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1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3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4E1D-BA7F-4903-82DC-679D5636E4B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6AAC-A856-430D-B703-9734F5B2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Preparation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 “How I Make September 30</a:t>
            </a:r>
            <a:r>
              <a:rPr lang="en-US" baseline="30000" dirty="0" smtClean="0"/>
              <a:t>th</a:t>
            </a:r>
            <a:r>
              <a:rPr lang="en-US" dirty="0" smtClean="0"/>
              <a:t> a Happy Birthday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David Smyth, Crenshaw County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r>
              <a:rPr lang="en-US" dirty="0" smtClean="0"/>
              <a:t>                         Four Simple Points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309054"/>
              </p:ext>
            </p:extLst>
          </p:nvPr>
        </p:nvGraphicFramePr>
        <p:xfrm>
          <a:off x="3080952" y="1375719"/>
          <a:ext cx="5865340" cy="509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5930864" imgH="6235262" progId="Word.Document.12">
                  <p:embed/>
                </p:oleObj>
              </mc:Choice>
              <mc:Fallback>
                <p:oleObj name="Document" r:id="rId4" imgW="5930864" imgH="6235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0952" y="1375719"/>
                        <a:ext cx="5865340" cy="5099222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47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/>
          <a:lstStyle/>
          <a:p>
            <a:r>
              <a:rPr lang="en-US" dirty="0" smtClean="0"/>
              <a:t>    Code of Alabama, Section 11-8-3 Letter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968967"/>
              </p:ext>
            </p:extLst>
          </p:nvPr>
        </p:nvGraphicFramePr>
        <p:xfrm>
          <a:off x="3641124" y="1210962"/>
          <a:ext cx="4835611" cy="523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1124" y="1210962"/>
                        <a:ext cx="4835611" cy="5239265"/>
                      </a:xfrm>
                      <a:prstGeom prst="rect">
                        <a:avLst/>
                      </a:prstGeom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07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745"/>
          </a:xfrm>
        </p:spPr>
        <p:txBody>
          <a:bodyPr/>
          <a:lstStyle/>
          <a:p>
            <a:r>
              <a:rPr lang="en-US" dirty="0" smtClean="0"/>
              <a:t>        Additional budget preparation letter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30992"/>
              </p:ext>
            </p:extLst>
          </p:nvPr>
        </p:nvGraphicFramePr>
        <p:xfrm>
          <a:off x="3319849" y="1103870"/>
          <a:ext cx="4934465" cy="532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5474643" imgH="8023203" progId="Word.Document.8">
                  <p:embed/>
                </p:oleObj>
              </mc:Choice>
              <mc:Fallback>
                <p:oleObj name="Document" r:id="rId4" imgW="5474643" imgH="802320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9849" y="1103870"/>
                        <a:ext cx="4934465" cy="532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22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745"/>
          </a:xfrm>
        </p:spPr>
        <p:txBody>
          <a:bodyPr/>
          <a:lstStyle/>
          <a:p>
            <a:r>
              <a:rPr lang="en-US" dirty="0" smtClean="0"/>
              <a:t>           Departmental Budget Worksheet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789" y="1210962"/>
            <a:ext cx="7722973" cy="53504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528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Happy Birthday to Us!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27" y="1754660"/>
            <a:ext cx="5758815" cy="4102443"/>
          </a:xfrm>
        </p:spPr>
      </p:pic>
    </p:spTree>
    <p:extLst>
      <p:ext uri="{BB962C8B-B14F-4D97-AF65-F5344CB8AC3E}">
        <p14:creationId xmlns:p14="http://schemas.microsoft.com/office/powerpoint/2010/main" val="307257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Document</vt:lpstr>
      <vt:lpstr>Acrobat Document</vt:lpstr>
      <vt:lpstr>Budget Preparation 101</vt:lpstr>
      <vt:lpstr>                         Four Simple Points</vt:lpstr>
      <vt:lpstr>    Code of Alabama, Section 11-8-3 Letter</vt:lpstr>
      <vt:lpstr>        Additional budget preparation letter</vt:lpstr>
      <vt:lpstr>           Departmental Budget Worksheet</vt:lpstr>
      <vt:lpstr>                      Happy Birthday to Us!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Preparation 101</dc:title>
  <dc:creator>S&amp;W</dc:creator>
  <cp:lastModifiedBy>Donna Key</cp:lastModifiedBy>
  <cp:revision>6</cp:revision>
  <dcterms:created xsi:type="dcterms:W3CDTF">2015-05-06T14:50:00Z</dcterms:created>
  <dcterms:modified xsi:type="dcterms:W3CDTF">2015-05-08T13:23:09Z</dcterms:modified>
</cp:coreProperties>
</file>