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7" r:id="rId3"/>
    <p:sldId id="258" r:id="rId4"/>
    <p:sldId id="260" r:id="rId5"/>
    <p:sldId id="261" r:id="rId6"/>
    <p:sldId id="265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B8364-0EAC-49BA-8A03-A51165AD0966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6BCEB-DCD0-4DA8-9D2B-3522F003F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26C1E-9A26-4525-956B-1D649549ACDC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13A32-84F0-42EA-829F-BE643C54C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19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0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39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51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03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98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46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5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6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81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0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688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64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99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74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9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12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86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41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92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15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33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8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5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8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1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28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3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2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A2D5E-9067-4457-84C0-5D83DDE730B2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3C093-36FB-4839-94FB-BF669D74B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6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15315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www.alabamacounties.org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73600" y="615315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CD130B-4F08-4714-AE0C-805117DB094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649914"/>
            <a:ext cx="24384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91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621" y="457200"/>
            <a:ext cx="2754629" cy="5105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990601"/>
            <a:ext cx="6858000" cy="2560045"/>
          </a:xfrm>
        </p:spPr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What if Your County Changes?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733800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Sonny Brasfield, Executive Director</a:t>
            </a:r>
            <a:br>
              <a:rPr lang="en-US" dirty="0" smtClean="0"/>
            </a:br>
            <a:r>
              <a:rPr lang="en-US" dirty="0" smtClean="0"/>
              <a:t>Association of County Commissions of Alabama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810000" y="3581400"/>
            <a:ext cx="4419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612" y="4810167"/>
            <a:ext cx="548640" cy="548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24" y="4810167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www.alabamacounties.org</a:t>
            </a:r>
          </a:p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00" y="264440"/>
            <a:ext cx="6378716" cy="6352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816" y="5532042"/>
            <a:ext cx="1880942" cy="10851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8337" y="874295"/>
            <a:ext cx="3218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 Narrow" panose="020B0606020202030204" pitchFamily="34" charset="0"/>
              </a:rPr>
              <a:t>Alabama Counties Projected Population Change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63702" y="2526633"/>
            <a:ext cx="2947737" cy="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Statewide Population Change</a:t>
            </a:r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>
          <a:xfrm>
            <a:off x="0" y="1809750"/>
            <a:ext cx="10972800" cy="43434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en-US" sz="4400" b="1" dirty="0" smtClean="0"/>
              <a:t>2010		4,779,736</a:t>
            </a: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2040		5,319,305</a:t>
            </a:r>
          </a:p>
          <a:p>
            <a:pPr lvl="1"/>
            <a:endParaRPr lang="en-US" b="1" dirty="0">
              <a:solidFill>
                <a:srgbClr val="FF0000"/>
              </a:solidFill>
            </a:endParaRPr>
          </a:p>
          <a:p>
            <a:pPr marL="3657600" lvl="8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			</a:t>
            </a:r>
            <a:r>
              <a:rPr lang="en-US" sz="3200" b="1" dirty="0" smtClean="0"/>
              <a:t>11.3% growth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46748" y="1386640"/>
            <a:ext cx="10098504" cy="401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82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Gains</a:t>
            </a:r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>
          <a:xfrm>
            <a:off x="665747" y="1671930"/>
            <a:ext cx="10972800" cy="4343400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</a:t>
            </a:r>
            <a:r>
              <a:rPr lang="en-US" b="1" u="sng" dirty="0" smtClean="0"/>
              <a:t>County	2010		2040		Percent Growth</a:t>
            </a:r>
          </a:p>
          <a:p>
            <a:pPr marL="457200" lvl="1" indent="0">
              <a:buNone/>
            </a:pPr>
            <a:r>
              <a:rPr lang="en-US" dirty="0" smtClean="0"/>
              <a:t>	1.        Baldwin        182,265	        </a:t>
            </a:r>
            <a:r>
              <a:rPr lang="en-US" dirty="0"/>
              <a:t> </a:t>
            </a:r>
            <a:r>
              <a:rPr lang="en-US" dirty="0" smtClean="0"/>
              <a:t>300,899		        65.1%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	2.        Limestone     82,782	         129,617		        56.6%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3.	Lee	         140,247	   </a:t>
            </a:r>
            <a:r>
              <a:rPr lang="en-US" dirty="0"/>
              <a:t> </a:t>
            </a:r>
            <a:r>
              <a:rPr lang="en-US" dirty="0" smtClean="0"/>
              <a:t>      211,019	        50.5%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dirty="0" smtClean="0"/>
              <a:t>4</a:t>
            </a:r>
            <a:r>
              <a:rPr lang="en-US" dirty="0" smtClean="0"/>
              <a:t>.</a:t>
            </a:r>
            <a:r>
              <a:rPr lang="en-US" dirty="0"/>
              <a:t>	Russell          52,947	          70,490		        33.1%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5</a:t>
            </a:r>
            <a:r>
              <a:rPr lang="en-US" dirty="0" smtClean="0"/>
              <a:t>.</a:t>
            </a:r>
            <a:r>
              <a:rPr lang="en-US" dirty="0"/>
              <a:t>	Shelby	         195,085	          276,373	        41.7</a:t>
            </a:r>
            <a:r>
              <a:rPr lang="en-US" dirty="0" smtClean="0"/>
              <a:t>%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46748" y="1386640"/>
            <a:ext cx="10098504" cy="401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Declines</a:t>
            </a:r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>
          <a:xfrm>
            <a:off x="665747" y="1671930"/>
            <a:ext cx="10972800" cy="4343400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</a:t>
            </a:r>
            <a:r>
              <a:rPr lang="en-US" b="1" u="sng" dirty="0" smtClean="0"/>
              <a:t>County	2010		2040		Percent Decline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1.</a:t>
            </a:r>
            <a:r>
              <a:rPr lang="en-US" dirty="0"/>
              <a:t>	</a:t>
            </a:r>
            <a:r>
              <a:rPr lang="en-US" dirty="0"/>
              <a:t>Macon           21,452            16,268	   	       (24.2%)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2.	</a:t>
            </a:r>
            <a:r>
              <a:rPr lang="en-US" dirty="0"/>
              <a:t>Perry             10,591   	 7,479      	       (29.4%)</a:t>
            </a:r>
          </a:p>
          <a:p>
            <a:pPr marL="457200" lvl="1" indent="0">
              <a:buNone/>
            </a:pPr>
            <a:r>
              <a:rPr lang="en-US" dirty="0" smtClean="0"/>
              <a:t>	3.</a:t>
            </a:r>
            <a:r>
              <a:rPr lang="en-US" dirty="0"/>
              <a:t>	Greene	9,045		 6,907     	       (23.6%) </a:t>
            </a:r>
          </a:p>
          <a:p>
            <a:pPr marL="457200" lvl="1" indent="0">
              <a:buNone/>
            </a:pPr>
            <a:r>
              <a:rPr lang="en-US" dirty="0" smtClean="0"/>
              <a:t>	4</a:t>
            </a:r>
            <a:r>
              <a:rPr lang="en-US" dirty="0"/>
              <a:t>.	Coosa           11,539 	            8,523  	       (26.1%) </a:t>
            </a:r>
          </a:p>
          <a:p>
            <a:pPr marL="457200" lvl="1" indent="0">
              <a:buNone/>
            </a:pPr>
            <a:r>
              <a:rPr lang="en-US" dirty="0" smtClean="0"/>
              <a:t>	5.	Monroe          </a:t>
            </a:r>
            <a:r>
              <a:rPr lang="en-US" dirty="0"/>
              <a:t>23,068		17,958		       (22.2%)	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dirty="0" smtClean="0"/>
              <a:t>6.	Lowndes	11,299		  7,947		       (29.7%)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7.	Dallas</a:t>
            </a:r>
            <a:r>
              <a:rPr lang="en-US" dirty="0" smtClean="0"/>
              <a:t>	</a:t>
            </a:r>
            <a:r>
              <a:rPr lang="en-US" dirty="0" smtClean="0"/>
              <a:t>	43,820	            35,393	       (19.2%)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www.alabamacounties.org</a:t>
            </a:r>
          </a:p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46748" y="1386640"/>
            <a:ext cx="10098504" cy="401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1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www.alabamacounties.org</a:t>
            </a:r>
          </a:p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00" y="264440"/>
            <a:ext cx="6378716" cy="6352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816" y="5532042"/>
            <a:ext cx="1880942" cy="10851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8337" y="874295"/>
            <a:ext cx="3218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 Narrow" panose="020B0606020202030204" pitchFamily="34" charset="0"/>
              </a:rPr>
              <a:t>Alabama Counties Projected Population Change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63702" y="2526633"/>
            <a:ext cx="2947737" cy="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8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621" y="457200"/>
            <a:ext cx="2754629" cy="5105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6842" y="983920"/>
            <a:ext cx="6858000" cy="2560045"/>
          </a:xfrm>
        </p:spPr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What is the role of the County Commission?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733800" y="3910264"/>
            <a:ext cx="4419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34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CCA template revised [Read-Only]" id="{2F2D44B8-4250-4199-B574-A9BA1E43D754}" vid="{E7B032ED-98DE-4EDF-9F5A-C3438136ABE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52</Words>
  <Application>Microsoft Office PowerPoint</Application>
  <PresentationFormat>Widescreen</PresentationFormat>
  <Paragraphs>44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Office Theme</vt:lpstr>
      <vt:lpstr>1_Office Theme</vt:lpstr>
      <vt:lpstr>What if Your County Changes?</vt:lpstr>
      <vt:lpstr>PowerPoint Presentation</vt:lpstr>
      <vt:lpstr>Statewide Population Change</vt:lpstr>
      <vt:lpstr>Big Gains</vt:lpstr>
      <vt:lpstr>Big Declines</vt:lpstr>
      <vt:lpstr>PowerPoint Presentation</vt:lpstr>
      <vt:lpstr>What is the role of the County Commission?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from North Jackson</dc:title>
  <dc:creator>Jeannie Gaines</dc:creator>
  <cp:lastModifiedBy>Jeannie Gaines</cp:lastModifiedBy>
  <cp:revision>12</cp:revision>
  <cp:lastPrinted>2017-08-14T16:38:20Z</cp:lastPrinted>
  <dcterms:created xsi:type="dcterms:W3CDTF">2017-08-14T15:20:31Z</dcterms:created>
  <dcterms:modified xsi:type="dcterms:W3CDTF">2017-08-16T16:10:03Z</dcterms:modified>
</cp:coreProperties>
</file>