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1" r:id="rId3"/>
    <p:sldMasterId id="2147483706" r:id="rId4"/>
    <p:sldMasterId id="2147483721" r:id="rId5"/>
    <p:sldMasterId id="2147483733" r:id="rId6"/>
    <p:sldMasterId id="2147483745" r:id="rId7"/>
    <p:sldMasterId id="2147483757" r:id="rId8"/>
    <p:sldMasterId id="2147483769" r:id="rId9"/>
    <p:sldMasterId id="2147483781" r:id="rId10"/>
    <p:sldMasterId id="2147483793" r:id="rId11"/>
    <p:sldMasterId id="2147483805" r:id="rId12"/>
    <p:sldMasterId id="2147483809" r:id="rId13"/>
  </p:sldMasterIdLst>
  <p:notesMasterIdLst>
    <p:notesMasterId r:id="rId49"/>
  </p:notesMasterIdLst>
  <p:handoutMasterIdLst>
    <p:handoutMasterId r:id="rId50"/>
  </p:handoutMasterIdLst>
  <p:sldIdLst>
    <p:sldId id="256" r:id="rId14"/>
    <p:sldId id="520" r:id="rId15"/>
    <p:sldId id="523" r:id="rId16"/>
    <p:sldId id="522" r:id="rId17"/>
    <p:sldId id="508" r:id="rId18"/>
    <p:sldId id="500" r:id="rId19"/>
    <p:sldId id="502" r:id="rId20"/>
    <p:sldId id="504" r:id="rId21"/>
    <p:sldId id="505" r:id="rId22"/>
    <p:sldId id="506" r:id="rId23"/>
    <p:sldId id="507" r:id="rId24"/>
    <p:sldId id="524" r:id="rId25"/>
    <p:sldId id="525" r:id="rId26"/>
    <p:sldId id="509" r:id="rId27"/>
    <p:sldId id="510" r:id="rId28"/>
    <p:sldId id="511" r:id="rId29"/>
    <p:sldId id="512" r:id="rId30"/>
    <p:sldId id="519" r:id="rId31"/>
    <p:sldId id="518" r:id="rId32"/>
    <p:sldId id="457" r:id="rId33"/>
    <p:sldId id="454" r:id="rId34"/>
    <p:sldId id="459" r:id="rId35"/>
    <p:sldId id="471" r:id="rId36"/>
    <p:sldId id="488" r:id="rId37"/>
    <p:sldId id="489" r:id="rId38"/>
    <p:sldId id="490" r:id="rId39"/>
    <p:sldId id="482" r:id="rId40"/>
    <p:sldId id="491" r:id="rId41"/>
    <p:sldId id="493" r:id="rId42"/>
    <p:sldId id="495" r:id="rId43"/>
    <p:sldId id="515" r:id="rId44"/>
    <p:sldId id="517" r:id="rId45"/>
    <p:sldId id="516" r:id="rId46"/>
    <p:sldId id="513" r:id="rId47"/>
    <p:sldId id="514" r:id="rId4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8FF"/>
    <a:srgbClr val="9BBB59"/>
    <a:srgbClr val="00B0F0"/>
    <a:srgbClr val="6B8537"/>
    <a:srgbClr val="7030A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>
      <p:cViewPr varScale="1">
        <p:scale>
          <a:sx n="87" d="100"/>
          <a:sy n="87" d="100"/>
        </p:scale>
        <p:origin x="113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9C9F9-5272-478B-917C-42A824B88871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3AE763-4E1E-487D-B67A-01274E5D893B}">
      <dgm:prSet phldrT="[Text]" custT="1"/>
      <dgm:spPr/>
      <dgm:t>
        <a:bodyPr/>
        <a:lstStyle/>
        <a:p>
          <a:r>
            <a:rPr lang="en-US" sz="1400" b="1" dirty="0"/>
            <a:t>Resolution of Policy</a:t>
          </a:r>
        </a:p>
      </dgm:t>
    </dgm:pt>
    <dgm:pt modelId="{906EDC66-1F18-4E52-838F-EC2E5D2FD785}" type="parTrans" cxnId="{06CA08EE-4BFF-4950-BE07-808EB03B3741}">
      <dgm:prSet/>
      <dgm:spPr/>
      <dgm:t>
        <a:bodyPr/>
        <a:lstStyle/>
        <a:p>
          <a:endParaRPr lang="en-US"/>
        </a:p>
      </dgm:t>
    </dgm:pt>
    <dgm:pt modelId="{6C8E88A6-EBBC-4DDB-BC80-51B481676926}" type="sibTrans" cxnId="{06CA08EE-4BFF-4950-BE07-808EB03B3741}">
      <dgm:prSet/>
      <dgm:spPr/>
      <dgm:t>
        <a:bodyPr/>
        <a:lstStyle/>
        <a:p>
          <a:endParaRPr lang="en-US"/>
        </a:p>
      </dgm:t>
    </dgm:pt>
    <dgm:pt modelId="{D7BCF3FA-02DA-45A4-910E-ADD136E436DA}">
      <dgm:prSet phldrT="[Text]" custT="1"/>
      <dgm:spPr/>
      <dgm:t>
        <a:bodyPr/>
        <a:lstStyle/>
        <a:p>
          <a:r>
            <a:rPr lang="en-US" sz="1300" b="1" dirty="0"/>
            <a:t>Coordinate Statewide Geospatial Resources</a:t>
          </a:r>
        </a:p>
      </dgm:t>
    </dgm:pt>
    <dgm:pt modelId="{EC55A968-9FA9-474F-9BF5-C30612F3066A}" type="parTrans" cxnId="{436519AF-DCB0-4239-8F20-FDC272841EEA}">
      <dgm:prSet/>
      <dgm:spPr/>
      <dgm:t>
        <a:bodyPr/>
        <a:lstStyle/>
        <a:p>
          <a:endParaRPr lang="en-US"/>
        </a:p>
      </dgm:t>
    </dgm:pt>
    <dgm:pt modelId="{F21B5DB7-5910-4C77-9B30-0C8696A50E10}" type="sibTrans" cxnId="{436519AF-DCB0-4239-8F20-FDC272841EEA}">
      <dgm:prSet/>
      <dgm:spPr/>
      <dgm:t>
        <a:bodyPr/>
        <a:lstStyle/>
        <a:p>
          <a:endParaRPr lang="en-US"/>
        </a:p>
      </dgm:t>
    </dgm:pt>
    <dgm:pt modelId="{964FD680-7E42-4F69-AA5D-D2A6F06D7220}">
      <dgm:prSet phldrT="[Text]" custT="1"/>
      <dgm:spPr/>
      <dgm:t>
        <a:bodyPr/>
        <a:lstStyle/>
        <a:p>
          <a:r>
            <a:rPr lang="en-US" sz="1400" b="1" dirty="0"/>
            <a:t>Coordination of Geospatial Data</a:t>
          </a:r>
        </a:p>
      </dgm:t>
    </dgm:pt>
    <dgm:pt modelId="{6D18AFC0-C926-4B11-B21B-1139A9E01CDC}" type="parTrans" cxnId="{551E9045-769F-435B-A371-14A8EAD17BCC}">
      <dgm:prSet/>
      <dgm:spPr/>
      <dgm:t>
        <a:bodyPr/>
        <a:lstStyle/>
        <a:p>
          <a:endParaRPr lang="en-US"/>
        </a:p>
      </dgm:t>
    </dgm:pt>
    <dgm:pt modelId="{45C581AD-E201-4818-B1C9-511A24BC7F4C}" type="sibTrans" cxnId="{551E9045-769F-435B-A371-14A8EAD17BCC}">
      <dgm:prSet/>
      <dgm:spPr/>
      <dgm:t>
        <a:bodyPr/>
        <a:lstStyle/>
        <a:p>
          <a:endParaRPr lang="en-US"/>
        </a:p>
      </dgm:t>
    </dgm:pt>
    <dgm:pt modelId="{48FBC2D5-96E7-4771-AE2A-9FB6BE90D40A}">
      <dgm:prSet phldrT="[Text]" custT="1"/>
      <dgm:spPr/>
      <dgm:t>
        <a:bodyPr/>
        <a:lstStyle/>
        <a:p>
          <a:r>
            <a:rPr lang="en-US" sz="1300" b="1" dirty="0"/>
            <a:t>Negotiate and Manage Formal Partnerships</a:t>
          </a:r>
        </a:p>
      </dgm:t>
    </dgm:pt>
    <dgm:pt modelId="{79267A47-8424-4F18-B617-EFED99556718}" type="parTrans" cxnId="{1A6D488D-F253-4BB1-AE32-B54FA15AC21E}">
      <dgm:prSet/>
      <dgm:spPr/>
      <dgm:t>
        <a:bodyPr/>
        <a:lstStyle/>
        <a:p>
          <a:endParaRPr lang="en-US"/>
        </a:p>
      </dgm:t>
    </dgm:pt>
    <dgm:pt modelId="{51439A0E-F7DD-458C-9194-5962883F8365}" type="sibTrans" cxnId="{1A6D488D-F253-4BB1-AE32-B54FA15AC21E}">
      <dgm:prSet/>
      <dgm:spPr/>
      <dgm:t>
        <a:bodyPr/>
        <a:lstStyle/>
        <a:p>
          <a:endParaRPr lang="en-US"/>
        </a:p>
      </dgm:t>
    </dgm:pt>
    <dgm:pt modelId="{3A2F6DDF-C90C-43EB-B952-A865F7E7282D}">
      <dgm:prSet phldrT="[Text]" custT="1"/>
      <dgm:spPr/>
      <dgm:t>
        <a:bodyPr/>
        <a:lstStyle/>
        <a:p>
          <a:r>
            <a:rPr lang="en-US" sz="1300" b="1" dirty="0"/>
            <a:t>Operational Arm for Council</a:t>
          </a:r>
        </a:p>
      </dgm:t>
    </dgm:pt>
    <dgm:pt modelId="{99A4B684-C157-4DD9-AEEC-772C09E2F774}" type="parTrans" cxnId="{CA14370A-F442-47DE-8888-B421A3207EA8}">
      <dgm:prSet/>
      <dgm:spPr/>
      <dgm:t>
        <a:bodyPr/>
        <a:lstStyle/>
        <a:p>
          <a:endParaRPr lang="en-US"/>
        </a:p>
      </dgm:t>
    </dgm:pt>
    <dgm:pt modelId="{4344F7B7-7AAB-4FD7-A71F-0444F5812F6F}" type="sibTrans" cxnId="{CA14370A-F442-47DE-8888-B421A3207EA8}">
      <dgm:prSet/>
      <dgm:spPr/>
      <dgm:t>
        <a:bodyPr/>
        <a:lstStyle/>
        <a:p>
          <a:endParaRPr lang="en-US"/>
        </a:p>
      </dgm:t>
    </dgm:pt>
    <dgm:pt modelId="{23B966EA-FDF4-492F-B3A3-6D5B9EE58B21}">
      <dgm:prSet phldrT="[Text]" custT="1"/>
      <dgm:spPr/>
      <dgm:t>
        <a:bodyPr/>
        <a:lstStyle/>
        <a:p>
          <a:r>
            <a:rPr lang="en-US" sz="1400" b="1" dirty="0"/>
            <a:t>Strategic Planning</a:t>
          </a:r>
        </a:p>
      </dgm:t>
    </dgm:pt>
    <dgm:pt modelId="{72FE74E8-97A1-420D-896F-80183C46A4AE}" type="parTrans" cxnId="{ECC7B83E-84A9-461B-AC61-B99A8B166538}">
      <dgm:prSet/>
      <dgm:spPr/>
      <dgm:t>
        <a:bodyPr/>
        <a:lstStyle/>
        <a:p>
          <a:endParaRPr lang="en-US"/>
        </a:p>
      </dgm:t>
    </dgm:pt>
    <dgm:pt modelId="{B5E5655B-64D0-4EA6-A339-1B734E19D1C7}" type="sibTrans" cxnId="{ECC7B83E-84A9-461B-AC61-B99A8B166538}">
      <dgm:prSet/>
      <dgm:spPr/>
      <dgm:t>
        <a:bodyPr/>
        <a:lstStyle/>
        <a:p>
          <a:endParaRPr lang="en-US"/>
        </a:p>
      </dgm:t>
    </dgm:pt>
    <dgm:pt modelId="{F3432907-F14E-4C96-BACD-A85C44D133C2}">
      <dgm:prSet phldrT="[Text]" custT="1"/>
      <dgm:spPr/>
      <dgm:t>
        <a:bodyPr/>
        <a:lstStyle/>
        <a:p>
          <a:r>
            <a:rPr lang="en-US" sz="1400" b="1" dirty="0"/>
            <a:t>Coordinate/Facilitate Governmental GIS efforts</a:t>
          </a:r>
        </a:p>
      </dgm:t>
    </dgm:pt>
    <dgm:pt modelId="{ABD4F77C-1FD7-4EFC-B01D-BFEE93EA0E0C}" type="parTrans" cxnId="{3CD85E1C-D22C-44FF-8E1C-E985547D64CA}">
      <dgm:prSet/>
      <dgm:spPr/>
      <dgm:t>
        <a:bodyPr/>
        <a:lstStyle/>
        <a:p>
          <a:endParaRPr lang="en-US"/>
        </a:p>
      </dgm:t>
    </dgm:pt>
    <dgm:pt modelId="{7D85C167-12CD-431A-A3EC-133DDB923B5D}" type="sibTrans" cxnId="{3CD85E1C-D22C-44FF-8E1C-E985547D64CA}">
      <dgm:prSet/>
      <dgm:spPr/>
      <dgm:t>
        <a:bodyPr/>
        <a:lstStyle/>
        <a:p>
          <a:endParaRPr lang="en-US"/>
        </a:p>
      </dgm:t>
    </dgm:pt>
    <dgm:pt modelId="{1ECD83B5-3EC1-4854-B4BA-CFEA64DCB399}">
      <dgm:prSet phldrT="[Text]" custT="1"/>
      <dgm:spPr/>
      <dgm:t>
        <a:bodyPr/>
        <a:lstStyle/>
        <a:p>
          <a:r>
            <a:rPr lang="en-US" sz="1400" b="1" dirty="0"/>
            <a:t>Educational Outreach</a:t>
          </a:r>
        </a:p>
      </dgm:t>
    </dgm:pt>
    <dgm:pt modelId="{C664C2A1-E29A-4B44-96E5-51F18AD61EF6}" type="parTrans" cxnId="{92FC5A72-81AE-486E-973B-BE5537E5EAC6}">
      <dgm:prSet/>
      <dgm:spPr/>
      <dgm:t>
        <a:bodyPr/>
        <a:lstStyle/>
        <a:p>
          <a:endParaRPr lang="en-US"/>
        </a:p>
      </dgm:t>
    </dgm:pt>
    <dgm:pt modelId="{8FD12F10-80A6-44F8-AE8E-E90635CA2687}" type="sibTrans" cxnId="{92FC5A72-81AE-486E-973B-BE5537E5EAC6}">
      <dgm:prSet/>
      <dgm:spPr/>
      <dgm:t>
        <a:bodyPr/>
        <a:lstStyle/>
        <a:p>
          <a:endParaRPr lang="en-US"/>
        </a:p>
      </dgm:t>
    </dgm:pt>
    <dgm:pt modelId="{226260FE-A37D-4739-A215-88B6658E1D20}">
      <dgm:prSet phldrT="[Text]" custT="1"/>
      <dgm:spPr/>
      <dgm:t>
        <a:bodyPr/>
        <a:lstStyle/>
        <a:p>
          <a:r>
            <a:rPr lang="en-US" sz="1400" b="1" dirty="0"/>
            <a:t>Advise Governing Bodies</a:t>
          </a:r>
        </a:p>
      </dgm:t>
    </dgm:pt>
    <dgm:pt modelId="{967F3E6C-00E5-43AE-9A88-2525323400E5}" type="parTrans" cxnId="{B1E7A5B8-7D6D-43B9-8FCE-D776ABACCFBC}">
      <dgm:prSet/>
      <dgm:spPr/>
      <dgm:t>
        <a:bodyPr/>
        <a:lstStyle/>
        <a:p>
          <a:endParaRPr lang="en-US"/>
        </a:p>
      </dgm:t>
    </dgm:pt>
    <dgm:pt modelId="{B392B013-69D6-43D0-BD6B-C73364A40F0B}" type="sibTrans" cxnId="{B1E7A5B8-7D6D-43B9-8FCE-D776ABACCFBC}">
      <dgm:prSet/>
      <dgm:spPr/>
      <dgm:t>
        <a:bodyPr/>
        <a:lstStyle/>
        <a:p>
          <a:endParaRPr lang="en-US"/>
        </a:p>
      </dgm:t>
    </dgm:pt>
    <dgm:pt modelId="{9EFAD4EC-1051-49A7-9FF3-BE33231AD577}">
      <dgm:prSet phldrT="[Text]" custT="1"/>
      <dgm:spPr/>
      <dgm:t>
        <a:bodyPr/>
        <a:lstStyle/>
        <a:p>
          <a:r>
            <a:rPr lang="en-US" sz="1400" b="1" dirty="0"/>
            <a:t>Evaluate GIS Staff Requirements</a:t>
          </a:r>
        </a:p>
      </dgm:t>
    </dgm:pt>
    <dgm:pt modelId="{8600FB77-BAFF-4671-AF2B-71E1A6FA5616}" type="parTrans" cxnId="{1784FB37-341F-4425-971C-6C072282F3F2}">
      <dgm:prSet/>
      <dgm:spPr/>
      <dgm:t>
        <a:bodyPr/>
        <a:lstStyle/>
        <a:p>
          <a:endParaRPr lang="en-US"/>
        </a:p>
      </dgm:t>
    </dgm:pt>
    <dgm:pt modelId="{2A79A8ED-09B7-42CC-B9EC-6CA484016A7B}" type="sibTrans" cxnId="{1784FB37-341F-4425-971C-6C072282F3F2}">
      <dgm:prSet/>
      <dgm:spPr/>
      <dgm:t>
        <a:bodyPr/>
        <a:lstStyle/>
        <a:p>
          <a:endParaRPr lang="en-US"/>
        </a:p>
      </dgm:t>
    </dgm:pt>
    <dgm:pt modelId="{9360CD0A-B708-4A2D-8457-A2B4A8D1FC05}">
      <dgm:prSet phldrT="[Text]" custT="1"/>
      <dgm:spPr/>
      <dgm:t>
        <a:bodyPr/>
        <a:lstStyle/>
        <a:p>
          <a:r>
            <a:rPr lang="en-US" sz="1400" b="1" dirty="0"/>
            <a:t>Receive Stakeholder Input </a:t>
          </a:r>
        </a:p>
      </dgm:t>
    </dgm:pt>
    <dgm:pt modelId="{C0A36801-E50B-45B6-A64C-1A0F185B0223}" type="parTrans" cxnId="{453B8925-1F0C-480C-8602-A3EB06E2B718}">
      <dgm:prSet/>
      <dgm:spPr/>
      <dgm:t>
        <a:bodyPr/>
        <a:lstStyle/>
        <a:p>
          <a:endParaRPr lang="en-US"/>
        </a:p>
      </dgm:t>
    </dgm:pt>
    <dgm:pt modelId="{DE580368-0A53-44AA-88EB-904BB5970926}" type="sibTrans" cxnId="{453B8925-1F0C-480C-8602-A3EB06E2B718}">
      <dgm:prSet/>
      <dgm:spPr/>
      <dgm:t>
        <a:bodyPr/>
        <a:lstStyle/>
        <a:p>
          <a:endParaRPr lang="en-US"/>
        </a:p>
      </dgm:t>
    </dgm:pt>
    <dgm:pt modelId="{05D4BA0A-DCC3-40BD-A871-82CE0749EE40}">
      <dgm:prSet phldrT="[Text]" custT="1"/>
      <dgm:spPr/>
      <dgm:t>
        <a:bodyPr/>
        <a:lstStyle/>
        <a:p>
          <a:endParaRPr lang="en-US" sz="1400" b="1" dirty="0"/>
        </a:p>
      </dgm:t>
    </dgm:pt>
    <dgm:pt modelId="{29983D5E-A845-4A94-BE55-77E7EB21B9BE}" type="sibTrans" cxnId="{C473B954-C046-445D-8340-0D967DC6FA40}">
      <dgm:prSet/>
      <dgm:spPr/>
      <dgm:t>
        <a:bodyPr/>
        <a:lstStyle/>
        <a:p>
          <a:endParaRPr lang="en-US"/>
        </a:p>
      </dgm:t>
    </dgm:pt>
    <dgm:pt modelId="{8BB2118F-3EE1-4350-A3AB-70A687E9A62D}" type="parTrans" cxnId="{C473B954-C046-445D-8340-0D967DC6FA40}">
      <dgm:prSet/>
      <dgm:spPr/>
      <dgm:t>
        <a:bodyPr/>
        <a:lstStyle/>
        <a:p>
          <a:endParaRPr lang="en-US"/>
        </a:p>
      </dgm:t>
    </dgm:pt>
    <dgm:pt modelId="{B069C2A7-9128-4B0C-8B2A-E27769CFD721}">
      <dgm:prSet phldrT="[Text]" custT="1"/>
      <dgm:spPr/>
      <dgm:t>
        <a:bodyPr/>
        <a:lstStyle/>
        <a:p>
          <a:endParaRPr lang="en-US" sz="1300" b="1" dirty="0"/>
        </a:p>
      </dgm:t>
    </dgm:pt>
    <dgm:pt modelId="{5A958460-27D7-4F39-BFE1-0B923AE145A9}" type="sibTrans" cxnId="{7586282E-A9C5-4C77-ADC0-EF48B1DB0EE3}">
      <dgm:prSet/>
      <dgm:spPr/>
      <dgm:t>
        <a:bodyPr/>
        <a:lstStyle/>
        <a:p>
          <a:endParaRPr lang="en-US"/>
        </a:p>
      </dgm:t>
    </dgm:pt>
    <dgm:pt modelId="{308D92A8-653A-41AD-9778-255C4AE923EA}" type="parTrans" cxnId="{7586282E-A9C5-4C77-ADC0-EF48B1DB0EE3}">
      <dgm:prSet/>
      <dgm:spPr/>
      <dgm:t>
        <a:bodyPr/>
        <a:lstStyle/>
        <a:p>
          <a:endParaRPr lang="en-US"/>
        </a:p>
      </dgm:t>
    </dgm:pt>
    <dgm:pt modelId="{345D9854-559E-470E-81C1-F216045C60DB}">
      <dgm:prSet phldrT="[Text]" custT="1"/>
      <dgm:spPr/>
      <dgm:t>
        <a:bodyPr/>
        <a:lstStyle/>
        <a:p>
          <a:r>
            <a:rPr lang="en-US" sz="1300" b="1" dirty="0"/>
            <a:t>    Implement State Geospatial Standards</a:t>
          </a:r>
        </a:p>
      </dgm:t>
    </dgm:pt>
    <dgm:pt modelId="{D738064D-40CF-431F-8D60-D1982C570873}" type="sibTrans" cxnId="{43FE4E35-F5D2-4112-9A13-020E49AF31B5}">
      <dgm:prSet/>
      <dgm:spPr/>
      <dgm:t>
        <a:bodyPr/>
        <a:lstStyle/>
        <a:p>
          <a:endParaRPr lang="en-US"/>
        </a:p>
      </dgm:t>
    </dgm:pt>
    <dgm:pt modelId="{25D0D070-016D-4E4D-9AF3-6B0B6AE14A8A}" type="parTrans" cxnId="{43FE4E35-F5D2-4112-9A13-020E49AF31B5}">
      <dgm:prSet/>
      <dgm:spPr/>
      <dgm:t>
        <a:bodyPr/>
        <a:lstStyle/>
        <a:p>
          <a:endParaRPr lang="en-US"/>
        </a:p>
      </dgm:t>
    </dgm:pt>
    <dgm:pt modelId="{5725C89C-3CC1-46FD-8448-DBF9BD7945E8}" type="pres">
      <dgm:prSet presAssocID="{CB19C9F9-5272-478B-917C-42A824B88871}" presName="theList" presStyleCnt="0">
        <dgm:presLayoutVars>
          <dgm:dir/>
          <dgm:animLvl val="lvl"/>
          <dgm:resizeHandles val="exact"/>
        </dgm:presLayoutVars>
      </dgm:prSet>
      <dgm:spPr/>
    </dgm:pt>
    <dgm:pt modelId="{CBEDE7E2-E768-4C5E-90B0-59AB3D5FE632}" type="pres">
      <dgm:prSet presAssocID="{05D4BA0A-DCC3-40BD-A871-82CE0749EE40}" presName="compNode" presStyleCnt="0"/>
      <dgm:spPr/>
    </dgm:pt>
    <dgm:pt modelId="{9141918F-46D4-4FDC-AD80-DED9E9F741F4}" type="pres">
      <dgm:prSet presAssocID="{05D4BA0A-DCC3-40BD-A871-82CE0749EE40}" presName="aNode" presStyleLbl="bgShp" presStyleIdx="0" presStyleCnt="2"/>
      <dgm:spPr/>
    </dgm:pt>
    <dgm:pt modelId="{6390CAD4-9E22-498A-AFAB-9943569AF62E}" type="pres">
      <dgm:prSet presAssocID="{05D4BA0A-DCC3-40BD-A871-82CE0749EE40}" presName="textNode" presStyleLbl="bgShp" presStyleIdx="0" presStyleCnt="2"/>
      <dgm:spPr/>
    </dgm:pt>
    <dgm:pt modelId="{40376E19-3E9D-4F34-8D75-0E736E5EF818}" type="pres">
      <dgm:prSet presAssocID="{05D4BA0A-DCC3-40BD-A871-82CE0749EE40}" presName="compChildNode" presStyleCnt="0"/>
      <dgm:spPr/>
    </dgm:pt>
    <dgm:pt modelId="{E0A03D04-1A4A-4305-9073-8E94C9FEBF8E}" type="pres">
      <dgm:prSet presAssocID="{05D4BA0A-DCC3-40BD-A871-82CE0749EE40}" presName="theInnerList" presStyleCnt="0"/>
      <dgm:spPr/>
    </dgm:pt>
    <dgm:pt modelId="{67FBC563-0D70-49E1-BCBE-4CFAB240E6D2}" type="pres">
      <dgm:prSet presAssocID="{23B966EA-FDF4-492F-B3A3-6D5B9EE58B21}" presName="childNode" presStyleLbl="node1" presStyleIdx="0" presStyleCnt="12">
        <dgm:presLayoutVars>
          <dgm:bulletEnabled val="1"/>
        </dgm:presLayoutVars>
      </dgm:prSet>
      <dgm:spPr/>
    </dgm:pt>
    <dgm:pt modelId="{A078C0BD-A511-40CC-9A35-188AA013AEB9}" type="pres">
      <dgm:prSet presAssocID="{23B966EA-FDF4-492F-B3A3-6D5B9EE58B21}" presName="aSpace2" presStyleCnt="0"/>
      <dgm:spPr/>
    </dgm:pt>
    <dgm:pt modelId="{16EA3632-17B8-43E2-B3A6-EFC1CEDDA49E}" type="pres">
      <dgm:prSet presAssocID="{3A3AE763-4E1E-487D-B67A-01274E5D893B}" presName="childNode" presStyleLbl="node1" presStyleIdx="1" presStyleCnt="12">
        <dgm:presLayoutVars>
          <dgm:bulletEnabled val="1"/>
        </dgm:presLayoutVars>
      </dgm:prSet>
      <dgm:spPr/>
    </dgm:pt>
    <dgm:pt modelId="{D829205C-A7CC-4366-B908-4A3A679DD4FE}" type="pres">
      <dgm:prSet presAssocID="{3A3AE763-4E1E-487D-B67A-01274E5D893B}" presName="aSpace2" presStyleCnt="0"/>
      <dgm:spPr/>
    </dgm:pt>
    <dgm:pt modelId="{4FEFD398-CD0F-4DB9-9862-32974F66DC3A}" type="pres">
      <dgm:prSet presAssocID="{964FD680-7E42-4F69-AA5D-D2A6F06D7220}" presName="childNode" presStyleLbl="node1" presStyleIdx="2" presStyleCnt="12">
        <dgm:presLayoutVars>
          <dgm:bulletEnabled val="1"/>
        </dgm:presLayoutVars>
      </dgm:prSet>
      <dgm:spPr/>
    </dgm:pt>
    <dgm:pt modelId="{55D25B8F-73AE-4989-8488-B835A5826101}" type="pres">
      <dgm:prSet presAssocID="{964FD680-7E42-4F69-AA5D-D2A6F06D7220}" presName="aSpace2" presStyleCnt="0"/>
      <dgm:spPr/>
    </dgm:pt>
    <dgm:pt modelId="{7085696E-F82B-4D90-98AF-78509F6E478D}" type="pres">
      <dgm:prSet presAssocID="{F3432907-F14E-4C96-BACD-A85C44D133C2}" presName="childNode" presStyleLbl="node1" presStyleIdx="3" presStyleCnt="12">
        <dgm:presLayoutVars>
          <dgm:bulletEnabled val="1"/>
        </dgm:presLayoutVars>
      </dgm:prSet>
      <dgm:spPr/>
    </dgm:pt>
    <dgm:pt modelId="{0F22938C-23E4-4ECE-80EB-66C2DE02068F}" type="pres">
      <dgm:prSet presAssocID="{F3432907-F14E-4C96-BACD-A85C44D133C2}" presName="aSpace2" presStyleCnt="0"/>
      <dgm:spPr/>
    </dgm:pt>
    <dgm:pt modelId="{F74234D7-AB80-4545-91C7-B1D486C8C0B8}" type="pres">
      <dgm:prSet presAssocID="{1ECD83B5-3EC1-4854-B4BA-CFEA64DCB399}" presName="childNode" presStyleLbl="node1" presStyleIdx="4" presStyleCnt="12">
        <dgm:presLayoutVars>
          <dgm:bulletEnabled val="1"/>
        </dgm:presLayoutVars>
      </dgm:prSet>
      <dgm:spPr/>
    </dgm:pt>
    <dgm:pt modelId="{687A3B38-1D3A-41B4-A855-D2E5AC0943C1}" type="pres">
      <dgm:prSet presAssocID="{1ECD83B5-3EC1-4854-B4BA-CFEA64DCB399}" presName="aSpace2" presStyleCnt="0"/>
      <dgm:spPr/>
    </dgm:pt>
    <dgm:pt modelId="{27552419-8B19-4A2E-B5EB-F0E1D29CAD18}" type="pres">
      <dgm:prSet presAssocID="{226260FE-A37D-4739-A215-88B6658E1D20}" presName="childNode" presStyleLbl="node1" presStyleIdx="5" presStyleCnt="12">
        <dgm:presLayoutVars>
          <dgm:bulletEnabled val="1"/>
        </dgm:presLayoutVars>
      </dgm:prSet>
      <dgm:spPr/>
    </dgm:pt>
    <dgm:pt modelId="{63A60270-04DE-4B66-88E2-A21DBCC502F3}" type="pres">
      <dgm:prSet presAssocID="{226260FE-A37D-4739-A215-88B6658E1D20}" presName="aSpace2" presStyleCnt="0"/>
      <dgm:spPr/>
    </dgm:pt>
    <dgm:pt modelId="{01CF4D65-2F89-4A69-88AA-BF676F982721}" type="pres">
      <dgm:prSet presAssocID="{9EFAD4EC-1051-49A7-9FF3-BE33231AD577}" presName="childNode" presStyleLbl="node1" presStyleIdx="6" presStyleCnt="12">
        <dgm:presLayoutVars>
          <dgm:bulletEnabled val="1"/>
        </dgm:presLayoutVars>
      </dgm:prSet>
      <dgm:spPr/>
    </dgm:pt>
    <dgm:pt modelId="{FCB7DDA3-1C1A-4CB9-9DB3-F43B3CED8FDF}" type="pres">
      <dgm:prSet presAssocID="{9EFAD4EC-1051-49A7-9FF3-BE33231AD577}" presName="aSpace2" presStyleCnt="0"/>
      <dgm:spPr/>
    </dgm:pt>
    <dgm:pt modelId="{D2C68C8A-B506-4359-A5C8-51C59B824462}" type="pres">
      <dgm:prSet presAssocID="{9360CD0A-B708-4A2D-8457-A2B4A8D1FC05}" presName="childNode" presStyleLbl="node1" presStyleIdx="7" presStyleCnt="12">
        <dgm:presLayoutVars>
          <dgm:bulletEnabled val="1"/>
        </dgm:presLayoutVars>
      </dgm:prSet>
      <dgm:spPr/>
    </dgm:pt>
    <dgm:pt modelId="{240CCE0E-225B-4CE5-880A-21B290F04175}" type="pres">
      <dgm:prSet presAssocID="{05D4BA0A-DCC3-40BD-A871-82CE0749EE40}" presName="aSpace" presStyleCnt="0"/>
      <dgm:spPr/>
    </dgm:pt>
    <dgm:pt modelId="{89142D42-DA55-4C90-9AEC-E8F9CC960955}" type="pres">
      <dgm:prSet presAssocID="{B069C2A7-9128-4B0C-8B2A-E27769CFD721}" presName="compNode" presStyleCnt="0"/>
      <dgm:spPr/>
    </dgm:pt>
    <dgm:pt modelId="{9F63A575-F200-481D-BE4A-93EB59AF1F2F}" type="pres">
      <dgm:prSet presAssocID="{B069C2A7-9128-4B0C-8B2A-E27769CFD721}" presName="aNode" presStyleLbl="bgShp" presStyleIdx="1" presStyleCnt="2"/>
      <dgm:spPr/>
    </dgm:pt>
    <dgm:pt modelId="{57FFBDF4-1150-4493-94F7-DF24AA826718}" type="pres">
      <dgm:prSet presAssocID="{B069C2A7-9128-4B0C-8B2A-E27769CFD721}" presName="textNode" presStyleLbl="bgShp" presStyleIdx="1" presStyleCnt="2"/>
      <dgm:spPr/>
    </dgm:pt>
    <dgm:pt modelId="{16D810AE-405D-4AFE-B181-1FFADCFD5FF0}" type="pres">
      <dgm:prSet presAssocID="{B069C2A7-9128-4B0C-8B2A-E27769CFD721}" presName="compChildNode" presStyleCnt="0"/>
      <dgm:spPr/>
    </dgm:pt>
    <dgm:pt modelId="{11DBDC1D-1FAB-4F47-BB6C-C249B43BFC0A}" type="pres">
      <dgm:prSet presAssocID="{B069C2A7-9128-4B0C-8B2A-E27769CFD721}" presName="theInnerList" presStyleCnt="0"/>
      <dgm:spPr/>
    </dgm:pt>
    <dgm:pt modelId="{95AF05A4-0C06-4E67-855F-F720756B78CB}" type="pres">
      <dgm:prSet presAssocID="{3A2F6DDF-C90C-43EB-B952-A865F7E7282D}" presName="childNode" presStyleLbl="node1" presStyleIdx="8" presStyleCnt="12">
        <dgm:presLayoutVars>
          <dgm:bulletEnabled val="1"/>
        </dgm:presLayoutVars>
      </dgm:prSet>
      <dgm:spPr/>
    </dgm:pt>
    <dgm:pt modelId="{CF03D29C-A931-48B5-8A7F-C81268BB4E0B}" type="pres">
      <dgm:prSet presAssocID="{3A2F6DDF-C90C-43EB-B952-A865F7E7282D}" presName="aSpace2" presStyleCnt="0"/>
      <dgm:spPr/>
    </dgm:pt>
    <dgm:pt modelId="{AA8266F0-8F15-4939-AD99-414B31E04FC6}" type="pres">
      <dgm:prSet presAssocID="{D7BCF3FA-02DA-45A4-910E-ADD136E436DA}" presName="childNode" presStyleLbl="node1" presStyleIdx="9" presStyleCnt="12">
        <dgm:presLayoutVars>
          <dgm:bulletEnabled val="1"/>
        </dgm:presLayoutVars>
      </dgm:prSet>
      <dgm:spPr/>
    </dgm:pt>
    <dgm:pt modelId="{4E734FBE-6A39-43B5-872D-B55CBBEEEADE}" type="pres">
      <dgm:prSet presAssocID="{D7BCF3FA-02DA-45A4-910E-ADD136E436DA}" presName="aSpace2" presStyleCnt="0"/>
      <dgm:spPr/>
    </dgm:pt>
    <dgm:pt modelId="{4EB10F11-6D02-4518-AC48-7C48057FEE51}" type="pres">
      <dgm:prSet presAssocID="{48FBC2D5-96E7-4771-AE2A-9FB6BE90D40A}" presName="childNode" presStyleLbl="node1" presStyleIdx="10" presStyleCnt="12">
        <dgm:presLayoutVars>
          <dgm:bulletEnabled val="1"/>
        </dgm:presLayoutVars>
      </dgm:prSet>
      <dgm:spPr/>
    </dgm:pt>
    <dgm:pt modelId="{1A7382A8-17A5-4355-86E7-19470822BA87}" type="pres">
      <dgm:prSet presAssocID="{48FBC2D5-96E7-4771-AE2A-9FB6BE90D40A}" presName="aSpace2" presStyleCnt="0"/>
      <dgm:spPr/>
    </dgm:pt>
    <dgm:pt modelId="{B44837C0-790C-428D-B8E9-12A7E69ED1BF}" type="pres">
      <dgm:prSet presAssocID="{345D9854-559E-470E-81C1-F216045C60DB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5D1A6D74-B5F5-4BBB-AC00-97FD6605F2F0}" type="presOf" srcId="{3A2F6DDF-C90C-43EB-B952-A865F7E7282D}" destId="{95AF05A4-0C06-4E67-855F-F720756B78CB}" srcOrd="0" destOrd="0" presId="urn:microsoft.com/office/officeart/2005/8/layout/lProcess2"/>
    <dgm:cxn modelId="{1CA5ACD3-13C3-4819-A58B-CAAFABC16E45}" type="presOf" srcId="{05D4BA0A-DCC3-40BD-A871-82CE0749EE40}" destId="{6390CAD4-9E22-498A-AFAB-9943569AF62E}" srcOrd="1" destOrd="0" presId="urn:microsoft.com/office/officeart/2005/8/layout/lProcess2"/>
    <dgm:cxn modelId="{A611612A-935C-4E27-B23E-4A1AB5C40EE8}" type="presOf" srcId="{B069C2A7-9128-4B0C-8B2A-E27769CFD721}" destId="{9F63A575-F200-481D-BE4A-93EB59AF1F2F}" srcOrd="0" destOrd="0" presId="urn:microsoft.com/office/officeart/2005/8/layout/lProcess2"/>
    <dgm:cxn modelId="{90754885-1777-4DFE-9721-4435EAF5E65B}" type="presOf" srcId="{CB19C9F9-5272-478B-917C-42A824B88871}" destId="{5725C89C-3CC1-46FD-8448-DBF9BD7945E8}" srcOrd="0" destOrd="0" presId="urn:microsoft.com/office/officeart/2005/8/layout/lProcess2"/>
    <dgm:cxn modelId="{7C7D2905-63BB-4A21-B85C-99A34B905339}" type="presOf" srcId="{1ECD83B5-3EC1-4854-B4BA-CFEA64DCB399}" destId="{F74234D7-AB80-4545-91C7-B1D486C8C0B8}" srcOrd="0" destOrd="0" presId="urn:microsoft.com/office/officeart/2005/8/layout/lProcess2"/>
    <dgm:cxn modelId="{7D915D6B-2862-4EC2-8448-9130BC353A30}" type="presOf" srcId="{345D9854-559E-470E-81C1-F216045C60DB}" destId="{B44837C0-790C-428D-B8E9-12A7E69ED1BF}" srcOrd="0" destOrd="0" presId="urn:microsoft.com/office/officeart/2005/8/layout/lProcess2"/>
    <dgm:cxn modelId="{1784FB37-341F-4425-971C-6C072282F3F2}" srcId="{05D4BA0A-DCC3-40BD-A871-82CE0749EE40}" destId="{9EFAD4EC-1051-49A7-9FF3-BE33231AD577}" srcOrd="6" destOrd="0" parTransId="{8600FB77-BAFF-4671-AF2B-71E1A6FA5616}" sibTransId="{2A79A8ED-09B7-42CC-B9EC-6CA484016A7B}"/>
    <dgm:cxn modelId="{B1E7A5B8-7D6D-43B9-8FCE-D776ABACCFBC}" srcId="{05D4BA0A-DCC3-40BD-A871-82CE0749EE40}" destId="{226260FE-A37D-4739-A215-88B6658E1D20}" srcOrd="5" destOrd="0" parTransId="{967F3E6C-00E5-43AE-9A88-2525323400E5}" sibTransId="{B392B013-69D6-43D0-BD6B-C73364A40F0B}"/>
    <dgm:cxn modelId="{0BEF85A3-E413-4969-8555-72E6171DAE74}" type="presOf" srcId="{48FBC2D5-96E7-4771-AE2A-9FB6BE90D40A}" destId="{4EB10F11-6D02-4518-AC48-7C48057FEE51}" srcOrd="0" destOrd="0" presId="urn:microsoft.com/office/officeart/2005/8/layout/lProcess2"/>
    <dgm:cxn modelId="{43FE4E35-F5D2-4112-9A13-020E49AF31B5}" srcId="{B069C2A7-9128-4B0C-8B2A-E27769CFD721}" destId="{345D9854-559E-470E-81C1-F216045C60DB}" srcOrd="3" destOrd="0" parTransId="{25D0D070-016D-4E4D-9AF3-6B0B6AE14A8A}" sibTransId="{D738064D-40CF-431F-8D60-D1982C570873}"/>
    <dgm:cxn modelId="{A2223D98-971B-4225-963D-CBBC6CE0A83B}" type="presOf" srcId="{F3432907-F14E-4C96-BACD-A85C44D133C2}" destId="{7085696E-F82B-4D90-98AF-78509F6E478D}" srcOrd="0" destOrd="0" presId="urn:microsoft.com/office/officeart/2005/8/layout/lProcess2"/>
    <dgm:cxn modelId="{C473B954-C046-445D-8340-0D967DC6FA40}" srcId="{CB19C9F9-5272-478B-917C-42A824B88871}" destId="{05D4BA0A-DCC3-40BD-A871-82CE0749EE40}" srcOrd="0" destOrd="0" parTransId="{8BB2118F-3EE1-4350-A3AB-70A687E9A62D}" sibTransId="{29983D5E-A845-4A94-BE55-77E7EB21B9BE}"/>
    <dgm:cxn modelId="{3CD85E1C-D22C-44FF-8E1C-E985547D64CA}" srcId="{05D4BA0A-DCC3-40BD-A871-82CE0749EE40}" destId="{F3432907-F14E-4C96-BACD-A85C44D133C2}" srcOrd="3" destOrd="0" parTransId="{ABD4F77C-1FD7-4EFC-B01D-BFEE93EA0E0C}" sibTransId="{7D85C167-12CD-431A-A3EC-133DDB923B5D}"/>
    <dgm:cxn modelId="{7C3C40E7-E728-442D-93B8-B44718578C5A}" type="presOf" srcId="{23B966EA-FDF4-492F-B3A3-6D5B9EE58B21}" destId="{67FBC563-0D70-49E1-BCBE-4CFAB240E6D2}" srcOrd="0" destOrd="0" presId="urn:microsoft.com/office/officeart/2005/8/layout/lProcess2"/>
    <dgm:cxn modelId="{551E9045-769F-435B-A371-14A8EAD17BCC}" srcId="{05D4BA0A-DCC3-40BD-A871-82CE0749EE40}" destId="{964FD680-7E42-4F69-AA5D-D2A6F06D7220}" srcOrd="2" destOrd="0" parTransId="{6D18AFC0-C926-4B11-B21B-1139A9E01CDC}" sibTransId="{45C581AD-E201-4818-B1C9-511A24BC7F4C}"/>
    <dgm:cxn modelId="{ECC7B83E-84A9-461B-AC61-B99A8B166538}" srcId="{05D4BA0A-DCC3-40BD-A871-82CE0749EE40}" destId="{23B966EA-FDF4-492F-B3A3-6D5B9EE58B21}" srcOrd="0" destOrd="0" parTransId="{72FE74E8-97A1-420D-896F-80183C46A4AE}" sibTransId="{B5E5655B-64D0-4EA6-A339-1B734E19D1C7}"/>
    <dgm:cxn modelId="{1A6D488D-F253-4BB1-AE32-B54FA15AC21E}" srcId="{B069C2A7-9128-4B0C-8B2A-E27769CFD721}" destId="{48FBC2D5-96E7-4771-AE2A-9FB6BE90D40A}" srcOrd="2" destOrd="0" parTransId="{79267A47-8424-4F18-B617-EFED99556718}" sibTransId="{51439A0E-F7DD-458C-9194-5962883F8365}"/>
    <dgm:cxn modelId="{169ACAFC-5CAB-47DD-B853-406920437424}" type="presOf" srcId="{964FD680-7E42-4F69-AA5D-D2A6F06D7220}" destId="{4FEFD398-CD0F-4DB9-9862-32974F66DC3A}" srcOrd="0" destOrd="0" presId="urn:microsoft.com/office/officeart/2005/8/layout/lProcess2"/>
    <dgm:cxn modelId="{370BA92D-3A0F-4CBC-A37F-49BB9BD898BA}" type="presOf" srcId="{226260FE-A37D-4739-A215-88B6658E1D20}" destId="{27552419-8B19-4A2E-B5EB-F0E1D29CAD18}" srcOrd="0" destOrd="0" presId="urn:microsoft.com/office/officeart/2005/8/layout/lProcess2"/>
    <dgm:cxn modelId="{95B10E9C-C327-4678-BC7B-705BD71E15C5}" type="presOf" srcId="{9360CD0A-B708-4A2D-8457-A2B4A8D1FC05}" destId="{D2C68C8A-B506-4359-A5C8-51C59B824462}" srcOrd="0" destOrd="0" presId="urn:microsoft.com/office/officeart/2005/8/layout/lProcess2"/>
    <dgm:cxn modelId="{92FC5A72-81AE-486E-973B-BE5537E5EAC6}" srcId="{05D4BA0A-DCC3-40BD-A871-82CE0749EE40}" destId="{1ECD83B5-3EC1-4854-B4BA-CFEA64DCB399}" srcOrd="4" destOrd="0" parTransId="{C664C2A1-E29A-4B44-96E5-51F18AD61EF6}" sibTransId="{8FD12F10-80A6-44F8-AE8E-E90635CA2687}"/>
    <dgm:cxn modelId="{453B8925-1F0C-480C-8602-A3EB06E2B718}" srcId="{05D4BA0A-DCC3-40BD-A871-82CE0749EE40}" destId="{9360CD0A-B708-4A2D-8457-A2B4A8D1FC05}" srcOrd="7" destOrd="0" parTransId="{C0A36801-E50B-45B6-A64C-1A0F185B0223}" sibTransId="{DE580368-0A53-44AA-88EB-904BB5970926}"/>
    <dgm:cxn modelId="{7586282E-A9C5-4C77-ADC0-EF48B1DB0EE3}" srcId="{CB19C9F9-5272-478B-917C-42A824B88871}" destId="{B069C2A7-9128-4B0C-8B2A-E27769CFD721}" srcOrd="1" destOrd="0" parTransId="{308D92A8-653A-41AD-9778-255C4AE923EA}" sibTransId="{5A958460-27D7-4F39-BFE1-0B923AE145A9}"/>
    <dgm:cxn modelId="{9F281022-450D-4590-9BDD-C34AA70DB816}" type="presOf" srcId="{D7BCF3FA-02DA-45A4-910E-ADD136E436DA}" destId="{AA8266F0-8F15-4939-AD99-414B31E04FC6}" srcOrd="0" destOrd="0" presId="urn:microsoft.com/office/officeart/2005/8/layout/lProcess2"/>
    <dgm:cxn modelId="{436519AF-DCB0-4239-8F20-FDC272841EEA}" srcId="{B069C2A7-9128-4B0C-8B2A-E27769CFD721}" destId="{D7BCF3FA-02DA-45A4-910E-ADD136E436DA}" srcOrd="1" destOrd="0" parTransId="{EC55A968-9FA9-474F-9BF5-C30612F3066A}" sibTransId="{F21B5DB7-5910-4C77-9B30-0C8696A50E10}"/>
    <dgm:cxn modelId="{203BEDE9-5106-44B8-91F0-BF19FD36BA5A}" type="presOf" srcId="{9EFAD4EC-1051-49A7-9FF3-BE33231AD577}" destId="{01CF4D65-2F89-4A69-88AA-BF676F982721}" srcOrd="0" destOrd="0" presId="urn:microsoft.com/office/officeart/2005/8/layout/lProcess2"/>
    <dgm:cxn modelId="{F5A26CF2-1CB5-4813-A0FB-4698E6E581C1}" type="presOf" srcId="{B069C2A7-9128-4B0C-8B2A-E27769CFD721}" destId="{57FFBDF4-1150-4493-94F7-DF24AA826718}" srcOrd="1" destOrd="0" presId="urn:microsoft.com/office/officeart/2005/8/layout/lProcess2"/>
    <dgm:cxn modelId="{56C2472D-8EAD-4F7A-9E64-47377BC4DDA0}" type="presOf" srcId="{3A3AE763-4E1E-487D-B67A-01274E5D893B}" destId="{16EA3632-17B8-43E2-B3A6-EFC1CEDDA49E}" srcOrd="0" destOrd="0" presId="urn:microsoft.com/office/officeart/2005/8/layout/lProcess2"/>
    <dgm:cxn modelId="{06CA08EE-4BFF-4950-BE07-808EB03B3741}" srcId="{05D4BA0A-DCC3-40BD-A871-82CE0749EE40}" destId="{3A3AE763-4E1E-487D-B67A-01274E5D893B}" srcOrd="1" destOrd="0" parTransId="{906EDC66-1F18-4E52-838F-EC2E5D2FD785}" sibTransId="{6C8E88A6-EBBC-4DDB-BC80-51B481676926}"/>
    <dgm:cxn modelId="{CA14370A-F442-47DE-8888-B421A3207EA8}" srcId="{B069C2A7-9128-4B0C-8B2A-E27769CFD721}" destId="{3A2F6DDF-C90C-43EB-B952-A865F7E7282D}" srcOrd="0" destOrd="0" parTransId="{99A4B684-C157-4DD9-AEEC-772C09E2F774}" sibTransId="{4344F7B7-7AAB-4FD7-A71F-0444F5812F6F}"/>
    <dgm:cxn modelId="{6276BD36-01DB-46F0-B8D9-8793FBD39FF2}" type="presOf" srcId="{05D4BA0A-DCC3-40BD-A871-82CE0749EE40}" destId="{9141918F-46D4-4FDC-AD80-DED9E9F741F4}" srcOrd="0" destOrd="0" presId="urn:microsoft.com/office/officeart/2005/8/layout/lProcess2"/>
    <dgm:cxn modelId="{F5CEB2D3-D5EB-4A77-87F9-5A78AD48E26A}" type="presParOf" srcId="{5725C89C-3CC1-46FD-8448-DBF9BD7945E8}" destId="{CBEDE7E2-E768-4C5E-90B0-59AB3D5FE632}" srcOrd="0" destOrd="0" presId="urn:microsoft.com/office/officeart/2005/8/layout/lProcess2"/>
    <dgm:cxn modelId="{4A2D6E5C-1FF9-4453-9665-414579FE98C6}" type="presParOf" srcId="{CBEDE7E2-E768-4C5E-90B0-59AB3D5FE632}" destId="{9141918F-46D4-4FDC-AD80-DED9E9F741F4}" srcOrd="0" destOrd="0" presId="urn:microsoft.com/office/officeart/2005/8/layout/lProcess2"/>
    <dgm:cxn modelId="{9178A210-3AC2-448F-87EA-1D898652E651}" type="presParOf" srcId="{CBEDE7E2-E768-4C5E-90B0-59AB3D5FE632}" destId="{6390CAD4-9E22-498A-AFAB-9943569AF62E}" srcOrd="1" destOrd="0" presId="urn:microsoft.com/office/officeart/2005/8/layout/lProcess2"/>
    <dgm:cxn modelId="{B5B02648-BC82-4803-9A0D-FFB2CED8D285}" type="presParOf" srcId="{CBEDE7E2-E768-4C5E-90B0-59AB3D5FE632}" destId="{40376E19-3E9D-4F34-8D75-0E736E5EF818}" srcOrd="2" destOrd="0" presId="urn:microsoft.com/office/officeart/2005/8/layout/lProcess2"/>
    <dgm:cxn modelId="{4C93F992-6778-4A01-AE2A-CB80C452F866}" type="presParOf" srcId="{40376E19-3E9D-4F34-8D75-0E736E5EF818}" destId="{E0A03D04-1A4A-4305-9073-8E94C9FEBF8E}" srcOrd="0" destOrd="0" presId="urn:microsoft.com/office/officeart/2005/8/layout/lProcess2"/>
    <dgm:cxn modelId="{8D62BE3E-3096-4CFF-8541-DDAAD3E2FA97}" type="presParOf" srcId="{E0A03D04-1A4A-4305-9073-8E94C9FEBF8E}" destId="{67FBC563-0D70-49E1-BCBE-4CFAB240E6D2}" srcOrd="0" destOrd="0" presId="urn:microsoft.com/office/officeart/2005/8/layout/lProcess2"/>
    <dgm:cxn modelId="{0F19241F-46F9-4235-97CF-3206584D1599}" type="presParOf" srcId="{E0A03D04-1A4A-4305-9073-8E94C9FEBF8E}" destId="{A078C0BD-A511-40CC-9A35-188AA013AEB9}" srcOrd="1" destOrd="0" presId="urn:microsoft.com/office/officeart/2005/8/layout/lProcess2"/>
    <dgm:cxn modelId="{CE296123-7C2C-42A4-987E-BC73D191D57A}" type="presParOf" srcId="{E0A03D04-1A4A-4305-9073-8E94C9FEBF8E}" destId="{16EA3632-17B8-43E2-B3A6-EFC1CEDDA49E}" srcOrd="2" destOrd="0" presId="urn:microsoft.com/office/officeart/2005/8/layout/lProcess2"/>
    <dgm:cxn modelId="{96826790-2BA3-4BA5-8D83-A205BBB5BEBA}" type="presParOf" srcId="{E0A03D04-1A4A-4305-9073-8E94C9FEBF8E}" destId="{D829205C-A7CC-4366-B908-4A3A679DD4FE}" srcOrd="3" destOrd="0" presId="urn:microsoft.com/office/officeart/2005/8/layout/lProcess2"/>
    <dgm:cxn modelId="{E72710C2-6085-418C-A9A6-57765623D5C2}" type="presParOf" srcId="{E0A03D04-1A4A-4305-9073-8E94C9FEBF8E}" destId="{4FEFD398-CD0F-4DB9-9862-32974F66DC3A}" srcOrd="4" destOrd="0" presId="urn:microsoft.com/office/officeart/2005/8/layout/lProcess2"/>
    <dgm:cxn modelId="{2638414A-A119-40B1-B707-B78A9BBA2088}" type="presParOf" srcId="{E0A03D04-1A4A-4305-9073-8E94C9FEBF8E}" destId="{55D25B8F-73AE-4989-8488-B835A5826101}" srcOrd="5" destOrd="0" presId="urn:microsoft.com/office/officeart/2005/8/layout/lProcess2"/>
    <dgm:cxn modelId="{060E22DB-5200-452D-92E3-8C799217E529}" type="presParOf" srcId="{E0A03D04-1A4A-4305-9073-8E94C9FEBF8E}" destId="{7085696E-F82B-4D90-98AF-78509F6E478D}" srcOrd="6" destOrd="0" presId="urn:microsoft.com/office/officeart/2005/8/layout/lProcess2"/>
    <dgm:cxn modelId="{FF4636CB-24D6-438B-AC87-1150CDD60C14}" type="presParOf" srcId="{E0A03D04-1A4A-4305-9073-8E94C9FEBF8E}" destId="{0F22938C-23E4-4ECE-80EB-66C2DE02068F}" srcOrd="7" destOrd="0" presId="urn:microsoft.com/office/officeart/2005/8/layout/lProcess2"/>
    <dgm:cxn modelId="{B203B22E-5345-44F3-A050-6721B4AF5437}" type="presParOf" srcId="{E0A03D04-1A4A-4305-9073-8E94C9FEBF8E}" destId="{F74234D7-AB80-4545-91C7-B1D486C8C0B8}" srcOrd="8" destOrd="0" presId="urn:microsoft.com/office/officeart/2005/8/layout/lProcess2"/>
    <dgm:cxn modelId="{6C6A875E-C0FF-4AE4-AFB6-1889F9B69AB4}" type="presParOf" srcId="{E0A03D04-1A4A-4305-9073-8E94C9FEBF8E}" destId="{687A3B38-1D3A-41B4-A855-D2E5AC0943C1}" srcOrd="9" destOrd="0" presId="urn:microsoft.com/office/officeart/2005/8/layout/lProcess2"/>
    <dgm:cxn modelId="{CCC59352-D131-4CA9-99BF-1249DCDDE50E}" type="presParOf" srcId="{E0A03D04-1A4A-4305-9073-8E94C9FEBF8E}" destId="{27552419-8B19-4A2E-B5EB-F0E1D29CAD18}" srcOrd="10" destOrd="0" presId="urn:microsoft.com/office/officeart/2005/8/layout/lProcess2"/>
    <dgm:cxn modelId="{8CB2C6C5-C4CD-49FB-9158-3444C241E9D3}" type="presParOf" srcId="{E0A03D04-1A4A-4305-9073-8E94C9FEBF8E}" destId="{63A60270-04DE-4B66-88E2-A21DBCC502F3}" srcOrd="11" destOrd="0" presId="urn:microsoft.com/office/officeart/2005/8/layout/lProcess2"/>
    <dgm:cxn modelId="{381DBE7F-4C68-440B-968C-D9EB353199DC}" type="presParOf" srcId="{E0A03D04-1A4A-4305-9073-8E94C9FEBF8E}" destId="{01CF4D65-2F89-4A69-88AA-BF676F982721}" srcOrd="12" destOrd="0" presId="urn:microsoft.com/office/officeart/2005/8/layout/lProcess2"/>
    <dgm:cxn modelId="{FA5499E8-1174-41A7-9502-0D662621D213}" type="presParOf" srcId="{E0A03D04-1A4A-4305-9073-8E94C9FEBF8E}" destId="{FCB7DDA3-1C1A-4CB9-9DB3-F43B3CED8FDF}" srcOrd="13" destOrd="0" presId="urn:microsoft.com/office/officeart/2005/8/layout/lProcess2"/>
    <dgm:cxn modelId="{4341E9B9-E5C8-4CBB-A618-912A855113BE}" type="presParOf" srcId="{E0A03D04-1A4A-4305-9073-8E94C9FEBF8E}" destId="{D2C68C8A-B506-4359-A5C8-51C59B824462}" srcOrd="14" destOrd="0" presId="urn:microsoft.com/office/officeart/2005/8/layout/lProcess2"/>
    <dgm:cxn modelId="{E7F4FA69-E1D3-46FF-8DBD-78419C0CD541}" type="presParOf" srcId="{5725C89C-3CC1-46FD-8448-DBF9BD7945E8}" destId="{240CCE0E-225B-4CE5-880A-21B290F04175}" srcOrd="1" destOrd="0" presId="urn:microsoft.com/office/officeart/2005/8/layout/lProcess2"/>
    <dgm:cxn modelId="{ABBEBEF7-9A3B-4937-997D-8E64D7B1C3A1}" type="presParOf" srcId="{5725C89C-3CC1-46FD-8448-DBF9BD7945E8}" destId="{89142D42-DA55-4C90-9AEC-E8F9CC960955}" srcOrd="2" destOrd="0" presId="urn:microsoft.com/office/officeart/2005/8/layout/lProcess2"/>
    <dgm:cxn modelId="{C6227844-6BB5-44CD-9DCA-E4C9ED562277}" type="presParOf" srcId="{89142D42-DA55-4C90-9AEC-E8F9CC960955}" destId="{9F63A575-F200-481D-BE4A-93EB59AF1F2F}" srcOrd="0" destOrd="0" presId="urn:microsoft.com/office/officeart/2005/8/layout/lProcess2"/>
    <dgm:cxn modelId="{CF5FD028-085D-4ED5-B1F7-FA28755D987F}" type="presParOf" srcId="{89142D42-DA55-4C90-9AEC-E8F9CC960955}" destId="{57FFBDF4-1150-4493-94F7-DF24AA826718}" srcOrd="1" destOrd="0" presId="urn:microsoft.com/office/officeart/2005/8/layout/lProcess2"/>
    <dgm:cxn modelId="{2295821B-B9B3-49DD-9E00-65D26A89ECFC}" type="presParOf" srcId="{89142D42-DA55-4C90-9AEC-E8F9CC960955}" destId="{16D810AE-405D-4AFE-B181-1FFADCFD5FF0}" srcOrd="2" destOrd="0" presId="urn:microsoft.com/office/officeart/2005/8/layout/lProcess2"/>
    <dgm:cxn modelId="{570A5C94-AFF2-4CA6-B3FE-36A18FF62003}" type="presParOf" srcId="{16D810AE-405D-4AFE-B181-1FFADCFD5FF0}" destId="{11DBDC1D-1FAB-4F47-BB6C-C249B43BFC0A}" srcOrd="0" destOrd="0" presId="urn:microsoft.com/office/officeart/2005/8/layout/lProcess2"/>
    <dgm:cxn modelId="{4E7D602B-75FB-49F0-9F22-234F5DC6F6C1}" type="presParOf" srcId="{11DBDC1D-1FAB-4F47-BB6C-C249B43BFC0A}" destId="{95AF05A4-0C06-4E67-855F-F720756B78CB}" srcOrd="0" destOrd="0" presId="urn:microsoft.com/office/officeart/2005/8/layout/lProcess2"/>
    <dgm:cxn modelId="{89698142-8D71-45C3-ADFC-F1AAC689B349}" type="presParOf" srcId="{11DBDC1D-1FAB-4F47-BB6C-C249B43BFC0A}" destId="{CF03D29C-A931-48B5-8A7F-C81268BB4E0B}" srcOrd="1" destOrd="0" presId="urn:microsoft.com/office/officeart/2005/8/layout/lProcess2"/>
    <dgm:cxn modelId="{85A3EEAD-A31E-41A5-BFCE-DC5214A098F3}" type="presParOf" srcId="{11DBDC1D-1FAB-4F47-BB6C-C249B43BFC0A}" destId="{AA8266F0-8F15-4939-AD99-414B31E04FC6}" srcOrd="2" destOrd="0" presId="urn:microsoft.com/office/officeart/2005/8/layout/lProcess2"/>
    <dgm:cxn modelId="{80D5A8A9-B20D-4545-BC9B-2A4AA0E65C7C}" type="presParOf" srcId="{11DBDC1D-1FAB-4F47-BB6C-C249B43BFC0A}" destId="{4E734FBE-6A39-43B5-872D-B55CBBEEEADE}" srcOrd="3" destOrd="0" presId="urn:microsoft.com/office/officeart/2005/8/layout/lProcess2"/>
    <dgm:cxn modelId="{6B1C3575-390A-42B7-91D2-FE466A070ACD}" type="presParOf" srcId="{11DBDC1D-1FAB-4F47-BB6C-C249B43BFC0A}" destId="{4EB10F11-6D02-4518-AC48-7C48057FEE51}" srcOrd="4" destOrd="0" presId="urn:microsoft.com/office/officeart/2005/8/layout/lProcess2"/>
    <dgm:cxn modelId="{7029D21C-8B45-4D06-974F-1810A11C1FCD}" type="presParOf" srcId="{11DBDC1D-1FAB-4F47-BB6C-C249B43BFC0A}" destId="{1A7382A8-17A5-4355-86E7-19470822BA87}" srcOrd="5" destOrd="0" presId="urn:microsoft.com/office/officeart/2005/8/layout/lProcess2"/>
    <dgm:cxn modelId="{47F064D2-5C60-4980-ABFA-01BECCAE1D06}" type="presParOf" srcId="{11DBDC1D-1FAB-4F47-BB6C-C249B43BFC0A}" destId="{B44837C0-790C-428D-B8E9-12A7E69ED1B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404217-0832-412A-BE3F-5EF0ADFDF682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627F8-4226-467D-B176-1E028C4BD06F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Qualifications Based Selection (QBS) Process</a:t>
          </a:r>
        </a:p>
      </dgm:t>
    </dgm:pt>
    <dgm:pt modelId="{E8804699-B542-4627-9020-7F0C88038661}" type="par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04CB66-AEEE-439B-89F3-0680EC1EEADC}" type="sib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1492E2-2471-4C74-A9B4-C65F34ACD8FF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1.) Public Announcement</a:t>
          </a:r>
        </a:p>
      </dgm:t>
    </dgm:pt>
    <dgm:pt modelId="{D16D2F61-BA1F-490F-9012-2642C9421201}" type="parTrans" cxnId="{825F1B8E-9422-47D2-9475-3CD9C099B7A6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E685D-0A94-4612-8964-EDA2FAC9F041}" type="sibTrans" cxnId="{825F1B8E-9422-47D2-9475-3CD9C099B7A6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C9598C-1536-4489-82C0-8335DA2DEF42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2.) Submission of Vendor’s Statement of Qualifications</a:t>
          </a:r>
        </a:p>
      </dgm:t>
    </dgm:pt>
    <dgm:pt modelId="{C4B94134-774F-4370-ADEB-0997EA55DE5A}" type="parTrans" cxnId="{431FDEE9-5BB0-4172-97DD-FD897B8E0BEE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62EA3C-48A6-4A13-8258-047C1D534107}" type="sibTrans" cxnId="{431FDEE9-5BB0-4172-97DD-FD897B8E0BEE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925611-C0FF-4303-83BB-D3AB27C5D309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3.) Vendor Evaluation</a:t>
          </a:r>
        </a:p>
      </dgm:t>
    </dgm:pt>
    <dgm:pt modelId="{F373FC5A-5D87-464C-A75D-3D9131DBBAA8}" type="parTrans" cxnId="{063078A0-89F5-4153-8572-0C1483AB248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150B2F-648A-4C82-B2AB-DEC9FF652293}" type="sibTrans" cxnId="{063078A0-89F5-4153-8572-0C1483AB248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DB1AD3-73CC-4579-A1BE-7207F738E85E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4.) Development of a Short-List of Firms</a:t>
          </a:r>
        </a:p>
      </dgm:t>
    </dgm:pt>
    <dgm:pt modelId="{0AACDD36-1ABA-45A7-9AA0-32E85A98C3C2}" type="parTrans" cxnId="{F19846D8-61E5-4CC7-9BEC-3BE07ED708C6}">
      <dgm:prSet/>
      <dgm:spPr/>
      <dgm:t>
        <a:bodyPr/>
        <a:lstStyle/>
        <a:p>
          <a:endParaRPr lang="en-US"/>
        </a:p>
      </dgm:t>
    </dgm:pt>
    <dgm:pt modelId="{A15B48D7-D39D-4098-815D-7FED5D23C56D}" type="sibTrans" cxnId="{F19846D8-61E5-4CC7-9BEC-3BE07ED708C6}">
      <dgm:prSet/>
      <dgm:spPr/>
      <dgm:t>
        <a:bodyPr/>
        <a:lstStyle/>
        <a:p>
          <a:endParaRPr lang="en-US"/>
        </a:p>
      </dgm:t>
    </dgm:pt>
    <dgm:pt modelId="{A3297162-C2BB-4B89-BF20-88ECA74CE0F2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5.) Interviews/Discussions with Firms</a:t>
          </a:r>
        </a:p>
      </dgm:t>
    </dgm:pt>
    <dgm:pt modelId="{FDC2CCE8-4A49-4211-B4FD-67EAE4F6C202}" type="parTrans" cxnId="{8C80E521-37A1-4A27-BE09-78ECE5806767}">
      <dgm:prSet/>
      <dgm:spPr/>
      <dgm:t>
        <a:bodyPr/>
        <a:lstStyle/>
        <a:p>
          <a:endParaRPr lang="en-US"/>
        </a:p>
      </dgm:t>
    </dgm:pt>
    <dgm:pt modelId="{B72A0DEE-02EA-4065-8733-A7DB597DC40F}" type="sibTrans" cxnId="{8C80E521-37A1-4A27-BE09-78ECE5806767}">
      <dgm:prSet/>
      <dgm:spPr/>
      <dgm:t>
        <a:bodyPr/>
        <a:lstStyle/>
        <a:p>
          <a:endParaRPr lang="en-US"/>
        </a:p>
      </dgm:t>
    </dgm:pt>
    <dgm:pt modelId="{4AE23C72-E049-4B8E-96E0-BA6D0C45B768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6.) Rank the Most Qualified Firms</a:t>
          </a:r>
        </a:p>
      </dgm:t>
    </dgm:pt>
    <dgm:pt modelId="{A8C77BBA-BA98-424B-809D-9BEE999559AD}" type="parTrans" cxnId="{8AE3FCD4-352C-457B-A6EB-9692E98E3BC9}">
      <dgm:prSet/>
      <dgm:spPr/>
      <dgm:t>
        <a:bodyPr/>
        <a:lstStyle/>
        <a:p>
          <a:endParaRPr lang="en-US"/>
        </a:p>
      </dgm:t>
    </dgm:pt>
    <dgm:pt modelId="{03726927-F280-4E97-8D3D-E2B64A32C391}" type="sibTrans" cxnId="{8AE3FCD4-352C-457B-A6EB-9692E98E3BC9}">
      <dgm:prSet/>
      <dgm:spPr/>
      <dgm:t>
        <a:bodyPr/>
        <a:lstStyle/>
        <a:p>
          <a:endParaRPr lang="en-US"/>
        </a:p>
      </dgm:t>
    </dgm:pt>
    <dgm:pt modelId="{6BBF50EB-1480-419B-A8F3-D00F747291A0}">
      <dgm:prSet phldrT="[Text]"/>
      <dgm:spPr/>
      <dgm:t>
        <a:bodyPr/>
        <a:lstStyle/>
        <a:p>
          <a:pPr algn="l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7.) Negotiation with the Top Ranked Firm for Scope of Work</a:t>
          </a:r>
        </a:p>
      </dgm:t>
    </dgm:pt>
    <dgm:pt modelId="{494E0079-7BC2-4533-AED5-85CD3B9F91B4}" type="parTrans" cxnId="{CEA8EF6D-E656-4A2F-A484-2CD47A2F2D49}">
      <dgm:prSet/>
      <dgm:spPr/>
      <dgm:t>
        <a:bodyPr/>
        <a:lstStyle/>
        <a:p>
          <a:endParaRPr lang="en-US"/>
        </a:p>
      </dgm:t>
    </dgm:pt>
    <dgm:pt modelId="{CB302B1D-17CB-4B6D-853E-199844015BF1}" type="sibTrans" cxnId="{CEA8EF6D-E656-4A2F-A484-2CD47A2F2D49}">
      <dgm:prSet/>
      <dgm:spPr/>
      <dgm:t>
        <a:bodyPr/>
        <a:lstStyle/>
        <a:p>
          <a:endParaRPr lang="en-US"/>
        </a:p>
      </dgm:t>
    </dgm:pt>
    <dgm:pt modelId="{079BA3CB-5C88-45C9-AF83-6A63821277B4}" type="pres">
      <dgm:prSet presAssocID="{35404217-0832-412A-BE3F-5EF0ADFDF682}" presName="theList" presStyleCnt="0">
        <dgm:presLayoutVars>
          <dgm:dir/>
          <dgm:animLvl val="lvl"/>
          <dgm:resizeHandles val="exact"/>
        </dgm:presLayoutVars>
      </dgm:prSet>
      <dgm:spPr/>
    </dgm:pt>
    <dgm:pt modelId="{D0B4F0C3-964D-4C11-A301-2C1AC053CDA2}" type="pres">
      <dgm:prSet presAssocID="{D08627F8-4226-467D-B176-1E028C4BD06F}" presName="compNode" presStyleCnt="0"/>
      <dgm:spPr/>
    </dgm:pt>
    <dgm:pt modelId="{C760E808-7313-4664-8B43-103AD83E4E0F}" type="pres">
      <dgm:prSet presAssocID="{D08627F8-4226-467D-B176-1E028C4BD06F}" presName="aNode" presStyleLbl="bgShp" presStyleIdx="0" presStyleCnt="1"/>
      <dgm:spPr/>
    </dgm:pt>
    <dgm:pt modelId="{CAC1F892-777D-43EE-AEB5-7A19D045F8CA}" type="pres">
      <dgm:prSet presAssocID="{D08627F8-4226-467D-B176-1E028C4BD06F}" presName="textNode" presStyleLbl="bgShp" presStyleIdx="0" presStyleCnt="1"/>
      <dgm:spPr/>
    </dgm:pt>
    <dgm:pt modelId="{705D5510-5B92-40B3-B2B5-4684B59E40CF}" type="pres">
      <dgm:prSet presAssocID="{D08627F8-4226-467D-B176-1E028C4BD06F}" presName="compChildNode" presStyleCnt="0"/>
      <dgm:spPr/>
    </dgm:pt>
    <dgm:pt modelId="{F403A951-2FF9-462B-8D91-A967822FDC9F}" type="pres">
      <dgm:prSet presAssocID="{D08627F8-4226-467D-B176-1E028C4BD06F}" presName="theInnerList" presStyleCnt="0"/>
      <dgm:spPr/>
    </dgm:pt>
    <dgm:pt modelId="{61EFBA1D-8B15-44AD-8F8E-FAA61F17C3A5}" type="pres">
      <dgm:prSet presAssocID="{F41492E2-2471-4C74-A9B4-C65F34ACD8FF}" presName="childNode" presStyleLbl="node1" presStyleIdx="0" presStyleCnt="7" custScaleX="100000" custLinFactY="1743" custLinFactNeighborX="-9152" custLinFactNeighborY="100000">
        <dgm:presLayoutVars>
          <dgm:bulletEnabled val="1"/>
        </dgm:presLayoutVars>
      </dgm:prSet>
      <dgm:spPr/>
    </dgm:pt>
    <dgm:pt modelId="{71530A17-ADA8-4501-B813-03ED8037CF37}" type="pres">
      <dgm:prSet presAssocID="{F41492E2-2471-4C74-A9B4-C65F34ACD8FF}" presName="aSpace2" presStyleCnt="0"/>
      <dgm:spPr/>
    </dgm:pt>
    <dgm:pt modelId="{060D8358-19C2-469F-BAAE-BFACE0BE3EFA}" type="pres">
      <dgm:prSet presAssocID="{1AC9598C-1536-4489-82C0-8335DA2DEF42}" presName="childNode" presStyleLbl="node1" presStyleIdx="1" presStyleCnt="7" custScaleX="100000" custLinFactY="1743" custLinFactNeighborX="-9152" custLinFactNeighborY="100000">
        <dgm:presLayoutVars>
          <dgm:bulletEnabled val="1"/>
        </dgm:presLayoutVars>
      </dgm:prSet>
      <dgm:spPr/>
    </dgm:pt>
    <dgm:pt modelId="{6AA185BC-B1B8-4AE6-A4DD-64E36A7D5711}" type="pres">
      <dgm:prSet presAssocID="{1AC9598C-1536-4489-82C0-8335DA2DEF42}" presName="aSpace2" presStyleCnt="0"/>
      <dgm:spPr/>
    </dgm:pt>
    <dgm:pt modelId="{D6EFF949-46AB-46BE-8140-E3508CB36291}" type="pres">
      <dgm:prSet presAssocID="{3D925611-C0FF-4303-83BB-D3AB27C5D309}" presName="childNode" presStyleLbl="node1" presStyleIdx="2" presStyleCnt="7" custScaleX="100000" custLinFactY="1743" custLinFactNeighborX="-9152" custLinFactNeighborY="100000">
        <dgm:presLayoutVars>
          <dgm:bulletEnabled val="1"/>
        </dgm:presLayoutVars>
      </dgm:prSet>
      <dgm:spPr/>
    </dgm:pt>
    <dgm:pt modelId="{BDC8D413-8CEB-41C6-B04C-D951BC654954}" type="pres">
      <dgm:prSet presAssocID="{3D925611-C0FF-4303-83BB-D3AB27C5D309}" presName="aSpace2" presStyleCnt="0"/>
      <dgm:spPr/>
    </dgm:pt>
    <dgm:pt modelId="{97F98C7A-B5F6-4BC2-998F-706FBE363EB6}" type="pres">
      <dgm:prSet presAssocID="{5BDB1AD3-73CC-4579-A1BE-7207F738E85E}" presName="childNode" presStyleLbl="node1" presStyleIdx="3" presStyleCnt="7" custScaleX="100000" custLinFactY="1743" custLinFactNeighborX="-9152" custLinFactNeighborY="100000">
        <dgm:presLayoutVars>
          <dgm:bulletEnabled val="1"/>
        </dgm:presLayoutVars>
      </dgm:prSet>
      <dgm:spPr/>
    </dgm:pt>
    <dgm:pt modelId="{E163EA98-4F5B-4D72-94BA-1990F202A801}" type="pres">
      <dgm:prSet presAssocID="{5BDB1AD3-73CC-4579-A1BE-7207F738E85E}" presName="aSpace2" presStyleCnt="0"/>
      <dgm:spPr/>
    </dgm:pt>
    <dgm:pt modelId="{16D3F65B-5D5D-4487-A9F0-896BBF96DF76}" type="pres">
      <dgm:prSet presAssocID="{A3297162-C2BB-4B89-BF20-88ECA74CE0F2}" presName="childNode" presStyleLbl="node1" presStyleIdx="4" presStyleCnt="7" custScaleX="100000" custLinFactY="1743" custLinFactNeighborX="-9152" custLinFactNeighborY="100000">
        <dgm:presLayoutVars>
          <dgm:bulletEnabled val="1"/>
        </dgm:presLayoutVars>
      </dgm:prSet>
      <dgm:spPr/>
    </dgm:pt>
    <dgm:pt modelId="{58ED743F-99B1-45D3-9FF6-C7AA12CA9AEC}" type="pres">
      <dgm:prSet presAssocID="{A3297162-C2BB-4B89-BF20-88ECA74CE0F2}" presName="aSpace2" presStyleCnt="0"/>
      <dgm:spPr/>
    </dgm:pt>
    <dgm:pt modelId="{5B24F880-6B39-4485-AB7E-5ACF7DB8C6C8}" type="pres">
      <dgm:prSet presAssocID="{4AE23C72-E049-4B8E-96E0-BA6D0C45B768}" presName="childNode" presStyleLbl="node1" presStyleIdx="5" presStyleCnt="7" custScaleX="100000" custLinFactY="1743" custLinFactNeighborX="-9152" custLinFactNeighborY="100000">
        <dgm:presLayoutVars>
          <dgm:bulletEnabled val="1"/>
        </dgm:presLayoutVars>
      </dgm:prSet>
      <dgm:spPr/>
    </dgm:pt>
    <dgm:pt modelId="{95CB13A2-0709-428D-9CFE-44243D06AA15}" type="pres">
      <dgm:prSet presAssocID="{4AE23C72-E049-4B8E-96E0-BA6D0C45B768}" presName="aSpace2" presStyleCnt="0"/>
      <dgm:spPr/>
    </dgm:pt>
    <dgm:pt modelId="{69624133-FF67-417D-93B7-44D31183EFB3}" type="pres">
      <dgm:prSet presAssocID="{6BBF50EB-1480-419B-A8F3-D00F747291A0}" presName="childNode" presStyleLbl="node1" presStyleIdx="6" presStyleCnt="7" custScaleX="100000" custLinFactY="1743" custLinFactNeighborX="-9152" custLinFactNeighborY="100000">
        <dgm:presLayoutVars>
          <dgm:bulletEnabled val="1"/>
        </dgm:presLayoutVars>
      </dgm:prSet>
      <dgm:spPr/>
    </dgm:pt>
  </dgm:ptLst>
  <dgm:cxnLst>
    <dgm:cxn modelId="{B41DC179-661F-4062-8C39-333150D92C8B}" type="presOf" srcId="{35404217-0832-412A-BE3F-5EF0ADFDF682}" destId="{079BA3CB-5C88-45C9-AF83-6A63821277B4}" srcOrd="0" destOrd="0" presId="urn:microsoft.com/office/officeart/2005/8/layout/lProcess2"/>
    <dgm:cxn modelId="{F19846D8-61E5-4CC7-9BEC-3BE07ED708C6}" srcId="{D08627F8-4226-467D-B176-1E028C4BD06F}" destId="{5BDB1AD3-73CC-4579-A1BE-7207F738E85E}" srcOrd="3" destOrd="0" parTransId="{0AACDD36-1ABA-45A7-9AA0-32E85A98C3C2}" sibTransId="{A15B48D7-D39D-4098-815D-7FED5D23C56D}"/>
    <dgm:cxn modelId="{CB5801F6-879F-4568-AA0D-1D561A8F84BC}" type="presOf" srcId="{D08627F8-4226-467D-B176-1E028C4BD06F}" destId="{C760E808-7313-4664-8B43-103AD83E4E0F}" srcOrd="0" destOrd="0" presId="urn:microsoft.com/office/officeart/2005/8/layout/lProcess2"/>
    <dgm:cxn modelId="{F8E1EEC8-7346-42FF-920F-CA3614BF0E9E}" type="presOf" srcId="{A3297162-C2BB-4B89-BF20-88ECA74CE0F2}" destId="{16D3F65B-5D5D-4487-A9F0-896BBF96DF76}" srcOrd="0" destOrd="0" presId="urn:microsoft.com/office/officeart/2005/8/layout/lProcess2"/>
    <dgm:cxn modelId="{D9F3C6E7-3076-451D-AC27-E819160E2FF1}" type="presOf" srcId="{6BBF50EB-1480-419B-A8F3-D00F747291A0}" destId="{69624133-FF67-417D-93B7-44D31183EFB3}" srcOrd="0" destOrd="0" presId="urn:microsoft.com/office/officeart/2005/8/layout/lProcess2"/>
    <dgm:cxn modelId="{568AC34A-1501-40C9-8E76-DD63E7BA3A00}" srcId="{35404217-0832-412A-BE3F-5EF0ADFDF682}" destId="{D08627F8-4226-467D-B176-1E028C4BD06F}" srcOrd="0" destOrd="0" parTransId="{E8804699-B542-4627-9020-7F0C88038661}" sibTransId="{6104CB66-AEEE-439B-89F3-0680EC1EEADC}"/>
    <dgm:cxn modelId="{80DD8120-5FCE-4372-A7DB-EFBBEAE9021D}" type="presOf" srcId="{1AC9598C-1536-4489-82C0-8335DA2DEF42}" destId="{060D8358-19C2-469F-BAAE-BFACE0BE3EFA}" srcOrd="0" destOrd="0" presId="urn:microsoft.com/office/officeart/2005/8/layout/lProcess2"/>
    <dgm:cxn modelId="{063078A0-89F5-4153-8572-0C1483AB248F}" srcId="{D08627F8-4226-467D-B176-1E028C4BD06F}" destId="{3D925611-C0FF-4303-83BB-D3AB27C5D309}" srcOrd="2" destOrd="0" parTransId="{F373FC5A-5D87-464C-A75D-3D9131DBBAA8}" sibTransId="{C1150B2F-648A-4C82-B2AB-DEC9FF652293}"/>
    <dgm:cxn modelId="{431FDEE9-5BB0-4172-97DD-FD897B8E0BEE}" srcId="{D08627F8-4226-467D-B176-1E028C4BD06F}" destId="{1AC9598C-1536-4489-82C0-8335DA2DEF42}" srcOrd="1" destOrd="0" parTransId="{C4B94134-774F-4370-ADEB-0997EA55DE5A}" sibTransId="{BA62EA3C-48A6-4A13-8258-047C1D534107}"/>
    <dgm:cxn modelId="{D2F4B86B-F412-46C7-A3CA-C052A603E6CF}" type="presOf" srcId="{5BDB1AD3-73CC-4579-A1BE-7207F738E85E}" destId="{97F98C7A-B5F6-4BC2-998F-706FBE363EB6}" srcOrd="0" destOrd="0" presId="urn:microsoft.com/office/officeart/2005/8/layout/lProcess2"/>
    <dgm:cxn modelId="{E4BA467E-5AC7-4945-BF2E-DA1C8AF559B5}" type="presOf" srcId="{3D925611-C0FF-4303-83BB-D3AB27C5D309}" destId="{D6EFF949-46AB-46BE-8140-E3508CB36291}" srcOrd="0" destOrd="0" presId="urn:microsoft.com/office/officeart/2005/8/layout/lProcess2"/>
    <dgm:cxn modelId="{9D29B48F-7EDA-4E9A-820F-9A84D9368E4A}" type="presOf" srcId="{D08627F8-4226-467D-B176-1E028C4BD06F}" destId="{CAC1F892-777D-43EE-AEB5-7A19D045F8CA}" srcOrd="1" destOrd="0" presId="urn:microsoft.com/office/officeart/2005/8/layout/lProcess2"/>
    <dgm:cxn modelId="{8AE3FCD4-352C-457B-A6EB-9692E98E3BC9}" srcId="{D08627F8-4226-467D-B176-1E028C4BD06F}" destId="{4AE23C72-E049-4B8E-96E0-BA6D0C45B768}" srcOrd="5" destOrd="0" parTransId="{A8C77BBA-BA98-424B-809D-9BEE999559AD}" sibTransId="{03726927-F280-4E97-8D3D-E2B64A32C391}"/>
    <dgm:cxn modelId="{825F1B8E-9422-47D2-9475-3CD9C099B7A6}" srcId="{D08627F8-4226-467D-B176-1E028C4BD06F}" destId="{F41492E2-2471-4C74-A9B4-C65F34ACD8FF}" srcOrd="0" destOrd="0" parTransId="{D16D2F61-BA1F-490F-9012-2642C9421201}" sibTransId="{9D9E685D-0A94-4612-8964-EDA2FAC9F041}"/>
    <dgm:cxn modelId="{CEA8EF6D-E656-4A2F-A484-2CD47A2F2D49}" srcId="{D08627F8-4226-467D-B176-1E028C4BD06F}" destId="{6BBF50EB-1480-419B-A8F3-D00F747291A0}" srcOrd="6" destOrd="0" parTransId="{494E0079-7BC2-4533-AED5-85CD3B9F91B4}" sibTransId="{CB302B1D-17CB-4B6D-853E-199844015BF1}"/>
    <dgm:cxn modelId="{626D3DD0-A193-4229-9822-C385376DF417}" type="presOf" srcId="{F41492E2-2471-4C74-A9B4-C65F34ACD8FF}" destId="{61EFBA1D-8B15-44AD-8F8E-FAA61F17C3A5}" srcOrd="0" destOrd="0" presId="urn:microsoft.com/office/officeart/2005/8/layout/lProcess2"/>
    <dgm:cxn modelId="{A1CAF56A-0376-476D-9BA9-2865D00CC62C}" type="presOf" srcId="{4AE23C72-E049-4B8E-96E0-BA6D0C45B768}" destId="{5B24F880-6B39-4485-AB7E-5ACF7DB8C6C8}" srcOrd="0" destOrd="0" presId="urn:microsoft.com/office/officeart/2005/8/layout/lProcess2"/>
    <dgm:cxn modelId="{8C80E521-37A1-4A27-BE09-78ECE5806767}" srcId="{D08627F8-4226-467D-B176-1E028C4BD06F}" destId="{A3297162-C2BB-4B89-BF20-88ECA74CE0F2}" srcOrd="4" destOrd="0" parTransId="{FDC2CCE8-4A49-4211-B4FD-67EAE4F6C202}" sibTransId="{B72A0DEE-02EA-4065-8733-A7DB597DC40F}"/>
    <dgm:cxn modelId="{A54D4192-AA3A-4F22-AD4A-361BF566904A}" type="presParOf" srcId="{079BA3CB-5C88-45C9-AF83-6A63821277B4}" destId="{D0B4F0C3-964D-4C11-A301-2C1AC053CDA2}" srcOrd="0" destOrd="0" presId="urn:microsoft.com/office/officeart/2005/8/layout/lProcess2"/>
    <dgm:cxn modelId="{39E5D78E-6FCC-40A2-96AA-1B5AF9A0F738}" type="presParOf" srcId="{D0B4F0C3-964D-4C11-A301-2C1AC053CDA2}" destId="{C760E808-7313-4664-8B43-103AD83E4E0F}" srcOrd="0" destOrd="0" presId="urn:microsoft.com/office/officeart/2005/8/layout/lProcess2"/>
    <dgm:cxn modelId="{06676237-E171-4F75-8D8C-FAA914C86AF4}" type="presParOf" srcId="{D0B4F0C3-964D-4C11-A301-2C1AC053CDA2}" destId="{CAC1F892-777D-43EE-AEB5-7A19D045F8CA}" srcOrd="1" destOrd="0" presId="urn:microsoft.com/office/officeart/2005/8/layout/lProcess2"/>
    <dgm:cxn modelId="{E292AF84-A175-4E55-BF9A-638F653DF553}" type="presParOf" srcId="{D0B4F0C3-964D-4C11-A301-2C1AC053CDA2}" destId="{705D5510-5B92-40B3-B2B5-4684B59E40CF}" srcOrd="2" destOrd="0" presId="urn:microsoft.com/office/officeart/2005/8/layout/lProcess2"/>
    <dgm:cxn modelId="{B549AC46-53CC-4A94-A193-0B8F63428E55}" type="presParOf" srcId="{705D5510-5B92-40B3-B2B5-4684B59E40CF}" destId="{F403A951-2FF9-462B-8D91-A967822FDC9F}" srcOrd="0" destOrd="0" presId="urn:microsoft.com/office/officeart/2005/8/layout/lProcess2"/>
    <dgm:cxn modelId="{972DE784-079F-42C5-B6B8-D63631891995}" type="presParOf" srcId="{F403A951-2FF9-462B-8D91-A967822FDC9F}" destId="{61EFBA1D-8B15-44AD-8F8E-FAA61F17C3A5}" srcOrd="0" destOrd="0" presId="urn:microsoft.com/office/officeart/2005/8/layout/lProcess2"/>
    <dgm:cxn modelId="{FE602277-1609-4A4E-B164-0F5DEDADD909}" type="presParOf" srcId="{F403A951-2FF9-462B-8D91-A967822FDC9F}" destId="{71530A17-ADA8-4501-B813-03ED8037CF37}" srcOrd="1" destOrd="0" presId="urn:microsoft.com/office/officeart/2005/8/layout/lProcess2"/>
    <dgm:cxn modelId="{CA6E486D-E52F-406C-AF65-E50CF1489D6D}" type="presParOf" srcId="{F403A951-2FF9-462B-8D91-A967822FDC9F}" destId="{060D8358-19C2-469F-BAAE-BFACE0BE3EFA}" srcOrd="2" destOrd="0" presId="urn:microsoft.com/office/officeart/2005/8/layout/lProcess2"/>
    <dgm:cxn modelId="{35BBB28E-986A-4035-AA3F-BF18DBAFDAB4}" type="presParOf" srcId="{F403A951-2FF9-462B-8D91-A967822FDC9F}" destId="{6AA185BC-B1B8-4AE6-A4DD-64E36A7D5711}" srcOrd="3" destOrd="0" presId="urn:microsoft.com/office/officeart/2005/8/layout/lProcess2"/>
    <dgm:cxn modelId="{2B315A2A-2E18-4CE4-82F3-3A1BF8684588}" type="presParOf" srcId="{F403A951-2FF9-462B-8D91-A967822FDC9F}" destId="{D6EFF949-46AB-46BE-8140-E3508CB36291}" srcOrd="4" destOrd="0" presId="urn:microsoft.com/office/officeart/2005/8/layout/lProcess2"/>
    <dgm:cxn modelId="{F535DE44-7391-4737-B05A-395352A69695}" type="presParOf" srcId="{F403A951-2FF9-462B-8D91-A967822FDC9F}" destId="{BDC8D413-8CEB-41C6-B04C-D951BC654954}" srcOrd="5" destOrd="0" presId="urn:microsoft.com/office/officeart/2005/8/layout/lProcess2"/>
    <dgm:cxn modelId="{8500F2F7-7F80-4D6E-8A69-61A40F1BEC6B}" type="presParOf" srcId="{F403A951-2FF9-462B-8D91-A967822FDC9F}" destId="{97F98C7A-B5F6-4BC2-998F-706FBE363EB6}" srcOrd="6" destOrd="0" presId="urn:microsoft.com/office/officeart/2005/8/layout/lProcess2"/>
    <dgm:cxn modelId="{C5D4D032-FF73-4C54-A252-CF85E0B9D00D}" type="presParOf" srcId="{F403A951-2FF9-462B-8D91-A967822FDC9F}" destId="{E163EA98-4F5B-4D72-94BA-1990F202A801}" srcOrd="7" destOrd="0" presId="urn:microsoft.com/office/officeart/2005/8/layout/lProcess2"/>
    <dgm:cxn modelId="{230B4243-3DE5-4CA5-94DE-68634471E25D}" type="presParOf" srcId="{F403A951-2FF9-462B-8D91-A967822FDC9F}" destId="{16D3F65B-5D5D-4487-A9F0-896BBF96DF76}" srcOrd="8" destOrd="0" presId="urn:microsoft.com/office/officeart/2005/8/layout/lProcess2"/>
    <dgm:cxn modelId="{EDB78A03-328C-4190-89D9-A7082F357B45}" type="presParOf" srcId="{F403A951-2FF9-462B-8D91-A967822FDC9F}" destId="{58ED743F-99B1-45D3-9FF6-C7AA12CA9AEC}" srcOrd="9" destOrd="0" presId="urn:microsoft.com/office/officeart/2005/8/layout/lProcess2"/>
    <dgm:cxn modelId="{59294C79-0AB8-476F-95EF-AAE3872270E9}" type="presParOf" srcId="{F403A951-2FF9-462B-8D91-A967822FDC9F}" destId="{5B24F880-6B39-4485-AB7E-5ACF7DB8C6C8}" srcOrd="10" destOrd="0" presId="urn:microsoft.com/office/officeart/2005/8/layout/lProcess2"/>
    <dgm:cxn modelId="{2A2BEB06-6D53-4690-BF57-1EACA77AF157}" type="presParOf" srcId="{F403A951-2FF9-462B-8D91-A967822FDC9F}" destId="{95CB13A2-0709-428D-9CFE-44243D06AA15}" srcOrd="11" destOrd="0" presId="urn:microsoft.com/office/officeart/2005/8/layout/lProcess2"/>
    <dgm:cxn modelId="{34D23FA1-9C8B-46F8-BBED-8039EC1F3541}" type="presParOf" srcId="{F403A951-2FF9-462B-8D91-A967822FDC9F}" destId="{69624133-FF67-417D-93B7-44D31183EFB3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404217-0832-412A-BE3F-5EF0ADFDF682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627F8-4226-467D-B176-1E028C4BD06F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Three Functional Areas</a:t>
          </a:r>
        </a:p>
      </dgm:t>
    </dgm:pt>
    <dgm:pt modelId="{E8804699-B542-4627-9020-7F0C88038661}" type="par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04CB66-AEEE-439B-89F3-0680EC1EEADC}" type="sib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1492E2-2471-4C74-A9B4-C65F34ACD8FF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 Management</a:t>
          </a:r>
        </a:p>
      </dgm:t>
    </dgm:pt>
    <dgm:pt modelId="{D16D2F61-BA1F-490F-9012-2642C9421201}" type="parTrans" cxnId="{825F1B8E-9422-47D2-9475-3CD9C099B7A6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E685D-0A94-4612-8964-EDA2FAC9F041}" type="sibTrans" cxnId="{825F1B8E-9422-47D2-9475-3CD9C099B7A6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C9598C-1536-4489-82C0-8335DA2DEF42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Aerial Imagery Collection Processing and Delivery</a:t>
          </a:r>
        </a:p>
      </dgm:t>
    </dgm:pt>
    <dgm:pt modelId="{C4B94134-774F-4370-ADEB-0997EA55DE5A}" type="parTrans" cxnId="{431FDEE9-5BB0-4172-97DD-FD897B8E0BEE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62EA3C-48A6-4A13-8258-047C1D534107}" type="sibTrans" cxnId="{431FDEE9-5BB0-4172-97DD-FD897B8E0BEE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925611-C0FF-4303-83BB-D3AB27C5D309}">
      <dgm:prSet phldrT="[Text]"/>
      <dgm:spPr/>
      <dgm:t>
        <a:bodyPr/>
        <a:lstStyle/>
        <a:p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Quality Assurance and Quality Control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3FC5A-5D87-464C-A75D-3D9131DBBAA8}" type="parTrans" cxnId="{063078A0-89F5-4153-8572-0C1483AB248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150B2F-648A-4C82-B2AB-DEC9FF652293}" type="sibTrans" cxnId="{063078A0-89F5-4153-8572-0C1483AB248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06DCEB-8E45-47F4-8110-E6038A47D629}" type="pres">
      <dgm:prSet presAssocID="{35404217-0832-412A-BE3F-5EF0ADFDF682}" presName="linear" presStyleCnt="0">
        <dgm:presLayoutVars>
          <dgm:dir/>
          <dgm:animLvl val="lvl"/>
          <dgm:resizeHandles val="exact"/>
        </dgm:presLayoutVars>
      </dgm:prSet>
      <dgm:spPr/>
    </dgm:pt>
    <dgm:pt modelId="{BD41B9A1-B690-497F-BEC4-96BA80306DF1}" type="pres">
      <dgm:prSet presAssocID="{D08627F8-4226-467D-B176-1E028C4BD06F}" presName="parentLin" presStyleCnt="0"/>
      <dgm:spPr/>
    </dgm:pt>
    <dgm:pt modelId="{B3172874-F97B-4E38-AEEF-8DAA0F1C17CE}" type="pres">
      <dgm:prSet presAssocID="{D08627F8-4226-467D-B176-1E028C4BD06F}" presName="parentLeftMargin" presStyleLbl="node1" presStyleIdx="0" presStyleCnt="1"/>
      <dgm:spPr/>
    </dgm:pt>
    <dgm:pt modelId="{F49F3627-F493-4975-9E9E-36D5F5325215}" type="pres">
      <dgm:prSet presAssocID="{D08627F8-4226-467D-B176-1E028C4BD06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EEAC063-F9D3-4805-A3F3-9E82FAED9205}" type="pres">
      <dgm:prSet presAssocID="{D08627F8-4226-467D-B176-1E028C4BD06F}" presName="negativeSpace" presStyleCnt="0"/>
      <dgm:spPr/>
    </dgm:pt>
    <dgm:pt modelId="{16B18262-03F1-44A2-8FF4-FCB89BFBE9C0}" type="pres">
      <dgm:prSet presAssocID="{D08627F8-4226-467D-B176-1E028C4BD06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68AC34A-1501-40C9-8E76-DD63E7BA3A00}" srcId="{35404217-0832-412A-BE3F-5EF0ADFDF682}" destId="{D08627F8-4226-467D-B176-1E028C4BD06F}" srcOrd="0" destOrd="0" parTransId="{E8804699-B542-4627-9020-7F0C88038661}" sibTransId="{6104CB66-AEEE-439B-89F3-0680EC1EEADC}"/>
    <dgm:cxn modelId="{3813C646-6761-4CCA-B267-5BDC5C34B13D}" type="presOf" srcId="{3D925611-C0FF-4303-83BB-D3AB27C5D309}" destId="{16B18262-03F1-44A2-8FF4-FCB89BFBE9C0}" srcOrd="0" destOrd="2" presId="urn:microsoft.com/office/officeart/2005/8/layout/list1"/>
    <dgm:cxn modelId="{063078A0-89F5-4153-8572-0C1483AB248F}" srcId="{D08627F8-4226-467D-B176-1E028C4BD06F}" destId="{3D925611-C0FF-4303-83BB-D3AB27C5D309}" srcOrd="2" destOrd="0" parTransId="{F373FC5A-5D87-464C-A75D-3D9131DBBAA8}" sibTransId="{C1150B2F-648A-4C82-B2AB-DEC9FF652293}"/>
    <dgm:cxn modelId="{EE0AF556-9C68-4F6E-AFAD-002A48893BDB}" type="presOf" srcId="{F41492E2-2471-4C74-A9B4-C65F34ACD8FF}" destId="{16B18262-03F1-44A2-8FF4-FCB89BFBE9C0}" srcOrd="0" destOrd="0" presId="urn:microsoft.com/office/officeart/2005/8/layout/list1"/>
    <dgm:cxn modelId="{D86D6866-2B9B-4317-9619-87E4543B1631}" type="presOf" srcId="{35404217-0832-412A-BE3F-5EF0ADFDF682}" destId="{AB06DCEB-8E45-47F4-8110-E6038A47D629}" srcOrd="0" destOrd="0" presId="urn:microsoft.com/office/officeart/2005/8/layout/list1"/>
    <dgm:cxn modelId="{C2CD3EC3-04E1-44FB-ADA0-F005AAA70BE9}" type="presOf" srcId="{1AC9598C-1536-4489-82C0-8335DA2DEF42}" destId="{16B18262-03F1-44A2-8FF4-FCB89BFBE9C0}" srcOrd="0" destOrd="1" presId="urn:microsoft.com/office/officeart/2005/8/layout/list1"/>
    <dgm:cxn modelId="{431FDEE9-5BB0-4172-97DD-FD897B8E0BEE}" srcId="{D08627F8-4226-467D-B176-1E028C4BD06F}" destId="{1AC9598C-1536-4489-82C0-8335DA2DEF42}" srcOrd="1" destOrd="0" parTransId="{C4B94134-774F-4370-ADEB-0997EA55DE5A}" sibTransId="{BA62EA3C-48A6-4A13-8258-047C1D534107}"/>
    <dgm:cxn modelId="{C5F79DE8-5790-41EE-B904-F160633E834E}" type="presOf" srcId="{D08627F8-4226-467D-B176-1E028C4BD06F}" destId="{B3172874-F97B-4E38-AEEF-8DAA0F1C17CE}" srcOrd="0" destOrd="0" presId="urn:microsoft.com/office/officeart/2005/8/layout/list1"/>
    <dgm:cxn modelId="{825F1B8E-9422-47D2-9475-3CD9C099B7A6}" srcId="{D08627F8-4226-467D-B176-1E028C4BD06F}" destId="{F41492E2-2471-4C74-A9B4-C65F34ACD8FF}" srcOrd="0" destOrd="0" parTransId="{D16D2F61-BA1F-490F-9012-2642C9421201}" sibTransId="{9D9E685D-0A94-4612-8964-EDA2FAC9F041}"/>
    <dgm:cxn modelId="{FD39BA9B-4703-48F6-96FF-0ADC30728F0B}" type="presOf" srcId="{D08627F8-4226-467D-B176-1E028C4BD06F}" destId="{F49F3627-F493-4975-9E9E-36D5F5325215}" srcOrd="1" destOrd="0" presId="urn:microsoft.com/office/officeart/2005/8/layout/list1"/>
    <dgm:cxn modelId="{AAE60CC8-7112-4965-92F1-1377F8A1A85B}" type="presParOf" srcId="{AB06DCEB-8E45-47F4-8110-E6038A47D629}" destId="{BD41B9A1-B690-497F-BEC4-96BA80306DF1}" srcOrd="0" destOrd="0" presId="urn:microsoft.com/office/officeart/2005/8/layout/list1"/>
    <dgm:cxn modelId="{1765041A-09D3-4D5F-B2FA-3DAC8EFB18B7}" type="presParOf" srcId="{BD41B9A1-B690-497F-BEC4-96BA80306DF1}" destId="{B3172874-F97B-4E38-AEEF-8DAA0F1C17CE}" srcOrd="0" destOrd="0" presId="urn:microsoft.com/office/officeart/2005/8/layout/list1"/>
    <dgm:cxn modelId="{51ECB676-E9EE-40E8-8B7D-1609550C2B84}" type="presParOf" srcId="{BD41B9A1-B690-497F-BEC4-96BA80306DF1}" destId="{F49F3627-F493-4975-9E9E-36D5F5325215}" srcOrd="1" destOrd="0" presId="urn:microsoft.com/office/officeart/2005/8/layout/list1"/>
    <dgm:cxn modelId="{B5EC585D-2C54-46A2-BBB8-3FA0B117D866}" type="presParOf" srcId="{AB06DCEB-8E45-47F4-8110-E6038A47D629}" destId="{8EEAC063-F9D3-4805-A3F3-9E82FAED9205}" srcOrd="1" destOrd="0" presId="urn:microsoft.com/office/officeart/2005/8/layout/list1"/>
    <dgm:cxn modelId="{FAA107B5-1742-4D04-ADA6-3DAE8FEDDF46}" type="presParOf" srcId="{AB06DCEB-8E45-47F4-8110-E6038A47D629}" destId="{16B18262-03F1-44A2-8FF4-FCB89BFBE9C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404217-0832-412A-BE3F-5EF0ADFDF682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627F8-4226-467D-B176-1E028C4BD06F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Committee </a:t>
          </a:r>
        </a:p>
      </dgm:t>
    </dgm:pt>
    <dgm:pt modelId="{E8804699-B542-4627-9020-7F0C88038661}" type="par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04CB66-AEEE-439B-89F3-0680EC1EEADC}" type="sib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1492E2-2471-4C74-A9B4-C65F34ACD8FF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 Representatives from Executive Council</a:t>
          </a:r>
        </a:p>
      </dgm:t>
    </dgm:pt>
    <dgm:pt modelId="{D16D2F61-BA1F-490F-9012-2642C9421201}" type="parTrans" cxnId="{825F1B8E-9422-47D2-9475-3CD9C099B7A6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E685D-0A94-4612-8964-EDA2FAC9F041}" type="sibTrans" cxnId="{825F1B8E-9422-47D2-9475-3CD9C099B7A6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858D6E-B92F-43FD-9A04-CE0CE8CD2303}">
      <dgm:prSet phldrT="[Text]"/>
      <dgm:spPr/>
      <dgm:t>
        <a:bodyPr/>
        <a:lstStyle/>
        <a:p>
          <a:r>
            <a: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GIO to Chair Selection Committee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C85003-018D-4721-AABA-DE0F0B1A3D19}" type="parTrans" cxnId="{5D975B20-0309-450C-9797-1F429FEAFD00}">
      <dgm:prSet/>
      <dgm:spPr/>
      <dgm:t>
        <a:bodyPr/>
        <a:lstStyle/>
        <a:p>
          <a:endParaRPr lang="en-US"/>
        </a:p>
      </dgm:t>
    </dgm:pt>
    <dgm:pt modelId="{D6462088-8473-4531-A4E7-B5431971EFED}" type="sibTrans" cxnId="{5D975B20-0309-450C-9797-1F429FEAFD00}">
      <dgm:prSet/>
      <dgm:spPr/>
      <dgm:t>
        <a:bodyPr/>
        <a:lstStyle/>
        <a:p>
          <a:endParaRPr lang="en-US"/>
        </a:p>
      </dgm:t>
    </dgm:pt>
    <dgm:pt modelId="{DBEE3641-0CC7-4266-B855-2823F86A9113}" type="pres">
      <dgm:prSet presAssocID="{35404217-0832-412A-BE3F-5EF0ADFDF682}" presName="theList" presStyleCnt="0">
        <dgm:presLayoutVars>
          <dgm:dir/>
          <dgm:animLvl val="lvl"/>
          <dgm:resizeHandles val="exact"/>
        </dgm:presLayoutVars>
      </dgm:prSet>
      <dgm:spPr/>
    </dgm:pt>
    <dgm:pt modelId="{EF550811-F6AF-4F25-8B6F-A096EEF7FFEE}" type="pres">
      <dgm:prSet presAssocID="{D08627F8-4226-467D-B176-1E028C4BD06F}" presName="compNode" presStyleCnt="0"/>
      <dgm:spPr/>
    </dgm:pt>
    <dgm:pt modelId="{9FCFEA88-D523-4F46-8BC5-CC75BD9C1E11}" type="pres">
      <dgm:prSet presAssocID="{D08627F8-4226-467D-B176-1E028C4BD06F}" presName="aNode" presStyleLbl="bgShp" presStyleIdx="0" presStyleCnt="1"/>
      <dgm:spPr/>
    </dgm:pt>
    <dgm:pt modelId="{C22B249D-29D7-4A09-8074-B44ADED45649}" type="pres">
      <dgm:prSet presAssocID="{D08627F8-4226-467D-B176-1E028C4BD06F}" presName="textNode" presStyleLbl="bgShp" presStyleIdx="0" presStyleCnt="1"/>
      <dgm:spPr/>
    </dgm:pt>
    <dgm:pt modelId="{DF3140F4-0AB5-475E-A5A8-CD00A90EE21E}" type="pres">
      <dgm:prSet presAssocID="{D08627F8-4226-467D-B176-1E028C4BD06F}" presName="compChildNode" presStyleCnt="0"/>
      <dgm:spPr/>
    </dgm:pt>
    <dgm:pt modelId="{EFD1F519-E82E-466C-AE87-C4E96268C5F8}" type="pres">
      <dgm:prSet presAssocID="{D08627F8-4226-467D-B176-1E028C4BD06F}" presName="theInnerList" presStyleCnt="0"/>
      <dgm:spPr/>
    </dgm:pt>
    <dgm:pt modelId="{66D0A7A2-65E9-4AC7-9039-39A40B1F57B8}" type="pres">
      <dgm:prSet presAssocID="{E6858D6E-B92F-43FD-9A04-CE0CE8CD2303}" presName="childNode" presStyleLbl="node1" presStyleIdx="0" presStyleCnt="2">
        <dgm:presLayoutVars>
          <dgm:bulletEnabled val="1"/>
        </dgm:presLayoutVars>
      </dgm:prSet>
      <dgm:spPr/>
    </dgm:pt>
    <dgm:pt modelId="{EE25210B-1F8C-4851-8E42-116B3D917430}" type="pres">
      <dgm:prSet presAssocID="{E6858D6E-B92F-43FD-9A04-CE0CE8CD2303}" presName="aSpace2" presStyleCnt="0"/>
      <dgm:spPr/>
    </dgm:pt>
    <dgm:pt modelId="{02E32BD7-2DA5-47B5-9601-4B6385F8EEB5}" type="pres">
      <dgm:prSet presAssocID="{F41492E2-2471-4C74-A9B4-C65F34ACD8FF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41221BC3-B739-4BD6-8B9A-A7C19A00B432}" type="presOf" srcId="{D08627F8-4226-467D-B176-1E028C4BD06F}" destId="{C22B249D-29D7-4A09-8074-B44ADED45649}" srcOrd="1" destOrd="0" presId="urn:microsoft.com/office/officeart/2005/8/layout/lProcess2"/>
    <dgm:cxn modelId="{568AC34A-1501-40C9-8E76-DD63E7BA3A00}" srcId="{35404217-0832-412A-BE3F-5EF0ADFDF682}" destId="{D08627F8-4226-467D-B176-1E028C4BD06F}" srcOrd="0" destOrd="0" parTransId="{E8804699-B542-4627-9020-7F0C88038661}" sibTransId="{6104CB66-AEEE-439B-89F3-0680EC1EEADC}"/>
    <dgm:cxn modelId="{071C086C-72E3-445A-83B7-66BE0E6F86C2}" type="presOf" srcId="{35404217-0832-412A-BE3F-5EF0ADFDF682}" destId="{DBEE3641-0CC7-4266-B855-2823F86A9113}" srcOrd="0" destOrd="0" presId="urn:microsoft.com/office/officeart/2005/8/layout/lProcess2"/>
    <dgm:cxn modelId="{C8BFCE81-7725-4483-BD0A-3E3B5F3FAA2B}" type="presOf" srcId="{F41492E2-2471-4C74-A9B4-C65F34ACD8FF}" destId="{02E32BD7-2DA5-47B5-9601-4B6385F8EEB5}" srcOrd="0" destOrd="0" presId="urn:microsoft.com/office/officeart/2005/8/layout/lProcess2"/>
    <dgm:cxn modelId="{84B84ADE-5303-4BE7-9B54-5E0C1657D354}" type="presOf" srcId="{D08627F8-4226-467D-B176-1E028C4BD06F}" destId="{9FCFEA88-D523-4F46-8BC5-CC75BD9C1E11}" srcOrd="0" destOrd="0" presId="urn:microsoft.com/office/officeart/2005/8/layout/lProcess2"/>
    <dgm:cxn modelId="{5D975B20-0309-450C-9797-1F429FEAFD00}" srcId="{D08627F8-4226-467D-B176-1E028C4BD06F}" destId="{E6858D6E-B92F-43FD-9A04-CE0CE8CD2303}" srcOrd="0" destOrd="0" parTransId="{51C85003-018D-4721-AABA-DE0F0B1A3D19}" sibTransId="{D6462088-8473-4531-A4E7-B5431971EFED}"/>
    <dgm:cxn modelId="{825F1B8E-9422-47D2-9475-3CD9C099B7A6}" srcId="{D08627F8-4226-467D-B176-1E028C4BD06F}" destId="{F41492E2-2471-4C74-A9B4-C65F34ACD8FF}" srcOrd="1" destOrd="0" parTransId="{D16D2F61-BA1F-490F-9012-2642C9421201}" sibTransId="{9D9E685D-0A94-4612-8964-EDA2FAC9F041}"/>
    <dgm:cxn modelId="{062D7E14-45D3-4AE5-A9DF-4D3FC1FB823F}" type="presOf" srcId="{E6858D6E-B92F-43FD-9A04-CE0CE8CD2303}" destId="{66D0A7A2-65E9-4AC7-9039-39A40B1F57B8}" srcOrd="0" destOrd="0" presId="urn:microsoft.com/office/officeart/2005/8/layout/lProcess2"/>
    <dgm:cxn modelId="{6E28C6A2-50C4-447F-86F8-7A30951A0B9E}" type="presParOf" srcId="{DBEE3641-0CC7-4266-B855-2823F86A9113}" destId="{EF550811-F6AF-4F25-8B6F-A096EEF7FFEE}" srcOrd="0" destOrd="0" presId="urn:microsoft.com/office/officeart/2005/8/layout/lProcess2"/>
    <dgm:cxn modelId="{D462CA40-1D42-4424-A5DA-7267F30B6B0F}" type="presParOf" srcId="{EF550811-F6AF-4F25-8B6F-A096EEF7FFEE}" destId="{9FCFEA88-D523-4F46-8BC5-CC75BD9C1E11}" srcOrd="0" destOrd="0" presId="urn:microsoft.com/office/officeart/2005/8/layout/lProcess2"/>
    <dgm:cxn modelId="{458BC215-97D2-4E8B-B4FC-34BCE96A1BFC}" type="presParOf" srcId="{EF550811-F6AF-4F25-8B6F-A096EEF7FFEE}" destId="{C22B249D-29D7-4A09-8074-B44ADED45649}" srcOrd="1" destOrd="0" presId="urn:microsoft.com/office/officeart/2005/8/layout/lProcess2"/>
    <dgm:cxn modelId="{D14AA748-5140-48D7-A894-3737AB83BCEE}" type="presParOf" srcId="{EF550811-F6AF-4F25-8B6F-A096EEF7FFEE}" destId="{DF3140F4-0AB5-475E-A5A8-CD00A90EE21E}" srcOrd="2" destOrd="0" presId="urn:microsoft.com/office/officeart/2005/8/layout/lProcess2"/>
    <dgm:cxn modelId="{C17297EF-1781-4187-BBA5-D4CC89909D15}" type="presParOf" srcId="{DF3140F4-0AB5-475E-A5A8-CD00A90EE21E}" destId="{EFD1F519-E82E-466C-AE87-C4E96268C5F8}" srcOrd="0" destOrd="0" presId="urn:microsoft.com/office/officeart/2005/8/layout/lProcess2"/>
    <dgm:cxn modelId="{A49D7260-C55B-4CD8-AA0E-A34963142145}" type="presParOf" srcId="{EFD1F519-E82E-466C-AE87-C4E96268C5F8}" destId="{66D0A7A2-65E9-4AC7-9039-39A40B1F57B8}" srcOrd="0" destOrd="0" presId="urn:microsoft.com/office/officeart/2005/8/layout/lProcess2"/>
    <dgm:cxn modelId="{CC5EB04A-9DBD-4484-B436-7CC8A75C06CB}" type="presParOf" srcId="{EFD1F519-E82E-466C-AE87-C4E96268C5F8}" destId="{EE25210B-1F8C-4851-8E42-116B3D917430}" srcOrd="1" destOrd="0" presId="urn:microsoft.com/office/officeart/2005/8/layout/lProcess2"/>
    <dgm:cxn modelId="{5AF2490D-9083-4112-8AAB-CFF54BF1750F}" type="presParOf" srcId="{EFD1F519-E82E-466C-AE87-C4E96268C5F8}" destId="{02E32BD7-2DA5-47B5-9601-4B6385F8EEB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404217-0832-412A-BE3F-5EF0ADFDF682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627F8-4226-467D-B176-1E028C4BD06F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Committee Process </a:t>
          </a:r>
        </a:p>
      </dgm:t>
    </dgm:pt>
    <dgm:pt modelId="{E8804699-B542-4627-9020-7F0C88038661}" type="par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04CB66-AEEE-439B-89F3-0680EC1EEADC}" type="sibTrans" cxnId="{568AC34A-1501-40C9-8E76-DD63E7BA3A00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F19B48-198C-4770-A166-7DA3A922A6EB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Committee Chair Reports Findings to GIS Executive Council Chair</a:t>
          </a:r>
        </a:p>
      </dgm:t>
    </dgm:pt>
    <dgm:pt modelId="{D7116261-D088-48AF-AFAD-5A311765C250}" type="parTrans" cxnId="{3CCC83AB-8D9A-49A9-9DE1-81AE434B062E}">
      <dgm:prSet/>
      <dgm:spPr/>
      <dgm:t>
        <a:bodyPr/>
        <a:lstStyle/>
        <a:p>
          <a:endParaRPr lang="en-US"/>
        </a:p>
      </dgm:t>
    </dgm:pt>
    <dgm:pt modelId="{84BBF818-E171-499D-864B-A21BB9A91524}" type="sibTrans" cxnId="{3CCC83AB-8D9A-49A9-9DE1-81AE434B062E}">
      <dgm:prSet/>
      <dgm:spPr/>
      <dgm:t>
        <a:bodyPr/>
        <a:lstStyle/>
        <a:p>
          <a:endParaRPr lang="en-US"/>
        </a:p>
      </dgm:t>
    </dgm:pt>
    <dgm:pt modelId="{E6858D6E-B92F-43FD-9A04-CE0CE8CD2303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 Executive Council Chair to Review Committee Recommendations and Rank Firms</a:t>
          </a:r>
        </a:p>
      </dgm:t>
    </dgm:pt>
    <dgm:pt modelId="{51C85003-018D-4721-AABA-DE0F0B1A3D19}" type="parTrans" cxnId="{5D975B20-0309-450C-9797-1F429FEAFD00}">
      <dgm:prSet/>
      <dgm:spPr/>
      <dgm:t>
        <a:bodyPr/>
        <a:lstStyle/>
        <a:p>
          <a:endParaRPr lang="en-US"/>
        </a:p>
      </dgm:t>
    </dgm:pt>
    <dgm:pt modelId="{D6462088-8473-4531-A4E7-B5431971EFED}" type="sibTrans" cxnId="{5D975B20-0309-450C-9797-1F429FEAFD00}">
      <dgm:prSet/>
      <dgm:spPr/>
      <dgm:t>
        <a:bodyPr/>
        <a:lstStyle/>
        <a:p>
          <a:endParaRPr lang="en-US"/>
        </a:p>
      </dgm:t>
    </dgm:pt>
    <dgm:pt modelId="{CCAC506C-9E2C-447C-A0F4-1A3A9FE66725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 Executive Council Chair to Approve Final Scope of Work for Negotiation with Firms </a:t>
          </a:r>
        </a:p>
      </dgm:t>
    </dgm:pt>
    <dgm:pt modelId="{C42F9E8C-B664-460B-B0E1-9569659191BB}" type="parTrans" cxnId="{CAC8A7C3-5BFC-4EA1-89D5-AA9BDEE7DF26}">
      <dgm:prSet/>
      <dgm:spPr/>
    </dgm:pt>
    <dgm:pt modelId="{DC71EE79-A272-44BE-8D97-4C9A96F01C46}" type="sibTrans" cxnId="{CAC8A7C3-5BFC-4EA1-89D5-AA9BDEE7DF26}">
      <dgm:prSet/>
      <dgm:spPr/>
    </dgm:pt>
    <dgm:pt modelId="{DBEE3641-0CC7-4266-B855-2823F86A9113}" type="pres">
      <dgm:prSet presAssocID="{35404217-0832-412A-BE3F-5EF0ADFDF682}" presName="theList" presStyleCnt="0">
        <dgm:presLayoutVars>
          <dgm:dir/>
          <dgm:animLvl val="lvl"/>
          <dgm:resizeHandles val="exact"/>
        </dgm:presLayoutVars>
      </dgm:prSet>
      <dgm:spPr/>
    </dgm:pt>
    <dgm:pt modelId="{EF550811-F6AF-4F25-8B6F-A096EEF7FFEE}" type="pres">
      <dgm:prSet presAssocID="{D08627F8-4226-467D-B176-1E028C4BD06F}" presName="compNode" presStyleCnt="0"/>
      <dgm:spPr/>
    </dgm:pt>
    <dgm:pt modelId="{9FCFEA88-D523-4F46-8BC5-CC75BD9C1E11}" type="pres">
      <dgm:prSet presAssocID="{D08627F8-4226-467D-B176-1E028C4BD06F}" presName="aNode" presStyleLbl="bgShp" presStyleIdx="0" presStyleCnt="1"/>
      <dgm:spPr/>
    </dgm:pt>
    <dgm:pt modelId="{C22B249D-29D7-4A09-8074-B44ADED45649}" type="pres">
      <dgm:prSet presAssocID="{D08627F8-4226-467D-B176-1E028C4BD06F}" presName="textNode" presStyleLbl="bgShp" presStyleIdx="0" presStyleCnt="1"/>
      <dgm:spPr/>
    </dgm:pt>
    <dgm:pt modelId="{DF3140F4-0AB5-475E-A5A8-CD00A90EE21E}" type="pres">
      <dgm:prSet presAssocID="{D08627F8-4226-467D-B176-1E028C4BD06F}" presName="compChildNode" presStyleCnt="0"/>
      <dgm:spPr/>
    </dgm:pt>
    <dgm:pt modelId="{EFD1F519-E82E-466C-AE87-C4E96268C5F8}" type="pres">
      <dgm:prSet presAssocID="{D08627F8-4226-467D-B176-1E028C4BD06F}" presName="theInnerList" presStyleCnt="0"/>
      <dgm:spPr/>
    </dgm:pt>
    <dgm:pt modelId="{5937D08A-BFC8-4236-A549-031891FA59E1}" type="pres">
      <dgm:prSet presAssocID="{78F19B48-198C-4770-A166-7DA3A922A6EB}" presName="childNode" presStyleLbl="node1" presStyleIdx="0" presStyleCnt="3">
        <dgm:presLayoutVars>
          <dgm:bulletEnabled val="1"/>
        </dgm:presLayoutVars>
      </dgm:prSet>
      <dgm:spPr/>
    </dgm:pt>
    <dgm:pt modelId="{EEEFFD0E-5D35-48D5-AF1C-0D90BDDE5E7B}" type="pres">
      <dgm:prSet presAssocID="{78F19B48-198C-4770-A166-7DA3A922A6EB}" presName="aSpace2" presStyleCnt="0"/>
      <dgm:spPr/>
    </dgm:pt>
    <dgm:pt modelId="{66D0A7A2-65E9-4AC7-9039-39A40B1F57B8}" type="pres">
      <dgm:prSet presAssocID="{E6858D6E-B92F-43FD-9A04-CE0CE8CD2303}" presName="childNode" presStyleLbl="node1" presStyleIdx="1" presStyleCnt="3">
        <dgm:presLayoutVars>
          <dgm:bulletEnabled val="1"/>
        </dgm:presLayoutVars>
      </dgm:prSet>
      <dgm:spPr/>
    </dgm:pt>
    <dgm:pt modelId="{EE25210B-1F8C-4851-8E42-116B3D917430}" type="pres">
      <dgm:prSet presAssocID="{E6858D6E-B92F-43FD-9A04-CE0CE8CD2303}" presName="aSpace2" presStyleCnt="0"/>
      <dgm:spPr/>
    </dgm:pt>
    <dgm:pt modelId="{E02743DA-F06C-4A1A-BE3A-7A071D9DF1FC}" type="pres">
      <dgm:prSet presAssocID="{CCAC506C-9E2C-447C-A0F4-1A3A9FE6672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9C78AF8B-5BD6-4948-B72B-77CC64874E6D}" type="presOf" srcId="{35404217-0832-412A-BE3F-5EF0ADFDF682}" destId="{DBEE3641-0CC7-4266-B855-2823F86A9113}" srcOrd="0" destOrd="0" presId="urn:microsoft.com/office/officeart/2005/8/layout/lProcess2"/>
    <dgm:cxn modelId="{5D975B20-0309-450C-9797-1F429FEAFD00}" srcId="{D08627F8-4226-467D-B176-1E028C4BD06F}" destId="{E6858D6E-B92F-43FD-9A04-CE0CE8CD2303}" srcOrd="1" destOrd="0" parTransId="{51C85003-018D-4721-AABA-DE0F0B1A3D19}" sibTransId="{D6462088-8473-4531-A4E7-B5431971EFED}"/>
    <dgm:cxn modelId="{C460ACD6-E7DD-4DBB-B23D-810B4CC32671}" type="presOf" srcId="{D08627F8-4226-467D-B176-1E028C4BD06F}" destId="{9FCFEA88-D523-4F46-8BC5-CC75BD9C1E11}" srcOrd="0" destOrd="0" presId="urn:microsoft.com/office/officeart/2005/8/layout/lProcess2"/>
    <dgm:cxn modelId="{3D88F191-9E91-4F46-82D0-B88E9F75E7A4}" type="presOf" srcId="{CCAC506C-9E2C-447C-A0F4-1A3A9FE66725}" destId="{E02743DA-F06C-4A1A-BE3A-7A071D9DF1FC}" srcOrd="0" destOrd="0" presId="urn:microsoft.com/office/officeart/2005/8/layout/lProcess2"/>
    <dgm:cxn modelId="{568AC34A-1501-40C9-8E76-DD63E7BA3A00}" srcId="{35404217-0832-412A-BE3F-5EF0ADFDF682}" destId="{D08627F8-4226-467D-B176-1E028C4BD06F}" srcOrd="0" destOrd="0" parTransId="{E8804699-B542-4627-9020-7F0C88038661}" sibTransId="{6104CB66-AEEE-439B-89F3-0680EC1EEADC}"/>
    <dgm:cxn modelId="{68C5126C-31A5-4914-A8ED-75BBA798E7BA}" type="presOf" srcId="{D08627F8-4226-467D-B176-1E028C4BD06F}" destId="{C22B249D-29D7-4A09-8074-B44ADED45649}" srcOrd="1" destOrd="0" presId="urn:microsoft.com/office/officeart/2005/8/layout/lProcess2"/>
    <dgm:cxn modelId="{3CCC83AB-8D9A-49A9-9DE1-81AE434B062E}" srcId="{D08627F8-4226-467D-B176-1E028C4BD06F}" destId="{78F19B48-198C-4770-A166-7DA3A922A6EB}" srcOrd="0" destOrd="0" parTransId="{D7116261-D088-48AF-AFAD-5A311765C250}" sibTransId="{84BBF818-E171-499D-864B-A21BB9A91524}"/>
    <dgm:cxn modelId="{A4450482-5601-44D0-839A-65128BC3728C}" type="presOf" srcId="{E6858D6E-B92F-43FD-9A04-CE0CE8CD2303}" destId="{66D0A7A2-65E9-4AC7-9039-39A40B1F57B8}" srcOrd="0" destOrd="0" presId="urn:microsoft.com/office/officeart/2005/8/layout/lProcess2"/>
    <dgm:cxn modelId="{CAC8A7C3-5BFC-4EA1-89D5-AA9BDEE7DF26}" srcId="{D08627F8-4226-467D-B176-1E028C4BD06F}" destId="{CCAC506C-9E2C-447C-A0F4-1A3A9FE66725}" srcOrd="2" destOrd="0" parTransId="{C42F9E8C-B664-460B-B0E1-9569659191BB}" sibTransId="{DC71EE79-A272-44BE-8D97-4C9A96F01C46}"/>
    <dgm:cxn modelId="{769E7168-C2AC-41D0-9E54-355C5296E1BD}" type="presOf" srcId="{78F19B48-198C-4770-A166-7DA3A922A6EB}" destId="{5937D08A-BFC8-4236-A549-031891FA59E1}" srcOrd="0" destOrd="0" presId="urn:microsoft.com/office/officeart/2005/8/layout/lProcess2"/>
    <dgm:cxn modelId="{EE64188F-5DC9-4DAB-AB97-2E81C5292A3E}" type="presParOf" srcId="{DBEE3641-0CC7-4266-B855-2823F86A9113}" destId="{EF550811-F6AF-4F25-8B6F-A096EEF7FFEE}" srcOrd="0" destOrd="0" presId="urn:microsoft.com/office/officeart/2005/8/layout/lProcess2"/>
    <dgm:cxn modelId="{95937368-4C03-41EC-BB39-109EBD1DFBA6}" type="presParOf" srcId="{EF550811-F6AF-4F25-8B6F-A096EEF7FFEE}" destId="{9FCFEA88-D523-4F46-8BC5-CC75BD9C1E11}" srcOrd="0" destOrd="0" presId="urn:microsoft.com/office/officeart/2005/8/layout/lProcess2"/>
    <dgm:cxn modelId="{5FCF01A7-9744-45D3-9660-D8F42918418C}" type="presParOf" srcId="{EF550811-F6AF-4F25-8B6F-A096EEF7FFEE}" destId="{C22B249D-29D7-4A09-8074-B44ADED45649}" srcOrd="1" destOrd="0" presId="urn:microsoft.com/office/officeart/2005/8/layout/lProcess2"/>
    <dgm:cxn modelId="{4BC10FFB-6A74-45DE-99CC-60ACAE87061C}" type="presParOf" srcId="{EF550811-F6AF-4F25-8B6F-A096EEF7FFEE}" destId="{DF3140F4-0AB5-475E-A5A8-CD00A90EE21E}" srcOrd="2" destOrd="0" presId="urn:microsoft.com/office/officeart/2005/8/layout/lProcess2"/>
    <dgm:cxn modelId="{D4D7E85D-6C38-4F8C-8713-266F0669D937}" type="presParOf" srcId="{DF3140F4-0AB5-475E-A5A8-CD00A90EE21E}" destId="{EFD1F519-E82E-466C-AE87-C4E96268C5F8}" srcOrd="0" destOrd="0" presId="urn:microsoft.com/office/officeart/2005/8/layout/lProcess2"/>
    <dgm:cxn modelId="{0CBB6A17-EA4C-4B20-B5F4-90138B445278}" type="presParOf" srcId="{EFD1F519-E82E-466C-AE87-C4E96268C5F8}" destId="{5937D08A-BFC8-4236-A549-031891FA59E1}" srcOrd="0" destOrd="0" presId="urn:microsoft.com/office/officeart/2005/8/layout/lProcess2"/>
    <dgm:cxn modelId="{8C5DCE1A-B080-4DAC-BA76-8F35645EFCA2}" type="presParOf" srcId="{EFD1F519-E82E-466C-AE87-C4E96268C5F8}" destId="{EEEFFD0E-5D35-48D5-AF1C-0D90BDDE5E7B}" srcOrd="1" destOrd="0" presId="urn:microsoft.com/office/officeart/2005/8/layout/lProcess2"/>
    <dgm:cxn modelId="{968AEAC9-1D9E-4745-98B1-9CD45858FA9F}" type="presParOf" srcId="{EFD1F519-E82E-466C-AE87-C4E96268C5F8}" destId="{66D0A7A2-65E9-4AC7-9039-39A40B1F57B8}" srcOrd="2" destOrd="0" presId="urn:microsoft.com/office/officeart/2005/8/layout/lProcess2"/>
    <dgm:cxn modelId="{9DDC58EB-FA0C-431D-9F23-1E630EA46568}" type="presParOf" srcId="{EFD1F519-E82E-466C-AE87-C4E96268C5F8}" destId="{EE25210B-1F8C-4851-8E42-116B3D917430}" srcOrd="3" destOrd="0" presId="urn:microsoft.com/office/officeart/2005/8/layout/lProcess2"/>
    <dgm:cxn modelId="{FE5B3EC6-4743-4D06-B702-A6C6D07D736B}" type="presParOf" srcId="{EFD1F519-E82E-466C-AE87-C4E96268C5F8}" destId="{E02743DA-F06C-4A1A-BE3A-7A071D9DF1F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BDB77F-F8A8-4596-A69A-4D1B27940FEF}" type="doc">
      <dgm:prSet loTypeId="urn:microsoft.com/office/officeart/2005/8/layout/lProcess3" loCatId="process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88162E3-3063-4958-A429-3773E1E1252C}">
      <dgm:prSet/>
      <dgm:spPr/>
      <dgm:t>
        <a:bodyPr/>
        <a:lstStyle/>
        <a:p>
          <a:pPr rtl="0"/>
          <a:r>
            <a:rPr lang="en-US" b="1" dirty="0"/>
            <a:t>40 Counties with </a:t>
          </a:r>
          <a:r>
            <a:rPr lang="en-US" b="1" dirty="0" err="1"/>
            <a:t>LiDAR</a:t>
          </a:r>
          <a:r>
            <a:rPr lang="en-US" b="1" dirty="0"/>
            <a:t> </a:t>
          </a:r>
          <a:endParaRPr lang="en-US" dirty="0"/>
        </a:p>
      </dgm:t>
    </dgm:pt>
    <dgm:pt modelId="{992E7FAF-CB5C-453B-B3E6-5E96DC48BA41}" type="parTrans" cxnId="{C1C732E0-FFF2-43DE-A77C-CCC6A04E892C}">
      <dgm:prSet/>
      <dgm:spPr/>
      <dgm:t>
        <a:bodyPr/>
        <a:lstStyle/>
        <a:p>
          <a:endParaRPr lang="en-US"/>
        </a:p>
      </dgm:t>
    </dgm:pt>
    <dgm:pt modelId="{E7CBBB5E-24CD-4269-9084-749FA610B025}" type="sibTrans" cxnId="{C1C732E0-FFF2-43DE-A77C-CCC6A04E892C}">
      <dgm:prSet/>
      <dgm:spPr/>
      <dgm:t>
        <a:bodyPr/>
        <a:lstStyle/>
        <a:p>
          <a:endParaRPr lang="en-US"/>
        </a:p>
      </dgm:t>
    </dgm:pt>
    <dgm:pt modelId="{F377D4D0-4EFA-433D-A8D6-2C8756CF97C2}">
      <dgm:prSet/>
      <dgm:spPr/>
      <dgm:t>
        <a:bodyPr/>
        <a:lstStyle/>
        <a:p>
          <a:pPr rtl="0"/>
          <a:r>
            <a:rPr lang="en-US" b="1"/>
            <a:t>12 Awarded USGS 3 DEP </a:t>
          </a:r>
          <a:endParaRPr lang="en-US"/>
        </a:p>
      </dgm:t>
    </dgm:pt>
    <dgm:pt modelId="{FE7A6DDD-6EF6-47ED-B6B6-548CB02B6B8E}" type="parTrans" cxnId="{E89BDA15-95B0-40C8-88BE-ADCB6077DF61}">
      <dgm:prSet/>
      <dgm:spPr/>
      <dgm:t>
        <a:bodyPr/>
        <a:lstStyle/>
        <a:p>
          <a:endParaRPr lang="en-US"/>
        </a:p>
      </dgm:t>
    </dgm:pt>
    <dgm:pt modelId="{8D5264D1-B1A4-4705-89C4-874D20DC115B}" type="sibTrans" cxnId="{E89BDA15-95B0-40C8-88BE-ADCB6077DF61}">
      <dgm:prSet/>
      <dgm:spPr/>
      <dgm:t>
        <a:bodyPr/>
        <a:lstStyle/>
        <a:p>
          <a:endParaRPr lang="en-US"/>
        </a:p>
      </dgm:t>
    </dgm:pt>
    <dgm:pt modelId="{76D0E392-E06E-46AA-AE2A-7472166EE859}">
      <dgm:prSet/>
      <dgm:spPr/>
      <dgm:t>
        <a:bodyPr/>
        <a:lstStyle/>
        <a:p>
          <a:pPr rtl="0"/>
          <a:r>
            <a:rPr lang="en-US" b="1"/>
            <a:t>15 Counties with No LiDAR</a:t>
          </a:r>
          <a:endParaRPr lang="en-US"/>
        </a:p>
      </dgm:t>
    </dgm:pt>
    <dgm:pt modelId="{E0E83907-7035-4F82-8D97-EFA29C056D4C}" type="parTrans" cxnId="{59FC8594-A70A-488E-B17E-9FD688997D05}">
      <dgm:prSet/>
      <dgm:spPr/>
      <dgm:t>
        <a:bodyPr/>
        <a:lstStyle/>
        <a:p>
          <a:endParaRPr lang="en-US"/>
        </a:p>
      </dgm:t>
    </dgm:pt>
    <dgm:pt modelId="{92069A10-A6D3-4FCD-9349-FFE06504E169}" type="sibTrans" cxnId="{59FC8594-A70A-488E-B17E-9FD688997D05}">
      <dgm:prSet/>
      <dgm:spPr/>
      <dgm:t>
        <a:bodyPr/>
        <a:lstStyle/>
        <a:p>
          <a:endParaRPr lang="en-US"/>
        </a:p>
      </dgm:t>
    </dgm:pt>
    <dgm:pt modelId="{B67E6663-315E-4755-A9B0-7577A6A0006E}" type="pres">
      <dgm:prSet presAssocID="{98BDB77F-F8A8-4596-A69A-4D1B27940FE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AF116A2-B9D6-4557-9784-5D586E519FB1}" type="pres">
      <dgm:prSet presAssocID="{788162E3-3063-4958-A429-3773E1E1252C}" presName="horFlow" presStyleCnt="0"/>
      <dgm:spPr/>
    </dgm:pt>
    <dgm:pt modelId="{4F147B02-DD9B-4743-B2C3-9CE590D2A7A7}" type="pres">
      <dgm:prSet presAssocID="{788162E3-3063-4958-A429-3773E1E1252C}" presName="bigChev" presStyleLbl="node1" presStyleIdx="0" presStyleCnt="3"/>
      <dgm:spPr/>
    </dgm:pt>
    <dgm:pt modelId="{317C44FB-5CF9-4613-8841-1310DCFF9D1F}" type="pres">
      <dgm:prSet presAssocID="{788162E3-3063-4958-A429-3773E1E1252C}" presName="vSp" presStyleCnt="0"/>
      <dgm:spPr/>
    </dgm:pt>
    <dgm:pt modelId="{10609AE9-409C-48F1-8B58-16E0BD37661B}" type="pres">
      <dgm:prSet presAssocID="{F377D4D0-4EFA-433D-A8D6-2C8756CF97C2}" presName="horFlow" presStyleCnt="0"/>
      <dgm:spPr/>
    </dgm:pt>
    <dgm:pt modelId="{1A71097A-7004-4250-BE38-D40925A9F196}" type="pres">
      <dgm:prSet presAssocID="{F377D4D0-4EFA-433D-A8D6-2C8756CF97C2}" presName="bigChev" presStyleLbl="node1" presStyleIdx="1" presStyleCnt="3"/>
      <dgm:spPr/>
    </dgm:pt>
    <dgm:pt modelId="{9172929D-7BE9-4CC5-A556-7934CB59D755}" type="pres">
      <dgm:prSet presAssocID="{F377D4D0-4EFA-433D-A8D6-2C8756CF97C2}" presName="vSp" presStyleCnt="0"/>
      <dgm:spPr/>
    </dgm:pt>
    <dgm:pt modelId="{9CDAFCA5-C26D-4D25-8EE3-BEE619075C98}" type="pres">
      <dgm:prSet presAssocID="{76D0E392-E06E-46AA-AE2A-7472166EE859}" presName="horFlow" presStyleCnt="0"/>
      <dgm:spPr/>
    </dgm:pt>
    <dgm:pt modelId="{B736C2CA-6331-4F11-88B1-7C12FAB4C2D4}" type="pres">
      <dgm:prSet presAssocID="{76D0E392-E06E-46AA-AE2A-7472166EE859}" presName="bigChev" presStyleLbl="node1" presStyleIdx="2" presStyleCnt="3"/>
      <dgm:spPr/>
    </dgm:pt>
  </dgm:ptLst>
  <dgm:cxnLst>
    <dgm:cxn modelId="{4AE6D408-BC4F-4B86-BBD0-71F1BAA39933}" type="presOf" srcId="{76D0E392-E06E-46AA-AE2A-7472166EE859}" destId="{B736C2CA-6331-4F11-88B1-7C12FAB4C2D4}" srcOrd="0" destOrd="0" presId="urn:microsoft.com/office/officeart/2005/8/layout/lProcess3"/>
    <dgm:cxn modelId="{DB76FB37-4169-47AD-8406-0C8331FD25FB}" type="presOf" srcId="{788162E3-3063-4958-A429-3773E1E1252C}" destId="{4F147B02-DD9B-4743-B2C3-9CE590D2A7A7}" srcOrd="0" destOrd="0" presId="urn:microsoft.com/office/officeart/2005/8/layout/lProcess3"/>
    <dgm:cxn modelId="{54490FB3-DB90-4F98-9DFC-889D5DEDB6F2}" type="presOf" srcId="{F377D4D0-4EFA-433D-A8D6-2C8756CF97C2}" destId="{1A71097A-7004-4250-BE38-D40925A9F196}" srcOrd="0" destOrd="0" presId="urn:microsoft.com/office/officeart/2005/8/layout/lProcess3"/>
    <dgm:cxn modelId="{1173E19C-4E8B-4490-9993-8DD7B2F1FC4F}" type="presOf" srcId="{98BDB77F-F8A8-4596-A69A-4D1B27940FEF}" destId="{B67E6663-315E-4755-A9B0-7577A6A0006E}" srcOrd="0" destOrd="0" presId="urn:microsoft.com/office/officeart/2005/8/layout/lProcess3"/>
    <dgm:cxn modelId="{E89BDA15-95B0-40C8-88BE-ADCB6077DF61}" srcId="{98BDB77F-F8A8-4596-A69A-4D1B27940FEF}" destId="{F377D4D0-4EFA-433D-A8D6-2C8756CF97C2}" srcOrd="1" destOrd="0" parTransId="{FE7A6DDD-6EF6-47ED-B6B6-548CB02B6B8E}" sibTransId="{8D5264D1-B1A4-4705-89C4-874D20DC115B}"/>
    <dgm:cxn modelId="{C1C732E0-FFF2-43DE-A77C-CCC6A04E892C}" srcId="{98BDB77F-F8A8-4596-A69A-4D1B27940FEF}" destId="{788162E3-3063-4958-A429-3773E1E1252C}" srcOrd="0" destOrd="0" parTransId="{992E7FAF-CB5C-453B-B3E6-5E96DC48BA41}" sibTransId="{E7CBBB5E-24CD-4269-9084-749FA610B025}"/>
    <dgm:cxn modelId="{59FC8594-A70A-488E-B17E-9FD688997D05}" srcId="{98BDB77F-F8A8-4596-A69A-4D1B27940FEF}" destId="{76D0E392-E06E-46AA-AE2A-7472166EE859}" srcOrd="2" destOrd="0" parTransId="{E0E83907-7035-4F82-8D97-EFA29C056D4C}" sibTransId="{92069A10-A6D3-4FCD-9349-FFE06504E169}"/>
    <dgm:cxn modelId="{8E7AB008-75D0-4237-BEB0-0D1EB56D0821}" type="presParOf" srcId="{B67E6663-315E-4755-A9B0-7577A6A0006E}" destId="{0AF116A2-B9D6-4557-9784-5D586E519FB1}" srcOrd="0" destOrd="0" presId="urn:microsoft.com/office/officeart/2005/8/layout/lProcess3"/>
    <dgm:cxn modelId="{C87DFF2A-998E-46B3-8704-AF174BC51AF2}" type="presParOf" srcId="{0AF116A2-B9D6-4557-9784-5D586E519FB1}" destId="{4F147B02-DD9B-4743-B2C3-9CE590D2A7A7}" srcOrd="0" destOrd="0" presId="urn:microsoft.com/office/officeart/2005/8/layout/lProcess3"/>
    <dgm:cxn modelId="{F98B337C-A1FA-4065-90D3-04E1C2A646B1}" type="presParOf" srcId="{B67E6663-315E-4755-A9B0-7577A6A0006E}" destId="{317C44FB-5CF9-4613-8841-1310DCFF9D1F}" srcOrd="1" destOrd="0" presId="urn:microsoft.com/office/officeart/2005/8/layout/lProcess3"/>
    <dgm:cxn modelId="{6070DD94-0780-4B4B-8CE9-B31E71A196A1}" type="presParOf" srcId="{B67E6663-315E-4755-A9B0-7577A6A0006E}" destId="{10609AE9-409C-48F1-8B58-16E0BD37661B}" srcOrd="2" destOrd="0" presId="urn:microsoft.com/office/officeart/2005/8/layout/lProcess3"/>
    <dgm:cxn modelId="{DD7D17E0-A29F-4389-9610-34B4E42DFC4A}" type="presParOf" srcId="{10609AE9-409C-48F1-8B58-16E0BD37661B}" destId="{1A71097A-7004-4250-BE38-D40925A9F196}" srcOrd="0" destOrd="0" presId="urn:microsoft.com/office/officeart/2005/8/layout/lProcess3"/>
    <dgm:cxn modelId="{18A1D6BE-0DD2-41BA-B5F7-281712941F8A}" type="presParOf" srcId="{B67E6663-315E-4755-A9B0-7577A6A0006E}" destId="{9172929D-7BE9-4CC5-A556-7934CB59D755}" srcOrd="3" destOrd="0" presId="urn:microsoft.com/office/officeart/2005/8/layout/lProcess3"/>
    <dgm:cxn modelId="{1CD8E647-9DA2-4D83-83AF-78698A680F86}" type="presParOf" srcId="{B67E6663-315E-4755-A9B0-7577A6A0006E}" destId="{9CDAFCA5-C26D-4D25-8EE3-BEE619075C98}" srcOrd="4" destOrd="0" presId="urn:microsoft.com/office/officeart/2005/8/layout/lProcess3"/>
    <dgm:cxn modelId="{79E0CB0F-D958-4398-A30C-4E6545525607}" type="presParOf" srcId="{9CDAFCA5-C26D-4D25-8EE3-BEE619075C98}" destId="{B736C2CA-6331-4F11-88B1-7C12FAB4C2D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9C9F9-5272-478B-917C-42A824B88871}" type="doc">
      <dgm:prSet loTypeId="urn:microsoft.com/office/officeart/2005/8/layout/chevronAccent+Icon" loCatId="officeonlin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D4BA0A-DCC3-40BD-A871-82CE0749EE40}">
      <dgm:prSet phldrT="[Text]" custT="1"/>
      <dgm:spPr/>
      <dgm:t>
        <a:bodyPr/>
        <a:lstStyle/>
        <a:p>
          <a:r>
            <a:rPr lang="en-US" sz="1600" b="1" dirty="0">
              <a:solidFill>
                <a:srgbClr val="243F74"/>
              </a:solidFill>
            </a:rPr>
            <a:t>Alabama Geographic Information Executive</a:t>
          </a:r>
        </a:p>
        <a:p>
          <a:r>
            <a:rPr lang="en-US" sz="2000" b="1" dirty="0">
              <a:solidFill>
                <a:srgbClr val="243F74"/>
              </a:solidFill>
            </a:rPr>
            <a:t>Council</a:t>
          </a:r>
        </a:p>
      </dgm:t>
    </dgm:pt>
    <dgm:pt modelId="{8BB2118F-3EE1-4350-A3AB-70A687E9A62D}" type="parTrans" cxnId="{C473B954-C046-445D-8340-0D967DC6FA40}">
      <dgm:prSet/>
      <dgm:spPr/>
      <dgm:t>
        <a:bodyPr/>
        <a:lstStyle/>
        <a:p>
          <a:endParaRPr lang="en-US"/>
        </a:p>
      </dgm:t>
    </dgm:pt>
    <dgm:pt modelId="{29983D5E-A845-4A94-BE55-77E7EB21B9BE}" type="sibTrans" cxnId="{C473B954-C046-445D-8340-0D967DC6FA40}">
      <dgm:prSet/>
      <dgm:spPr/>
      <dgm:t>
        <a:bodyPr/>
        <a:lstStyle/>
        <a:p>
          <a:endParaRPr lang="en-US"/>
        </a:p>
      </dgm:t>
    </dgm:pt>
    <dgm:pt modelId="{B069C2A7-9128-4B0C-8B2A-E27769CFD721}">
      <dgm:prSet phldrT="[Text]" custT="1"/>
      <dgm:spPr/>
      <dgm:t>
        <a:bodyPr/>
        <a:lstStyle/>
        <a:p>
          <a:r>
            <a:rPr lang="en-US" sz="1600" b="1" dirty="0">
              <a:solidFill>
                <a:srgbClr val="243F74"/>
              </a:solidFill>
            </a:rPr>
            <a:t>Alabama Geographic Information</a:t>
          </a:r>
        </a:p>
        <a:p>
          <a:r>
            <a:rPr lang="en-US" sz="2000" b="1" dirty="0">
              <a:solidFill>
                <a:srgbClr val="243F74"/>
              </a:solidFill>
            </a:rPr>
            <a:t>Office</a:t>
          </a:r>
        </a:p>
      </dgm:t>
    </dgm:pt>
    <dgm:pt modelId="{5A958460-27D7-4F39-BFE1-0B923AE145A9}" type="sibTrans" cxnId="{7586282E-A9C5-4C77-ADC0-EF48B1DB0EE3}">
      <dgm:prSet/>
      <dgm:spPr/>
      <dgm:t>
        <a:bodyPr/>
        <a:lstStyle/>
        <a:p>
          <a:endParaRPr lang="en-US"/>
        </a:p>
      </dgm:t>
    </dgm:pt>
    <dgm:pt modelId="{308D92A8-653A-41AD-9778-255C4AE923EA}" type="parTrans" cxnId="{7586282E-A9C5-4C77-ADC0-EF48B1DB0EE3}">
      <dgm:prSet/>
      <dgm:spPr/>
      <dgm:t>
        <a:bodyPr/>
        <a:lstStyle/>
        <a:p>
          <a:endParaRPr lang="en-US"/>
        </a:p>
      </dgm:t>
    </dgm:pt>
    <dgm:pt modelId="{17A3974A-10CB-4435-AE6B-A28CB8B13145}" type="pres">
      <dgm:prSet presAssocID="{CB19C9F9-5272-478B-917C-42A824B88871}" presName="Name0" presStyleCnt="0">
        <dgm:presLayoutVars>
          <dgm:dir/>
          <dgm:resizeHandles val="exact"/>
        </dgm:presLayoutVars>
      </dgm:prSet>
      <dgm:spPr/>
    </dgm:pt>
    <dgm:pt modelId="{F9FE54F6-7A90-4FF4-9C62-8B20728AE4EE}" type="pres">
      <dgm:prSet presAssocID="{05D4BA0A-DCC3-40BD-A871-82CE0749EE40}" presName="composite" presStyleCnt="0"/>
      <dgm:spPr/>
    </dgm:pt>
    <dgm:pt modelId="{CB32125C-100A-4293-B16B-A6B92D123DE4}" type="pres">
      <dgm:prSet presAssocID="{05D4BA0A-DCC3-40BD-A871-82CE0749EE40}" presName="bgChev" presStyleLbl="node1" presStyleIdx="0" presStyleCnt="2" custLinFactNeighborX="-383"/>
      <dgm:spPr/>
    </dgm:pt>
    <dgm:pt modelId="{10CC4C14-E499-4722-867C-396959A4B8DA}" type="pres">
      <dgm:prSet presAssocID="{05D4BA0A-DCC3-40BD-A871-82CE0749EE40}" presName="txNode" presStyleLbl="fgAcc1" presStyleIdx="0" presStyleCnt="2" custLinFactNeighborX="-4478">
        <dgm:presLayoutVars>
          <dgm:bulletEnabled val="1"/>
        </dgm:presLayoutVars>
      </dgm:prSet>
      <dgm:spPr/>
    </dgm:pt>
    <dgm:pt modelId="{5AB735AD-F6F8-4EC5-9247-AF1DC9BA6EF2}" type="pres">
      <dgm:prSet presAssocID="{29983D5E-A845-4A94-BE55-77E7EB21B9BE}" presName="compositeSpace" presStyleCnt="0"/>
      <dgm:spPr/>
    </dgm:pt>
    <dgm:pt modelId="{3FAD4CB6-B95B-44E4-9349-C3ACF435E269}" type="pres">
      <dgm:prSet presAssocID="{B069C2A7-9128-4B0C-8B2A-E27769CFD721}" presName="composite" presStyleCnt="0"/>
      <dgm:spPr/>
    </dgm:pt>
    <dgm:pt modelId="{B90947C7-4283-486E-9043-824DB01133D4}" type="pres">
      <dgm:prSet presAssocID="{B069C2A7-9128-4B0C-8B2A-E27769CFD721}" presName="bgChev" presStyleLbl="node1" presStyleIdx="1" presStyleCnt="2" custLinFactNeighborX="1700"/>
      <dgm:spPr/>
    </dgm:pt>
    <dgm:pt modelId="{74C9B315-F2B3-4217-97C0-F118B66061CA}" type="pres">
      <dgm:prSet presAssocID="{B069C2A7-9128-4B0C-8B2A-E27769CFD721}" presName="txNode" presStyleLbl="fgAcc1" presStyleIdx="1" presStyleCnt="2" custLinFactNeighborX="-2418">
        <dgm:presLayoutVars>
          <dgm:bulletEnabled val="1"/>
        </dgm:presLayoutVars>
      </dgm:prSet>
      <dgm:spPr/>
    </dgm:pt>
  </dgm:ptLst>
  <dgm:cxnLst>
    <dgm:cxn modelId="{18A3EAF1-E4EB-43F7-A756-63EE26FEF746}" type="presOf" srcId="{05D4BA0A-DCC3-40BD-A871-82CE0749EE40}" destId="{10CC4C14-E499-4722-867C-396959A4B8DA}" srcOrd="0" destOrd="0" presId="urn:microsoft.com/office/officeart/2005/8/layout/chevronAccent+Icon"/>
    <dgm:cxn modelId="{C473B954-C046-445D-8340-0D967DC6FA40}" srcId="{CB19C9F9-5272-478B-917C-42A824B88871}" destId="{05D4BA0A-DCC3-40BD-A871-82CE0749EE40}" srcOrd="0" destOrd="0" parTransId="{8BB2118F-3EE1-4350-A3AB-70A687E9A62D}" sibTransId="{29983D5E-A845-4A94-BE55-77E7EB21B9BE}"/>
    <dgm:cxn modelId="{D6F8B97C-CCE9-44E1-A43F-9DC3993BD48A}" type="presOf" srcId="{B069C2A7-9128-4B0C-8B2A-E27769CFD721}" destId="{74C9B315-F2B3-4217-97C0-F118B66061CA}" srcOrd="0" destOrd="0" presId="urn:microsoft.com/office/officeart/2005/8/layout/chevronAccent+Icon"/>
    <dgm:cxn modelId="{7586282E-A9C5-4C77-ADC0-EF48B1DB0EE3}" srcId="{CB19C9F9-5272-478B-917C-42A824B88871}" destId="{B069C2A7-9128-4B0C-8B2A-E27769CFD721}" srcOrd="1" destOrd="0" parTransId="{308D92A8-653A-41AD-9778-255C4AE923EA}" sibTransId="{5A958460-27D7-4F39-BFE1-0B923AE145A9}"/>
    <dgm:cxn modelId="{D1293275-46F1-4418-9610-0E0B1577353C}" type="presOf" srcId="{CB19C9F9-5272-478B-917C-42A824B88871}" destId="{17A3974A-10CB-4435-AE6B-A28CB8B13145}" srcOrd="0" destOrd="0" presId="urn:microsoft.com/office/officeart/2005/8/layout/chevronAccent+Icon"/>
    <dgm:cxn modelId="{3646D8EB-4884-4DF5-9308-D779BD239B2A}" type="presParOf" srcId="{17A3974A-10CB-4435-AE6B-A28CB8B13145}" destId="{F9FE54F6-7A90-4FF4-9C62-8B20728AE4EE}" srcOrd="0" destOrd="0" presId="urn:microsoft.com/office/officeart/2005/8/layout/chevronAccent+Icon"/>
    <dgm:cxn modelId="{CCF74D86-2D04-463E-A64C-2FA511B6AEAB}" type="presParOf" srcId="{F9FE54F6-7A90-4FF4-9C62-8B20728AE4EE}" destId="{CB32125C-100A-4293-B16B-A6B92D123DE4}" srcOrd="0" destOrd="0" presId="urn:microsoft.com/office/officeart/2005/8/layout/chevronAccent+Icon"/>
    <dgm:cxn modelId="{25669940-3410-4948-88A9-2B4D880F76FA}" type="presParOf" srcId="{F9FE54F6-7A90-4FF4-9C62-8B20728AE4EE}" destId="{10CC4C14-E499-4722-867C-396959A4B8DA}" srcOrd="1" destOrd="0" presId="urn:microsoft.com/office/officeart/2005/8/layout/chevronAccent+Icon"/>
    <dgm:cxn modelId="{D859E30E-1A47-492D-8A89-FFEE7FC2C6AF}" type="presParOf" srcId="{17A3974A-10CB-4435-AE6B-A28CB8B13145}" destId="{5AB735AD-F6F8-4EC5-9247-AF1DC9BA6EF2}" srcOrd="1" destOrd="0" presId="urn:microsoft.com/office/officeart/2005/8/layout/chevronAccent+Icon"/>
    <dgm:cxn modelId="{62B1B559-A7A2-4609-BE30-B72EC50B98E1}" type="presParOf" srcId="{17A3974A-10CB-4435-AE6B-A28CB8B13145}" destId="{3FAD4CB6-B95B-44E4-9349-C3ACF435E269}" srcOrd="2" destOrd="0" presId="urn:microsoft.com/office/officeart/2005/8/layout/chevronAccent+Icon"/>
    <dgm:cxn modelId="{1F3DB07F-D0E9-4CCA-B2EE-EF5903EC6373}" type="presParOf" srcId="{3FAD4CB6-B95B-44E4-9349-C3ACF435E269}" destId="{B90947C7-4283-486E-9043-824DB01133D4}" srcOrd="0" destOrd="0" presId="urn:microsoft.com/office/officeart/2005/8/layout/chevronAccent+Icon"/>
    <dgm:cxn modelId="{5924CEAA-7918-4C30-B59F-B684C6C7B266}" type="presParOf" srcId="{3FAD4CB6-B95B-44E4-9349-C3ACF435E269}" destId="{74C9B315-F2B3-4217-97C0-F118B66061CA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EE5E6D-DE11-4B49-8961-D3DF452AA860}" type="doc">
      <dgm:prSet loTypeId="urn:microsoft.com/office/officeart/2005/8/layout/pList1" loCatId="list" qsTypeId="urn:microsoft.com/office/officeart/2005/8/quickstyle/simple5" qsCatId="simple" csTypeId="urn:microsoft.com/office/officeart/2005/8/colors/colorful5" csCatId="colorful" phldr="1"/>
      <dgm:spPr/>
    </dgm:pt>
    <dgm:pt modelId="{63731546-B597-45D8-AD9D-A9613FA13428}">
      <dgm:prSet phldrT="[Text]"/>
      <dgm:spPr/>
      <dgm:t>
        <a:bodyPr/>
        <a:lstStyle/>
        <a:p>
          <a:pPr algn="ctr"/>
          <a:r>
            <a:rPr lang="en-US" dirty="0"/>
            <a:t>Google Earth Enterprise</a:t>
          </a:r>
        </a:p>
      </dgm:t>
    </dgm:pt>
    <dgm:pt modelId="{384597CE-7094-4AA6-87B6-A403AC776F47}" type="parTrans" cxnId="{DAA12002-2D6E-443E-B79C-F2D354178F54}">
      <dgm:prSet/>
      <dgm:spPr/>
      <dgm:t>
        <a:bodyPr/>
        <a:lstStyle/>
        <a:p>
          <a:pPr algn="ctr"/>
          <a:endParaRPr lang="en-US"/>
        </a:p>
      </dgm:t>
    </dgm:pt>
    <dgm:pt modelId="{F844DDD3-F6F8-49AC-A773-D518032784EA}" type="sibTrans" cxnId="{DAA12002-2D6E-443E-B79C-F2D354178F54}">
      <dgm:prSet/>
      <dgm:spPr/>
      <dgm:t>
        <a:bodyPr/>
        <a:lstStyle/>
        <a:p>
          <a:pPr algn="ctr"/>
          <a:endParaRPr lang="en-US"/>
        </a:p>
      </dgm:t>
    </dgm:pt>
    <dgm:pt modelId="{A505DC9F-4140-4E3B-B0ED-578264A388E3}">
      <dgm:prSet phldrT="[Text]"/>
      <dgm:spPr/>
      <dgm:t>
        <a:bodyPr/>
        <a:lstStyle/>
        <a:p>
          <a:pPr algn="ctr"/>
          <a:r>
            <a:rPr lang="en-US" dirty="0"/>
            <a:t>VA School Safety System (VAS</a:t>
          </a:r>
          <a:r>
            <a:rPr lang="en-US" baseline="30000" dirty="0"/>
            <a:t>3</a:t>
          </a:r>
          <a:r>
            <a:rPr lang="en-US" dirty="0"/>
            <a:t>)</a:t>
          </a:r>
        </a:p>
      </dgm:t>
    </dgm:pt>
    <dgm:pt modelId="{AEDB7343-99FC-4CCE-A634-2A1C10413C3F}" type="parTrans" cxnId="{5E0B466C-35DD-4310-A5CA-EE18DE257A29}">
      <dgm:prSet/>
      <dgm:spPr/>
      <dgm:t>
        <a:bodyPr/>
        <a:lstStyle/>
        <a:p>
          <a:pPr algn="ctr"/>
          <a:endParaRPr lang="en-US"/>
        </a:p>
      </dgm:t>
    </dgm:pt>
    <dgm:pt modelId="{B2F5ACD7-4D79-4C29-B05D-3FF90E414C2D}" type="sibTrans" cxnId="{5E0B466C-35DD-4310-A5CA-EE18DE257A29}">
      <dgm:prSet/>
      <dgm:spPr/>
      <dgm:t>
        <a:bodyPr/>
        <a:lstStyle/>
        <a:p>
          <a:pPr algn="ctr"/>
          <a:endParaRPr lang="en-US"/>
        </a:p>
      </dgm:t>
    </dgm:pt>
    <dgm:pt modelId="{24EC772D-2AF1-4FED-B1C9-F294B29825B7}">
      <dgm:prSet phldrT="[Text]"/>
      <dgm:spPr/>
      <dgm:t>
        <a:bodyPr/>
        <a:lstStyle/>
        <a:p>
          <a:pPr algn="ctr"/>
          <a:r>
            <a:rPr lang="en-US" dirty="0"/>
            <a:t>Data Services</a:t>
          </a:r>
        </a:p>
      </dgm:t>
    </dgm:pt>
    <dgm:pt modelId="{EFC6196D-53FE-4302-86EC-F32288D0BF22}" type="parTrans" cxnId="{43CBC124-594C-410F-BAD9-177D20A1CA3B}">
      <dgm:prSet/>
      <dgm:spPr/>
      <dgm:t>
        <a:bodyPr/>
        <a:lstStyle/>
        <a:p>
          <a:pPr algn="ctr"/>
          <a:endParaRPr lang="en-US"/>
        </a:p>
      </dgm:t>
    </dgm:pt>
    <dgm:pt modelId="{ADE82373-E6AD-4961-A913-6C70A40DE4F4}" type="sibTrans" cxnId="{43CBC124-594C-410F-BAD9-177D20A1CA3B}">
      <dgm:prSet/>
      <dgm:spPr/>
      <dgm:t>
        <a:bodyPr/>
        <a:lstStyle/>
        <a:p>
          <a:pPr algn="ctr"/>
          <a:endParaRPr lang="en-US"/>
        </a:p>
      </dgm:t>
    </dgm:pt>
    <dgm:pt modelId="{29063F93-C790-4B82-90F0-3E79BA9D6F8F}">
      <dgm:prSet phldrT="[Text]"/>
      <dgm:spPr/>
      <dgm:t>
        <a:bodyPr/>
        <a:lstStyle/>
        <a:p>
          <a:pPr algn="ctr"/>
          <a:r>
            <a:rPr lang="en-US" dirty="0"/>
            <a:t>ArcGIS Online</a:t>
          </a:r>
        </a:p>
      </dgm:t>
    </dgm:pt>
    <dgm:pt modelId="{4C9CDBD0-342E-453F-BE4C-298FF3D543A7}" type="parTrans" cxnId="{268A13BE-11E5-4F34-BEA1-01B9BCD1439B}">
      <dgm:prSet/>
      <dgm:spPr/>
      <dgm:t>
        <a:bodyPr/>
        <a:lstStyle/>
        <a:p>
          <a:pPr algn="ctr"/>
          <a:endParaRPr lang="en-US"/>
        </a:p>
      </dgm:t>
    </dgm:pt>
    <dgm:pt modelId="{3AF6CCF9-A838-4195-814B-1C6B1F0B3562}" type="sibTrans" cxnId="{268A13BE-11E5-4F34-BEA1-01B9BCD1439B}">
      <dgm:prSet/>
      <dgm:spPr/>
      <dgm:t>
        <a:bodyPr/>
        <a:lstStyle/>
        <a:p>
          <a:pPr algn="ctr"/>
          <a:endParaRPr lang="en-US"/>
        </a:p>
      </dgm:t>
    </dgm:pt>
    <dgm:pt modelId="{F4A362C2-A959-46D1-B7ED-DA9EBC4B39D4}">
      <dgm:prSet/>
      <dgm:spPr/>
      <dgm:t>
        <a:bodyPr/>
        <a:lstStyle/>
        <a:p>
          <a:pPr algn="ctr"/>
          <a:r>
            <a:rPr lang="en-US" dirty="0"/>
            <a:t>GIS Data Portal</a:t>
          </a:r>
        </a:p>
      </dgm:t>
    </dgm:pt>
    <dgm:pt modelId="{4F68C910-6F12-41F3-8D23-215AF069EF34}" type="parTrans" cxnId="{E6B1585E-6071-4B92-B839-6C0B7AD2D643}">
      <dgm:prSet/>
      <dgm:spPr/>
      <dgm:t>
        <a:bodyPr/>
        <a:lstStyle/>
        <a:p>
          <a:pPr algn="ctr"/>
          <a:endParaRPr lang="en-US"/>
        </a:p>
      </dgm:t>
    </dgm:pt>
    <dgm:pt modelId="{F92BBEEA-602D-4D34-B516-221991A284A3}" type="sibTrans" cxnId="{E6B1585E-6071-4B92-B839-6C0B7AD2D643}">
      <dgm:prSet/>
      <dgm:spPr/>
      <dgm:t>
        <a:bodyPr/>
        <a:lstStyle/>
        <a:p>
          <a:pPr algn="ctr"/>
          <a:endParaRPr lang="en-US"/>
        </a:p>
      </dgm:t>
    </dgm:pt>
    <dgm:pt modelId="{C6597EA0-22C7-436C-8F38-28DE498CBF80}">
      <dgm:prSet/>
      <dgm:spPr/>
      <dgm:t>
        <a:bodyPr/>
        <a:lstStyle/>
        <a:p>
          <a:pPr algn="ctr"/>
          <a:r>
            <a:rPr lang="en-US" dirty="0"/>
            <a:t>Policymaker Dashboard</a:t>
          </a:r>
        </a:p>
      </dgm:t>
    </dgm:pt>
    <dgm:pt modelId="{B06E702F-3565-4E24-8C28-290C6A5C942E}" type="parTrans" cxnId="{B6015AC7-943F-4EA4-9446-7484183BF16E}">
      <dgm:prSet/>
      <dgm:spPr/>
      <dgm:t>
        <a:bodyPr/>
        <a:lstStyle/>
        <a:p>
          <a:pPr algn="ctr"/>
          <a:endParaRPr lang="en-US"/>
        </a:p>
      </dgm:t>
    </dgm:pt>
    <dgm:pt modelId="{390EF139-F0EC-49D9-8071-9551C6FD9085}" type="sibTrans" cxnId="{B6015AC7-943F-4EA4-9446-7484183BF16E}">
      <dgm:prSet/>
      <dgm:spPr/>
      <dgm:t>
        <a:bodyPr/>
        <a:lstStyle/>
        <a:p>
          <a:pPr algn="ctr"/>
          <a:endParaRPr lang="en-US"/>
        </a:p>
      </dgm:t>
    </dgm:pt>
    <dgm:pt modelId="{09F50306-AE2F-4025-8C22-3E015E3C2D9B}">
      <dgm:prSet/>
      <dgm:spPr/>
      <dgm:t>
        <a:bodyPr/>
        <a:lstStyle/>
        <a:p>
          <a:pPr algn="ctr"/>
          <a:r>
            <a:rPr lang="en-US" dirty="0"/>
            <a:t>Geocoding Services</a:t>
          </a:r>
        </a:p>
      </dgm:t>
    </dgm:pt>
    <dgm:pt modelId="{FAF53D20-D7FF-4BD8-A6B2-7310C95CE7DC}" type="parTrans" cxnId="{8B7356D8-8796-465C-B7C5-1B94724A92D4}">
      <dgm:prSet/>
      <dgm:spPr/>
      <dgm:t>
        <a:bodyPr/>
        <a:lstStyle/>
        <a:p>
          <a:pPr algn="ctr"/>
          <a:endParaRPr lang="en-US"/>
        </a:p>
      </dgm:t>
    </dgm:pt>
    <dgm:pt modelId="{6816BAF8-0FE4-4C9D-9075-D97995314C72}" type="sibTrans" cxnId="{8B7356D8-8796-465C-B7C5-1B94724A92D4}">
      <dgm:prSet/>
      <dgm:spPr/>
      <dgm:t>
        <a:bodyPr/>
        <a:lstStyle/>
        <a:p>
          <a:pPr algn="ctr"/>
          <a:endParaRPr lang="en-US"/>
        </a:p>
      </dgm:t>
    </dgm:pt>
    <dgm:pt modelId="{85267142-3C0C-44F7-B345-6F7345BC57F8}">
      <dgm:prSet phldrT="[Text]"/>
      <dgm:spPr/>
      <dgm:t>
        <a:bodyPr/>
        <a:lstStyle/>
        <a:p>
          <a:pPr algn="ctr"/>
          <a:r>
            <a:rPr lang="en-US" dirty="0"/>
            <a:t>GIS Web Map Services</a:t>
          </a:r>
        </a:p>
      </dgm:t>
    </dgm:pt>
    <dgm:pt modelId="{BA4D72EB-5AF7-4C15-A456-A0CEBCBF72A6}" type="parTrans" cxnId="{26AB78D2-FCC4-4AE7-9DFB-A7EC9105C20D}">
      <dgm:prSet/>
      <dgm:spPr/>
      <dgm:t>
        <a:bodyPr/>
        <a:lstStyle/>
        <a:p>
          <a:endParaRPr lang="en-US"/>
        </a:p>
      </dgm:t>
    </dgm:pt>
    <dgm:pt modelId="{9E67169B-8C25-4E00-B79F-95AF211305AB}" type="sibTrans" cxnId="{26AB78D2-FCC4-4AE7-9DFB-A7EC9105C20D}">
      <dgm:prSet/>
      <dgm:spPr/>
      <dgm:t>
        <a:bodyPr/>
        <a:lstStyle/>
        <a:p>
          <a:endParaRPr lang="en-US"/>
        </a:p>
      </dgm:t>
    </dgm:pt>
    <dgm:pt modelId="{084ED69F-9FAB-47F7-884B-95AF9202691D}">
      <dgm:prSet/>
      <dgm:spPr/>
      <dgm:t>
        <a:bodyPr/>
        <a:lstStyle/>
        <a:p>
          <a:pPr algn="ctr"/>
          <a:r>
            <a:rPr lang="en-US" dirty="0"/>
            <a:t>PLS Land Boundary Information System</a:t>
          </a:r>
        </a:p>
      </dgm:t>
    </dgm:pt>
    <dgm:pt modelId="{CF864474-FD2B-4D92-BCA1-ECA7E0D55B44}" type="parTrans" cxnId="{566F4499-9CAA-4B7C-8F21-4B8349B8D79B}">
      <dgm:prSet/>
      <dgm:spPr/>
      <dgm:t>
        <a:bodyPr/>
        <a:lstStyle/>
        <a:p>
          <a:endParaRPr lang="en-US"/>
        </a:p>
      </dgm:t>
    </dgm:pt>
    <dgm:pt modelId="{3D85C9AB-BA05-4D76-88FA-2716CB07A9F4}" type="sibTrans" cxnId="{566F4499-9CAA-4B7C-8F21-4B8349B8D79B}">
      <dgm:prSet/>
      <dgm:spPr/>
      <dgm:t>
        <a:bodyPr/>
        <a:lstStyle/>
        <a:p>
          <a:endParaRPr lang="en-US"/>
        </a:p>
      </dgm:t>
    </dgm:pt>
    <dgm:pt modelId="{E51FD8B8-EDC1-423E-A222-2135F5B2AB5C}">
      <dgm:prSet phldrT="[Text]"/>
      <dgm:spPr/>
      <dgm:t>
        <a:bodyPr/>
        <a:lstStyle/>
        <a:p>
          <a:pPr algn="ctr"/>
          <a:r>
            <a:rPr lang="en-US" dirty="0"/>
            <a:t>NWS GIS</a:t>
          </a:r>
        </a:p>
      </dgm:t>
    </dgm:pt>
    <dgm:pt modelId="{D9FDF7ED-96B4-4423-A58E-C20549B0863C}" type="parTrans" cxnId="{B272DDFC-4215-4998-9006-25282DE9FD2B}">
      <dgm:prSet/>
      <dgm:spPr/>
      <dgm:t>
        <a:bodyPr/>
        <a:lstStyle/>
        <a:p>
          <a:endParaRPr lang="en-US"/>
        </a:p>
      </dgm:t>
    </dgm:pt>
    <dgm:pt modelId="{CA0BEC8E-969D-43FE-A848-C8A519315909}" type="sibTrans" cxnId="{B272DDFC-4215-4998-9006-25282DE9FD2B}">
      <dgm:prSet/>
      <dgm:spPr/>
      <dgm:t>
        <a:bodyPr/>
        <a:lstStyle/>
        <a:p>
          <a:endParaRPr lang="en-US"/>
        </a:p>
      </dgm:t>
    </dgm:pt>
    <dgm:pt modelId="{53ECA1AE-272C-4ED7-A358-99F04FA03FF9}">
      <dgm:prSet phldrT="[Text]"/>
      <dgm:spPr/>
      <dgm:t>
        <a:bodyPr/>
        <a:lstStyle/>
        <a:p>
          <a:pPr algn="ctr"/>
          <a:r>
            <a:rPr lang="en-US" dirty="0"/>
            <a:t>VA Web Portal</a:t>
          </a:r>
        </a:p>
      </dgm:t>
    </dgm:pt>
    <dgm:pt modelId="{C0C603BD-04B9-4FB3-A5C6-AB27F3244FA5}" type="sibTrans" cxnId="{CD788F67-0171-43E1-8581-FFC7C2F4FE5E}">
      <dgm:prSet/>
      <dgm:spPr/>
      <dgm:t>
        <a:bodyPr/>
        <a:lstStyle/>
        <a:p>
          <a:pPr algn="ctr"/>
          <a:endParaRPr lang="en-US"/>
        </a:p>
      </dgm:t>
    </dgm:pt>
    <dgm:pt modelId="{AFC32E43-1C8A-4963-A235-6C19B3E94FD3}" type="parTrans" cxnId="{CD788F67-0171-43E1-8581-FFC7C2F4FE5E}">
      <dgm:prSet/>
      <dgm:spPr/>
      <dgm:t>
        <a:bodyPr/>
        <a:lstStyle/>
        <a:p>
          <a:pPr algn="ctr"/>
          <a:endParaRPr lang="en-US"/>
        </a:p>
      </dgm:t>
    </dgm:pt>
    <dgm:pt modelId="{E1CD2546-6268-466B-8221-7020A5359926}">
      <dgm:prSet phldrT="[Text]"/>
      <dgm:spPr/>
      <dgm:t>
        <a:bodyPr/>
        <a:lstStyle/>
        <a:p>
          <a:pPr algn="ctr"/>
          <a:r>
            <a:rPr lang="en-US" dirty="0"/>
            <a:t>ALEA</a:t>
          </a:r>
        </a:p>
      </dgm:t>
    </dgm:pt>
    <dgm:pt modelId="{647347AD-F891-40AB-B184-893FCABD426E}" type="parTrans" cxnId="{2BEAF617-2446-4F05-BEC4-D35E91A2C40A}">
      <dgm:prSet/>
      <dgm:spPr/>
      <dgm:t>
        <a:bodyPr/>
        <a:lstStyle/>
        <a:p>
          <a:endParaRPr lang="en-US"/>
        </a:p>
      </dgm:t>
    </dgm:pt>
    <dgm:pt modelId="{7A429ECB-E5A8-4A2C-8F17-437F87D51B8C}" type="sibTrans" cxnId="{2BEAF617-2446-4F05-BEC4-D35E91A2C40A}">
      <dgm:prSet/>
      <dgm:spPr/>
      <dgm:t>
        <a:bodyPr/>
        <a:lstStyle/>
        <a:p>
          <a:endParaRPr lang="en-US"/>
        </a:p>
      </dgm:t>
    </dgm:pt>
    <dgm:pt modelId="{E5B3319E-D80B-42BB-B115-DD77B67036DB}" type="pres">
      <dgm:prSet presAssocID="{52EE5E6D-DE11-4B49-8961-D3DF452AA860}" presName="Name0" presStyleCnt="0">
        <dgm:presLayoutVars>
          <dgm:dir/>
          <dgm:resizeHandles val="exact"/>
        </dgm:presLayoutVars>
      </dgm:prSet>
      <dgm:spPr/>
    </dgm:pt>
    <dgm:pt modelId="{C5BBEDCA-69E1-42EC-B95F-5EA6EFA616B4}" type="pres">
      <dgm:prSet presAssocID="{A505DC9F-4140-4E3B-B0ED-578264A388E3}" presName="compNode" presStyleCnt="0"/>
      <dgm:spPr/>
    </dgm:pt>
    <dgm:pt modelId="{26243399-A2D9-4995-A161-B4481116B33F}" type="pres">
      <dgm:prSet presAssocID="{A505DC9F-4140-4E3B-B0ED-578264A388E3}" presName="pictRect" presStyleLbl="node1" presStyleIdx="0" presStyleCnt="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9705346-B91A-4FD4-86C3-3ABC0215BF14}" type="pres">
      <dgm:prSet presAssocID="{A505DC9F-4140-4E3B-B0ED-578264A388E3}" presName="textRect" presStyleLbl="revTx" presStyleIdx="0" presStyleCnt="12">
        <dgm:presLayoutVars>
          <dgm:bulletEnabled val="1"/>
        </dgm:presLayoutVars>
      </dgm:prSet>
      <dgm:spPr/>
    </dgm:pt>
    <dgm:pt modelId="{DAF3BF71-909B-4643-8845-F4FBAC1A12F2}" type="pres">
      <dgm:prSet presAssocID="{B2F5ACD7-4D79-4C29-B05D-3FF90E414C2D}" presName="sibTrans" presStyleLbl="sibTrans2D1" presStyleIdx="0" presStyleCnt="0"/>
      <dgm:spPr/>
    </dgm:pt>
    <dgm:pt modelId="{9E92D6DE-AA2A-4FC3-B5F0-096605BA981F}" type="pres">
      <dgm:prSet presAssocID="{F4A362C2-A959-46D1-B7ED-DA9EBC4B39D4}" presName="compNode" presStyleCnt="0"/>
      <dgm:spPr/>
    </dgm:pt>
    <dgm:pt modelId="{B2398315-ACDA-4D63-8E00-42737D7D07F6}" type="pres">
      <dgm:prSet presAssocID="{F4A362C2-A959-46D1-B7ED-DA9EBC4B39D4}" presName="pictRect" presStyleLbl="node1" presStyleIdx="1" presStyleCnt="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A88F9BC-2B5F-4CE3-8B8F-5543B3A05A99}" type="pres">
      <dgm:prSet presAssocID="{F4A362C2-A959-46D1-B7ED-DA9EBC4B39D4}" presName="textRect" presStyleLbl="revTx" presStyleIdx="1" presStyleCnt="12">
        <dgm:presLayoutVars>
          <dgm:bulletEnabled val="1"/>
        </dgm:presLayoutVars>
      </dgm:prSet>
      <dgm:spPr/>
    </dgm:pt>
    <dgm:pt modelId="{914341E0-EC73-4667-BD42-9D80D798E174}" type="pres">
      <dgm:prSet presAssocID="{F92BBEEA-602D-4D34-B516-221991A284A3}" presName="sibTrans" presStyleLbl="sibTrans2D1" presStyleIdx="0" presStyleCnt="0"/>
      <dgm:spPr/>
    </dgm:pt>
    <dgm:pt modelId="{533F0F99-E314-4669-9879-DCA63B8C80E1}" type="pres">
      <dgm:prSet presAssocID="{63731546-B597-45D8-AD9D-A9613FA13428}" presName="compNode" presStyleCnt="0"/>
      <dgm:spPr/>
    </dgm:pt>
    <dgm:pt modelId="{5C5EB641-A714-4281-997F-EDC9301FBD5D}" type="pres">
      <dgm:prSet presAssocID="{63731546-B597-45D8-AD9D-A9613FA13428}" presName="pictRect" presStyleLbl="node1" presStyleIdx="2" presStyleCnt="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7CC9ED-1D32-47F1-BA1C-5B5F23152396}" type="pres">
      <dgm:prSet presAssocID="{63731546-B597-45D8-AD9D-A9613FA13428}" presName="textRect" presStyleLbl="revTx" presStyleIdx="2" presStyleCnt="12">
        <dgm:presLayoutVars>
          <dgm:bulletEnabled val="1"/>
        </dgm:presLayoutVars>
      </dgm:prSet>
      <dgm:spPr/>
    </dgm:pt>
    <dgm:pt modelId="{06E24997-3953-482B-BCD8-657170D83185}" type="pres">
      <dgm:prSet presAssocID="{F844DDD3-F6F8-49AC-A773-D518032784EA}" presName="sibTrans" presStyleLbl="sibTrans2D1" presStyleIdx="0" presStyleCnt="0"/>
      <dgm:spPr/>
    </dgm:pt>
    <dgm:pt modelId="{CFD9816A-34D0-46EF-9335-7BBA17AD549A}" type="pres">
      <dgm:prSet presAssocID="{09F50306-AE2F-4025-8C22-3E015E3C2D9B}" presName="compNode" presStyleCnt="0"/>
      <dgm:spPr/>
    </dgm:pt>
    <dgm:pt modelId="{1F7E29B8-F8C6-43A9-A57A-468C5E68F267}" type="pres">
      <dgm:prSet presAssocID="{09F50306-AE2F-4025-8C22-3E015E3C2D9B}" presName="pictRect" presStyleLbl="node1" presStyleIdx="3" presStyleCnt="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C8228F9-3A97-4BF5-A97F-38EFBDB947B8}" type="pres">
      <dgm:prSet presAssocID="{09F50306-AE2F-4025-8C22-3E015E3C2D9B}" presName="textRect" presStyleLbl="revTx" presStyleIdx="3" presStyleCnt="12">
        <dgm:presLayoutVars>
          <dgm:bulletEnabled val="1"/>
        </dgm:presLayoutVars>
      </dgm:prSet>
      <dgm:spPr/>
    </dgm:pt>
    <dgm:pt modelId="{BFD8CF5B-FFF9-4DE6-A339-2FE24ABE7F29}" type="pres">
      <dgm:prSet presAssocID="{6816BAF8-0FE4-4C9D-9075-D97995314C72}" presName="sibTrans" presStyleLbl="sibTrans2D1" presStyleIdx="0" presStyleCnt="0"/>
      <dgm:spPr/>
    </dgm:pt>
    <dgm:pt modelId="{03002367-A9BE-4C2B-8FA4-92CE22E22496}" type="pres">
      <dgm:prSet presAssocID="{85267142-3C0C-44F7-B345-6F7345BC57F8}" presName="compNode" presStyleCnt="0"/>
      <dgm:spPr/>
    </dgm:pt>
    <dgm:pt modelId="{8982ED0B-4ECE-44CC-9A64-47A773108050}" type="pres">
      <dgm:prSet presAssocID="{85267142-3C0C-44F7-B345-6F7345BC57F8}" presName="pictRect" presStyleLbl="node1" presStyleIdx="4" presStyleCnt="1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2B9ACAE-9D6C-4E9D-880E-62BF9A5F34B4}" type="pres">
      <dgm:prSet presAssocID="{85267142-3C0C-44F7-B345-6F7345BC57F8}" presName="textRect" presStyleLbl="revTx" presStyleIdx="4" presStyleCnt="12">
        <dgm:presLayoutVars>
          <dgm:bulletEnabled val="1"/>
        </dgm:presLayoutVars>
      </dgm:prSet>
      <dgm:spPr/>
    </dgm:pt>
    <dgm:pt modelId="{274ECC8F-D921-4275-8978-B2F0687C76D1}" type="pres">
      <dgm:prSet presAssocID="{9E67169B-8C25-4E00-B79F-95AF211305AB}" presName="sibTrans" presStyleLbl="sibTrans2D1" presStyleIdx="0" presStyleCnt="0"/>
      <dgm:spPr/>
    </dgm:pt>
    <dgm:pt modelId="{39E2CA83-CA37-4C03-916B-0678AD170736}" type="pres">
      <dgm:prSet presAssocID="{29063F93-C790-4B82-90F0-3E79BA9D6F8F}" presName="compNode" presStyleCnt="0"/>
      <dgm:spPr/>
    </dgm:pt>
    <dgm:pt modelId="{94305722-1531-47DF-88B6-A61F1CE408EF}" type="pres">
      <dgm:prSet presAssocID="{29063F93-C790-4B82-90F0-3E79BA9D6F8F}" presName="pictRect" presStyleLbl="node1" presStyleIdx="5" presStyleCnt="1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3987A386-BA98-4BDF-BB13-9B52F81494EE}" type="pres">
      <dgm:prSet presAssocID="{29063F93-C790-4B82-90F0-3E79BA9D6F8F}" presName="textRect" presStyleLbl="revTx" presStyleIdx="5" presStyleCnt="12">
        <dgm:presLayoutVars>
          <dgm:bulletEnabled val="1"/>
        </dgm:presLayoutVars>
      </dgm:prSet>
      <dgm:spPr/>
    </dgm:pt>
    <dgm:pt modelId="{E2091111-DCBC-4CF3-8A34-0CF1176B4DB1}" type="pres">
      <dgm:prSet presAssocID="{3AF6CCF9-A838-4195-814B-1C6B1F0B3562}" presName="sibTrans" presStyleLbl="sibTrans2D1" presStyleIdx="0" presStyleCnt="0"/>
      <dgm:spPr/>
    </dgm:pt>
    <dgm:pt modelId="{ACE62C9A-70EE-4893-88BE-E6CCB9DAA273}" type="pres">
      <dgm:prSet presAssocID="{E1CD2546-6268-466B-8221-7020A5359926}" presName="compNode" presStyleCnt="0"/>
      <dgm:spPr/>
    </dgm:pt>
    <dgm:pt modelId="{1341EDAA-9A91-47F5-B6ED-5D1D81A76D0C}" type="pres">
      <dgm:prSet presAssocID="{E1CD2546-6268-466B-8221-7020A5359926}" presName="pictRect" presStyleLbl="node1" presStyleIdx="6" presStyleCnt="1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276D9D6B-20FB-4101-B9BE-17865E60FE35}" type="pres">
      <dgm:prSet presAssocID="{E1CD2546-6268-466B-8221-7020A5359926}" presName="textRect" presStyleLbl="revTx" presStyleIdx="6" presStyleCnt="12">
        <dgm:presLayoutVars>
          <dgm:bulletEnabled val="1"/>
        </dgm:presLayoutVars>
      </dgm:prSet>
      <dgm:spPr/>
    </dgm:pt>
    <dgm:pt modelId="{F19FC7ED-704F-4402-ABD4-EF71CEAC8C5E}" type="pres">
      <dgm:prSet presAssocID="{7A429ECB-E5A8-4A2C-8F17-437F87D51B8C}" presName="sibTrans" presStyleLbl="sibTrans2D1" presStyleIdx="0" presStyleCnt="0"/>
      <dgm:spPr/>
    </dgm:pt>
    <dgm:pt modelId="{2FF9FE22-4A58-4AE5-87E9-0E345307A010}" type="pres">
      <dgm:prSet presAssocID="{E51FD8B8-EDC1-423E-A222-2135F5B2AB5C}" presName="compNode" presStyleCnt="0"/>
      <dgm:spPr/>
    </dgm:pt>
    <dgm:pt modelId="{64A8B585-02CE-4BCE-8AFF-65E54BC1A36C}" type="pres">
      <dgm:prSet presAssocID="{E51FD8B8-EDC1-423E-A222-2135F5B2AB5C}" presName="pictRect" presStyleLbl="node1" presStyleIdx="7" presStyleCnt="12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9240ED2C-15D3-4D88-8130-FD9B3AD24AFB}" type="pres">
      <dgm:prSet presAssocID="{E51FD8B8-EDC1-423E-A222-2135F5B2AB5C}" presName="textRect" presStyleLbl="revTx" presStyleIdx="7" presStyleCnt="12">
        <dgm:presLayoutVars>
          <dgm:bulletEnabled val="1"/>
        </dgm:presLayoutVars>
      </dgm:prSet>
      <dgm:spPr/>
    </dgm:pt>
    <dgm:pt modelId="{8ECC1828-2E73-4FF1-9C43-A28EA72590F8}" type="pres">
      <dgm:prSet presAssocID="{CA0BEC8E-969D-43FE-A848-C8A519315909}" presName="sibTrans" presStyleLbl="sibTrans2D1" presStyleIdx="0" presStyleCnt="0"/>
      <dgm:spPr/>
    </dgm:pt>
    <dgm:pt modelId="{C9123445-61A6-4BCD-81DA-9F709E3F4876}" type="pres">
      <dgm:prSet presAssocID="{24EC772D-2AF1-4FED-B1C9-F294B29825B7}" presName="compNode" presStyleCnt="0"/>
      <dgm:spPr/>
    </dgm:pt>
    <dgm:pt modelId="{4BEC9C9E-8F25-47E2-8599-475BB058BAF9}" type="pres">
      <dgm:prSet presAssocID="{24EC772D-2AF1-4FED-B1C9-F294B29825B7}" presName="pictRect" presStyleLbl="node1" presStyleIdx="8" presStyleCnt="12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9C515CBC-80CE-4701-8594-8F241B738A19}" type="pres">
      <dgm:prSet presAssocID="{24EC772D-2AF1-4FED-B1C9-F294B29825B7}" presName="textRect" presStyleLbl="revTx" presStyleIdx="8" presStyleCnt="12">
        <dgm:presLayoutVars>
          <dgm:bulletEnabled val="1"/>
        </dgm:presLayoutVars>
      </dgm:prSet>
      <dgm:spPr/>
    </dgm:pt>
    <dgm:pt modelId="{019A68DD-B31F-44CC-9BA2-3AE81E1989F9}" type="pres">
      <dgm:prSet presAssocID="{ADE82373-E6AD-4961-A913-6C70A40DE4F4}" presName="sibTrans" presStyleLbl="sibTrans2D1" presStyleIdx="0" presStyleCnt="0"/>
      <dgm:spPr/>
    </dgm:pt>
    <dgm:pt modelId="{C7C64245-E507-4A84-B1F2-58709D9BDE02}" type="pres">
      <dgm:prSet presAssocID="{53ECA1AE-272C-4ED7-A358-99F04FA03FF9}" presName="compNode" presStyleCnt="0"/>
      <dgm:spPr/>
    </dgm:pt>
    <dgm:pt modelId="{01DC257E-8C43-4B3A-AFDE-9667419C1333}" type="pres">
      <dgm:prSet presAssocID="{53ECA1AE-272C-4ED7-A358-99F04FA03FF9}" presName="pictRect" presStyleLbl="node1" presStyleIdx="9" presStyleCnt="12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655435EA-DCF0-431A-8672-090A2C2C3374}" type="pres">
      <dgm:prSet presAssocID="{53ECA1AE-272C-4ED7-A358-99F04FA03FF9}" presName="textRect" presStyleLbl="revTx" presStyleIdx="9" presStyleCnt="12">
        <dgm:presLayoutVars>
          <dgm:bulletEnabled val="1"/>
        </dgm:presLayoutVars>
      </dgm:prSet>
      <dgm:spPr/>
    </dgm:pt>
    <dgm:pt modelId="{3BA65706-EE4C-455E-ACF5-EFB22F33E5E7}" type="pres">
      <dgm:prSet presAssocID="{C0C603BD-04B9-4FB3-A5C6-AB27F3244FA5}" presName="sibTrans" presStyleLbl="sibTrans2D1" presStyleIdx="0" presStyleCnt="0"/>
      <dgm:spPr/>
    </dgm:pt>
    <dgm:pt modelId="{1FB2546B-E141-4273-95D9-2967B2EA2125}" type="pres">
      <dgm:prSet presAssocID="{084ED69F-9FAB-47F7-884B-95AF9202691D}" presName="compNode" presStyleCnt="0"/>
      <dgm:spPr/>
    </dgm:pt>
    <dgm:pt modelId="{604F6A65-DA34-4952-A93F-56B1F3901975}" type="pres">
      <dgm:prSet presAssocID="{084ED69F-9FAB-47F7-884B-95AF9202691D}" presName="pictRect" presStyleLbl="node1" presStyleIdx="10" presStyleCnt="12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5163C7E3-1D75-48AA-AA2E-0D2D6F65DFB9}" type="pres">
      <dgm:prSet presAssocID="{084ED69F-9FAB-47F7-884B-95AF9202691D}" presName="textRect" presStyleLbl="revTx" presStyleIdx="10" presStyleCnt="12">
        <dgm:presLayoutVars>
          <dgm:bulletEnabled val="1"/>
        </dgm:presLayoutVars>
      </dgm:prSet>
      <dgm:spPr/>
    </dgm:pt>
    <dgm:pt modelId="{CF18A0BA-2AD9-4F72-B037-9B902920A36E}" type="pres">
      <dgm:prSet presAssocID="{3D85C9AB-BA05-4D76-88FA-2716CB07A9F4}" presName="sibTrans" presStyleLbl="sibTrans2D1" presStyleIdx="0" presStyleCnt="0"/>
      <dgm:spPr/>
    </dgm:pt>
    <dgm:pt modelId="{53FB2663-2934-4C95-A017-1AF85D1E2AB9}" type="pres">
      <dgm:prSet presAssocID="{C6597EA0-22C7-436C-8F38-28DE498CBF80}" presName="compNode" presStyleCnt="0"/>
      <dgm:spPr/>
    </dgm:pt>
    <dgm:pt modelId="{AE354877-0C0D-41B5-B272-E28780C3AC0B}" type="pres">
      <dgm:prSet presAssocID="{C6597EA0-22C7-436C-8F38-28DE498CBF80}" presName="pictRect" presStyleLbl="node1" presStyleIdx="11" presStyleCnt="12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</dgm:pt>
    <dgm:pt modelId="{4B9B8E29-C5D7-44D6-A488-8ED3194F3477}" type="pres">
      <dgm:prSet presAssocID="{C6597EA0-22C7-436C-8F38-28DE498CBF80}" presName="textRect" presStyleLbl="revTx" presStyleIdx="11" presStyleCnt="12">
        <dgm:presLayoutVars>
          <dgm:bulletEnabled val="1"/>
        </dgm:presLayoutVars>
      </dgm:prSet>
      <dgm:spPr/>
    </dgm:pt>
  </dgm:ptLst>
  <dgm:cxnLst>
    <dgm:cxn modelId="{E6B1585E-6071-4B92-B839-6C0B7AD2D643}" srcId="{52EE5E6D-DE11-4B49-8961-D3DF452AA860}" destId="{F4A362C2-A959-46D1-B7ED-DA9EBC4B39D4}" srcOrd="1" destOrd="0" parTransId="{4F68C910-6F12-41F3-8D23-215AF069EF34}" sibTransId="{F92BBEEA-602D-4D34-B516-221991A284A3}"/>
    <dgm:cxn modelId="{77968D5C-EA12-4EC9-9D8D-1162CAF71133}" type="presOf" srcId="{09F50306-AE2F-4025-8C22-3E015E3C2D9B}" destId="{FC8228F9-3A97-4BF5-A97F-38EFBDB947B8}" srcOrd="0" destOrd="0" presId="urn:microsoft.com/office/officeart/2005/8/layout/pList1"/>
    <dgm:cxn modelId="{BE26D7E0-A1B8-4132-9E89-B5532AB9EACA}" type="presOf" srcId="{F92BBEEA-602D-4D34-B516-221991A284A3}" destId="{914341E0-EC73-4667-BD42-9D80D798E174}" srcOrd="0" destOrd="0" presId="urn:microsoft.com/office/officeart/2005/8/layout/pList1"/>
    <dgm:cxn modelId="{D37BBFAA-DEE2-42DD-9B9F-683AB50FC2D0}" type="presOf" srcId="{29063F93-C790-4B82-90F0-3E79BA9D6F8F}" destId="{3987A386-BA98-4BDF-BB13-9B52F81494EE}" srcOrd="0" destOrd="0" presId="urn:microsoft.com/office/officeart/2005/8/layout/pList1"/>
    <dgm:cxn modelId="{3FA0A7CB-E0FA-4A98-A0B8-C2F732BAC19C}" type="presOf" srcId="{F4A362C2-A959-46D1-B7ED-DA9EBC4B39D4}" destId="{4A88F9BC-2B5F-4CE3-8B8F-5543B3A05A99}" srcOrd="0" destOrd="0" presId="urn:microsoft.com/office/officeart/2005/8/layout/pList1"/>
    <dgm:cxn modelId="{18999E5E-E34F-4B86-A0A7-F0917B335EB0}" type="presOf" srcId="{7A429ECB-E5A8-4A2C-8F17-437F87D51B8C}" destId="{F19FC7ED-704F-4402-ABD4-EF71CEAC8C5E}" srcOrd="0" destOrd="0" presId="urn:microsoft.com/office/officeart/2005/8/layout/pList1"/>
    <dgm:cxn modelId="{E3D592D2-8630-4905-8D18-FFAA2F3D1D72}" type="presOf" srcId="{C6597EA0-22C7-436C-8F38-28DE498CBF80}" destId="{4B9B8E29-C5D7-44D6-A488-8ED3194F3477}" srcOrd="0" destOrd="0" presId="urn:microsoft.com/office/officeart/2005/8/layout/pList1"/>
    <dgm:cxn modelId="{DD405B99-2809-4BDD-94EF-88447C53F304}" type="presOf" srcId="{084ED69F-9FAB-47F7-884B-95AF9202691D}" destId="{5163C7E3-1D75-48AA-AA2E-0D2D6F65DFB9}" srcOrd="0" destOrd="0" presId="urn:microsoft.com/office/officeart/2005/8/layout/pList1"/>
    <dgm:cxn modelId="{2BEAF617-2446-4F05-BEC4-D35E91A2C40A}" srcId="{52EE5E6D-DE11-4B49-8961-D3DF452AA860}" destId="{E1CD2546-6268-466B-8221-7020A5359926}" srcOrd="6" destOrd="0" parTransId="{647347AD-F891-40AB-B184-893FCABD426E}" sibTransId="{7A429ECB-E5A8-4A2C-8F17-437F87D51B8C}"/>
    <dgm:cxn modelId="{4B982719-8684-474C-A375-9AAAAF87F19E}" type="presOf" srcId="{A505DC9F-4140-4E3B-B0ED-578264A388E3}" destId="{49705346-B91A-4FD4-86C3-3ABC0215BF14}" srcOrd="0" destOrd="0" presId="urn:microsoft.com/office/officeart/2005/8/layout/pList1"/>
    <dgm:cxn modelId="{43CBC124-594C-410F-BAD9-177D20A1CA3B}" srcId="{52EE5E6D-DE11-4B49-8961-D3DF452AA860}" destId="{24EC772D-2AF1-4FED-B1C9-F294B29825B7}" srcOrd="8" destOrd="0" parTransId="{EFC6196D-53FE-4302-86EC-F32288D0BF22}" sibTransId="{ADE82373-E6AD-4961-A913-6C70A40DE4F4}"/>
    <dgm:cxn modelId="{0C4CB316-9AD7-4315-AA68-994507C7C221}" type="presOf" srcId="{B2F5ACD7-4D79-4C29-B05D-3FF90E414C2D}" destId="{DAF3BF71-909B-4643-8845-F4FBAC1A12F2}" srcOrd="0" destOrd="0" presId="urn:microsoft.com/office/officeart/2005/8/layout/pList1"/>
    <dgm:cxn modelId="{B98BBC65-66BF-423F-91F0-76E492AA593B}" type="presOf" srcId="{C0C603BD-04B9-4FB3-A5C6-AB27F3244FA5}" destId="{3BA65706-EE4C-455E-ACF5-EFB22F33E5E7}" srcOrd="0" destOrd="0" presId="urn:microsoft.com/office/officeart/2005/8/layout/pList1"/>
    <dgm:cxn modelId="{566F4499-9CAA-4B7C-8F21-4B8349B8D79B}" srcId="{52EE5E6D-DE11-4B49-8961-D3DF452AA860}" destId="{084ED69F-9FAB-47F7-884B-95AF9202691D}" srcOrd="10" destOrd="0" parTransId="{CF864474-FD2B-4D92-BCA1-ECA7E0D55B44}" sibTransId="{3D85C9AB-BA05-4D76-88FA-2716CB07A9F4}"/>
    <dgm:cxn modelId="{DAA12002-2D6E-443E-B79C-F2D354178F54}" srcId="{52EE5E6D-DE11-4B49-8961-D3DF452AA860}" destId="{63731546-B597-45D8-AD9D-A9613FA13428}" srcOrd="2" destOrd="0" parTransId="{384597CE-7094-4AA6-87B6-A403AC776F47}" sibTransId="{F844DDD3-F6F8-49AC-A773-D518032784EA}"/>
    <dgm:cxn modelId="{5E0B466C-35DD-4310-A5CA-EE18DE257A29}" srcId="{52EE5E6D-DE11-4B49-8961-D3DF452AA860}" destId="{A505DC9F-4140-4E3B-B0ED-578264A388E3}" srcOrd="0" destOrd="0" parTransId="{AEDB7343-99FC-4CCE-A634-2A1C10413C3F}" sibTransId="{B2F5ACD7-4D79-4C29-B05D-3FF90E414C2D}"/>
    <dgm:cxn modelId="{401B8849-21EE-4479-96B7-430FD93AF39E}" type="presOf" srcId="{E51FD8B8-EDC1-423E-A222-2135F5B2AB5C}" destId="{9240ED2C-15D3-4D88-8130-FD9B3AD24AFB}" srcOrd="0" destOrd="0" presId="urn:microsoft.com/office/officeart/2005/8/layout/pList1"/>
    <dgm:cxn modelId="{B6015AC7-943F-4EA4-9446-7484183BF16E}" srcId="{52EE5E6D-DE11-4B49-8961-D3DF452AA860}" destId="{C6597EA0-22C7-436C-8F38-28DE498CBF80}" srcOrd="11" destOrd="0" parTransId="{B06E702F-3565-4E24-8C28-290C6A5C942E}" sibTransId="{390EF139-F0EC-49D9-8071-9551C6FD9085}"/>
    <dgm:cxn modelId="{15F54A53-4ECD-44D8-BF47-E614041704F8}" type="presOf" srcId="{63731546-B597-45D8-AD9D-A9613FA13428}" destId="{197CC9ED-1D32-47F1-BA1C-5B5F23152396}" srcOrd="0" destOrd="0" presId="urn:microsoft.com/office/officeart/2005/8/layout/pList1"/>
    <dgm:cxn modelId="{05732648-3802-409C-B00B-25FF031E4B16}" type="presOf" srcId="{3D85C9AB-BA05-4D76-88FA-2716CB07A9F4}" destId="{CF18A0BA-2AD9-4F72-B037-9B902920A36E}" srcOrd="0" destOrd="0" presId="urn:microsoft.com/office/officeart/2005/8/layout/pList1"/>
    <dgm:cxn modelId="{B29200A2-CFF7-4DB7-9D9A-336948D343F7}" type="presOf" srcId="{9E67169B-8C25-4E00-B79F-95AF211305AB}" destId="{274ECC8F-D921-4275-8978-B2F0687C76D1}" srcOrd="0" destOrd="0" presId="urn:microsoft.com/office/officeart/2005/8/layout/pList1"/>
    <dgm:cxn modelId="{B88F1F92-61BB-4AA6-A17A-18092BF97B2C}" type="presOf" srcId="{53ECA1AE-272C-4ED7-A358-99F04FA03FF9}" destId="{655435EA-DCF0-431A-8672-090A2C2C3374}" srcOrd="0" destOrd="0" presId="urn:microsoft.com/office/officeart/2005/8/layout/pList1"/>
    <dgm:cxn modelId="{B272DDFC-4215-4998-9006-25282DE9FD2B}" srcId="{52EE5E6D-DE11-4B49-8961-D3DF452AA860}" destId="{E51FD8B8-EDC1-423E-A222-2135F5B2AB5C}" srcOrd="7" destOrd="0" parTransId="{D9FDF7ED-96B4-4423-A58E-C20549B0863C}" sibTransId="{CA0BEC8E-969D-43FE-A848-C8A519315909}"/>
    <dgm:cxn modelId="{CD788F67-0171-43E1-8581-FFC7C2F4FE5E}" srcId="{52EE5E6D-DE11-4B49-8961-D3DF452AA860}" destId="{53ECA1AE-272C-4ED7-A358-99F04FA03FF9}" srcOrd="9" destOrd="0" parTransId="{AFC32E43-1C8A-4963-A235-6C19B3E94FD3}" sibTransId="{C0C603BD-04B9-4FB3-A5C6-AB27F3244FA5}"/>
    <dgm:cxn modelId="{42CC7035-94E7-4B1A-A76C-26FF5BF305C3}" type="presOf" srcId="{3AF6CCF9-A838-4195-814B-1C6B1F0B3562}" destId="{E2091111-DCBC-4CF3-8A34-0CF1176B4DB1}" srcOrd="0" destOrd="0" presId="urn:microsoft.com/office/officeart/2005/8/layout/pList1"/>
    <dgm:cxn modelId="{10301D30-3179-4A30-9E99-314EFE9F478C}" type="presOf" srcId="{ADE82373-E6AD-4961-A913-6C70A40DE4F4}" destId="{019A68DD-B31F-44CC-9BA2-3AE81E1989F9}" srcOrd="0" destOrd="0" presId="urn:microsoft.com/office/officeart/2005/8/layout/pList1"/>
    <dgm:cxn modelId="{B17C907E-C36C-471D-8714-DF95FC1B586F}" type="presOf" srcId="{E1CD2546-6268-466B-8221-7020A5359926}" destId="{276D9D6B-20FB-4101-B9BE-17865E60FE35}" srcOrd="0" destOrd="0" presId="urn:microsoft.com/office/officeart/2005/8/layout/pList1"/>
    <dgm:cxn modelId="{1BCF1D4A-CE48-41C9-A32B-712AABA60F64}" type="presOf" srcId="{85267142-3C0C-44F7-B345-6F7345BC57F8}" destId="{C2B9ACAE-9D6C-4E9D-880E-62BF9A5F34B4}" srcOrd="0" destOrd="0" presId="urn:microsoft.com/office/officeart/2005/8/layout/pList1"/>
    <dgm:cxn modelId="{26AB78D2-FCC4-4AE7-9DFB-A7EC9105C20D}" srcId="{52EE5E6D-DE11-4B49-8961-D3DF452AA860}" destId="{85267142-3C0C-44F7-B345-6F7345BC57F8}" srcOrd="4" destOrd="0" parTransId="{BA4D72EB-5AF7-4C15-A456-A0CEBCBF72A6}" sibTransId="{9E67169B-8C25-4E00-B79F-95AF211305AB}"/>
    <dgm:cxn modelId="{2A781855-B21E-4467-8C48-DAEB9EC4E697}" type="presOf" srcId="{F844DDD3-F6F8-49AC-A773-D518032784EA}" destId="{06E24997-3953-482B-BCD8-657170D83185}" srcOrd="0" destOrd="0" presId="urn:microsoft.com/office/officeart/2005/8/layout/pList1"/>
    <dgm:cxn modelId="{8B7356D8-8796-465C-B7C5-1B94724A92D4}" srcId="{52EE5E6D-DE11-4B49-8961-D3DF452AA860}" destId="{09F50306-AE2F-4025-8C22-3E015E3C2D9B}" srcOrd="3" destOrd="0" parTransId="{FAF53D20-D7FF-4BD8-A6B2-7310C95CE7DC}" sibTransId="{6816BAF8-0FE4-4C9D-9075-D97995314C72}"/>
    <dgm:cxn modelId="{DC2DBE69-E01E-40E5-B8D7-33F3BD6AA9DB}" type="presOf" srcId="{52EE5E6D-DE11-4B49-8961-D3DF452AA860}" destId="{E5B3319E-D80B-42BB-B115-DD77B67036DB}" srcOrd="0" destOrd="0" presId="urn:microsoft.com/office/officeart/2005/8/layout/pList1"/>
    <dgm:cxn modelId="{7DF42EC9-4AE9-4BB2-9B7A-F8859000577B}" type="presOf" srcId="{6816BAF8-0FE4-4C9D-9075-D97995314C72}" destId="{BFD8CF5B-FFF9-4DE6-A339-2FE24ABE7F29}" srcOrd="0" destOrd="0" presId="urn:microsoft.com/office/officeart/2005/8/layout/pList1"/>
    <dgm:cxn modelId="{DB9BE042-E704-4596-8C3F-22D7DAF1A073}" type="presOf" srcId="{24EC772D-2AF1-4FED-B1C9-F294B29825B7}" destId="{9C515CBC-80CE-4701-8594-8F241B738A19}" srcOrd="0" destOrd="0" presId="urn:microsoft.com/office/officeart/2005/8/layout/pList1"/>
    <dgm:cxn modelId="{268A13BE-11E5-4F34-BEA1-01B9BCD1439B}" srcId="{52EE5E6D-DE11-4B49-8961-D3DF452AA860}" destId="{29063F93-C790-4B82-90F0-3E79BA9D6F8F}" srcOrd="5" destOrd="0" parTransId="{4C9CDBD0-342E-453F-BE4C-298FF3D543A7}" sibTransId="{3AF6CCF9-A838-4195-814B-1C6B1F0B3562}"/>
    <dgm:cxn modelId="{C2492C2D-1D55-49B4-8A4A-FDB041ECC633}" type="presOf" srcId="{CA0BEC8E-969D-43FE-A848-C8A519315909}" destId="{8ECC1828-2E73-4FF1-9C43-A28EA72590F8}" srcOrd="0" destOrd="0" presId="urn:microsoft.com/office/officeart/2005/8/layout/pList1"/>
    <dgm:cxn modelId="{58509A18-F5F3-4E2C-A654-977854ABCF61}" type="presParOf" srcId="{E5B3319E-D80B-42BB-B115-DD77B67036DB}" destId="{C5BBEDCA-69E1-42EC-B95F-5EA6EFA616B4}" srcOrd="0" destOrd="0" presId="urn:microsoft.com/office/officeart/2005/8/layout/pList1"/>
    <dgm:cxn modelId="{F2FF7509-CB6C-440A-8D04-F1508743E82A}" type="presParOf" srcId="{C5BBEDCA-69E1-42EC-B95F-5EA6EFA616B4}" destId="{26243399-A2D9-4995-A161-B4481116B33F}" srcOrd="0" destOrd="0" presId="urn:microsoft.com/office/officeart/2005/8/layout/pList1"/>
    <dgm:cxn modelId="{11FD7C01-1570-4775-84DF-695DE9B6B069}" type="presParOf" srcId="{C5BBEDCA-69E1-42EC-B95F-5EA6EFA616B4}" destId="{49705346-B91A-4FD4-86C3-3ABC0215BF14}" srcOrd="1" destOrd="0" presId="urn:microsoft.com/office/officeart/2005/8/layout/pList1"/>
    <dgm:cxn modelId="{7559D29A-18C9-41B9-AE49-676518915483}" type="presParOf" srcId="{E5B3319E-D80B-42BB-B115-DD77B67036DB}" destId="{DAF3BF71-909B-4643-8845-F4FBAC1A12F2}" srcOrd="1" destOrd="0" presId="urn:microsoft.com/office/officeart/2005/8/layout/pList1"/>
    <dgm:cxn modelId="{A144F564-1DA9-4ED2-9BBC-762F8EB025C9}" type="presParOf" srcId="{E5B3319E-D80B-42BB-B115-DD77B67036DB}" destId="{9E92D6DE-AA2A-4FC3-B5F0-096605BA981F}" srcOrd="2" destOrd="0" presId="urn:microsoft.com/office/officeart/2005/8/layout/pList1"/>
    <dgm:cxn modelId="{425D9797-A93E-41C4-BDFB-7A437A50DB8F}" type="presParOf" srcId="{9E92D6DE-AA2A-4FC3-B5F0-096605BA981F}" destId="{B2398315-ACDA-4D63-8E00-42737D7D07F6}" srcOrd="0" destOrd="0" presId="urn:microsoft.com/office/officeart/2005/8/layout/pList1"/>
    <dgm:cxn modelId="{5EF6E932-B8AB-4A6A-9EEE-39A9A14EF60C}" type="presParOf" srcId="{9E92D6DE-AA2A-4FC3-B5F0-096605BA981F}" destId="{4A88F9BC-2B5F-4CE3-8B8F-5543B3A05A99}" srcOrd="1" destOrd="0" presId="urn:microsoft.com/office/officeart/2005/8/layout/pList1"/>
    <dgm:cxn modelId="{A8BEB605-C28D-4EDA-8741-6DDFFCAEEB7E}" type="presParOf" srcId="{E5B3319E-D80B-42BB-B115-DD77B67036DB}" destId="{914341E0-EC73-4667-BD42-9D80D798E174}" srcOrd="3" destOrd="0" presId="urn:microsoft.com/office/officeart/2005/8/layout/pList1"/>
    <dgm:cxn modelId="{6AA1DB66-067C-493B-8DB9-42638C1BA4DE}" type="presParOf" srcId="{E5B3319E-D80B-42BB-B115-DD77B67036DB}" destId="{533F0F99-E314-4669-9879-DCA63B8C80E1}" srcOrd="4" destOrd="0" presId="urn:microsoft.com/office/officeart/2005/8/layout/pList1"/>
    <dgm:cxn modelId="{A30C01D1-98AB-4A3C-8878-7F2EA731E3A8}" type="presParOf" srcId="{533F0F99-E314-4669-9879-DCA63B8C80E1}" destId="{5C5EB641-A714-4281-997F-EDC9301FBD5D}" srcOrd="0" destOrd="0" presId="urn:microsoft.com/office/officeart/2005/8/layout/pList1"/>
    <dgm:cxn modelId="{4DC9AFB3-EB5B-4ECD-8236-1BFD95BC1362}" type="presParOf" srcId="{533F0F99-E314-4669-9879-DCA63B8C80E1}" destId="{197CC9ED-1D32-47F1-BA1C-5B5F23152396}" srcOrd="1" destOrd="0" presId="urn:microsoft.com/office/officeart/2005/8/layout/pList1"/>
    <dgm:cxn modelId="{090D80E7-A1F0-42BC-9B07-A2DB52D660B4}" type="presParOf" srcId="{E5B3319E-D80B-42BB-B115-DD77B67036DB}" destId="{06E24997-3953-482B-BCD8-657170D83185}" srcOrd="5" destOrd="0" presId="urn:microsoft.com/office/officeart/2005/8/layout/pList1"/>
    <dgm:cxn modelId="{013A1D88-3FB3-4FC8-8EED-793339488160}" type="presParOf" srcId="{E5B3319E-D80B-42BB-B115-DD77B67036DB}" destId="{CFD9816A-34D0-46EF-9335-7BBA17AD549A}" srcOrd="6" destOrd="0" presId="urn:microsoft.com/office/officeart/2005/8/layout/pList1"/>
    <dgm:cxn modelId="{A16CF56D-F211-4AC7-9A6E-41CA1F528DD8}" type="presParOf" srcId="{CFD9816A-34D0-46EF-9335-7BBA17AD549A}" destId="{1F7E29B8-F8C6-43A9-A57A-468C5E68F267}" srcOrd="0" destOrd="0" presId="urn:microsoft.com/office/officeart/2005/8/layout/pList1"/>
    <dgm:cxn modelId="{D49EDA73-7ACD-4DAC-8B96-ABE9028B40D9}" type="presParOf" srcId="{CFD9816A-34D0-46EF-9335-7BBA17AD549A}" destId="{FC8228F9-3A97-4BF5-A97F-38EFBDB947B8}" srcOrd="1" destOrd="0" presId="urn:microsoft.com/office/officeart/2005/8/layout/pList1"/>
    <dgm:cxn modelId="{7378A8F2-ED7C-4E55-8CC1-9D33958EE16F}" type="presParOf" srcId="{E5B3319E-D80B-42BB-B115-DD77B67036DB}" destId="{BFD8CF5B-FFF9-4DE6-A339-2FE24ABE7F29}" srcOrd="7" destOrd="0" presId="urn:microsoft.com/office/officeart/2005/8/layout/pList1"/>
    <dgm:cxn modelId="{A80D1E53-114C-437D-BA85-9750DAD5D74A}" type="presParOf" srcId="{E5B3319E-D80B-42BB-B115-DD77B67036DB}" destId="{03002367-A9BE-4C2B-8FA4-92CE22E22496}" srcOrd="8" destOrd="0" presId="urn:microsoft.com/office/officeart/2005/8/layout/pList1"/>
    <dgm:cxn modelId="{F993BCA8-3151-496F-AA8E-330EBBF6EAD9}" type="presParOf" srcId="{03002367-A9BE-4C2B-8FA4-92CE22E22496}" destId="{8982ED0B-4ECE-44CC-9A64-47A773108050}" srcOrd="0" destOrd="0" presId="urn:microsoft.com/office/officeart/2005/8/layout/pList1"/>
    <dgm:cxn modelId="{ACDA0F27-06C6-4D55-84F1-5D51ED7948C0}" type="presParOf" srcId="{03002367-A9BE-4C2B-8FA4-92CE22E22496}" destId="{C2B9ACAE-9D6C-4E9D-880E-62BF9A5F34B4}" srcOrd="1" destOrd="0" presId="urn:microsoft.com/office/officeart/2005/8/layout/pList1"/>
    <dgm:cxn modelId="{6C878E61-A412-4CCB-9358-51CEF59EA2D5}" type="presParOf" srcId="{E5B3319E-D80B-42BB-B115-DD77B67036DB}" destId="{274ECC8F-D921-4275-8978-B2F0687C76D1}" srcOrd="9" destOrd="0" presId="urn:microsoft.com/office/officeart/2005/8/layout/pList1"/>
    <dgm:cxn modelId="{219B422B-5242-4952-96CF-17038211CB49}" type="presParOf" srcId="{E5B3319E-D80B-42BB-B115-DD77B67036DB}" destId="{39E2CA83-CA37-4C03-916B-0678AD170736}" srcOrd="10" destOrd="0" presId="urn:microsoft.com/office/officeart/2005/8/layout/pList1"/>
    <dgm:cxn modelId="{2547B6F7-E5CA-4DDA-AE33-F1CA595290F9}" type="presParOf" srcId="{39E2CA83-CA37-4C03-916B-0678AD170736}" destId="{94305722-1531-47DF-88B6-A61F1CE408EF}" srcOrd="0" destOrd="0" presId="urn:microsoft.com/office/officeart/2005/8/layout/pList1"/>
    <dgm:cxn modelId="{9CA4603D-510A-4352-99EC-EC72D2B882D6}" type="presParOf" srcId="{39E2CA83-CA37-4C03-916B-0678AD170736}" destId="{3987A386-BA98-4BDF-BB13-9B52F81494EE}" srcOrd="1" destOrd="0" presId="urn:microsoft.com/office/officeart/2005/8/layout/pList1"/>
    <dgm:cxn modelId="{0CAB264E-86FA-4A29-BA5D-D73017B29EF1}" type="presParOf" srcId="{E5B3319E-D80B-42BB-B115-DD77B67036DB}" destId="{E2091111-DCBC-4CF3-8A34-0CF1176B4DB1}" srcOrd="11" destOrd="0" presId="urn:microsoft.com/office/officeart/2005/8/layout/pList1"/>
    <dgm:cxn modelId="{A5006311-110B-4A70-9031-96A3832D8610}" type="presParOf" srcId="{E5B3319E-D80B-42BB-B115-DD77B67036DB}" destId="{ACE62C9A-70EE-4893-88BE-E6CCB9DAA273}" srcOrd="12" destOrd="0" presId="urn:microsoft.com/office/officeart/2005/8/layout/pList1"/>
    <dgm:cxn modelId="{764E7D3E-336B-4D6B-8A51-61FE850C718A}" type="presParOf" srcId="{ACE62C9A-70EE-4893-88BE-E6CCB9DAA273}" destId="{1341EDAA-9A91-47F5-B6ED-5D1D81A76D0C}" srcOrd="0" destOrd="0" presId="urn:microsoft.com/office/officeart/2005/8/layout/pList1"/>
    <dgm:cxn modelId="{4C854F26-88D7-44EC-A680-9385DC24EF69}" type="presParOf" srcId="{ACE62C9A-70EE-4893-88BE-E6CCB9DAA273}" destId="{276D9D6B-20FB-4101-B9BE-17865E60FE35}" srcOrd="1" destOrd="0" presId="urn:microsoft.com/office/officeart/2005/8/layout/pList1"/>
    <dgm:cxn modelId="{D8B9BF0A-7A90-46BD-9EB9-33E232AFC493}" type="presParOf" srcId="{E5B3319E-D80B-42BB-B115-DD77B67036DB}" destId="{F19FC7ED-704F-4402-ABD4-EF71CEAC8C5E}" srcOrd="13" destOrd="0" presId="urn:microsoft.com/office/officeart/2005/8/layout/pList1"/>
    <dgm:cxn modelId="{108C95D9-BE76-4DDF-80B0-A5CED37E4FF4}" type="presParOf" srcId="{E5B3319E-D80B-42BB-B115-DD77B67036DB}" destId="{2FF9FE22-4A58-4AE5-87E9-0E345307A010}" srcOrd="14" destOrd="0" presId="urn:microsoft.com/office/officeart/2005/8/layout/pList1"/>
    <dgm:cxn modelId="{30512A7F-2447-43A3-930B-30D24A2A6F1A}" type="presParOf" srcId="{2FF9FE22-4A58-4AE5-87E9-0E345307A010}" destId="{64A8B585-02CE-4BCE-8AFF-65E54BC1A36C}" srcOrd="0" destOrd="0" presId="urn:microsoft.com/office/officeart/2005/8/layout/pList1"/>
    <dgm:cxn modelId="{D271F68B-F7F2-4BB3-B9EB-9C5F7625274F}" type="presParOf" srcId="{2FF9FE22-4A58-4AE5-87E9-0E345307A010}" destId="{9240ED2C-15D3-4D88-8130-FD9B3AD24AFB}" srcOrd="1" destOrd="0" presId="urn:microsoft.com/office/officeart/2005/8/layout/pList1"/>
    <dgm:cxn modelId="{FE5CFDF5-472C-4368-9B57-98376C0BAEBD}" type="presParOf" srcId="{E5B3319E-D80B-42BB-B115-DD77B67036DB}" destId="{8ECC1828-2E73-4FF1-9C43-A28EA72590F8}" srcOrd="15" destOrd="0" presId="urn:microsoft.com/office/officeart/2005/8/layout/pList1"/>
    <dgm:cxn modelId="{A8DE48B8-EA6A-4351-A350-4D121D86810B}" type="presParOf" srcId="{E5B3319E-D80B-42BB-B115-DD77B67036DB}" destId="{C9123445-61A6-4BCD-81DA-9F709E3F4876}" srcOrd="16" destOrd="0" presId="urn:microsoft.com/office/officeart/2005/8/layout/pList1"/>
    <dgm:cxn modelId="{A986EA02-6635-44BC-A06C-4CDF8D5B2D2A}" type="presParOf" srcId="{C9123445-61A6-4BCD-81DA-9F709E3F4876}" destId="{4BEC9C9E-8F25-47E2-8599-475BB058BAF9}" srcOrd="0" destOrd="0" presId="urn:microsoft.com/office/officeart/2005/8/layout/pList1"/>
    <dgm:cxn modelId="{BA350BC4-32F3-4BFB-9C94-CAB22730ECCF}" type="presParOf" srcId="{C9123445-61A6-4BCD-81DA-9F709E3F4876}" destId="{9C515CBC-80CE-4701-8594-8F241B738A19}" srcOrd="1" destOrd="0" presId="urn:microsoft.com/office/officeart/2005/8/layout/pList1"/>
    <dgm:cxn modelId="{B37B8E8A-1828-4F31-A6DF-CA3A12BFE0EA}" type="presParOf" srcId="{E5B3319E-D80B-42BB-B115-DD77B67036DB}" destId="{019A68DD-B31F-44CC-9BA2-3AE81E1989F9}" srcOrd="17" destOrd="0" presId="urn:microsoft.com/office/officeart/2005/8/layout/pList1"/>
    <dgm:cxn modelId="{8E54904F-259F-4053-8BC2-A8C73895D510}" type="presParOf" srcId="{E5B3319E-D80B-42BB-B115-DD77B67036DB}" destId="{C7C64245-E507-4A84-B1F2-58709D9BDE02}" srcOrd="18" destOrd="0" presId="urn:microsoft.com/office/officeart/2005/8/layout/pList1"/>
    <dgm:cxn modelId="{F9F58CEB-35FF-43F2-A875-687E07501DA2}" type="presParOf" srcId="{C7C64245-E507-4A84-B1F2-58709D9BDE02}" destId="{01DC257E-8C43-4B3A-AFDE-9667419C1333}" srcOrd="0" destOrd="0" presId="urn:microsoft.com/office/officeart/2005/8/layout/pList1"/>
    <dgm:cxn modelId="{18DA4339-E76F-4BBA-8F0F-378BF1CDC9E7}" type="presParOf" srcId="{C7C64245-E507-4A84-B1F2-58709D9BDE02}" destId="{655435EA-DCF0-431A-8672-090A2C2C3374}" srcOrd="1" destOrd="0" presId="urn:microsoft.com/office/officeart/2005/8/layout/pList1"/>
    <dgm:cxn modelId="{DBC7E4DC-29B1-4A1B-97C8-FE6F51580D25}" type="presParOf" srcId="{E5B3319E-D80B-42BB-B115-DD77B67036DB}" destId="{3BA65706-EE4C-455E-ACF5-EFB22F33E5E7}" srcOrd="19" destOrd="0" presId="urn:microsoft.com/office/officeart/2005/8/layout/pList1"/>
    <dgm:cxn modelId="{123EC728-F9D8-43DD-B973-68536340E57D}" type="presParOf" srcId="{E5B3319E-D80B-42BB-B115-DD77B67036DB}" destId="{1FB2546B-E141-4273-95D9-2967B2EA2125}" srcOrd="20" destOrd="0" presId="urn:microsoft.com/office/officeart/2005/8/layout/pList1"/>
    <dgm:cxn modelId="{4E18B151-6522-4CDF-99CA-6B09CA3244F1}" type="presParOf" srcId="{1FB2546B-E141-4273-95D9-2967B2EA2125}" destId="{604F6A65-DA34-4952-A93F-56B1F3901975}" srcOrd="0" destOrd="0" presId="urn:microsoft.com/office/officeart/2005/8/layout/pList1"/>
    <dgm:cxn modelId="{894384B7-BE23-4FE0-80A4-304867E80122}" type="presParOf" srcId="{1FB2546B-E141-4273-95D9-2967B2EA2125}" destId="{5163C7E3-1D75-48AA-AA2E-0D2D6F65DFB9}" srcOrd="1" destOrd="0" presId="urn:microsoft.com/office/officeart/2005/8/layout/pList1"/>
    <dgm:cxn modelId="{238D4077-6397-4878-BA7F-9671C6FC1921}" type="presParOf" srcId="{E5B3319E-D80B-42BB-B115-DD77B67036DB}" destId="{CF18A0BA-2AD9-4F72-B037-9B902920A36E}" srcOrd="21" destOrd="0" presId="urn:microsoft.com/office/officeart/2005/8/layout/pList1"/>
    <dgm:cxn modelId="{27AE5BD8-4C8B-49B3-A9E4-D05C70D4EDD7}" type="presParOf" srcId="{E5B3319E-D80B-42BB-B115-DD77B67036DB}" destId="{53FB2663-2934-4C95-A017-1AF85D1E2AB9}" srcOrd="22" destOrd="0" presId="urn:microsoft.com/office/officeart/2005/8/layout/pList1"/>
    <dgm:cxn modelId="{89F0CEA1-4B7C-4E20-965F-A97E4419555F}" type="presParOf" srcId="{53FB2663-2934-4C95-A017-1AF85D1E2AB9}" destId="{AE354877-0C0D-41B5-B272-E28780C3AC0B}" srcOrd="0" destOrd="0" presId="urn:microsoft.com/office/officeart/2005/8/layout/pList1"/>
    <dgm:cxn modelId="{C49FFFEA-8E3D-4810-8CF0-6E2571FFE8E0}" type="presParOf" srcId="{53FB2663-2934-4C95-A017-1AF85D1E2AB9}" destId="{4B9B8E29-C5D7-44D6-A488-8ED3194F347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3DA22B-F2B8-43E0-8EDF-414B4DC2737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6F31CA-024D-47E7-8D93-43DA54440897}">
      <dgm:prSet phldrT="[Text]"/>
      <dgm:spPr>
        <a:solidFill>
          <a:srgbClr val="E85E12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Alabama Emergency Management Agency</a:t>
          </a:r>
        </a:p>
      </dgm:t>
    </dgm:pt>
    <dgm:pt modelId="{F8FE52C2-EBF0-4A6D-880B-C2BE6C192B24}" type="parTrans" cxnId="{B10016E6-012B-4DF5-9686-E0F176844C65}">
      <dgm:prSet/>
      <dgm:spPr/>
      <dgm:t>
        <a:bodyPr/>
        <a:lstStyle/>
        <a:p>
          <a:endParaRPr lang="en-US"/>
        </a:p>
      </dgm:t>
    </dgm:pt>
    <dgm:pt modelId="{AEDFB41C-3C04-4FE2-8B9C-00223132F242}" type="sibTrans" cxnId="{B10016E6-012B-4DF5-9686-E0F176844C65}">
      <dgm:prSet/>
      <dgm:spPr>
        <a:solidFill>
          <a:schemeClr val="tx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4CA06C2-8407-451E-A605-AB2CE014EFDE}">
      <dgm:prSet phldrT="[Text]"/>
      <dgm:spPr>
        <a:solidFill>
          <a:srgbClr val="0070C0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Alabama Law Enforcement Agency</a:t>
          </a:r>
        </a:p>
      </dgm:t>
    </dgm:pt>
    <dgm:pt modelId="{567DF140-F12B-467D-965F-93908741EAD8}" type="parTrans" cxnId="{BA947181-BC6E-4791-B07C-6B96CBD36A7C}">
      <dgm:prSet/>
      <dgm:spPr/>
      <dgm:t>
        <a:bodyPr/>
        <a:lstStyle/>
        <a:p>
          <a:endParaRPr lang="en-US"/>
        </a:p>
      </dgm:t>
    </dgm:pt>
    <dgm:pt modelId="{7A81B119-5D7B-4E97-90C0-73BDC6AC1AFE}" type="sibTrans" cxnId="{BA947181-BC6E-4791-B07C-6B96CBD36A7C}">
      <dgm:prSet/>
      <dgm:spPr>
        <a:solidFill>
          <a:schemeClr val="tx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C6C713E-1A75-4F85-AB31-8E09B9D352C9}">
      <dgm:prSet phldrT="[Text]"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Alabama Fusion Center</a:t>
          </a:r>
        </a:p>
      </dgm:t>
    </dgm:pt>
    <dgm:pt modelId="{63D99FC5-F0E0-4E2C-A9E1-E065C757ADC6}" type="parTrans" cxnId="{3674C58B-9AA7-45BA-8FD9-84ED2652F294}">
      <dgm:prSet/>
      <dgm:spPr/>
      <dgm:t>
        <a:bodyPr/>
        <a:lstStyle/>
        <a:p>
          <a:endParaRPr lang="en-US"/>
        </a:p>
      </dgm:t>
    </dgm:pt>
    <dgm:pt modelId="{51BD3CA8-C2E3-462D-97FF-FE9D3C866BDC}" type="sibTrans" cxnId="{3674C58B-9AA7-45BA-8FD9-84ED2652F294}">
      <dgm:prSet/>
      <dgm:spPr>
        <a:solidFill>
          <a:schemeClr val="tx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6CD8884-348D-4003-8341-D485E05A1519}">
      <dgm:prSet phldrT="[Text]"/>
      <dgm:spPr>
        <a:solidFill>
          <a:schemeClr val="accent3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Alabama National Guard</a:t>
          </a:r>
        </a:p>
      </dgm:t>
    </dgm:pt>
    <dgm:pt modelId="{1DDCE6CA-ED59-4913-8757-1DB8DD791137}" type="parTrans" cxnId="{613137DE-DC43-4D5E-BB07-F62A91DE7F81}">
      <dgm:prSet/>
      <dgm:spPr/>
      <dgm:t>
        <a:bodyPr/>
        <a:lstStyle/>
        <a:p>
          <a:endParaRPr lang="en-US"/>
        </a:p>
      </dgm:t>
    </dgm:pt>
    <dgm:pt modelId="{40E4B556-3E3D-481B-9B29-E958F8C36828}" type="sibTrans" cxnId="{613137DE-DC43-4D5E-BB07-F62A91DE7F81}">
      <dgm:prSet/>
      <dgm:spPr>
        <a:solidFill>
          <a:schemeClr val="tx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465DA26-DD9F-438D-8AD8-856A2DAFACB7}">
      <dgm:prSet phldrT="[Text]"/>
      <dgm:spPr>
        <a:solidFill>
          <a:schemeClr val="accent5">
            <a:lumMod val="5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Alabama Geographic Information Office</a:t>
          </a:r>
        </a:p>
      </dgm:t>
    </dgm:pt>
    <dgm:pt modelId="{363D312B-CC4D-45A5-8975-40AE06784875}" type="parTrans" cxnId="{FC4F077D-4B02-4563-8699-61AC6EBC028E}">
      <dgm:prSet/>
      <dgm:spPr/>
      <dgm:t>
        <a:bodyPr/>
        <a:lstStyle/>
        <a:p>
          <a:endParaRPr lang="en-US"/>
        </a:p>
      </dgm:t>
    </dgm:pt>
    <dgm:pt modelId="{6C8DC05E-75CC-4842-A14F-19975BDBEC8C}" type="sibTrans" cxnId="{FC4F077D-4B02-4563-8699-61AC6EBC028E}">
      <dgm:prSet/>
      <dgm:spPr>
        <a:solidFill>
          <a:schemeClr val="tx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455B0C4-CFC3-49C2-A95C-F87DF313B9B2}" type="pres">
      <dgm:prSet presAssocID="{403DA22B-F2B8-43E0-8EDF-414B4DC27374}" presName="cycle" presStyleCnt="0">
        <dgm:presLayoutVars>
          <dgm:dir/>
          <dgm:resizeHandles val="exact"/>
        </dgm:presLayoutVars>
      </dgm:prSet>
      <dgm:spPr/>
    </dgm:pt>
    <dgm:pt modelId="{6E8BF349-D56D-4D5D-986D-2C35C93AF707}" type="pres">
      <dgm:prSet presAssocID="{746F31CA-024D-47E7-8D93-43DA54440897}" presName="node" presStyleLbl="node1" presStyleIdx="0" presStyleCnt="5" custRadScaleRad="96476">
        <dgm:presLayoutVars>
          <dgm:bulletEnabled val="1"/>
        </dgm:presLayoutVars>
      </dgm:prSet>
      <dgm:spPr/>
    </dgm:pt>
    <dgm:pt modelId="{CA1F12BF-0725-41B0-B31E-563306481CE7}" type="pres">
      <dgm:prSet presAssocID="{AEDFB41C-3C04-4FE2-8B9C-00223132F242}" presName="sibTrans" presStyleLbl="sibTrans2D1" presStyleIdx="0" presStyleCnt="5" custScaleY="45894"/>
      <dgm:spPr/>
    </dgm:pt>
    <dgm:pt modelId="{17A7DB3B-3A07-4F0A-93B0-E34885A678DF}" type="pres">
      <dgm:prSet presAssocID="{AEDFB41C-3C04-4FE2-8B9C-00223132F242}" presName="connectorText" presStyleLbl="sibTrans2D1" presStyleIdx="0" presStyleCnt="5"/>
      <dgm:spPr/>
    </dgm:pt>
    <dgm:pt modelId="{D90FF27E-C297-430F-8255-9D075E3F1AD5}" type="pres">
      <dgm:prSet presAssocID="{E4CA06C2-8407-451E-A605-AB2CE014EFDE}" presName="node" presStyleLbl="node1" presStyleIdx="1" presStyleCnt="5">
        <dgm:presLayoutVars>
          <dgm:bulletEnabled val="1"/>
        </dgm:presLayoutVars>
      </dgm:prSet>
      <dgm:spPr/>
    </dgm:pt>
    <dgm:pt modelId="{CF728C4F-E9CF-402D-87FF-AE0E7418EF0F}" type="pres">
      <dgm:prSet presAssocID="{7A81B119-5D7B-4E97-90C0-73BDC6AC1AFE}" presName="sibTrans" presStyleLbl="sibTrans2D1" presStyleIdx="1" presStyleCnt="5" custScaleY="46218"/>
      <dgm:spPr/>
    </dgm:pt>
    <dgm:pt modelId="{BBF89737-9E55-4F18-B3CC-2364FC487B3B}" type="pres">
      <dgm:prSet presAssocID="{7A81B119-5D7B-4E97-90C0-73BDC6AC1AFE}" presName="connectorText" presStyleLbl="sibTrans2D1" presStyleIdx="1" presStyleCnt="5"/>
      <dgm:spPr/>
    </dgm:pt>
    <dgm:pt modelId="{C2DD4ACD-F651-4FC3-BF74-61A6EFDCD6CF}" type="pres">
      <dgm:prSet presAssocID="{8C6C713E-1A75-4F85-AB31-8E09B9D352C9}" presName="node" presStyleLbl="node1" presStyleIdx="2" presStyleCnt="5">
        <dgm:presLayoutVars>
          <dgm:bulletEnabled val="1"/>
        </dgm:presLayoutVars>
      </dgm:prSet>
      <dgm:spPr/>
    </dgm:pt>
    <dgm:pt modelId="{99E4980E-605B-4268-9034-9441B7DEF15C}" type="pres">
      <dgm:prSet presAssocID="{51BD3CA8-C2E3-462D-97FF-FE9D3C866BDC}" presName="sibTrans" presStyleLbl="sibTrans2D1" presStyleIdx="2" presStyleCnt="5" custScaleX="103124" custScaleY="45438"/>
      <dgm:spPr/>
    </dgm:pt>
    <dgm:pt modelId="{AF7CAD43-C780-48EB-92B7-115A70C2AD69}" type="pres">
      <dgm:prSet presAssocID="{51BD3CA8-C2E3-462D-97FF-FE9D3C866BDC}" presName="connectorText" presStyleLbl="sibTrans2D1" presStyleIdx="2" presStyleCnt="5"/>
      <dgm:spPr/>
    </dgm:pt>
    <dgm:pt modelId="{30694928-11E6-4A3D-9E20-F5EB4B9D7004}" type="pres">
      <dgm:prSet presAssocID="{86CD8884-348D-4003-8341-D485E05A1519}" presName="node" presStyleLbl="node1" presStyleIdx="3" presStyleCnt="5">
        <dgm:presLayoutVars>
          <dgm:bulletEnabled val="1"/>
        </dgm:presLayoutVars>
      </dgm:prSet>
      <dgm:spPr/>
    </dgm:pt>
    <dgm:pt modelId="{A46E727A-E948-4C9E-B58A-6E138AC6715B}" type="pres">
      <dgm:prSet presAssocID="{40E4B556-3E3D-481B-9B29-E958F8C36828}" presName="sibTrans" presStyleLbl="sibTrans2D1" presStyleIdx="3" presStyleCnt="5" custScaleY="47170"/>
      <dgm:spPr/>
    </dgm:pt>
    <dgm:pt modelId="{F6A5CBB2-96FB-481F-B420-BBD5D453C659}" type="pres">
      <dgm:prSet presAssocID="{40E4B556-3E3D-481B-9B29-E958F8C36828}" presName="connectorText" presStyleLbl="sibTrans2D1" presStyleIdx="3" presStyleCnt="5"/>
      <dgm:spPr/>
    </dgm:pt>
    <dgm:pt modelId="{F194419B-FEC8-4C65-A210-6644F562E64A}" type="pres">
      <dgm:prSet presAssocID="{1465DA26-DD9F-438D-8AD8-856A2DAFACB7}" presName="node" presStyleLbl="node1" presStyleIdx="4" presStyleCnt="5">
        <dgm:presLayoutVars>
          <dgm:bulletEnabled val="1"/>
        </dgm:presLayoutVars>
      </dgm:prSet>
      <dgm:spPr/>
    </dgm:pt>
    <dgm:pt modelId="{27932CE6-76A5-4D71-95D3-095A73FDC63D}" type="pres">
      <dgm:prSet presAssocID="{6C8DC05E-75CC-4842-A14F-19975BDBEC8C}" presName="sibTrans" presStyleLbl="sibTrans2D1" presStyleIdx="4" presStyleCnt="5" custScaleY="47758"/>
      <dgm:spPr/>
    </dgm:pt>
    <dgm:pt modelId="{36782794-CF33-4135-8F10-B9210A6904C6}" type="pres">
      <dgm:prSet presAssocID="{6C8DC05E-75CC-4842-A14F-19975BDBEC8C}" presName="connectorText" presStyleLbl="sibTrans2D1" presStyleIdx="4" presStyleCnt="5"/>
      <dgm:spPr/>
    </dgm:pt>
  </dgm:ptLst>
  <dgm:cxnLst>
    <dgm:cxn modelId="{FC4F077D-4B02-4563-8699-61AC6EBC028E}" srcId="{403DA22B-F2B8-43E0-8EDF-414B4DC27374}" destId="{1465DA26-DD9F-438D-8AD8-856A2DAFACB7}" srcOrd="4" destOrd="0" parTransId="{363D312B-CC4D-45A5-8975-40AE06784875}" sibTransId="{6C8DC05E-75CC-4842-A14F-19975BDBEC8C}"/>
    <dgm:cxn modelId="{613137DE-DC43-4D5E-BB07-F62A91DE7F81}" srcId="{403DA22B-F2B8-43E0-8EDF-414B4DC27374}" destId="{86CD8884-348D-4003-8341-D485E05A1519}" srcOrd="3" destOrd="0" parTransId="{1DDCE6CA-ED59-4913-8757-1DB8DD791137}" sibTransId="{40E4B556-3E3D-481B-9B29-E958F8C36828}"/>
    <dgm:cxn modelId="{3DA2A8E1-2E10-471A-9EAB-BC6FE457BFFD}" type="presOf" srcId="{40E4B556-3E3D-481B-9B29-E958F8C36828}" destId="{A46E727A-E948-4C9E-B58A-6E138AC6715B}" srcOrd="0" destOrd="0" presId="urn:microsoft.com/office/officeart/2005/8/layout/cycle2"/>
    <dgm:cxn modelId="{58389081-9039-4AA0-AC55-FD8EABE69754}" type="presOf" srcId="{403DA22B-F2B8-43E0-8EDF-414B4DC27374}" destId="{6455B0C4-CFC3-49C2-A95C-F87DF313B9B2}" srcOrd="0" destOrd="0" presId="urn:microsoft.com/office/officeart/2005/8/layout/cycle2"/>
    <dgm:cxn modelId="{65D2EEC3-E752-47A8-9A17-71534362DD96}" type="presOf" srcId="{AEDFB41C-3C04-4FE2-8B9C-00223132F242}" destId="{17A7DB3B-3A07-4F0A-93B0-E34885A678DF}" srcOrd="1" destOrd="0" presId="urn:microsoft.com/office/officeart/2005/8/layout/cycle2"/>
    <dgm:cxn modelId="{FB508EDC-536B-487A-A637-ADB31B8A73C4}" type="presOf" srcId="{51BD3CA8-C2E3-462D-97FF-FE9D3C866BDC}" destId="{AF7CAD43-C780-48EB-92B7-115A70C2AD69}" srcOrd="1" destOrd="0" presId="urn:microsoft.com/office/officeart/2005/8/layout/cycle2"/>
    <dgm:cxn modelId="{C5E054DA-6A48-45CB-9159-0461D74453EA}" type="presOf" srcId="{7A81B119-5D7B-4E97-90C0-73BDC6AC1AFE}" destId="{BBF89737-9E55-4F18-B3CC-2364FC487B3B}" srcOrd="1" destOrd="0" presId="urn:microsoft.com/office/officeart/2005/8/layout/cycle2"/>
    <dgm:cxn modelId="{DA15BFD1-B249-44F8-905B-232F36959151}" type="presOf" srcId="{86CD8884-348D-4003-8341-D485E05A1519}" destId="{30694928-11E6-4A3D-9E20-F5EB4B9D7004}" srcOrd="0" destOrd="0" presId="urn:microsoft.com/office/officeart/2005/8/layout/cycle2"/>
    <dgm:cxn modelId="{416D36A5-F366-43B6-AADE-E3D533315761}" type="presOf" srcId="{7A81B119-5D7B-4E97-90C0-73BDC6AC1AFE}" destId="{CF728C4F-E9CF-402D-87FF-AE0E7418EF0F}" srcOrd="0" destOrd="0" presId="urn:microsoft.com/office/officeart/2005/8/layout/cycle2"/>
    <dgm:cxn modelId="{B10016E6-012B-4DF5-9686-E0F176844C65}" srcId="{403DA22B-F2B8-43E0-8EDF-414B4DC27374}" destId="{746F31CA-024D-47E7-8D93-43DA54440897}" srcOrd="0" destOrd="0" parTransId="{F8FE52C2-EBF0-4A6D-880B-C2BE6C192B24}" sibTransId="{AEDFB41C-3C04-4FE2-8B9C-00223132F242}"/>
    <dgm:cxn modelId="{DD1D2472-63A7-4E3A-9389-4668F7F202F4}" type="presOf" srcId="{51BD3CA8-C2E3-462D-97FF-FE9D3C866BDC}" destId="{99E4980E-605B-4268-9034-9441B7DEF15C}" srcOrd="0" destOrd="0" presId="urn:microsoft.com/office/officeart/2005/8/layout/cycle2"/>
    <dgm:cxn modelId="{E0A8C1F3-D2BF-4128-AC80-32D106A75B5A}" type="presOf" srcId="{40E4B556-3E3D-481B-9B29-E958F8C36828}" destId="{F6A5CBB2-96FB-481F-B420-BBD5D453C659}" srcOrd="1" destOrd="0" presId="urn:microsoft.com/office/officeart/2005/8/layout/cycle2"/>
    <dgm:cxn modelId="{70C21AC9-0927-4BAC-8F57-0DAC4D178E8F}" type="presOf" srcId="{6C8DC05E-75CC-4842-A14F-19975BDBEC8C}" destId="{36782794-CF33-4135-8F10-B9210A6904C6}" srcOrd="1" destOrd="0" presId="urn:microsoft.com/office/officeart/2005/8/layout/cycle2"/>
    <dgm:cxn modelId="{2AF763B1-0B5F-4684-9571-A3B468351668}" type="presOf" srcId="{1465DA26-DD9F-438D-8AD8-856A2DAFACB7}" destId="{F194419B-FEC8-4C65-A210-6644F562E64A}" srcOrd="0" destOrd="0" presId="urn:microsoft.com/office/officeart/2005/8/layout/cycle2"/>
    <dgm:cxn modelId="{8787DC15-4DAD-47F7-BE39-E72EE37584C5}" type="presOf" srcId="{AEDFB41C-3C04-4FE2-8B9C-00223132F242}" destId="{CA1F12BF-0725-41B0-B31E-563306481CE7}" srcOrd="0" destOrd="0" presId="urn:microsoft.com/office/officeart/2005/8/layout/cycle2"/>
    <dgm:cxn modelId="{2B277C50-F447-43EF-9C0C-C35A3408EACC}" type="presOf" srcId="{8C6C713E-1A75-4F85-AB31-8E09B9D352C9}" destId="{C2DD4ACD-F651-4FC3-BF74-61A6EFDCD6CF}" srcOrd="0" destOrd="0" presId="urn:microsoft.com/office/officeart/2005/8/layout/cycle2"/>
    <dgm:cxn modelId="{18E77F48-DBB0-4826-8C23-93C7E1846BC4}" type="presOf" srcId="{E4CA06C2-8407-451E-A605-AB2CE014EFDE}" destId="{D90FF27E-C297-430F-8255-9D075E3F1AD5}" srcOrd="0" destOrd="0" presId="urn:microsoft.com/office/officeart/2005/8/layout/cycle2"/>
    <dgm:cxn modelId="{78A279F4-B737-483B-9435-3F15A2884FE6}" type="presOf" srcId="{746F31CA-024D-47E7-8D93-43DA54440897}" destId="{6E8BF349-D56D-4D5D-986D-2C35C93AF707}" srcOrd="0" destOrd="0" presId="urn:microsoft.com/office/officeart/2005/8/layout/cycle2"/>
    <dgm:cxn modelId="{3674C58B-9AA7-45BA-8FD9-84ED2652F294}" srcId="{403DA22B-F2B8-43E0-8EDF-414B4DC27374}" destId="{8C6C713E-1A75-4F85-AB31-8E09B9D352C9}" srcOrd="2" destOrd="0" parTransId="{63D99FC5-F0E0-4E2C-A9E1-E065C757ADC6}" sibTransId="{51BD3CA8-C2E3-462D-97FF-FE9D3C866BDC}"/>
    <dgm:cxn modelId="{BA947181-BC6E-4791-B07C-6B96CBD36A7C}" srcId="{403DA22B-F2B8-43E0-8EDF-414B4DC27374}" destId="{E4CA06C2-8407-451E-A605-AB2CE014EFDE}" srcOrd="1" destOrd="0" parTransId="{567DF140-F12B-467D-965F-93908741EAD8}" sibTransId="{7A81B119-5D7B-4E97-90C0-73BDC6AC1AFE}"/>
    <dgm:cxn modelId="{C933B4D4-E7C4-4416-AF4C-8D527006B347}" type="presOf" srcId="{6C8DC05E-75CC-4842-A14F-19975BDBEC8C}" destId="{27932CE6-76A5-4D71-95D3-095A73FDC63D}" srcOrd="0" destOrd="0" presId="urn:microsoft.com/office/officeart/2005/8/layout/cycle2"/>
    <dgm:cxn modelId="{D549EF89-98CF-4AB5-A388-868E9B13ED79}" type="presParOf" srcId="{6455B0C4-CFC3-49C2-A95C-F87DF313B9B2}" destId="{6E8BF349-D56D-4D5D-986D-2C35C93AF707}" srcOrd="0" destOrd="0" presId="urn:microsoft.com/office/officeart/2005/8/layout/cycle2"/>
    <dgm:cxn modelId="{AC9B6977-0CB3-443B-B74F-4430973A46E6}" type="presParOf" srcId="{6455B0C4-CFC3-49C2-A95C-F87DF313B9B2}" destId="{CA1F12BF-0725-41B0-B31E-563306481CE7}" srcOrd="1" destOrd="0" presId="urn:microsoft.com/office/officeart/2005/8/layout/cycle2"/>
    <dgm:cxn modelId="{C2A68676-3388-41AA-BA78-20869301C357}" type="presParOf" srcId="{CA1F12BF-0725-41B0-B31E-563306481CE7}" destId="{17A7DB3B-3A07-4F0A-93B0-E34885A678DF}" srcOrd="0" destOrd="0" presId="urn:microsoft.com/office/officeart/2005/8/layout/cycle2"/>
    <dgm:cxn modelId="{AD6136DD-9EAF-4546-8B23-0A9E6A797517}" type="presParOf" srcId="{6455B0C4-CFC3-49C2-A95C-F87DF313B9B2}" destId="{D90FF27E-C297-430F-8255-9D075E3F1AD5}" srcOrd="2" destOrd="0" presId="urn:microsoft.com/office/officeart/2005/8/layout/cycle2"/>
    <dgm:cxn modelId="{62BD92E0-2D82-4988-9A0D-18DE95975D71}" type="presParOf" srcId="{6455B0C4-CFC3-49C2-A95C-F87DF313B9B2}" destId="{CF728C4F-E9CF-402D-87FF-AE0E7418EF0F}" srcOrd="3" destOrd="0" presId="urn:microsoft.com/office/officeart/2005/8/layout/cycle2"/>
    <dgm:cxn modelId="{D3219611-B871-4438-8D87-9D96DF8EB185}" type="presParOf" srcId="{CF728C4F-E9CF-402D-87FF-AE0E7418EF0F}" destId="{BBF89737-9E55-4F18-B3CC-2364FC487B3B}" srcOrd="0" destOrd="0" presId="urn:microsoft.com/office/officeart/2005/8/layout/cycle2"/>
    <dgm:cxn modelId="{BCF2C361-8D09-4A9C-BD16-FCC8459D536E}" type="presParOf" srcId="{6455B0C4-CFC3-49C2-A95C-F87DF313B9B2}" destId="{C2DD4ACD-F651-4FC3-BF74-61A6EFDCD6CF}" srcOrd="4" destOrd="0" presId="urn:microsoft.com/office/officeart/2005/8/layout/cycle2"/>
    <dgm:cxn modelId="{9A6C0957-8819-423F-A991-0B20C7F65369}" type="presParOf" srcId="{6455B0C4-CFC3-49C2-A95C-F87DF313B9B2}" destId="{99E4980E-605B-4268-9034-9441B7DEF15C}" srcOrd="5" destOrd="0" presId="urn:microsoft.com/office/officeart/2005/8/layout/cycle2"/>
    <dgm:cxn modelId="{43FAA809-B11E-46CD-9E0A-3889DC8E8985}" type="presParOf" srcId="{99E4980E-605B-4268-9034-9441B7DEF15C}" destId="{AF7CAD43-C780-48EB-92B7-115A70C2AD69}" srcOrd="0" destOrd="0" presId="urn:microsoft.com/office/officeart/2005/8/layout/cycle2"/>
    <dgm:cxn modelId="{ADCA3AA2-C480-4860-A2EE-525B9B11229F}" type="presParOf" srcId="{6455B0C4-CFC3-49C2-A95C-F87DF313B9B2}" destId="{30694928-11E6-4A3D-9E20-F5EB4B9D7004}" srcOrd="6" destOrd="0" presId="urn:microsoft.com/office/officeart/2005/8/layout/cycle2"/>
    <dgm:cxn modelId="{826BDD23-6413-4CF5-B625-B36A5B1E57DC}" type="presParOf" srcId="{6455B0C4-CFC3-49C2-A95C-F87DF313B9B2}" destId="{A46E727A-E948-4C9E-B58A-6E138AC6715B}" srcOrd="7" destOrd="0" presId="urn:microsoft.com/office/officeart/2005/8/layout/cycle2"/>
    <dgm:cxn modelId="{D881F565-005D-4669-B1AD-C7205573FCBF}" type="presParOf" srcId="{A46E727A-E948-4C9E-B58A-6E138AC6715B}" destId="{F6A5CBB2-96FB-481F-B420-BBD5D453C659}" srcOrd="0" destOrd="0" presId="urn:microsoft.com/office/officeart/2005/8/layout/cycle2"/>
    <dgm:cxn modelId="{85EF13E4-993F-4B5C-8097-1616BAA0E6D0}" type="presParOf" srcId="{6455B0C4-CFC3-49C2-A95C-F87DF313B9B2}" destId="{F194419B-FEC8-4C65-A210-6644F562E64A}" srcOrd="8" destOrd="0" presId="urn:microsoft.com/office/officeart/2005/8/layout/cycle2"/>
    <dgm:cxn modelId="{BC78E652-8B59-4A57-B82D-BE5B5E9A73EB}" type="presParOf" srcId="{6455B0C4-CFC3-49C2-A95C-F87DF313B9B2}" destId="{27932CE6-76A5-4D71-95D3-095A73FDC63D}" srcOrd="9" destOrd="0" presId="urn:microsoft.com/office/officeart/2005/8/layout/cycle2"/>
    <dgm:cxn modelId="{A1FE4F1C-DC1A-4450-A08B-A125BC2C450E}" type="presParOf" srcId="{27932CE6-76A5-4D71-95D3-095A73FDC63D}" destId="{36782794-CF33-4135-8F10-B9210A6904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3DA22B-F2B8-43E0-8EDF-414B4DC2737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6F31CA-024D-47E7-8D93-43DA54440897}">
      <dgm:prSet phldrT="[Text]"/>
      <dgm:spPr>
        <a:solidFill>
          <a:schemeClr val="accent2"/>
        </a:solidFill>
        <a:ln>
          <a:solidFill>
            <a:schemeClr val="tx2"/>
          </a:solidFill>
        </a:ln>
      </dgm:spPr>
      <dgm:t>
        <a:bodyPr/>
        <a:lstStyle/>
        <a:p>
          <a:endParaRPr lang="en-US" dirty="0"/>
        </a:p>
      </dgm:t>
    </dgm:pt>
    <dgm:pt modelId="{F8FE52C2-EBF0-4A6D-880B-C2BE6C192B24}" type="parTrans" cxnId="{B10016E6-012B-4DF5-9686-E0F176844C65}">
      <dgm:prSet/>
      <dgm:spPr/>
      <dgm:t>
        <a:bodyPr/>
        <a:lstStyle/>
        <a:p>
          <a:endParaRPr lang="en-US"/>
        </a:p>
      </dgm:t>
    </dgm:pt>
    <dgm:pt modelId="{AEDFB41C-3C04-4FE2-8B9C-00223132F242}" type="sibTrans" cxnId="{B10016E6-012B-4DF5-9686-E0F176844C65}">
      <dgm:prSet/>
      <dgm:spPr>
        <a:solidFill>
          <a:schemeClr val="tx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455B0C4-CFC3-49C2-A95C-F87DF313B9B2}" type="pres">
      <dgm:prSet presAssocID="{403DA22B-F2B8-43E0-8EDF-414B4DC27374}" presName="cycle" presStyleCnt="0">
        <dgm:presLayoutVars>
          <dgm:dir/>
          <dgm:resizeHandles val="exact"/>
        </dgm:presLayoutVars>
      </dgm:prSet>
      <dgm:spPr/>
    </dgm:pt>
    <dgm:pt modelId="{6E8BF349-D56D-4D5D-986D-2C35C93AF707}" type="pres">
      <dgm:prSet presAssocID="{746F31CA-024D-47E7-8D93-43DA54440897}" presName="node" presStyleLbl="node1" presStyleIdx="0" presStyleCnt="1" custScaleX="32225" custScaleY="31490" custRadScaleRad="103414" custRadScaleInc="315">
        <dgm:presLayoutVars>
          <dgm:bulletEnabled val="1"/>
        </dgm:presLayoutVars>
      </dgm:prSet>
      <dgm:spPr/>
    </dgm:pt>
  </dgm:ptLst>
  <dgm:cxnLst>
    <dgm:cxn modelId="{58389081-9039-4AA0-AC55-FD8EABE69754}" type="presOf" srcId="{403DA22B-F2B8-43E0-8EDF-414B4DC27374}" destId="{6455B0C4-CFC3-49C2-A95C-F87DF313B9B2}" srcOrd="0" destOrd="0" presId="urn:microsoft.com/office/officeart/2005/8/layout/cycle2"/>
    <dgm:cxn modelId="{78A279F4-B737-483B-9435-3F15A2884FE6}" type="presOf" srcId="{746F31CA-024D-47E7-8D93-43DA54440897}" destId="{6E8BF349-D56D-4D5D-986D-2C35C93AF707}" srcOrd="0" destOrd="0" presId="urn:microsoft.com/office/officeart/2005/8/layout/cycle2"/>
    <dgm:cxn modelId="{B10016E6-012B-4DF5-9686-E0F176844C65}" srcId="{403DA22B-F2B8-43E0-8EDF-414B4DC27374}" destId="{746F31CA-024D-47E7-8D93-43DA54440897}" srcOrd="0" destOrd="0" parTransId="{F8FE52C2-EBF0-4A6D-880B-C2BE6C192B24}" sibTransId="{AEDFB41C-3C04-4FE2-8B9C-00223132F242}"/>
    <dgm:cxn modelId="{D549EF89-98CF-4AB5-A388-868E9B13ED79}" type="presParOf" srcId="{6455B0C4-CFC3-49C2-A95C-F87DF313B9B2}" destId="{6E8BF349-D56D-4D5D-986D-2C35C93AF70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2B029C-9159-437F-8F3E-CD65ED7B53AF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A676A-3E66-4A82-A2B4-9C99BAC580BF}">
      <dgm:prSet custT="1"/>
      <dgm:spPr/>
      <dgm:t>
        <a:bodyPr/>
        <a:lstStyle/>
        <a:p>
          <a:pPr rtl="0"/>
          <a:r>
            <a:rPr lang="en-US" sz="1800" b="1" dirty="0"/>
            <a:t>All Imagery Viewable In Virtual Alabama At No Cost</a:t>
          </a:r>
        </a:p>
      </dgm:t>
    </dgm:pt>
    <dgm:pt modelId="{70E825FB-4890-43F3-9590-018EA664F6F6}" type="parTrans" cxnId="{23FA088A-E895-46F6-A203-0DBDEFE7C402}">
      <dgm:prSet/>
      <dgm:spPr/>
      <dgm:t>
        <a:bodyPr/>
        <a:lstStyle/>
        <a:p>
          <a:endParaRPr lang="en-US"/>
        </a:p>
      </dgm:t>
    </dgm:pt>
    <dgm:pt modelId="{F4B3FE10-C38E-4BDF-8B34-88FF23C7C7B0}" type="sibTrans" cxnId="{23FA088A-E895-46F6-A203-0DBDEFE7C402}">
      <dgm:prSet/>
      <dgm:spPr/>
      <dgm:t>
        <a:bodyPr/>
        <a:lstStyle/>
        <a:p>
          <a:endParaRPr lang="en-US"/>
        </a:p>
      </dgm:t>
    </dgm:pt>
    <dgm:pt modelId="{9AB64D63-FA80-4F1B-A052-05D353E4884A}">
      <dgm:prSet custT="1"/>
      <dgm:spPr/>
      <dgm:t>
        <a:bodyPr/>
        <a:lstStyle/>
        <a:p>
          <a:pPr rtl="0"/>
          <a:r>
            <a:rPr lang="en-US" sz="1800" b="1" dirty="0">
              <a:solidFill>
                <a:schemeClr val="tx1"/>
              </a:solidFill>
            </a:rPr>
            <a:t>American Society for Photogrammetry &amp; Remote Sensing (ASPRS) Positional Accuracy Standards for Digital Geospatial Data</a:t>
          </a:r>
        </a:p>
      </dgm:t>
    </dgm:pt>
    <dgm:pt modelId="{3B44D94F-D737-48EB-A233-15D726BB8B5C}" type="parTrans" cxnId="{D091A16A-6407-4122-B34B-C43E45067FCB}">
      <dgm:prSet/>
      <dgm:spPr/>
      <dgm:t>
        <a:bodyPr/>
        <a:lstStyle/>
        <a:p>
          <a:endParaRPr lang="en-US"/>
        </a:p>
      </dgm:t>
    </dgm:pt>
    <dgm:pt modelId="{E0195BE7-F92E-45CC-A22F-8E63F3C9BC17}" type="sibTrans" cxnId="{D091A16A-6407-4122-B34B-C43E45067FCB}">
      <dgm:prSet/>
      <dgm:spPr/>
      <dgm:t>
        <a:bodyPr/>
        <a:lstStyle/>
        <a:p>
          <a:endParaRPr lang="en-US"/>
        </a:p>
      </dgm:t>
    </dgm:pt>
    <dgm:pt modelId="{7C9111BA-DAA6-452C-856D-F5ABC1E85A49}">
      <dgm:prSet custT="1"/>
      <dgm:spPr/>
      <dgm:t>
        <a:bodyPr/>
        <a:lstStyle/>
        <a:p>
          <a:pPr rtl="0"/>
          <a:r>
            <a:rPr lang="en-US" sz="1800" b="1" dirty="0">
              <a:solidFill>
                <a:schemeClr val="tx1"/>
              </a:solidFill>
            </a:rPr>
            <a:t>1-Foot Pixel Resolution </a:t>
          </a:r>
          <a:r>
            <a:rPr lang="en-US" sz="1800" b="1" dirty="0" err="1">
              <a:solidFill>
                <a:schemeClr val="tx1"/>
              </a:solidFill>
            </a:rPr>
            <a:t>Orthoimagery</a:t>
          </a:r>
          <a:r>
            <a:rPr lang="en-US" sz="1800" b="1" dirty="0">
              <a:solidFill>
                <a:schemeClr val="tx1"/>
              </a:solidFill>
            </a:rPr>
            <a:t> Statewide</a:t>
          </a:r>
        </a:p>
      </dgm:t>
    </dgm:pt>
    <dgm:pt modelId="{2224C0AD-D31C-4BD9-889E-CCCDFDC504C7}" type="parTrans" cxnId="{94E228C5-11FA-406E-A14F-4C35BD214A9C}">
      <dgm:prSet/>
      <dgm:spPr/>
      <dgm:t>
        <a:bodyPr/>
        <a:lstStyle/>
        <a:p>
          <a:endParaRPr lang="en-US"/>
        </a:p>
      </dgm:t>
    </dgm:pt>
    <dgm:pt modelId="{FF7F2F7F-D8B1-4E07-B57B-8E2E51F54C67}" type="sibTrans" cxnId="{94E228C5-11FA-406E-A14F-4C35BD214A9C}">
      <dgm:prSet/>
      <dgm:spPr/>
      <dgm:t>
        <a:bodyPr/>
        <a:lstStyle/>
        <a:p>
          <a:endParaRPr lang="en-US"/>
        </a:p>
      </dgm:t>
    </dgm:pt>
    <dgm:pt modelId="{E529EAE8-0470-4B39-A104-3644EA0B1F8C}">
      <dgm:prSet custT="1"/>
      <dgm:spPr/>
      <dgm:t>
        <a:bodyPr/>
        <a:lstStyle/>
        <a:p>
          <a:pPr rtl="0"/>
          <a:r>
            <a:rPr lang="en-US" sz="1800" b="1" dirty="0">
              <a:solidFill>
                <a:schemeClr val="tx1"/>
              </a:solidFill>
            </a:rPr>
            <a:t>Creation of a Statewide Contract Vehicle To Save Cost</a:t>
          </a:r>
        </a:p>
      </dgm:t>
    </dgm:pt>
    <dgm:pt modelId="{1983DE81-0881-48AF-BFED-083074662E31}" type="parTrans" cxnId="{0A04C9CA-171D-4442-9C5D-661E9D77CE6D}">
      <dgm:prSet/>
      <dgm:spPr/>
      <dgm:t>
        <a:bodyPr/>
        <a:lstStyle/>
        <a:p>
          <a:endParaRPr lang="en-US"/>
        </a:p>
      </dgm:t>
    </dgm:pt>
    <dgm:pt modelId="{2F4602F2-BB97-4CAE-B18C-A3710DB7164F}" type="sibTrans" cxnId="{0A04C9CA-171D-4442-9C5D-661E9D77CE6D}">
      <dgm:prSet/>
      <dgm:spPr/>
      <dgm:t>
        <a:bodyPr/>
        <a:lstStyle/>
        <a:p>
          <a:endParaRPr lang="en-US"/>
        </a:p>
      </dgm:t>
    </dgm:pt>
    <dgm:pt modelId="{499C0739-6586-4F59-812F-0E42092DFA1A}">
      <dgm:prSet custT="1"/>
      <dgm:spPr/>
      <dgm:t>
        <a:bodyPr/>
        <a:lstStyle/>
        <a:p>
          <a:pPr rtl="0"/>
          <a:r>
            <a:rPr lang="en-US" sz="1800" b="1" dirty="0"/>
            <a:t>3-Year Update Cycle</a:t>
          </a:r>
        </a:p>
      </dgm:t>
    </dgm:pt>
    <dgm:pt modelId="{CFA5338D-0A53-4148-AC7B-C53797E41703}" type="parTrans" cxnId="{4E14533A-C869-4492-997C-8BAF9AFF0DF1}">
      <dgm:prSet/>
      <dgm:spPr/>
      <dgm:t>
        <a:bodyPr/>
        <a:lstStyle/>
        <a:p>
          <a:endParaRPr lang="en-US"/>
        </a:p>
      </dgm:t>
    </dgm:pt>
    <dgm:pt modelId="{2FF999EB-612C-4BC4-8E8E-372CC1E65617}" type="sibTrans" cxnId="{4E14533A-C869-4492-997C-8BAF9AFF0DF1}">
      <dgm:prSet/>
      <dgm:spPr/>
      <dgm:t>
        <a:bodyPr/>
        <a:lstStyle/>
        <a:p>
          <a:endParaRPr lang="en-US"/>
        </a:p>
      </dgm:t>
    </dgm:pt>
    <dgm:pt modelId="{1604EC88-22D0-4E72-9CA5-BFF0A20BDC4C}">
      <dgm:prSet custT="1"/>
      <dgm:spPr/>
      <dgm:t>
        <a:bodyPr/>
        <a:lstStyle/>
        <a:p>
          <a:pPr rtl="0"/>
          <a:r>
            <a:rPr lang="en-US" sz="1800" b="1" dirty="0"/>
            <a:t>Seamless Mosaic</a:t>
          </a:r>
        </a:p>
      </dgm:t>
    </dgm:pt>
    <dgm:pt modelId="{123D08AA-57B8-4A03-9B39-0FFFDC7D6F2F}" type="parTrans" cxnId="{DA13AD5F-94E9-401B-BAB3-156208E57F10}">
      <dgm:prSet/>
      <dgm:spPr/>
      <dgm:t>
        <a:bodyPr/>
        <a:lstStyle/>
        <a:p>
          <a:endParaRPr lang="en-US"/>
        </a:p>
      </dgm:t>
    </dgm:pt>
    <dgm:pt modelId="{D7B5D2DC-6375-4E86-9EE7-3F7D686A9DFD}" type="sibTrans" cxnId="{DA13AD5F-94E9-401B-BAB3-156208E57F10}">
      <dgm:prSet/>
      <dgm:spPr/>
      <dgm:t>
        <a:bodyPr/>
        <a:lstStyle/>
        <a:p>
          <a:endParaRPr lang="en-US"/>
        </a:p>
      </dgm:t>
    </dgm:pt>
    <dgm:pt modelId="{45BF8DDD-EF46-45BE-A8EC-82C46F9E3FFE}">
      <dgm:prSet custT="1"/>
      <dgm:spPr/>
      <dgm:t>
        <a:bodyPr/>
        <a:lstStyle/>
        <a:p>
          <a:pPr rtl="0"/>
          <a:r>
            <a:rPr lang="en-US" sz="1800" b="1" dirty="0"/>
            <a:t>Ground Control</a:t>
          </a:r>
        </a:p>
      </dgm:t>
    </dgm:pt>
    <dgm:pt modelId="{A6036F53-E3C5-4158-B89B-E2A7E6621EC5}" type="parTrans" cxnId="{996126ED-1D0A-4044-99EA-CECC8805ADEB}">
      <dgm:prSet/>
      <dgm:spPr/>
      <dgm:t>
        <a:bodyPr/>
        <a:lstStyle/>
        <a:p>
          <a:endParaRPr lang="en-US"/>
        </a:p>
      </dgm:t>
    </dgm:pt>
    <dgm:pt modelId="{2E1E89E7-8808-494B-92E6-A5E46D5003A1}" type="sibTrans" cxnId="{996126ED-1D0A-4044-99EA-CECC8805ADEB}">
      <dgm:prSet/>
      <dgm:spPr/>
      <dgm:t>
        <a:bodyPr/>
        <a:lstStyle/>
        <a:p>
          <a:endParaRPr lang="en-US"/>
        </a:p>
      </dgm:t>
    </dgm:pt>
    <dgm:pt modelId="{1274807A-9DFC-46CB-91A6-660756311CD3}">
      <dgm:prSet custT="1"/>
      <dgm:spPr/>
      <dgm:t>
        <a:bodyPr/>
        <a:lstStyle/>
        <a:p>
          <a:pPr rtl="0"/>
          <a:r>
            <a:rPr lang="en-US" sz="1800" b="1" dirty="0"/>
            <a:t>Leaf-Off</a:t>
          </a:r>
        </a:p>
      </dgm:t>
    </dgm:pt>
    <dgm:pt modelId="{9A699332-4651-44AC-98F0-2E5947BA6483}" type="parTrans" cxnId="{070DA427-9C6A-4601-A566-DECF2A586B72}">
      <dgm:prSet/>
      <dgm:spPr/>
      <dgm:t>
        <a:bodyPr/>
        <a:lstStyle/>
        <a:p>
          <a:endParaRPr lang="en-US"/>
        </a:p>
      </dgm:t>
    </dgm:pt>
    <dgm:pt modelId="{8AEC6A24-A2C8-4FFD-8968-FE1937423EBC}" type="sibTrans" cxnId="{070DA427-9C6A-4601-A566-DECF2A586B72}">
      <dgm:prSet/>
      <dgm:spPr/>
      <dgm:t>
        <a:bodyPr/>
        <a:lstStyle/>
        <a:p>
          <a:endParaRPr lang="en-US"/>
        </a:p>
      </dgm:t>
    </dgm:pt>
    <dgm:pt modelId="{E1170E69-896B-4921-A8D7-2AEFD2BD6C24}">
      <dgm:prSet custT="1"/>
      <dgm:spPr/>
      <dgm:t>
        <a:bodyPr/>
        <a:lstStyle/>
        <a:p>
          <a:pPr rtl="0"/>
          <a:r>
            <a:rPr lang="en-US" sz="1800" b="1" dirty="0">
              <a:solidFill>
                <a:schemeClr val="tx1"/>
              </a:solidFill>
            </a:rPr>
            <a:t>Color-infrared Imagery</a:t>
          </a:r>
        </a:p>
      </dgm:t>
    </dgm:pt>
    <dgm:pt modelId="{53517C49-22CB-4853-97CA-E6711CEAFB14}" type="parTrans" cxnId="{2849A00A-2BA5-45BB-A576-3A42D35926B4}">
      <dgm:prSet/>
      <dgm:spPr/>
      <dgm:t>
        <a:bodyPr/>
        <a:lstStyle/>
        <a:p>
          <a:endParaRPr lang="en-US"/>
        </a:p>
      </dgm:t>
    </dgm:pt>
    <dgm:pt modelId="{8FED93BC-A27C-47E3-9ECC-C74B985D9002}" type="sibTrans" cxnId="{2849A00A-2BA5-45BB-A576-3A42D35926B4}">
      <dgm:prSet/>
      <dgm:spPr/>
      <dgm:t>
        <a:bodyPr/>
        <a:lstStyle/>
        <a:p>
          <a:endParaRPr lang="en-US"/>
        </a:p>
      </dgm:t>
    </dgm:pt>
    <dgm:pt modelId="{47F71CEA-C1C2-48F9-950B-6DB26416E8A6}">
      <dgm:prSet custT="1"/>
      <dgm:spPr/>
      <dgm:t>
        <a:bodyPr/>
        <a:lstStyle/>
        <a:p>
          <a:pPr rtl="0"/>
          <a:r>
            <a:rPr lang="en-US" sz="1800" b="1" dirty="0">
              <a:solidFill>
                <a:schemeClr val="tx1"/>
              </a:solidFill>
            </a:rPr>
            <a:t>Post Disaster Flights</a:t>
          </a:r>
        </a:p>
      </dgm:t>
    </dgm:pt>
    <dgm:pt modelId="{4142F321-823B-4E73-839D-1B8B1C8C2EED}" type="parTrans" cxnId="{E66ED58B-19B2-405F-91DF-8B90480AB709}">
      <dgm:prSet/>
      <dgm:spPr/>
      <dgm:t>
        <a:bodyPr/>
        <a:lstStyle/>
        <a:p>
          <a:endParaRPr lang="en-US"/>
        </a:p>
      </dgm:t>
    </dgm:pt>
    <dgm:pt modelId="{07EB5C68-3B06-465C-B6F8-CD8B99CECCEF}" type="sibTrans" cxnId="{E66ED58B-19B2-405F-91DF-8B90480AB709}">
      <dgm:prSet/>
      <dgm:spPr/>
      <dgm:t>
        <a:bodyPr/>
        <a:lstStyle/>
        <a:p>
          <a:endParaRPr lang="en-US"/>
        </a:p>
      </dgm:t>
    </dgm:pt>
    <dgm:pt modelId="{C627B1E4-927F-4D69-B173-1A7F4FCFAEE7}" type="pres">
      <dgm:prSet presAssocID="{882B029C-9159-437F-8F3E-CD65ED7B53AF}" presName="compositeShape" presStyleCnt="0">
        <dgm:presLayoutVars>
          <dgm:dir/>
          <dgm:resizeHandles/>
        </dgm:presLayoutVars>
      </dgm:prSet>
      <dgm:spPr/>
    </dgm:pt>
    <dgm:pt modelId="{F0E43BDA-E21D-4266-B355-FE0FD624D177}" type="pres">
      <dgm:prSet presAssocID="{882B029C-9159-437F-8F3E-CD65ED7B53AF}" presName="pyramid" presStyleLbl="node1" presStyleIdx="0" presStyleCnt="1"/>
      <dgm:spPr/>
    </dgm:pt>
    <dgm:pt modelId="{31346831-3B19-46BF-9763-E1501F0FC804}" type="pres">
      <dgm:prSet presAssocID="{882B029C-9159-437F-8F3E-CD65ED7B53AF}" presName="theList" presStyleCnt="0"/>
      <dgm:spPr/>
    </dgm:pt>
    <dgm:pt modelId="{8947C9AD-7109-4DE4-B928-F81E3B76055C}" type="pres">
      <dgm:prSet presAssocID="{B08A676A-3E66-4A82-A2B4-9C99BAC580BF}" presName="aNode" presStyleLbl="fgAcc1" presStyleIdx="0" presStyleCnt="10" custScaleX="180710" custScaleY="1680476">
        <dgm:presLayoutVars>
          <dgm:bulletEnabled val="1"/>
        </dgm:presLayoutVars>
      </dgm:prSet>
      <dgm:spPr/>
    </dgm:pt>
    <dgm:pt modelId="{F0D7A84E-06D3-4B8A-A8B0-1255001641BC}" type="pres">
      <dgm:prSet presAssocID="{B08A676A-3E66-4A82-A2B4-9C99BAC580BF}" presName="aSpace" presStyleCnt="0"/>
      <dgm:spPr/>
    </dgm:pt>
    <dgm:pt modelId="{B82B88FD-A407-4ED8-9964-5AA3B0DE81AC}" type="pres">
      <dgm:prSet presAssocID="{9AB64D63-FA80-4F1B-A052-05D353E4884A}" presName="aNode" presStyleLbl="fgAcc1" presStyleIdx="1" presStyleCnt="10" custScaleX="180710" custScaleY="1680476">
        <dgm:presLayoutVars>
          <dgm:bulletEnabled val="1"/>
        </dgm:presLayoutVars>
      </dgm:prSet>
      <dgm:spPr/>
    </dgm:pt>
    <dgm:pt modelId="{4415235B-84BF-4952-BCEC-7BDBEA1D4397}" type="pres">
      <dgm:prSet presAssocID="{9AB64D63-FA80-4F1B-A052-05D353E4884A}" presName="aSpace" presStyleCnt="0"/>
      <dgm:spPr/>
    </dgm:pt>
    <dgm:pt modelId="{8CBC13C0-0C1B-4071-A765-3DE954CF6A1B}" type="pres">
      <dgm:prSet presAssocID="{7C9111BA-DAA6-452C-856D-F5ABC1E85A49}" presName="aNode" presStyleLbl="fgAcc1" presStyleIdx="2" presStyleCnt="10" custScaleX="180710" custScaleY="1680476">
        <dgm:presLayoutVars>
          <dgm:bulletEnabled val="1"/>
        </dgm:presLayoutVars>
      </dgm:prSet>
      <dgm:spPr/>
    </dgm:pt>
    <dgm:pt modelId="{A0443886-591F-4071-B1D8-913875EBFE19}" type="pres">
      <dgm:prSet presAssocID="{7C9111BA-DAA6-452C-856D-F5ABC1E85A49}" presName="aSpace" presStyleCnt="0"/>
      <dgm:spPr/>
    </dgm:pt>
    <dgm:pt modelId="{340E206E-BEF6-4BE8-9262-E7D66D9B7413}" type="pres">
      <dgm:prSet presAssocID="{E529EAE8-0470-4B39-A104-3644EA0B1F8C}" presName="aNode" presStyleLbl="fgAcc1" presStyleIdx="3" presStyleCnt="10" custScaleX="180710" custScaleY="1680476">
        <dgm:presLayoutVars>
          <dgm:bulletEnabled val="1"/>
        </dgm:presLayoutVars>
      </dgm:prSet>
      <dgm:spPr/>
    </dgm:pt>
    <dgm:pt modelId="{D59A1C98-A3BA-4574-B76C-6B38D6DDAA9D}" type="pres">
      <dgm:prSet presAssocID="{E529EAE8-0470-4B39-A104-3644EA0B1F8C}" presName="aSpace" presStyleCnt="0"/>
      <dgm:spPr/>
    </dgm:pt>
    <dgm:pt modelId="{D9FC1597-5FE4-4054-9C41-F54D285C7C50}" type="pres">
      <dgm:prSet presAssocID="{499C0739-6586-4F59-812F-0E42092DFA1A}" presName="aNode" presStyleLbl="fgAcc1" presStyleIdx="4" presStyleCnt="10" custScaleX="180710" custScaleY="1680476">
        <dgm:presLayoutVars>
          <dgm:bulletEnabled val="1"/>
        </dgm:presLayoutVars>
      </dgm:prSet>
      <dgm:spPr/>
    </dgm:pt>
    <dgm:pt modelId="{8E997462-C5B7-4A35-AD51-A69407804F24}" type="pres">
      <dgm:prSet presAssocID="{499C0739-6586-4F59-812F-0E42092DFA1A}" presName="aSpace" presStyleCnt="0"/>
      <dgm:spPr/>
    </dgm:pt>
    <dgm:pt modelId="{92013465-2D8D-451F-8595-243D6D637BD3}" type="pres">
      <dgm:prSet presAssocID="{1604EC88-22D0-4E72-9CA5-BFF0A20BDC4C}" presName="aNode" presStyleLbl="fgAcc1" presStyleIdx="5" presStyleCnt="10" custScaleX="180710" custScaleY="1680476">
        <dgm:presLayoutVars>
          <dgm:bulletEnabled val="1"/>
        </dgm:presLayoutVars>
      </dgm:prSet>
      <dgm:spPr/>
    </dgm:pt>
    <dgm:pt modelId="{9658CAA5-378E-45FF-B23F-4F4829A11893}" type="pres">
      <dgm:prSet presAssocID="{1604EC88-22D0-4E72-9CA5-BFF0A20BDC4C}" presName="aSpace" presStyleCnt="0"/>
      <dgm:spPr/>
    </dgm:pt>
    <dgm:pt modelId="{1DF7CF89-DA41-487B-A715-8B59AE26C403}" type="pres">
      <dgm:prSet presAssocID="{45BF8DDD-EF46-45BE-A8EC-82C46F9E3FFE}" presName="aNode" presStyleLbl="fgAcc1" presStyleIdx="6" presStyleCnt="10" custScaleX="180710" custScaleY="1680476">
        <dgm:presLayoutVars>
          <dgm:bulletEnabled val="1"/>
        </dgm:presLayoutVars>
      </dgm:prSet>
      <dgm:spPr/>
    </dgm:pt>
    <dgm:pt modelId="{EE53FB38-D156-4F7A-BC90-44BBB3AAA4BA}" type="pres">
      <dgm:prSet presAssocID="{45BF8DDD-EF46-45BE-A8EC-82C46F9E3FFE}" presName="aSpace" presStyleCnt="0"/>
      <dgm:spPr/>
    </dgm:pt>
    <dgm:pt modelId="{2D88A598-6A3C-441E-B411-56F44EB8615C}" type="pres">
      <dgm:prSet presAssocID="{1274807A-9DFC-46CB-91A6-660756311CD3}" presName="aNode" presStyleLbl="fgAcc1" presStyleIdx="7" presStyleCnt="10" custScaleX="180710" custScaleY="1680476">
        <dgm:presLayoutVars>
          <dgm:bulletEnabled val="1"/>
        </dgm:presLayoutVars>
      </dgm:prSet>
      <dgm:spPr/>
    </dgm:pt>
    <dgm:pt modelId="{DD11637A-8183-485A-9245-2422F70283F5}" type="pres">
      <dgm:prSet presAssocID="{1274807A-9DFC-46CB-91A6-660756311CD3}" presName="aSpace" presStyleCnt="0"/>
      <dgm:spPr/>
    </dgm:pt>
    <dgm:pt modelId="{DB5FF15A-3DE9-4A9E-BFB9-1E032957CEFA}" type="pres">
      <dgm:prSet presAssocID="{E1170E69-896B-4921-A8D7-2AEFD2BD6C24}" presName="aNode" presStyleLbl="fgAcc1" presStyleIdx="8" presStyleCnt="10" custScaleX="182098" custScaleY="1719905">
        <dgm:presLayoutVars>
          <dgm:bulletEnabled val="1"/>
        </dgm:presLayoutVars>
      </dgm:prSet>
      <dgm:spPr/>
    </dgm:pt>
    <dgm:pt modelId="{9739AA90-C768-4C12-B0A1-696D8E6C7EAF}" type="pres">
      <dgm:prSet presAssocID="{E1170E69-896B-4921-A8D7-2AEFD2BD6C24}" presName="aSpace" presStyleCnt="0"/>
      <dgm:spPr/>
    </dgm:pt>
    <dgm:pt modelId="{9AB2115B-5171-471F-8766-2C7F95822EE5}" type="pres">
      <dgm:prSet presAssocID="{47F71CEA-C1C2-48F9-950B-6DB26416E8A6}" presName="aNode" presStyleLbl="fgAcc1" presStyleIdx="9" presStyleCnt="10" custScaleX="181404" custScaleY="1654975">
        <dgm:presLayoutVars>
          <dgm:bulletEnabled val="1"/>
        </dgm:presLayoutVars>
      </dgm:prSet>
      <dgm:spPr/>
    </dgm:pt>
    <dgm:pt modelId="{305A7276-4E2C-419C-8A7A-1764D356953A}" type="pres">
      <dgm:prSet presAssocID="{47F71CEA-C1C2-48F9-950B-6DB26416E8A6}" presName="aSpace" presStyleCnt="0"/>
      <dgm:spPr/>
    </dgm:pt>
  </dgm:ptLst>
  <dgm:cxnLst>
    <dgm:cxn modelId="{DA13AD5F-94E9-401B-BAB3-156208E57F10}" srcId="{882B029C-9159-437F-8F3E-CD65ED7B53AF}" destId="{1604EC88-22D0-4E72-9CA5-BFF0A20BDC4C}" srcOrd="5" destOrd="0" parTransId="{123D08AA-57B8-4A03-9B39-0FFFDC7D6F2F}" sibTransId="{D7B5D2DC-6375-4E86-9EE7-3F7D686A9DFD}"/>
    <dgm:cxn modelId="{A0979607-126A-4FA8-A4DC-9DCA7526D10C}" type="presOf" srcId="{B08A676A-3E66-4A82-A2B4-9C99BAC580BF}" destId="{8947C9AD-7109-4DE4-B928-F81E3B76055C}" srcOrd="0" destOrd="0" presId="urn:microsoft.com/office/officeart/2005/8/layout/pyramid2"/>
    <dgm:cxn modelId="{D091A16A-6407-4122-B34B-C43E45067FCB}" srcId="{882B029C-9159-437F-8F3E-CD65ED7B53AF}" destId="{9AB64D63-FA80-4F1B-A052-05D353E4884A}" srcOrd="1" destOrd="0" parTransId="{3B44D94F-D737-48EB-A233-15D726BB8B5C}" sibTransId="{E0195BE7-F92E-45CC-A22F-8E63F3C9BC17}"/>
    <dgm:cxn modelId="{CAECC8D7-262F-424B-8FC0-A1334A71E85A}" type="presOf" srcId="{7C9111BA-DAA6-452C-856D-F5ABC1E85A49}" destId="{8CBC13C0-0C1B-4071-A765-3DE954CF6A1B}" srcOrd="0" destOrd="0" presId="urn:microsoft.com/office/officeart/2005/8/layout/pyramid2"/>
    <dgm:cxn modelId="{070DA427-9C6A-4601-A566-DECF2A586B72}" srcId="{882B029C-9159-437F-8F3E-CD65ED7B53AF}" destId="{1274807A-9DFC-46CB-91A6-660756311CD3}" srcOrd="7" destOrd="0" parTransId="{9A699332-4651-44AC-98F0-2E5947BA6483}" sibTransId="{8AEC6A24-A2C8-4FFD-8968-FE1937423EBC}"/>
    <dgm:cxn modelId="{0F7B4E21-5EA4-48F8-8ABB-C44C1680B110}" type="presOf" srcId="{E529EAE8-0470-4B39-A104-3644EA0B1F8C}" destId="{340E206E-BEF6-4BE8-9262-E7D66D9B7413}" srcOrd="0" destOrd="0" presId="urn:microsoft.com/office/officeart/2005/8/layout/pyramid2"/>
    <dgm:cxn modelId="{4C5AC671-D832-43CE-9F9D-C1741BFB5A62}" type="presOf" srcId="{1604EC88-22D0-4E72-9CA5-BFF0A20BDC4C}" destId="{92013465-2D8D-451F-8595-243D6D637BD3}" srcOrd="0" destOrd="0" presId="urn:microsoft.com/office/officeart/2005/8/layout/pyramid2"/>
    <dgm:cxn modelId="{996126ED-1D0A-4044-99EA-CECC8805ADEB}" srcId="{882B029C-9159-437F-8F3E-CD65ED7B53AF}" destId="{45BF8DDD-EF46-45BE-A8EC-82C46F9E3FFE}" srcOrd="6" destOrd="0" parTransId="{A6036F53-E3C5-4158-B89B-E2A7E6621EC5}" sibTransId="{2E1E89E7-8808-494B-92E6-A5E46D5003A1}"/>
    <dgm:cxn modelId="{B08545E7-DADC-42C3-9B17-1FE4AB469098}" type="presOf" srcId="{E1170E69-896B-4921-A8D7-2AEFD2BD6C24}" destId="{DB5FF15A-3DE9-4A9E-BFB9-1E032957CEFA}" srcOrd="0" destOrd="0" presId="urn:microsoft.com/office/officeart/2005/8/layout/pyramid2"/>
    <dgm:cxn modelId="{94E228C5-11FA-406E-A14F-4C35BD214A9C}" srcId="{882B029C-9159-437F-8F3E-CD65ED7B53AF}" destId="{7C9111BA-DAA6-452C-856D-F5ABC1E85A49}" srcOrd="2" destOrd="0" parTransId="{2224C0AD-D31C-4BD9-889E-CCCDFDC504C7}" sibTransId="{FF7F2F7F-D8B1-4E07-B57B-8E2E51F54C67}"/>
    <dgm:cxn modelId="{186B21A6-2BFA-453E-B3CE-12DE8F455458}" type="presOf" srcId="{1274807A-9DFC-46CB-91A6-660756311CD3}" destId="{2D88A598-6A3C-441E-B411-56F44EB8615C}" srcOrd="0" destOrd="0" presId="urn:microsoft.com/office/officeart/2005/8/layout/pyramid2"/>
    <dgm:cxn modelId="{C6AC8E21-5A80-456C-BAC9-7A543B2A6BB4}" type="presOf" srcId="{499C0739-6586-4F59-812F-0E42092DFA1A}" destId="{D9FC1597-5FE4-4054-9C41-F54D285C7C50}" srcOrd="0" destOrd="0" presId="urn:microsoft.com/office/officeart/2005/8/layout/pyramid2"/>
    <dgm:cxn modelId="{E66ED58B-19B2-405F-91DF-8B90480AB709}" srcId="{882B029C-9159-437F-8F3E-CD65ED7B53AF}" destId="{47F71CEA-C1C2-48F9-950B-6DB26416E8A6}" srcOrd="9" destOrd="0" parTransId="{4142F321-823B-4E73-839D-1B8B1C8C2EED}" sibTransId="{07EB5C68-3B06-465C-B6F8-CD8B99CECCEF}"/>
    <dgm:cxn modelId="{F23A3B76-3EE3-48AA-8966-C899DBAAE738}" type="presOf" srcId="{47F71CEA-C1C2-48F9-950B-6DB26416E8A6}" destId="{9AB2115B-5171-471F-8766-2C7F95822EE5}" srcOrd="0" destOrd="0" presId="urn:microsoft.com/office/officeart/2005/8/layout/pyramid2"/>
    <dgm:cxn modelId="{4E14533A-C869-4492-997C-8BAF9AFF0DF1}" srcId="{882B029C-9159-437F-8F3E-CD65ED7B53AF}" destId="{499C0739-6586-4F59-812F-0E42092DFA1A}" srcOrd="4" destOrd="0" parTransId="{CFA5338D-0A53-4148-AC7B-C53797E41703}" sibTransId="{2FF999EB-612C-4BC4-8E8E-372CC1E65617}"/>
    <dgm:cxn modelId="{8BB70B7A-5213-4759-A38C-A5A0E2B89BF9}" type="presOf" srcId="{45BF8DDD-EF46-45BE-A8EC-82C46F9E3FFE}" destId="{1DF7CF89-DA41-487B-A715-8B59AE26C403}" srcOrd="0" destOrd="0" presId="urn:microsoft.com/office/officeart/2005/8/layout/pyramid2"/>
    <dgm:cxn modelId="{4DF6D901-0C86-493E-AF3F-970E886B8B02}" type="presOf" srcId="{882B029C-9159-437F-8F3E-CD65ED7B53AF}" destId="{C627B1E4-927F-4D69-B173-1A7F4FCFAEE7}" srcOrd="0" destOrd="0" presId="urn:microsoft.com/office/officeart/2005/8/layout/pyramid2"/>
    <dgm:cxn modelId="{2849A00A-2BA5-45BB-A576-3A42D35926B4}" srcId="{882B029C-9159-437F-8F3E-CD65ED7B53AF}" destId="{E1170E69-896B-4921-A8D7-2AEFD2BD6C24}" srcOrd="8" destOrd="0" parTransId="{53517C49-22CB-4853-97CA-E6711CEAFB14}" sibTransId="{8FED93BC-A27C-47E3-9ECC-C74B985D9002}"/>
    <dgm:cxn modelId="{E161428F-2AEA-41D8-9E39-86CAA7113A57}" type="presOf" srcId="{9AB64D63-FA80-4F1B-A052-05D353E4884A}" destId="{B82B88FD-A407-4ED8-9964-5AA3B0DE81AC}" srcOrd="0" destOrd="0" presId="urn:microsoft.com/office/officeart/2005/8/layout/pyramid2"/>
    <dgm:cxn modelId="{0A04C9CA-171D-4442-9C5D-661E9D77CE6D}" srcId="{882B029C-9159-437F-8F3E-CD65ED7B53AF}" destId="{E529EAE8-0470-4B39-A104-3644EA0B1F8C}" srcOrd="3" destOrd="0" parTransId="{1983DE81-0881-48AF-BFED-083074662E31}" sibTransId="{2F4602F2-BB97-4CAE-B18C-A3710DB7164F}"/>
    <dgm:cxn modelId="{23FA088A-E895-46F6-A203-0DBDEFE7C402}" srcId="{882B029C-9159-437F-8F3E-CD65ED7B53AF}" destId="{B08A676A-3E66-4A82-A2B4-9C99BAC580BF}" srcOrd="0" destOrd="0" parTransId="{70E825FB-4890-43F3-9590-018EA664F6F6}" sibTransId="{F4B3FE10-C38E-4BDF-8B34-88FF23C7C7B0}"/>
    <dgm:cxn modelId="{C0E60767-7627-4F8D-B80B-A8F4B64AA4E5}" type="presParOf" srcId="{C627B1E4-927F-4D69-B173-1A7F4FCFAEE7}" destId="{F0E43BDA-E21D-4266-B355-FE0FD624D177}" srcOrd="0" destOrd="0" presId="urn:microsoft.com/office/officeart/2005/8/layout/pyramid2"/>
    <dgm:cxn modelId="{0D03A17E-8045-45D3-A858-2ED4010A5207}" type="presParOf" srcId="{C627B1E4-927F-4D69-B173-1A7F4FCFAEE7}" destId="{31346831-3B19-46BF-9763-E1501F0FC804}" srcOrd="1" destOrd="0" presId="urn:microsoft.com/office/officeart/2005/8/layout/pyramid2"/>
    <dgm:cxn modelId="{20293DE4-ACD3-4966-BA1D-DB31BADA00D7}" type="presParOf" srcId="{31346831-3B19-46BF-9763-E1501F0FC804}" destId="{8947C9AD-7109-4DE4-B928-F81E3B76055C}" srcOrd="0" destOrd="0" presId="urn:microsoft.com/office/officeart/2005/8/layout/pyramid2"/>
    <dgm:cxn modelId="{53DA9972-34CC-43DC-9C9B-9F9E52B29001}" type="presParOf" srcId="{31346831-3B19-46BF-9763-E1501F0FC804}" destId="{F0D7A84E-06D3-4B8A-A8B0-1255001641BC}" srcOrd="1" destOrd="0" presId="urn:microsoft.com/office/officeart/2005/8/layout/pyramid2"/>
    <dgm:cxn modelId="{495589BD-361D-4236-9D54-A786EA6D5FA7}" type="presParOf" srcId="{31346831-3B19-46BF-9763-E1501F0FC804}" destId="{B82B88FD-A407-4ED8-9964-5AA3B0DE81AC}" srcOrd="2" destOrd="0" presId="urn:microsoft.com/office/officeart/2005/8/layout/pyramid2"/>
    <dgm:cxn modelId="{C66E4820-E402-4100-B01D-057CD733E732}" type="presParOf" srcId="{31346831-3B19-46BF-9763-E1501F0FC804}" destId="{4415235B-84BF-4952-BCEC-7BDBEA1D4397}" srcOrd="3" destOrd="0" presId="urn:microsoft.com/office/officeart/2005/8/layout/pyramid2"/>
    <dgm:cxn modelId="{09250E1C-384D-4FC8-A7A9-2E1A2006F49A}" type="presParOf" srcId="{31346831-3B19-46BF-9763-E1501F0FC804}" destId="{8CBC13C0-0C1B-4071-A765-3DE954CF6A1B}" srcOrd="4" destOrd="0" presId="urn:microsoft.com/office/officeart/2005/8/layout/pyramid2"/>
    <dgm:cxn modelId="{B56ECE36-D8B2-44E6-BE5B-3ACC952BEA1B}" type="presParOf" srcId="{31346831-3B19-46BF-9763-E1501F0FC804}" destId="{A0443886-591F-4071-B1D8-913875EBFE19}" srcOrd="5" destOrd="0" presId="urn:microsoft.com/office/officeart/2005/8/layout/pyramid2"/>
    <dgm:cxn modelId="{76694523-F95F-4E67-A82A-B384114CF8E9}" type="presParOf" srcId="{31346831-3B19-46BF-9763-E1501F0FC804}" destId="{340E206E-BEF6-4BE8-9262-E7D66D9B7413}" srcOrd="6" destOrd="0" presId="urn:microsoft.com/office/officeart/2005/8/layout/pyramid2"/>
    <dgm:cxn modelId="{04DD3979-8C39-4EFB-AF56-D8F13AA5A6A2}" type="presParOf" srcId="{31346831-3B19-46BF-9763-E1501F0FC804}" destId="{D59A1C98-A3BA-4574-B76C-6B38D6DDAA9D}" srcOrd="7" destOrd="0" presId="urn:microsoft.com/office/officeart/2005/8/layout/pyramid2"/>
    <dgm:cxn modelId="{7D68C0B8-89D2-4931-B768-0DAA56247FDE}" type="presParOf" srcId="{31346831-3B19-46BF-9763-E1501F0FC804}" destId="{D9FC1597-5FE4-4054-9C41-F54D285C7C50}" srcOrd="8" destOrd="0" presId="urn:microsoft.com/office/officeart/2005/8/layout/pyramid2"/>
    <dgm:cxn modelId="{F8CFC4B8-9C50-4D18-84B6-0A952523B812}" type="presParOf" srcId="{31346831-3B19-46BF-9763-E1501F0FC804}" destId="{8E997462-C5B7-4A35-AD51-A69407804F24}" srcOrd="9" destOrd="0" presId="urn:microsoft.com/office/officeart/2005/8/layout/pyramid2"/>
    <dgm:cxn modelId="{F87D189B-747B-4C0C-BE8A-08309B76CA98}" type="presParOf" srcId="{31346831-3B19-46BF-9763-E1501F0FC804}" destId="{92013465-2D8D-451F-8595-243D6D637BD3}" srcOrd="10" destOrd="0" presId="urn:microsoft.com/office/officeart/2005/8/layout/pyramid2"/>
    <dgm:cxn modelId="{D4828DB5-19A6-4E6F-88BC-6A41AF8C7715}" type="presParOf" srcId="{31346831-3B19-46BF-9763-E1501F0FC804}" destId="{9658CAA5-378E-45FF-B23F-4F4829A11893}" srcOrd="11" destOrd="0" presId="urn:microsoft.com/office/officeart/2005/8/layout/pyramid2"/>
    <dgm:cxn modelId="{77E2FD8F-DF3A-4A3C-9F63-1712C932CBD9}" type="presParOf" srcId="{31346831-3B19-46BF-9763-E1501F0FC804}" destId="{1DF7CF89-DA41-487B-A715-8B59AE26C403}" srcOrd="12" destOrd="0" presId="urn:microsoft.com/office/officeart/2005/8/layout/pyramid2"/>
    <dgm:cxn modelId="{09CB0BB7-2278-4F04-90E7-6DB27736F488}" type="presParOf" srcId="{31346831-3B19-46BF-9763-E1501F0FC804}" destId="{EE53FB38-D156-4F7A-BC90-44BBB3AAA4BA}" srcOrd="13" destOrd="0" presId="urn:microsoft.com/office/officeart/2005/8/layout/pyramid2"/>
    <dgm:cxn modelId="{843C8853-BEC1-482B-9F4C-7CFE94CC9CA3}" type="presParOf" srcId="{31346831-3B19-46BF-9763-E1501F0FC804}" destId="{2D88A598-6A3C-441E-B411-56F44EB8615C}" srcOrd="14" destOrd="0" presId="urn:microsoft.com/office/officeart/2005/8/layout/pyramid2"/>
    <dgm:cxn modelId="{97DC0868-AA21-4894-AC63-52575ED4431A}" type="presParOf" srcId="{31346831-3B19-46BF-9763-E1501F0FC804}" destId="{DD11637A-8183-485A-9245-2422F70283F5}" srcOrd="15" destOrd="0" presId="urn:microsoft.com/office/officeart/2005/8/layout/pyramid2"/>
    <dgm:cxn modelId="{F0996407-1BAF-4064-97DD-C0A7102F8DF8}" type="presParOf" srcId="{31346831-3B19-46BF-9763-E1501F0FC804}" destId="{DB5FF15A-3DE9-4A9E-BFB9-1E032957CEFA}" srcOrd="16" destOrd="0" presId="urn:microsoft.com/office/officeart/2005/8/layout/pyramid2"/>
    <dgm:cxn modelId="{4214DF13-7D59-42CD-986A-6CFE30782EA2}" type="presParOf" srcId="{31346831-3B19-46BF-9763-E1501F0FC804}" destId="{9739AA90-C768-4C12-B0A1-696D8E6C7EAF}" srcOrd="17" destOrd="0" presId="urn:microsoft.com/office/officeart/2005/8/layout/pyramid2"/>
    <dgm:cxn modelId="{6D194CD6-6181-4F38-85BC-9E15A059C467}" type="presParOf" srcId="{31346831-3B19-46BF-9763-E1501F0FC804}" destId="{9AB2115B-5171-471F-8766-2C7F95822EE5}" srcOrd="18" destOrd="0" presId="urn:microsoft.com/office/officeart/2005/8/layout/pyramid2"/>
    <dgm:cxn modelId="{6C810A93-78CE-402B-ACD6-4516B8F0C5C4}" type="presParOf" srcId="{31346831-3B19-46BF-9763-E1501F0FC804}" destId="{305A7276-4E2C-419C-8A7A-1764D356953A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2BD1E6-8948-4BA5-B2BD-2B5EAFA769BF}" type="doc">
      <dgm:prSet loTypeId="urn:microsoft.com/office/officeart/2005/8/layout/chevron2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5C45B6-FF8D-491A-A435-52851B376F49}">
      <dgm:prSet/>
      <dgm:spPr/>
      <dgm:t>
        <a:bodyPr/>
        <a:lstStyle/>
        <a:p>
          <a:pPr rtl="0"/>
          <a:r>
            <a:rPr lang="en-US" dirty="0"/>
            <a:t>Buy-Up Options:</a:t>
          </a:r>
        </a:p>
      </dgm:t>
    </dgm:pt>
    <dgm:pt modelId="{0A27F817-15A2-458D-B6AD-2D529524FA3D}" type="parTrans" cxnId="{24777C9D-CA10-408B-9396-DC742B80F936}">
      <dgm:prSet/>
      <dgm:spPr/>
      <dgm:t>
        <a:bodyPr/>
        <a:lstStyle/>
        <a:p>
          <a:endParaRPr lang="en-US"/>
        </a:p>
      </dgm:t>
    </dgm:pt>
    <dgm:pt modelId="{CA1A4F2D-AD82-4DC2-9C94-5EA6061BAF3E}" type="sibTrans" cxnId="{24777C9D-CA10-408B-9396-DC742B80F936}">
      <dgm:prSet/>
      <dgm:spPr/>
      <dgm:t>
        <a:bodyPr/>
        <a:lstStyle/>
        <a:p>
          <a:endParaRPr lang="en-US"/>
        </a:p>
      </dgm:t>
    </dgm:pt>
    <dgm:pt modelId="{D7C870F8-675F-4EFB-BEB9-5CDF3EE7573D}">
      <dgm:prSet/>
      <dgm:spPr/>
      <dgm:t>
        <a:bodyPr/>
        <a:lstStyle/>
        <a:p>
          <a:pPr rtl="0"/>
          <a:r>
            <a:rPr lang="en-US" b="1" dirty="0"/>
            <a:t>3-Inch Pixel Resolution </a:t>
          </a:r>
          <a:r>
            <a:rPr lang="en-US" b="1" dirty="0" err="1"/>
            <a:t>Orthoimagery</a:t>
          </a:r>
          <a:endParaRPr lang="en-US" b="1" dirty="0"/>
        </a:p>
      </dgm:t>
    </dgm:pt>
    <dgm:pt modelId="{B0C9B221-C79C-416A-9007-C2D28D8C0597}" type="parTrans" cxnId="{27792779-2B66-4E2B-9356-C54B284866AD}">
      <dgm:prSet/>
      <dgm:spPr/>
      <dgm:t>
        <a:bodyPr/>
        <a:lstStyle/>
        <a:p>
          <a:endParaRPr lang="en-US"/>
        </a:p>
      </dgm:t>
    </dgm:pt>
    <dgm:pt modelId="{431DBED2-AAC7-46EC-ACBA-CDBF63178C23}" type="sibTrans" cxnId="{27792779-2B66-4E2B-9356-C54B284866AD}">
      <dgm:prSet/>
      <dgm:spPr/>
      <dgm:t>
        <a:bodyPr/>
        <a:lstStyle/>
        <a:p>
          <a:endParaRPr lang="en-US"/>
        </a:p>
      </dgm:t>
    </dgm:pt>
    <dgm:pt modelId="{55AA1AB7-DC81-4891-9B63-06096B34F1D5}">
      <dgm:prSet/>
      <dgm:spPr/>
      <dgm:t>
        <a:bodyPr/>
        <a:lstStyle/>
        <a:p>
          <a:pPr rtl="0"/>
          <a:r>
            <a:rPr lang="en-US" b="1" dirty="0" err="1"/>
            <a:t>LiDAR</a:t>
          </a:r>
          <a:r>
            <a:rPr lang="en-US" b="1" dirty="0"/>
            <a:t> Data</a:t>
          </a:r>
        </a:p>
      </dgm:t>
    </dgm:pt>
    <dgm:pt modelId="{19FB1454-AB98-4280-B5F4-56ED39C440AD}" type="parTrans" cxnId="{D837448B-87D8-458F-A049-D246FF0D523D}">
      <dgm:prSet/>
      <dgm:spPr/>
      <dgm:t>
        <a:bodyPr/>
        <a:lstStyle/>
        <a:p>
          <a:endParaRPr lang="en-US"/>
        </a:p>
      </dgm:t>
    </dgm:pt>
    <dgm:pt modelId="{09379B1C-B610-4D81-A0AE-70AAFF77B3B0}" type="sibTrans" cxnId="{D837448B-87D8-458F-A049-D246FF0D523D}">
      <dgm:prSet/>
      <dgm:spPr/>
      <dgm:t>
        <a:bodyPr/>
        <a:lstStyle/>
        <a:p>
          <a:endParaRPr lang="en-US"/>
        </a:p>
      </dgm:t>
    </dgm:pt>
    <dgm:pt modelId="{0BA25507-82B1-40BC-8C14-61A809107C78}">
      <dgm:prSet/>
      <dgm:spPr/>
      <dgm:t>
        <a:bodyPr/>
        <a:lstStyle/>
        <a:p>
          <a:pPr rtl="0"/>
          <a:r>
            <a:rPr lang="en-US" b="1" dirty="0"/>
            <a:t>Oblique Imagery</a:t>
          </a:r>
        </a:p>
      </dgm:t>
    </dgm:pt>
    <dgm:pt modelId="{8F3CCB3E-A1C2-44FC-9EA1-5209BA585ED4}" type="parTrans" cxnId="{88AD083A-3361-47E5-B312-BE69F184E653}">
      <dgm:prSet/>
      <dgm:spPr/>
      <dgm:t>
        <a:bodyPr/>
        <a:lstStyle/>
        <a:p>
          <a:endParaRPr lang="en-US"/>
        </a:p>
      </dgm:t>
    </dgm:pt>
    <dgm:pt modelId="{2977CC73-8B27-43FF-B872-DBF921B6D9FF}" type="sibTrans" cxnId="{88AD083A-3361-47E5-B312-BE69F184E653}">
      <dgm:prSet/>
      <dgm:spPr/>
      <dgm:t>
        <a:bodyPr/>
        <a:lstStyle/>
        <a:p>
          <a:endParaRPr lang="en-US"/>
        </a:p>
      </dgm:t>
    </dgm:pt>
    <dgm:pt modelId="{92A912E5-6F73-46F8-9085-8D4E83B31C8C}">
      <dgm:prSet/>
      <dgm:spPr/>
      <dgm:t>
        <a:bodyPr/>
        <a:lstStyle/>
        <a:p>
          <a:pPr rtl="0"/>
          <a:r>
            <a:rPr lang="en-US" b="1" dirty="0" err="1"/>
            <a:t>Planimetric</a:t>
          </a:r>
          <a:r>
            <a:rPr lang="en-US" b="1" dirty="0"/>
            <a:t> Mapping</a:t>
          </a:r>
        </a:p>
      </dgm:t>
    </dgm:pt>
    <dgm:pt modelId="{E74F9B8F-5DA9-45B7-B6A2-140BABEF65CA}" type="parTrans" cxnId="{187F2D4F-F208-445C-B0D0-D673D7C4EE02}">
      <dgm:prSet/>
      <dgm:spPr/>
      <dgm:t>
        <a:bodyPr/>
        <a:lstStyle/>
        <a:p>
          <a:endParaRPr lang="en-US"/>
        </a:p>
      </dgm:t>
    </dgm:pt>
    <dgm:pt modelId="{0BB113F5-6736-4114-8141-28C94B108E7C}" type="sibTrans" cxnId="{187F2D4F-F208-445C-B0D0-D673D7C4EE02}">
      <dgm:prSet/>
      <dgm:spPr/>
      <dgm:t>
        <a:bodyPr/>
        <a:lstStyle/>
        <a:p>
          <a:endParaRPr lang="en-US"/>
        </a:p>
      </dgm:t>
    </dgm:pt>
    <dgm:pt modelId="{34FDF1FA-301B-4313-90C8-E5777595DF2C}">
      <dgm:prSet/>
      <dgm:spPr/>
      <dgm:t>
        <a:bodyPr/>
        <a:lstStyle/>
        <a:p>
          <a:pPr rtl="0"/>
          <a:r>
            <a:rPr lang="en-US" b="1" dirty="0"/>
            <a:t>Leaf-On</a:t>
          </a:r>
        </a:p>
      </dgm:t>
    </dgm:pt>
    <dgm:pt modelId="{32EC7DBC-6090-49BD-95B6-CEA9CCF0C177}" type="parTrans" cxnId="{3C0C845B-EB0E-4198-AAB7-A78066717AA6}">
      <dgm:prSet/>
      <dgm:spPr/>
      <dgm:t>
        <a:bodyPr/>
        <a:lstStyle/>
        <a:p>
          <a:endParaRPr lang="en-US"/>
        </a:p>
      </dgm:t>
    </dgm:pt>
    <dgm:pt modelId="{D5387C8E-3BD8-4811-9374-F3CAAF2733DC}" type="sibTrans" cxnId="{3C0C845B-EB0E-4198-AAB7-A78066717AA6}">
      <dgm:prSet/>
      <dgm:spPr/>
      <dgm:t>
        <a:bodyPr/>
        <a:lstStyle/>
        <a:p>
          <a:endParaRPr lang="en-US"/>
        </a:p>
      </dgm:t>
    </dgm:pt>
    <dgm:pt modelId="{3FB203ED-AA8D-4519-BAFE-37EC9DB3B72B}">
      <dgm:prSet/>
      <dgm:spPr/>
      <dgm:t>
        <a:bodyPr/>
        <a:lstStyle/>
        <a:p>
          <a:pPr rtl="0"/>
          <a:r>
            <a:rPr lang="en-US" b="1" dirty="0"/>
            <a:t>Impervious Surface Mapping</a:t>
          </a:r>
        </a:p>
      </dgm:t>
    </dgm:pt>
    <dgm:pt modelId="{888AF96A-DD91-422A-A442-C2F93463DD38}" type="parTrans" cxnId="{2B72E006-6312-4275-B6A9-CCEBF74C7ECB}">
      <dgm:prSet/>
      <dgm:spPr/>
      <dgm:t>
        <a:bodyPr/>
        <a:lstStyle/>
        <a:p>
          <a:endParaRPr lang="en-US"/>
        </a:p>
      </dgm:t>
    </dgm:pt>
    <dgm:pt modelId="{ECC667A8-8A20-4C5F-994C-D6DB45042B7A}" type="sibTrans" cxnId="{2B72E006-6312-4275-B6A9-CCEBF74C7ECB}">
      <dgm:prSet/>
      <dgm:spPr/>
      <dgm:t>
        <a:bodyPr/>
        <a:lstStyle/>
        <a:p>
          <a:endParaRPr lang="en-US"/>
        </a:p>
      </dgm:t>
    </dgm:pt>
    <dgm:pt modelId="{300B8055-C4BA-4C30-AD2D-94D375E465EA}">
      <dgm:prSet/>
      <dgm:spPr/>
      <dgm:t>
        <a:bodyPr/>
        <a:lstStyle/>
        <a:p>
          <a:pPr rtl="0"/>
          <a:r>
            <a:rPr lang="en-US" b="1" dirty="0"/>
            <a:t>Land Use / Land Cover (LULC)</a:t>
          </a:r>
        </a:p>
      </dgm:t>
    </dgm:pt>
    <dgm:pt modelId="{E6499B2D-8272-44BB-9AB1-0337AA9B1013}" type="parTrans" cxnId="{32EB56E4-8E23-4666-A3C2-A805B9030ACC}">
      <dgm:prSet/>
      <dgm:spPr/>
      <dgm:t>
        <a:bodyPr/>
        <a:lstStyle/>
        <a:p>
          <a:endParaRPr lang="en-US"/>
        </a:p>
      </dgm:t>
    </dgm:pt>
    <dgm:pt modelId="{5BD33C71-BFB1-4CD1-8163-99A1D0BE76EF}" type="sibTrans" cxnId="{32EB56E4-8E23-4666-A3C2-A805B9030ACC}">
      <dgm:prSet/>
      <dgm:spPr/>
      <dgm:t>
        <a:bodyPr/>
        <a:lstStyle/>
        <a:p>
          <a:endParaRPr lang="en-US"/>
        </a:p>
      </dgm:t>
    </dgm:pt>
    <dgm:pt modelId="{1AD7B8CB-10C7-45E9-A24C-21B208077547}">
      <dgm:prSet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Annual flights</a:t>
          </a:r>
        </a:p>
      </dgm:t>
    </dgm:pt>
    <dgm:pt modelId="{3C171A10-07F9-4A6B-92FE-E98FBEB216C5}" type="parTrans" cxnId="{FD05E592-3697-4182-BC2B-BC034741F3CE}">
      <dgm:prSet/>
      <dgm:spPr/>
    </dgm:pt>
    <dgm:pt modelId="{E82B3A38-FFB9-4741-84C7-058AB10968AB}" type="sibTrans" cxnId="{FD05E592-3697-4182-BC2B-BC034741F3CE}">
      <dgm:prSet/>
      <dgm:spPr/>
    </dgm:pt>
    <dgm:pt modelId="{6E67E65F-121E-4E17-94EB-DA1780DB4B40}" type="pres">
      <dgm:prSet presAssocID="{D72BD1E6-8948-4BA5-B2BD-2B5EAFA769BF}" presName="linearFlow" presStyleCnt="0">
        <dgm:presLayoutVars>
          <dgm:dir/>
          <dgm:animLvl val="lvl"/>
          <dgm:resizeHandles val="exact"/>
        </dgm:presLayoutVars>
      </dgm:prSet>
      <dgm:spPr/>
    </dgm:pt>
    <dgm:pt modelId="{2BC0872A-FF88-4CA3-9556-4072B7752DD5}" type="pres">
      <dgm:prSet presAssocID="{FF5C45B6-FF8D-491A-A435-52851B376F49}" presName="composite" presStyleCnt="0"/>
      <dgm:spPr/>
    </dgm:pt>
    <dgm:pt modelId="{191CDC80-594D-403F-97CD-9A0BE6EE21FC}" type="pres">
      <dgm:prSet presAssocID="{FF5C45B6-FF8D-491A-A435-52851B376F4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9D058FAF-1957-42E7-AB42-1613B7CE83E1}" type="pres">
      <dgm:prSet presAssocID="{FF5C45B6-FF8D-491A-A435-52851B376F4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D837448B-87D8-458F-A049-D246FF0D523D}" srcId="{FF5C45B6-FF8D-491A-A435-52851B376F49}" destId="{55AA1AB7-DC81-4891-9B63-06096B34F1D5}" srcOrd="1" destOrd="0" parTransId="{19FB1454-AB98-4280-B5F4-56ED39C440AD}" sibTransId="{09379B1C-B610-4D81-A0AE-70AAFF77B3B0}"/>
    <dgm:cxn modelId="{27792779-2B66-4E2B-9356-C54B284866AD}" srcId="{FF5C45B6-FF8D-491A-A435-52851B376F49}" destId="{D7C870F8-675F-4EFB-BEB9-5CDF3EE7573D}" srcOrd="0" destOrd="0" parTransId="{B0C9B221-C79C-416A-9007-C2D28D8C0597}" sibTransId="{431DBED2-AAC7-46EC-ACBA-CDBF63178C23}"/>
    <dgm:cxn modelId="{675DD91D-3B85-4B1A-BD0B-49F5EB9BEA3E}" type="presOf" srcId="{D7C870F8-675F-4EFB-BEB9-5CDF3EE7573D}" destId="{9D058FAF-1957-42E7-AB42-1613B7CE83E1}" srcOrd="0" destOrd="0" presId="urn:microsoft.com/office/officeart/2005/8/layout/chevron2"/>
    <dgm:cxn modelId="{187F2D4F-F208-445C-B0D0-D673D7C4EE02}" srcId="{FF5C45B6-FF8D-491A-A435-52851B376F49}" destId="{92A912E5-6F73-46F8-9085-8D4E83B31C8C}" srcOrd="3" destOrd="0" parTransId="{E74F9B8F-5DA9-45B7-B6A2-140BABEF65CA}" sibTransId="{0BB113F5-6736-4114-8141-28C94B108E7C}"/>
    <dgm:cxn modelId="{81A9CEAB-AB5A-4CF3-B7D4-49506D7677AA}" type="presOf" srcId="{0BA25507-82B1-40BC-8C14-61A809107C78}" destId="{9D058FAF-1957-42E7-AB42-1613B7CE83E1}" srcOrd="0" destOrd="2" presId="urn:microsoft.com/office/officeart/2005/8/layout/chevron2"/>
    <dgm:cxn modelId="{FD05E592-3697-4182-BC2B-BC034741F3CE}" srcId="{FF5C45B6-FF8D-491A-A435-52851B376F49}" destId="{1AD7B8CB-10C7-45E9-A24C-21B208077547}" srcOrd="7" destOrd="0" parTransId="{3C171A10-07F9-4A6B-92FE-E98FBEB216C5}" sibTransId="{E82B3A38-FFB9-4741-84C7-058AB10968AB}"/>
    <dgm:cxn modelId="{A164814D-5EAB-4BB2-B177-3C49309F9AC0}" type="presOf" srcId="{1AD7B8CB-10C7-45E9-A24C-21B208077547}" destId="{9D058FAF-1957-42E7-AB42-1613B7CE83E1}" srcOrd="0" destOrd="7" presId="urn:microsoft.com/office/officeart/2005/8/layout/chevron2"/>
    <dgm:cxn modelId="{31E52851-5FE9-458D-B8DF-F2C0CFEDCF84}" type="presOf" srcId="{34FDF1FA-301B-4313-90C8-E5777595DF2C}" destId="{9D058FAF-1957-42E7-AB42-1613B7CE83E1}" srcOrd="0" destOrd="4" presId="urn:microsoft.com/office/officeart/2005/8/layout/chevron2"/>
    <dgm:cxn modelId="{24777C9D-CA10-408B-9396-DC742B80F936}" srcId="{D72BD1E6-8948-4BA5-B2BD-2B5EAFA769BF}" destId="{FF5C45B6-FF8D-491A-A435-52851B376F49}" srcOrd="0" destOrd="0" parTransId="{0A27F817-15A2-458D-B6AD-2D529524FA3D}" sibTransId="{CA1A4F2D-AD82-4DC2-9C94-5EA6061BAF3E}"/>
    <dgm:cxn modelId="{2B72E006-6312-4275-B6A9-CCEBF74C7ECB}" srcId="{FF5C45B6-FF8D-491A-A435-52851B376F49}" destId="{3FB203ED-AA8D-4519-BAFE-37EC9DB3B72B}" srcOrd="5" destOrd="0" parTransId="{888AF96A-DD91-422A-A442-C2F93463DD38}" sibTransId="{ECC667A8-8A20-4C5F-994C-D6DB45042B7A}"/>
    <dgm:cxn modelId="{A77FFC10-1D19-48FC-B6D4-BCDAE9451B3B}" type="presOf" srcId="{3FB203ED-AA8D-4519-BAFE-37EC9DB3B72B}" destId="{9D058FAF-1957-42E7-AB42-1613B7CE83E1}" srcOrd="0" destOrd="5" presId="urn:microsoft.com/office/officeart/2005/8/layout/chevron2"/>
    <dgm:cxn modelId="{14F43D65-7696-4609-9843-10DCB0934BF3}" type="presOf" srcId="{55AA1AB7-DC81-4891-9B63-06096B34F1D5}" destId="{9D058FAF-1957-42E7-AB42-1613B7CE83E1}" srcOrd="0" destOrd="1" presId="urn:microsoft.com/office/officeart/2005/8/layout/chevron2"/>
    <dgm:cxn modelId="{ADAEFBBB-56E3-423A-88ED-E00E4532BD2D}" type="presOf" srcId="{D72BD1E6-8948-4BA5-B2BD-2B5EAFA769BF}" destId="{6E67E65F-121E-4E17-94EB-DA1780DB4B40}" srcOrd="0" destOrd="0" presId="urn:microsoft.com/office/officeart/2005/8/layout/chevron2"/>
    <dgm:cxn modelId="{C985FABA-FE1A-445E-B331-F5AD231219BB}" type="presOf" srcId="{FF5C45B6-FF8D-491A-A435-52851B376F49}" destId="{191CDC80-594D-403F-97CD-9A0BE6EE21FC}" srcOrd="0" destOrd="0" presId="urn:microsoft.com/office/officeart/2005/8/layout/chevron2"/>
    <dgm:cxn modelId="{B08089FE-4B55-4687-88F3-F507989063F2}" type="presOf" srcId="{92A912E5-6F73-46F8-9085-8D4E83B31C8C}" destId="{9D058FAF-1957-42E7-AB42-1613B7CE83E1}" srcOrd="0" destOrd="3" presId="urn:microsoft.com/office/officeart/2005/8/layout/chevron2"/>
    <dgm:cxn modelId="{88AD083A-3361-47E5-B312-BE69F184E653}" srcId="{FF5C45B6-FF8D-491A-A435-52851B376F49}" destId="{0BA25507-82B1-40BC-8C14-61A809107C78}" srcOrd="2" destOrd="0" parTransId="{8F3CCB3E-A1C2-44FC-9EA1-5209BA585ED4}" sibTransId="{2977CC73-8B27-43FF-B872-DBF921B6D9FF}"/>
    <dgm:cxn modelId="{275A5E59-A814-4FED-BBC2-9C328DBD0F08}" type="presOf" srcId="{300B8055-C4BA-4C30-AD2D-94D375E465EA}" destId="{9D058FAF-1957-42E7-AB42-1613B7CE83E1}" srcOrd="0" destOrd="6" presId="urn:microsoft.com/office/officeart/2005/8/layout/chevron2"/>
    <dgm:cxn modelId="{32EB56E4-8E23-4666-A3C2-A805B9030ACC}" srcId="{FF5C45B6-FF8D-491A-A435-52851B376F49}" destId="{300B8055-C4BA-4C30-AD2D-94D375E465EA}" srcOrd="6" destOrd="0" parTransId="{E6499B2D-8272-44BB-9AB1-0337AA9B1013}" sibTransId="{5BD33C71-BFB1-4CD1-8163-99A1D0BE76EF}"/>
    <dgm:cxn modelId="{3C0C845B-EB0E-4198-AAB7-A78066717AA6}" srcId="{FF5C45B6-FF8D-491A-A435-52851B376F49}" destId="{34FDF1FA-301B-4313-90C8-E5777595DF2C}" srcOrd="4" destOrd="0" parTransId="{32EC7DBC-6090-49BD-95B6-CEA9CCF0C177}" sibTransId="{D5387C8E-3BD8-4811-9374-F3CAAF2733DC}"/>
    <dgm:cxn modelId="{C4E733A9-8F4E-437C-A99C-5308DB061E0E}" type="presParOf" srcId="{6E67E65F-121E-4E17-94EB-DA1780DB4B40}" destId="{2BC0872A-FF88-4CA3-9556-4072B7752DD5}" srcOrd="0" destOrd="0" presId="urn:microsoft.com/office/officeart/2005/8/layout/chevron2"/>
    <dgm:cxn modelId="{6BD7707F-910F-4ED8-BC8A-6181E5D5E832}" type="presParOf" srcId="{2BC0872A-FF88-4CA3-9556-4072B7752DD5}" destId="{191CDC80-594D-403F-97CD-9A0BE6EE21FC}" srcOrd="0" destOrd="0" presId="urn:microsoft.com/office/officeart/2005/8/layout/chevron2"/>
    <dgm:cxn modelId="{C758CE81-C0AA-4DD1-A39D-0A60DAE518D7}" type="presParOf" srcId="{2BC0872A-FF88-4CA3-9556-4072B7752DD5}" destId="{9D058FAF-1957-42E7-AB42-1613B7CE83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549905-0354-4E80-B80F-D311CBD18F5D}" type="doc">
      <dgm:prSet loTypeId="urn:microsoft.com/office/officeart/2005/8/layout/process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A8F122-1F4F-4BF7-9429-04E994CEB724}">
      <dgm:prSet/>
      <dgm:spPr/>
      <dgm:t>
        <a:bodyPr/>
        <a:lstStyle/>
        <a:p>
          <a:pPr rtl="0"/>
          <a:r>
            <a:rPr lang="en-US" dirty="0"/>
            <a:t>Imagery ELA Partners Receive</a:t>
          </a:r>
        </a:p>
      </dgm:t>
    </dgm:pt>
    <dgm:pt modelId="{653C3EBD-D7B1-4A33-B4B9-4DEA223D3301}" type="parTrans" cxnId="{904CD626-DC30-4081-9670-B589A73B6FE7}">
      <dgm:prSet/>
      <dgm:spPr/>
      <dgm:t>
        <a:bodyPr/>
        <a:lstStyle/>
        <a:p>
          <a:endParaRPr lang="en-US"/>
        </a:p>
      </dgm:t>
    </dgm:pt>
    <dgm:pt modelId="{33186F05-5366-44FF-A4A3-7FAA85EE63DE}" type="sibTrans" cxnId="{904CD626-DC30-4081-9670-B589A73B6FE7}">
      <dgm:prSet/>
      <dgm:spPr/>
      <dgm:t>
        <a:bodyPr/>
        <a:lstStyle/>
        <a:p>
          <a:endParaRPr lang="en-US"/>
        </a:p>
      </dgm:t>
    </dgm:pt>
    <dgm:pt modelId="{4F6548EF-5D40-43C7-BCDC-B737E8BD02D3}">
      <dgm:prSet/>
      <dgm:spPr/>
      <dgm:t>
        <a:bodyPr/>
        <a:lstStyle/>
        <a:p>
          <a:pPr rtl="0"/>
          <a:r>
            <a:rPr lang="en-US" dirty="0"/>
            <a:t>Unlimited Imagery Download Rights</a:t>
          </a:r>
        </a:p>
      </dgm:t>
    </dgm:pt>
    <dgm:pt modelId="{7C416A3B-5BF6-46A5-AAA3-4DF36DBB17AA}" type="parTrans" cxnId="{74A69DA2-5FE4-40DB-9393-50273FD1B905}">
      <dgm:prSet/>
      <dgm:spPr/>
      <dgm:t>
        <a:bodyPr/>
        <a:lstStyle/>
        <a:p>
          <a:endParaRPr lang="en-US"/>
        </a:p>
      </dgm:t>
    </dgm:pt>
    <dgm:pt modelId="{6D42C060-2C66-4815-BD38-AF04BA45A90B}" type="sibTrans" cxnId="{74A69DA2-5FE4-40DB-9393-50273FD1B905}">
      <dgm:prSet/>
      <dgm:spPr/>
      <dgm:t>
        <a:bodyPr/>
        <a:lstStyle/>
        <a:p>
          <a:endParaRPr lang="en-US"/>
        </a:p>
      </dgm:t>
    </dgm:pt>
    <dgm:pt modelId="{A4FBC0C9-BF35-4930-B436-71BDCEF60076}">
      <dgm:prSet/>
      <dgm:spPr/>
      <dgm:t>
        <a:bodyPr/>
        <a:lstStyle/>
        <a:p>
          <a:pPr rtl="0"/>
          <a:r>
            <a:rPr lang="en-US" dirty="0"/>
            <a:t>Imagery Services Access</a:t>
          </a:r>
        </a:p>
      </dgm:t>
    </dgm:pt>
    <dgm:pt modelId="{71152B95-FF1B-4F46-89E3-B6EA4B50D3A8}" type="parTrans" cxnId="{EB0A5D4D-D8B8-438D-A0FF-4435F264A062}">
      <dgm:prSet/>
      <dgm:spPr/>
      <dgm:t>
        <a:bodyPr/>
        <a:lstStyle/>
        <a:p>
          <a:endParaRPr lang="en-US"/>
        </a:p>
      </dgm:t>
    </dgm:pt>
    <dgm:pt modelId="{A9AB003B-1AAB-4B12-AA51-EB6AFE755289}" type="sibTrans" cxnId="{EB0A5D4D-D8B8-438D-A0FF-4435F264A062}">
      <dgm:prSet/>
      <dgm:spPr/>
      <dgm:t>
        <a:bodyPr/>
        <a:lstStyle/>
        <a:p>
          <a:endParaRPr lang="en-US"/>
        </a:p>
      </dgm:t>
    </dgm:pt>
    <dgm:pt modelId="{A50C3175-DB3D-4C51-9B17-64B4C4A23126}">
      <dgm:prSet/>
      <dgm:spPr/>
      <dgm:t>
        <a:bodyPr/>
        <a:lstStyle/>
        <a:p>
          <a:pPr rtl="0"/>
          <a:r>
            <a:rPr lang="en-US"/>
            <a:t>Buy-Up Options</a:t>
          </a:r>
        </a:p>
      </dgm:t>
    </dgm:pt>
    <dgm:pt modelId="{AD4D8B08-D13B-4DA0-A6C8-17C959B48B00}" type="parTrans" cxnId="{F7779161-B934-4C25-9BF2-393CBDDD53E3}">
      <dgm:prSet/>
      <dgm:spPr/>
      <dgm:t>
        <a:bodyPr/>
        <a:lstStyle/>
        <a:p>
          <a:endParaRPr lang="en-US"/>
        </a:p>
      </dgm:t>
    </dgm:pt>
    <dgm:pt modelId="{9E727116-441F-4779-8F12-66DAE2E5B76A}" type="sibTrans" cxnId="{F7779161-B934-4C25-9BF2-393CBDDD53E3}">
      <dgm:prSet/>
      <dgm:spPr/>
      <dgm:t>
        <a:bodyPr/>
        <a:lstStyle/>
        <a:p>
          <a:endParaRPr lang="en-US"/>
        </a:p>
      </dgm:t>
    </dgm:pt>
    <dgm:pt modelId="{B1421A35-44A9-47CE-BFEC-2D2D9FB3FEB2}">
      <dgm:prSet/>
      <dgm:spPr/>
      <dgm:t>
        <a:bodyPr/>
        <a:lstStyle/>
        <a:p>
          <a:pPr rtl="0"/>
          <a:r>
            <a:rPr lang="en-US" dirty="0"/>
            <a:t>ELA Partnership Levels</a:t>
          </a:r>
        </a:p>
      </dgm:t>
    </dgm:pt>
    <dgm:pt modelId="{2067A365-91DF-45D1-B83C-5C5975C7EE5B}" type="parTrans" cxnId="{582E738B-C210-4F43-8835-65C49C9C727B}">
      <dgm:prSet/>
      <dgm:spPr/>
      <dgm:t>
        <a:bodyPr/>
        <a:lstStyle/>
        <a:p>
          <a:endParaRPr lang="en-US"/>
        </a:p>
      </dgm:t>
    </dgm:pt>
    <dgm:pt modelId="{1351F4E4-18C1-4CCA-B059-D38DEDFD8DEB}" type="sibTrans" cxnId="{582E738B-C210-4F43-8835-65C49C9C727B}">
      <dgm:prSet/>
      <dgm:spPr/>
      <dgm:t>
        <a:bodyPr/>
        <a:lstStyle/>
        <a:p>
          <a:endParaRPr lang="en-US"/>
        </a:p>
      </dgm:t>
    </dgm:pt>
    <dgm:pt modelId="{445CF0C0-A833-4F5F-B02A-C6C508C7A39C}">
      <dgm:prSet/>
      <dgm:spPr/>
      <dgm:t>
        <a:bodyPr/>
        <a:lstStyle/>
        <a:p>
          <a:pPr rtl="0"/>
          <a:r>
            <a:rPr lang="en-US" dirty="0"/>
            <a:t>Statewide</a:t>
          </a:r>
        </a:p>
      </dgm:t>
    </dgm:pt>
    <dgm:pt modelId="{6B9BCDDC-3372-40BC-AF4D-6524328FA5A8}" type="parTrans" cxnId="{BE2B81E4-5448-4E8B-8287-679B2013D086}">
      <dgm:prSet/>
      <dgm:spPr/>
      <dgm:t>
        <a:bodyPr/>
        <a:lstStyle/>
        <a:p>
          <a:endParaRPr lang="en-US"/>
        </a:p>
      </dgm:t>
    </dgm:pt>
    <dgm:pt modelId="{D507FCF4-D355-4B1D-B005-11D117C8E4D2}" type="sibTrans" cxnId="{BE2B81E4-5448-4E8B-8287-679B2013D086}">
      <dgm:prSet/>
      <dgm:spPr/>
      <dgm:t>
        <a:bodyPr/>
        <a:lstStyle/>
        <a:p>
          <a:endParaRPr lang="en-US"/>
        </a:p>
      </dgm:t>
    </dgm:pt>
    <dgm:pt modelId="{845CE6E9-14F6-47E4-B994-274314AE9CFC}">
      <dgm:prSet/>
      <dgm:spPr/>
      <dgm:t>
        <a:bodyPr/>
        <a:lstStyle/>
        <a:p>
          <a:pPr rtl="0"/>
          <a:r>
            <a:rPr lang="en-US" dirty="0"/>
            <a:t>Countywide</a:t>
          </a:r>
        </a:p>
      </dgm:t>
    </dgm:pt>
    <dgm:pt modelId="{1FFEF599-F0B4-42CB-8B1B-EF31366113F3}" type="parTrans" cxnId="{84743A5A-D2C6-4E05-87D4-582B54EA46BF}">
      <dgm:prSet/>
      <dgm:spPr/>
      <dgm:t>
        <a:bodyPr/>
        <a:lstStyle/>
        <a:p>
          <a:endParaRPr lang="en-US"/>
        </a:p>
      </dgm:t>
    </dgm:pt>
    <dgm:pt modelId="{39CE2DD5-ADFF-490B-B053-FCA902F98CE9}" type="sibTrans" cxnId="{84743A5A-D2C6-4E05-87D4-582B54EA46BF}">
      <dgm:prSet/>
      <dgm:spPr/>
      <dgm:t>
        <a:bodyPr/>
        <a:lstStyle/>
        <a:p>
          <a:endParaRPr lang="en-US"/>
        </a:p>
      </dgm:t>
    </dgm:pt>
    <dgm:pt modelId="{F2C782E4-754D-46CB-8B6D-8C06C3E7298B}">
      <dgm:prSet/>
      <dgm:spPr/>
      <dgm:t>
        <a:bodyPr/>
        <a:lstStyle/>
        <a:p>
          <a:pPr rtl="0"/>
          <a:r>
            <a:rPr lang="en-US"/>
            <a:t>Local</a:t>
          </a:r>
        </a:p>
      </dgm:t>
    </dgm:pt>
    <dgm:pt modelId="{34EE8BCE-40C7-4BCD-8C0D-F3D5085F8489}" type="parTrans" cxnId="{213C02D1-0D05-4E5E-84B1-1B14A24FCFDC}">
      <dgm:prSet/>
      <dgm:spPr/>
      <dgm:t>
        <a:bodyPr/>
        <a:lstStyle/>
        <a:p>
          <a:endParaRPr lang="en-US"/>
        </a:p>
      </dgm:t>
    </dgm:pt>
    <dgm:pt modelId="{4D128947-6672-48EF-B224-D792187DF8A2}" type="sibTrans" cxnId="{213C02D1-0D05-4E5E-84B1-1B14A24FCFDC}">
      <dgm:prSet/>
      <dgm:spPr/>
      <dgm:t>
        <a:bodyPr/>
        <a:lstStyle/>
        <a:p>
          <a:endParaRPr lang="en-US"/>
        </a:p>
      </dgm:t>
    </dgm:pt>
    <dgm:pt modelId="{FE6C7A6D-01D8-4F3D-84F8-688609EB828C}" type="pres">
      <dgm:prSet presAssocID="{5D549905-0354-4E80-B80F-D311CBD18F5D}" presName="Name0" presStyleCnt="0">
        <dgm:presLayoutVars>
          <dgm:dir/>
          <dgm:animLvl val="lvl"/>
          <dgm:resizeHandles val="exact"/>
        </dgm:presLayoutVars>
      </dgm:prSet>
      <dgm:spPr/>
    </dgm:pt>
    <dgm:pt modelId="{DEBFE1D7-6A70-4DCE-9787-506D00769255}" type="pres">
      <dgm:prSet presAssocID="{B1421A35-44A9-47CE-BFEC-2D2D9FB3FEB2}" presName="boxAndChildren" presStyleCnt="0"/>
      <dgm:spPr/>
    </dgm:pt>
    <dgm:pt modelId="{E3A22882-FEDB-4582-99F0-1E266935E57F}" type="pres">
      <dgm:prSet presAssocID="{B1421A35-44A9-47CE-BFEC-2D2D9FB3FEB2}" presName="parentTextBox" presStyleLbl="node1" presStyleIdx="0" presStyleCnt="2"/>
      <dgm:spPr/>
    </dgm:pt>
    <dgm:pt modelId="{02C91610-B588-4E35-B3A0-00A88125EF33}" type="pres">
      <dgm:prSet presAssocID="{B1421A35-44A9-47CE-BFEC-2D2D9FB3FEB2}" presName="entireBox" presStyleLbl="node1" presStyleIdx="0" presStyleCnt="2"/>
      <dgm:spPr/>
    </dgm:pt>
    <dgm:pt modelId="{22C859DF-6C72-423D-B50F-C65FB6CC54AF}" type="pres">
      <dgm:prSet presAssocID="{B1421A35-44A9-47CE-BFEC-2D2D9FB3FEB2}" presName="descendantBox" presStyleCnt="0"/>
      <dgm:spPr/>
    </dgm:pt>
    <dgm:pt modelId="{6E5FE66F-5F0F-4848-B491-9FDAEFAFF1BB}" type="pres">
      <dgm:prSet presAssocID="{445CF0C0-A833-4F5F-B02A-C6C508C7A39C}" presName="childTextBox" presStyleLbl="fgAccFollowNode1" presStyleIdx="0" presStyleCnt="6">
        <dgm:presLayoutVars>
          <dgm:bulletEnabled val="1"/>
        </dgm:presLayoutVars>
      </dgm:prSet>
      <dgm:spPr/>
    </dgm:pt>
    <dgm:pt modelId="{7E590F80-D597-4FBA-B06A-C1E254FB93EB}" type="pres">
      <dgm:prSet presAssocID="{845CE6E9-14F6-47E4-B994-274314AE9CFC}" presName="childTextBox" presStyleLbl="fgAccFollowNode1" presStyleIdx="1" presStyleCnt="6">
        <dgm:presLayoutVars>
          <dgm:bulletEnabled val="1"/>
        </dgm:presLayoutVars>
      </dgm:prSet>
      <dgm:spPr/>
    </dgm:pt>
    <dgm:pt modelId="{6254C16C-850C-4890-8307-3C1F04BF8898}" type="pres">
      <dgm:prSet presAssocID="{F2C782E4-754D-46CB-8B6D-8C06C3E7298B}" presName="childTextBox" presStyleLbl="fgAccFollowNode1" presStyleIdx="2" presStyleCnt="6">
        <dgm:presLayoutVars>
          <dgm:bulletEnabled val="1"/>
        </dgm:presLayoutVars>
      </dgm:prSet>
      <dgm:spPr/>
    </dgm:pt>
    <dgm:pt modelId="{3EB5F4BE-7B81-4831-944F-32E5D4A26D05}" type="pres">
      <dgm:prSet presAssocID="{33186F05-5366-44FF-A4A3-7FAA85EE63DE}" presName="sp" presStyleCnt="0"/>
      <dgm:spPr/>
    </dgm:pt>
    <dgm:pt modelId="{08E191C9-8202-4EE0-AF6E-EB04250EB60F}" type="pres">
      <dgm:prSet presAssocID="{0BA8F122-1F4F-4BF7-9429-04E994CEB724}" presName="arrowAndChildren" presStyleCnt="0"/>
      <dgm:spPr/>
    </dgm:pt>
    <dgm:pt modelId="{E4A4A169-6044-47B0-A25B-C9EBBB0F6842}" type="pres">
      <dgm:prSet presAssocID="{0BA8F122-1F4F-4BF7-9429-04E994CEB724}" presName="parentTextArrow" presStyleLbl="node1" presStyleIdx="0" presStyleCnt="2"/>
      <dgm:spPr/>
    </dgm:pt>
    <dgm:pt modelId="{FC8EBFDB-B9FD-426D-9A85-E41AC8C29EB8}" type="pres">
      <dgm:prSet presAssocID="{0BA8F122-1F4F-4BF7-9429-04E994CEB724}" presName="arrow" presStyleLbl="node1" presStyleIdx="1" presStyleCnt="2"/>
      <dgm:spPr/>
    </dgm:pt>
    <dgm:pt modelId="{6E0BDE39-3E51-4DF8-8D39-B1AD62C6745A}" type="pres">
      <dgm:prSet presAssocID="{0BA8F122-1F4F-4BF7-9429-04E994CEB724}" presName="descendantArrow" presStyleCnt="0"/>
      <dgm:spPr/>
    </dgm:pt>
    <dgm:pt modelId="{C59134AC-9A20-4732-8558-AF55DF287B77}" type="pres">
      <dgm:prSet presAssocID="{4F6548EF-5D40-43C7-BCDC-B737E8BD02D3}" presName="childTextArrow" presStyleLbl="fgAccFollowNode1" presStyleIdx="3" presStyleCnt="6">
        <dgm:presLayoutVars>
          <dgm:bulletEnabled val="1"/>
        </dgm:presLayoutVars>
      </dgm:prSet>
      <dgm:spPr/>
    </dgm:pt>
    <dgm:pt modelId="{B7A9E9E3-A1EF-4296-A9BF-73184C109086}" type="pres">
      <dgm:prSet presAssocID="{A4FBC0C9-BF35-4930-B436-71BDCEF60076}" presName="childTextArrow" presStyleLbl="fgAccFollowNode1" presStyleIdx="4" presStyleCnt="6">
        <dgm:presLayoutVars>
          <dgm:bulletEnabled val="1"/>
        </dgm:presLayoutVars>
      </dgm:prSet>
      <dgm:spPr/>
    </dgm:pt>
    <dgm:pt modelId="{973BCEA7-864C-4B92-9DCF-CD58E12584DC}" type="pres">
      <dgm:prSet presAssocID="{A50C3175-DB3D-4C51-9B17-64B4C4A23126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6364F645-E1A1-4284-8AE7-FE28CA4E9679}" type="presOf" srcId="{F2C782E4-754D-46CB-8B6D-8C06C3E7298B}" destId="{6254C16C-850C-4890-8307-3C1F04BF8898}" srcOrd="0" destOrd="0" presId="urn:microsoft.com/office/officeart/2005/8/layout/process4"/>
    <dgm:cxn modelId="{85CF0BAF-299D-4CA4-83CD-D821C9EF84F6}" type="presOf" srcId="{A4FBC0C9-BF35-4930-B436-71BDCEF60076}" destId="{B7A9E9E3-A1EF-4296-A9BF-73184C109086}" srcOrd="0" destOrd="0" presId="urn:microsoft.com/office/officeart/2005/8/layout/process4"/>
    <dgm:cxn modelId="{904CD626-DC30-4081-9670-B589A73B6FE7}" srcId="{5D549905-0354-4E80-B80F-D311CBD18F5D}" destId="{0BA8F122-1F4F-4BF7-9429-04E994CEB724}" srcOrd="0" destOrd="0" parTransId="{653C3EBD-D7B1-4A33-B4B9-4DEA223D3301}" sibTransId="{33186F05-5366-44FF-A4A3-7FAA85EE63DE}"/>
    <dgm:cxn modelId="{213C02D1-0D05-4E5E-84B1-1B14A24FCFDC}" srcId="{B1421A35-44A9-47CE-BFEC-2D2D9FB3FEB2}" destId="{F2C782E4-754D-46CB-8B6D-8C06C3E7298B}" srcOrd="2" destOrd="0" parTransId="{34EE8BCE-40C7-4BCD-8C0D-F3D5085F8489}" sibTransId="{4D128947-6672-48EF-B224-D792187DF8A2}"/>
    <dgm:cxn modelId="{C7B24629-E637-408F-879F-181BD13491C0}" type="presOf" srcId="{5D549905-0354-4E80-B80F-D311CBD18F5D}" destId="{FE6C7A6D-01D8-4F3D-84F8-688609EB828C}" srcOrd="0" destOrd="0" presId="urn:microsoft.com/office/officeart/2005/8/layout/process4"/>
    <dgm:cxn modelId="{0FA334E4-B22A-4E59-94F5-447867B203C7}" type="presOf" srcId="{B1421A35-44A9-47CE-BFEC-2D2D9FB3FEB2}" destId="{02C91610-B588-4E35-B3A0-00A88125EF33}" srcOrd="1" destOrd="0" presId="urn:microsoft.com/office/officeart/2005/8/layout/process4"/>
    <dgm:cxn modelId="{74A69DA2-5FE4-40DB-9393-50273FD1B905}" srcId="{0BA8F122-1F4F-4BF7-9429-04E994CEB724}" destId="{4F6548EF-5D40-43C7-BCDC-B737E8BD02D3}" srcOrd="0" destOrd="0" parTransId="{7C416A3B-5BF6-46A5-AAA3-4DF36DBB17AA}" sibTransId="{6D42C060-2C66-4815-BD38-AF04BA45A90B}"/>
    <dgm:cxn modelId="{1A6E7F53-7CA5-4821-A747-86035650D622}" type="presOf" srcId="{0BA8F122-1F4F-4BF7-9429-04E994CEB724}" destId="{FC8EBFDB-B9FD-426D-9A85-E41AC8C29EB8}" srcOrd="1" destOrd="0" presId="urn:microsoft.com/office/officeart/2005/8/layout/process4"/>
    <dgm:cxn modelId="{B6F9346D-39E1-4B09-95D8-D8861CC77E25}" type="presOf" srcId="{0BA8F122-1F4F-4BF7-9429-04E994CEB724}" destId="{E4A4A169-6044-47B0-A25B-C9EBBB0F6842}" srcOrd="0" destOrd="0" presId="urn:microsoft.com/office/officeart/2005/8/layout/process4"/>
    <dgm:cxn modelId="{84743A5A-D2C6-4E05-87D4-582B54EA46BF}" srcId="{B1421A35-44A9-47CE-BFEC-2D2D9FB3FEB2}" destId="{845CE6E9-14F6-47E4-B994-274314AE9CFC}" srcOrd="1" destOrd="0" parTransId="{1FFEF599-F0B4-42CB-8B1B-EF31366113F3}" sibTransId="{39CE2DD5-ADFF-490B-B053-FCA902F98CE9}"/>
    <dgm:cxn modelId="{F7779161-B934-4C25-9BF2-393CBDDD53E3}" srcId="{0BA8F122-1F4F-4BF7-9429-04E994CEB724}" destId="{A50C3175-DB3D-4C51-9B17-64B4C4A23126}" srcOrd="2" destOrd="0" parTransId="{AD4D8B08-D13B-4DA0-A6C8-17C959B48B00}" sibTransId="{9E727116-441F-4779-8F12-66DAE2E5B76A}"/>
    <dgm:cxn modelId="{EB0A5D4D-D8B8-438D-A0FF-4435F264A062}" srcId="{0BA8F122-1F4F-4BF7-9429-04E994CEB724}" destId="{A4FBC0C9-BF35-4930-B436-71BDCEF60076}" srcOrd="1" destOrd="0" parTransId="{71152B95-FF1B-4F46-89E3-B6EA4B50D3A8}" sibTransId="{A9AB003B-1AAB-4B12-AA51-EB6AFE755289}"/>
    <dgm:cxn modelId="{78E14D1F-7595-48DC-B481-8EB2E44F810D}" type="presOf" srcId="{445CF0C0-A833-4F5F-B02A-C6C508C7A39C}" destId="{6E5FE66F-5F0F-4848-B491-9FDAEFAFF1BB}" srcOrd="0" destOrd="0" presId="urn:microsoft.com/office/officeart/2005/8/layout/process4"/>
    <dgm:cxn modelId="{5938E31D-9C5B-4F99-B508-AB2228445608}" type="presOf" srcId="{B1421A35-44A9-47CE-BFEC-2D2D9FB3FEB2}" destId="{E3A22882-FEDB-4582-99F0-1E266935E57F}" srcOrd="0" destOrd="0" presId="urn:microsoft.com/office/officeart/2005/8/layout/process4"/>
    <dgm:cxn modelId="{582E738B-C210-4F43-8835-65C49C9C727B}" srcId="{5D549905-0354-4E80-B80F-D311CBD18F5D}" destId="{B1421A35-44A9-47CE-BFEC-2D2D9FB3FEB2}" srcOrd="1" destOrd="0" parTransId="{2067A365-91DF-45D1-B83C-5C5975C7EE5B}" sibTransId="{1351F4E4-18C1-4CCA-B059-D38DEDFD8DEB}"/>
    <dgm:cxn modelId="{ED1E3AA4-992F-43E3-A513-6D41FFC4D6CD}" type="presOf" srcId="{A50C3175-DB3D-4C51-9B17-64B4C4A23126}" destId="{973BCEA7-864C-4B92-9DCF-CD58E12584DC}" srcOrd="0" destOrd="0" presId="urn:microsoft.com/office/officeart/2005/8/layout/process4"/>
    <dgm:cxn modelId="{2365B034-6000-4063-BE75-E388B70517C5}" type="presOf" srcId="{4F6548EF-5D40-43C7-BCDC-B737E8BD02D3}" destId="{C59134AC-9A20-4732-8558-AF55DF287B77}" srcOrd="0" destOrd="0" presId="urn:microsoft.com/office/officeart/2005/8/layout/process4"/>
    <dgm:cxn modelId="{41D39187-B3F7-44D3-A54E-CC3A95969342}" type="presOf" srcId="{845CE6E9-14F6-47E4-B994-274314AE9CFC}" destId="{7E590F80-D597-4FBA-B06A-C1E254FB93EB}" srcOrd="0" destOrd="0" presId="urn:microsoft.com/office/officeart/2005/8/layout/process4"/>
    <dgm:cxn modelId="{BE2B81E4-5448-4E8B-8287-679B2013D086}" srcId="{B1421A35-44A9-47CE-BFEC-2D2D9FB3FEB2}" destId="{445CF0C0-A833-4F5F-B02A-C6C508C7A39C}" srcOrd="0" destOrd="0" parTransId="{6B9BCDDC-3372-40BC-AF4D-6524328FA5A8}" sibTransId="{D507FCF4-D355-4B1D-B005-11D117C8E4D2}"/>
    <dgm:cxn modelId="{99CA89A6-2701-479F-A4ED-898E2BA949A5}" type="presParOf" srcId="{FE6C7A6D-01D8-4F3D-84F8-688609EB828C}" destId="{DEBFE1D7-6A70-4DCE-9787-506D00769255}" srcOrd="0" destOrd="0" presId="urn:microsoft.com/office/officeart/2005/8/layout/process4"/>
    <dgm:cxn modelId="{2D4597B6-A376-460B-8E3A-D516F1BDB548}" type="presParOf" srcId="{DEBFE1D7-6A70-4DCE-9787-506D00769255}" destId="{E3A22882-FEDB-4582-99F0-1E266935E57F}" srcOrd="0" destOrd="0" presId="urn:microsoft.com/office/officeart/2005/8/layout/process4"/>
    <dgm:cxn modelId="{1AAB5176-C641-459B-8F06-4B2898BF4271}" type="presParOf" srcId="{DEBFE1D7-6A70-4DCE-9787-506D00769255}" destId="{02C91610-B588-4E35-B3A0-00A88125EF33}" srcOrd="1" destOrd="0" presId="urn:microsoft.com/office/officeart/2005/8/layout/process4"/>
    <dgm:cxn modelId="{E8D8F057-AACA-42E7-B0A8-92E7BFAB53A9}" type="presParOf" srcId="{DEBFE1D7-6A70-4DCE-9787-506D00769255}" destId="{22C859DF-6C72-423D-B50F-C65FB6CC54AF}" srcOrd="2" destOrd="0" presId="urn:microsoft.com/office/officeart/2005/8/layout/process4"/>
    <dgm:cxn modelId="{694C27EE-3B8F-44B3-AEF6-200AE372A9D2}" type="presParOf" srcId="{22C859DF-6C72-423D-B50F-C65FB6CC54AF}" destId="{6E5FE66F-5F0F-4848-B491-9FDAEFAFF1BB}" srcOrd="0" destOrd="0" presId="urn:microsoft.com/office/officeart/2005/8/layout/process4"/>
    <dgm:cxn modelId="{D5ADAC02-B984-4667-9913-2CAEA8C7BFB0}" type="presParOf" srcId="{22C859DF-6C72-423D-B50F-C65FB6CC54AF}" destId="{7E590F80-D597-4FBA-B06A-C1E254FB93EB}" srcOrd="1" destOrd="0" presId="urn:microsoft.com/office/officeart/2005/8/layout/process4"/>
    <dgm:cxn modelId="{BBD29F23-F169-41AE-882F-6AAAA4634586}" type="presParOf" srcId="{22C859DF-6C72-423D-B50F-C65FB6CC54AF}" destId="{6254C16C-850C-4890-8307-3C1F04BF8898}" srcOrd="2" destOrd="0" presId="urn:microsoft.com/office/officeart/2005/8/layout/process4"/>
    <dgm:cxn modelId="{9115FC3D-1B60-4827-9ABA-D6761C4B8557}" type="presParOf" srcId="{FE6C7A6D-01D8-4F3D-84F8-688609EB828C}" destId="{3EB5F4BE-7B81-4831-944F-32E5D4A26D05}" srcOrd="1" destOrd="0" presId="urn:microsoft.com/office/officeart/2005/8/layout/process4"/>
    <dgm:cxn modelId="{39D50F49-E4C9-4ED0-947C-0ED074D0CD4B}" type="presParOf" srcId="{FE6C7A6D-01D8-4F3D-84F8-688609EB828C}" destId="{08E191C9-8202-4EE0-AF6E-EB04250EB60F}" srcOrd="2" destOrd="0" presId="urn:microsoft.com/office/officeart/2005/8/layout/process4"/>
    <dgm:cxn modelId="{D4F40C32-CEE0-4735-8899-1DCE55142626}" type="presParOf" srcId="{08E191C9-8202-4EE0-AF6E-EB04250EB60F}" destId="{E4A4A169-6044-47B0-A25B-C9EBBB0F6842}" srcOrd="0" destOrd="0" presId="urn:microsoft.com/office/officeart/2005/8/layout/process4"/>
    <dgm:cxn modelId="{E8C1C758-7260-46C9-8519-D925EF80DC91}" type="presParOf" srcId="{08E191C9-8202-4EE0-AF6E-EB04250EB60F}" destId="{FC8EBFDB-B9FD-426D-9A85-E41AC8C29EB8}" srcOrd="1" destOrd="0" presId="urn:microsoft.com/office/officeart/2005/8/layout/process4"/>
    <dgm:cxn modelId="{A9819FA3-7E88-40D9-B98D-0E0F910F7621}" type="presParOf" srcId="{08E191C9-8202-4EE0-AF6E-EB04250EB60F}" destId="{6E0BDE39-3E51-4DF8-8D39-B1AD62C6745A}" srcOrd="2" destOrd="0" presId="urn:microsoft.com/office/officeart/2005/8/layout/process4"/>
    <dgm:cxn modelId="{CFB63380-C2CD-4354-A0DD-0BC52CE7B0FB}" type="presParOf" srcId="{6E0BDE39-3E51-4DF8-8D39-B1AD62C6745A}" destId="{C59134AC-9A20-4732-8558-AF55DF287B77}" srcOrd="0" destOrd="0" presId="urn:microsoft.com/office/officeart/2005/8/layout/process4"/>
    <dgm:cxn modelId="{60ED74AC-4B4B-45D4-A8A5-F16FF3203096}" type="presParOf" srcId="{6E0BDE39-3E51-4DF8-8D39-B1AD62C6745A}" destId="{B7A9E9E3-A1EF-4296-A9BF-73184C109086}" srcOrd="1" destOrd="0" presId="urn:microsoft.com/office/officeart/2005/8/layout/process4"/>
    <dgm:cxn modelId="{7453EBE0-3A57-437E-B927-93514BCDA37C}" type="presParOf" srcId="{6E0BDE39-3E51-4DF8-8D39-B1AD62C6745A}" destId="{973BCEA7-864C-4B92-9DCF-CD58E12584DC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13EC03-F5BD-4313-B24E-B28D84C3595A}" type="doc">
      <dgm:prSet loTypeId="urn:microsoft.com/office/officeart/2005/8/layout/radial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D05627-B090-4725-9A1A-A8EA9D6BA21D}">
      <dgm:prSet/>
      <dgm:spPr/>
      <dgm:t>
        <a:bodyPr/>
        <a:lstStyle/>
        <a:p>
          <a:pPr rtl="0"/>
          <a:r>
            <a:rPr lang="en-US" dirty="0"/>
            <a:t>Local $5/Square meter</a:t>
          </a:r>
        </a:p>
      </dgm:t>
    </dgm:pt>
    <dgm:pt modelId="{7F7035C0-D55F-479B-AB43-5C922C7C5296}" type="parTrans" cxnId="{0CCBA144-3236-4BFC-B5DB-B7F98F913DC8}">
      <dgm:prSet/>
      <dgm:spPr/>
      <dgm:t>
        <a:bodyPr/>
        <a:lstStyle/>
        <a:p>
          <a:endParaRPr lang="en-US"/>
        </a:p>
      </dgm:t>
    </dgm:pt>
    <dgm:pt modelId="{DB6C80CD-2D96-4965-B017-E45ACE447010}" type="sibTrans" cxnId="{0CCBA144-3236-4BFC-B5DB-B7F98F913DC8}">
      <dgm:prSet/>
      <dgm:spPr/>
      <dgm:t>
        <a:bodyPr/>
        <a:lstStyle/>
        <a:p>
          <a:endParaRPr lang="en-US"/>
        </a:p>
      </dgm:t>
    </dgm:pt>
    <dgm:pt modelId="{744BCEFB-8145-4960-8233-FF0CECBC5185}">
      <dgm:prSet/>
      <dgm:spPr/>
      <dgm:t>
        <a:bodyPr/>
        <a:lstStyle/>
        <a:p>
          <a:pPr rtl="0"/>
          <a:r>
            <a:rPr lang="en-US" dirty="0"/>
            <a:t>Countywide $25,000</a:t>
          </a:r>
        </a:p>
      </dgm:t>
    </dgm:pt>
    <dgm:pt modelId="{8BA093A9-8FFE-4532-84FC-B36EF353E4DD}" type="parTrans" cxnId="{978FC83B-854D-4184-AB7E-4EF5F96D04B8}">
      <dgm:prSet/>
      <dgm:spPr/>
      <dgm:t>
        <a:bodyPr/>
        <a:lstStyle/>
        <a:p>
          <a:endParaRPr lang="en-US"/>
        </a:p>
      </dgm:t>
    </dgm:pt>
    <dgm:pt modelId="{CE3EE47E-E2B2-4950-A3FE-8C31FF360F07}" type="sibTrans" cxnId="{978FC83B-854D-4184-AB7E-4EF5F96D04B8}">
      <dgm:prSet/>
      <dgm:spPr/>
      <dgm:t>
        <a:bodyPr/>
        <a:lstStyle/>
        <a:p>
          <a:endParaRPr lang="en-US"/>
        </a:p>
      </dgm:t>
    </dgm:pt>
    <dgm:pt modelId="{A0757EEE-5F2F-4D73-907F-EACED69B76F2}">
      <dgm:prSet/>
      <dgm:spPr/>
      <dgm:t>
        <a:bodyPr/>
        <a:lstStyle/>
        <a:p>
          <a:pPr rtl="0"/>
          <a:r>
            <a:rPr lang="en-US" dirty="0"/>
            <a:t>Statewide $50,000</a:t>
          </a:r>
        </a:p>
      </dgm:t>
    </dgm:pt>
    <dgm:pt modelId="{D66686EA-62CF-48C1-9579-F95B374BA879}" type="parTrans" cxnId="{AFF57289-46E7-4AEC-AD89-11E01E791489}">
      <dgm:prSet/>
      <dgm:spPr/>
      <dgm:t>
        <a:bodyPr/>
        <a:lstStyle/>
        <a:p>
          <a:endParaRPr lang="en-US"/>
        </a:p>
      </dgm:t>
    </dgm:pt>
    <dgm:pt modelId="{926B46C5-A6C0-4464-955C-A7B6349E5B23}" type="sibTrans" cxnId="{AFF57289-46E7-4AEC-AD89-11E01E791489}">
      <dgm:prSet/>
      <dgm:spPr/>
      <dgm:t>
        <a:bodyPr/>
        <a:lstStyle/>
        <a:p>
          <a:endParaRPr lang="en-US"/>
        </a:p>
      </dgm:t>
    </dgm:pt>
    <dgm:pt modelId="{38E0662E-99DC-456E-839D-0CD489D02437}">
      <dgm:prSet/>
      <dgm:spPr/>
      <dgm:t>
        <a:bodyPr/>
        <a:lstStyle/>
        <a:p>
          <a:pPr rtl="0"/>
          <a:r>
            <a:rPr lang="en-US" dirty="0"/>
            <a:t>3-Year Cost</a:t>
          </a:r>
        </a:p>
      </dgm:t>
    </dgm:pt>
    <dgm:pt modelId="{AF10D101-CFA1-4654-958A-761932B1C9DB}" type="sibTrans" cxnId="{F8521608-A1E5-4E63-A26E-323F33D07034}">
      <dgm:prSet/>
      <dgm:spPr/>
      <dgm:t>
        <a:bodyPr/>
        <a:lstStyle/>
        <a:p>
          <a:endParaRPr lang="en-US"/>
        </a:p>
      </dgm:t>
    </dgm:pt>
    <dgm:pt modelId="{D3B63F19-19FC-4106-9C7F-2C32C24392BE}" type="parTrans" cxnId="{F8521608-A1E5-4E63-A26E-323F33D07034}">
      <dgm:prSet/>
      <dgm:spPr/>
      <dgm:t>
        <a:bodyPr/>
        <a:lstStyle/>
        <a:p>
          <a:endParaRPr lang="en-US"/>
        </a:p>
      </dgm:t>
    </dgm:pt>
    <dgm:pt modelId="{9D1D4B5F-B4A1-4452-BF0F-2DEB87D711E4}" type="pres">
      <dgm:prSet presAssocID="{EE13EC03-F5BD-4313-B24E-B28D84C3595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4A3CAEE-8EC0-48E7-9338-F58C8A8949F1}" type="pres">
      <dgm:prSet presAssocID="{38E0662E-99DC-456E-839D-0CD489D02437}" presName="centerShape" presStyleLbl="node0" presStyleIdx="0" presStyleCnt="1"/>
      <dgm:spPr/>
    </dgm:pt>
    <dgm:pt modelId="{6ADFCB3F-83EA-49C6-A480-F6ACEDCDD8E3}" type="pres">
      <dgm:prSet presAssocID="{D66686EA-62CF-48C1-9579-F95B374BA879}" presName="parTrans" presStyleLbl="sibTrans2D1" presStyleIdx="0" presStyleCnt="3"/>
      <dgm:spPr/>
    </dgm:pt>
    <dgm:pt modelId="{5EE2E48F-CD77-4061-AA42-97AD8F1E3E52}" type="pres">
      <dgm:prSet presAssocID="{D66686EA-62CF-48C1-9579-F95B374BA879}" presName="connectorText" presStyleLbl="sibTrans2D1" presStyleIdx="0" presStyleCnt="3"/>
      <dgm:spPr/>
    </dgm:pt>
    <dgm:pt modelId="{AFB54586-6BA4-43E5-ABD1-F36E75337A00}" type="pres">
      <dgm:prSet presAssocID="{A0757EEE-5F2F-4D73-907F-EACED69B76F2}" presName="node" presStyleLbl="node1" presStyleIdx="0" presStyleCnt="3">
        <dgm:presLayoutVars>
          <dgm:bulletEnabled val="1"/>
        </dgm:presLayoutVars>
      </dgm:prSet>
      <dgm:spPr/>
    </dgm:pt>
    <dgm:pt modelId="{45216736-ECFF-4881-AC35-AC675A39C638}" type="pres">
      <dgm:prSet presAssocID="{8BA093A9-8FFE-4532-84FC-B36EF353E4DD}" presName="parTrans" presStyleLbl="sibTrans2D1" presStyleIdx="1" presStyleCnt="3"/>
      <dgm:spPr/>
    </dgm:pt>
    <dgm:pt modelId="{E7A94FEC-85C8-4690-869C-93E744200C74}" type="pres">
      <dgm:prSet presAssocID="{8BA093A9-8FFE-4532-84FC-B36EF353E4DD}" presName="connectorText" presStyleLbl="sibTrans2D1" presStyleIdx="1" presStyleCnt="3"/>
      <dgm:spPr/>
    </dgm:pt>
    <dgm:pt modelId="{ECB965F8-5C8D-4948-9765-D7FD4C97042A}" type="pres">
      <dgm:prSet presAssocID="{744BCEFB-8145-4960-8233-FF0CECBC5185}" presName="node" presStyleLbl="node1" presStyleIdx="1" presStyleCnt="3">
        <dgm:presLayoutVars>
          <dgm:bulletEnabled val="1"/>
        </dgm:presLayoutVars>
      </dgm:prSet>
      <dgm:spPr/>
    </dgm:pt>
    <dgm:pt modelId="{6FD72854-EC0C-44BA-B766-62607101ECAC}" type="pres">
      <dgm:prSet presAssocID="{7F7035C0-D55F-479B-AB43-5C922C7C5296}" presName="parTrans" presStyleLbl="sibTrans2D1" presStyleIdx="2" presStyleCnt="3"/>
      <dgm:spPr/>
    </dgm:pt>
    <dgm:pt modelId="{39764335-8C86-4383-BB79-6DA901006E2A}" type="pres">
      <dgm:prSet presAssocID="{7F7035C0-D55F-479B-AB43-5C922C7C5296}" presName="connectorText" presStyleLbl="sibTrans2D1" presStyleIdx="2" presStyleCnt="3"/>
      <dgm:spPr/>
    </dgm:pt>
    <dgm:pt modelId="{F8B08D58-9E17-4417-B771-8DEB35428709}" type="pres">
      <dgm:prSet presAssocID="{62D05627-B090-4725-9A1A-A8EA9D6BA21D}" presName="node" presStyleLbl="node1" presStyleIdx="2" presStyleCnt="3">
        <dgm:presLayoutVars>
          <dgm:bulletEnabled val="1"/>
        </dgm:presLayoutVars>
      </dgm:prSet>
      <dgm:spPr/>
    </dgm:pt>
  </dgm:ptLst>
  <dgm:cxnLst>
    <dgm:cxn modelId="{330E3B0C-92E5-4BDE-B195-A6B583C0437C}" type="presOf" srcId="{7F7035C0-D55F-479B-AB43-5C922C7C5296}" destId="{39764335-8C86-4383-BB79-6DA901006E2A}" srcOrd="1" destOrd="0" presId="urn:microsoft.com/office/officeart/2005/8/layout/radial5"/>
    <dgm:cxn modelId="{A8E000BE-C946-4A8C-B7C1-825CB84AB1C5}" type="presOf" srcId="{7F7035C0-D55F-479B-AB43-5C922C7C5296}" destId="{6FD72854-EC0C-44BA-B766-62607101ECAC}" srcOrd="0" destOrd="0" presId="urn:microsoft.com/office/officeart/2005/8/layout/radial5"/>
    <dgm:cxn modelId="{0CCBA144-3236-4BFC-B5DB-B7F98F913DC8}" srcId="{38E0662E-99DC-456E-839D-0CD489D02437}" destId="{62D05627-B090-4725-9A1A-A8EA9D6BA21D}" srcOrd="2" destOrd="0" parTransId="{7F7035C0-D55F-479B-AB43-5C922C7C5296}" sibTransId="{DB6C80CD-2D96-4965-B017-E45ACE447010}"/>
    <dgm:cxn modelId="{402715B5-D541-4660-97FC-BC42AC80374E}" type="presOf" srcId="{D66686EA-62CF-48C1-9579-F95B374BA879}" destId="{6ADFCB3F-83EA-49C6-A480-F6ACEDCDD8E3}" srcOrd="0" destOrd="0" presId="urn:microsoft.com/office/officeart/2005/8/layout/radial5"/>
    <dgm:cxn modelId="{FDA39618-E650-4C65-8DEC-A145D66171ED}" type="presOf" srcId="{8BA093A9-8FFE-4532-84FC-B36EF353E4DD}" destId="{E7A94FEC-85C8-4690-869C-93E744200C74}" srcOrd="1" destOrd="0" presId="urn:microsoft.com/office/officeart/2005/8/layout/radial5"/>
    <dgm:cxn modelId="{40C6A3BC-CFF8-4109-9413-B27387F17749}" type="presOf" srcId="{38E0662E-99DC-456E-839D-0CD489D02437}" destId="{04A3CAEE-8EC0-48E7-9338-F58C8A8949F1}" srcOrd="0" destOrd="0" presId="urn:microsoft.com/office/officeart/2005/8/layout/radial5"/>
    <dgm:cxn modelId="{D7D0B18E-1CE8-473F-87D6-143C9C88777F}" type="presOf" srcId="{62D05627-B090-4725-9A1A-A8EA9D6BA21D}" destId="{F8B08D58-9E17-4417-B771-8DEB35428709}" srcOrd="0" destOrd="0" presId="urn:microsoft.com/office/officeart/2005/8/layout/radial5"/>
    <dgm:cxn modelId="{8EABBDE0-548F-4698-B119-4309DED9BCF2}" type="presOf" srcId="{D66686EA-62CF-48C1-9579-F95B374BA879}" destId="{5EE2E48F-CD77-4061-AA42-97AD8F1E3E52}" srcOrd="1" destOrd="0" presId="urn:microsoft.com/office/officeart/2005/8/layout/radial5"/>
    <dgm:cxn modelId="{39174FF5-9742-416D-9F7E-1E4D603D5487}" type="presOf" srcId="{EE13EC03-F5BD-4313-B24E-B28D84C3595A}" destId="{9D1D4B5F-B4A1-4452-BF0F-2DEB87D711E4}" srcOrd="0" destOrd="0" presId="urn:microsoft.com/office/officeart/2005/8/layout/radial5"/>
    <dgm:cxn modelId="{E2E676F2-54A4-4AE9-A381-59AE58D5EEBF}" type="presOf" srcId="{A0757EEE-5F2F-4D73-907F-EACED69B76F2}" destId="{AFB54586-6BA4-43E5-ABD1-F36E75337A00}" srcOrd="0" destOrd="0" presId="urn:microsoft.com/office/officeart/2005/8/layout/radial5"/>
    <dgm:cxn modelId="{F8521608-A1E5-4E63-A26E-323F33D07034}" srcId="{EE13EC03-F5BD-4313-B24E-B28D84C3595A}" destId="{38E0662E-99DC-456E-839D-0CD489D02437}" srcOrd="0" destOrd="0" parTransId="{D3B63F19-19FC-4106-9C7F-2C32C24392BE}" sibTransId="{AF10D101-CFA1-4654-958A-761932B1C9DB}"/>
    <dgm:cxn modelId="{AFF57289-46E7-4AEC-AD89-11E01E791489}" srcId="{38E0662E-99DC-456E-839D-0CD489D02437}" destId="{A0757EEE-5F2F-4D73-907F-EACED69B76F2}" srcOrd="0" destOrd="0" parTransId="{D66686EA-62CF-48C1-9579-F95B374BA879}" sibTransId="{926B46C5-A6C0-4464-955C-A7B6349E5B23}"/>
    <dgm:cxn modelId="{8CE74537-FF2A-456A-A899-5BF5DA0669E2}" type="presOf" srcId="{8BA093A9-8FFE-4532-84FC-B36EF353E4DD}" destId="{45216736-ECFF-4881-AC35-AC675A39C638}" srcOrd="0" destOrd="0" presId="urn:microsoft.com/office/officeart/2005/8/layout/radial5"/>
    <dgm:cxn modelId="{C03242B5-5A5D-497F-9674-AF6A3E8C720C}" type="presOf" srcId="{744BCEFB-8145-4960-8233-FF0CECBC5185}" destId="{ECB965F8-5C8D-4948-9765-D7FD4C97042A}" srcOrd="0" destOrd="0" presId="urn:microsoft.com/office/officeart/2005/8/layout/radial5"/>
    <dgm:cxn modelId="{978FC83B-854D-4184-AB7E-4EF5F96D04B8}" srcId="{38E0662E-99DC-456E-839D-0CD489D02437}" destId="{744BCEFB-8145-4960-8233-FF0CECBC5185}" srcOrd="1" destOrd="0" parTransId="{8BA093A9-8FFE-4532-84FC-B36EF353E4DD}" sibTransId="{CE3EE47E-E2B2-4950-A3FE-8C31FF360F07}"/>
    <dgm:cxn modelId="{F087274F-41CB-4E3A-91E4-E0EC5C704CC2}" type="presParOf" srcId="{9D1D4B5F-B4A1-4452-BF0F-2DEB87D711E4}" destId="{04A3CAEE-8EC0-48E7-9338-F58C8A8949F1}" srcOrd="0" destOrd="0" presId="urn:microsoft.com/office/officeart/2005/8/layout/radial5"/>
    <dgm:cxn modelId="{7FAED459-3626-480A-A47B-511600D370AC}" type="presParOf" srcId="{9D1D4B5F-B4A1-4452-BF0F-2DEB87D711E4}" destId="{6ADFCB3F-83EA-49C6-A480-F6ACEDCDD8E3}" srcOrd="1" destOrd="0" presId="urn:microsoft.com/office/officeart/2005/8/layout/radial5"/>
    <dgm:cxn modelId="{56E016BE-45B7-4321-9CE8-6F6916D6F517}" type="presParOf" srcId="{6ADFCB3F-83EA-49C6-A480-F6ACEDCDD8E3}" destId="{5EE2E48F-CD77-4061-AA42-97AD8F1E3E52}" srcOrd="0" destOrd="0" presId="urn:microsoft.com/office/officeart/2005/8/layout/radial5"/>
    <dgm:cxn modelId="{D4703F1B-8408-4F4D-A96D-A70FC0567A49}" type="presParOf" srcId="{9D1D4B5F-B4A1-4452-BF0F-2DEB87D711E4}" destId="{AFB54586-6BA4-43E5-ABD1-F36E75337A00}" srcOrd="2" destOrd="0" presId="urn:microsoft.com/office/officeart/2005/8/layout/radial5"/>
    <dgm:cxn modelId="{BAFDE2B0-D74A-44E3-86D6-32B75B2CE521}" type="presParOf" srcId="{9D1D4B5F-B4A1-4452-BF0F-2DEB87D711E4}" destId="{45216736-ECFF-4881-AC35-AC675A39C638}" srcOrd="3" destOrd="0" presId="urn:microsoft.com/office/officeart/2005/8/layout/radial5"/>
    <dgm:cxn modelId="{8406CAEA-E591-494F-8618-056F869B4AE5}" type="presParOf" srcId="{45216736-ECFF-4881-AC35-AC675A39C638}" destId="{E7A94FEC-85C8-4690-869C-93E744200C74}" srcOrd="0" destOrd="0" presId="urn:microsoft.com/office/officeart/2005/8/layout/radial5"/>
    <dgm:cxn modelId="{4F5BC007-2898-466A-97D3-1A3E492E89B5}" type="presParOf" srcId="{9D1D4B5F-B4A1-4452-BF0F-2DEB87D711E4}" destId="{ECB965F8-5C8D-4948-9765-D7FD4C97042A}" srcOrd="4" destOrd="0" presId="urn:microsoft.com/office/officeart/2005/8/layout/radial5"/>
    <dgm:cxn modelId="{FEBF63CC-A177-4136-AAF7-E7ACEBD59C49}" type="presParOf" srcId="{9D1D4B5F-B4A1-4452-BF0F-2DEB87D711E4}" destId="{6FD72854-EC0C-44BA-B766-62607101ECAC}" srcOrd="5" destOrd="0" presId="urn:microsoft.com/office/officeart/2005/8/layout/radial5"/>
    <dgm:cxn modelId="{CFA5EEC1-2C6E-43DC-948A-54087A58D969}" type="presParOf" srcId="{6FD72854-EC0C-44BA-B766-62607101ECAC}" destId="{39764335-8C86-4383-BB79-6DA901006E2A}" srcOrd="0" destOrd="0" presId="urn:microsoft.com/office/officeart/2005/8/layout/radial5"/>
    <dgm:cxn modelId="{497475D4-B7AE-49A3-BC57-9AF1C9A92240}" type="presParOf" srcId="{9D1D4B5F-B4A1-4452-BF0F-2DEB87D711E4}" destId="{F8B08D58-9E17-4417-B771-8DEB3542870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1918F-46D4-4FDC-AD80-DED9E9F741F4}">
      <dsp:nvSpPr>
        <dsp:cNvPr id="0" name=""/>
        <dsp:cNvSpPr/>
      </dsp:nvSpPr>
      <dsp:spPr>
        <a:xfrm>
          <a:off x="4158" y="0"/>
          <a:ext cx="4000719" cy="555859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4158" y="0"/>
        <a:ext cx="4000719" cy="1667577"/>
      </dsp:txXfrm>
    </dsp:sp>
    <dsp:sp modelId="{67FBC563-0D70-49E1-BCBE-4CFAB240E6D2}">
      <dsp:nvSpPr>
        <dsp:cNvPr id="0" name=""/>
        <dsp:cNvSpPr/>
      </dsp:nvSpPr>
      <dsp:spPr>
        <a:xfrm>
          <a:off x="404230" y="1668594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Strategic Planning</a:t>
          </a:r>
        </a:p>
      </dsp:txBody>
      <dsp:txXfrm>
        <a:off x="415882" y="1680246"/>
        <a:ext cx="3177271" cy="374523"/>
      </dsp:txXfrm>
    </dsp:sp>
    <dsp:sp modelId="{16EA3632-17B8-43E2-B3A6-EFC1CEDDA49E}">
      <dsp:nvSpPr>
        <dsp:cNvPr id="0" name=""/>
        <dsp:cNvSpPr/>
      </dsp:nvSpPr>
      <dsp:spPr>
        <a:xfrm>
          <a:off x="404230" y="2127626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8486"/>
                <a:satOff val="-930"/>
                <a:lumOff val="-3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68486"/>
                <a:satOff val="-930"/>
                <a:lumOff val="-3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68486"/>
                <a:satOff val="-930"/>
                <a:lumOff val="-3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Resolution of Policy</a:t>
          </a:r>
        </a:p>
      </dsp:txBody>
      <dsp:txXfrm>
        <a:off x="415882" y="2139278"/>
        <a:ext cx="3177271" cy="374523"/>
      </dsp:txXfrm>
    </dsp:sp>
    <dsp:sp modelId="{4FEFD398-CD0F-4DB9-9862-32974F66DC3A}">
      <dsp:nvSpPr>
        <dsp:cNvPr id="0" name=""/>
        <dsp:cNvSpPr/>
      </dsp:nvSpPr>
      <dsp:spPr>
        <a:xfrm>
          <a:off x="404230" y="2586657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336972"/>
                <a:satOff val="-1860"/>
                <a:lumOff val="-7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36972"/>
                <a:satOff val="-1860"/>
                <a:lumOff val="-7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36972"/>
                <a:satOff val="-1860"/>
                <a:lumOff val="-7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Coordination of Geospatial Data</a:t>
          </a:r>
        </a:p>
      </dsp:txBody>
      <dsp:txXfrm>
        <a:off x="415882" y="2598309"/>
        <a:ext cx="3177271" cy="374523"/>
      </dsp:txXfrm>
    </dsp:sp>
    <dsp:sp modelId="{7085696E-F82B-4D90-98AF-78509F6E478D}">
      <dsp:nvSpPr>
        <dsp:cNvPr id="0" name=""/>
        <dsp:cNvSpPr/>
      </dsp:nvSpPr>
      <dsp:spPr>
        <a:xfrm>
          <a:off x="404230" y="3045689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005458"/>
                <a:satOff val="-2789"/>
                <a:lumOff val="-10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05458"/>
                <a:satOff val="-2789"/>
                <a:lumOff val="-10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05458"/>
                <a:satOff val="-2789"/>
                <a:lumOff val="-10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Coordinate/Facilitate Governmental GIS efforts</a:t>
          </a:r>
        </a:p>
      </dsp:txBody>
      <dsp:txXfrm>
        <a:off x="415882" y="3057341"/>
        <a:ext cx="3177271" cy="374523"/>
      </dsp:txXfrm>
    </dsp:sp>
    <dsp:sp modelId="{F74234D7-AB80-4545-91C7-B1D486C8C0B8}">
      <dsp:nvSpPr>
        <dsp:cNvPr id="0" name=""/>
        <dsp:cNvSpPr/>
      </dsp:nvSpPr>
      <dsp:spPr>
        <a:xfrm>
          <a:off x="404230" y="3504720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673943"/>
                <a:satOff val="-3719"/>
                <a:lumOff val="-14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73943"/>
                <a:satOff val="-3719"/>
                <a:lumOff val="-14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73943"/>
                <a:satOff val="-3719"/>
                <a:lumOff val="-14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Educational Outreach</a:t>
          </a:r>
        </a:p>
      </dsp:txBody>
      <dsp:txXfrm>
        <a:off x="415882" y="3516372"/>
        <a:ext cx="3177271" cy="374523"/>
      </dsp:txXfrm>
    </dsp:sp>
    <dsp:sp modelId="{27552419-8B19-4A2E-B5EB-F0E1D29CAD18}">
      <dsp:nvSpPr>
        <dsp:cNvPr id="0" name=""/>
        <dsp:cNvSpPr/>
      </dsp:nvSpPr>
      <dsp:spPr>
        <a:xfrm>
          <a:off x="404230" y="3963752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42429"/>
                <a:satOff val="-4649"/>
                <a:lumOff val="-17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42429"/>
                <a:satOff val="-4649"/>
                <a:lumOff val="-17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42429"/>
                <a:satOff val="-4649"/>
                <a:lumOff val="-17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Advise Governing Bodies</a:t>
          </a:r>
        </a:p>
      </dsp:txBody>
      <dsp:txXfrm>
        <a:off x="415882" y="3975404"/>
        <a:ext cx="3177271" cy="374523"/>
      </dsp:txXfrm>
    </dsp:sp>
    <dsp:sp modelId="{01CF4D65-2F89-4A69-88AA-BF676F982721}">
      <dsp:nvSpPr>
        <dsp:cNvPr id="0" name=""/>
        <dsp:cNvSpPr/>
      </dsp:nvSpPr>
      <dsp:spPr>
        <a:xfrm>
          <a:off x="404230" y="4422783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10915"/>
                <a:satOff val="-5579"/>
                <a:lumOff val="-21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10915"/>
                <a:satOff val="-5579"/>
                <a:lumOff val="-21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10915"/>
                <a:satOff val="-5579"/>
                <a:lumOff val="-21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Evaluate GIS Staff Requirements</a:t>
          </a:r>
        </a:p>
      </dsp:txBody>
      <dsp:txXfrm>
        <a:off x="415882" y="4434435"/>
        <a:ext cx="3177271" cy="374523"/>
      </dsp:txXfrm>
    </dsp:sp>
    <dsp:sp modelId="{D2C68C8A-B506-4359-A5C8-51C59B824462}">
      <dsp:nvSpPr>
        <dsp:cNvPr id="0" name=""/>
        <dsp:cNvSpPr/>
      </dsp:nvSpPr>
      <dsp:spPr>
        <a:xfrm>
          <a:off x="404230" y="4881815"/>
          <a:ext cx="3200575" cy="3978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679401"/>
                <a:satOff val="-6509"/>
                <a:lumOff val="-24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679401"/>
                <a:satOff val="-6509"/>
                <a:lumOff val="-24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679401"/>
                <a:satOff val="-6509"/>
                <a:lumOff val="-24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Receive Stakeholder Input </a:t>
          </a:r>
        </a:p>
      </dsp:txBody>
      <dsp:txXfrm>
        <a:off x="415882" y="4893467"/>
        <a:ext cx="3177271" cy="374523"/>
      </dsp:txXfrm>
    </dsp:sp>
    <dsp:sp modelId="{9F63A575-F200-481D-BE4A-93EB59AF1F2F}">
      <dsp:nvSpPr>
        <dsp:cNvPr id="0" name=""/>
        <dsp:cNvSpPr/>
      </dsp:nvSpPr>
      <dsp:spPr>
        <a:xfrm>
          <a:off x="4304932" y="0"/>
          <a:ext cx="4000719" cy="555859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/>
        </a:p>
      </dsp:txBody>
      <dsp:txXfrm>
        <a:off x="4304932" y="0"/>
        <a:ext cx="4000719" cy="1667577"/>
      </dsp:txXfrm>
    </dsp:sp>
    <dsp:sp modelId="{95AF05A4-0C06-4E67-855F-F720756B78CB}">
      <dsp:nvSpPr>
        <dsp:cNvPr id="0" name=""/>
        <dsp:cNvSpPr/>
      </dsp:nvSpPr>
      <dsp:spPr>
        <a:xfrm>
          <a:off x="4705004" y="1667712"/>
          <a:ext cx="3200575" cy="8097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347887"/>
                <a:satOff val="-7439"/>
                <a:lumOff val="-28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347887"/>
                <a:satOff val="-7439"/>
                <a:lumOff val="-28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347887"/>
                <a:satOff val="-7439"/>
                <a:lumOff val="-28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Operational Arm for Council</a:t>
          </a:r>
        </a:p>
      </dsp:txBody>
      <dsp:txXfrm>
        <a:off x="4728721" y="1691429"/>
        <a:ext cx="3153141" cy="762334"/>
      </dsp:txXfrm>
    </dsp:sp>
    <dsp:sp modelId="{AA8266F0-8F15-4939-AD99-414B31E04FC6}">
      <dsp:nvSpPr>
        <dsp:cNvPr id="0" name=""/>
        <dsp:cNvSpPr/>
      </dsp:nvSpPr>
      <dsp:spPr>
        <a:xfrm>
          <a:off x="4705004" y="2602060"/>
          <a:ext cx="3200575" cy="8097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016373"/>
                <a:satOff val="-8368"/>
                <a:lumOff val="-3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16373"/>
                <a:satOff val="-8368"/>
                <a:lumOff val="-3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16373"/>
                <a:satOff val="-8368"/>
                <a:lumOff val="-3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Coordinate Statewide Geospatial Resources</a:t>
          </a:r>
        </a:p>
      </dsp:txBody>
      <dsp:txXfrm>
        <a:off x="4728721" y="2625777"/>
        <a:ext cx="3153141" cy="762334"/>
      </dsp:txXfrm>
    </dsp:sp>
    <dsp:sp modelId="{4EB10F11-6D02-4518-AC48-7C48057FEE51}">
      <dsp:nvSpPr>
        <dsp:cNvPr id="0" name=""/>
        <dsp:cNvSpPr/>
      </dsp:nvSpPr>
      <dsp:spPr>
        <a:xfrm>
          <a:off x="4705004" y="3536408"/>
          <a:ext cx="3200575" cy="8097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84859"/>
                <a:satOff val="-9298"/>
                <a:lumOff val="-35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684859"/>
                <a:satOff val="-9298"/>
                <a:lumOff val="-35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684859"/>
                <a:satOff val="-9298"/>
                <a:lumOff val="-35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Negotiate and Manage Formal Partnerships</a:t>
          </a:r>
        </a:p>
      </dsp:txBody>
      <dsp:txXfrm>
        <a:off x="4728721" y="3560125"/>
        <a:ext cx="3153141" cy="762334"/>
      </dsp:txXfrm>
    </dsp:sp>
    <dsp:sp modelId="{B44837C0-790C-428D-B8E9-12A7E69ED1BF}">
      <dsp:nvSpPr>
        <dsp:cNvPr id="0" name=""/>
        <dsp:cNvSpPr/>
      </dsp:nvSpPr>
      <dsp:spPr>
        <a:xfrm>
          <a:off x="4705004" y="4470756"/>
          <a:ext cx="3200575" cy="8097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    Implement State Geospatial Standards</a:t>
          </a:r>
        </a:p>
      </dsp:txBody>
      <dsp:txXfrm>
        <a:off x="4728721" y="4494473"/>
        <a:ext cx="3153141" cy="7623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0E808-7313-4664-8B43-103AD83E4E0F}">
      <dsp:nvSpPr>
        <dsp:cNvPr id="0" name=""/>
        <dsp:cNvSpPr/>
      </dsp:nvSpPr>
      <dsp:spPr>
        <a:xfrm>
          <a:off x="0" y="0"/>
          <a:ext cx="8534400" cy="6248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Qualifications Based Selection (QBS) Process</a:t>
          </a:r>
        </a:p>
      </dsp:txBody>
      <dsp:txXfrm>
        <a:off x="0" y="0"/>
        <a:ext cx="8534400" cy="1874520"/>
      </dsp:txXfrm>
    </dsp:sp>
    <dsp:sp modelId="{61EFBA1D-8B15-44AD-8F8E-FAA61F17C3A5}">
      <dsp:nvSpPr>
        <dsp:cNvPr id="0" name=""/>
        <dsp:cNvSpPr/>
      </dsp:nvSpPr>
      <dsp:spPr>
        <a:xfrm>
          <a:off x="228585" y="1965966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1.) Public Announcement</a:t>
          </a:r>
        </a:p>
      </dsp:txBody>
      <dsp:txXfrm>
        <a:off x="243571" y="1980952"/>
        <a:ext cx="6797548" cy="481676"/>
      </dsp:txXfrm>
    </dsp:sp>
    <dsp:sp modelId="{060D8358-19C2-469F-BAAE-BFACE0BE3EFA}">
      <dsp:nvSpPr>
        <dsp:cNvPr id="0" name=""/>
        <dsp:cNvSpPr/>
      </dsp:nvSpPr>
      <dsp:spPr>
        <a:xfrm>
          <a:off x="228585" y="2556330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2.) Submission of Vendor’s Statement of Qualifications</a:t>
          </a:r>
        </a:p>
      </dsp:txBody>
      <dsp:txXfrm>
        <a:off x="243571" y="2571316"/>
        <a:ext cx="6797548" cy="481676"/>
      </dsp:txXfrm>
    </dsp:sp>
    <dsp:sp modelId="{D6EFF949-46AB-46BE-8140-E3508CB36291}">
      <dsp:nvSpPr>
        <dsp:cNvPr id="0" name=""/>
        <dsp:cNvSpPr/>
      </dsp:nvSpPr>
      <dsp:spPr>
        <a:xfrm>
          <a:off x="228585" y="3146694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3.) Vendor Evaluation</a:t>
          </a:r>
        </a:p>
      </dsp:txBody>
      <dsp:txXfrm>
        <a:off x="243571" y="3161680"/>
        <a:ext cx="6797548" cy="481676"/>
      </dsp:txXfrm>
    </dsp:sp>
    <dsp:sp modelId="{97F98C7A-B5F6-4BC2-998F-706FBE363EB6}">
      <dsp:nvSpPr>
        <dsp:cNvPr id="0" name=""/>
        <dsp:cNvSpPr/>
      </dsp:nvSpPr>
      <dsp:spPr>
        <a:xfrm>
          <a:off x="228585" y="3737058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4.) Development of a Short-List of Firms</a:t>
          </a:r>
        </a:p>
      </dsp:txBody>
      <dsp:txXfrm>
        <a:off x="243571" y="3752044"/>
        <a:ext cx="6797548" cy="481676"/>
      </dsp:txXfrm>
    </dsp:sp>
    <dsp:sp modelId="{16D3F65B-5D5D-4487-A9F0-896BBF96DF76}">
      <dsp:nvSpPr>
        <dsp:cNvPr id="0" name=""/>
        <dsp:cNvSpPr/>
      </dsp:nvSpPr>
      <dsp:spPr>
        <a:xfrm>
          <a:off x="228585" y="4327422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5.) Interviews/Discussions with Firms</a:t>
          </a:r>
        </a:p>
      </dsp:txBody>
      <dsp:txXfrm>
        <a:off x="243571" y="4342408"/>
        <a:ext cx="6797548" cy="481676"/>
      </dsp:txXfrm>
    </dsp:sp>
    <dsp:sp modelId="{5B24F880-6B39-4485-AB7E-5ACF7DB8C6C8}">
      <dsp:nvSpPr>
        <dsp:cNvPr id="0" name=""/>
        <dsp:cNvSpPr/>
      </dsp:nvSpPr>
      <dsp:spPr>
        <a:xfrm>
          <a:off x="228585" y="4917786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6.) Rank the Most Qualified Firms</a:t>
          </a:r>
        </a:p>
      </dsp:txBody>
      <dsp:txXfrm>
        <a:off x="243571" y="4932772"/>
        <a:ext cx="6797548" cy="481676"/>
      </dsp:txXfrm>
    </dsp:sp>
    <dsp:sp modelId="{69624133-FF67-417D-93B7-44D31183EFB3}">
      <dsp:nvSpPr>
        <dsp:cNvPr id="0" name=""/>
        <dsp:cNvSpPr/>
      </dsp:nvSpPr>
      <dsp:spPr>
        <a:xfrm>
          <a:off x="228585" y="5508150"/>
          <a:ext cx="6827520" cy="511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7.) Negotiation with the Top Ranked Firm for Scope of Work</a:t>
          </a:r>
        </a:p>
      </dsp:txBody>
      <dsp:txXfrm>
        <a:off x="243571" y="5523136"/>
        <a:ext cx="6797548" cy="4816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18262-03F1-44A2-8FF4-FCB89BFBE9C0}">
      <dsp:nvSpPr>
        <dsp:cNvPr id="0" name=""/>
        <dsp:cNvSpPr/>
      </dsp:nvSpPr>
      <dsp:spPr>
        <a:xfrm>
          <a:off x="0" y="765870"/>
          <a:ext cx="7476460" cy="4054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256" tIns="812292" rIns="580256" bIns="277368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 Management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Aerial Imagery Collection Processing and Delivery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Quality Assurance and Quality Control</a:t>
          </a:r>
          <a:endParaRPr lang="en-US" sz="3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65870"/>
        <a:ext cx="7476460" cy="4054050"/>
      </dsp:txXfrm>
    </dsp:sp>
    <dsp:sp modelId="{F49F3627-F493-4975-9E9E-36D5F5325215}">
      <dsp:nvSpPr>
        <dsp:cNvPr id="0" name=""/>
        <dsp:cNvSpPr/>
      </dsp:nvSpPr>
      <dsp:spPr>
        <a:xfrm>
          <a:off x="373823" y="190229"/>
          <a:ext cx="5233522" cy="1151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7815" tIns="0" rIns="197815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Three Functional Areas</a:t>
          </a:r>
        </a:p>
      </dsp:txBody>
      <dsp:txXfrm>
        <a:off x="430024" y="246430"/>
        <a:ext cx="5121120" cy="10388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FEA88-D523-4F46-8BC5-CC75BD9C1E11}">
      <dsp:nvSpPr>
        <dsp:cNvPr id="0" name=""/>
        <dsp:cNvSpPr/>
      </dsp:nvSpPr>
      <dsp:spPr>
        <a:xfrm>
          <a:off x="0" y="0"/>
          <a:ext cx="8229600" cy="50101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Committee </a:t>
          </a:r>
        </a:p>
      </dsp:txBody>
      <dsp:txXfrm>
        <a:off x="0" y="0"/>
        <a:ext cx="8229600" cy="1503045"/>
      </dsp:txXfrm>
    </dsp:sp>
    <dsp:sp modelId="{66D0A7A2-65E9-4AC7-9039-39A40B1F57B8}">
      <dsp:nvSpPr>
        <dsp:cNvPr id="0" name=""/>
        <dsp:cNvSpPr/>
      </dsp:nvSpPr>
      <dsp:spPr>
        <a:xfrm>
          <a:off x="822960" y="1504512"/>
          <a:ext cx="6583680" cy="1510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760" tIns="83820" rIns="11176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GIO to Chair Selection Committee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7205" y="1548757"/>
        <a:ext cx="6495190" cy="1422138"/>
      </dsp:txXfrm>
    </dsp:sp>
    <dsp:sp modelId="{02E32BD7-2DA5-47B5-9601-4B6385F8EEB5}">
      <dsp:nvSpPr>
        <dsp:cNvPr id="0" name=""/>
        <dsp:cNvSpPr/>
      </dsp:nvSpPr>
      <dsp:spPr>
        <a:xfrm>
          <a:off x="822960" y="3247545"/>
          <a:ext cx="6583680" cy="1510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760" tIns="83820" rIns="11176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 Representatives from Executive Council</a:t>
          </a:r>
        </a:p>
      </dsp:txBody>
      <dsp:txXfrm>
        <a:off x="867205" y="3291790"/>
        <a:ext cx="6495190" cy="142213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FEA88-D523-4F46-8BC5-CC75BD9C1E11}">
      <dsp:nvSpPr>
        <dsp:cNvPr id="0" name=""/>
        <dsp:cNvSpPr/>
      </dsp:nvSpPr>
      <dsp:spPr>
        <a:xfrm>
          <a:off x="0" y="0"/>
          <a:ext cx="8229600" cy="50101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Committee Process </a:t>
          </a:r>
        </a:p>
      </dsp:txBody>
      <dsp:txXfrm>
        <a:off x="0" y="0"/>
        <a:ext cx="8229600" cy="1503045"/>
      </dsp:txXfrm>
    </dsp:sp>
    <dsp:sp modelId="{5937D08A-BFC8-4236-A549-031891FA59E1}">
      <dsp:nvSpPr>
        <dsp:cNvPr id="0" name=""/>
        <dsp:cNvSpPr/>
      </dsp:nvSpPr>
      <dsp:spPr>
        <a:xfrm>
          <a:off x="822960" y="1503473"/>
          <a:ext cx="6583680" cy="984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Selection Committee Chair Reports Findings to GIS Executive Council Chair</a:t>
          </a:r>
        </a:p>
      </dsp:txBody>
      <dsp:txXfrm>
        <a:off x="851789" y="1532302"/>
        <a:ext cx="6526022" cy="926635"/>
      </dsp:txXfrm>
    </dsp:sp>
    <dsp:sp modelId="{66D0A7A2-65E9-4AC7-9039-39A40B1F57B8}">
      <dsp:nvSpPr>
        <dsp:cNvPr id="0" name=""/>
        <dsp:cNvSpPr/>
      </dsp:nvSpPr>
      <dsp:spPr>
        <a:xfrm>
          <a:off x="822960" y="2639196"/>
          <a:ext cx="6583680" cy="984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 Executive Council Chair to Review Committee Recommendations and Rank Firms</a:t>
          </a:r>
        </a:p>
      </dsp:txBody>
      <dsp:txXfrm>
        <a:off x="851789" y="2668025"/>
        <a:ext cx="6526022" cy="926635"/>
      </dsp:txXfrm>
    </dsp:sp>
    <dsp:sp modelId="{E02743DA-F06C-4A1A-BE3A-7A071D9DF1FC}">
      <dsp:nvSpPr>
        <dsp:cNvPr id="0" name=""/>
        <dsp:cNvSpPr/>
      </dsp:nvSpPr>
      <dsp:spPr>
        <a:xfrm>
          <a:off x="822960" y="3774920"/>
          <a:ext cx="6583680" cy="984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 Executive Council Chair to Approve Final Scope of Work for Negotiation with Firms </a:t>
          </a:r>
        </a:p>
      </dsp:txBody>
      <dsp:txXfrm>
        <a:off x="851789" y="3803749"/>
        <a:ext cx="6526022" cy="9266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47B02-DD9B-4743-B2C3-9CE590D2A7A7}">
      <dsp:nvSpPr>
        <dsp:cNvPr id="0" name=""/>
        <dsp:cNvSpPr/>
      </dsp:nvSpPr>
      <dsp:spPr>
        <a:xfrm>
          <a:off x="0" y="177088"/>
          <a:ext cx="3505200" cy="140208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40 Counties with </a:t>
          </a:r>
          <a:r>
            <a:rPr lang="en-US" sz="3200" b="1" kern="1200" dirty="0" err="1"/>
            <a:t>LiDAR</a:t>
          </a:r>
          <a:r>
            <a:rPr lang="en-US" sz="3200" b="1" kern="1200" dirty="0"/>
            <a:t> </a:t>
          </a:r>
          <a:endParaRPr lang="en-US" sz="3200" kern="1200" dirty="0"/>
        </a:p>
      </dsp:txBody>
      <dsp:txXfrm>
        <a:off x="701040" y="177088"/>
        <a:ext cx="2103120" cy="1402080"/>
      </dsp:txXfrm>
    </dsp:sp>
    <dsp:sp modelId="{1A71097A-7004-4250-BE38-D40925A9F196}">
      <dsp:nvSpPr>
        <dsp:cNvPr id="0" name=""/>
        <dsp:cNvSpPr/>
      </dsp:nvSpPr>
      <dsp:spPr>
        <a:xfrm>
          <a:off x="0" y="1775460"/>
          <a:ext cx="3505200" cy="140208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12 Awarded USGS 3 DEP </a:t>
          </a:r>
          <a:endParaRPr lang="en-US" sz="3200" kern="1200"/>
        </a:p>
      </dsp:txBody>
      <dsp:txXfrm>
        <a:off x="701040" y="1775460"/>
        <a:ext cx="2103120" cy="1402080"/>
      </dsp:txXfrm>
    </dsp:sp>
    <dsp:sp modelId="{B736C2CA-6331-4F11-88B1-7C12FAB4C2D4}">
      <dsp:nvSpPr>
        <dsp:cNvPr id="0" name=""/>
        <dsp:cNvSpPr/>
      </dsp:nvSpPr>
      <dsp:spPr>
        <a:xfrm>
          <a:off x="0" y="3373831"/>
          <a:ext cx="3505200" cy="140208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15 Counties with No LiDAR</a:t>
          </a:r>
          <a:endParaRPr lang="en-US" sz="3200" kern="1200"/>
        </a:p>
      </dsp:txBody>
      <dsp:txXfrm>
        <a:off x="701040" y="3373831"/>
        <a:ext cx="2103120" cy="1402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2125C-100A-4293-B16B-A6B92D123DE4}">
      <dsp:nvSpPr>
        <dsp:cNvPr id="0" name=""/>
        <dsp:cNvSpPr/>
      </dsp:nvSpPr>
      <dsp:spPr>
        <a:xfrm>
          <a:off x="0" y="173623"/>
          <a:ext cx="3693974" cy="1425874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CC4C14-E499-4722-867C-396959A4B8DA}">
      <dsp:nvSpPr>
        <dsp:cNvPr id="0" name=""/>
        <dsp:cNvSpPr/>
      </dsp:nvSpPr>
      <dsp:spPr>
        <a:xfrm>
          <a:off x="848930" y="530092"/>
          <a:ext cx="3119356" cy="1425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243F74"/>
              </a:solidFill>
            </a:rPr>
            <a:t>Alabama Geographic Information Executive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243F74"/>
              </a:solidFill>
            </a:rPr>
            <a:t>Council</a:t>
          </a:r>
        </a:p>
      </dsp:txBody>
      <dsp:txXfrm>
        <a:off x="890692" y="571854"/>
        <a:ext cx="3035832" cy="1342350"/>
      </dsp:txXfrm>
    </dsp:sp>
    <dsp:sp modelId="{B90947C7-4283-486E-9043-824DB01133D4}">
      <dsp:nvSpPr>
        <dsp:cNvPr id="0" name=""/>
        <dsp:cNvSpPr/>
      </dsp:nvSpPr>
      <dsp:spPr>
        <a:xfrm>
          <a:off x="4285692" y="173623"/>
          <a:ext cx="3693974" cy="1425874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C9B315-F2B3-4217-97C0-F118B66061CA}">
      <dsp:nvSpPr>
        <dsp:cNvPr id="0" name=""/>
        <dsp:cNvSpPr/>
      </dsp:nvSpPr>
      <dsp:spPr>
        <a:xfrm>
          <a:off x="5132528" y="530092"/>
          <a:ext cx="3119356" cy="1425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243F74"/>
              </a:solidFill>
            </a:rPr>
            <a:t>Alabama Geographic Information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243F74"/>
              </a:solidFill>
            </a:rPr>
            <a:t>Office</a:t>
          </a:r>
        </a:p>
      </dsp:txBody>
      <dsp:txXfrm>
        <a:off x="5174290" y="571854"/>
        <a:ext cx="3035832" cy="1342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43399-A2D9-4995-A161-B4481116B33F}">
      <dsp:nvSpPr>
        <dsp:cNvPr id="0" name=""/>
        <dsp:cNvSpPr/>
      </dsp:nvSpPr>
      <dsp:spPr>
        <a:xfrm>
          <a:off x="252755" y="1669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705346-B91A-4FD4-86C3-3ABC0215BF14}">
      <dsp:nvSpPr>
        <dsp:cNvPr id="0" name=""/>
        <dsp:cNvSpPr/>
      </dsp:nvSpPr>
      <dsp:spPr>
        <a:xfrm>
          <a:off x="252755" y="827770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VA School Safety System (VAS</a:t>
          </a:r>
          <a:r>
            <a:rPr lang="en-US" sz="1000" kern="1200" baseline="30000" dirty="0"/>
            <a:t>3</a:t>
          </a:r>
          <a:r>
            <a:rPr lang="en-US" sz="1000" kern="1200" dirty="0"/>
            <a:t>)</a:t>
          </a:r>
        </a:p>
      </dsp:txBody>
      <dsp:txXfrm>
        <a:off x="252755" y="827770"/>
        <a:ext cx="1198986" cy="444823"/>
      </dsp:txXfrm>
    </dsp:sp>
    <dsp:sp modelId="{B2398315-ACDA-4D63-8E00-42737D7D07F6}">
      <dsp:nvSpPr>
        <dsp:cNvPr id="0" name=""/>
        <dsp:cNvSpPr/>
      </dsp:nvSpPr>
      <dsp:spPr>
        <a:xfrm>
          <a:off x="1571691" y="1669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88F9BC-2B5F-4CE3-8B8F-5543B3A05A99}">
      <dsp:nvSpPr>
        <dsp:cNvPr id="0" name=""/>
        <dsp:cNvSpPr/>
      </dsp:nvSpPr>
      <dsp:spPr>
        <a:xfrm>
          <a:off x="1571691" y="827770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GIS Data Portal</a:t>
          </a:r>
        </a:p>
      </dsp:txBody>
      <dsp:txXfrm>
        <a:off x="1571691" y="827770"/>
        <a:ext cx="1198986" cy="444823"/>
      </dsp:txXfrm>
    </dsp:sp>
    <dsp:sp modelId="{5C5EB641-A714-4281-997F-EDC9301FBD5D}">
      <dsp:nvSpPr>
        <dsp:cNvPr id="0" name=""/>
        <dsp:cNvSpPr/>
      </dsp:nvSpPr>
      <dsp:spPr>
        <a:xfrm>
          <a:off x="2890626" y="1669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7CC9ED-1D32-47F1-BA1C-5B5F23152396}">
      <dsp:nvSpPr>
        <dsp:cNvPr id="0" name=""/>
        <dsp:cNvSpPr/>
      </dsp:nvSpPr>
      <dsp:spPr>
        <a:xfrm>
          <a:off x="2890626" y="827770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Google Earth Enterprise</a:t>
          </a:r>
        </a:p>
      </dsp:txBody>
      <dsp:txXfrm>
        <a:off x="2890626" y="827770"/>
        <a:ext cx="1198986" cy="444823"/>
      </dsp:txXfrm>
    </dsp:sp>
    <dsp:sp modelId="{1F7E29B8-F8C6-43A9-A57A-468C5E68F267}">
      <dsp:nvSpPr>
        <dsp:cNvPr id="0" name=""/>
        <dsp:cNvSpPr/>
      </dsp:nvSpPr>
      <dsp:spPr>
        <a:xfrm>
          <a:off x="4209562" y="1669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8228F9-3A97-4BF5-A97F-38EFBDB947B8}">
      <dsp:nvSpPr>
        <dsp:cNvPr id="0" name=""/>
        <dsp:cNvSpPr/>
      </dsp:nvSpPr>
      <dsp:spPr>
        <a:xfrm>
          <a:off x="4209562" y="827770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Geocoding Services</a:t>
          </a:r>
        </a:p>
      </dsp:txBody>
      <dsp:txXfrm>
        <a:off x="4209562" y="827770"/>
        <a:ext cx="1198986" cy="444823"/>
      </dsp:txXfrm>
    </dsp:sp>
    <dsp:sp modelId="{8982ED0B-4ECE-44CC-9A64-47A773108050}">
      <dsp:nvSpPr>
        <dsp:cNvPr id="0" name=""/>
        <dsp:cNvSpPr/>
      </dsp:nvSpPr>
      <dsp:spPr>
        <a:xfrm>
          <a:off x="5528497" y="1669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B9ACAE-9D6C-4E9D-880E-62BF9A5F34B4}">
      <dsp:nvSpPr>
        <dsp:cNvPr id="0" name=""/>
        <dsp:cNvSpPr/>
      </dsp:nvSpPr>
      <dsp:spPr>
        <a:xfrm>
          <a:off x="5528497" y="827770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GIS Web Map Services</a:t>
          </a:r>
        </a:p>
      </dsp:txBody>
      <dsp:txXfrm>
        <a:off x="5528497" y="827770"/>
        <a:ext cx="1198986" cy="444823"/>
      </dsp:txXfrm>
    </dsp:sp>
    <dsp:sp modelId="{94305722-1531-47DF-88B6-A61F1CE408EF}">
      <dsp:nvSpPr>
        <dsp:cNvPr id="0" name=""/>
        <dsp:cNvSpPr/>
      </dsp:nvSpPr>
      <dsp:spPr>
        <a:xfrm>
          <a:off x="6847432" y="1669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87A386-BA98-4BDF-BB13-9B52F81494EE}">
      <dsp:nvSpPr>
        <dsp:cNvPr id="0" name=""/>
        <dsp:cNvSpPr/>
      </dsp:nvSpPr>
      <dsp:spPr>
        <a:xfrm>
          <a:off x="6847432" y="827770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ArcGIS Online</a:t>
          </a:r>
        </a:p>
      </dsp:txBody>
      <dsp:txXfrm>
        <a:off x="6847432" y="827770"/>
        <a:ext cx="1198986" cy="444823"/>
      </dsp:txXfrm>
    </dsp:sp>
    <dsp:sp modelId="{1341EDAA-9A91-47F5-B6ED-5D1D81A76D0C}">
      <dsp:nvSpPr>
        <dsp:cNvPr id="0" name=""/>
        <dsp:cNvSpPr/>
      </dsp:nvSpPr>
      <dsp:spPr>
        <a:xfrm>
          <a:off x="252755" y="1392493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6D9D6B-20FB-4101-B9BE-17865E60FE35}">
      <dsp:nvSpPr>
        <dsp:cNvPr id="0" name=""/>
        <dsp:cNvSpPr/>
      </dsp:nvSpPr>
      <dsp:spPr>
        <a:xfrm>
          <a:off x="252755" y="2218594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ALEA</a:t>
          </a:r>
        </a:p>
      </dsp:txBody>
      <dsp:txXfrm>
        <a:off x="252755" y="2218594"/>
        <a:ext cx="1198986" cy="444823"/>
      </dsp:txXfrm>
    </dsp:sp>
    <dsp:sp modelId="{64A8B585-02CE-4BCE-8AFF-65E54BC1A36C}">
      <dsp:nvSpPr>
        <dsp:cNvPr id="0" name=""/>
        <dsp:cNvSpPr/>
      </dsp:nvSpPr>
      <dsp:spPr>
        <a:xfrm>
          <a:off x="1571691" y="1392493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40ED2C-15D3-4D88-8130-FD9B3AD24AFB}">
      <dsp:nvSpPr>
        <dsp:cNvPr id="0" name=""/>
        <dsp:cNvSpPr/>
      </dsp:nvSpPr>
      <dsp:spPr>
        <a:xfrm>
          <a:off x="1571691" y="2218594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NWS GIS</a:t>
          </a:r>
        </a:p>
      </dsp:txBody>
      <dsp:txXfrm>
        <a:off x="1571691" y="2218594"/>
        <a:ext cx="1198986" cy="444823"/>
      </dsp:txXfrm>
    </dsp:sp>
    <dsp:sp modelId="{4BEC9C9E-8F25-47E2-8599-475BB058BAF9}">
      <dsp:nvSpPr>
        <dsp:cNvPr id="0" name=""/>
        <dsp:cNvSpPr/>
      </dsp:nvSpPr>
      <dsp:spPr>
        <a:xfrm>
          <a:off x="2890626" y="1392493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515CBC-80CE-4701-8594-8F241B738A19}">
      <dsp:nvSpPr>
        <dsp:cNvPr id="0" name=""/>
        <dsp:cNvSpPr/>
      </dsp:nvSpPr>
      <dsp:spPr>
        <a:xfrm>
          <a:off x="2890626" y="2218594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Data Services</a:t>
          </a:r>
        </a:p>
      </dsp:txBody>
      <dsp:txXfrm>
        <a:off x="2890626" y="2218594"/>
        <a:ext cx="1198986" cy="444823"/>
      </dsp:txXfrm>
    </dsp:sp>
    <dsp:sp modelId="{01DC257E-8C43-4B3A-AFDE-9667419C1333}">
      <dsp:nvSpPr>
        <dsp:cNvPr id="0" name=""/>
        <dsp:cNvSpPr/>
      </dsp:nvSpPr>
      <dsp:spPr>
        <a:xfrm>
          <a:off x="4209562" y="1392493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5435EA-DCF0-431A-8672-090A2C2C3374}">
      <dsp:nvSpPr>
        <dsp:cNvPr id="0" name=""/>
        <dsp:cNvSpPr/>
      </dsp:nvSpPr>
      <dsp:spPr>
        <a:xfrm>
          <a:off x="4209562" y="2218594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VA Web Portal</a:t>
          </a:r>
        </a:p>
      </dsp:txBody>
      <dsp:txXfrm>
        <a:off x="4209562" y="2218594"/>
        <a:ext cx="1198986" cy="444823"/>
      </dsp:txXfrm>
    </dsp:sp>
    <dsp:sp modelId="{604F6A65-DA34-4952-A93F-56B1F3901975}">
      <dsp:nvSpPr>
        <dsp:cNvPr id="0" name=""/>
        <dsp:cNvSpPr/>
      </dsp:nvSpPr>
      <dsp:spPr>
        <a:xfrm>
          <a:off x="5528497" y="1392493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63C7E3-1D75-48AA-AA2E-0D2D6F65DFB9}">
      <dsp:nvSpPr>
        <dsp:cNvPr id="0" name=""/>
        <dsp:cNvSpPr/>
      </dsp:nvSpPr>
      <dsp:spPr>
        <a:xfrm>
          <a:off x="5528497" y="2218594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PLS Land Boundary Information System</a:t>
          </a:r>
        </a:p>
      </dsp:txBody>
      <dsp:txXfrm>
        <a:off x="5528497" y="2218594"/>
        <a:ext cx="1198986" cy="444823"/>
      </dsp:txXfrm>
    </dsp:sp>
    <dsp:sp modelId="{AE354877-0C0D-41B5-B272-E28780C3AC0B}">
      <dsp:nvSpPr>
        <dsp:cNvPr id="0" name=""/>
        <dsp:cNvSpPr/>
      </dsp:nvSpPr>
      <dsp:spPr>
        <a:xfrm>
          <a:off x="6847432" y="1392493"/>
          <a:ext cx="1198986" cy="826101"/>
        </a:xfrm>
        <a:prstGeom prst="round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9B8E29-C5D7-44D6-A488-8ED3194F3477}">
      <dsp:nvSpPr>
        <dsp:cNvPr id="0" name=""/>
        <dsp:cNvSpPr/>
      </dsp:nvSpPr>
      <dsp:spPr>
        <a:xfrm>
          <a:off x="6847432" y="2218594"/>
          <a:ext cx="1198986" cy="444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Policymaker Dashboard</a:t>
          </a:r>
        </a:p>
      </dsp:txBody>
      <dsp:txXfrm>
        <a:off x="6847432" y="2218594"/>
        <a:ext cx="1198986" cy="4448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BF349-D56D-4D5D-986D-2C35C93AF707}">
      <dsp:nvSpPr>
        <dsp:cNvPr id="0" name=""/>
        <dsp:cNvSpPr/>
      </dsp:nvSpPr>
      <dsp:spPr>
        <a:xfrm>
          <a:off x="3011425" y="79247"/>
          <a:ext cx="1749549" cy="1749549"/>
        </a:xfrm>
        <a:prstGeom prst="ellipse">
          <a:avLst/>
        </a:prstGeom>
        <a:solidFill>
          <a:srgbClr val="E85E1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Alabama Emergency Management Agency</a:t>
          </a:r>
        </a:p>
      </dsp:txBody>
      <dsp:txXfrm>
        <a:off x="3267641" y="335463"/>
        <a:ext cx="1237117" cy="1237117"/>
      </dsp:txXfrm>
    </dsp:sp>
    <dsp:sp modelId="{CA1F12BF-0725-41B0-B31E-563306481CE7}">
      <dsp:nvSpPr>
        <dsp:cNvPr id="0" name=""/>
        <dsp:cNvSpPr/>
      </dsp:nvSpPr>
      <dsp:spPr>
        <a:xfrm rot="2075150">
          <a:off x="4717935" y="1543779"/>
          <a:ext cx="440269" cy="270991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725119" y="1574903"/>
        <a:ext cx="358972" cy="162595"/>
      </dsp:txXfrm>
    </dsp:sp>
    <dsp:sp modelId="{D90FF27E-C297-430F-8255-9D075E3F1AD5}">
      <dsp:nvSpPr>
        <dsp:cNvPr id="0" name=""/>
        <dsp:cNvSpPr/>
      </dsp:nvSpPr>
      <dsp:spPr>
        <a:xfrm>
          <a:off x="5135682" y="1543899"/>
          <a:ext cx="1749549" cy="174954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Alabama Law Enforcement Agency</a:t>
          </a:r>
        </a:p>
      </dsp:txBody>
      <dsp:txXfrm>
        <a:off x="5391898" y="1800115"/>
        <a:ext cx="1237117" cy="1237117"/>
      </dsp:txXfrm>
    </dsp:sp>
    <dsp:sp modelId="{CF728C4F-E9CF-402D-87FF-AE0E7418EF0F}">
      <dsp:nvSpPr>
        <dsp:cNvPr id="0" name=""/>
        <dsp:cNvSpPr/>
      </dsp:nvSpPr>
      <dsp:spPr>
        <a:xfrm rot="6480000">
          <a:off x="5376634" y="3518329"/>
          <a:ext cx="464373" cy="272904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5430219" y="3533978"/>
        <a:ext cx="382502" cy="163742"/>
      </dsp:txXfrm>
    </dsp:sp>
    <dsp:sp modelId="{C2DD4ACD-F651-4FC3-BF74-61A6EFDCD6CF}">
      <dsp:nvSpPr>
        <dsp:cNvPr id="0" name=""/>
        <dsp:cNvSpPr/>
      </dsp:nvSpPr>
      <dsp:spPr>
        <a:xfrm>
          <a:off x="4324288" y="4041113"/>
          <a:ext cx="1749549" cy="174954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Alabama Fusion Center</a:t>
          </a:r>
        </a:p>
      </dsp:txBody>
      <dsp:txXfrm>
        <a:off x="4580504" y="4297329"/>
        <a:ext cx="1237117" cy="1237117"/>
      </dsp:txXfrm>
    </dsp:sp>
    <dsp:sp modelId="{99E4980E-605B-4268-9034-9441B7DEF15C}">
      <dsp:nvSpPr>
        <dsp:cNvPr id="0" name=""/>
        <dsp:cNvSpPr/>
      </dsp:nvSpPr>
      <dsp:spPr>
        <a:xfrm rot="10800000">
          <a:off x="3659902" y="4781738"/>
          <a:ext cx="478880" cy="268299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740392" y="4835398"/>
        <a:ext cx="398390" cy="160979"/>
      </dsp:txXfrm>
    </dsp:sp>
    <dsp:sp modelId="{30694928-11E6-4A3D-9E20-F5EB4B9D7004}">
      <dsp:nvSpPr>
        <dsp:cNvPr id="0" name=""/>
        <dsp:cNvSpPr/>
      </dsp:nvSpPr>
      <dsp:spPr>
        <a:xfrm>
          <a:off x="1698562" y="4041113"/>
          <a:ext cx="1749549" cy="174954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Alabama National Guard</a:t>
          </a:r>
        </a:p>
      </dsp:txBody>
      <dsp:txXfrm>
        <a:off x="1954778" y="4297329"/>
        <a:ext cx="1237117" cy="1237117"/>
      </dsp:txXfrm>
    </dsp:sp>
    <dsp:sp modelId="{A46E727A-E948-4C9E-B58A-6E138AC6715B}">
      <dsp:nvSpPr>
        <dsp:cNvPr id="0" name=""/>
        <dsp:cNvSpPr/>
      </dsp:nvSpPr>
      <dsp:spPr>
        <a:xfrm rot="15120000">
          <a:off x="1939514" y="3540517"/>
          <a:ext cx="464373" cy="278526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994203" y="3635956"/>
        <a:ext cx="380815" cy="167116"/>
      </dsp:txXfrm>
    </dsp:sp>
    <dsp:sp modelId="{F194419B-FEC8-4C65-A210-6644F562E64A}">
      <dsp:nvSpPr>
        <dsp:cNvPr id="0" name=""/>
        <dsp:cNvSpPr/>
      </dsp:nvSpPr>
      <dsp:spPr>
        <a:xfrm>
          <a:off x="887168" y="1543899"/>
          <a:ext cx="1749549" cy="1749549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Alabama Geographic Information Office</a:t>
          </a:r>
        </a:p>
      </dsp:txBody>
      <dsp:txXfrm>
        <a:off x="1143384" y="1800115"/>
        <a:ext cx="1237117" cy="1237117"/>
      </dsp:txXfrm>
    </dsp:sp>
    <dsp:sp modelId="{27932CE6-76A5-4D71-95D3-095A73FDC63D}">
      <dsp:nvSpPr>
        <dsp:cNvPr id="0" name=""/>
        <dsp:cNvSpPr/>
      </dsp:nvSpPr>
      <dsp:spPr>
        <a:xfrm rot="19524850">
          <a:off x="2593678" y="1552422"/>
          <a:ext cx="440269" cy="28199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601153" y="1632832"/>
        <a:ext cx="355670" cy="169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BF349-D56D-4D5D-986D-2C35C93AF707}">
      <dsp:nvSpPr>
        <dsp:cNvPr id="0" name=""/>
        <dsp:cNvSpPr/>
      </dsp:nvSpPr>
      <dsp:spPr>
        <a:xfrm>
          <a:off x="2497115" y="1709240"/>
          <a:ext cx="1863816" cy="1821305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267641" y="335463"/>
        <a:ext cx="1237117" cy="12371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43BDA-E21D-4266-B355-FE0FD624D177}">
      <dsp:nvSpPr>
        <dsp:cNvPr id="0" name=""/>
        <dsp:cNvSpPr/>
      </dsp:nvSpPr>
      <dsp:spPr>
        <a:xfrm>
          <a:off x="501221" y="0"/>
          <a:ext cx="5638800" cy="56388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47C9AD-7109-4DE4-B928-F81E3B76055C}">
      <dsp:nvSpPr>
        <dsp:cNvPr id="0" name=""/>
        <dsp:cNvSpPr/>
      </dsp:nvSpPr>
      <dsp:spPr>
        <a:xfrm>
          <a:off x="1841522" y="565554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All Imagery Viewable In Virtual Alabama At No Cost</a:t>
          </a:r>
        </a:p>
      </dsp:txBody>
      <dsp:txXfrm>
        <a:off x="1863346" y="587378"/>
        <a:ext cx="6579771" cy="403425"/>
      </dsp:txXfrm>
    </dsp:sp>
    <dsp:sp modelId="{B82B88FD-A407-4ED8-9964-5AA3B0DE81AC}">
      <dsp:nvSpPr>
        <dsp:cNvPr id="0" name=""/>
        <dsp:cNvSpPr/>
      </dsp:nvSpPr>
      <dsp:spPr>
        <a:xfrm>
          <a:off x="1841522" y="1015952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American Society for Photogrammetry &amp; Remote Sensing (ASPRS) Positional Accuracy Standards for Digital Geospatial Data</a:t>
          </a:r>
        </a:p>
      </dsp:txBody>
      <dsp:txXfrm>
        <a:off x="1863346" y="1037776"/>
        <a:ext cx="6579771" cy="403425"/>
      </dsp:txXfrm>
    </dsp:sp>
    <dsp:sp modelId="{8CBC13C0-0C1B-4071-A765-3DE954CF6A1B}">
      <dsp:nvSpPr>
        <dsp:cNvPr id="0" name=""/>
        <dsp:cNvSpPr/>
      </dsp:nvSpPr>
      <dsp:spPr>
        <a:xfrm>
          <a:off x="1841522" y="1466351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1-Foot Pixel Resolution </a:t>
          </a:r>
          <a:r>
            <a:rPr lang="en-US" sz="1800" b="1" kern="1200" dirty="0" err="1">
              <a:solidFill>
                <a:schemeClr val="tx1"/>
              </a:solidFill>
            </a:rPr>
            <a:t>Orthoimagery</a:t>
          </a:r>
          <a:r>
            <a:rPr lang="en-US" sz="1800" b="1" kern="1200" dirty="0">
              <a:solidFill>
                <a:schemeClr val="tx1"/>
              </a:solidFill>
            </a:rPr>
            <a:t> Statewide</a:t>
          </a:r>
        </a:p>
      </dsp:txBody>
      <dsp:txXfrm>
        <a:off x="1863346" y="1488175"/>
        <a:ext cx="6579771" cy="403425"/>
      </dsp:txXfrm>
    </dsp:sp>
    <dsp:sp modelId="{340E206E-BEF6-4BE8-9262-E7D66D9B7413}">
      <dsp:nvSpPr>
        <dsp:cNvPr id="0" name=""/>
        <dsp:cNvSpPr/>
      </dsp:nvSpPr>
      <dsp:spPr>
        <a:xfrm>
          <a:off x="1841522" y="1916750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Creation of a Statewide Contract Vehicle To Save Cost</a:t>
          </a:r>
        </a:p>
      </dsp:txBody>
      <dsp:txXfrm>
        <a:off x="1863346" y="1938574"/>
        <a:ext cx="6579771" cy="403425"/>
      </dsp:txXfrm>
    </dsp:sp>
    <dsp:sp modelId="{D9FC1597-5FE4-4054-9C41-F54D285C7C50}">
      <dsp:nvSpPr>
        <dsp:cNvPr id="0" name=""/>
        <dsp:cNvSpPr/>
      </dsp:nvSpPr>
      <dsp:spPr>
        <a:xfrm>
          <a:off x="1841522" y="2367148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3-Year Update Cycle</a:t>
          </a:r>
        </a:p>
      </dsp:txBody>
      <dsp:txXfrm>
        <a:off x="1863346" y="2388972"/>
        <a:ext cx="6579771" cy="403425"/>
      </dsp:txXfrm>
    </dsp:sp>
    <dsp:sp modelId="{92013465-2D8D-451F-8595-243D6D637BD3}">
      <dsp:nvSpPr>
        <dsp:cNvPr id="0" name=""/>
        <dsp:cNvSpPr/>
      </dsp:nvSpPr>
      <dsp:spPr>
        <a:xfrm>
          <a:off x="1841522" y="2817547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Seamless Mosaic</a:t>
          </a:r>
        </a:p>
      </dsp:txBody>
      <dsp:txXfrm>
        <a:off x="1863346" y="2839371"/>
        <a:ext cx="6579771" cy="403425"/>
      </dsp:txXfrm>
    </dsp:sp>
    <dsp:sp modelId="{1DF7CF89-DA41-487B-A715-8B59AE26C403}">
      <dsp:nvSpPr>
        <dsp:cNvPr id="0" name=""/>
        <dsp:cNvSpPr/>
      </dsp:nvSpPr>
      <dsp:spPr>
        <a:xfrm>
          <a:off x="1841522" y="3267945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Ground Control</a:t>
          </a:r>
        </a:p>
      </dsp:txBody>
      <dsp:txXfrm>
        <a:off x="1863346" y="3289769"/>
        <a:ext cx="6579771" cy="403425"/>
      </dsp:txXfrm>
    </dsp:sp>
    <dsp:sp modelId="{2D88A598-6A3C-441E-B411-56F44EB8615C}">
      <dsp:nvSpPr>
        <dsp:cNvPr id="0" name=""/>
        <dsp:cNvSpPr/>
      </dsp:nvSpPr>
      <dsp:spPr>
        <a:xfrm>
          <a:off x="1841522" y="3718344"/>
          <a:ext cx="6623419" cy="4470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Leaf-Off</a:t>
          </a:r>
        </a:p>
      </dsp:txBody>
      <dsp:txXfrm>
        <a:off x="1863346" y="3740168"/>
        <a:ext cx="6579771" cy="403425"/>
      </dsp:txXfrm>
    </dsp:sp>
    <dsp:sp modelId="{DB5FF15A-3DE9-4A9E-BFB9-1E032957CEFA}">
      <dsp:nvSpPr>
        <dsp:cNvPr id="0" name=""/>
        <dsp:cNvSpPr/>
      </dsp:nvSpPr>
      <dsp:spPr>
        <a:xfrm>
          <a:off x="1816085" y="4168743"/>
          <a:ext cx="6674292" cy="4575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Color-infrared Imagery</a:t>
          </a:r>
        </a:p>
      </dsp:txBody>
      <dsp:txXfrm>
        <a:off x="1838421" y="4191079"/>
        <a:ext cx="6629620" cy="412890"/>
      </dsp:txXfrm>
    </dsp:sp>
    <dsp:sp modelId="{9AB2115B-5171-471F-8766-2C7F95822EE5}">
      <dsp:nvSpPr>
        <dsp:cNvPr id="0" name=""/>
        <dsp:cNvSpPr/>
      </dsp:nvSpPr>
      <dsp:spPr>
        <a:xfrm>
          <a:off x="1828804" y="4629631"/>
          <a:ext cx="6648855" cy="44028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Post Disaster Flights</a:t>
          </a:r>
        </a:p>
      </dsp:txBody>
      <dsp:txXfrm>
        <a:off x="1850297" y="4651124"/>
        <a:ext cx="6605869" cy="3973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CDC80-594D-403F-97CD-9A0BE6EE21FC}">
      <dsp:nvSpPr>
        <dsp:cNvPr id="0" name=""/>
        <dsp:cNvSpPr/>
      </dsp:nvSpPr>
      <dsp:spPr>
        <a:xfrm rot="5400000">
          <a:off x="-982980" y="982980"/>
          <a:ext cx="5562600" cy="359664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Buy-Up Options:</a:t>
          </a:r>
        </a:p>
      </dsp:txBody>
      <dsp:txXfrm rot="-5400000">
        <a:off x="0" y="1798320"/>
        <a:ext cx="3596640" cy="1965960"/>
      </dsp:txXfrm>
    </dsp:sp>
    <dsp:sp modelId="{9D058FAF-1957-42E7-AB42-1613B7CE83E1}">
      <dsp:nvSpPr>
        <dsp:cNvPr id="0" name=""/>
        <dsp:cNvSpPr/>
      </dsp:nvSpPr>
      <dsp:spPr>
        <a:xfrm rot="5400000">
          <a:off x="4411980" y="-815340"/>
          <a:ext cx="3764280" cy="53949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3-Inch Pixel Resolution </a:t>
          </a:r>
          <a:r>
            <a:rPr lang="en-US" sz="2400" b="1" kern="1200" dirty="0" err="1"/>
            <a:t>Orthoimagery</a:t>
          </a:r>
          <a:endParaRPr lang="en-US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 err="1"/>
            <a:t>LiDAR</a:t>
          </a:r>
          <a:r>
            <a:rPr lang="en-US" sz="2400" b="1" kern="1200" dirty="0"/>
            <a:t> Data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Oblique Imagery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 err="1"/>
            <a:t>Planimetric</a:t>
          </a:r>
          <a:r>
            <a:rPr lang="en-US" sz="2400" b="1" kern="1200" dirty="0"/>
            <a:t> Mapping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Leaf-On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Impervious Surface Mapping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Land Use / Land Cover (LULC)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solidFill>
                <a:schemeClr val="tx1"/>
              </a:solidFill>
            </a:rPr>
            <a:t>Annual flights</a:t>
          </a:r>
        </a:p>
      </dsp:txBody>
      <dsp:txXfrm rot="-5400000">
        <a:off x="3596641" y="183756"/>
        <a:ext cx="5211203" cy="33967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91610-B588-4E35-B3A0-00A88125EF33}">
      <dsp:nvSpPr>
        <dsp:cNvPr id="0" name=""/>
        <dsp:cNvSpPr/>
      </dsp:nvSpPr>
      <dsp:spPr>
        <a:xfrm>
          <a:off x="0" y="2851425"/>
          <a:ext cx="8915400" cy="1870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ELA Partnership Levels</a:t>
          </a:r>
        </a:p>
      </dsp:txBody>
      <dsp:txXfrm>
        <a:off x="0" y="2851425"/>
        <a:ext cx="8915400" cy="1010255"/>
      </dsp:txXfrm>
    </dsp:sp>
    <dsp:sp modelId="{6E5FE66F-5F0F-4848-B491-9FDAEFAFF1BB}">
      <dsp:nvSpPr>
        <dsp:cNvPr id="0" name=""/>
        <dsp:cNvSpPr/>
      </dsp:nvSpPr>
      <dsp:spPr>
        <a:xfrm>
          <a:off x="4353" y="3824264"/>
          <a:ext cx="2968897" cy="860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Statewide</a:t>
          </a:r>
        </a:p>
      </dsp:txBody>
      <dsp:txXfrm>
        <a:off x="4353" y="3824264"/>
        <a:ext cx="2968897" cy="860588"/>
      </dsp:txXfrm>
    </dsp:sp>
    <dsp:sp modelId="{7E590F80-D597-4FBA-B06A-C1E254FB93EB}">
      <dsp:nvSpPr>
        <dsp:cNvPr id="0" name=""/>
        <dsp:cNvSpPr/>
      </dsp:nvSpPr>
      <dsp:spPr>
        <a:xfrm>
          <a:off x="2973251" y="3824264"/>
          <a:ext cx="2968897" cy="860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Countywide</a:t>
          </a:r>
        </a:p>
      </dsp:txBody>
      <dsp:txXfrm>
        <a:off x="2973251" y="3824264"/>
        <a:ext cx="2968897" cy="860588"/>
      </dsp:txXfrm>
    </dsp:sp>
    <dsp:sp modelId="{6254C16C-850C-4890-8307-3C1F04BF8898}">
      <dsp:nvSpPr>
        <dsp:cNvPr id="0" name=""/>
        <dsp:cNvSpPr/>
      </dsp:nvSpPr>
      <dsp:spPr>
        <a:xfrm>
          <a:off x="5942148" y="3824264"/>
          <a:ext cx="2968897" cy="8605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Local</a:t>
          </a:r>
        </a:p>
      </dsp:txBody>
      <dsp:txXfrm>
        <a:off x="5942148" y="3824264"/>
        <a:ext cx="2968897" cy="860588"/>
      </dsp:txXfrm>
    </dsp:sp>
    <dsp:sp modelId="{FC8EBFDB-B9FD-426D-9A85-E41AC8C29EB8}">
      <dsp:nvSpPr>
        <dsp:cNvPr id="0" name=""/>
        <dsp:cNvSpPr/>
      </dsp:nvSpPr>
      <dsp:spPr>
        <a:xfrm rot="10800000">
          <a:off x="0" y="2130"/>
          <a:ext cx="8915400" cy="287735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Imagery ELA Partners Receive</a:t>
          </a:r>
        </a:p>
      </dsp:txBody>
      <dsp:txXfrm rot="-10800000">
        <a:off x="0" y="2130"/>
        <a:ext cx="8915400" cy="1009952"/>
      </dsp:txXfrm>
    </dsp:sp>
    <dsp:sp modelId="{C59134AC-9A20-4732-8558-AF55DF287B77}">
      <dsp:nvSpPr>
        <dsp:cNvPr id="0" name=""/>
        <dsp:cNvSpPr/>
      </dsp:nvSpPr>
      <dsp:spPr>
        <a:xfrm>
          <a:off x="4353" y="1012083"/>
          <a:ext cx="2968897" cy="8603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Unlimited Imagery Download Rights</a:t>
          </a:r>
        </a:p>
      </dsp:txBody>
      <dsp:txXfrm>
        <a:off x="4353" y="1012083"/>
        <a:ext cx="2968897" cy="860330"/>
      </dsp:txXfrm>
    </dsp:sp>
    <dsp:sp modelId="{B7A9E9E3-A1EF-4296-A9BF-73184C109086}">
      <dsp:nvSpPr>
        <dsp:cNvPr id="0" name=""/>
        <dsp:cNvSpPr/>
      </dsp:nvSpPr>
      <dsp:spPr>
        <a:xfrm>
          <a:off x="2973251" y="1012083"/>
          <a:ext cx="2968897" cy="8603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Imagery Services Access</a:t>
          </a:r>
        </a:p>
      </dsp:txBody>
      <dsp:txXfrm>
        <a:off x="2973251" y="1012083"/>
        <a:ext cx="2968897" cy="860330"/>
      </dsp:txXfrm>
    </dsp:sp>
    <dsp:sp modelId="{973BCEA7-864C-4B92-9DCF-CD58E12584DC}">
      <dsp:nvSpPr>
        <dsp:cNvPr id="0" name=""/>
        <dsp:cNvSpPr/>
      </dsp:nvSpPr>
      <dsp:spPr>
        <a:xfrm>
          <a:off x="5942148" y="1012083"/>
          <a:ext cx="2968897" cy="8603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Buy-Up Options</a:t>
          </a:r>
        </a:p>
      </dsp:txBody>
      <dsp:txXfrm>
        <a:off x="5942148" y="1012083"/>
        <a:ext cx="2968897" cy="8603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3CAEE-8EC0-48E7-9338-F58C8A8949F1}">
      <dsp:nvSpPr>
        <dsp:cNvPr id="0" name=""/>
        <dsp:cNvSpPr/>
      </dsp:nvSpPr>
      <dsp:spPr>
        <a:xfrm>
          <a:off x="3282404" y="2546655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3-Year Cost</a:t>
          </a:r>
        </a:p>
      </dsp:txBody>
      <dsp:txXfrm>
        <a:off x="3548525" y="2812776"/>
        <a:ext cx="1284949" cy="1284949"/>
      </dsp:txXfrm>
    </dsp:sp>
    <dsp:sp modelId="{6ADFCB3F-83EA-49C6-A480-F6ACEDCDD8E3}">
      <dsp:nvSpPr>
        <dsp:cNvPr id="0" name=""/>
        <dsp:cNvSpPr/>
      </dsp:nvSpPr>
      <dsp:spPr>
        <a:xfrm rot="16200000">
          <a:off x="3998553" y="1885519"/>
          <a:ext cx="384893" cy="617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056287" y="2066822"/>
        <a:ext cx="269425" cy="370707"/>
      </dsp:txXfrm>
    </dsp:sp>
    <dsp:sp modelId="{AFB54586-6BA4-43E5-ABD1-F36E75337A00}">
      <dsp:nvSpPr>
        <dsp:cNvPr id="0" name=""/>
        <dsp:cNvSpPr/>
      </dsp:nvSpPr>
      <dsp:spPr>
        <a:xfrm>
          <a:off x="3282404" y="3250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 $50,000</a:t>
          </a:r>
        </a:p>
      </dsp:txBody>
      <dsp:txXfrm>
        <a:off x="3548525" y="269371"/>
        <a:ext cx="1284949" cy="1284949"/>
      </dsp:txXfrm>
    </dsp:sp>
    <dsp:sp modelId="{45216736-ECFF-4881-AC35-AC675A39C638}">
      <dsp:nvSpPr>
        <dsp:cNvPr id="0" name=""/>
        <dsp:cNvSpPr/>
      </dsp:nvSpPr>
      <dsp:spPr>
        <a:xfrm rot="1800000">
          <a:off x="5090446" y="3776733"/>
          <a:ext cx="384893" cy="617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098181" y="3871435"/>
        <a:ext cx="269425" cy="370707"/>
      </dsp:txXfrm>
    </dsp:sp>
    <dsp:sp modelId="{ECB965F8-5C8D-4948-9765-D7FD4C97042A}">
      <dsp:nvSpPr>
        <dsp:cNvPr id="0" name=""/>
        <dsp:cNvSpPr/>
      </dsp:nvSpPr>
      <dsp:spPr>
        <a:xfrm>
          <a:off x="5485057" y="3818358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Countywide $25,000</a:t>
          </a:r>
        </a:p>
      </dsp:txBody>
      <dsp:txXfrm>
        <a:off x="5751178" y="4084479"/>
        <a:ext cx="1284949" cy="1284949"/>
      </dsp:txXfrm>
    </dsp:sp>
    <dsp:sp modelId="{6FD72854-EC0C-44BA-B766-62607101ECAC}">
      <dsp:nvSpPr>
        <dsp:cNvPr id="0" name=""/>
        <dsp:cNvSpPr/>
      </dsp:nvSpPr>
      <dsp:spPr>
        <a:xfrm rot="9000000">
          <a:off x="2906660" y="3776733"/>
          <a:ext cx="384893" cy="617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014393" y="3871435"/>
        <a:ext cx="269425" cy="370707"/>
      </dsp:txXfrm>
    </dsp:sp>
    <dsp:sp modelId="{F8B08D58-9E17-4417-B771-8DEB35428709}">
      <dsp:nvSpPr>
        <dsp:cNvPr id="0" name=""/>
        <dsp:cNvSpPr/>
      </dsp:nvSpPr>
      <dsp:spPr>
        <a:xfrm>
          <a:off x="1079750" y="3818358"/>
          <a:ext cx="1817191" cy="1817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Local $5/Square meter</a:t>
          </a:r>
        </a:p>
      </dsp:txBody>
      <dsp:txXfrm>
        <a:off x="1345871" y="4084479"/>
        <a:ext cx="1284949" cy="1284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5/19/2016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BAEE7B-CD3A-4793-95AA-3B22C3CCC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329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5/19/2016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BCA4F7-81EA-4AA6-BBD0-45760CA0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0570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0195D5-64BC-406B-8C19-9AAAFBC17F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5/19/2016</a:t>
            </a:r>
          </a:p>
        </p:txBody>
      </p:sp>
    </p:spTree>
    <p:extLst>
      <p:ext uri="{BB962C8B-B14F-4D97-AF65-F5344CB8AC3E}">
        <p14:creationId xmlns:p14="http://schemas.microsoft.com/office/powerpoint/2010/main" val="395638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9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6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6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  <a:r>
              <a:rPr lang="en-US" baseline="0" dirty="0"/>
              <a:t> slide – establish why we’re here: to help transform the way the City thinks &amp; 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5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  <a:r>
              <a:rPr lang="en-US" baseline="0" dirty="0"/>
              <a:t> slide – establish why we’re here: to help transform the way the City thinks &amp; 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8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0788" y="708025"/>
            <a:ext cx="4725987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CA4F7-81EA-4AA6-BBD0-45760CA0C0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5/19/2016</a:t>
            </a:r>
          </a:p>
        </p:txBody>
      </p:sp>
    </p:spTree>
    <p:extLst>
      <p:ext uri="{BB962C8B-B14F-4D97-AF65-F5344CB8AC3E}">
        <p14:creationId xmlns:p14="http://schemas.microsoft.com/office/powerpoint/2010/main" val="136936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B592-D184-496F-AC33-0304C581E397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568B7-2989-46F9-9DFC-5768DAB4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063F0-62CC-4AC3-BB9A-187994F6660E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7D4C-018D-4D25-8927-116E1FF64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9" y="3429001"/>
            <a:ext cx="7317105" cy="2362199"/>
          </a:xfrm>
        </p:spPr>
        <p:txBody>
          <a:bodyPr anchor="b">
            <a:normAutofit/>
          </a:bodyPr>
          <a:lstStyle>
            <a:lvl1pPr algn="l">
              <a:defRPr sz="3301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0" y="685802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3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/>
          <p:cNvSpPr>
            <a:spLocks noEditPoints="1"/>
          </p:cNvSpPr>
          <p:nvPr/>
        </p:nvSpPr>
        <p:spPr bwMode="auto">
          <a:xfrm>
            <a:off x="3356055" y="3175"/>
            <a:ext cx="5787945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1828800"/>
            <a:ext cx="7317105" cy="3048001"/>
          </a:xfrm>
        </p:spPr>
        <p:txBody>
          <a:bodyPr>
            <a:normAutofit/>
          </a:bodyPr>
          <a:lstStyle>
            <a:lvl1pPr>
              <a:defRPr sz="330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90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F16B-E198-4045-8C96-DB8BE138395E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A1AA-ED62-40B4-9EE8-414B44F21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9" y="3429001"/>
            <a:ext cx="7317105" cy="2362199"/>
          </a:xfrm>
        </p:spPr>
        <p:txBody>
          <a:bodyPr anchor="b">
            <a:normAutofit/>
          </a:bodyPr>
          <a:lstStyle>
            <a:lvl1pPr algn="l">
              <a:defRPr sz="3301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0" y="685802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3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5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41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25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1" y="3465218"/>
            <a:ext cx="64008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47" y="365138"/>
            <a:ext cx="1626553" cy="967642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91B51-25EE-0147-9293-37E16A70024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54001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14B69-1F5A-4DE6-A570-38FED64514C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8D43C-46D8-4B7B-8B93-8D536A69A89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44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8EA1-5272-4AAE-B160-CBE8CDE154D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4C357-A441-4417-B05B-71BA4E4FC0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601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3A963-C3B9-4DC3-BE5A-59E29313BDB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213A4-C5D4-4FCD-91B8-F0CE7F3CF24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713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8BD4-8230-4AF0-A892-5283EF59800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F60F0-5833-40F5-91D8-7955842B2D2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70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FE94-4F4B-41A4-9250-986E43056C0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85FC-3C5E-453E-85EF-680CBAF471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245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F6CCC-5AA8-42B8-976D-DCEB01FC3B5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90316-0361-4527-B7D2-CDE3E16D354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002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C5F33-2770-478E-8A62-E210D97960A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F74D-DB76-4172-AA87-38C562BA4C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710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6BC66-5F02-41B9-9AB8-686188153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9BC04-E9DA-436C-B439-F0DB650552A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266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7C901-57C1-408D-8200-0D149EC12D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8833-6CE7-4883-9E62-5E7EF704778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453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8058A-09CE-4C20-AA7B-886A542BC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562FC-78D2-4CC4-9F1D-CAC5B381979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38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177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6221-42EB-4531-8C06-8D010A691D5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0CAB9-E6C2-4F79-A2F0-B85BB2E60E6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04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25DE-B202-4C6E-AA09-6B175A7243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9CE-67D2-4944-921B-AF505E547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344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10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8EA1-5272-4AAE-B160-CBE8CDE15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4C357-A441-4417-B05B-71BA4E4FC0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699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5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317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233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176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696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4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1969" y="682625"/>
            <a:ext cx="8119872" cy="276999"/>
          </a:xfrm>
        </p:spPr>
        <p:txBody>
          <a:bodyPr/>
          <a:lstStyle>
            <a:lvl1pPr>
              <a:defRPr lang="en-US" sz="18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11969" y="1097310"/>
            <a:ext cx="8119872" cy="184666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050"/>
            </a:lvl2pPr>
            <a:lvl3pPr marL="0" indent="0">
              <a:buNone/>
              <a:defRPr sz="1050"/>
            </a:lvl3pPr>
            <a:lvl4pPr marL="0" indent="0">
              <a:buNone/>
              <a:defRPr sz="1050"/>
            </a:lvl4pPr>
            <a:lvl5pPr marL="0" indent="0">
              <a:buNone/>
              <a:defRPr sz="105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828804"/>
            <a:ext cx="7776972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95B-0B80-6A4D-A813-6F9D9F38EBA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47294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3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981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4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55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682625"/>
            <a:ext cx="8119872" cy="276999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7776972" cy="3429000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defRPr sz="1050"/>
            </a:lvl4pPr>
            <a:lvl5pPr>
              <a:lnSpc>
                <a:spcPts val="1350"/>
              </a:lnSpc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448" y="6230946"/>
            <a:ext cx="8119871" cy="161583"/>
          </a:xfrm>
        </p:spPr>
        <p:txBody>
          <a:bodyPr anchor="b">
            <a:sp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05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5AC9-5819-304B-AB8A-EC561A98EE5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9696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682625"/>
            <a:ext cx="8119872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2307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fontAlgn="auto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14350" y="1097310"/>
            <a:ext cx="8119872" cy="184666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2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514350" y="6239217"/>
            <a:ext cx="8119872" cy="161583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5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200"/>
            </a:lvl2pPr>
            <a:lvl3pPr marL="0" indent="0" algn="r">
              <a:buNone/>
              <a:defRPr sz="1200"/>
            </a:lvl3pPr>
            <a:lvl4pPr marL="0" indent="0" algn="r">
              <a:buNone/>
              <a:defRPr sz="1200"/>
            </a:lvl4pPr>
            <a:lvl5pPr marL="0" indent="0" algn="r">
              <a:buNone/>
              <a:defRPr sz="12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2307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fontAlgn="auto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F111-1245-FB4C-ACB7-129F68E6623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3839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21C6-642C-6F4C-B53C-06F3F35CEF1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625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3BE2-FFFE-0B46-AE5A-CBB4C5FEC6F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629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994C-B8B3-A740-949B-C8D716F26A7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148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E03C3-A6E4-4B0C-B8AA-E6E5BAB17C8B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A95E-FD07-435E-8F5C-9FA7CE42A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10"/>
          <p:cNvSpPr/>
          <p:nvPr/>
        </p:nvSpPr>
        <p:spPr bwMode="auto">
          <a:xfrm flipV="1">
            <a:off x="6650182" y="0"/>
            <a:ext cx="2493818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0" name="Parallelogram 10"/>
          <p:cNvSpPr/>
          <p:nvPr/>
        </p:nvSpPr>
        <p:spPr bwMode="auto">
          <a:xfrm rot="5400000" flipH="1">
            <a:off x="3559849" y="-3559848"/>
            <a:ext cx="2024302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2" name="Parallelogram 10"/>
          <p:cNvSpPr/>
          <p:nvPr/>
        </p:nvSpPr>
        <p:spPr bwMode="auto">
          <a:xfrm rot="16200000" flipH="1" flipV="1">
            <a:off x="3559850" y="1273851"/>
            <a:ext cx="2024302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512743"/>
            <a:ext cx="6166427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2917336"/>
            <a:ext cx="6512792" cy="553998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Section Title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F20F-8413-1548-BF61-558511100DB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6430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gradFill flip="none" rotWithShape="1">
          <a:gsLst>
            <a:gs pos="100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/>
          <p:cNvSpPr/>
          <p:nvPr/>
        </p:nvSpPr>
        <p:spPr bwMode="auto">
          <a:xfrm flipH="1">
            <a:off x="1" y="2"/>
            <a:ext cx="4123467" cy="6865697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8" name="Parallelogram 10"/>
          <p:cNvSpPr/>
          <p:nvPr/>
        </p:nvSpPr>
        <p:spPr bwMode="auto">
          <a:xfrm rot="16200000" flipH="1" flipV="1">
            <a:off x="3183461" y="897463"/>
            <a:ext cx="2777078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0" name="Picture Placeholder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13160" y="1757364"/>
            <a:ext cx="4457700" cy="334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350" baseline="0"/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32654" y="3582548"/>
            <a:ext cx="3395806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2654" y="2640499"/>
            <a:ext cx="3395806" cy="877163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85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A6FB-FDD3-A446-B5AE-30BBE73852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4254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User Scree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0726-017F-9249-8B2E-2A4DDB444E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47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28" y="2359759"/>
            <a:ext cx="7775575" cy="1107996"/>
          </a:xfrm>
        </p:spPr>
        <p:txBody>
          <a:bodyPr anchor="b"/>
          <a:lstStyle>
            <a:lvl1pPr>
              <a:spcAft>
                <a:spcPts val="0"/>
              </a:spcAft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28" y="3467761"/>
            <a:ext cx="7775575" cy="461665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3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C214-390A-F944-BF27-73F37F4360F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9505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2740858"/>
            <a:ext cx="5486400" cy="346249"/>
          </a:xfrm>
        </p:spPr>
        <p:txBody>
          <a:bodyPr anchor="b"/>
          <a:lstStyle>
            <a:lvl1pPr>
              <a:spcAft>
                <a:spcPts val="0"/>
              </a:spcAft>
              <a:defRPr sz="225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30008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195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5C2B-15EC-3348-B6CD-75D75F51F6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4576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>
      <p:bgPr>
        <a:solidFill>
          <a:srgbClr val="E0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ri-10GlobeLogo_TagLockup5_Slide_s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13" y="2085337"/>
            <a:ext cx="3141343" cy="2404872"/>
          </a:xfrm>
          <a:prstGeom prst="rect">
            <a:avLst/>
          </a:prstGeom>
        </p:spPr>
      </p:pic>
      <p:sp>
        <p:nvSpPr>
          <p:cNvPr id="3" name="Parallelogram 10"/>
          <p:cNvSpPr/>
          <p:nvPr/>
        </p:nvSpPr>
        <p:spPr bwMode="auto">
          <a:xfrm rot="5400000" flipV="1">
            <a:off x="3771903" y="1485903"/>
            <a:ext cx="1600198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gradFill flip="none" rotWithShape="1">
            <a:gsLst>
              <a:gs pos="100000">
                <a:srgbClr val="00B9F2"/>
              </a:gs>
              <a:gs pos="10000">
                <a:srgbClr val="053264"/>
              </a:gs>
            </a:gsLst>
            <a:lin ang="37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5" name="Parallelogram 10"/>
          <p:cNvSpPr/>
          <p:nvPr/>
        </p:nvSpPr>
        <p:spPr bwMode="auto">
          <a:xfrm flipH="1" flipV="1">
            <a:off x="3" y="0"/>
            <a:ext cx="2493818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6826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41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25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1" y="3465218"/>
            <a:ext cx="64008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47" y="365138"/>
            <a:ext cx="1626553" cy="967642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91B51-25EE-0147-9293-37E16A70024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0179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88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1969" y="682625"/>
            <a:ext cx="8119872" cy="276999"/>
          </a:xfrm>
        </p:spPr>
        <p:txBody>
          <a:bodyPr/>
          <a:lstStyle>
            <a:lvl1pPr>
              <a:defRPr lang="en-US" sz="18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11969" y="1097310"/>
            <a:ext cx="8119872" cy="184666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050"/>
            </a:lvl2pPr>
            <a:lvl3pPr marL="0" indent="0">
              <a:buNone/>
              <a:defRPr sz="1050"/>
            </a:lvl3pPr>
            <a:lvl4pPr marL="0" indent="0">
              <a:buNone/>
              <a:defRPr sz="1050"/>
            </a:lvl4pPr>
            <a:lvl5pPr marL="0" indent="0">
              <a:buNone/>
              <a:defRPr sz="105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828804"/>
            <a:ext cx="7776972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95B-0B80-6A4D-A813-6F9D9F38EBA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2757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682625"/>
            <a:ext cx="8119872" cy="276999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7776972" cy="3429000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defRPr sz="1050"/>
            </a:lvl4pPr>
            <a:lvl5pPr>
              <a:lnSpc>
                <a:spcPts val="1350"/>
              </a:lnSpc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448" y="6230946"/>
            <a:ext cx="8119871" cy="161583"/>
          </a:xfrm>
        </p:spPr>
        <p:txBody>
          <a:bodyPr anchor="b">
            <a:sp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05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5AC9-5819-304B-AB8A-EC561A98EE5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6794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7D4-CAC0-4E86-B2CA-A0F7B657E0A9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2E23B-51AA-406E-8002-6A65DC0FD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682625"/>
            <a:ext cx="8119872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2307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fontAlgn="auto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14350" y="1097310"/>
            <a:ext cx="8119872" cy="184666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2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514350" y="6239217"/>
            <a:ext cx="8119872" cy="161583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5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200"/>
            </a:lvl2pPr>
            <a:lvl3pPr marL="0" indent="0" algn="r">
              <a:buNone/>
              <a:defRPr sz="1200"/>
            </a:lvl3pPr>
            <a:lvl4pPr marL="0" indent="0" algn="r">
              <a:buNone/>
              <a:defRPr sz="1200"/>
            </a:lvl4pPr>
            <a:lvl5pPr marL="0" indent="0" algn="r">
              <a:buNone/>
              <a:defRPr sz="12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2307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fontAlgn="auto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F111-1245-FB4C-ACB7-129F68E6623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4607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21C6-642C-6F4C-B53C-06F3F35CEF1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8806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3BE2-FFFE-0B46-AE5A-CBB4C5FEC6F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9113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994C-B8B3-A740-949B-C8D716F26A7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5274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10"/>
          <p:cNvSpPr/>
          <p:nvPr/>
        </p:nvSpPr>
        <p:spPr bwMode="auto">
          <a:xfrm flipV="1">
            <a:off x="6650182" y="0"/>
            <a:ext cx="2493818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0" name="Parallelogram 10"/>
          <p:cNvSpPr/>
          <p:nvPr/>
        </p:nvSpPr>
        <p:spPr bwMode="auto">
          <a:xfrm rot="5400000" flipH="1">
            <a:off x="3559849" y="-3559848"/>
            <a:ext cx="2024302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2" name="Parallelogram 10"/>
          <p:cNvSpPr/>
          <p:nvPr/>
        </p:nvSpPr>
        <p:spPr bwMode="auto">
          <a:xfrm rot="16200000" flipH="1" flipV="1">
            <a:off x="3559850" y="1273851"/>
            <a:ext cx="2024302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512743"/>
            <a:ext cx="6166427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2917336"/>
            <a:ext cx="6512792" cy="553998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Section Title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F20F-8413-1548-BF61-558511100DB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7992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gradFill flip="none" rotWithShape="1">
          <a:gsLst>
            <a:gs pos="100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/>
          <p:cNvSpPr/>
          <p:nvPr/>
        </p:nvSpPr>
        <p:spPr bwMode="auto">
          <a:xfrm flipH="1">
            <a:off x="1" y="2"/>
            <a:ext cx="4123467" cy="6865697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8" name="Parallelogram 10"/>
          <p:cNvSpPr/>
          <p:nvPr/>
        </p:nvSpPr>
        <p:spPr bwMode="auto">
          <a:xfrm rot="16200000" flipH="1" flipV="1">
            <a:off x="3183461" y="897463"/>
            <a:ext cx="2777078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0" name="Picture Placeholder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13160" y="1757364"/>
            <a:ext cx="4457700" cy="334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350" baseline="0"/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32654" y="3582548"/>
            <a:ext cx="3395806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2654" y="2640499"/>
            <a:ext cx="3395806" cy="877163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85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A6FB-FDD3-A446-B5AE-30BBE73852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7590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User Scree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0726-017F-9249-8B2E-2A4DDB444E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72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28" y="2359759"/>
            <a:ext cx="7775575" cy="1107996"/>
          </a:xfrm>
        </p:spPr>
        <p:txBody>
          <a:bodyPr anchor="b"/>
          <a:lstStyle>
            <a:lvl1pPr>
              <a:spcAft>
                <a:spcPts val="0"/>
              </a:spcAft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28" y="3467761"/>
            <a:ext cx="7775575" cy="461665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3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C214-390A-F944-BF27-73F37F4360F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1273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2740858"/>
            <a:ext cx="5486400" cy="346249"/>
          </a:xfrm>
        </p:spPr>
        <p:txBody>
          <a:bodyPr anchor="b"/>
          <a:lstStyle>
            <a:lvl1pPr>
              <a:spcAft>
                <a:spcPts val="0"/>
              </a:spcAft>
              <a:defRPr sz="225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30008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195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5C2B-15EC-3348-B6CD-75D75F51F6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4566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>
      <p:bgPr>
        <a:solidFill>
          <a:srgbClr val="E0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ri-10GlobeLogo_TagLockup5_Slide_s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13" y="2085337"/>
            <a:ext cx="3141343" cy="2404872"/>
          </a:xfrm>
          <a:prstGeom prst="rect">
            <a:avLst/>
          </a:prstGeom>
        </p:spPr>
      </p:pic>
      <p:sp>
        <p:nvSpPr>
          <p:cNvPr id="3" name="Parallelogram 10"/>
          <p:cNvSpPr/>
          <p:nvPr/>
        </p:nvSpPr>
        <p:spPr bwMode="auto">
          <a:xfrm rot="5400000" flipV="1">
            <a:off x="3771903" y="1485903"/>
            <a:ext cx="1600198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gradFill flip="none" rotWithShape="1">
            <a:gsLst>
              <a:gs pos="100000">
                <a:srgbClr val="00B9F2"/>
              </a:gs>
              <a:gs pos="10000">
                <a:srgbClr val="053264"/>
              </a:gs>
            </a:gsLst>
            <a:lin ang="37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5" name="Parallelogram 10"/>
          <p:cNvSpPr/>
          <p:nvPr/>
        </p:nvSpPr>
        <p:spPr bwMode="auto">
          <a:xfrm flipH="1" flipV="1">
            <a:off x="3" y="0"/>
            <a:ext cx="2493818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2231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5699-C559-4CC8-9ADF-C5F017274B18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A35C1-DFCF-4A35-8BD6-4DE619296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41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25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1" y="3465218"/>
            <a:ext cx="64008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47" y="365138"/>
            <a:ext cx="1626553" cy="967642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91B51-25EE-0147-9293-37E16A70024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000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9742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1969" y="682625"/>
            <a:ext cx="8119872" cy="276999"/>
          </a:xfrm>
        </p:spPr>
        <p:txBody>
          <a:bodyPr/>
          <a:lstStyle>
            <a:lvl1pPr>
              <a:defRPr lang="en-US" sz="18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11969" y="1097310"/>
            <a:ext cx="8119872" cy="184666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050"/>
            </a:lvl2pPr>
            <a:lvl3pPr marL="0" indent="0">
              <a:buNone/>
              <a:defRPr sz="1050"/>
            </a:lvl3pPr>
            <a:lvl4pPr marL="0" indent="0">
              <a:buNone/>
              <a:defRPr sz="1050"/>
            </a:lvl4pPr>
            <a:lvl5pPr marL="0" indent="0">
              <a:buNone/>
              <a:defRPr sz="105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828804"/>
            <a:ext cx="7776972" cy="342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95B-0B80-6A4D-A813-6F9D9F38EBA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0576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682625"/>
            <a:ext cx="8119872" cy="276999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7776972" cy="3429000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defRPr sz="1050"/>
            </a:lvl4pPr>
            <a:lvl5pPr>
              <a:lnSpc>
                <a:spcPts val="1350"/>
              </a:lnSpc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448" y="6230946"/>
            <a:ext cx="8119871" cy="161583"/>
          </a:xfrm>
        </p:spPr>
        <p:txBody>
          <a:bodyPr anchor="b">
            <a:sp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05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5AC9-5819-304B-AB8A-EC561A98EE5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453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682625"/>
            <a:ext cx="8119872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2307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fontAlgn="auto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14350" y="1097310"/>
            <a:ext cx="8119872" cy="184666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2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514350" y="6239217"/>
            <a:ext cx="8119872" cy="161583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5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200"/>
            </a:lvl2pPr>
            <a:lvl3pPr marL="0" indent="0" algn="r">
              <a:buNone/>
              <a:defRPr sz="1200"/>
            </a:lvl3pPr>
            <a:lvl4pPr marL="0" indent="0" algn="r">
              <a:buNone/>
              <a:defRPr sz="1200"/>
            </a:lvl4pPr>
            <a:lvl5pPr marL="0" indent="0" algn="r">
              <a:buNone/>
              <a:defRPr sz="12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2307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fontAlgn="auto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F111-1245-FB4C-ACB7-129F68E6623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0697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21C6-642C-6F4C-B53C-06F3F35CEF1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3319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3BE2-FFFE-0B46-AE5A-CBB4C5FEC6F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2559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994C-B8B3-A740-949B-C8D716F26A7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4976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10"/>
          <p:cNvSpPr/>
          <p:nvPr/>
        </p:nvSpPr>
        <p:spPr bwMode="auto">
          <a:xfrm flipV="1">
            <a:off x="6650182" y="0"/>
            <a:ext cx="2493818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0" name="Parallelogram 10"/>
          <p:cNvSpPr/>
          <p:nvPr/>
        </p:nvSpPr>
        <p:spPr bwMode="auto">
          <a:xfrm rot="5400000" flipH="1">
            <a:off x="3559849" y="-3559848"/>
            <a:ext cx="2024302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2" name="Parallelogram 10"/>
          <p:cNvSpPr/>
          <p:nvPr/>
        </p:nvSpPr>
        <p:spPr bwMode="auto">
          <a:xfrm rot="16200000" flipH="1" flipV="1">
            <a:off x="3559850" y="1273851"/>
            <a:ext cx="2024302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3512743"/>
            <a:ext cx="6166427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2917336"/>
            <a:ext cx="6512792" cy="553998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Section Title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F20F-8413-1548-BF61-558511100DB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9410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gradFill flip="none" rotWithShape="1">
          <a:gsLst>
            <a:gs pos="100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/>
          <p:cNvSpPr/>
          <p:nvPr/>
        </p:nvSpPr>
        <p:spPr bwMode="auto">
          <a:xfrm flipH="1">
            <a:off x="1" y="2"/>
            <a:ext cx="4123467" cy="6865697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8" name="Parallelogram 10"/>
          <p:cNvSpPr/>
          <p:nvPr/>
        </p:nvSpPr>
        <p:spPr bwMode="auto">
          <a:xfrm rot="16200000" flipH="1" flipV="1">
            <a:off x="3183461" y="897463"/>
            <a:ext cx="2777078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0" name="Picture Placeholder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13160" y="1757364"/>
            <a:ext cx="4457700" cy="334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350" baseline="0"/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32654" y="3582548"/>
            <a:ext cx="3395806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2654" y="2640499"/>
            <a:ext cx="3395806" cy="877163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85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A6FB-FDD3-A446-B5AE-30BBE73852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5999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B098-BDEC-4EDF-BE3E-25FBD97B360A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0A13-B138-4071-972C-8DAE5A0ED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User Scree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0726-017F-9249-8B2E-2A4DDB444E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7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28" y="2359759"/>
            <a:ext cx="7775575" cy="1107996"/>
          </a:xfrm>
        </p:spPr>
        <p:txBody>
          <a:bodyPr anchor="b"/>
          <a:lstStyle>
            <a:lvl1pPr>
              <a:spcAft>
                <a:spcPts val="0"/>
              </a:spcAft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28" y="3467761"/>
            <a:ext cx="7775575" cy="461665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3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C214-390A-F944-BF27-73F37F4360F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3637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2740858"/>
            <a:ext cx="5486400" cy="346249"/>
          </a:xfrm>
        </p:spPr>
        <p:txBody>
          <a:bodyPr anchor="b"/>
          <a:lstStyle>
            <a:lvl1pPr>
              <a:spcAft>
                <a:spcPts val="0"/>
              </a:spcAft>
              <a:defRPr sz="225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30008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195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5C2B-15EC-3348-B6CD-75D75F51F6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9178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bg>
      <p:bgPr>
        <a:solidFill>
          <a:srgbClr val="E0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ri-10GlobeLogo_TagLockup5_Slide_s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13" y="2085337"/>
            <a:ext cx="3141343" cy="2404872"/>
          </a:xfrm>
          <a:prstGeom prst="rect">
            <a:avLst/>
          </a:prstGeom>
        </p:spPr>
      </p:pic>
      <p:sp>
        <p:nvSpPr>
          <p:cNvPr id="3" name="Parallelogram 10"/>
          <p:cNvSpPr/>
          <p:nvPr/>
        </p:nvSpPr>
        <p:spPr bwMode="auto">
          <a:xfrm rot="5400000" flipV="1">
            <a:off x="3771903" y="1485903"/>
            <a:ext cx="1600198" cy="9143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gradFill flip="none" rotWithShape="1">
            <a:gsLst>
              <a:gs pos="100000">
                <a:srgbClr val="00B9F2"/>
              </a:gs>
              <a:gs pos="10000">
                <a:srgbClr val="053264"/>
              </a:gs>
            </a:gsLst>
            <a:lin ang="37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5" name="Parallelogram 10"/>
          <p:cNvSpPr/>
          <p:nvPr/>
        </p:nvSpPr>
        <p:spPr bwMode="auto">
          <a:xfrm flipH="1" flipV="1">
            <a:off x="3" y="0"/>
            <a:ext cx="2493818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hangingPunct="0"/>
            <a:endParaRPr lang="en-US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6491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05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28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5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3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9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9D56-B811-45D9-8EDE-7A8A85312B96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05CEF-9C30-4D60-865D-915320881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66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2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80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60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71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74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68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0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457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8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1A11E-4975-4F19-90F4-DE56834C0C5A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2F8FD-2DBB-4CD1-9A94-5020F1197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12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96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89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96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147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483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/>
          <p:cNvSpPr>
            <a:spLocks noEditPoints="1"/>
          </p:cNvSpPr>
          <p:nvPr/>
        </p:nvSpPr>
        <p:spPr bwMode="auto">
          <a:xfrm>
            <a:off x="3356055" y="3175"/>
            <a:ext cx="5787945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1828800"/>
            <a:ext cx="7317105" cy="3048001"/>
          </a:xfrm>
        </p:spPr>
        <p:txBody>
          <a:bodyPr>
            <a:normAutofit/>
          </a:bodyPr>
          <a:lstStyle>
            <a:lvl1pPr>
              <a:defRPr sz="330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19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9" y="3429001"/>
            <a:ext cx="7317105" cy="2362199"/>
          </a:xfrm>
        </p:spPr>
        <p:txBody>
          <a:bodyPr anchor="b">
            <a:normAutofit/>
          </a:bodyPr>
          <a:lstStyle>
            <a:lvl1pPr algn="l">
              <a:defRPr sz="3301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0" y="685802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3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B794-818E-433F-801E-4DEE34D830C5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F280A-8143-4D73-B575-CB95C274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/>
          <p:cNvSpPr>
            <a:spLocks noEditPoints="1"/>
          </p:cNvSpPr>
          <p:nvPr/>
        </p:nvSpPr>
        <p:spPr bwMode="auto">
          <a:xfrm>
            <a:off x="3356055" y="3175"/>
            <a:ext cx="5787945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1828800"/>
            <a:ext cx="7317105" cy="3048001"/>
          </a:xfrm>
        </p:spPr>
        <p:txBody>
          <a:bodyPr>
            <a:normAutofit/>
          </a:bodyPr>
          <a:lstStyle>
            <a:lvl1pPr>
              <a:defRPr sz="330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74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9" y="3429001"/>
            <a:ext cx="7317105" cy="2362199"/>
          </a:xfrm>
        </p:spPr>
        <p:txBody>
          <a:bodyPr anchor="b">
            <a:normAutofit/>
          </a:bodyPr>
          <a:lstStyle>
            <a:lvl1pPr algn="l">
              <a:defRPr sz="3301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0" y="685802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C5245-627D-48A6-BDA7-1CD21B5A6246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8440C-502D-4208-952E-30B7E674B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3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8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/>
          <p:cNvSpPr>
            <a:spLocks noEditPoints="1"/>
          </p:cNvSpPr>
          <p:nvPr/>
        </p:nvSpPr>
        <p:spPr bwMode="auto">
          <a:xfrm>
            <a:off x="3356055" y="3175"/>
            <a:ext cx="5787945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1828800"/>
            <a:ext cx="7317105" cy="3048001"/>
          </a:xfrm>
        </p:spPr>
        <p:txBody>
          <a:bodyPr>
            <a:normAutofit/>
          </a:bodyPr>
          <a:lstStyle>
            <a:lvl1pPr>
              <a:defRPr sz="330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22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8/18/2016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6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5635C4-E9D9-4F84-9E9A-3F7411180727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641BC1-CEA6-4CED-853D-B096A9F08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5452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F33987-6305-4E2A-BF18-EF013ECE927B}" type="datetimeFigureOut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863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C87F6-986D-49E6-AF40-1B3A1EE8064D}" type="slidenum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2092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001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3273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761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4A6372-3B20-4B2C-B1F3-A205535E74B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335780-B994-40DA-B68C-694101B9EA7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94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FC25DE-B202-4C6E-AA09-6B175A7243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9589CE-67D2-4944-921B-AF505E547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26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8A06F-3F4F-46E9-9218-3A7060C5952B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8BED-A3E1-4F8D-BA51-EF8D2DBC6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4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rgbClr val="053264"/>
            </a:gs>
            <a:gs pos="0">
              <a:srgbClr val="00B9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682625"/>
            <a:ext cx="8119872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771468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CE7E69C-4D79-BB49-9350-1FEE210EB4F7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6978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med">
    <p:fade/>
  </p:transition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32160" indent="-132160" algn="l" defTabSz="3429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15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342900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35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596646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912114" indent="-130302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05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159669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05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rgbClr val="053264"/>
            </a:gs>
            <a:gs pos="0">
              <a:srgbClr val="00B9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682625"/>
            <a:ext cx="8119872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771468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CE7E69C-4D79-BB49-9350-1FEE210EB4F7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541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ransition spd="med">
    <p:fade/>
  </p:transition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32160" indent="-132160" algn="l" defTabSz="3429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15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342900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35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596646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912114" indent="-130302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05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159669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05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rgbClr val="053264"/>
            </a:gs>
            <a:gs pos="0">
              <a:srgbClr val="00B9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682625"/>
            <a:ext cx="8119872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771468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CE7E69C-4D79-BB49-9350-1FEE210EB4F7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F847EE6-F7C9-3041-A28D-502F5689C8E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885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ransition spd="med">
    <p:fade/>
  </p:transition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32160" indent="-132160" algn="l" defTabSz="3429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15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342900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35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596646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912114" indent="-130302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05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159669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05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282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48A06F-3F4F-46E9-9218-3A7060C5952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128BED-A3E1-4F8D-BA51-EF8D2DBC6C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332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5452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F33987-6305-4E2A-BF18-EF013ECE927B}" type="datetimeFigureOut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863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C87F6-986D-49E6-AF40-1B3A1EE8064D}" type="slidenum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950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001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3273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761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5452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F33987-6305-4E2A-BF18-EF013ECE927B}" type="datetimeFigureOut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863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C87F6-986D-49E6-AF40-1B3A1EE8064D}" type="slidenum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0244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001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3273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761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5452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F33987-6305-4E2A-BF18-EF013ECE927B}" type="datetimeFigureOut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8/18/2016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863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C87F6-986D-49E6-AF40-1B3A1EE8064D}" type="slidenum">
              <a:rPr lang="en-US" smtClean="0">
                <a:solidFill>
                  <a:srgbClr val="545454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74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001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3273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761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6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74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00400" y="5862935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August 18, 2016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15628" y="4749225"/>
            <a:ext cx="31965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Phillip Henderson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1"/>
            <a:ext cx="66294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-1714" r="214" b="1714"/>
          <a:stretch/>
        </p:blipFill>
        <p:spPr>
          <a:xfrm>
            <a:off x="19594" y="857251"/>
            <a:ext cx="912440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7236" r="883" b="995"/>
          <a:stretch/>
        </p:blipFill>
        <p:spPr>
          <a:xfrm>
            <a:off x="342900" y="857250"/>
            <a:ext cx="8801100" cy="51435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005254" y="842129"/>
            <a:ext cx="6715700" cy="1232850"/>
            <a:chOff x="508427" y="-20162"/>
            <a:chExt cx="8954266" cy="1643800"/>
          </a:xfrm>
        </p:grpSpPr>
        <p:sp>
          <p:nvSpPr>
            <p:cNvPr id="33" name="Rectangle 71"/>
            <p:cNvSpPr>
              <a:spLocks noChangeAspect="1"/>
            </p:cNvSpPr>
            <p:nvPr/>
          </p:nvSpPr>
          <p:spPr bwMode="auto">
            <a:xfrm>
              <a:off x="3873195" y="-20162"/>
              <a:ext cx="3520390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0">
                  <a:schemeClr val="bg2">
                    <a:lumMod val="5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8427" y="1155423"/>
              <a:ext cx="6189647" cy="468215"/>
            </a:xfrm>
            <a:prstGeom prst="rect">
              <a:avLst/>
            </a:prstGeom>
            <a:gradFill flip="none" rotWithShape="1">
              <a:gsLst>
                <a:gs pos="0">
                  <a:srgbClr val="C7F2FF">
                    <a:alpha val="0"/>
                  </a:srgbClr>
                </a:gs>
                <a:gs pos="50040">
                  <a:srgbClr val="AAEBFF">
                    <a:alpha val="41000"/>
                  </a:srgbClr>
                </a:gs>
                <a:gs pos="87000">
                  <a:schemeClr val="accent4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5" name="Parallelogram 34"/>
            <p:cNvSpPr/>
            <p:nvPr/>
          </p:nvSpPr>
          <p:spPr bwMode="auto">
            <a:xfrm>
              <a:off x="535674" y="554841"/>
              <a:ext cx="5885091" cy="600582"/>
            </a:xfrm>
            <a:prstGeom prst="parallelogram">
              <a:avLst>
                <a:gd name="adj" fmla="val 169640"/>
              </a:avLst>
            </a:prstGeom>
            <a:gradFill flip="none" rotWithShape="1">
              <a:gsLst>
                <a:gs pos="97000">
                  <a:schemeClr val="bg2">
                    <a:lumMod val="75000"/>
                    <a:alpha val="0"/>
                  </a:schemeClr>
                </a:gs>
                <a:gs pos="73000">
                  <a:schemeClr val="bg2">
                    <a:lumMod val="75000"/>
                    <a:alpha val="95000"/>
                  </a:schemeClr>
                </a:gs>
              </a:gsLst>
              <a:lin ang="19800000" scaled="0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6" name="Rectangle 71"/>
            <p:cNvSpPr>
              <a:spLocks noChangeAspect="1"/>
            </p:cNvSpPr>
            <p:nvPr/>
          </p:nvSpPr>
          <p:spPr bwMode="auto">
            <a:xfrm>
              <a:off x="5904786" y="1157294"/>
              <a:ext cx="1579633" cy="466344"/>
            </a:xfrm>
            <a:prstGeom prst="parallelogram">
              <a:avLst>
                <a:gd name="adj" fmla="val 170320"/>
              </a:avLst>
            </a:prstGeom>
            <a:solidFill>
              <a:schemeClr val="accent4">
                <a:lumMod val="20000"/>
                <a:lumOff val="80000"/>
                <a:alpha val="21000"/>
              </a:schemeClr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7" name="Rectangle 71"/>
            <p:cNvSpPr>
              <a:spLocks noChangeAspect="1"/>
            </p:cNvSpPr>
            <p:nvPr/>
          </p:nvSpPr>
          <p:spPr bwMode="auto">
            <a:xfrm>
              <a:off x="5405124" y="-2016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79000">
                  <a:schemeClr val="accent4">
                    <a:alpha val="0"/>
                  </a:schemeClr>
                </a:gs>
                <a:gs pos="0">
                  <a:srgbClr val="00B9F2">
                    <a:alpha val="39000"/>
                  </a:srgb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angle 71"/>
            <p:cNvSpPr>
              <a:spLocks noChangeAspect="1"/>
            </p:cNvSpPr>
            <p:nvPr/>
          </p:nvSpPr>
          <p:spPr bwMode="auto">
            <a:xfrm>
              <a:off x="5911852" y="-2016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>
                    <a:lumMod val="40000"/>
                    <a:lumOff val="60000"/>
                    <a:alpha val="5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9" name="Rectangle 71"/>
            <p:cNvSpPr>
              <a:spLocks noChangeAspect="1"/>
            </p:cNvSpPr>
            <p:nvPr/>
          </p:nvSpPr>
          <p:spPr bwMode="auto">
            <a:xfrm>
              <a:off x="6690142" y="1157294"/>
              <a:ext cx="794277" cy="466344"/>
            </a:xfrm>
            <a:custGeom>
              <a:avLst/>
              <a:gdLst>
                <a:gd name="connsiteX0" fmla="*/ 0 w 1579633"/>
                <a:gd name="connsiteY0" fmla="*/ 466344 h 466344"/>
                <a:gd name="connsiteX1" fmla="*/ 794277 w 1579633"/>
                <a:gd name="connsiteY1" fmla="*/ 0 h 466344"/>
                <a:gd name="connsiteX2" fmla="*/ 1579633 w 1579633"/>
                <a:gd name="connsiteY2" fmla="*/ 0 h 466344"/>
                <a:gd name="connsiteX3" fmla="*/ 785356 w 1579633"/>
                <a:gd name="connsiteY3" fmla="*/ 466344 h 466344"/>
                <a:gd name="connsiteX4" fmla="*/ 0 w 1579633"/>
                <a:gd name="connsiteY4" fmla="*/ 466344 h 466344"/>
                <a:gd name="connsiteX0" fmla="*/ 0 w 794277"/>
                <a:gd name="connsiteY0" fmla="*/ 466344 h 466344"/>
                <a:gd name="connsiteX1" fmla="*/ 8921 w 794277"/>
                <a:gd name="connsiteY1" fmla="*/ 0 h 466344"/>
                <a:gd name="connsiteX2" fmla="*/ 794277 w 794277"/>
                <a:gd name="connsiteY2" fmla="*/ 0 h 466344"/>
                <a:gd name="connsiteX3" fmla="*/ 0 w 794277"/>
                <a:gd name="connsiteY3" fmla="*/ 466344 h 46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277" h="466344">
                  <a:moveTo>
                    <a:pt x="0" y="466344"/>
                  </a:moveTo>
                  <a:lnTo>
                    <a:pt x="8921" y="0"/>
                  </a:lnTo>
                  <a:lnTo>
                    <a:pt x="794277" y="0"/>
                  </a:lnTo>
                  <a:lnTo>
                    <a:pt x="0" y="46634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7000"/>
              </a:schemeClr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0" name="Rectangle 71"/>
            <p:cNvSpPr>
              <a:spLocks noChangeAspect="1"/>
            </p:cNvSpPr>
            <p:nvPr/>
          </p:nvSpPr>
          <p:spPr bwMode="auto">
            <a:xfrm>
              <a:off x="6690846" y="-1647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>
                    <a:lumMod val="20000"/>
                    <a:lumOff val="80000"/>
                    <a:alpha val="4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14351" y="1369219"/>
            <a:ext cx="2120900" cy="27699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sz="1800">
                <a:solidFill>
                  <a:prstClr val="white"/>
                </a:solidFill>
              </a:rPr>
              <a:t>GIS is Pervasive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7" t="7236" r="883" b="10168"/>
          <a:stretch/>
        </p:blipFill>
        <p:spPr>
          <a:xfrm>
            <a:off x="2503794" y="857250"/>
            <a:ext cx="6640207" cy="4629150"/>
          </a:xfrm>
          <a:prstGeom prst="rect">
            <a:avLst/>
          </a:prstGeom>
        </p:spPr>
      </p:pic>
      <p:pic>
        <p:nvPicPr>
          <p:cNvPr id="12" name="Picture 11" descr="2.png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22" y="1917216"/>
            <a:ext cx="3044554" cy="3024121"/>
          </a:xfrm>
          <a:prstGeom prst="ellipse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34222" y="5624513"/>
            <a:ext cx="347853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22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52975" y="5624513"/>
            <a:ext cx="3800475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JD_NSGIC2016_compiled_rg_v1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08806" y="1377569"/>
            <a:ext cx="1344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00B9F2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GIS Hub</a:t>
            </a:r>
            <a:endParaRPr lang="en-US" b="1" dirty="0">
              <a:solidFill>
                <a:srgbClr val="00B9F2">
                  <a:lumMod val="20000"/>
                  <a:lumOff val="8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342900" y="2400300"/>
            <a:ext cx="8572500" cy="3600450"/>
          </a:xfrm>
        </p:spPr>
        <p:txBody>
          <a:bodyPr/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8" name="AutoShape 6" descr="ACJIC Intranet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75" name="AutoShape 23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77" name="AutoShape 25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5" name="AutoShape 33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7" name="AutoShape 35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9" name="AutoShape 37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3" name="AutoShape 51" descr="data:image/jpeg;base64,/9j/4AAQSkZJRgABAQAAAQABAAD/2wCEAAkGBxQSEhUUEhQVFhQXFhwXGBgXGBwXGRccGBoYFxcdHhoeHyggHx8lHBoXITEiJSkrLy4uFys0ODMsNygtLisBCgoKDg0OGxAQGzQmHyYsLCwwMiwsLCwsNC8sLCwsLCwsLCwsLCwsLCwsLCwsLCwsLCwsLCwsLCwsLCwsLCwsLP/AABEIAJAAkAMBEQACEQEDEQH/xAAbAAACAgMBAAAAAAAAAAAAAAAABQQGAQMHAv/EADsQAAIBAgQEBAMGBAYDAQAAAAECAwARBAUSITFBUWEGEyJxMkKBBzNSkaGxFCPB0UNicuHw8VSCklP/xAAaAQEAAgMBAAAAAAAAAAAAAAAABAUBAgMG/8QALREAAgIBBAEDBAIBBQEAAAAAAAECAxEEEiExBSJBURMyYYEUcaEjQrHR8TP/2gAMAwEAAhEDEQA/AO40AUAUAUAUAUAUAUAUAUAUAUAUAUAUAUAUAUAUAUAUAUBg0BCzTNYcOuqeRYxy1G1/Yc6wwUnMPtLvcYXDs3R5fQp7hbEmuM9RCBnAlfxRmMun+akYdtK+WnE9NRP9K4vVN/aga48Ji5b68fIhEhjsz6buLbCw71mN1shgjWxkYBGLxGrzDFp1hiHFtuHOtFqLf75A1gzfNowdDiYKSDqQHdfi3U8vaui1MsZcRgn5f9phWwxeHZerxHWvvpsDXSN8JcGC85VnEOJXVBIrjnpO49xxFdwTqAKAKAKAKAKAKAKAxegKF4n8faGaHBgPIDZ5W+7jPb8be2wrlZdGBkpE+Ed1GJlfzmLFCzm7KRva3BQeVulV87JTWWzI18OYgjWq6Q5swcyCI+m91DFSLG/ClTeMIwbJZoLvE7vZZRKroA/qt615bdGrMnBZTGTB8TlZGeOy3mMhUkEFSFGk99uNZ+rzwjJHy3OY4vN0qWJYPESwJRxqF2PP4jWkZ4TygSf4+MYdUVkLKhvrQh9bG7FHB5963Vi24QZoLxrBC0il5NLBFvZdN9mYje/HatHt2JvsEHLslmcmbDXjcG3mKwRmI3IAPxe1dKpWr7evyYLf4Z8fnUsGOASQnSso2Rz0YfI16m13Rn12DoINdTBmgCgCgCgCgMXoDmXjLxQ+JkOEwjERhtEkgNjI17GNDyHVqjX27fTHsC7JsGsGIjEbq6pdZCi+mK/p58d+faoqwp57+TJ5xecwQmQpCAp9Lq5vGxU+lwBwYG+w6038tRXYSELTTYhiyqFB3LsLD6IKsqPE2T9VjwQbdfXF4hyzauVC38xmkPK5sPooq0p8bp4e2WQLNfe+uDUuVx3H8tfy/vU5UUxXESHK6+T5kz2ctjIN4lY8gAAT9a5W1QSzGCZ1091je2VjX+TRFh4mYxxSOkg4odmHurbH6VXyo0l/GNrLDdrKOXiUT1KJIvjXWnN05e68RUHU+IshzB5O1Wvrn93A5wuPgmSDWXvDfRoFxJqNxvf0m+16rcrhSXKJ4xzPLYXSXzipkZiZmU6liY/DGU+YHhqHA1s8JZ9/+DAeCPFrYVlw2JYth2IWKRjcxHkjnmvQ1Jou38PswdWFSAZrICgCgCgKP9o3iIxKMLA1ppRdiN9EfAn/AFNwFcrbNiyCs4DJfJUqyalUDUYt3wzD4b8j3HaoKg+c/wDhsRM6znyxIoERaQgO8f8AjW3GkH4e9bRU7Z7YLl94NZzjGLlLoX5XlZkOuaxPIfKnsOZ716PTaGGlim+ZFLdqpal7VxEf/wAKRpAAtqt234V3st2msalj8G1ssY8Stc/5OOMGmIs0R5dIWIKgBTxJ+L2FP5T+DaVNaimpZb/wQ8b/AC20+ljzseHat1qW/YiX211cNZF2c4VMQq6x5cmrRFIOb2uFPbbjUS7ZZ/ZZ6K+W38C3AZ3JBIYcWOG2o8V6X/EvetadTKp7ZdEq7SxtW6HYzzLK9NpcPbfc/hf/AJ1qRfo4aqOVxIhV6ieme2XMf+DVlzrKRdtH4tQvpPQgca8vZTKueyfZcQkppOPQ3zjKYEw4JkMpl2UgWVl+bbjtw962lFQSa7Mlo+zXxEzg4OckyxC6Mfnj4D/2XganVTU45DL9XUwFAFAR8di1hjeRzZEUsx7DegONw68S0uMkfyw0gIYgsRzjQKOg3qutlvluzhIyMc0zMwmQ6dMki62cOTGQ43dFsLEi/HhWspYeF2zKK9lOCMhErDf5F/APbvXpfH6WOmr3SXqZR6u53y2x+1f5ZaYIQBapLeTMYJLgzjiyhNJ3DX29jULU2xrjmXQsUtnp7NcGOkI233tuPVv26d65V2Vzy4shtXJJtI3vLKVZdBVuGoEW+l+dbM6RTffAliy1zIUHy2LNyW++/e1bOzjBEjo9tm9vJ48RSqIroLLEVdN+h9RPcitHF9r2PQUUyimn+/8Aog+OfKlCBfViAARb8J+UnmTyFY1MoPGEdNNGazlifw3nfkEwz38om243jPtyHWtabnWzN+nVi4HGc4ExsZl5fEB/iL1/LnUrX6aOqr3Q+4rdLa9PPZP7R3l2LLw64VDzpZQSNRWPfSY14A3vc15pZxx2i7FWLGIwzpitDq8b6rsCNd/jUnuOVbUTcJ89MwdqyzHJPEksZujqGHsasujBKoAoCkfarjyuGSEf48mlv9K7t/QVyultg2CpZf5qHyHh1pKykK91GrkwYcNqr4OS9LXZkT5ziTiJVUgBear8KomyqO3erHxlP1r90ukQ9dc66eO2PcvW2/SvR2v2KmmOFkawHrauDWCXFkfMG3Udbn9h/Wqnysv9OK/JizoMELSLfmDaoGgeLGjnNNInYotpOggHqflHM25ntVwzmsvhMr3m7Wu9he45k9T1NFFPmRa0UQrWH2MsP4aaaCTUSgKHSLepjbYnoKjX6pL0QRYKvgReCclQRJiJLM7D0i2ycj7setSaKVjcyvut52o9eL/DYnvJEAJRxH/6Dv3HKs3afdyjFN+PSxd4WxDyQMrqbRnSrHn1X6V20NjawyN5CqLxL5POXnypTHqZEuGDL8QVjvbrY1UeV0/0b90eEyVobnbSm+1wXHNsulmYl3jRQbLGDqJcrq9QGwZgL3qHZCT5ySxl9kWPLYeWAn7mT0joj+pR9N6m1S3QTDL6K6GDNAcw8eEz5nBAWCqI7XPAGRrX/Jai6npR+TKNBxehJ0gE0Pk7Es5ZXBOkgqR6WPEWqO3jKjxgyVLLGPmyt0IQeyjf969F4apKhy+Si8pbm6MPhZLNhXFulz71NkuTStrHIyw473rjIkRRrxsBNzvdQLdDfiPewqk8rLMoxOkq8wNU0ZsrrwAXfo2+35VV1WOE1JHOcHjd7YNGPzBmFlW3a/xH+1X1NsblmPZ10tcVz7jLwfgl9cjBWtYKxtsd9X14VH1s+Uky3prxmT7NmNzXzfhJCnbY2Atx9zVclLO+Xpivn3Ieo1Tb2w7FPhdCEmj4eXO4A6BrMP3q+0c815OF0HFrPeBhiB3ttUyPJFkhfiHFiOP6Cu0Y9HG2Wc5KxmrHzIm/zaD7N/1ULzFedPu+Dbxk/wDVlD8FxwE008REEkYl9KyDQQzbFUOrccL7156OWvSy89yP9npMOZvGbeuGzWNxeM7WPPia76XKTiwzrNSTAVkHKvE+H87NZE3+6QC3G4DsLfWoeoW6SRlHjNsFMsLea0pCiIrr2Gpw2sd7WFR5wkoMyVTKhsT1dj+tew0EUtNDB5nXtvVS/RYsMPSv1reXZvX0NMMNjXGb5JUOhjgJQTJGrASEAgceA2+tef8AJw3WqXsifT9mPkj5pAVVYxZd9bar2Zj0PaqxLPr/AEc76/SoL+8ivF4fSdwbKRuRcH69DW9Vkq23F/gjpSqnuQyy7ERzXEjKljcqCFVmbn34VD1+pvikoe/uW9F0beXwGJngj1NqULq23uWI426joKsvFaWU6o238v2Xsl8m7+nHlIUZfjQcbKArKs0auurm0ezn8itXlM4ubSZC1XqW5jDEjYVNg+SvnwhXiBx9q7xIsyu5wPTfoyn9RWmvSlppI56FtaqP7LflGD14Zi8rwxBzqYAaT2PzH9q8jXHdDl4R6YheGAiZrAIn1ppkUNa2rZTwrtpcZaTB2GphgKA5Z4lwwbONBYqHSP1KbHbVwPXlUTUxzKJlEfGgHDvtMrRstzI7EFizArY7Gwsbio816H2ZKtlXzDo7D9b163xslLTRPM+Qi1qW/nBY8MNhXWXZtX0NMKNq4SayS4/aQ4EJxQcbgPZh0Vef71Q66eZzx/Rb0wzWsjCPxCrvoZWIY2UMNyOVq51xgoJLj+/k5W02Zy+hwUgDFQxuANgdhUGNV8+UuBL6McZ7NMsMRBFls3xauJA4WItaun8aaayzmpV/GRbicpVmvrRRyAF7f712hp37ZOLjDOev6Ym8RQJhkidJSZDKoRVS+q59Y+o/apOnrlXYpI6QWcrI2xQ4cqvY4yQ59CvELx9q7xIs0yuZvwA/E6j9b/0rl5CW3SyNfHxb1Uf2XDwxM4jb+G0eaGswdDZg3wgODbkdiK8nS5KPpPSEfw3qkziMuqq6rIWVRYA+kbCu+my5NsHWxUswFAcv+1DB6cXBLykjaM+6EMv7mouqj6U17GUJplxM0XmuzvDGdN2Nwp25fWoWJyjn2MiXAqFmdSbBgHHc8G/pXovC3KVcoe5TeUr9UbP0WfBkadhw3qyn2cK+icJwqlnNlAuSeVcZ4isskQTnwiHgMcGQso9TBrHhdST+tq8fqZN3yafuenhKH0IxkuUb8txKxlnPxBCFDciduNaztlLEZch0wkvQ8P8AItfC23BZL873DfUVMrvi+IvBxtoklmccm2HHTx29QdRyJ41KhfJe5Eno65cYwb5M5nsU0KrHg19lH962/k8YOEdDHh54F0zSyYrC+cwMaa9LAadUlha/e1ddLcp2KLfRvdpnVByiuGWCZv2q2ikVshfiDYG/OuiXJwk+OSr5ioaeNQbhbuf2X+tV/mrsVKHud/F1+qU/boeYl8VHDGGLpC4OgA2Dcze2/wCdede+KLcn/ZhhS+Olk+WKIJf/ADOST+gqZpI4hkM6uKlGAoCo/abl3m4MyD4oGEo7gfEPyrScd0Wgc2jxTaNKsfLazEA7HobVU5azE2IGPBGmRRdoze3VT8QqZ4/VOi3c+vc4amn61Th+yw5dil067+gC5I6V6q6cYx3exSaaMpPbjldlazfNWxTKqA6L2RRuWJ/6qnsslZLBd11quJbfDcBRoUcAlX0kcRx/pVDqltskidW81pm7PfLWRkj+EEltVt2v+w6VnSRbzJ/AZF/hCDrVxGbX3Is3bTXHOfuR1jOUXmDIMuYSA3bSDa1rCxv9a3UEusmJaq3dlpHtM3AQqAmq/E2t/uaw6nJ5Z0jrMV4URb5wkxOGLyDSJSTduBI2sKsPHpK3lEDUWTnB5LnMR7V6Top3yKs0lCKb2sBua7QXciLc/ZdsrWBBbVIwsznh0UfCP+da8r5DUu65v2LrTU/RrUCbPiiVGtyVQGwJ2UVC5liJIOifZVlxjwfmt8WIcy+w4IPyq2hHbFI1LpW4CgPMiAgg7g7EdaA4hnGWHB4mTDnZd3h7xk8PdTt+VV2qr2vcjJFqNgyiJHJ5V42JELn0kfITyPar3QaqN0HTY+fYr9TVKuavr/ZYMlwUUd2S5Yjcnl/pHKrGvS/Sfq5OEtZ9Zekm4fGx4VpMTKG0xkmw4kmwW31NUXkqFZPEe8ltp5YpXwJ86wsbMJ51LIt3ZeVm69xWaF9Kccrjpm9ycocEqPJcGbEQIQbEbnhV6tPD2RTvUTXGTK5Fg/8Ax0/M0/jw+DH8mXyb0yPCW+4j+ovWPoQz0bfWl8m6PKcOvqWGK/Kyi+3Os/Th8B2Sx2esTibC5rvFZfBFsmorLKni8ScQxUfdA+r/ADkcAO1VXk9ZGK+lDsl6DTv/AOtn6RIrz39lobMuy04zEx4VeDeuY/hjB3/PhUrSwy9xhnc4YgqhVFlAsB0A4VYGDZQBQBQFa8ceHP4yH0WE8d2ibvzQno2wNazipLDMnJoZL3upVlOl0OxRhxBqpsg4SwzKPToGBUi4PEdaxl5yODThMS+GPN4+R4snuOYq+0XlMpQuKzUaHlzq7+CfiiMSo0yExEgsi8yDe5/tU6ekrskrIrJwr1koJwlwzObNPKnlKVjQ/FJe7kfhA4CuEvHOVm5dEleQUIYZLilsFA5WH5VaRhhYKp3bnkyMRWdvA+oSBPyvsOJ/eueODpvNWIzAKupiFUczz9qzKKS5G9zeIciHF4t8SdrpFbjwZvboKp9Z5PYnXU/2WFGhW7fb+kbI4woAUWA4DpXn223llkeMTNoHAsxOlEG5djwAFbwg5vCB1bwF4Y/g4S0tjiZbNK3TmEB6LVrGKikkalqrYBQBQBQGLUBSfHPg4zk4nC2GJAsynZZlHAN0Ycm71ysrU44YOcRSXLKQVdTZ0YWZD0Iqtsg4PDMjzJ8qV42eQX1emJQ4Rjp+8Zb7HTttzvW0K01mRkS4/KPLfXGXQNukmkprHXSdq7Uau6j7XwcraoWLE1k1jEzKN1SXvfQ35cDVnV5lf70QbPFxf2vBj+OPHypQemzfrepsPM0e6Is/FW/7ZIFx7DcRSlu9lA+t6S8xQuhDxVnbkgGJnew0rHvtc6z9BtvUS3zXGK0SYeMguZSySsP4ekeRvMDNMkZk/mC2w/CvD2qsu1F2oeJMnwqhWsQWBvm+VIsavCwayB2u1yyNYK9rC29xa9R51JRyjoV+ecLYWLOxsiLuznoBWsK5WPCMnRPAngxomGKxdjiCPQnFYAeh5seZqzrrUFhGpexXQGaAKAKAKAKAxagK74p8Hw42zteOZR6ZU4jsfxDsa1lFSXIOZ53k2KwlhiEMkY4SxglB1uvFKhWaZr7TI5wWew4gOqsF8y7a5Guqvp0KFtwUC9Yzl7XwD0cswzEqvDSxDhthYqinT3JJrXZB8A9PkERVfvI7GQsZLBmCFFGnla5vWXUn+Aa5siSFJgxaR/KkZXA9C6CB/wDVY+lGKfIIWU4vTE1goaJ0mDfM29mG/blXOuXH9GSdm3iWOJlkjMbNwuQQqoCGRbE7vfVf3Fdvq5eY8swQMKuOzHUsCskDMXDyC0S3N/SNiw7cK3jRKX3Av3hTwbDgrvcyzt8Ur8fZR8o7CpcYqKwjBZbVsDNAFAFAFAFAFAFAFAYK0BWc48CYPEXPl+U/44joP1tsa1cU+0Ct4n7MpV+4xZPaVL/qCK5S01cvwZyRm8I5qGBE0TFdlOtgQO1avTe+4HlfB2aEFfNiCsbsNbEEnjcc6fxo9ZBKw32Yyt9/i7dokt+pJraOnrXsMliybwDg8Pv5fmv+OU6z9AdhXZJLoZLQq22FZMGQKAzQBQBQBQBQBQBQBQBQBQBQBQBQBQGLUBmgCgCgCgCgCgCg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7" name="AutoShape 55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9" name="AutoShape 57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1" name="AutoShape 79" descr="data:image/jpeg;base64,/9j/4AAQSkZJRgABAQAAAQABAAD/2wCEAAkGBxISEhUUEhQVFRUXGCEYFRcYGR4aHhkdHh0fICMfIBgeICsmHyMnGx0iIj0jJyorLzAvHCE/ODMsNygtLisBCgoKDg0OGxAQGywkICQrNCwtLDYuLCwsLC0tLDQ0LCwtLCwsLCwsNiw0LC8sLC8sLywsLC0sLCwuLCwtLCw3LP/AABEIAHMAcwMBIgACEQEDEQH/xAAcAAACAwEBAQEAAAAAAAAAAAAABwQFBgMCCAH/xABAEAACAQIEBAIHBQUGBwAAAAABAgMEEQAFEiEGEzFBIlEHFCMyYXGBM0JSkbEVcoKSoQgkYrLB0RY0Q3OTwuH/xAAbAQACAwEBAQAAAAAAAAAAAAAAAQIDBAYFB//EAC0RAAIBAgQDCAEFAAAAAAAAAAABAgMRBBIhMUFRcQUTFCJhobHhgQYzQpHR/9oADAMBAAIRAxEAPwB44MGDAAYg5rm8FMoMzhdRsi9Wc+SIPEx+ABxCzDNnd2p6MBpVsJJGBMcF9/Fb330+IRgg7rcqGBxn85r/ANmVCzSRNUI8ft6g2MsVn6hehj8fuIAR13vgAs488qKqWSGl5MBjALtL7WRNV7XgQgLe1/E4PXw7Y4cTUpp4Gnkkq6plIIiRzHq6alVItN/CCbG+KzMqxBW02Z0TLPDIhp6soygBdmR2ZiFBUmxDEGxFgcZ7OfSfRhvav6wFmaRIoVLAIY9KqZdSrfUWJI1CxtY9cNJt2QF1xpFSJQJWUkcTGWSLTIyCUssjgH7QHex/PHvIqakeor454acQU+ll5sKRyqtizMQFF47dH+BwsIOORMrUlPl7sk0/OWDnlgrg6gIljjUqtxqI3HX44nZvxlU0lSz1uWaZZWR3LyyAyCJgyqG3XSDbwgEXtcHE3RnfLbXkK4x+F0iqpKlEWanNPKBGsc0i3jeNWRmXUVJLatrW6bdcfuX57Vh50hlFT6uQskdSnLY31EMtRGNJBCnrHtpN8YLJ/ShSCeoqBFLSzTxiPSCssAKg6XIVFe4JPQNfFxUVsJp62aimSeOSKGGOFQWfUiFNUw+6gL3NxYkbm2xpnTnB63Q0xiZXxbBK6xSaqeZvcSW1pP8AtyAlJPkpvuLgY0GFBnUdHQURp1VKgQx2eMFbOwC6izWtqLMDYAvYjYdcW+UcQ1FDZZ9c8Fhq6tLBtvbqZUHkfGLfe7RjU5jsMjBjjSVKSoskbB0cBlZTcMD0IOO2LBBgwYMABilziud5BS07FZWXVJIBq5EZNtW+wdrEKDfcE2IUjEzOsxFPC8pBbSPCg6ux2VB8WYhR88c8ioGijJlIaaQ65mF7Fj2FyfCoso+AwASMty+OnjWKJdKL8SSSTcsWO7MSSSxuSSScYL0n8Z0+XzQONMtSiSBItIJAk0+JpL3jF06AXb4C5xYelLjtcsgAjs1TLcRKeiju7DyHYdz8jj5jqql5XaSRi7sdTsx3JPmcasNhnVd3sRbsWmZcQSVkqetM3JVh7GEBFRS125cfu6yCfEbkki+HGvoIpLD+81H5J/thVcK8IVNTpmsIqdWF5pQQrG/uoo3kJO2lcOCuqqiUkllb3rCbUFYJ7x0JIojVdtTb6NgWZjpFmIqKnJRpO3OwJX3I2XcI0uR1cc8csszaSskZA1LG5A5gCjswtYkXBNtxY++NvV86eCO8kUMZYmXQNRdrKsYU+6CdyWsDZbX7U/ENdNp1rEsbRtdJPWDIUJ0k6Y5otaHQ4OnULa17nEvPYZo80ddT1KwInL1yqkiawWfSREzHwrfw2NkNt8Y3OTlmb1JWM3mfoxgjBKzTH5on++MHmlM9FUDlSOrqAySKdDC4I2KnbuMONYHdyHjhXcDSjSySMCNQK1BcFiR4gNIDAG1yCuMhxlwhUzaJaf24EZIVR7RlDHcAbSWJsdIDDa6jGmjWbmlUd16kWuRyyzjz1uFaLMGWNTKrioVABcMGIlQdAx6yLYi9yDvhsZtBqYt5nULb7HcEHv8APHzI6WJHlsR5YYfoz42MRWjqWvCxtC5P2THopP4Cf5SfK+IY3BZVnp7chxlwYw8kzc5fKSf+Vka8y9omY/ar5Lvdx0+9t4rtFWBAINwdwR3ws8wpuoI+BH6jFr6O80KlqKQ/ZrrpiepivYp8TG237rJ8zhpzvoyTNxgwYMXCKCsbn10cIIKU6c+Uf43JWIHfsFkaxB3CYuqqoWNGkc2VFLMfIAXJ/LGU/aE0UFVVQxGeV6llWIkguEIhCqyqdPuarkW3NyBuMn6S+KJDkMLONMlXoRt1NwV1M1h2Om1u1xgj5nZAJvjDiKTMKuWpfbUbRr+CMe6vztufiTivoql4nDxnSy9DYG30IIxGXHUY6GnSioKHAqbGhwXxhVVtTFTuIrlGHNIbUNKk3NmuRtbSpUG/0xu/2dMzBUEbjZWbQdJdb6QSzKrqrXIiUKoI3vhY+hyM+uvJYWSFvzYqB/rhn19bAKeOnqm5apIDFNp5iOVJYB4wb3A3Pa4BB8vGx0VCq4wXL4LI6rUrc1o41pahpo5xO0Eqo86hQxW7NoVSVDEkvv4m3IuBtOz7kivq+at2ZqcQkABg6xSN4HJGlh169u+I9XUUUsbqMwojeNkLmOV2jDKQbapzpsD02x6bMoJpJW9fy6XnFLodSr4V0jcuw3G+4698ZVJcRkCaZ1V2KMqC/wBrGBoF7lWKMbx6/HsF0kllYDbEHP8AP5qWNpdCsdS76ybtuA7DQAWGw1roY7XJtixzjKJaNld4Q0jeyhdCTDHcHqGOpb9zbxWAFumKDimnHqcqC5CRggnqdFjc/ljRanmi1s9xamF4k4nnrbc4R3BuCqAN8i/Vh88Z11xKK45uMdFLDRpxyxWhVmuOngDPTW0Y5hvLCRHIfxC3gb6jY/FfjibWVBp3jqV6wMJG+MfSQf8AjJPzUHtha+inMDFXiI+7OpjP7wGpT+Yt9cMFMyeSqlgeBljWwEjEWY6AWQabqxIIaxYEKTcY5PEUu6qtLqXp3Q5I3DAEG4IuCO4ODGZ4IzEeowqxJaMGIljueU7R3Pz03+uDFgj1wbU2o6Yud3RTfzd7tb53Jwrv7SFTeWijt7qSPf8AeKD/ANP64vf+H/2hS0TLO0BjhVgVLjW4VQgYKy2UWa5Hi8WxG98t/aDhtPRkCy8llHf3X3Fz8xhYS3fLqEthVJjqMckOOox1NMpYxPRGtjVP8I0B+ZZj+g/PDEgh5k8LXsF1Bu3hYAsQexGj6gnC/wDRydNM5/FMfyVFH6k41stZogqZPwU0pBHYlCo/q2PBxVR+IlJcH8aFkVoL9PSpJaSP1WJY5i3MAklBOsaW3D9Svfz3xqfSPxXHllT6vSxI6SU8fM1O42CsigBSB9nv0N9XwwqssyxZKOrmN9UJit/GxU4uC5zNquplWwp6RdIDdCmhF+fc2xlbuSGZlPFEmYZXFeJIkSo5baSTYQqjoBqJNzcXN+inzxDrV1qyH7ylf5gR/rim9Fk18tq039nURuPLxqyn/L+mLKeTCSS2AVajYfLHlhi5z+nCzuB0az/LVe/9QT9cVbrjuadq+HjUXFe/H3Mz0dj9yWbl1VO/4Jo2/JwcfQVcultO/iLAD8Wnc/OwF/pj58oUJmiA6mVAP5hh08S8NrPVrUatPLYHl+ICU6zr1kN4bxWQFRc/euLAch2vFKul6GinsYziXOqmCqljifSga4H7wDH+pODELjaYCtlHlpH5IowYwx2JDMkzb1GmnYxs3q7yKqKCdlkOjUQPCChXxWsLjGf9MYWsy6lrIw4EcrLpa1wku12A6NqjAt1Go33xss+pxBXyAgaahROm3V49KSdeu3Kb4Wx0zWhWsppqdyPaoQGPZuqsfkwG+Ixl3dRPkw3R8yocdlxznhaN2RwVdGKup6hgbEH5HHtDjq6E00mihjF4Tk00sY/eP5scaHkrPT1EBmSEyxhA7BmHvAnZd+gxkOHZrQJ9f8xxdRzY5+t+5Lq/ktWxI4Z4WpaemrqR6+naWqRFjuGUrpLG+lt2BJ7eWJvDvAqUlJXQPUo8lWgjR1R7IFud7i5ubdPLE7L4csq6MUtQ9PBUh9YaXTdzrJBuxGpWHhKg7WI7Y65dwRUUzBoVjMIQXWKVn1kIBfS9hubttv2GFSlSbtO69b/Q3fgZzhLI4qGCqHraTc5FCoqSKQ6P3DDY9RjlK+PVZU65JGsV1N7rCxFgF8SncG46HcYhySYjJJNpO4GTr5+bIzjoT4f3RsP9/riG64lygBmC+6GIH0OOMgx9LwtGHhKeRaZV8GOT8zJ/A1Bzsxpl3sj81reUfi3+ZAH1w06PPOfUywCNgI1F395WYuykhwbaPCBe19QYdsZ30TZTZJath9oeVEfNVPiYfAvYfwnyxr82nZYyV3ksI4b7+0kIVB8tZBt8MfOO1Kyq4qWXZaL8GuCtEk5FwlDVQ8+WMFpHkN7A3XmMFN7d0AOP3G7yfL1p4IoE92JFQfwi2DFKQyp44ytpqfXEuqaBubGo6vYEMn8SEjvvpNtsZnLa1XVXQ6kYBlPmDhkYXfEmWGjnMi29Wne9+ghlY9D/AIZGNwez3/FtXVjfUaF76XeFi39+hW+wFSoHS2wk+Vtj5WB7mytjbH0vTTHp9LWve+1iO9+lsJ/jHg9ObO+XqzrFYzwgEmMNfxRn78exG262PUb424DGZPJPYjOJEyOX2Sj5/wCY4sKjMBEuognewA/+4ykdaOSU31dD5WJJ6/0xb01QGgu/TSQfiRsN/Pp+eJTpNS7yS8rl+Xx068BX4GkybMIqimqUmhkWIka5xHrVLgW1MAdJBG3wPbF/6PJ4KDmzRyCWnCeIU7FvEFF2eNjcGy9B+I4yfA/FMlLDUxOsEtOy65IJTpMjGy2Qi+5AF9j0GLvKcyoZBOYebQTNTllLuksRVVOkXI1A7+d7269MacZhstSVNxeVbNctN+l9dBRlxKHM+KOfNLMYmHNkLgBl2BsB9dIF/jfENs4v/wBNv5hiqi6Dttjpjql+msHb+X9/RR30j8Y3JIFgSSB167/rfEvJMmkrZxBHsOs0naNO5+Z6Adzjxl9C85OgqkYNpJ32jj+v3m8kW5/rhucMUNNBTgUjiSNjdpQQxkbuSR0I6ae39cYe1+2KeEoeEwzvK1r8l15/BKnTcnmZYRQpGixxjSiKFQeQHTHfhqj9Yq9RHsqXcnexnZbBf4Izc9d5F6FcQ5mkZkihAM0n2YPRQNmkYd1S97dzYd8b3JcsSmhSFLkL1Y9WYm7MfiWJP1xxFON3c0snYMGDGgQY5VdMkqNHIodHBVlYXDA7EEY64MACwz/KJqIEa29WJAWfcvEhNmSRhutl2Wfe33txqOaq5pYGnWEolRWSBaaKI3ZY0XRGxb3YokUs5IuTqHiGlrvNlBBBFwdiD3xjc14LKnmURRLXPIkHs9+vLceKEnvbUvTw9b1OHIYt+IeE6aaangIkkqXiZ3qItCEhCAGkibSjBmJAIKt4RfVfbJ1fANWoVoWinVxqSzCKQjveKUqbg7WF8b+VHpamWWsiYSSGMRl9KRIseqy84nRp1kSE3LeFfADtj1mksT19IsjIIYIpZmd7CPU9kUXbwtZRqsLnfFlLFVqLWVicUxTT5TVR7S0tQn78Lj9RjosEzlRyZXIAVQImJsOmwGGZFWTDKayTVJENUz0m7I6Qa15Y7EWu1h5W7WxY5lWPryyF3YwTBll1MSryclTGjsTuGck6T7x87Y9Wn2/iINPLFtcbP/SDpIW0HDNcylzTSRIoLM8/sgqqLlrN4iAB2BxoD6PXSB5XZamUIXSCMskb+G/vjxvtuFXTq8xfGzr6eOKGq5aWZ4TqjUdyjop5YFwWJI6b6dhe94NHOaScwBleEjmQxxamlhJY+zWHxSMm1wSBYnt0xnxXbmNxKtKdlyWn37jjTjEjyWWCnzDL7WhiLGEHSkkJHtUCjZJFKk3G5K73sMSsnpQJ5zSRPqqRHIlMw5eg6TqllFvYqxNtxdtLaQRbFtkPB1QTJpLUkMshkYNpaQFuvKj3SG4AN2Lm/wB1bWxvcqyqGmXTCmkE3Y3JZj5s53Y/EnHmxhfcnch8N5CtKrMzcyeS3Nlta9uiqPuotzZfiSbkkm5wYMXCDBgwYADBgwYADBgwYAPMiBgQwBB6g7g/TGbzfhajsWWIIbl/Zs0YLeZCMAT88GDCYCU4rzuoFRJT8wtFexR7OCPIlgSfriDPxPVMgiaQGMjSVMcZBA6D3cfuDELIY1eBsjgmiRpA7H3j7WQAk7Esoazbbbg432XZZBTrpgijiXyRQv6YMGJpCJeDBgwwDBgwYADBgwYA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5" name="AutoShape 83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7" name="AutoShape 85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267600"/>
            <a:ext cx="8492424" cy="526731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886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Alabama </a:t>
            </a:r>
            <a:r>
              <a:rPr lang="en-US" sz="5400" b="1" dirty="0" err="1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GeoHub</a:t>
            </a:r>
            <a:endParaRPr lang="en-US" sz="5400" b="1" dirty="0">
              <a:solidFill>
                <a:srgbClr val="243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2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342900" y="2400300"/>
            <a:ext cx="8572500" cy="3600450"/>
          </a:xfrm>
        </p:spPr>
        <p:txBody>
          <a:bodyPr/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8" name="AutoShape 6" descr="ACJIC Intranet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75" name="AutoShape 23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77" name="AutoShape 25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5" name="AutoShape 33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7" name="AutoShape 35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9" name="AutoShape 37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3" name="AutoShape 51" descr="data:image/jpeg;base64,/9j/4AAQSkZJRgABAQAAAQABAAD/2wCEAAkGBxQSEhUUEhQVFhQXFhwXGBgXGBwXGRccGBoYFxcdHhoeHyggHx8lHBoXITEiJSkrLy4uFys0ODMsNygtLisBCgoKDg0OGxAQGzQmHyYsLCwwMiwsLCwsNC8sLCwsLCwsLCwsLCwsLCwsLCwsLCwsLCwsLCwsLCwsLCwsLCwsLP/AABEIAJAAkAMBEQACEQEDEQH/xAAbAAACAgMBAAAAAAAAAAAAAAAABQQGAQMHAv/EADsQAAIBAgQEBAMGBAYDAQAAAAECAwARBAUSITFBUWEGEyJxMkKBBzNSkaGxFCPB0UNicuHw8VSCklP/xAAaAQEAAgMBAAAAAAAAAAAAAAAABAUBAgMG/8QALREAAgIBBAEDBAIBBQEAAAAAAAECAxEEEiExBSJBURMyYYEUcaEjQrHR8TP/2gAMAwEAAhEDEQA/AO40AUAUAUAUAUAUAUAUAUAUAUAUAUAUAUAUAUAUAUAUAUBg0BCzTNYcOuqeRYxy1G1/Yc6wwUnMPtLvcYXDs3R5fQp7hbEmuM9RCBnAlfxRmMun+akYdtK+WnE9NRP9K4vVN/aga48Ji5b68fIhEhjsz6buLbCw71mN1shgjWxkYBGLxGrzDFp1hiHFtuHOtFqLf75A1gzfNowdDiYKSDqQHdfi3U8vaui1MsZcRgn5f9phWwxeHZerxHWvvpsDXSN8JcGC85VnEOJXVBIrjnpO49xxFdwTqAKAKAKAKAKAKAKAxegKF4n8faGaHBgPIDZ5W+7jPb8be2wrlZdGBkpE+Ed1GJlfzmLFCzm7KRva3BQeVulV87JTWWzI18OYgjWq6Q5swcyCI+m91DFSLG/ClTeMIwbJZoLvE7vZZRKroA/qt615bdGrMnBZTGTB8TlZGeOy3mMhUkEFSFGk99uNZ+rzwjJHy3OY4vN0qWJYPESwJRxqF2PP4jWkZ4TygSf4+MYdUVkLKhvrQh9bG7FHB5963Vi24QZoLxrBC0il5NLBFvZdN9mYje/HatHt2JvsEHLslmcmbDXjcG3mKwRmI3IAPxe1dKpWr7evyYLf4Z8fnUsGOASQnSso2Rz0YfI16m13Rn12DoINdTBmgCgCgCgCgMXoDmXjLxQ+JkOEwjERhtEkgNjI17GNDyHVqjX27fTHsC7JsGsGIjEbq6pdZCi+mK/p58d+faoqwp57+TJ5xecwQmQpCAp9Lq5vGxU+lwBwYG+w6038tRXYSELTTYhiyqFB3LsLD6IKsqPE2T9VjwQbdfXF4hyzauVC38xmkPK5sPooq0p8bp4e2WQLNfe+uDUuVx3H8tfy/vU5UUxXESHK6+T5kz2ctjIN4lY8gAAT9a5W1QSzGCZ1091je2VjX+TRFh4mYxxSOkg4odmHurbH6VXyo0l/GNrLDdrKOXiUT1KJIvjXWnN05e68RUHU+IshzB5O1Wvrn93A5wuPgmSDWXvDfRoFxJqNxvf0m+16rcrhSXKJ4xzPLYXSXzipkZiZmU6liY/DGU+YHhqHA1s8JZ9/+DAeCPFrYVlw2JYth2IWKRjcxHkjnmvQ1Jou38PswdWFSAZrICgCgCgKP9o3iIxKMLA1ppRdiN9EfAn/AFNwFcrbNiyCs4DJfJUqyalUDUYt3wzD4b8j3HaoKg+c/wDhsRM6znyxIoERaQgO8f8AjW3GkH4e9bRU7Z7YLl94NZzjGLlLoX5XlZkOuaxPIfKnsOZ716PTaGGlim+ZFLdqpal7VxEf/wAKRpAAtqt234V3st2msalj8G1ssY8Stc/5OOMGmIs0R5dIWIKgBTxJ+L2FP5T+DaVNaimpZb/wQ8b/AC20+ljzseHat1qW/YiX211cNZF2c4VMQq6x5cmrRFIOb2uFPbbjUS7ZZ/ZZ6K+W38C3AZ3JBIYcWOG2o8V6X/EvetadTKp7ZdEq7SxtW6HYzzLK9NpcPbfc/hf/AJ1qRfo4aqOVxIhV6ieme2XMf+DVlzrKRdtH4tQvpPQgca8vZTKueyfZcQkppOPQ3zjKYEw4JkMpl2UgWVl+bbjtw962lFQSa7Mlo+zXxEzg4OckyxC6Mfnj4D/2XganVTU45DL9XUwFAFAR8di1hjeRzZEUsx7DegONw68S0uMkfyw0gIYgsRzjQKOg3qutlvluzhIyMc0zMwmQ6dMki62cOTGQ43dFsLEi/HhWspYeF2zKK9lOCMhErDf5F/APbvXpfH6WOmr3SXqZR6u53y2x+1f5ZaYIQBapLeTMYJLgzjiyhNJ3DX29jULU2xrjmXQsUtnp7NcGOkI233tuPVv26d65V2Vzy4shtXJJtI3vLKVZdBVuGoEW+l+dbM6RTffAliy1zIUHy2LNyW++/e1bOzjBEjo9tm9vJ48RSqIroLLEVdN+h9RPcitHF9r2PQUUyimn+/8Aog+OfKlCBfViAARb8J+UnmTyFY1MoPGEdNNGazlifw3nfkEwz38om243jPtyHWtabnWzN+nVi4HGc4ExsZl5fEB/iL1/LnUrX6aOqr3Q+4rdLa9PPZP7R3l2LLw64VDzpZQSNRWPfSY14A3vc15pZxx2i7FWLGIwzpitDq8b6rsCNd/jUnuOVbUTcJ89MwdqyzHJPEksZujqGHsasujBKoAoCkfarjyuGSEf48mlv9K7t/QVyultg2CpZf5qHyHh1pKykK91GrkwYcNqr4OS9LXZkT5ziTiJVUgBear8KomyqO3erHxlP1r90ukQ9dc66eO2PcvW2/SvR2v2KmmOFkawHrauDWCXFkfMG3Udbn9h/Wqnysv9OK/JizoMELSLfmDaoGgeLGjnNNInYotpOggHqflHM25ntVwzmsvhMr3m7Wu9he45k9T1NFFPmRa0UQrWH2MsP4aaaCTUSgKHSLepjbYnoKjX6pL0QRYKvgReCclQRJiJLM7D0i2ycj7setSaKVjcyvut52o9eL/DYnvJEAJRxH/6Dv3HKs3afdyjFN+PSxd4WxDyQMrqbRnSrHn1X6V20NjawyN5CqLxL5POXnypTHqZEuGDL8QVjvbrY1UeV0/0b90eEyVobnbSm+1wXHNsulmYl3jRQbLGDqJcrq9QGwZgL3qHZCT5ySxl9kWPLYeWAn7mT0joj+pR9N6m1S3QTDL6K6GDNAcw8eEz5nBAWCqI7XPAGRrX/Jai6npR+TKNBxehJ0gE0Pk7Es5ZXBOkgqR6WPEWqO3jKjxgyVLLGPmyt0IQeyjf969F4apKhy+Si8pbm6MPhZLNhXFulz71NkuTStrHIyw473rjIkRRrxsBNzvdQLdDfiPewqk8rLMoxOkq8wNU0ZsrrwAXfo2+35VV1WOE1JHOcHjd7YNGPzBmFlW3a/xH+1X1NsblmPZ10tcVz7jLwfgl9cjBWtYKxtsd9X14VH1s+Uky3prxmT7NmNzXzfhJCnbY2Atx9zVclLO+Xpivn3Ieo1Tb2w7FPhdCEmj4eXO4A6BrMP3q+0c815OF0HFrPeBhiB3ttUyPJFkhfiHFiOP6Cu0Y9HG2Wc5KxmrHzIm/zaD7N/1ULzFedPu+Dbxk/wDVlD8FxwE008REEkYl9KyDQQzbFUOrccL7156OWvSy89yP9npMOZvGbeuGzWNxeM7WPPia76XKTiwzrNSTAVkHKvE+H87NZE3+6QC3G4DsLfWoeoW6SRlHjNsFMsLea0pCiIrr2Gpw2sd7WFR5wkoMyVTKhsT1dj+tew0EUtNDB5nXtvVS/RYsMPSv1reXZvX0NMMNjXGb5JUOhjgJQTJGrASEAgceA2+tef8AJw3WqXsifT9mPkj5pAVVYxZd9bar2Zj0PaqxLPr/AEc76/SoL+8ivF4fSdwbKRuRcH69DW9Vkq23F/gjpSqnuQyy7ERzXEjKljcqCFVmbn34VD1+pvikoe/uW9F0beXwGJngj1NqULq23uWI426joKsvFaWU6o238v2Xsl8m7+nHlIUZfjQcbKArKs0auurm0ezn8itXlM4ubSZC1XqW5jDEjYVNg+SvnwhXiBx9q7xIsyu5wPTfoyn9RWmvSlppI56FtaqP7LflGD14Zi8rwxBzqYAaT2PzH9q8jXHdDl4R6YheGAiZrAIn1ppkUNa2rZTwrtpcZaTB2GphgKA5Z4lwwbONBYqHSP1KbHbVwPXlUTUxzKJlEfGgHDvtMrRstzI7EFizArY7Gwsbio816H2ZKtlXzDo7D9b163xslLTRPM+Qi1qW/nBY8MNhXWXZtX0NMKNq4SayS4/aQ4EJxQcbgPZh0Vef71Q66eZzx/Rb0wzWsjCPxCrvoZWIY2UMNyOVq51xgoJLj+/k5W02Zy+hwUgDFQxuANgdhUGNV8+UuBL6McZ7NMsMRBFls3xauJA4WItaun8aaayzmpV/GRbicpVmvrRRyAF7f712hp37ZOLjDOev6Ym8RQJhkidJSZDKoRVS+q59Y+o/apOnrlXYpI6QWcrI2xQ4cqvY4yQ59CvELx9q7xIs0yuZvwA/E6j9b/0rl5CW3SyNfHxb1Uf2XDwxM4jb+G0eaGswdDZg3wgODbkdiK8nS5KPpPSEfw3qkziMuqq6rIWVRYA+kbCu+my5NsHWxUswFAcv+1DB6cXBLykjaM+6EMv7mouqj6U17GUJplxM0XmuzvDGdN2Nwp25fWoWJyjn2MiXAqFmdSbBgHHc8G/pXovC3KVcoe5TeUr9UbP0WfBkadhw3qyn2cK+icJwqlnNlAuSeVcZ4isskQTnwiHgMcGQso9TBrHhdST+tq8fqZN3yafuenhKH0IxkuUb8txKxlnPxBCFDciduNaztlLEZch0wkvQ8P8AItfC23BZL873DfUVMrvi+IvBxtoklmccm2HHTx29QdRyJ41KhfJe5Eno65cYwb5M5nsU0KrHg19lH962/k8YOEdDHh54F0zSyYrC+cwMaa9LAadUlha/e1ddLcp2KLfRvdpnVByiuGWCZv2q2ikVshfiDYG/OuiXJwk+OSr5ioaeNQbhbuf2X+tV/mrsVKHud/F1+qU/boeYl8VHDGGLpC4OgA2Dcze2/wCdede+KLcn/ZhhS+Olk+WKIJf/ADOST+gqZpI4hkM6uKlGAoCo/abl3m4MyD4oGEo7gfEPyrScd0Wgc2jxTaNKsfLazEA7HobVU5azE2IGPBGmRRdoze3VT8QqZ4/VOi3c+vc4amn61Th+yw5dil067+gC5I6V6q6cYx3exSaaMpPbjldlazfNWxTKqA6L2RRuWJ/6qnsslZLBd11quJbfDcBRoUcAlX0kcRx/pVDqltskidW81pm7PfLWRkj+EEltVt2v+w6VnSRbzJ/AZF/hCDrVxGbX3Is3bTXHOfuR1jOUXmDIMuYSA3bSDa1rCxv9a3UEusmJaq3dlpHtM3AQqAmq/E2t/uaw6nJ5Z0jrMV4URb5wkxOGLyDSJSTduBI2sKsPHpK3lEDUWTnB5LnMR7V6Top3yKs0lCKb2sBua7QXciLc/ZdsrWBBbVIwsznh0UfCP+da8r5DUu65v2LrTU/RrUCbPiiVGtyVQGwJ2UVC5liJIOifZVlxjwfmt8WIcy+w4IPyq2hHbFI1LpW4CgPMiAgg7g7EdaA4hnGWHB4mTDnZd3h7xk8PdTt+VV2qr2vcjJFqNgyiJHJ5V42JELn0kfITyPar3QaqN0HTY+fYr9TVKuavr/ZYMlwUUd2S5Yjcnl/pHKrGvS/Sfq5OEtZ9Zekm4fGx4VpMTKG0xkmw4kmwW31NUXkqFZPEe8ltp5YpXwJ86wsbMJ51LIt3ZeVm69xWaF9Kccrjpm9ycocEqPJcGbEQIQbEbnhV6tPD2RTvUTXGTK5Fg/8Ax0/M0/jw+DH8mXyb0yPCW+4j+ovWPoQz0bfWl8m6PKcOvqWGK/Kyi+3Os/Th8B2Sx2esTibC5rvFZfBFsmorLKni8ScQxUfdA+r/ADkcAO1VXk9ZGK+lDsl6DTv/AOtn6RIrz39lobMuy04zEx4VeDeuY/hjB3/PhUrSwy9xhnc4YgqhVFlAsB0A4VYGDZQBQBQFa8ceHP4yH0WE8d2ibvzQno2wNazipLDMnJoZL3upVlOl0OxRhxBqpsg4SwzKPToGBUi4PEdaxl5yODThMS+GPN4+R4snuOYq+0XlMpQuKzUaHlzq7+CfiiMSo0yExEgsi8yDe5/tU6ekrskrIrJwr1koJwlwzObNPKnlKVjQ/FJe7kfhA4CuEvHOVm5dEleQUIYZLilsFA5WH5VaRhhYKp3bnkyMRWdvA+oSBPyvsOJ/eueODpvNWIzAKupiFUczz9qzKKS5G9zeIciHF4t8SdrpFbjwZvboKp9Z5PYnXU/2WFGhW7fb+kbI4woAUWA4DpXn223llkeMTNoHAsxOlEG5djwAFbwg5vCB1bwF4Y/g4S0tjiZbNK3TmEB6LVrGKikkalqrYBQBQBQGLUBSfHPg4zk4nC2GJAsynZZlHAN0Ycm71ysrU44YOcRSXLKQVdTZ0YWZD0Iqtsg4PDMjzJ8qV42eQX1emJQ4Rjp+8Zb7HTttzvW0K01mRkS4/KPLfXGXQNukmkprHXSdq7Uau6j7XwcraoWLE1k1jEzKN1SXvfQ35cDVnV5lf70QbPFxf2vBj+OPHypQemzfrepsPM0e6Is/FW/7ZIFx7DcRSlu9lA+t6S8xQuhDxVnbkgGJnew0rHvtc6z9BtvUS3zXGK0SYeMguZSySsP4ekeRvMDNMkZk/mC2w/CvD2qsu1F2oeJMnwqhWsQWBvm+VIsavCwayB2u1yyNYK9rC29xa9R51JRyjoV+ecLYWLOxsiLuznoBWsK5WPCMnRPAngxomGKxdjiCPQnFYAeh5seZqzrrUFhGpexXQGaAKAKAKAKAxagK74p8Hw42zteOZR6ZU4jsfxDsa1lFSXIOZ53k2KwlhiEMkY4SxglB1uvFKhWaZr7TI5wWew4gOqsF8y7a5Guqvp0KFtwUC9Yzl7XwD0cswzEqvDSxDhthYqinT3JJrXZB8A9PkERVfvI7GQsZLBmCFFGnla5vWXUn+Aa5siSFJgxaR/KkZXA9C6CB/wDVY+lGKfIIWU4vTE1goaJ0mDfM29mG/blXOuXH9GSdm3iWOJlkjMbNwuQQqoCGRbE7vfVf3Fdvq5eY8swQMKuOzHUsCskDMXDyC0S3N/SNiw7cK3jRKX3Av3hTwbDgrvcyzt8Ur8fZR8o7CpcYqKwjBZbVsDNAFAFAFAFAFAFAFAYK0BWc48CYPEXPl+U/44joP1tsa1cU+0Ct4n7MpV+4xZPaVL/qCK5S01cvwZyRm8I5qGBE0TFdlOtgQO1avTe+4HlfB2aEFfNiCsbsNbEEnjcc6fxo9ZBKw32Yyt9/i7dokt+pJraOnrXsMliybwDg8Pv5fmv+OU6z9AdhXZJLoZLQq22FZMGQKAzQBQBQBQBQBQBQBQBQBQBQBQBQBQGLUBmgCgCgCgCgCgCg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7" name="AutoShape 55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9" name="AutoShape 57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1" name="AutoShape 79" descr="data:image/jpeg;base64,/9j/4AAQSkZJRgABAQAAAQABAAD/2wCEAAkGBxISEhUUEhQVFRUXGCEYFRcYGR4aHhkdHh0fICMfIBgeICsmHyMnGx0iIj0jJyorLzAvHCE/ODMsNygtLisBCgoKDg0OGxAQGywkICQrNCwtLDYuLCwsLC0tLDQ0LCwtLCwsLCwsNiw0LC8sLC8sLywsLC0sLCwuLCwtLCw3LP/AABEIAHMAcwMBIgACEQEDEQH/xAAcAAACAwEBAQEAAAAAAAAAAAAABwQFBgMCCAH/xABAEAACAQIEBAIHBQUGBwAAAAABAgMEEQAFEiEGEzFBIlEHFCMyYXGBM0JSkbEVcoKSoQgkYrLB0RY0Q3OTwuH/xAAbAQACAwEBAQAAAAAAAAAAAAAAAQIDBAYFB//EAC0RAAIBAgQDCAEFAAAAAAAAAAABAgMRBBIhMUFRcQUTFCJhobHhgQYzQpHR/9oADAMBAAIRAxEAPwB44MGDAAYg5rm8FMoMzhdRsi9Wc+SIPEx+ABxCzDNnd2p6MBpVsJJGBMcF9/Fb330+IRgg7rcqGBxn85r/ANmVCzSRNUI8ft6g2MsVn6hehj8fuIAR13vgAs488qKqWSGl5MBjALtL7WRNV7XgQgLe1/E4PXw7Y4cTUpp4Gnkkq6plIIiRzHq6alVItN/CCbG+KzMqxBW02Z0TLPDIhp6soygBdmR2ZiFBUmxDEGxFgcZ7OfSfRhvav6wFmaRIoVLAIY9KqZdSrfUWJI1CxtY9cNJt2QF1xpFSJQJWUkcTGWSLTIyCUssjgH7QHex/PHvIqakeor454acQU+ll5sKRyqtizMQFF47dH+BwsIOORMrUlPl7sk0/OWDnlgrg6gIljjUqtxqI3HX44nZvxlU0lSz1uWaZZWR3LyyAyCJgyqG3XSDbwgEXtcHE3RnfLbXkK4x+F0iqpKlEWanNPKBGsc0i3jeNWRmXUVJLatrW6bdcfuX57Vh50hlFT6uQskdSnLY31EMtRGNJBCnrHtpN8YLJ/ShSCeoqBFLSzTxiPSCssAKg6XIVFe4JPQNfFxUVsJp62aimSeOSKGGOFQWfUiFNUw+6gL3NxYkbm2xpnTnB63Q0xiZXxbBK6xSaqeZvcSW1pP8AtyAlJPkpvuLgY0GFBnUdHQURp1VKgQx2eMFbOwC6izWtqLMDYAvYjYdcW+UcQ1FDZZ9c8Fhq6tLBtvbqZUHkfGLfe7RjU5jsMjBjjSVKSoskbB0cBlZTcMD0IOO2LBBgwYMABilziud5BS07FZWXVJIBq5EZNtW+wdrEKDfcE2IUjEzOsxFPC8pBbSPCg6ux2VB8WYhR88c8ioGijJlIaaQ65mF7Fj2FyfCoso+AwASMty+OnjWKJdKL8SSSTcsWO7MSSSxuSSScYL0n8Z0+XzQONMtSiSBItIJAk0+JpL3jF06AXb4C5xYelLjtcsgAjs1TLcRKeiju7DyHYdz8jj5jqql5XaSRi7sdTsx3JPmcasNhnVd3sRbsWmZcQSVkqetM3JVh7GEBFRS125cfu6yCfEbkki+HGvoIpLD+81H5J/thVcK8IVNTpmsIqdWF5pQQrG/uoo3kJO2lcOCuqqiUkllb3rCbUFYJ7x0JIojVdtTb6NgWZjpFmIqKnJRpO3OwJX3I2XcI0uR1cc8csszaSskZA1LG5A5gCjswtYkXBNtxY++NvV86eCO8kUMZYmXQNRdrKsYU+6CdyWsDZbX7U/ENdNp1rEsbRtdJPWDIUJ0k6Y5otaHQ4OnULa17nEvPYZo80ddT1KwInL1yqkiawWfSREzHwrfw2NkNt8Y3OTlmb1JWM3mfoxgjBKzTH5on++MHmlM9FUDlSOrqAySKdDC4I2KnbuMONYHdyHjhXcDSjSySMCNQK1BcFiR4gNIDAG1yCuMhxlwhUzaJaf24EZIVR7RlDHcAbSWJsdIDDa6jGmjWbmlUd16kWuRyyzjz1uFaLMGWNTKrioVABcMGIlQdAx6yLYi9yDvhsZtBqYt5nULb7HcEHv8APHzI6WJHlsR5YYfoz42MRWjqWvCxtC5P2THopP4Cf5SfK+IY3BZVnp7chxlwYw8kzc5fKSf+Vka8y9omY/ar5Lvdx0+9t4rtFWBAINwdwR3ws8wpuoI+BH6jFr6O80KlqKQ/ZrrpiepivYp8TG237rJ8zhpzvoyTNxgwYMXCKCsbn10cIIKU6c+Uf43JWIHfsFkaxB3CYuqqoWNGkc2VFLMfIAXJ/LGU/aE0UFVVQxGeV6llWIkguEIhCqyqdPuarkW3NyBuMn6S+KJDkMLONMlXoRt1NwV1M1h2Om1u1xgj5nZAJvjDiKTMKuWpfbUbRr+CMe6vztufiTivoql4nDxnSy9DYG30IIxGXHUY6GnSioKHAqbGhwXxhVVtTFTuIrlGHNIbUNKk3NmuRtbSpUG/0xu/2dMzBUEbjZWbQdJdb6QSzKrqrXIiUKoI3vhY+hyM+uvJYWSFvzYqB/rhn19bAKeOnqm5apIDFNp5iOVJYB4wb3A3Pa4BB8vGx0VCq4wXL4LI6rUrc1o41pahpo5xO0Eqo86hQxW7NoVSVDEkvv4m3IuBtOz7kivq+at2ZqcQkABg6xSN4HJGlh169u+I9XUUUsbqMwojeNkLmOV2jDKQbapzpsD02x6bMoJpJW9fy6XnFLodSr4V0jcuw3G+4698ZVJcRkCaZ1V2KMqC/wBrGBoF7lWKMbx6/HsF0kllYDbEHP8AP5qWNpdCsdS76ybtuA7DQAWGw1roY7XJtixzjKJaNld4Q0jeyhdCTDHcHqGOpb9zbxWAFumKDimnHqcqC5CRggnqdFjc/ljRanmi1s9xamF4k4nnrbc4R3BuCqAN8i/Vh88Z11xKK45uMdFLDRpxyxWhVmuOngDPTW0Y5hvLCRHIfxC3gb6jY/FfjibWVBp3jqV6wMJG+MfSQf8AjJPzUHtha+inMDFXiI+7OpjP7wGpT+Yt9cMFMyeSqlgeBljWwEjEWY6AWQabqxIIaxYEKTcY5PEUu6qtLqXp3Q5I3DAEG4IuCO4ODGZ4IzEeowqxJaMGIljueU7R3Pz03+uDFgj1wbU2o6Yud3RTfzd7tb53Jwrv7SFTeWijt7qSPf8AeKD/ANP64vf+H/2hS0TLO0BjhVgVLjW4VQgYKy2UWa5Hi8WxG98t/aDhtPRkCy8llHf3X3Fz8xhYS3fLqEthVJjqMckOOox1NMpYxPRGtjVP8I0B+ZZj+g/PDEgh5k8LXsF1Bu3hYAsQexGj6gnC/wDRydNM5/FMfyVFH6k41stZogqZPwU0pBHYlCo/q2PBxVR+IlJcH8aFkVoL9PSpJaSP1WJY5i3MAklBOsaW3D9Svfz3xqfSPxXHllT6vSxI6SU8fM1O42CsigBSB9nv0N9XwwqssyxZKOrmN9UJit/GxU4uC5zNquplWwp6RdIDdCmhF+fc2xlbuSGZlPFEmYZXFeJIkSo5baSTYQqjoBqJNzcXN+inzxDrV1qyH7ylf5gR/rim9Fk18tq039nURuPLxqyn/L+mLKeTCSS2AVajYfLHlhi5z+nCzuB0az/LVe/9QT9cVbrjuadq+HjUXFe/H3Mz0dj9yWbl1VO/4Jo2/JwcfQVcultO/iLAD8Wnc/OwF/pj58oUJmiA6mVAP5hh08S8NrPVrUatPLYHl+ICU6zr1kN4bxWQFRc/euLAch2vFKul6GinsYziXOqmCqljifSga4H7wDH+pODELjaYCtlHlpH5IowYwx2JDMkzb1GmnYxs3q7yKqKCdlkOjUQPCChXxWsLjGf9MYWsy6lrIw4EcrLpa1wku12A6NqjAt1Go33xss+pxBXyAgaahROm3V49KSdeu3Kb4Wx0zWhWsppqdyPaoQGPZuqsfkwG+Ixl3dRPkw3R8yocdlxznhaN2RwVdGKup6hgbEH5HHtDjq6E00mihjF4Tk00sY/eP5scaHkrPT1EBmSEyxhA7BmHvAnZd+gxkOHZrQJ9f8xxdRzY5+t+5Lq/ktWxI4Z4WpaemrqR6+naWqRFjuGUrpLG+lt2BJ7eWJvDvAqUlJXQPUo8lWgjR1R7IFud7i5ubdPLE7L4csq6MUtQ9PBUh9YaXTdzrJBuxGpWHhKg7WI7Y65dwRUUzBoVjMIQXWKVn1kIBfS9hubttv2GFSlSbtO69b/Q3fgZzhLI4qGCqHraTc5FCoqSKQ6P3DDY9RjlK+PVZU65JGsV1N7rCxFgF8SncG46HcYhySYjJJNpO4GTr5+bIzjoT4f3RsP9/riG64lygBmC+6GIH0OOMgx9LwtGHhKeRaZV8GOT8zJ/A1Bzsxpl3sj81reUfi3+ZAH1w06PPOfUywCNgI1F395WYuykhwbaPCBe19QYdsZ30TZTZJath9oeVEfNVPiYfAvYfwnyxr82nZYyV3ksI4b7+0kIVB8tZBt8MfOO1Kyq4qWXZaL8GuCtEk5FwlDVQ8+WMFpHkN7A3XmMFN7d0AOP3G7yfL1p4IoE92JFQfwi2DFKQyp44ytpqfXEuqaBubGo6vYEMn8SEjvvpNtsZnLa1XVXQ6kYBlPmDhkYXfEmWGjnMi29Wne9+ghlY9D/AIZGNwez3/FtXVjfUaF76XeFi39+hW+wFSoHS2wk+Vtj5WB7mytjbH0vTTHp9LWve+1iO9+lsJ/jHg9ObO+XqzrFYzwgEmMNfxRn78exG262PUb424DGZPJPYjOJEyOX2Sj5/wCY4sKjMBEuognewA/+4ykdaOSU31dD5WJJ6/0xb01QGgu/TSQfiRsN/Pp+eJTpNS7yS8rl+Xx068BX4GkybMIqimqUmhkWIka5xHrVLgW1MAdJBG3wPbF/6PJ4KDmzRyCWnCeIU7FvEFF2eNjcGy9B+I4yfA/FMlLDUxOsEtOy65IJTpMjGy2Qi+5AF9j0GLvKcyoZBOYebQTNTllLuksRVVOkXI1A7+d7269MacZhstSVNxeVbNctN+l9dBRlxKHM+KOfNLMYmHNkLgBl2BsB9dIF/jfENs4v/wBNv5hiqi6Dttjpjql+msHb+X9/RR30j8Y3JIFgSSB167/rfEvJMmkrZxBHsOs0naNO5+Z6Adzjxl9C85OgqkYNpJ32jj+v3m8kW5/rhucMUNNBTgUjiSNjdpQQxkbuSR0I6ae39cYe1+2KeEoeEwzvK1r8l15/BKnTcnmZYRQpGixxjSiKFQeQHTHfhqj9Yq9RHsqXcnexnZbBf4Izc9d5F6FcQ5mkZkihAM0n2YPRQNmkYd1S97dzYd8b3JcsSmhSFLkL1Y9WYm7MfiWJP1xxFON3c0snYMGDGgQY5VdMkqNHIodHBVlYXDA7EEY64MACwz/KJqIEa29WJAWfcvEhNmSRhutl2Wfe33txqOaq5pYGnWEolRWSBaaKI3ZY0XRGxb3YokUs5IuTqHiGlrvNlBBBFwdiD3xjc14LKnmURRLXPIkHs9+vLceKEnvbUvTw9b1OHIYt+IeE6aaangIkkqXiZ3qItCEhCAGkibSjBmJAIKt4RfVfbJ1fANWoVoWinVxqSzCKQjveKUqbg7WF8b+VHpamWWsiYSSGMRl9KRIseqy84nRp1kSE3LeFfADtj1mksT19IsjIIYIpZmd7CPU9kUXbwtZRqsLnfFlLFVqLWVicUxTT5TVR7S0tQn78Lj9RjosEzlRyZXIAVQImJsOmwGGZFWTDKayTVJENUz0m7I6Qa15Y7EWu1h5W7WxY5lWPryyF3YwTBll1MSryclTGjsTuGck6T7x87Y9Wn2/iINPLFtcbP/SDpIW0HDNcylzTSRIoLM8/sgqqLlrN4iAB2BxoD6PXSB5XZamUIXSCMskb+G/vjxvtuFXTq8xfGzr6eOKGq5aWZ4TqjUdyjop5YFwWJI6b6dhe94NHOaScwBleEjmQxxamlhJY+zWHxSMm1wSBYnt0xnxXbmNxKtKdlyWn37jjTjEjyWWCnzDL7WhiLGEHSkkJHtUCjZJFKk3G5K73sMSsnpQJ5zSRPqqRHIlMw5eg6TqllFvYqxNtxdtLaQRbFtkPB1QTJpLUkMshkYNpaQFuvKj3SG4AN2Lm/wB1bWxvcqyqGmXTCmkE3Y3JZj5s53Y/EnHmxhfcnch8N5CtKrMzcyeS3Nlta9uiqPuotzZfiSbkkm5wYMXCDBgwYADBgwYADBgwYAPMiBgQwBB6g7g/TGbzfhajsWWIIbl/Zs0YLeZCMAT88GDCYCU4rzuoFRJT8wtFexR7OCPIlgSfriDPxPVMgiaQGMjSVMcZBA6D3cfuDELIY1eBsjgmiRpA7H3j7WQAk7Esoazbbbg432XZZBTrpgijiXyRQv6YMGJpCJeDBgwwDBgwYADBgwYA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5" name="AutoShape 83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7" name="AutoShape 85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886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Alabama </a:t>
            </a:r>
            <a:r>
              <a:rPr lang="en-US" sz="5400" b="1" dirty="0" err="1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GeoHub</a:t>
            </a:r>
            <a:endParaRPr lang="en-US" sz="5400" b="1" dirty="0">
              <a:solidFill>
                <a:srgbClr val="243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70" y="1294226"/>
            <a:ext cx="8804059" cy="53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342900" y="2400300"/>
            <a:ext cx="8572500" cy="3600450"/>
          </a:xfrm>
        </p:spPr>
        <p:txBody>
          <a:bodyPr/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8" name="AutoShape 6" descr="ACJIC Intranet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75" name="AutoShape 23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77" name="AutoShape 25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5" name="AutoShape 33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7" name="AutoShape 35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589" name="AutoShape 37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3" name="AutoShape 51" descr="data:image/jpeg;base64,/9j/4AAQSkZJRgABAQAAAQABAAD/2wCEAAkGBxQSEhUUEhQVFhQXFhwXGBgXGBwXGRccGBoYFxcdHhoeHyggHx8lHBoXITEiJSkrLy4uFys0ODMsNygtLisBCgoKDg0OGxAQGzQmHyYsLCwwMiwsLCwsNC8sLCwsLCwsLCwsLCwsLCwsLCwsLCwsLCwsLCwsLCwsLCwsLCwsLP/AABEIAJAAkAMBEQACEQEDEQH/xAAbAAACAgMBAAAAAAAAAAAAAAAABQQGAQMHAv/EADsQAAIBAgQEBAMGBAYDAQAAAAECAwARBAUSITFBUWEGEyJxMkKBBzNSkaGxFCPB0UNicuHw8VSCklP/xAAaAQEAAgMBAAAAAAAAAAAAAAAABAUBAgMG/8QALREAAgIBBAEDBAIBBQEAAAAAAAECAxEEEiExBSJBURMyYYEUcaEjQrHR8TP/2gAMAwEAAhEDEQA/AO40AUAUAUAUAUAUAUAUAUAUAUAUAUAUAUAUAUAUAUAUAUBg0BCzTNYcOuqeRYxy1G1/Yc6wwUnMPtLvcYXDs3R5fQp7hbEmuM9RCBnAlfxRmMun+akYdtK+WnE9NRP9K4vVN/aga48Ji5b68fIhEhjsz6buLbCw71mN1shgjWxkYBGLxGrzDFp1hiHFtuHOtFqLf75A1gzfNowdDiYKSDqQHdfi3U8vaui1MsZcRgn5f9phWwxeHZerxHWvvpsDXSN8JcGC85VnEOJXVBIrjnpO49xxFdwTqAKAKAKAKAKAKAKAxegKF4n8faGaHBgPIDZ5W+7jPb8be2wrlZdGBkpE+Ed1GJlfzmLFCzm7KRva3BQeVulV87JTWWzI18OYgjWq6Q5swcyCI+m91DFSLG/ClTeMIwbJZoLvE7vZZRKroA/qt615bdGrMnBZTGTB8TlZGeOy3mMhUkEFSFGk99uNZ+rzwjJHy3OY4vN0qWJYPESwJRxqF2PP4jWkZ4TygSf4+MYdUVkLKhvrQh9bG7FHB5963Vi24QZoLxrBC0il5NLBFvZdN9mYje/HatHt2JvsEHLslmcmbDXjcG3mKwRmI3IAPxe1dKpWr7evyYLf4Z8fnUsGOASQnSso2Rz0YfI16m13Rn12DoINdTBmgCgCgCgCgMXoDmXjLxQ+JkOEwjERhtEkgNjI17GNDyHVqjX27fTHsC7JsGsGIjEbq6pdZCi+mK/p58d+faoqwp57+TJ5xecwQmQpCAp9Lq5vGxU+lwBwYG+w6038tRXYSELTTYhiyqFB3LsLD6IKsqPE2T9VjwQbdfXF4hyzauVC38xmkPK5sPooq0p8bp4e2WQLNfe+uDUuVx3H8tfy/vU5UUxXESHK6+T5kz2ctjIN4lY8gAAT9a5W1QSzGCZ1091je2VjX+TRFh4mYxxSOkg4odmHurbH6VXyo0l/GNrLDdrKOXiUT1KJIvjXWnN05e68RUHU+IshzB5O1Wvrn93A5wuPgmSDWXvDfRoFxJqNxvf0m+16rcrhSXKJ4xzPLYXSXzipkZiZmU6liY/DGU+YHhqHA1s8JZ9/+DAeCPFrYVlw2JYth2IWKRjcxHkjnmvQ1Jou38PswdWFSAZrICgCgCgKP9o3iIxKMLA1ppRdiN9EfAn/AFNwFcrbNiyCs4DJfJUqyalUDUYt3wzD4b8j3HaoKg+c/wDhsRM6znyxIoERaQgO8f8AjW3GkH4e9bRU7Z7YLl94NZzjGLlLoX5XlZkOuaxPIfKnsOZ716PTaGGlim+ZFLdqpal7VxEf/wAKRpAAtqt234V3st2msalj8G1ssY8Stc/5OOMGmIs0R5dIWIKgBTxJ+L2FP5T+DaVNaimpZb/wQ8b/AC20+ljzseHat1qW/YiX211cNZF2c4VMQq6x5cmrRFIOb2uFPbbjUS7ZZ/ZZ6K+W38C3AZ3JBIYcWOG2o8V6X/EvetadTKp7ZdEq7SxtW6HYzzLK9NpcPbfc/hf/AJ1qRfo4aqOVxIhV6ieme2XMf+DVlzrKRdtH4tQvpPQgca8vZTKueyfZcQkppOPQ3zjKYEw4JkMpl2UgWVl+bbjtw962lFQSa7Mlo+zXxEzg4OckyxC6Mfnj4D/2XganVTU45DL9XUwFAFAR8di1hjeRzZEUsx7DegONw68S0uMkfyw0gIYgsRzjQKOg3qutlvluzhIyMc0zMwmQ6dMki62cOTGQ43dFsLEi/HhWspYeF2zKK9lOCMhErDf5F/APbvXpfH6WOmr3SXqZR6u53y2x+1f5ZaYIQBapLeTMYJLgzjiyhNJ3DX29jULU2xrjmXQsUtnp7NcGOkI233tuPVv26d65V2Vzy4shtXJJtI3vLKVZdBVuGoEW+l+dbM6RTffAliy1zIUHy2LNyW++/e1bOzjBEjo9tm9vJ48RSqIroLLEVdN+h9RPcitHF9r2PQUUyimn+/8Aog+OfKlCBfViAARb8J+UnmTyFY1MoPGEdNNGazlifw3nfkEwz38om243jPtyHWtabnWzN+nVi4HGc4ExsZl5fEB/iL1/LnUrX6aOqr3Q+4rdLa9PPZP7R3l2LLw64VDzpZQSNRWPfSY14A3vc15pZxx2i7FWLGIwzpitDq8b6rsCNd/jUnuOVbUTcJ89MwdqyzHJPEksZujqGHsasujBKoAoCkfarjyuGSEf48mlv9K7t/QVyultg2CpZf5qHyHh1pKykK91GrkwYcNqr4OS9LXZkT5ziTiJVUgBear8KomyqO3erHxlP1r90ukQ9dc66eO2PcvW2/SvR2v2KmmOFkawHrauDWCXFkfMG3Udbn9h/Wqnysv9OK/JizoMELSLfmDaoGgeLGjnNNInYotpOggHqflHM25ntVwzmsvhMr3m7Wu9he45k9T1NFFPmRa0UQrWH2MsP4aaaCTUSgKHSLepjbYnoKjX6pL0QRYKvgReCclQRJiJLM7D0i2ycj7setSaKVjcyvut52o9eL/DYnvJEAJRxH/6Dv3HKs3afdyjFN+PSxd4WxDyQMrqbRnSrHn1X6V20NjawyN5CqLxL5POXnypTHqZEuGDL8QVjvbrY1UeV0/0b90eEyVobnbSm+1wXHNsulmYl3jRQbLGDqJcrq9QGwZgL3qHZCT5ySxl9kWPLYeWAn7mT0joj+pR9N6m1S3QTDL6K6GDNAcw8eEz5nBAWCqI7XPAGRrX/Jai6npR+TKNBxehJ0gE0Pk7Es5ZXBOkgqR6WPEWqO3jKjxgyVLLGPmyt0IQeyjf969F4apKhy+Si8pbm6MPhZLNhXFulz71NkuTStrHIyw473rjIkRRrxsBNzvdQLdDfiPewqk8rLMoxOkq8wNU0ZsrrwAXfo2+35VV1WOE1JHOcHjd7YNGPzBmFlW3a/xH+1X1NsblmPZ10tcVz7jLwfgl9cjBWtYKxtsd9X14VH1s+Uky3prxmT7NmNzXzfhJCnbY2Atx9zVclLO+Xpivn3Ieo1Tb2w7FPhdCEmj4eXO4A6BrMP3q+0c815OF0HFrPeBhiB3ttUyPJFkhfiHFiOP6Cu0Y9HG2Wc5KxmrHzIm/zaD7N/1ULzFedPu+Dbxk/wDVlD8FxwE008REEkYl9KyDQQzbFUOrccL7156OWvSy89yP9npMOZvGbeuGzWNxeM7WPPia76XKTiwzrNSTAVkHKvE+H87NZE3+6QC3G4DsLfWoeoW6SRlHjNsFMsLea0pCiIrr2Gpw2sd7WFR5wkoMyVTKhsT1dj+tew0EUtNDB5nXtvVS/RYsMPSv1reXZvX0NMMNjXGb5JUOhjgJQTJGrASEAgceA2+tef8AJw3WqXsifT9mPkj5pAVVYxZd9bar2Zj0PaqxLPr/AEc76/SoL+8ivF4fSdwbKRuRcH69DW9Vkq23F/gjpSqnuQyy7ERzXEjKljcqCFVmbn34VD1+pvikoe/uW9F0beXwGJngj1NqULq23uWI426joKsvFaWU6o238v2Xsl8m7+nHlIUZfjQcbKArKs0auurm0ezn8itXlM4ubSZC1XqW5jDEjYVNg+SvnwhXiBx9q7xIsyu5wPTfoyn9RWmvSlppI56FtaqP7LflGD14Zi8rwxBzqYAaT2PzH9q8jXHdDl4R6YheGAiZrAIn1ppkUNa2rZTwrtpcZaTB2GphgKA5Z4lwwbONBYqHSP1KbHbVwPXlUTUxzKJlEfGgHDvtMrRstzI7EFizArY7Gwsbio816H2ZKtlXzDo7D9b163xslLTRPM+Qi1qW/nBY8MNhXWXZtX0NMKNq4SayS4/aQ4EJxQcbgPZh0Vef71Q66eZzx/Rb0wzWsjCPxCrvoZWIY2UMNyOVq51xgoJLj+/k5W02Zy+hwUgDFQxuANgdhUGNV8+UuBL6McZ7NMsMRBFls3xauJA4WItaun8aaayzmpV/GRbicpVmvrRRyAF7f712hp37ZOLjDOev6Ym8RQJhkidJSZDKoRVS+q59Y+o/apOnrlXYpI6QWcrI2xQ4cqvY4yQ59CvELx9q7xIs0yuZvwA/E6j9b/0rl5CW3SyNfHxb1Uf2XDwxM4jb+G0eaGswdDZg3wgODbkdiK8nS5KPpPSEfw3qkziMuqq6rIWVRYA+kbCu+my5NsHWxUswFAcv+1DB6cXBLykjaM+6EMv7mouqj6U17GUJplxM0XmuzvDGdN2Nwp25fWoWJyjn2MiXAqFmdSbBgHHc8G/pXovC3KVcoe5TeUr9UbP0WfBkadhw3qyn2cK+icJwqlnNlAuSeVcZ4isskQTnwiHgMcGQso9TBrHhdST+tq8fqZN3yafuenhKH0IxkuUb8txKxlnPxBCFDciduNaztlLEZch0wkvQ8P8AItfC23BZL873DfUVMrvi+IvBxtoklmccm2HHTx29QdRyJ41KhfJe5Eno65cYwb5M5nsU0KrHg19lH962/k8YOEdDHh54F0zSyYrC+cwMaa9LAadUlha/e1ddLcp2KLfRvdpnVByiuGWCZv2q2ikVshfiDYG/OuiXJwk+OSr5ioaeNQbhbuf2X+tV/mrsVKHud/F1+qU/boeYl8VHDGGLpC4OgA2Dcze2/wCdede+KLcn/ZhhS+Olk+WKIJf/ADOST+gqZpI4hkM6uKlGAoCo/abl3m4MyD4oGEo7gfEPyrScd0Wgc2jxTaNKsfLazEA7HobVU5azE2IGPBGmRRdoze3VT8QqZ4/VOi3c+vc4amn61Th+yw5dil067+gC5I6V6q6cYx3exSaaMpPbjldlazfNWxTKqA6L2RRuWJ/6qnsslZLBd11quJbfDcBRoUcAlX0kcRx/pVDqltskidW81pm7PfLWRkj+EEltVt2v+w6VnSRbzJ/AZF/hCDrVxGbX3Is3bTXHOfuR1jOUXmDIMuYSA3bSDa1rCxv9a3UEusmJaq3dlpHtM3AQqAmq/E2t/uaw6nJ5Z0jrMV4URb5wkxOGLyDSJSTduBI2sKsPHpK3lEDUWTnB5LnMR7V6Top3yKs0lCKb2sBua7QXciLc/ZdsrWBBbVIwsznh0UfCP+da8r5DUu65v2LrTU/RrUCbPiiVGtyVQGwJ2UVC5liJIOifZVlxjwfmt8WIcy+w4IPyq2hHbFI1LpW4CgPMiAgg7g7EdaA4hnGWHB4mTDnZd3h7xk8PdTt+VV2qr2vcjJFqNgyiJHJ5V42JELn0kfITyPar3QaqN0HTY+fYr9TVKuavr/ZYMlwUUd2S5Yjcnl/pHKrGvS/Sfq5OEtZ9Zekm4fGx4VpMTKG0xkmw4kmwW31NUXkqFZPEe8ltp5YpXwJ86wsbMJ51LIt3ZeVm69xWaF9Kccrjpm9ycocEqPJcGbEQIQbEbnhV6tPD2RTvUTXGTK5Fg/8Ax0/M0/jw+DH8mXyb0yPCW+4j+ovWPoQz0bfWl8m6PKcOvqWGK/Kyi+3Os/Th8B2Sx2esTibC5rvFZfBFsmorLKni8ScQxUfdA+r/ADkcAO1VXk9ZGK+lDsl6DTv/AOtn6RIrz39lobMuy04zEx4VeDeuY/hjB3/PhUrSwy9xhnc4YgqhVFlAsB0A4VYGDZQBQBQFa8ceHP4yH0WE8d2ibvzQno2wNazipLDMnJoZL3upVlOl0OxRhxBqpsg4SwzKPToGBUi4PEdaxl5yODThMS+GPN4+R4snuOYq+0XlMpQuKzUaHlzq7+CfiiMSo0yExEgsi8yDe5/tU6ekrskrIrJwr1koJwlwzObNPKnlKVjQ/FJe7kfhA4CuEvHOVm5dEleQUIYZLilsFA5WH5VaRhhYKp3bnkyMRWdvA+oSBPyvsOJ/eueODpvNWIzAKupiFUczz9qzKKS5G9zeIciHF4t8SdrpFbjwZvboKp9Z5PYnXU/2WFGhW7fb+kbI4woAUWA4DpXn223llkeMTNoHAsxOlEG5djwAFbwg5vCB1bwF4Y/g4S0tjiZbNK3TmEB6LVrGKikkalqrYBQBQBQGLUBSfHPg4zk4nC2GJAsynZZlHAN0Ycm71ysrU44YOcRSXLKQVdTZ0YWZD0Iqtsg4PDMjzJ8qV42eQX1emJQ4Rjp+8Zb7HTttzvW0K01mRkS4/KPLfXGXQNukmkprHXSdq7Uau6j7XwcraoWLE1k1jEzKN1SXvfQ35cDVnV5lf70QbPFxf2vBj+OPHypQemzfrepsPM0e6Is/FW/7ZIFx7DcRSlu9lA+t6S8xQuhDxVnbkgGJnew0rHvtc6z9BtvUS3zXGK0SYeMguZSySsP4ekeRvMDNMkZk/mC2w/CvD2qsu1F2oeJMnwqhWsQWBvm+VIsavCwayB2u1yyNYK9rC29xa9R51JRyjoV+ecLYWLOxsiLuznoBWsK5WPCMnRPAngxomGKxdjiCPQnFYAeh5seZqzrrUFhGpexXQGaAKAKAKAKAxagK74p8Hw42zteOZR6ZU4jsfxDsa1lFSXIOZ53k2KwlhiEMkY4SxglB1uvFKhWaZr7TI5wWew4gOqsF8y7a5Guqvp0KFtwUC9Yzl7XwD0cswzEqvDSxDhthYqinT3JJrXZB8A9PkERVfvI7GQsZLBmCFFGnla5vWXUn+Aa5siSFJgxaR/KkZXA9C6CB/wDVY+lGKfIIWU4vTE1goaJ0mDfM29mG/blXOuXH9GSdm3iWOJlkjMbNwuQQqoCGRbE7vfVf3Fdvq5eY8swQMKuOzHUsCskDMXDyC0S3N/SNiw7cK3jRKX3Av3hTwbDgrvcyzt8Ur8fZR8o7CpcYqKwjBZbVsDNAFAFAFAFAFAFAFAYK0BWc48CYPEXPl+U/44joP1tsa1cU+0Ct4n7MpV+4xZPaVL/qCK5S01cvwZyRm8I5qGBE0TFdlOtgQO1avTe+4HlfB2aEFfNiCsbsNbEEnjcc6fxo9ZBKw32Yyt9/i7dokt+pJraOnrXsMliybwDg8Pv5fmv+OU6z9AdhXZJLoZLQq22FZMGQKAzQBQBQBQBQBQBQBQBQBQBQBQBQBQGLUBmgCgCgCgCgCgCg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7" name="AutoShape 55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09" name="AutoShape 57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1" name="AutoShape 79" descr="data:image/jpeg;base64,/9j/4AAQSkZJRgABAQAAAQABAAD/2wCEAAkGBxISEhUUEhQVFRUXGCEYFRcYGR4aHhkdHh0fICMfIBgeICsmHyMnGx0iIj0jJyorLzAvHCE/ODMsNygtLisBCgoKDg0OGxAQGywkICQrNCwtLDYuLCwsLC0tLDQ0LCwtLCwsLCwsNiw0LC8sLC8sLywsLC0sLCwuLCwtLCw3LP/AABEIAHMAcwMBIgACEQEDEQH/xAAcAAACAwEBAQEAAAAAAAAAAAAABwQFBgMCCAH/xABAEAACAQIEBAIHBQUGBwAAAAABAgMEEQAFEiEGEzFBIlEHFCMyYXGBM0JSkbEVcoKSoQgkYrLB0RY0Q3OTwuH/xAAbAQACAwEBAQAAAAAAAAAAAAAAAQIDBAYFB//EAC0RAAIBAgQDCAEFAAAAAAAAAAABAgMRBBIhMUFRcQUTFCJhobHhgQYzQpHR/9oADAMBAAIRAxEAPwB44MGDAAYg5rm8FMoMzhdRsi9Wc+SIPEx+ABxCzDNnd2p6MBpVsJJGBMcF9/Fb330+IRgg7rcqGBxn85r/ANmVCzSRNUI8ft6g2MsVn6hehj8fuIAR13vgAs488qKqWSGl5MBjALtL7WRNV7XgQgLe1/E4PXw7Y4cTUpp4Gnkkq6plIIiRzHq6alVItN/CCbG+KzMqxBW02Z0TLPDIhp6soygBdmR2ZiFBUmxDEGxFgcZ7OfSfRhvav6wFmaRIoVLAIY9KqZdSrfUWJI1CxtY9cNJt2QF1xpFSJQJWUkcTGWSLTIyCUssjgH7QHex/PHvIqakeor454acQU+ll5sKRyqtizMQFF47dH+BwsIOORMrUlPl7sk0/OWDnlgrg6gIljjUqtxqI3HX44nZvxlU0lSz1uWaZZWR3LyyAyCJgyqG3XSDbwgEXtcHE3RnfLbXkK4x+F0iqpKlEWanNPKBGsc0i3jeNWRmXUVJLatrW6bdcfuX57Vh50hlFT6uQskdSnLY31EMtRGNJBCnrHtpN8YLJ/ShSCeoqBFLSzTxiPSCssAKg6XIVFe4JPQNfFxUVsJp62aimSeOSKGGOFQWfUiFNUw+6gL3NxYkbm2xpnTnB63Q0xiZXxbBK6xSaqeZvcSW1pP8AtyAlJPkpvuLgY0GFBnUdHQURp1VKgQx2eMFbOwC6izWtqLMDYAvYjYdcW+UcQ1FDZZ9c8Fhq6tLBtvbqZUHkfGLfe7RjU5jsMjBjjSVKSoskbB0cBlZTcMD0IOO2LBBgwYMABilziud5BS07FZWXVJIBq5EZNtW+wdrEKDfcE2IUjEzOsxFPC8pBbSPCg6ux2VB8WYhR88c8ioGijJlIaaQ65mF7Fj2FyfCoso+AwASMty+OnjWKJdKL8SSSTcsWO7MSSSxuSSScYL0n8Z0+XzQONMtSiSBItIJAk0+JpL3jF06AXb4C5xYelLjtcsgAjs1TLcRKeiju7DyHYdz8jj5jqql5XaSRi7sdTsx3JPmcasNhnVd3sRbsWmZcQSVkqetM3JVh7GEBFRS125cfu6yCfEbkki+HGvoIpLD+81H5J/thVcK8IVNTpmsIqdWF5pQQrG/uoo3kJO2lcOCuqqiUkllb3rCbUFYJ7x0JIojVdtTb6NgWZjpFmIqKnJRpO3OwJX3I2XcI0uR1cc8csszaSskZA1LG5A5gCjswtYkXBNtxY++NvV86eCO8kUMZYmXQNRdrKsYU+6CdyWsDZbX7U/ENdNp1rEsbRtdJPWDIUJ0k6Y5otaHQ4OnULa17nEvPYZo80ddT1KwInL1yqkiawWfSREzHwrfw2NkNt8Y3OTlmb1JWM3mfoxgjBKzTH5on++MHmlM9FUDlSOrqAySKdDC4I2KnbuMONYHdyHjhXcDSjSySMCNQK1BcFiR4gNIDAG1yCuMhxlwhUzaJaf24EZIVR7RlDHcAbSWJsdIDDa6jGmjWbmlUd16kWuRyyzjz1uFaLMGWNTKrioVABcMGIlQdAx6yLYi9yDvhsZtBqYt5nULb7HcEHv8APHzI6WJHlsR5YYfoz42MRWjqWvCxtC5P2THopP4Cf5SfK+IY3BZVnp7chxlwYw8kzc5fKSf+Vka8y9omY/ar5Lvdx0+9t4rtFWBAINwdwR3ws8wpuoI+BH6jFr6O80KlqKQ/ZrrpiepivYp8TG237rJ8zhpzvoyTNxgwYMXCKCsbn10cIIKU6c+Uf43JWIHfsFkaxB3CYuqqoWNGkc2VFLMfIAXJ/LGU/aE0UFVVQxGeV6llWIkguEIhCqyqdPuarkW3NyBuMn6S+KJDkMLONMlXoRt1NwV1M1h2Om1u1xgj5nZAJvjDiKTMKuWpfbUbRr+CMe6vztufiTivoql4nDxnSy9DYG30IIxGXHUY6GnSioKHAqbGhwXxhVVtTFTuIrlGHNIbUNKk3NmuRtbSpUG/0xu/2dMzBUEbjZWbQdJdb6QSzKrqrXIiUKoI3vhY+hyM+uvJYWSFvzYqB/rhn19bAKeOnqm5apIDFNp5iOVJYB4wb3A3Pa4BB8vGx0VCq4wXL4LI6rUrc1o41pahpo5xO0Eqo86hQxW7NoVSVDEkvv4m3IuBtOz7kivq+at2ZqcQkABg6xSN4HJGlh169u+I9XUUUsbqMwojeNkLmOV2jDKQbapzpsD02x6bMoJpJW9fy6XnFLodSr4V0jcuw3G+4698ZVJcRkCaZ1V2KMqC/wBrGBoF7lWKMbx6/HsF0kllYDbEHP8AP5qWNpdCsdS76ybtuA7DQAWGw1roY7XJtixzjKJaNld4Q0jeyhdCTDHcHqGOpb9zbxWAFumKDimnHqcqC5CRggnqdFjc/ljRanmi1s9xamF4k4nnrbc4R3BuCqAN8i/Vh88Z11xKK45uMdFLDRpxyxWhVmuOngDPTW0Y5hvLCRHIfxC3gb6jY/FfjibWVBp3jqV6wMJG+MfSQf8AjJPzUHtha+inMDFXiI+7OpjP7wGpT+Yt9cMFMyeSqlgeBljWwEjEWY6AWQabqxIIaxYEKTcY5PEUu6qtLqXp3Q5I3DAEG4IuCO4ODGZ4IzEeowqxJaMGIljueU7R3Pz03+uDFgj1wbU2o6Yud3RTfzd7tb53Jwrv7SFTeWijt7qSPf8AeKD/ANP64vf+H/2hS0TLO0BjhVgVLjW4VQgYKy2UWa5Hi8WxG98t/aDhtPRkCy8llHf3X3Fz8xhYS3fLqEthVJjqMckOOox1NMpYxPRGtjVP8I0B+ZZj+g/PDEgh5k8LXsF1Bu3hYAsQexGj6gnC/wDRydNM5/FMfyVFH6k41stZogqZPwU0pBHYlCo/q2PBxVR+IlJcH8aFkVoL9PSpJaSP1WJY5i3MAklBOsaW3D9Svfz3xqfSPxXHllT6vSxI6SU8fM1O42CsigBSB9nv0N9XwwqssyxZKOrmN9UJit/GxU4uC5zNquplWwp6RdIDdCmhF+fc2xlbuSGZlPFEmYZXFeJIkSo5baSTYQqjoBqJNzcXN+inzxDrV1qyH7ylf5gR/rim9Fk18tq039nURuPLxqyn/L+mLKeTCSS2AVajYfLHlhi5z+nCzuB0az/LVe/9QT9cVbrjuadq+HjUXFe/H3Mz0dj9yWbl1VO/4Jo2/JwcfQVcultO/iLAD8Wnc/OwF/pj58oUJmiA6mVAP5hh08S8NrPVrUatPLYHl+ICU6zr1kN4bxWQFRc/euLAch2vFKul6GinsYziXOqmCqljifSga4H7wDH+pODELjaYCtlHlpH5IowYwx2JDMkzb1GmnYxs3q7yKqKCdlkOjUQPCChXxWsLjGf9MYWsy6lrIw4EcrLpa1wku12A6NqjAt1Go33xss+pxBXyAgaahROm3V49KSdeu3Kb4Wx0zWhWsppqdyPaoQGPZuqsfkwG+Ixl3dRPkw3R8yocdlxznhaN2RwVdGKup6hgbEH5HHtDjq6E00mihjF4Tk00sY/eP5scaHkrPT1EBmSEyxhA7BmHvAnZd+gxkOHZrQJ9f8xxdRzY5+t+5Lq/ktWxI4Z4WpaemrqR6+naWqRFjuGUrpLG+lt2BJ7eWJvDvAqUlJXQPUo8lWgjR1R7IFud7i5ubdPLE7L4csq6MUtQ9PBUh9YaXTdzrJBuxGpWHhKg7WI7Y65dwRUUzBoVjMIQXWKVn1kIBfS9hubttv2GFSlSbtO69b/Q3fgZzhLI4qGCqHraTc5FCoqSKQ6P3DDY9RjlK+PVZU65JGsV1N7rCxFgF8SncG46HcYhySYjJJNpO4GTr5+bIzjoT4f3RsP9/riG64lygBmC+6GIH0OOMgx9LwtGHhKeRaZV8GOT8zJ/A1Bzsxpl3sj81reUfi3+ZAH1w06PPOfUywCNgI1F395WYuykhwbaPCBe19QYdsZ30TZTZJath9oeVEfNVPiYfAvYfwnyxr82nZYyV3ksI4b7+0kIVB8tZBt8MfOO1Kyq4qWXZaL8GuCtEk5FwlDVQ8+WMFpHkN7A3XmMFN7d0AOP3G7yfL1p4IoE92JFQfwi2DFKQyp44ytpqfXEuqaBubGo6vYEMn8SEjvvpNtsZnLa1XVXQ6kYBlPmDhkYXfEmWGjnMi29Wne9+ghlY9D/AIZGNwez3/FtXVjfUaF76XeFi39+hW+wFSoHS2wk+Vtj5WB7mytjbH0vTTHp9LWve+1iO9+lsJ/jHg9ObO+XqzrFYzwgEmMNfxRn78exG262PUb424DGZPJPYjOJEyOX2Sj5/wCY4sKjMBEuognewA/+4ykdaOSU31dD5WJJ6/0xb01QGgu/TSQfiRsN/Pp+eJTpNS7yS8rl+Xx068BX4GkybMIqimqUmhkWIka5xHrVLgW1MAdJBG3wPbF/6PJ4KDmzRyCWnCeIU7FvEFF2eNjcGy9B+I4yfA/FMlLDUxOsEtOy65IJTpMjGy2Qi+5AF9j0GLvKcyoZBOYebQTNTllLuksRVVOkXI1A7+d7269MacZhstSVNxeVbNctN+l9dBRlxKHM+KOfNLMYmHNkLgBl2BsB9dIF/jfENs4v/wBNv5hiqi6Dttjpjql+msHb+X9/RR30j8Y3JIFgSSB167/rfEvJMmkrZxBHsOs0naNO5+Z6Adzjxl9C85OgqkYNpJ32jj+v3m8kW5/rhucMUNNBTgUjiSNjdpQQxkbuSR0I6ae39cYe1+2KeEoeEwzvK1r8l15/BKnTcnmZYRQpGixxjSiKFQeQHTHfhqj9Yq9RHsqXcnexnZbBf4Izc9d5F6FcQ5mkZkihAM0n2YPRQNmkYd1S97dzYd8b3JcsSmhSFLkL1Y9WYm7MfiWJP1xxFON3c0snYMGDGgQY5VdMkqNHIodHBVlYXDA7EEY64MACwz/KJqIEa29WJAWfcvEhNmSRhutl2Wfe33txqOaq5pYGnWEolRWSBaaKI3ZY0XRGxb3YokUs5IuTqHiGlrvNlBBBFwdiD3xjc14LKnmURRLXPIkHs9+vLceKEnvbUvTw9b1OHIYt+IeE6aaangIkkqXiZ3qItCEhCAGkibSjBmJAIKt4RfVfbJ1fANWoVoWinVxqSzCKQjveKUqbg7WF8b+VHpamWWsiYSSGMRl9KRIseqy84nRp1kSE3LeFfADtj1mksT19IsjIIYIpZmd7CPU9kUXbwtZRqsLnfFlLFVqLWVicUxTT5TVR7S0tQn78Lj9RjosEzlRyZXIAVQImJsOmwGGZFWTDKayTVJENUz0m7I6Qa15Y7EWu1h5W7WxY5lWPryyF3YwTBll1MSryclTGjsTuGck6T7x87Y9Wn2/iINPLFtcbP/SDpIW0HDNcylzTSRIoLM8/sgqqLlrN4iAB2BxoD6PXSB5XZamUIXSCMskb+G/vjxvtuFXTq8xfGzr6eOKGq5aWZ4TqjUdyjop5YFwWJI6b6dhe94NHOaScwBleEjmQxxamlhJY+zWHxSMm1wSBYnt0xnxXbmNxKtKdlyWn37jjTjEjyWWCnzDL7WhiLGEHSkkJHtUCjZJFKk3G5K73sMSsnpQJ5zSRPqqRHIlMw5eg6TqllFvYqxNtxdtLaQRbFtkPB1QTJpLUkMshkYNpaQFuvKj3SG4AN2Lm/wB1bWxvcqyqGmXTCmkE3Y3JZj5s53Y/EnHmxhfcnch8N5CtKrMzcyeS3Nlta9uiqPuotzZfiSbkkm5wYMXCDBgwYADBgwYADBgwYAPMiBgQwBB6g7g/TGbzfhajsWWIIbl/Zs0YLeZCMAT88GDCYCU4rzuoFRJT8wtFexR7OCPIlgSfriDPxPVMgiaQGMjSVMcZBA6D3cfuDELIY1eBsjgmiRpA7H3j7WQAk7Esoazbbbg432XZZBTrpgijiXyRQv6YMGJpCJeDBgwwDBgwYADBgwYA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5" name="AutoShape 83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637" name="AutoShape 85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886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Alabama </a:t>
            </a:r>
            <a:r>
              <a:rPr lang="en-US" sz="5400" b="1" dirty="0" err="1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GeoHub</a:t>
            </a:r>
            <a:endParaRPr lang="en-US" sz="5400" b="1" dirty="0">
              <a:solidFill>
                <a:srgbClr val="243F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661874"/>
            <a:ext cx="8801100" cy="47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954080" cy="721617"/>
          </a:xfrm>
          <a:prstGeom prst="rect">
            <a:avLst/>
          </a:prstGeom>
          <a:noFill/>
          <a:effectLst/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14284082"/>
              </p:ext>
            </p:extLst>
          </p:nvPr>
        </p:nvGraphicFramePr>
        <p:xfrm>
          <a:off x="685800" y="914401"/>
          <a:ext cx="7772400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53969" y="478654"/>
            <a:ext cx="6477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000000"/>
                </a:solidFill>
                <a:latin typeface="Century Gothic"/>
              </a:rPr>
              <a:t>Virtual Alabama </a:t>
            </a:r>
            <a:r>
              <a:rPr lang="en-US" b="1" u="sng" dirty="0" err="1">
                <a:solidFill>
                  <a:srgbClr val="000000"/>
                </a:solidFill>
                <a:latin typeface="Century Gothic"/>
              </a:rPr>
              <a:t>GeoHub</a:t>
            </a:r>
            <a:r>
              <a:rPr lang="en-US" b="1" u="sng" dirty="0">
                <a:solidFill>
                  <a:srgbClr val="000000"/>
                </a:solidFill>
                <a:latin typeface="Century Gothic"/>
              </a:rPr>
              <a:t> for Emergency Management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545454"/>
              </a:solidFill>
              <a:latin typeface="Century Gothic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50931559"/>
              </p:ext>
            </p:extLst>
          </p:nvPr>
        </p:nvGraphicFramePr>
        <p:xfrm>
          <a:off x="1143000" y="1462164"/>
          <a:ext cx="7772400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00" y="3842468"/>
            <a:ext cx="9044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9-1-1</a:t>
            </a:r>
          </a:p>
        </p:txBody>
      </p:sp>
    </p:spTree>
    <p:extLst>
      <p:ext uri="{BB962C8B-B14F-4D97-AF65-F5344CB8AC3E}">
        <p14:creationId xmlns:p14="http://schemas.microsoft.com/office/powerpoint/2010/main" val="16101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9442" y="1831135"/>
            <a:ext cx="5259170" cy="3258399"/>
          </a:xfrm>
        </p:spPr>
        <p:txBody>
          <a:bodyPr>
            <a:normAutofit/>
          </a:bodyPr>
          <a:lstStyle/>
          <a:p>
            <a:br>
              <a:rPr lang="en-US" sz="2701" dirty="0">
                <a:latin typeface="Century Gothic" panose="020B0502020202020204" pitchFamily="34" charset="0"/>
              </a:rPr>
            </a:br>
            <a:endParaRPr lang="en-US" sz="2701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2869"/>
            <a:ext cx="1709256" cy="130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85" y="1086350"/>
            <a:ext cx="1791928" cy="1301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38" y="2536768"/>
            <a:ext cx="1955062" cy="1270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3969" y="478654"/>
            <a:ext cx="6477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000000"/>
                </a:solidFill>
                <a:latin typeface="Century Gothic"/>
              </a:rPr>
              <a:t>Virtual Alabama </a:t>
            </a:r>
            <a:r>
              <a:rPr lang="en-US" b="1" u="sng" dirty="0" err="1">
                <a:solidFill>
                  <a:srgbClr val="000000"/>
                </a:solidFill>
                <a:latin typeface="Century Gothic"/>
              </a:rPr>
              <a:t>GeoHub</a:t>
            </a:r>
            <a:r>
              <a:rPr lang="en-US" b="1" u="sng" dirty="0">
                <a:solidFill>
                  <a:srgbClr val="000000"/>
                </a:solidFill>
                <a:latin typeface="Century Gothic"/>
              </a:rPr>
              <a:t> for Emergency Management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545454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8991" y="1066800"/>
            <a:ext cx="4104009" cy="2710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244" indent="-25724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Planning</a:t>
            </a:r>
          </a:p>
          <a:p>
            <a:pPr marL="257244" indent="-25724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Situational Awareness</a:t>
            </a:r>
          </a:p>
          <a:p>
            <a:pPr marL="257244" indent="-25724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Response</a:t>
            </a:r>
          </a:p>
          <a:p>
            <a:pPr marL="257244" indent="-25724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Recovery</a:t>
            </a:r>
          </a:p>
          <a:p>
            <a:pPr marL="257244" indent="-25724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Public Information</a:t>
            </a:r>
          </a:p>
          <a:p>
            <a:pPr marL="257244" indent="-25724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Crowd Sourcing/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1" b="1" dirty="0">
                <a:solidFill>
                  <a:srgbClr val="000000"/>
                </a:solidFill>
                <a:latin typeface="Century Gothic"/>
              </a:rPr>
              <a:t>   Social Media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954080" cy="721617"/>
          </a:xfrm>
          <a:prstGeom prst="rect">
            <a:avLst/>
          </a:prstGeom>
          <a:noFill/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5" y="4035592"/>
            <a:ext cx="4306547" cy="2727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5592"/>
            <a:ext cx="4456613" cy="2736984"/>
          </a:xfrm>
          <a:prstGeom prst="rect">
            <a:avLst/>
          </a:prstGeom>
        </p:spPr>
      </p:pic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59" y="1542559"/>
            <a:ext cx="3715718" cy="170984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4" y="3546636"/>
            <a:ext cx="1970078" cy="176880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9" y="3546636"/>
            <a:ext cx="2083141" cy="176880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65" y="3532637"/>
            <a:ext cx="2083141" cy="178280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60" y="3532637"/>
            <a:ext cx="2083141" cy="178280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954080" cy="721617"/>
          </a:xfrm>
          <a:prstGeom prst="rect">
            <a:avLst/>
          </a:prstGeom>
          <a:noFill/>
          <a:effectLst/>
        </p:spPr>
      </p:pic>
      <p:sp>
        <p:nvSpPr>
          <p:cNvPr id="15" name="TextBox 14"/>
          <p:cNvSpPr txBox="1"/>
          <p:nvPr/>
        </p:nvSpPr>
        <p:spPr>
          <a:xfrm>
            <a:off x="2553969" y="478654"/>
            <a:ext cx="6477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000000"/>
                </a:solidFill>
                <a:latin typeface="Century Gothic"/>
              </a:rPr>
              <a:t>Virtual Alabama </a:t>
            </a:r>
            <a:r>
              <a:rPr lang="en-US" b="1" u="sng" dirty="0" err="1">
                <a:solidFill>
                  <a:srgbClr val="000000"/>
                </a:solidFill>
                <a:latin typeface="Century Gothic"/>
              </a:rPr>
              <a:t>GeoHub</a:t>
            </a:r>
            <a:r>
              <a:rPr lang="en-US" b="1" u="sng" dirty="0">
                <a:solidFill>
                  <a:srgbClr val="000000"/>
                </a:solidFill>
                <a:latin typeface="Century Gothic"/>
              </a:rPr>
              <a:t> for Emergency Management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047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634" y="1028075"/>
            <a:ext cx="1886441" cy="514484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Insights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19" y="1018742"/>
            <a:ext cx="3773409" cy="97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" y="1708503"/>
            <a:ext cx="4344531" cy="2692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27" y="3086011"/>
            <a:ext cx="4490210" cy="2772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954080" cy="721617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1310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35" t="16909" r="2665" b="9052"/>
          <a:stretch/>
        </p:blipFill>
        <p:spPr>
          <a:xfrm>
            <a:off x="-1338" y="0"/>
            <a:ext cx="914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35" t="17227" r="2580" b="8944"/>
          <a:stretch/>
        </p:blipFill>
        <p:spPr>
          <a:xfrm>
            <a:off x="-8589" y="0"/>
            <a:ext cx="915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641456" y="3187944"/>
            <a:ext cx="2794184" cy="2794184"/>
          </a:xfrm>
          <a:custGeom>
            <a:avLst/>
            <a:gdLst>
              <a:gd name="connsiteX0" fmla="*/ 2644431 w 3725578"/>
              <a:gd name="connsiteY0" fmla="*/ 594000 h 3725578"/>
              <a:gd name="connsiteX1" fmla="*/ 2934222 w 3725578"/>
              <a:gd name="connsiteY1" fmla="*/ 350824 h 3725578"/>
              <a:gd name="connsiteX2" fmla="*/ 3165731 w 3725578"/>
              <a:gd name="connsiteY2" fmla="*/ 545083 h 3725578"/>
              <a:gd name="connsiteX3" fmla="*/ 2976571 w 3725578"/>
              <a:gd name="connsiteY3" fmla="*/ 872699 h 3725578"/>
              <a:gd name="connsiteX4" fmla="*/ 3277123 w 3725578"/>
              <a:gd name="connsiteY4" fmla="*/ 1393270 h 3725578"/>
              <a:gd name="connsiteX5" fmla="*/ 3655427 w 3725578"/>
              <a:gd name="connsiteY5" fmla="*/ 1393261 h 3725578"/>
              <a:gd name="connsiteX6" fmla="*/ 3707906 w 3725578"/>
              <a:gd name="connsiteY6" fmla="*/ 1690883 h 3725578"/>
              <a:gd name="connsiteX7" fmla="*/ 3352413 w 3725578"/>
              <a:gd name="connsiteY7" fmla="*/ 1820261 h 3725578"/>
              <a:gd name="connsiteX8" fmla="*/ 3248032 w 3725578"/>
              <a:gd name="connsiteY8" fmla="*/ 2412233 h 3725578"/>
              <a:gd name="connsiteX9" fmla="*/ 3537836 w 3725578"/>
              <a:gd name="connsiteY9" fmla="*/ 2655395 h 3725578"/>
              <a:gd name="connsiteX10" fmla="*/ 3386729 w 3725578"/>
              <a:gd name="connsiteY10" fmla="*/ 2917120 h 3725578"/>
              <a:gd name="connsiteX11" fmla="*/ 3031244 w 3725578"/>
              <a:gd name="connsiteY11" fmla="*/ 2787723 h 3725578"/>
              <a:gd name="connsiteX12" fmla="*/ 2570772 w 3725578"/>
              <a:gd name="connsiteY12" fmla="*/ 3174105 h 3725578"/>
              <a:gd name="connsiteX13" fmla="*/ 2636472 w 3725578"/>
              <a:gd name="connsiteY13" fmla="*/ 3546660 h 3725578"/>
              <a:gd name="connsiteX14" fmla="*/ 2352484 w 3725578"/>
              <a:gd name="connsiteY14" fmla="*/ 3650023 h 3725578"/>
              <a:gd name="connsiteX15" fmla="*/ 2163341 w 3725578"/>
              <a:gd name="connsiteY15" fmla="*/ 3322398 h 3725578"/>
              <a:gd name="connsiteX16" fmla="*/ 1562237 w 3725578"/>
              <a:gd name="connsiteY16" fmla="*/ 3322398 h 3725578"/>
              <a:gd name="connsiteX17" fmla="*/ 1373094 w 3725578"/>
              <a:gd name="connsiteY17" fmla="*/ 3650023 h 3725578"/>
              <a:gd name="connsiteX18" fmla="*/ 1089106 w 3725578"/>
              <a:gd name="connsiteY18" fmla="*/ 3546660 h 3725578"/>
              <a:gd name="connsiteX19" fmla="*/ 1154807 w 3725578"/>
              <a:gd name="connsiteY19" fmla="*/ 3174105 h 3725578"/>
              <a:gd name="connsiteX20" fmla="*/ 694334 w 3725578"/>
              <a:gd name="connsiteY20" fmla="*/ 2787723 h 3725578"/>
              <a:gd name="connsiteX21" fmla="*/ 338849 w 3725578"/>
              <a:gd name="connsiteY21" fmla="*/ 2917120 h 3725578"/>
              <a:gd name="connsiteX22" fmla="*/ 187742 w 3725578"/>
              <a:gd name="connsiteY22" fmla="*/ 2655395 h 3725578"/>
              <a:gd name="connsiteX23" fmla="*/ 477545 w 3725578"/>
              <a:gd name="connsiteY23" fmla="*/ 2412233 h 3725578"/>
              <a:gd name="connsiteX24" fmla="*/ 373164 w 3725578"/>
              <a:gd name="connsiteY24" fmla="*/ 1820261 h 3725578"/>
              <a:gd name="connsiteX25" fmla="*/ 17672 w 3725578"/>
              <a:gd name="connsiteY25" fmla="*/ 1690883 h 3725578"/>
              <a:gd name="connsiteX26" fmla="*/ 70151 w 3725578"/>
              <a:gd name="connsiteY26" fmla="*/ 1393261 h 3725578"/>
              <a:gd name="connsiteX27" fmla="*/ 448455 w 3725578"/>
              <a:gd name="connsiteY27" fmla="*/ 1393270 h 3725578"/>
              <a:gd name="connsiteX28" fmla="*/ 749007 w 3725578"/>
              <a:gd name="connsiteY28" fmla="*/ 872698 h 3725578"/>
              <a:gd name="connsiteX29" fmla="*/ 559847 w 3725578"/>
              <a:gd name="connsiteY29" fmla="*/ 545083 h 3725578"/>
              <a:gd name="connsiteX30" fmla="*/ 791356 w 3725578"/>
              <a:gd name="connsiteY30" fmla="*/ 350824 h 3725578"/>
              <a:gd name="connsiteX31" fmla="*/ 1081147 w 3725578"/>
              <a:gd name="connsiteY31" fmla="*/ 594000 h 3725578"/>
              <a:gd name="connsiteX32" fmla="*/ 1646000 w 3725578"/>
              <a:gd name="connsiteY32" fmla="*/ 388410 h 3725578"/>
              <a:gd name="connsiteX33" fmla="*/ 1711682 w 3725578"/>
              <a:gd name="connsiteY33" fmla="*/ 15853 h 3725578"/>
              <a:gd name="connsiteX34" fmla="*/ 2013896 w 3725578"/>
              <a:gd name="connsiteY34" fmla="*/ 15853 h 3725578"/>
              <a:gd name="connsiteX35" fmla="*/ 2079578 w 3725578"/>
              <a:gd name="connsiteY35" fmla="*/ 388411 h 3725578"/>
              <a:gd name="connsiteX36" fmla="*/ 2644431 w 3725578"/>
              <a:gd name="connsiteY36" fmla="*/ 594001 h 3725578"/>
              <a:gd name="connsiteX37" fmla="*/ 2644431 w 3725578"/>
              <a:gd name="connsiteY37" fmla="*/ 594000 h 372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25578" h="3725578">
                <a:moveTo>
                  <a:pt x="2644431" y="594000"/>
                </a:moveTo>
                <a:lnTo>
                  <a:pt x="2934222" y="350824"/>
                </a:lnTo>
                <a:lnTo>
                  <a:pt x="3165731" y="545083"/>
                </a:lnTo>
                <a:lnTo>
                  <a:pt x="2976571" y="872699"/>
                </a:lnTo>
                <a:cubicBezTo>
                  <a:pt x="3111075" y="1024006"/>
                  <a:pt x="3213339" y="1201133"/>
                  <a:pt x="3277123" y="1393270"/>
                </a:cubicBezTo>
                <a:lnTo>
                  <a:pt x="3655427" y="1393261"/>
                </a:lnTo>
                <a:lnTo>
                  <a:pt x="3707906" y="1690883"/>
                </a:lnTo>
                <a:lnTo>
                  <a:pt x="3352413" y="1820261"/>
                </a:lnTo>
                <a:cubicBezTo>
                  <a:pt x="3358190" y="2022627"/>
                  <a:pt x="3322675" y="2224048"/>
                  <a:pt x="3248032" y="2412233"/>
                </a:cubicBezTo>
                <a:lnTo>
                  <a:pt x="3537836" y="2655395"/>
                </a:lnTo>
                <a:lnTo>
                  <a:pt x="3386729" y="2917120"/>
                </a:lnTo>
                <a:lnTo>
                  <a:pt x="3031244" y="2787723"/>
                </a:lnTo>
                <a:cubicBezTo>
                  <a:pt x="2905592" y="2946458"/>
                  <a:pt x="2748914" y="3077926"/>
                  <a:pt x="2570772" y="3174105"/>
                </a:cubicBezTo>
                <a:lnTo>
                  <a:pt x="2636472" y="3546660"/>
                </a:lnTo>
                <a:lnTo>
                  <a:pt x="2352484" y="3650023"/>
                </a:lnTo>
                <a:lnTo>
                  <a:pt x="2163341" y="3322398"/>
                </a:lnTo>
                <a:cubicBezTo>
                  <a:pt x="1965053" y="3363228"/>
                  <a:pt x="1760525" y="3363228"/>
                  <a:pt x="1562237" y="3322398"/>
                </a:cubicBezTo>
                <a:lnTo>
                  <a:pt x="1373094" y="3650023"/>
                </a:lnTo>
                <a:lnTo>
                  <a:pt x="1089106" y="3546660"/>
                </a:lnTo>
                <a:lnTo>
                  <a:pt x="1154807" y="3174105"/>
                </a:lnTo>
                <a:cubicBezTo>
                  <a:pt x="976665" y="3077926"/>
                  <a:pt x="819987" y="2946457"/>
                  <a:pt x="694334" y="2787723"/>
                </a:cubicBezTo>
                <a:lnTo>
                  <a:pt x="338849" y="2917120"/>
                </a:lnTo>
                <a:lnTo>
                  <a:pt x="187742" y="2655395"/>
                </a:lnTo>
                <a:lnTo>
                  <a:pt x="477545" y="2412233"/>
                </a:lnTo>
                <a:cubicBezTo>
                  <a:pt x="402903" y="2224047"/>
                  <a:pt x="367387" y="2022627"/>
                  <a:pt x="373164" y="1820261"/>
                </a:cubicBezTo>
                <a:lnTo>
                  <a:pt x="17672" y="1690883"/>
                </a:lnTo>
                <a:lnTo>
                  <a:pt x="70151" y="1393261"/>
                </a:lnTo>
                <a:lnTo>
                  <a:pt x="448455" y="1393270"/>
                </a:lnTo>
                <a:cubicBezTo>
                  <a:pt x="512239" y="1201133"/>
                  <a:pt x="614503" y="1024006"/>
                  <a:pt x="749007" y="872698"/>
                </a:cubicBezTo>
                <a:lnTo>
                  <a:pt x="559847" y="545083"/>
                </a:lnTo>
                <a:lnTo>
                  <a:pt x="791356" y="350824"/>
                </a:lnTo>
                <a:lnTo>
                  <a:pt x="1081147" y="594000"/>
                </a:lnTo>
                <a:cubicBezTo>
                  <a:pt x="1253512" y="487814"/>
                  <a:pt x="1445706" y="417861"/>
                  <a:pt x="1646000" y="388410"/>
                </a:cubicBezTo>
                <a:lnTo>
                  <a:pt x="1711682" y="15853"/>
                </a:lnTo>
                <a:lnTo>
                  <a:pt x="2013896" y="15853"/>
                </a:lnTo>
                <a:lnTo>
                  <a:pt x="2079578" y="388411"/>
                </a:lnTo>
                <a:cubicBezTo>
                  <a:pt x="2279872" y="417862"/>
                  <a:pt x="2472066" y="487814"/>
                  <a:pt x="2644431" y="594001"/>
                </a:cubicBezTo>
                <a:lnTo>
                  <a:pt x="2644431" y="594000"/>
                </a:lnTo>
                <a:close/>
              </a:path>
            </a:pathLst>
          </a:custGeom>
          <a:solidFill>
            <a:srgbClr val="4B77CA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090" tIns="667859" rIns="575090" bIns="716726" numCol="1" spcCol="1270" anchor="ctr" anchorCtr="0">
            <a:noAutofit/>
          </a:bodyPr>
          <a:lstStyle/>
          <a:p>
            <a:pPr algn="ctr" defTabSz="466725" fontAlgn="auto">
              <a:lnSpc>
                <a:spcPct val="90000"/>
              </a:lnSpc>
              <a:spcAft>
                <a:spcPct val="35000"/>
              </a:spcAft>
            </a:pPr>
            <a:r>
              <a:rPr lang="en-US" sz="105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Geographic Information Executive</a:t>
            </a:r>
          </a:p>
          <a:p>
            <a:pPr algn="ctr" defTabSz="466725" fontAlgn="auto">
              <a:lnSpc>
                <a:spcPct val="90000"/>
              </a:lnSpc>
              <a:spcAft>
                <a:spcPct val="35000"/>
              </a:spcAft>
            </a:pPr>
            <a:r>
              <a:rPr lang="en-US" sz="15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</a:t>
            </a:r>
          </a:p>
        </p:txBody>
      </p:sp>
      <p:sp>
        <p:nvSpPr>
          <p:cNvPr id="6" name="Freeform 5"/>
          <p:cNvSpPr/>
          <p:nvPr/>
        </p:nvSpPr>
        <p:spPr>
          <a:xfrm>
            <a:off x="4006514" y="2593332"/>
            <a:ext cx="1924288" cy="1936562"/>
          </a:xfrm>
          <a:custGeom>
            <a:avLst/>
            <a:gdLst>
              <a:gd name="connsiteX0" fmla="*/ 1919790 w 2565717"/>
              <a:gd name="connsiteY0" fmla="*/ 652245 h 2582083"/>
              <a:gd name="connsiteX1" fmla="*/ 2298764 w 2565717"/>
              <a:gd name="connsiteY1" fmla="*/ 539648 h 2582083"/>
              <a:gd name="connsiteX2" fmla="*/ 2438664 w 2565717"/>
              <a:gd name="connsiteY2" fmla="*/ 784170 h 2582083"/>
              <a:gd name="connsiteX3" fmla="*/ 2149542 w 2565717"/>
              <a:gd name="connsiteY3" fmla="*/ 1053814 h 2582083"/>
              <a:gd name="connsiteX4" fmla="*/ 2149542 w 2565717"/>
              <a:gd name="connsiteY4" fmla="*/ 1528269 h 2582083"/>
              <a:gd name="connsiteX5" fmla="*/ 2438664 w 2565717"/>
              <a:gd name="connsiteY5" fmla="*/ 1797913 h 2582083"/>
              <a:gd name="connsiteX6" fmla="*/ 2298764 w 2565717"/>
              <a:gd name="connsiteY6" fmla="*/ 2042435 h 2582083"/>
              <a:gd name="connsiteX7" fmla="*/ 1919790 w 2565717"/>
              <a:gd name="connsiteY7" fmla="*/ 1929838 h 2582083"/>
              <a:gd name="connsiteX8" fmla="*/ 1512611 w 2565717"/>
              <a:gd name="connsiteY8" fmla="*/ 2167065 h 2582083"/>
              <a:gd name="connsiteX9" fmla="*/ 1422144 w 2565717"/>
              <a:gd name="connsiteY9" fmla="*/ 2551922 h 2582083"/>
              <a:gd name="connsiteX10" fmla="*/ 1143573 w 2565717"/>
              <a:gd name="connsiteY10" fmla="*/ 2551922 h 2582083"/>
              <a:gd name="connsiteX11" fmla="*/ 1053106 w 2565717"/>
              <a:gd name="connsiteY11" fmla="*/ 2167065 h 2582083"/>
              <a:gd name="connsiteX12" fmla="*/ 645927 w 2565717"/>
              <a:gd name="connsiteY12" fmla="*/ 1929838 h 2582083"/>
              <a:gd name="connsiteX13" fmla="*/ 266953 w 2565717"/>
              <a:gd name="connsiteY13" fmla="*/ 2042435 h 2582083"/>
              <a:gd name="connsiteX14" fmla="*/ 127053 w 2565717"/>
              <a:gd name="connsiteY14" fmla="*/ 1797913 h 2582083"/>
              <a:gd name="connsiteX15" fmla="*/ 416175 w 2565717"/>
              <a:gd name="connsiteY15" fmla="*/ 1528269 h 2582083"/>
              <a:gd name="connsiteX16" fmla="*/ 416175 w 2565717"/>
              <a:gd name="connsiteY16" fmla="*/ 1053814 h 2582083"/>
              <a:gd name="connsiteX17" fmla="*/ 127053 w 2565717"/>
              <a:gd name="connsiteY17" fmla="*/ 784170 h 2582083"/>
              <a:gd name="connsiteX18" fmla="*/ 266953 w 2565717"/>
              <a:gd name="connsiteY18" fmla="*/ 539648 h 2582083"/>
              <a:gd name="connsiteX19" fmla="*/ 645927 w 2565717"/>
              <a:gd name="connsiteY19" fmla="*/ 652245 h 2582083"/>
              <a:gd name="connsiteX20" fmla="*/ 1053106 w 2565717"/>
              <a:gd name="connsiteY20" fmla="*/ 415018 h 2582083"/>
              <a:gd name="connsiteX21" fmla="*/ 1143573 w 2565717"/>
              <a:gd name="connsiteY21" fmla="*/ 30161 h 2582083"/>
              <a:gd name="connsiteX22" fmla="*/ 1422144 w 2565717"/>
              <a:gd name="connsiteY22" fmla="*/ 30161 h 2582083"/>
              <a:gd name="connsiteX23" fmla="*/ 1512611 w 2565717"/>
              <a:gd name="connsiteY23" fmla="*/ 415018 h 2582083"/>
              <a:gd name="connsiteX24" fmla="*/ 1919790 w 2565717"/>
              <a:gd name="connsiteY24" fmla="*/ 652245 h 258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5717" h="2582083">
                <a:moveTo>
                  <a:pt x="1919790" y="652245"/>
                </a:moveTo>
                <a:lnTo>
                  <a:pt x="2298764" y="539648"/>
                </a:lnTo>
                <a:lnTo>
                  <a:pt x="2438664" y="784170"/>
                </a:lnTo>
                <a:lnTo>
                  <a:pt x="2149542" y="1053814"/>
                </a:lnTo>
                <a:cubicBezTo>
                  <a:pt x="2191298" y="1209159"/>
                  <a:pt x="2191298" y="1372924"/>
                  <a:pt x="2149542" y="1528269"/>
                </a:cubicBezTo>
                <a:lnTo>
                  <a:pt x="2438664" y="1797913"/>
                </a:lnTo>
                <a:lnTo>
                  <a:pt x="2298764" y="2042435"/>
                </a:lnTo>
                <a:lnTo>
                  <a:pt x="1919790" y="1929838"/>
                </a:lnTo>
                <a:cubicBezTo>
                  <a:pt x="1807350" y="2044002"/>
                  <a:pt x="1666807" y="2125884"/>
                  <a:pt x="1512611" y="2167065"/>
                </a:cubicBezTo>
                <a:lnTo>
                  <a:pt x="1422144" y="2551922"/>
                </a:lnTo>
                <a:lnTo>
                  <a:pt x="1143573" y="2551922"/>
                </a:lnTo>
                <a:lnTo>
                  <a:pt x="1053106" y="2167065"/>
                </a:lnTo>
                <a:cubicBezTo>
                  <a:pt x="898910" y="2125884"/>
                  <a:pt x="758366" y="2044002"/>
                  <a:pt x="645927" y="1929838"/>
                </a:cubicBezTo>
                <a:lnTo>
                  <a:pt x="266953" y="2042435"/>
                </a:lnTo>
                <a:lnTo>
                  <a:pt x="127053" y="1797913"/>
                </a:lnTo>
                <a:lnTo>
                  <a:pt x="416175" y="1528269"/>
                </a:lnTo>
                <a:cubicBezTo>
                  <a:pt x="374419" y="1372924"/>
                  <a:pt x="374419" y="1209159"/>
                  <a:pt x="416175" y="1053814"/>
                </a:cubicBezTo>
                <a:lnTo>
                  <a:pt x="127053" y="784170"/>
                </a:lnTo>
                <a:lnTo>
                  <a:pt x="266953" y="539648"/>
                </a:lnTo>
                <a:lnTo>
                  <a:pt x="645927" y="652245"/>
                </a:lnTo>
                <a:cubicBezTo>
                  <a:pt x="758367" y="538081"/>
                  <a:pt x="898910" y="456199"/>
                  <a:pt x="1053106" y="415018"/>
                </a:cubicBezTo>
                <a:lnTo>
                  <a:pt x="1143573" y="30161"/>
                </a:lnTo>
                <a:lnTo>
                  <a:pt x="1422144" y="30161"/>
                </a:lnTo>
                <a:lnTo>
                  <a:pt x="1512611" y="415018"/>
                </a:lnTo>
                <a:cubicBezTo>
                  <a:pt x="1666807" y="456199"/>
                  <a:pt x="1807351" y="538081"/>
                  <a:pt x="1919790" y="65224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676672"/>
              <a:satOff val="-5114"/>
              <a:lumOff val="-1961"/>
              <a:alphaOff val="0"/>
            </a:schemeClr>
          </a:fillRef>
          <a:effectRef idx="3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7780" tIns="502519" rIns="497780" bIns="502519" numCol="1" spcCol="1270" anchor="ctr" anchorCtr="0">
            <a:noAutofit/>
          </a:bodyPr>
          <a:lstStyle/>
          <a:p>
            <a:pPr algn="ctr" defTabSz="466725" fontAlgn="auto">
              <a:lnSpc>
                <a:spcPct val="90000"/>
              </a:lnSpc>
              <a:spcAft>
                <a:spcPct val="35000"/>
              </a:spcAft>
            </a:pPr>
            <a:r>
              <a:rPr lang="en-US" sz="105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Geographic Information Advisory </a:t>
            </a:r>
            <a:r>
              <a:rPr lang="en-US" sz="15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</a:t>
            </a:r>
          </a:p>
        </p:txBody>
      </p:sp>
      <p:sp>
        <p:nvSpPr>
          <p:cNvPr id="7" name="Freeform 6"/>
          <p:cNvSpPr/>
          <p:nvPr/>
        </p:nvSpPr>
        <p:spPr>
          <a:xfrm>
            <a:off x="4808050" y="776610"/>
            <a:ext cx="2700925" cy="2688927"/>
          </a:xfrm>
          <a:custGeom>
            <a:avLst/>
            <a:gdLst>
              <a:gd name="connsiteX0" fmla="*/ 2206125 w 2945175"/>
              <a:gd name="connsiteY0" fmla="*/ 740208 h 2922552"/>
              <a:gd name="connsiteX1" fmla="*/ 2636675 w 2945175"/>
              <a:gd name="connsiteY1" fmla="*/ 608203 h 2922552"/>
              <a:gd name="connsiteX2" fmla="*/ 2797374 w 2945175"/>
              <a:gd name="connsiteY2" fmla="*/ 883498 h 2922552"/>
              <a:gd name="connsiteX3" fmla="*/ 2470725 w 2945175"/>
              <a:gd name="connsiteY3" fmla="*/ 1193496 h 2922552"/>
              <a:gd name="connsiteX4" fmla="*/ 2470725 w 2945175"/>
              <a:gd name="connsiteY4" fmla="*/ 1729057 h 2922552"/>
              <a:gd name="connsiteX5" fmla="*/ 2797374 w 2945175"/>
              <a:gd name="connsiteY5" fmla="*/ 2039054 h 2922552"/>
              <a:gd name="connsiteX6" fmla="*/ 2636675 w 2945175"/>
              <a:gd name="connsiteY6" fmla="*/ 2314349 h 2922552"/>
              <a:gd name="connsiteX7" fmla="*/ 2206125 w 2945175"/>
              <a:gd name="connsiteY7" fmla="*/ 2182344 h 2922552"/>
              <a:gd name="connsiteX8" fmla="*/ 1737187 w 2945175"/>
              <a:gd name="connsiteY8" fmla="*/ 2450124 h 2922552"/>
              <a:gd name="connsiteX9" fmla="*/ 1634138 w 2945175"/>
              <a:gd name="connsiteY9" fmla="*/ 2888507 h 2922552"/>
              <a:gd name="connsiteX10" fmla="*/ 1311037 w 2945175"/>
              <a:gd name="connsiteY10" fmla="*/ 2888507 h 2922552"/>
              <a:gd name="connsiteX11" fmla="*/ 1207988 w 2945175"/>
              <a:gd name="connsiteY11" fmla="*/ 2450124 h 2922552"/>
              <a:gd name="connsiteX12" fmla="*/ 739050 w 2945175"/>
              <a:gd name="connsiteY12" fmla="*/ 2182344 h 2922552"/>
              <a:gd name="connsiteX13" fmla="*/ 308500 w 2945175"/>
              <a:gd name="connsiteY13" fmla="*/ 2314349 h 2922552"/>
              <a:gd name="connsiteX14" fmla="*/ 147801 w 2945175"/>
              <a:gd name="connsiteY14" fmla="*/ 2039054 h 2922552"/>
              <a:gd name="connsiteX15" fmla="*/ 474450 w 2945175"/>
              <a:gd name="connsiteY15" fmla="*/ 1729056 h 2922552"/>
              <a:gd name="connsiteX16" fmla="*/ 474450 w 2945175"/>
              <a:gd name="connsiteY16" fmla="*/ 1193495 h 2922552"/>
              <a:gd name="connsiteX17" fmla="*/ 147801 w 2945175"/>
              <a:gd name="connsiteY17" fmla="*/ 883498 h 2922552"/>
              <a:gd name="connsiteX18" fmla="*/ 308500 w 2945175"/>
              <a:gd name="connsiteY18" fmla="*/ 608203 h 2922552"/>
              <a:gd name="connsiteX19" fmla="*/ 739050 w 2945175"/>
              <a:gd name="connsiteY19" fmla="*/ 740208 h 2922552"/>
              <a:gd name="connsiteX20" fmla="*/ 1207988 w 2945175"/>
              <a:gd name="connsiteY20" fmla="*/ 472428 h 2922552"/>
              <a:gd name="connsiteX21" fmla="*/ 1311037 w 2945175"/>
              <a:gd name="connsiteY21" fmla="*/ 34045 h 2922552"/>
              <a:gd name="connsiteX22" fmla="*/ 1634138 w 2945175"/>
              <a:gd name="connsiteY22" fmla="*/ 34045 h 2922552"/>
              <a:gd name="connsiteX23" fmla="*/ 1737187 w 2945175"/>
              <a:gd name="connsiteY23" fmla="*/ 472428 h 2922552"/>
              <a:gd name="connsiteX24" fmla="*/ 2206125 w 2945175"/>
              <a:gd name="connsiteY24" fmla="*/ 740208 h 29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45175" h="2922552">
                <a:moveTo>
                  <a:pt x="1899424" y="738755"/>
                </a:moveTo>
                <a:lnTo>
                  <a:pt x="2211598" y="543978"/>
                </a:lnTo>
                <a:lnTo>
                  <a:pt x="2396815" y="726838"/>
                </a:lnTo>
                <a:lnTo>
                  <a:pt x="2204393" y="1039843"/>
                </a:lnTo>
                <a:cubicBezTo>
                  <a:pt x="2279499" y="1167767"/>
                  <a:pt x="2318627" y="1313321"/>
                  <a:pt x="2317754" y="1461537"/>
                </a:cubicBezTo>
                <a:lnTo>
                  <a:pt x="2641410" y="1636708"/>
                </a:lnTo>
                <a:lnTo>
                  <a:pt x="2572736" y="1887376"/>
                </a:lnTo>
                <a:lnTo>
                  <a:pt x="2204678" y="1874274"/>
                </a:lnTo>
                <a:cubicBezTo>
                  <a:pt x="2129661" y="2003063"/>
                  <a:pt x="2021361" y="2109989"/>
                  <a:pt x="1890918" y="2184057"/>
                </a:cubicBezTo>
                <a:lnTo>
                  <a:pt x="1902305" y="2550975"/>
                </a:lnTo>
                <a:lnTo>
                  <a:pt x="1647069" y="2619143"/>
                </a:lnTo>
                <a:lnTo>
                  <a:pt x="1472873" y="2295707"/>
                </a:lnTo>
                <a:cubicBezTo>
                  <a:pt x="1322751" y="2296572"/>
                  <a:pt x="1175323" y="2257945"/>
                  <a:pt x="1045751" y="2183797"/>
                </a:cubicBezTo>
                <a:lnTo>
                  <a:pt x="733577" y="2378574"/>
                </a:lnTo>
                <a:lnTo>
                  <a:pt x="548360" y="2195714"/>
                </a:lnTo>
                <a:lnTo>
                  <a:pt x="740782" y="1882709"/>
                </a:lnTo>
                <a:cubicBezTo>
                  <a:pt x="665676" y="1754785"/>
                  <a:pt x="626548" y="1609231"/>
                  <a:pt x="627421" y="1461015"/>
                </a:cubicBezTo>
                <a:lnTo>
                  <a:pt x="303765" y="1285844"/>
                </a:lnTo>
                <a:lnTo>
                  <a:pt x="372439" y="1035176"/>
                </a:lnTo>
                <a:lnTo>
                  <a:pt x="740497" y="1048278"/>
                </a:lnTo>
                <a:cubicBezTo>
                  <a:pt x="815514" y="919489"/>
                  <a:pt x="923814" y="812563"/>
                  <a:pt x="1054257" y="738495"/>
                </a:cubicBezTo>
                <a:lnTo>
                  <a:pt x="1042870" y="371577"/>
                </a:lnTo>
                <a:lnTo>
                  <a:pt x="1298106" y="303409"/>
                </a:lnTo>
                <a:lnTo>
                  <a:pt x="1472302" y="626845"/>
                </a:lnTo>
                <a:cubicBezTo>
                  <a:pt x="1622424" y="625980"/>
                  <a:pt x="1769852" y="664607"/>
                  <a:pt x="1899424" y="738755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4"/>
              <a:satOff val="-10228"/>
              <a:lumOff val="-3922"/>
              <a:alphaOff val="0"/>
            </a:schemeClr>
          </a:fillRef>
          <a:effectRef idx="3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3883" tIns="740633" rIns="743883" bIns="740634" numCol="1" spcCol="1270" anchor="ctr" anchorCtr="0">
            <a:noAutofit/>
          </a:bodyPr>
          <a:lstStyle/>
          <a:p>
            <a:pPr algn="ctr" defTabSz="433388" fontAlgn="auto">
              <a:lnSpc>
                <a:spcPct val="90000"/>
              </a:lnSpc>
              <a:spcAft>
                <a:spcPct val="35000"/>
              </a:spcAft>
            </a:pPr>
            <a:r>
              <a:rPr lang="en-US" sz="975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Geographic Information</a:t>
            </a:r>
          </a:p>
          <a:p>
            <a:pPr algn="ctr" defTabSz="433388" fontAlgn="auto">
              <a:lnSpc>
                <a:spcPct val="90000"/>
              </a:lnSpc>
              <a:spcAft>
                <a:spcPct val="35000"/>
              </a:spcAft>
            </a:pPr>
            <a:r>
              <a:rPr lang="en-US" sz="15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</a:t>
            </a:r>
          </a:p>
        </p:txBody>
      </p:sp>
      <p:sp>
        <p:nvSpPr>
          <p:cNvPr id="8" name="Circular Arrow 7"/>
          <p:cNvSpPr/>
          <p:nvPr/>
        </p:nvSpPr>
        <p:spPr>
          <a:xfrm>
            <a:off x="5448517" y="2753726"/>
            <a:ext cx="3576555" cy="3576555"/>
          </a:xfrm>
          <a:prstGeom prst="circularArrow">
            <a:avLst>
              <a:gd name="adj1" fmla="val 4688"/>
              <a:gd name="adj2" fmla="val 299029"/>
              <a:gd name="adj3" fmla="val 2555907"/>
              <a:gd name="adj4" fmla="val 15778177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Shape 8"/>
          <p:cNvSpPr/>
          <p:nvPr/>
        </p:nvSpPr>
        <p:spPr>
          <a:xfrm>
            <a:off x="3655863" y="2069564"/>
            <a:ext cx="2598590" cy="2598590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676672"/>
              <a:satOff val="-5114"/>
              <a:lumOff val="-1961"/>
              <a:alphaOff val="0"/>
            </a:schemeClr>
          </a:fillRef>
          <a:effectRef idx="3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ircular Arrow 9"/>
          <p:cNvSpPr/>
          <p:nvPr/>
        </p:nvSpPr>
        <p:spPr>
          <a:xfrm>
            <a:off x="4693396" y="681114"/>
            <a:ext cx="2801804" cy="280180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4"/>
              <a:satOff val="-10228"/>
              <a:lumOff val="-3922"/>
              <a:alphaOff val="0"/>
            </a:schemeClr>
          </a:fillRef>
          <a:effectRef idx="3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itle 1"/>
          <p:cNvSpPr txBox="1">
            <a:spLocks/>
          </p:cNvSpPr>
          <p:nvPr/>
        </p:nvSpPr>
        <p:spPr>
          <a:xfrm>
            <a:off x="231607" y="2436395"/>
            <a:ext cx="3260558" cy="211154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45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Alabama</a:t>
            </a:r>
          </a:p>
          <a:p>
            <a:pPr algn="ctr" defTabSz="685800" fontAlgn="auto">
              <a:spcAft>
                <a:spcPts val="0"/>
              </a:spcAft>
            </a:pPr>
            <a:r>
              <a:rPr lang="en-US" sz="45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</a:t>
            </a:r>
          </a:p>
          <a:p>
            <a:pPr algn="ctr" defTabSz="685800" fontAlgn="auto">
              <a:spcAft>
                <a:spcPts val="0"/>
              </a:spcAft>
            </a:pPr>
            <a:r>
              <a:rPr lang="en-US" sz="45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13066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1722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Statewide Imagery ELA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398952" y="457200"/>
            <a:ext cx="2514600" cy="4114800"/>
            <a:chOff x="3504" y="1632"/>
            <a:chExt cx="1632" cy="2256"/>
          </a:xfrm>
        </p:grpSpPr>
        <p:pic>
          <p:nvPicPr>
            <p:cNvPr id="8" name="Picture 5" descr="plane on green bckground full exposur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47617"/>
                </a:clrFrom>
                <a:clrTo>
                  <a:srgbClr val="04761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632"/>
              <a:ext cx="1632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63" y="2052"/>
              <a:ext cx="1041" cy="1836"/>
            </a:xfrm>
            <a:custGeom>
              <a:avLst/>
              <a:gdLst>
                <a:gd name="T0" fmla="*/ 0 w 1518"/>
                <a:gd name="T1" fmla="*/ 1330 h 1330"/>
                <a:gd name="T2" fmla="*/ 1518 w 1518"/>
                <a:gd name="T3" fmla="*/ 1330 h 1330"/>
                <a:gd name="T4" fmla="*/ 754 w 1518"/>
                <a:gd name="T5" fmla="*/ 0 h 1330"/>
                <a:gd name="T6" fmla="*/ 0 w 1518"/>
                <a:gd name="T7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8" h="1330">
                  <a:moveTo>
                    <a:pt x="0" y="1330"/>
                  </a:moveTo>
                  <a:lnTo>
                    <a:pt x="1518" y="1330"/>
                  </a:lnTo>
                  <a:lnTo>
                    <a:pt x="754" y="0"/>
                  </a:lnTo>
                  <a:lnTo>
                    <a:pt x="0" y="1330"/>
                  </a:ln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/>
          <a:stretch/>
        </p:blipFill>
        <p:spPr bwMode="auto">
          <a:xfrm>
            <a:off x="76200" y="4059237"/>
            <a:ext cx="3194889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" y="1660894"/>
            <a:ext cx="32004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59236"/>
            <a:ext cx="28956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phillip.henderson.ACJIC\AppData\Local\Microsoft\Windows\Temporary Internet Files\Content.Outlook\22U3R6O8\GoogleImage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2" t="25555" r="32916" b="17778"/>
          <a:stretch>
            <a:fillRect/>
          </a:stretch>
        </p:blipFill>
        <p:spPr bwMode="auto">
          <a:xfrm>
            <a:off x="5638800" y="1678917"/>
            <a:ext cx="3401922" cy="510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7432"/>
            <a:ext cx="2832939" cy="253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80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Statewide Aerial Imagery Specifications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83" t="16417" r="34783" b="2752"/>
          <a:stretch/>
        </p:blipFill>
        <p:spPr>
          <a:xfrm>
            <a:off x="2438400" y="1143000"/>
            <a:ext cx="425053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83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8893875"/>
              </p:ext>
            </p:extLst>
          </p:nvPr>
        </p:nvGraphicFramePr>
        <p:xfrm>
          <a:off x="76200" y="1219200"/>
          <a:ext cx="8991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36195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Statewide Imagery ELA</a:t>
            </a:r>
          </a:p>
        </p:txBody>
      </p:sp>
    </p:spTree>
    <p:extLst>
      <p:ext uri="{BB962C8B-B14F-4D97-AF65-F5344CB8AC3E}">
        <p14:creationId xmlns:p14="http://schemas.microsoft.com/office/powerpoint/2010/main" val="1910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09074678"/>
              </p:ext>
            </p:extLst>
          </p:nvPr>
        </p:nvGraphicFramePr>
        <p:xfrm>
          <a:off x="76200" y="1219200"/>
          <a:ext cx="8991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Statewide Imagery ELA</a:t>
            </a:r>
          </a:p>
        </p:txBody>
      </p:sp>
    </p:spTree>
    <p:extLst>
      <p:ext uri="{BB962C8B-B14F-4D97-AF65-F5344CB8AC3E}">
        <p14:creationId xmlns:p14="http://schemas.microsoft.com/office/powerpoint/2010/main" val="29954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80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Statewide Aerial Imagery Scope of 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304" t="12716" r="9830" b="5291"/>
          <a:stretch/>
        </p:blipFill>
        <p:spPr>
          <a:xfrm>
            <a:off x="2362200" y="924659"/>
            <a:ext cx="4343399" cy="55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04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76200" y="1524000"/>
          <a:ext cx="8915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Imagery Partners</a:t>
            </a:r>
          </a:p>
        </p:txBody>
      </p:sp>
    </p:spTree>
    <p:extLst>
      <p:ext uri="{BB962C8B-B14F-4D97-AF65-F5344CB8AC3E}">
        <p14:creationId xmlns:p14="http://schemas.microsoft.com/office/powerpoint/2010/main" val="1882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Imagery Partnership Cost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81000" y="1143000"/>
          <a:ext cx="8382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13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23827321"/>
              </p:ext>
            </p:extLst>
          </p:nvPr>
        </p:nvGraphicFramePr>
        <p:xfrm>
          <a:off x="304800" y="304800"/>
          <a:ext cx="8534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496475" y="2286000"/>
            <a:ext cx="1214049" cy="4038600"/>
          </a:xfrm>
          <a:prstGeom prst="roundRect">
            <a:avLst/>
          </a:prstGeom>
          <a:solidFill>
            <a:srgbClr val="C4D8FF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73886" y="236220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2400" y="293891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0" y="351562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412402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3156" y="469031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Aug/Sept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529790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59055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62493" y="1828180"/>
            <a:ext cx="104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4192405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Imagery Scope of Work</a:t>
            </a: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833770" y="1219200"/>
          <a:ext cx="7476460" cy="501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202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Imagery Selection Committee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03672019"/>
              </p:ext>
            </p:extLst>
          </p:nvPr>
        </p:nvGraphicFramePr>
        <p:xfrm>
          <a:off x="457200" y="1219200"/>
          <a:ext cx="8229600" cy="501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094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50859"/>
              </p:ext>
            </p:extLst>
          </p:nvPr>
        </p:nvGraphicFramePr>
        <p:xfrm>
          <a:off x="453189" y="1215189"/>
          <a:ext cx="8309811" cy="555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382455"/>
              </p:ext>
            </p:extLst>
          </p:nvPr>
        </p:nvGraphicFramePr>
        <p:xfrm>
          <a:off x="508334" y="685800"/>
          <a:ext cx="8330866" cy="212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133600" y="1"/>
            <a:ext cx="6260432" cy="1034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Alabama GIS Coordination</a:t>
            </a:r>
          </a:p>
        </p:txBody>
      </p:sp>
    </p:spTree>
    <p:extLst>
      <p:ext uri="{BB962C8B-B14F-4D97-AF65-F5344CB8AC3E}">
        <p14:creationId xmlns:p14="http://schemas.microsoft.com/office/powerpoint/2010/main" val="338124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Imagery Selection Committee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91670181"/>
              </p:ext>
            </p:extLst>
          </p:nvPr>
        </p:nvGraphicFramePr>
        <p:xfrm>
          <a:off x="457200" y="1219200"/>
          <a:ext cx="8229600" cy="501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692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1676400" y="685800"/>
            <a:ext cx="7048500" cy="44778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2100" dirty="0">
                <a:solidFill>
                  <a:schemeClr val="bg1"/>
                </a:solidFill>
              </a:rPr>
              <a:t>The USGS will match up to 50% of the cost for </a:t>
            </a:r>
            <a:r>
              <a:rPr lang="en-US" sz="2100" dirty="0" err="1">
                <a:solidFill>
                  <a:schemeClr val="bg1"/>
                </a:solidFill>
              </a:rPr>
              <a:t>LiDAR</a:t>
            </a:r>
            <a:endParaRPr lang="en-US" sz="2100" dirty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8600" y="-19050"/>
            <a:ext cx="86296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USGS 3D Elevation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63" t="8380" r="5637" b="1541"/>
          <a:stretch/>
        </p:blipFill>
        <p:spPr>
          <a:xfrm>
            <a:off x="4724400" y="1218570"/>
            <a:ext cx="4114800" cy="5444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4149392" cy="2576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4149391" cy="27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USGS Awards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LiDAR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for 12 Counties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4797" y="990600"/>
            <a:ext cx="8458205" cy="5714999"/>
            <a:chOff x="304797" y="990600"/>
            <a:chExt cx="8458205" cy="571499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Freeform 16"/>
            <p:cNvSpPr/>
            <p:nvPr/>
          </p:nvSpPr>
          <p:spPr>
            <a:xfrm>
              <a:off x="4312912" y="1523991"/>
              <a:ext cx="4450090" cy="4648215"/>
            </a:xfrm>
            <a:custGeom>
              <a:avLst/>
              <a:gdLst>
                <a:gd name="connsiteX0" fmla="*/ 741696 w 4648214"/>
                <a:gd name="connsiteY0" fmla="*/ 0 h 4450089"/>
                <a:gd name="connsiteX1" fmla="*/ 3906518 w 4648214"/>
                <a:gd name="connsiteY1" fmla="*/ 0 h 4450089"/>
                <a:gd name="connsiteX2" fmla="*/ 4648214 w 4648214"/>
                <a:gd name="connsiteY2" fmla="*/ 741696 h 4450089"/>
                <a:gd name="connsiteX3" fmla="*/ 4648214 w 4648214"/>
                <a:gd name="connsiteY3" fmla="*/ 4450089 h 4450089"/>
                <a:gd name="connsiteX4" fmla="*/ 4648214 w 4648214"/>
                <a:gd name="connsiteY4" fmla="*/ 4450089 h 4450089"/>
                <a:gd name="connsiteX5" fmla="*/ 0 w 4648214"/>
                <a:gd name="connsiteY5" fmla="*/ 4450089 h 4450089"/>
                <a:gd name="connsiteX6" fmla="*/ 0 w 4648214"/>
                <a:gd name="connsiteY6" fmla="*/ 4450089 h 4450089"/>
                <a:gd name="connsiteX7" fmla="*/ 0 w 4648214"/>
                <a:gd name="connsiteY7" fmla="*/ 741696 h 4450089"/>
                <a:gd name="connsiteX8" fmla="*/ 741696 w 4648214"/>
                <a:gd name="connsiteY8" fmla="*/ 0 h 445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8214" h="4450089">
                  <a:moveTo>
                    <a:pt x="4648213" y="710082"/>
                  </a:moveTo>
                  <a:lnTo>
                    <a:pt x="4648213" y="3740007"/>
                  </a:lnTo>
                  <a:cubicBezTo>
                    <a:pt x="4648213" y="4132174"/>
                    <a:pt x="4301360" y="4450089"/>
                    <a:pt x="3873496" y="4450089"/>
                  </a:cubicBezTo>
                  <a:lnTo>
                    <a:pt x="1" y="4450089"/>
                  </a:lnTo>
                  <a:lnTo>
                    <a:pt x="1" y="4450089"/>
                  </a:lnTo>
                  <a:lnTo>
                    <a:pt x="1" y="0"/>
                  </a:lnTo>
                  <a:lnTo>
                    <a:pt x="1" y="0"/>
                  </a:lnTo>
                  <a:lnTo>
                    <a:pt x="3873496" y="0"/>
                  </a:lnTo>
                  <a:cubicBezTo>
                    <a:pt x="4301360" y="0"/>
                    <a:pt x="4648213" y="317915"/>
                    <a:pt x="4648213" y="71008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0971" tIns="287721" rIns="358205" bIns="287720" numCol="1" spcCol="1270" anchor="ctr" anchorCtr="0">
              <a:noAutofit/>
            </a:bodyPr>
            <a:lstStyle/>
            <a:p>
              <a:pPr marL="285750" lvl="1" indent="-285750" defTabSz="1644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3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8,845 Square Miles</a:t>
              </a:r>
            </a:p>
            <a:p>
              <a:pPr marL="285750" lvl="1" indent="-285750" defTabSz="1644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3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Funding Partners $458,000</a:t>
              </a:r>
            </a:p>
            <a:p>
              <a:pPr marL="285750" lvl="1" indent="-285750" defTabSz="1644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3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USGS funds $427,200</a:t>
              </a:r>
            </a:p>
            <a:p>
              <a:pPr marL="285750" lvl="1" indent="-285750" defTabSz="16446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3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Total project $885,200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04797" y="990600"/>
              <a:ext cx="4008115" cy="5714999"/>
            </a:xfrm>
            <a:custGeom>
              <a:avLst/>
              <a:gdLst>
                <a:gd name="connsiteX0" fmla="*/ 0 w 4008115"/>
                <a:gd name="connsiteY0" fmla="*/ 668033 h 5714999"/>
                <a:gd name="connsiteX1" fmla="*/ 668033 w 4008115"/>
                <a:gd name="connsiteY1" fmla="*/ 0 h 5714999"/>
                <a:gd name="connsiteX2" fmla="*/ 3340082 w 4008115"/>
                <a:gd name="connsiteY2" fmla="*/ 0 h 5714999"/>
                <a:gd name="connsiteX3" fmla="*/ 4008115 w 4008115"/>
                <a:gd name="connsiteY3" fmla="*/ 668033 h 5714999"/>
                <a:gd name="connsiteX4" fmla="*/ 4008115 w 4008115"/>
                <a:gd name="connsiteY4" fmla="*/ 5046966 h 5714999"/>
                <a:gd name="connsiteX5" fmla="*/ 3340082 w 4008115"/>
                <a:gd name="connsiteY5" fmla="*/ 5714999 h 5714999"/>
                <a:gd name="connsiteX6" fmla="*/ 668033 w 4008115"/>
                <a:gd name="connsiteY6" fmla="*/ 5714999 h 5714999"/>
                <a:gd name="connsiteX7" fmla="*/ 0 w 4008115"/>
                <a:gd name="connsiteY7" fmla="*/ 5046966 h 5714999"/>
                <a:gd name="connsiteX8" fmla="*/ 0 w 4008115"/>
                <a:gd name="connsiteY8" fmla="*/ 668033 h 571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8115" h="5714999">
                  <a:moveTo>
                    <a:pt x="0" y="668033"/>
                  </a:moveTo>
                  <a:cubicBezTo>
                    <a:pt x="0" y="299089"/>
                    <a:pt x="299089" y="0"/>
                    <a:pt x="668033" y="0"/>
                  </a:cubicBezTo>
                  <a:lnTo>
                    <a:pt x="3340082" y="0"/>
                  </a:lnTo>
                  <a:cubicBezTo>
                    <a:pt x="3709026" y="0"/>
                    <a:pt x="4008115" y="299089"/>
                    <a:pt x="4008115" y="668033"/>
                  </a:cubicBezTo>
                  <a:lnTo>
                    <a:pt x="4008115" y="5046966"/>
                  </a:lnTo>
                  <a:cubicBezTo>
                    <a:pt x="4008115" y="5415910"/>
                    <a:pt x="3709026" y="5714999"/>
                    <a:pt x="3340082" y="5714999"/>
                  </a:cubicBezTo>
                  <a:lnTo>
                    <a:pt x="668033" y="5714999"/>
                  </a:lnTo>
                  <a:cubicBezTo>
                    <a:pt x="299089" y="5714999"/>
                    <a:pt x="0" y="5415910"/>
                    <a:pt x="0" y="5046966"/>
                  </a:cubicBezTo>
                  <a:lnTo>
                    <a:pt x="0" y="668033"/>
                  </a:lnTo>
                  <a:close/>
                </a:path>
              </a:pathLst>
            </a:cu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10" tIns="319485" rIns="443310" bIns="319485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</a:pPr>
              <a:endParaRPr lang="en-US" sz="650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33185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80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Status of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LiDAR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in Alabama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457200" y="990600"/>
          <a:ext cx="3505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03279"/>
            <a:ext cx="4495800" cy="58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200150" y="1828800"/>
            <a:ext cx="6915150" cy="36576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b="1" dirty="0"/>
              <a:t>4</a:t>
            </a:r>
            <a:r>
              <a:rPr lang="en-US" b="1" baseline="30000" dirty="0"/>
              <a:t>th</a:t>
            </a:r>
            <a:r>
              <a:rPr lang="en-US" b="1" dirty="0"/>
              <a:t> Annual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Alabama GIS Conference April 18-20, 2017</a:t>
            </a:r>
          </a:p>
          <a:p>
            <a:pPr lvl="1" eaLnBrk="1" hangingPunct="1">
              <a:buFont typeface="Arial" charset="0"/>
              <a:buNone/>
              <a:defRPr/>
            </a:pPr>
            <a:endParaRPr lang="en-US" sz="1500" b="1" dirty="0"/>
          </a:p>
          <a:p>
            <a:pPr eaLnBrk="1" hangingPunct="1"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8" descr="http://www.trimble.com/oil-gas-chemical/graphics/customer-stories/Mobile-GIS-improves-collaboration-case-study.png"/>
          <p:cNvPicPr>
            <a:picLocks noChangeAspect="1" noChangeArrowheads="1"/>
          </p:cNvPicPr>
          <p:nvPr/>
        </p:nvPicPr>
        <p:blipFill>
          <a:blip r:embed="rId2" cstate="print"/>
          <a:srcRect l="45750" r="-1667"/>
          <a:stretch>
            <a:fillRect/>
          </a:stretch>
        </p:blipFill>
        <p:spPr bwMode="auto">
          <a:xfrm>
            <a:off x="3771900" y="2343150"/>
            <a:ext cx="12573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2343151"/>
            <a:ext cx="2971799" cy="15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0650" y="2743201"/>
            <a:ext cx="1366454" cy="9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17361" t="20823" r="30551" b="30478"/>
          <a:stretch>
            <a:fillRect/>
          </a:stretch>
        </p:blipFill>
        <p:spPr bwMode="auto">
          <a:xfrm>
            <a:off x="5753101" y="4201919"/>
            <a:ext cx="2362199" cy="179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l="11794" t="11985" r="13364" b="75932"/>
          <a:stretch>
            <a:fillRect/>
          </a:stretch>
        </p:blipFill>
        <p:spPr bwMode="auto">
          <a:xfrm>
            <a:off x="1272352" y="933450"/>
            <a:ext cx="684294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/>
          <a:srcRect l="17970" t="25042" r="14871" b="16134"/>
          <a:stretch>
            <a:fillRect/>
          </a:stretch>
        </p:blipFill>
        <p:spPr bwMode="auto">
          <a:xfrm>
            <a:off x="3943350" y="3929555"/>
            <a:ext cx="1600200" cy="20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4" t="12493" r="4999"/>
          <a:stretch/>
        </p:blipFill>
        <p:spPr bwMode="auto">
          <a:xfrm>
            <a:off x="1314450" y="2343150"/>
            <a:ext cx="2354911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972300" y="2686050"/>
            <a:ext cx="914400" cy="971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136 school systems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1500+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campus plans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>
          <a:xfrm>
            <a:off x="2514600" y="2864883"/>
            <a:ext cx="1098305" cy="907018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  <a:softEdge rad="508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l="8839" t="7662" r="9306"/>
          <a:stretch>
            <a:fillRect/>
          </a:stretch>
        </p:blipFill>
        <p:spPr bwMode="auto">
          <a:xfrm>
            <a:off x="1291305" y="3909172"/>
            <a:ext cx="2515152" cy="209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060172"/>
            <a:ext cx="1703511" cy="62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9266" y="4114800"/>
            <a:ext cx="4229100" cy="15430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100" dirty="0"/>
              <a:t>Phillip Henderson, GIO</a:t>
            </a:r>
          </a:p>
          <a:p>
            <a:pPr marL="0" indent="0" algn="ctr">
              <a:buNone/>
            </a:pPr>
            <a:r>
              <a:rPr lang="en-US" sz="2100" dirty="0"/>
              <a:t>334.517.2561</a:t>
            </a:r>
          </a:p>
          <a:p>
            <a:pPr marL="0" indent="0" algn="ctr">
              <a:buNone/>
            </a:pPr>
            <a:r>
              <a:rPr lang="en-US" sz="2100" dirty="0"/>
              <a:t>Phillip.henderson@alea.alabama.gov</a:t>
            </a:r>
          </a:p>
          <a:p>
            <a:pPr marL="0" indent="0" algn="ctr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314450"/>
            <a:ext cx="3789833" cy="15503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71801" y="3257550"/>
            <a:ext cx="313610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Information:</a:t>
            </a:r>
          </a:p>
          <a:p>
            <a:pPr marL="0" indent="0" algn="ctr">
              <a:buNone/>
            </a:pP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3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05058" y="1852047"/>
            <a:ext cx="8926580" cy="40915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450"/>
              </a:spcAft>
            </a:pPr>
            <a:endParaRPr lang="en-US" sz="21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342900" y="2400300"/>
            <a:ext cx="8572500" cy="3600450"/>
          </a:xfrm>
        </p:spPr>
        <p:txBody>
          <a:bodyPr/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8" name="AutoShape 6" descr="ACJIC Intranet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pic>
        <p:nvPicPr>
          <p:cNvPr id="23559" name="Picture 7" descr="C:\Seals\121713_ALEA_LgColorCoatOfArms_NoWh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78637"/>
            <a:ext cx="914400" cy="950314"/>
          </a:xfrm>
          <a:prstGeom prst="rect">
            <a:avLst/>
          </a:prstGeom>
          <a:noFill/>
        </p:spPr>
      </p:pic>
      <p:pic>
        <p:nvPicPr>
          <p:cNvPr id="23563" name="Picture 11" descr="http://www.buyalabamasbest.com/wp-content/uploads/2009/07/logo-alabama-dept-of-agricul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39" y="4747915"/>
            <a:ext cx="971550" cy="971550"/>
          </a:xfrm>
          <a:prstGeom prst="rect">
            <a:avLst/>
          </a:prstGeom>
          <a:noFill/>
        </p:spPr>
      </p:pic>
      <p:pic>
        <p:nvPicPr>
          <p:cNvPr id="23567" name="Picture 15" descr="http://www.therenaissancecommunity.com/graphics/ADEM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1982" y="3560001"/>
            <a:ext cx="1538228" cy="638366"/>
          </a:xfrm>
          <a:prstGeom prst="rect">
            <a:avLst/>
          </a:prstGeom>
          <a:noFill/>
        </p:spPr>
      </p:pic>
      <p:pic>
        <p:nvPicPr>
          <p:cNvPr id="23569" name="Picture 17" descr="http://www.lawrencecountyal.org/image/894877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5569" y="3354344"/>
            <a:ext cx="971550" cy="971550"/>
          </a:xfrm>
          <a:prstGeom prst="rect">
            <a:avLst/>
          </a:prstGeom>
          <a:noFill/>
        </p:spPr>
      </p:pic>
      <p:sp>
        <p:nvSpPr>
          <p:cNvPr id="23575" name="AutoShape 23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23577" name="AutoShape 25" descr="data:image/jpeg;base64,/9j/4AAQSkZJRgABAQAAAQABAAD/2wCEAAkGBxQTEhQUEhIWFBQXFyAbGBgXFR4fHxkcHxkcICAhFx0dHCogHh4mGxscITEiJykrLi4uHB8zRDMsNygtLisBCgoKDg0OGxAQGzQmHyYuMTY3NDQ3NzI1Mjc0Nyw3Ny02NTc1NDQ0LzA3NC8sLzMvNCw3MCw4LCwvNCw3Li0vNP/AABEIAOEA4QMBIgACEQEDEQH/xAAcAAACAgMBAQAAAAAAAAAAAAAABgUHAwQIAgH/xABOEAACAQIEAwUEBAcNBwQDAAABAgMEEQAFEiEGMUEHEyJRYRQycYEjQmKRFVKCkqGxwRYkM0NTVGNyorLR4fAIFzRzk5TSVaPCwzVEg//EABoBAQADAQEBAAAAAAAAAAAAAAADBAUCAQb/xAAxEQACAQIEAwcCBgMAAAAAAAAAAQIDEQQSITEFQfATUWFxgZHBItEUIzKhsfEzcuH/2gAMAwEAAhEDEQA/ALxwYMGADBgwYAMGDBgAwY+OwAJJAAFyT0HriuOIO1eISezZZC2YVJ2HdgmNfUsPeA23Hh+0MAWOTbc4TOIe1LLaS4aoEzj6kA1n4agdAPoWGFkcCZlmXjziuMMR39lpyAAPtHdLjzOv44muDqbJIKk0lGsRq0BJLKzPtz0yOOY5lVPQ7bHAET/vCzWrv+DsncL9WSpJAYeYBKL9znHsZDxHUG82YwUqH6sKAkf2L/2ziT4s40npsypKfSi0k0oieWxLiQhSBc+FV+kTmCSNXK2NTtjrZKZqCdJ5Y4jVKk6pKyq6GzWYA8tKMNrXucAYIuyiof8A4nO62X0VmX+9I2PH+5Whk96trJD/AM6M/rjOG/hmGnknmqKdWQozU7ghhqtocFlfcEXNjYXD332wkcZ5BPBV1GbZd/DQTATxDlNF7PCzbD4kkdfeFmXcDNB2KUAJEVbVhh0WaO4t6CO/PGaTsklUfvbOq2I9LuT/AHXTDLwdnVPmCzVFObd7GgewGtHAcFX25r09CDyOFDiCgihzrKqGkX2ePQzyLCxj1qAxHeFCC38E25JO588AbB4X4gp7ez5tHUKPqzpufmUc/wBoY8njbO6T/jso75L+/TEnbzIUyfHfT05YsbKMuMAkXvZJFaQsneOzlFKr4dTEkjUGIueuIjOeNoYapKONJKmrcX7qEL4Ba95GdlVRbfne1jaxGAIjIe1zLag6WlNNJy01C6d/64JQfMjD1FKrAMrBlO4INwR6EYV8zyzL8wkanq6VfaAgfTIoEndk21JIh3XULHS2xtcC4uqTdmVXQsZMlr3j3uaeY3RvnbTy2F1v9rAFrYMVflPao0Egp86pWopukoBMTevWw9VLD1GLLpalJEV43V0YXVlYEMPMEbEYAy4MGDABgwYMAGDBgwAYMGDABgwYMAGDBgwAYX+MOMKXLou8qX3N9Ea7vIR+KPLzY2A233GIntC4+WgCwQJ7RXS7RQqCbE8i4G9vJRu3pzEPwpwA6scxzbVWVx8SxeEiM9FUXCFh03CKeXLVgCLhyfMs+IkrWagy47rAnvyC+xNxv56mFtgQu98OENCtAr0uV0KCQQGXW5srnxBVL7vI5YcjYAEeIbArdRxNJmVFWzQVkuXz0hYmCyjSEuR35ILHVpYbFQpuCrabs68BZsaqgpppJI5JjEveMjKfFbfVp2VthddrG4sLYAg+zHN/whEtW8soqULxTxFz3Y3uAsWyrtpIa2rYqWaxxrcd8FmqmeSmbua6MLPTSg21EeF4z9kFVa55NKehN/FJkNTR57LLRxa6Sqj1VA1BVjkubG55nVvYXNpG2tbDJxVnFFSvHPWVPdMinQgkILBiL+BPG4uq7G67DbAFe57Tz5lkk00kRStWqDLGgOrvYlSBwoA1XIRzpF7Gw6Xwx8bZJU5rlMMXcd3UkxuwlKgI4Wz3sSbeJgLC/oMK2f8Ab0i6loaTV/STmwv56ENyPiwOK/zjtWzSoveqMSn6sKhLfBh4/wC1gDotKSsfutfcQgOjzlHeQyaAuwuiBblQL77C2M9A4hkqGlqoSJZA4WwUpaNEsSZDq2QG9huTjkKuzSabeaaWU/0kjN/eJxqYA684Yyqjo5Kk00sYSokEndh1sjWs2ix9087dNxysBHy8LzvnUWYkwtCkJiVQ7a1vq8Q8Gk++1xcbHrjlPGxR10sRvFK8Z80cqfvBwB23is+zzKGjznOZZx9MXXuyf5GRnZdJ6iyIu3IoR0xS+U9puaU9tNZI4HSW0l/S7gt9xGHPLu2tJSozGhVyAR3tOxV1BtcKC197C9nANuWAGyaver4ohFObxUULrMw5XZXuCeR8TILdCreWNuPiSpqc7mho5VSlpYrVDOutDIL/AGhYg+HYj+De97DG5wznVDLSyRZI9NFOykiN1KNr07M4traxI8VmHTGvwP2dLDSxLUrepFQZp21G7kXsuoHxxmyMVNwd7i/IBnEcdek9PWUgIjfQ4azIxKK4aFtm91xvZSDcdMINbwbX5O7VGTSNPT3LSUcniJ/5f423lZ9gPHi3AMV1TdobyV1Z3EXe5fSRXnmvYq66ixi6ONI93a+hmB3AYCa4G4+psyUhPoqhR9JA58S22OnlqUHa4G21wL4bMV9xjwHDXhK6glEFZYSRTxkhZdrrrt5j643tzuNseOAeP3llNBmaez5gm24AWb1W22ojew2bmu2wAsTBgwYAMGDBgAwYMGADBgwYAMJPaTxyKBEhgXva6faGIC5FzYMwHS+wH1j8DaW444piy6keok8R92NL2MjnkPh1J6AHnywk8CZG0OrN8yVpa6oP0MQW7qGHhSNSdnKDqRoQG5UB7AS/AHArUavV1P75zKUFmZm90ke4rb2vyLD4Dbnt8Ndp+X1ZCd77PNexiqLI172sDfSTfoDf0GM/B/G3tk89NLSy0lRDuY5N7oTYEED4em4sTiNzThCjq6l6erSLwkvHpNpnWTURdhYhEfvAFF/dW9gLMBDdpvCpiqosypadagu6x1NMVDCcE2BCkG7bAE2NiFa2zHEqOC8qomGYyI9CFUlozMQtzY2ZUZtR2toRip5WbbGCSppeHKK0k0tRKxPdRPKST5KgPhjRQQGcKL+ROlcULxhxfU5jN3lQ+w9yNdkjH2R5+ZO5+QwBYXHHbdNKWiy4dzHyMzAGRv6g5IOfO55e6cVHVVLyOzyOzuxuzOxJJ9SdzjFgwBOfuOzD/wBPq/8AtpP/ABx5PCVf/MKr/tpP/HHSHY1WSy5TTPM+s+JVJA9xGKKDbnYLa/PDtgDjVuGK0c6KpH/8JP8AxxifIqoc6WcfGF/8MdoXwXwBxV+Cp/5CX/pt/hjyMtm/kZPzG/wx2lHUKxYK4JU2YAglT6jpjLfAHFH4Ol/kpPzD/hg/B0v8lJ+Yf8Mdr3wXwBxCrFWuCVZTseRBH6iDizuCe2eqpisdZeqg5aifpVHox9/rs25/GGFTtMoe5zWtT+nZx8JPGP0NhZwB1FxPnU2ZZczZLLG+uySG5WSJSfFZbXDW6Wva5XUSuB+y9BQrRQVk0ELWM4RVPfttqZrjUpNgLBtNgBY9eceHc/qKKZZqaQxuOfkw/FccmX0Px5i+OieFe0EZrRVEdORBmIhfTGW216SFeInmuq3PdTzuLEgeMx4rFJPR5VlcRqpYtKyrq2SJVsQ72sH5MW5AgDe+nE1x5wVFmcKn+BqoxeKX6yNz0uVO638jsdx6xnZpllLQUKS31VMwHf33lMxFzFp97UrXGnncEnDKsfdF62qk7phHYr3lo44xcgP9Vmubl+hJA2J1AK/ZxxrK8jZdmQ7uvh2BP8eoF7joW077e8PEOtrFxXXG3Dseb0kNfl7gVUaiSnlU2LWN+7Y9CGBtf3WuNrtiV7M+MxmNOe8Hd1UJ0TxkWIblqA5gGx26EMOlyA4YMGDABgwYMAGPjsACSQABck9B64+4rftmzuQRRZdS71Nc2iw+rGTZr+QYnTf8XX5YAhMnX8O5m9bL/wDjaE6YA2wdxZizX6bB2vbbu1IO+GriXIafOqeOamrHV4zqglic2RrX8SCxBO25sw2t1B0eI6SXLMup6aioWrIY7GpA21pzYEbsxkfcgKwChgRYjGzwVx4MwqGFO0Zh0AmKV9E8bb6tChSskQGk3uCCx35DAELwjxTLT1z0+cQstc6LFFOiErPGhYqF0jmWdm1AWN7EKVALZx9xTT5ZEamRQ1Q693En1pLEm1+iAtdj6jmSox6p8yVKeStrtGimeXuZbbtFfSr25a3A0grswIItrsOZeNuKZcxqnqJdhyjS+0aA7KPXqT1JPwwBpcQZ5NWTvPUOXkY/JR0VR0UdBiNwYMAGDBgwB1z2Y0giyqhUC14Ff8/xn9LYZ8amT0gip4YgLCOJEA8tKgfsxt4AMfHcAEkgAC5J6D1x9xq1zN4Qptc7kc7dbA7fft8eWAFunighkqK5IWepIYMsbFmkQyAABL21jQosP24aKOoEkaSBWUOobS4swuL2YdCOoxo1EAIVSA9n1dDYd4CefM72+XLEmhFtrW9MeJWJJTzLXf47j7gwYMekZzd/tCUHd5msgG00CsT5spZD8wqr94xWGL5/2lKC8NHP+K7xn8tQw/uN9+KGwAY2MvrpIJElhcxyIbqyncH/AF06418GAOnuzvj1MwgdxChzCFPpIxZWlUdYmPQ8rE2DEAkAhsKWcw1mZQtmGZg0+XQHUtGj6WkUNZtRNvGNwNQBJBA0atWKeyDOZaOojqIG0yRm48iOoYdVI2IxftdleX5xSJXPVz01OTeoiSb6JZB73eKQVVr28YAvcNbe+AJTs+zGR6ypSKgkoqBIkCLJHovKCQSoHhOpNjYttGhv4sQ/aPlz5XWx51SL4CQlZGOTKxA1eQ1WAv8AjhDY3OMlV2iz1bey5DStLpAU1Mi2jjFrAqG9OWvfY+FsOmQZLL7AKTMGSdu77t2W9nUi3UA3A2v1sDsTYATOW1yTxRzRNqjkUMp8wRcfD4Y2cVV2U1j0NXU5NUNfumMlMx+tGdyB8iHsOveeWLVwAYMGDAHwm25xUfAEq1+Z12cTECCC8VOW5Kqr4m35WjOo/wDNbDT2wZ77Jlc7KbPKO5T4vcG3qEDkfDGHKODJFyWKgjmNNI8YMsgW7KzeN7bi/i8HMeH1tgDQzzjfNYiZYsldqUbgs/0rL5mNLtHt0Km3XGGn4ey7PY4a+BGglEo70odLEqQXSTTzJU7OLNZlN/q41/wlnuV/8RCuaUw/jItpQOlwBqO25urf1sTFDnsVNltZmqxGJKhu/jiYAEsY0jXVpJH0ki67jo9+d8AV32+8W65Vy6AgRQ2MunYF7eFdtrIpHzP2cU/jLVVDSO8kjFndizMeZYm5J+JOMWADBgwYAMSHD9J3tVTxEXEkyJb+s4H7cR+L34J7NY6WngrZYZKusOiWKFHCLG2zLqYkC42JLG19gCefjdgXUcfMLR4mCWEpjiYi+mWVFKnyJ1aSfgTvfc4n4qi6am8Fve1H3beZ8ut/LEFHFU6snGHLwdvfZ+hJOlOEVKS0ZmwtZtnLCqSAwGSnZQWlVgRG4Ym0i6SQPCNz1IGML8eU/eBEV2uxXV4dN72BB1bqedx0wnVvD2qdqmlqRG5N5Ad1JHmQeW24N/liHHYxYWUYz0v4P28LnuGy1buOvW/oWZQR2B0lrajs9iRuSRt9q/X9mNfOu+KaIJe6lZhZ+61gAAkgrvzC2+fpiNhzaQKAdAYkltJve5JJF7HcnGOt4ljjdDLdVBvpXxEkA25nlviGlxXD1pqlSu5Pwfv5L+juVKVJZ5WSXeNkd7DVbVbe3K/W3pfHrGplmZRzoHiYMDz8wfI+Rxq5xnKwWLFFX8aSRVBPkuoi5sOQvjQq1FSjmlf0Tf7IhpxdR2iKnbpQ95lEzWuYnSQeni0E/muf045fx1jmda1Shheleoppl0yvFIngBLA+EsHNgFPhuTdrbrpNC9qnAwyyePu3LwTAmPV7ylbala2xtqBB25+m/lKtGrFTjsxKLi2mJGDBgxKchiwOx7idaepNLUWakrB3Uit7oZgQpPob6Dy2a/1Riv8ABgDr/hhhTgUK0sidzZQ6xARuvR9eyliPfHvatWxFic3E/GFJQLepnRG2sl7uRfogu3ztb1wi5LW1mcZXSmkrWpp1fuKtxuSqqfELDVrPgPhK++2+2NSPKMgyma1bOKmr5uZlaUgmxuyIpVSdj47tve+AJHtno2h9kzenF5aWRQ5B9+JjsCfLUdPwlOLJy2tSeKOaM3SRA6nzDAEfoOIpEpcwoHjgdHppYzGCnJQVtYD6pXbY2tYYVOwvMmNHNRy/w1FM0bC97KWJH9sSL8FGALJwYMGAKp7Tv33m+U5ffwhjPIttmUEkX/JikH5WLWxVnDgNRxPXyndKaBYl9GIT9ol+/Epxzw5mE0oeDM54aU+/HFEDJH6x93pd18xcsOga9gA9zTqltTBbkKLm1yTYAepOKU/2jM4CR0tDHsD9K6joq+CMfC+v80YYuCezunWaGvNVPUTJJJpaSQMHQGSMEbX3uHvq8sU/2yZp7Rm1SQbrEREvpoFmH/U14AScGDBgAx7ijLMFHMmw+ePGJHIY7zL6XP6P8ceSdlckpQzzUe9jJS0KIukKD5kjn8cXX2V8QtUQvDK2qSC1mPNozfTfzKkEX8tPXFO4a+zPNo6arZppBHG0LKSx21akYfOym3xxSjJ3PoMXh4ug1FbbFvT5ZThmlliU23L2uQALnlv5nbFX8J1lI9ZPUTVc1NI8rNHYhUZCxKhyQwNhYaWsLW59GTiPtHiSNhSkPLewJXwg+E3IuNSkaluDsQOhvioVp+/qAuqOLWSbm4RfebbmQOgHwGJ8PQpObtaKSbbS7vIyZzq0aDlNN3aitfumWTxfl/eaZcviilia+p0lLMzXIN0Z9he+4vf7sbvDHCiSQlqtnhcm2gSJYgcjtqPyNrfpxWPFWSR07ju5FdG5C92WyoTq2HMtcemNmt4YjSlEgqImkF2YBtiLRkBPD7w1j84YtwqU8tOfau09tOrWM2pklF0+winHd31fw/Ya+IuG6mCS9Ppmj+qysNQ9GXUCPiNvhywxZFwlDJEr1TyJMfeXvE2+7UeXmQfQYrDhfLlmkjjY2BB5A7kXsNht6nyvhq4fy5IM4p0Q3Gonkdro5sCRuLW33xRqY908W6F238Xt3G4uDYaphISSSeTPs9dNm81vWxm45z+eAmhgKQwKAQYSxZlN/ffmCTuQN/Ug75OySWF+/ppk1FrSottjbwv6A+5z5/LDi2f1P4SWnIAj8Q923eAnY8iyFU1G5Nn7s2sDsqcQ8TNQ5xUsEVkcR69vGVEK2CG9gCfT9WPKkVK7lqr7M7TfYqhCCTy3TT36/wCaFlUNEkQ0xoEBPIdP9bn54ozjnPjWVLEm8UZZYR0C3sW+LWB+Fh0xZ83HlG0UxWcB1RrXuNTWNtHn4ht8j1xR6CwA9McNRilGOi8Bw+i3OU6i18SC4hoFA7xRbezAevXEBh0zSPVFIPsk/dv+zCXixRleJU4lSUKt1zQYMGDExnltf7O2ed3WS0rHwzx6lF/4yO52+KFyf6oxZHZ/wJSLAlTUQpUVk13neYByspYl1AN1Uq+pSQL3B38uduDM09lrqWe9gkylj9gmzf2CcdhQUaIzsoIL7sLmxPnpvYE9SBc9cAL9LFTU2ZLDAI4mnp3kkiSwDFHjCNpGwYhpRe12Cn8TCjl/7z4pmjvaOug1qoG2sC9z63jlP5eLUVALkAAnmbc9rb/IYq7tdBgr8nrBsEqO7c/ZZkNvze8+/AFp4MGDAFUdkjfTZ5Vc9VU1r/YMrf8AzH3Y3YO27LGAJM6E9DFy+OljjV7ApVNBWSuQA1XIWJ5W7uMm99rbnGLOuPcugbusuDVU3JYIIu8hJtsBf3Rb+RNvMHADPwZn9DX1E89Hq1IiiQkMqkuzG+k7avoxduZGkG+kW5Zzes76eaY/xkjP+cxP7cdYZJOWpZqh6A0MrReJG0bhVYg+HewLN7wU+mORMAGDBgwAYmOGV+lY/Y/aMQ+JrhgeN/6v7cR1f0MtYP8Azx8xjJx8vvg04+npikfTan3GlVHxY3cYq+hkVEmKERSXCP0JU2YehHkcaXCv878n8GLx+/4Zf7L+GS2XZY9cZZ5pkWykaiyqS6x3W4t7oA3PkPTaKzGSWMeyuwKxSNsLEauRs1rnljLlgmjjaeNVKNqhJYKdylyLH7J58unmMfY+HqhpngWPVKhUMNa7anRF3LWN3kQc+vocaFOOStJTlHJG2VWSy8vTu9eR87KnUlTi4wleV9dfq+/wWFwPkFIMvjq55JY2YuhZHsLa2ABNrKDa1yQCSBzIxJ+wU0dJ+EqUzGWBB3azuDoHIB1XoUfUN+TKeuE6gjzZaUU0camD3gp7k31aXF9Tb/wimx8/TZjm4io1yl6WOoLysgsDHJe91OksVt4QNIOwsoxl4ulTVR1E46323Po+HTrzhGm1PRxT0dsu1vIxtxVXmL2gwUxFxJfujfYaQ99fQbedvTCVn2avVTtPKFDsBfSLDYADYk9BiYocxlmgNLHDqUR7nvLaTf32Y2AF9tJNjcAXvbCvrBAINx/njLw7xElJ1VpfT49TcnSo03lslO+iW+XyufG5Y+BsfWwHExweZRdSPMH9WETD2VwiYs4fmY3Ft4evwGDBgxYMgMdRZhWZpPDQy5YYgJqVXlM3JTpQrbn4jra+x934Y5dx0rlVFXVGVZX+D6laZxBaR2AIKaVFgCreLUq+XXfoQNBco4iqfaEbMqZAhMbKiDmY1awIgBAKuu977nG92/Qd5lKyDYxzxvsfNWXn+X+jGH/dvmj6y+eyIZG1P3UZF2CqtzpkX6qqPlje7WKRo+HpEchnjSBWI5FhJEpI+O+AJr92C+mDHPP7rG8xgwBa3YbQd5lVdTkldVRLGSOY1Qxrceow85NwdFSLopZZIV66I6e5/rMYCzH1JOFLsVkCzZvT9Yq1j97Ov/14+8X1+bVM5p0X8F0m+qqdgzMvL3oyVjve4GpTt7w5YAa42UmuhFW1TIsK6lbReLUsllPdoqgmxO41fK2OQcdWdmnC9LRwKYHMkk6Xmcvq71lO5AvpAVmYC3Rty3PHLeYUpilkibnG7IfirEfswBr4MGDABhk4YhsjN+MbfIf5nC3ibpMy7uBFXdixH6b/ALRiKqm42RcwM4Qq558kMePmPSISQACSTYAcyT0GJDOcpanaNDuzICbb+IkghfO23xxTufSOSukRuG3hbMYu4emqfpKVjeVbeOnJNlmi53W+zW5G2x1WbW4ayZZ4ajX4TdQrW91lDE/LxC4/yx5p8uekmKz0UjzpuumRgNBFuQRg6HcG+xuVI5jEtGSUrt2tz8SrX/N/KilLXVN2uudn3rrcz59w+9FRmNyHVqovFIvuyRmEWYftHn5ixM/l2XsMzqnBDXMTMFue7Vamla8h5AlUdrXvZfXC1n+aM9PHB7M8ESOzJrdmtce6pZRYDna5xM5jxI88LQtl0ixudUndu694bD3yI7kbDa9uXkMSfic85OTtmtf0PXw6pSw9KNON3Bytqlv36919uZN5fmcIEQM0d2WMDxjc91TDz8wR8j5YUp8nRooJKiSKklfUCCDZhGdLFksDHMOq7Kx/FPPDlnD4mmUd2aWEsEAka7O530Rawupzz8lG55gGbrZAo71WjpZGiekcTjvVuh0r3bqup9O4ac3VbadJsFEtKnCaln/Tye3XSKuJq1sNOmqEvzWvqiteW3j0zMSKTvEAkpTSzKRKrI6yXi5Ov8bUMrkhPcjGk3Av3iNm1Sssruqd2GN9N7n1LE82J3J8ydgNsNuY5UkkZiTVFHRxxqJZnRVBkJ2dRYaHaxWdQQdW9xukdw7wu8mmaZCICfDf+MIty+x68j0xzi3KP02tFbddbjAyodm60pXqt6338vXv8OVhXOAY28ygKyzCxssjDlsPEbfeMbFblDRwQzc1dfF9kkm3yK2+fxGKdzSzLTxI3CXmcOiVx63HwO/7cMub1hiVWAv4rH4WOIDPJg0pI5WH6v8APFigncy+JzhKNuaf8kfgwYMWTEDHR2W5RPUZZlMVNWNRyCnaUyKCbqAgKkBhcEyA77eHHOOOq6Wljghy5ZhLH7NSi9QjEJESiKRKPdKtpYksCq6Lki98AKuW5bm8kkscWeHVG1h3tNp7waQdSa1OpQSV2v7t+RGJTtGdv3M+NizmCm1E8y2uEkn1JucWHmNEs8TRszhWFiY3Kkgjoy7j5Yrzt4kWHJxEuytLHGo9FBYfojwBRv7mX/FODHQf7ifs/owYAieED7PxJmkFrLPGsy+p8BNvnI/3HD7nHEtJSyRR1FQkTymyKx5+p/FF9rmwwgcfH2TPsqrN9Et6d7ctyVBb/rA/kemNrtHEEFWlRLljZlJNB3UUYj1hDG7s1xpaxYSrYhSRoOAPuScZ082ZMfwdJEutoErtHhkbVp0SMFAAZwAoLMb6dhfFK9rWWez5tVraweTvR694A5t+UWHyxaWXUefS0y00FNTZfToAE71tT6Q2oAkajcbC5UHre+If/aJynV7JXBbal7mTe9mF2UbbE7yC/wBnAFLYMGDABjYy9gJUvy1D9eNfDZwDwj7dIzSMUgjtrI5sTeyr0HIknp88Q4itCjTc5uyR3STc1Yb+zyZHq5lIBaNAVPkSbNb5ED7/ADw9VeUiV4ZD4WikDA+YuLj52HzAxG5i9Nl6oqvFTRtY237x2DA32u7g2Ctq6NzFrFlm4OmOoiaxYqbA+QjFue/8H/bfnfHzM8ViMVBuhBqL52b6/c2JV7SvJ6mnkuVhH0DfvJmdj56nufuXb5Y8dpMDQ1UFb43RQEeNHZfo0LO5dl6FmUW5GwBvewzOammn1MoKlvBce7dRfffYBXtt4jIouOjVl2YRVaEEA2O6nkSrA7eYDKLj064v8MxqklSqaVOv38PYrV5PNntePMqnjPMpZ6ctOx70VJDJYgRXgUhFvubKQSbC5J58zO8RMZRO1NPN9FZaqFJGDx2XwzQDUNrc15MNQ2IuHHizhWKuj0uTG43V16G1vEvJhb5+oxWnEeS5lRV711PEXUte8V3BWwBWRRZtJtvtYbEG4BG7QoKU5a2dlZ+J5X4iuwprLezlmVtLO23V09TRjq2jpmStZKoMwaG7F5HAOzd5fVFDuwK7OxZl8PiOIGvrnmcvI12tYWFgoHJVA2VQOQGJDMI1q6gtQ08gDgFolUnu3PvjYbLqvvsLeXIN3DfZfIxD1jd2vPukILH0Zhso+Fz6jFbETrVptSW3sbuB/AcPoKqpayV9f1WeqQk99M9MY+7aVLnum8XgZBrdVI2ZdILGM3APiFje9zyZQYKCOLVr7k+E9Suohb+ulhfpcHEhX+zUsKXRESI3jXlpNitx6nUQT11HnfC1UZlU1MmlFIQMyFRtcFbq6MDuB6bg2G1jiji8dDDrsn9Urbd3X2MetW/E1e1jFRV7+fX3Iir4fEqzjVpE7Rs3n4CL2+IA+B33xuzUy6DGyjRpsV6abf4Y2jwbOwOqoYEppv15TC50m3KUcgN40O1rY18wyqqha5AkjbSgW3hUXGpnsb394DTb3hcWFxkQq4qi5VKkPpeuzVtlv5LmSKvGWlyk6yjmnpDKtPIVJuCEJ2DcxtuLdfjhPx0hm9RBl9JqI0RxKFRQbkkCyqt9yTbmfUnrjnauqO8lkk0hdbs2kchck2HoL41+FY6WKU3ltFPR/BTx124uT1t0zBgwYMa5RJPhjLPaaungsSJZUQ2/FLDUfktz8sdE8X8X1YqJaOjyyWq0NHeUErGBaNyjHTp3BIPiFtXpisOwTK1aukq5NoqSFnLHkGYFRf8AI7w/LFgjtFrqIt+E8qmWEszCWIhtKsxID2JS4Bt768uWAJHgxM6E5aop6SClY7wCQ3Tc+KLT3gBItdLhTbkpJJ0O2c99U5TR21CWqDMPJVKrv6WdvuOHLhbjSkzC/skhcqLuCjKU5WDXFrnpa97Hywlk+2cVC19FBTfkl2H67zfH6P0wBauDBgwAhdtmSmoyuVl/hKcidbeS3Db+iFj8hhh4Nzha2ipqrYs8Y1W6PycfDWp+4YmZogylWAKsCCD1B2IPyxVnZLKaGsrsolJ8DmWnJPvIbXt090o1h11+uAJTtJ42khZcvy5TNmEwsAtvoVIvqa+2q24B2A8R2sGxrwSZcjNCaj2h3j72F228ZPeC199Os2ud7OcMlLwTRRyyTRxOk0l9ci1EwZrm5uwkvud/kMYMwyz2YpLTU1VUOhYhRWNpsxOu6zTEEm5IGnmBuuAOR5EKkhgQQbEEWII6EY84sztu4ZEVQtdAL01X4rgEaZbXYEW21Dxb7318rYrPABiw+xzN44Zp1mlSONowfpHCgsrbW1G17McV5gxWxeGWJoypSdrndObhJSQ59qeY081aHppDIQgDsGuuocu7+Vr22v63x1bjh/Hb0JuqnzA/VjvD0FQpRpp3SVtTycs0nI8VMaspDi623FsKmXFFcWBiQMSLAbXJPTqSd/icOGI+qyhGN18J9OX3Yy+LYGrXcKlFJuLvZ6X9f6LGGqxhdS5nyqzuKNlDMLNyYHa5vt8dsbKV8Z5SL8zb9eId+GVYkuQTbwm243B587XA2v0GI08KyopVJHsRsQwuDq1ahe2/MWsRaw36wvGcSprNKlfw3t7P49TrsqD0UhqNbGPrr8jf9WNdM5iL6Ad+ZvtYb2JvvuQR8jhcThiZj4pGtcmxYW5ggczytb5nG9S8JJGBoIDXO53sCblVJ3AvbYWGwwWN4lUV4UrW71a/hq1/A7KhHeRocUUyzSKyyMyg7rbwty26HpbyILAg3wz5PDGsSd2mlbcjz+eMFPkqjdjq9OQxKAW5Yl4bhK8as61dJN8t7ev9+hzXqQcVGHIMa+ZTaIZXIuFRmt52Unr8MbGNHPsu9ppp6fVp76J49Vr6dalb2uL2ve1xyxtlU5DzriSqq1RaiYyKnuggDc9TpAufU36+eInG5nGWyU08sEotJE5Rudrg2uLjcHmD1BGNPHEKcKccsFZeGh6227sMGDDr2TcInMK5A63p4bSTeRAPhT8tha34oY9MdnhcPZvwa8WTd0JO4qKq0zMU1aQSpVWUkXBjADDa2tsWRTlio7wKGt4gpJF/QkA2+WETi7Jc3WpNbl9TG1lCeyOtlZFuR4ibM5Zib+CwNtRtvo5f2gS1Z9heCegzO40DRqTZvE3iFimgMSGFiPdYtpOAHc0VNRCpqljSIFNcxRQtxGGNzYbndt8JHYbSNJDV5hKPpK2dmH9VWbl+Wzj8kY99t2aOYIcvg3nrZFS1+SBhe5HIFtI+GvD7kWVpS08NPH7kSBB62HM+pO5+OAN7BgwYAMVf2xZbJA9Nm9MLzUjASj8aInr6DUyn0kJ6YtDGKqplkR45FDI6lWU8mUixB9CDgDVynN4qinjqYmvE6awbXNrbggdQbgjzBGEnibtTiRxTZant9W/uiLxRr6sy+9bnZdtjdlxD8CVbZPmMmU1LH2eZtdHIx5lvqeV25W28Y2HjxY+ScO09K0zQQojTOXdgu5JN7E89IJJC8hfYYATMu4enkoZabOpYf35KTGEsDDM93CqR4SdQLC3XULtrxzxxJkUtFUSU862dDz6MvRl81I3/AMwcXnxpOcyzeKjUO9LQWmqe7JuXuNl07lgCBZSG3ktuBiR7QOHqTOEEUEyGrijDQyhgyuDzjdhe9xZt9xqDC4LAgc0YMbGYUMkEjxTIY5ENmVhuD/rr1xr4AMdsZebxRnzRf7oxxPjtPJDengP9En9wYA3cJna7W1MOWTPSCTvAy6njJDRIG1M+29vDpNujEnYHGhkXaI1RnU+XqimCMMquA2rXH7+rpbVcDlyG5viwXUEEEAgixB5EeuAORh2gZn/P6j/qHH0doWZ/z+f884ku2PJqSkzAxUY0r3atIl7hHYk2XqBp0m3S/wAgjYAaR2jZp/P5vzv8sev95Gafz+b7x/hhUwYAav8AePmn8/m+8f4Y+N2i5of/AN+f5Nb9QwrYMAMMnHWZNzzCq+U7j9RxhPGGYf8AqFX/ANzJ/wCWITBgDNV1TyuXldpHbmzsWY7W3J3O2MODHuKMsQqgsxNgALkk8gAOZvgDLl9DJPKkUKF5HYKqjmSf9c+mOkaLgyekyt6LLZolq9mqJW3u5AOgbEC62AuPd5jx6h47H+zf2BPaakA1ci2A5iFT0H2z9Y9OQ6lsfE3BVdSzyV+UVLtNJvPBKwYS7c1v4bjoptbfSQLLgDb4O7TlklNHmSCjrUbSQxskjfZP1SeguQdrE3ththpisslTUTRukaMsZVNIiS95C7FzqYlFudgNHIXN0TIEoM7phTS0ckU1Mw70Op1Rtr1P9LsxMh16r+ItqYi4Bx57Uc0aZ4cjy+wkl0ibRsIYQAQpA5DSNRH4oAsdeAPHZ3E2aZnUZvID3Md4aQEdALFh+SSf60jeWLZxH8P5PHSU8VPCLRxLpHmfNjbqxJY+pOJDABgwYMAGDBgwAp9pHBy5lS6VISoi8cEnLS3kSNwrWAPlYHe2I/sv4zarjalq/o6+n8MqtsXANtYHnyDW2vY8mGHzFd9pXBMksiZjlx7vMIN9v45QLWPQtpuN/eHhO1rAMOU8D0UBkKw62lbVK0rF+8a5Opwx03uSdgLXOGFEAAAAAHIDCp2fcbxZlEdu6qY9poTsVPIlQd9N/mOR9W3ACN2l9nMWZx61tFVoPBJbZh+LLbcr6819dweZc+ySejmaCpjMci9DyI6FTyZT5jHaeIXirhamzCLuqqPUPquNnQnqjdPhyNtwcAcbYvDhTtxRe5hqabREiaTKjlj4Usvg0b3ItzHP0wqccdkdXRFpIAaqn56kXxoP6RBv+Utxtc6eWK6wA5cGcXSUeYSVyQtIjswlUX92V72BG2q4Fr87fd08mdQdwlQ8ixROoYNMe7sD+NrtY/HHHNNmU0YtHNIg8ldh+o4wzTM5LOxZjzLEkn4k4Ab+1jiGOtzCSSGOMItlEi+9KAqi7kMVNiCBa21r3thMwYMAGDBgwAYMGDABgwYdeCezKtzAqwTuKc/x0gsCP6Neb/EeHbmMAKWX0Mk8iRQo0kjmyqouSf8AW9+mOjuyzssSgAqKrTJVkbAbrCD0XzfzbpyHUsz8FcDUuWpaBNUhHjmexdvS/wBVfsjbYczvhmwAYMGIHjLiuDLqczTnflHGD4pG8l/aemAI3j7imHKoHkVVapnb6NOskmlVDMBuVVQgPwUdRjS7LOD3pUerrDrr6nxSseaKTfR8b2LW2vYfVBxE8A8LT1lT+F80H0rWNNARtCv1TpPIi91B5Elj4jcWngAwYMGADBgwYAMGDBgAwYMGAK64+4CkeUZhlj9xXx7kAgLN6NfbURtvs3I+Y3OAO0OOt/e9Qvs1em0kLXXURzMYbf1KHcb8wL4ecJ/HfZ9BmIElzBVJ/Bzp7wI5B7W1AHluCOhG9wHDBipcs49rMrkWlzyNinKOsjBZWH2rDxbdQA/K6m98WlQV0c8ayQyLJG3usjAg/MYAyTTqltbKtzYaiBcnkBfr6YQ+0Hg7K52j9oj7uonlEcbw2WR2Yi5I91gBuWYGwHO5ALBx5NSrQVHt3/DlLMNrk/VEYP19QBXyIB6Y5p4Xr6819J3ayVM8e9PFOzW06WPh1MLLpBOxA2wA28Q9hNXHdqSaOoXorfRv8NyUPx1D4Yr7OOFK2lv7RSTRgc2KEr+eLqfvx1vw/V1EsQaqphTS9UEqyD85R+j9Jxv1AbSdBUN0LAkD4gEE/eMAcQYMdHdnmZLmkFZVZjTUkqRPpULTKQAqFmI13YkhhzPTEAk9HJl0uaDLaDuI5QjU6xESBS6pvKH0h/GGt3drdd74ApDBi+szyz6eRaDhynqIU06ZZLLqJRWOzkA6WYqbE7qcbWW5joy1KmKgy2lqpqloYrxosYCa9Rke/P6KQA3tfTzvuBR2U8PVVTb2emmlBNrpGxHza1h8zh+yDsOr5rGoaOlXrc63+SodP3sMXHwIMyYySV9TTSxsoES01ioNzqLNpB5WAsxHP0w34Aq2DgbKsmWGaojM5aZYzNOQViLBiG0e6F1KBexK6r3sDiyJ8xiR442kQSSfwaahqfa50rzIAFyeQAxUfbcM0alkMkdMtCrKW7t2aT3wqli6r9YjZRtfmRiE7DnFNVF62CaN6iNFpqiVGEZBtZVZhbxjQFN97BRz3A6BwYxzzKilnYKqi7MxAAA6knYDFY592ly1Mpo8jiNRMdmqCv0cXS41Cx6+JvDe1g98AM/HfHdPlsfj+kqGH0UCnxMeQJ/FW/W3nYE7YV+D+CqisnGZZ14pecFMR4YRzGpeh6hDcjm12vaW4H7OEpZPa6yT2uvbdpWJKof6O+9+mo72GwXcYfcAGDBgwAYMGDABgwYMAGDBgwAYMGDABgwYMAa2Y0EU8bRTxrLG3NXUEH5H9eKzruzWqoZGnyOqaK+7U0rXRvQFrg+Q1b7nxDFq4MAVVR9qYikWHOqF6SZfdk7svGT1ZObAdPDr+OG2Gio62qpswp5o5XgV01RsGurqRpa24Kkki/LU3nifzCginQxzRJKh5q6hgfkRiv8ANexylL97QzTUE3RonJUX9CQw+AYDAFk4jOJq7uKOpm/k4Xf5qhI/TivPYeJKO/dTU+Yxj3VksHt5m+g3/LbljDXcf1Fu7zTh+VkHNgneJ8gyaen4xwBn7IJEo8gkqmUst5pmUfW0eCwvtuI7YQcxyeSip6bNo44zS1EoeWhuxiXdjEDc2caepHhY7Ag2Dxk/axkyRtCIJaeI3BiaEaLG+oBEZlANzcWF8eIOK+HdEUZqJDDC+uKF0nZEbcg20HUBc2ViQL8sAWDxfm5p8vqKhLhxEe7Ft+8fwoLDe+tlFsQ+YcD0T0NHS1jWjp1VV+k0BpNIFzyuxN7D1OIvOe0rJKhY1krGKxypKAsMw1Mh1KGvHuuoA29BiM4s7T8jqoe6qI5aqPUGCrGVIIuAQS6EGxPI8icAbXD/AAS2VZtTijmkalqI5e+idr6NCghhawI1sig2uLkXOrFpYpzJ+PjGix5VkVU6kBQ76uQ927WclRc2u9hf1xvH901Z0psuS/ozFf8A3Df83cdMAPXGVFTTUkkVZIscDFdbM4UWV1e2okWvptfnvhNzXtbp9Xs+V08ldNayrGhEYA28rkD0Gm3XHyi7HYpHEmZVlRXyeTOVX4e8X+5h8MWBlGTwUqaKaGOFPJFAv6tbcn1OAK0i4FzHNGEmdVPdQ3uKSA2H5RF1Hxu7bncYsnI8kp6SIRU0KxRjoo5nzYndj6kk4kMGADBgwYAMGDBgAwYMGADBgwYAMGDBgAwYMGADBgwYAMGDBgAwYMGADBgwYAUeOfd+X7Mc88Z+8fhgwYA0+EvfX446D4A+rgwYAfcGDBgAwYMGADBgwYAMGDBgAwYMGADBgwYAMGDBgD/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pic>
        <p:nvPicPr>
          <p:cNvPr id="23579" name="Picture 27" descr="http://www.safehomealabama.gov/portals/0/Images/ADPH/ADP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0169" y="3367478"/>
            <a:ext cx="914400" cy="914400"/>
          </a:xfrm>
          <a:prstGeom prst="rect">
            <a:avLst/>
          </a:prstGeom>
          <a:noFill/>
        </p:spPr>
      </p:pic>
      <p:pic>
        <p:nvPicPr>
          <p:cNvPr id="23583" name="Picture 31" descr="http://upload.wikimedia.org/wikipedia/commons/thumb/8/8c/Seal_of_the_Alabama_Department_of_Transportation.svg/368px-Seal_of_the_Alabama_Department_of_Transportation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1961" y="4780588"/>
            <a:ext cx="910815" cy="910815"/>
          </a:xfrm>
          <a:prstGeom prst="rect">
            <a:avLst/>
          </a:prstGeom>
          <a:noFill/>
        </p:spPr>
      </p:pic>
      <p:sp>
        <p:nvSpPr>
          <p:cNvPr id="23585" name="AutoShape 33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23587" name="AutoShape 35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23589" name="AutoShape 37" descr="data:image/jpeg;base64,/9j/4AAQSkZJRgABAQAAAQABAAD/2wCEAAkGBxQSEBUUExMWFhQXGB0bGBgYFhcbHBwbIR4fIhwdISAgHykiGhsoHx4YJTEiJSwrLi4uHx8zODMsNygtLisBCgoKDg0OGxAPGi0kHCQtLDcsNywtNzcsLC0sLCwsLCstNC0tLTAuLDcsNCwsKywsLC4sLDcwNy03Ny03LTc3Nf/AABEIAFUBEAMBIgACEQEDEQH/xAAcAAEAAgMBAQEAAAAAAAAAAAAABQYCAwQBBwj/xABAEAACAQMDAgMECAQDBwUAAAABAgMABBESITEFBhNBUSIyYXEHFBVSgZGU0yNCofCx0eFDcnOCs8HxJDM1dLL/xAAYAQEBAQEBAAAAAAAAAAAAAAAAAgMBBP/EACkRAQEAAgADBwMFAAAAAAAAAAABAhESITEDQVFhcYHwobHBEyKi4fH/2gAMAwEAAhEDEQA/APuNKUoFKrXXe+7G0bTJMGk+5H7bZ9MDzqtTfTDbggC1uCCCVOEGQOTzxSby6S32H0qlUXpv0qWUraX8SEjY602B/wB4ZFXS0u0lQPG6up4KkEf0peV1eXqN1KUoFKVwx9XhadrcSKZlGop5gev9RQd1K5H6lEJ1gLgSspdU3yVHJ9K66BSuSfqcSTJCzgSyAlF3ywHP5V10ClKUClKUClKUClKUClKUClKUClKUClKUClKUClKUHjsACScAbkmvivfH0hNdM8NpL4cA9kuvvyE7DHomfTJOasH02dymC3S2jOHnzqI5EY5/MnH51T/o57cUJ9alHtNnwRj3QP5/mTwfIfPbXs8Jw8eXPnqTxvn5T53Jyy1yc1j2s7KS/wDAUkHQMNJkElTvjSdzzqO2+4qVPadspG8jkLgMWbj09nSMfhVhvelSSLiJyj5HtbYxnf4ccUTtq505N0Sf+HGf+1aZZZS8930uvnuy52ckEnbKDJikYEnhwGB542BHPqT+Ve9PM1i+qE6DyUzmNwAM/wCDH13FTaWEkRXXLrBYDBRVx+X97V2X1isiMj+6QBnb2ccEV3itxvFNzvl5+8vz26s7u2avNau1+4Y72HWmzDZ081P+VTNfn3t7rT9M6mFk2UsI5fQqeG/DOfzr9Ag1h2nZ8GWpdy85fGV6MMrlju9Wu7uVjjaRzhUUsx+AGTXw+w65FHLF1Azg3L3DmeIatoWwAOMHSB675+FfWe9rZZLGVJJ/AjIGuQLqwud9vjUNDcdKvImtIZIdTJoX2Qr8bEagCxGM7VMU19aulj63DId1WykY48wCTt+FcEfWuqyWbXytbrEVZlh0kkKP5tXmR8efQVYrLtLRNBK8xkMNuYCCgGtTnc7nG22Ki3+jnCPCl9cJbNnEPskAn48lc+X9aCF6jeXM1z0mSPQbh4HOXGFBOMkgeg8hU1adxXdpcvb3xjlHgNMkka6SQucgj8P/ADnbovewhILTFzJGbWMorIoDE7e1kk4443rq6J2csUrzXE8l1M6eHqkAACHkAD189/y3yFe+2erNZNfBrcRlCyxaSSq+TBvMj0NbbnuO+aWwigePVcW+ty6bavNtt9vQV0P9HH8NoFvrgWxzpi9kgHyyeWUem3zrqfo8Fvd9PMlxiRI2hiTQf4mAMnI93GRQRXT+r9VmluLRXtxLbEFpih9oMPYULwM4Jyf/ACh75uZrOzEKR/Wrt3QEg6FEZwzY9dxt8/lVt6X0AQ3d1ceIWNzoyunGnQCOc75zULD9HsYsYrYzPrhdnjmUBWVic8ZO3w+A4oOeDqfUIeo21tcyROkoc6o0wWwODn3SDjjnNXyqf0/slku4rqW8lnkj1A61GCCMADB9kDf1zVwrjpSlcXTeqxXGvwXD+G5jfAIw45G4+IoO2lK0Xt2kMbSSMERRlmPAFBvpXJ0zqMVxEJYXDxtnDDPlsed6iZe97FZTE1yokD6Cul/ezjHu+u1BYaVxdO6tDO0iwyK5ibRIAfdb0P5H8j6V20ClKUClKUClKUH54+mOSSbqculSyxIiZxsCRn/E19MjtlgiVdgsahc/ADFfMvpeEkPVJwpIWVUfHkxAx/QivpF0BcxqfECq2GBBGdxtyfjW+PFw4b6auv4737ozku9MI+qgHA2ByfLOAMk7n+9q1WXdCOxEbOSBnBC/51lB0WJIimtSDnJLLncAHfPwFRv2FHboXhcNION9RwdsDBwMZzqIwPOqyuOrUTfRYevXCmFmHvJv65K74288jHrvW9owfiDVe6dbgRlnIVjtjODpTYZ9rS52GGx+ea7ujdTDW6H2AMED2x7oJCnc54ArLDO79Z82rLB8/wDpa6axuY2RCxeI6sDPun/IivtfZ92ZrC2kblolz88b18R+ljrDC5hEb4KxNnSQdmYbfiFFfbOy7UxdOtUPIhTP5Zrmdysx30/drx6/5peMk+jl+kX/AOLuv+H/ANxVe7r6XD9iRzaVSWOGJkkUBWDYXzHrV16/0sXVtJAWKiQY1AZI39Krdv2ACYxc3c1xFHjTE2Am3AIHI42qRF9d7xuPGjt45EtyIUklkeJ5DqYA6VVQcDffI/EY3xh70uTY3mpl8a3VSkyxsqupOM6XHIxvt51Z+vdqCeYTxTy284XSXjI9pfIEeeP78qju4ugyR9KuIlknuZXGcsSzE5GyqOB8BQRl91jqlrbJezSQSQ4QvCqYIVsbhvvf0+Fd9z1e9u72a3spI4Y7dULu6aizOMgYPlgHj86wsewRJHCJ7i4eFVRvqzn2Q2BlT54znb8KlOs9niW4NxDcS20rAK5jxhwOMg+fxoKjdd4X8VteNI6eLBcRIAqLpwc6gMjJBwNzuK87ssr/AOt9OElzGZ2aTw2EQ0xv7JO38y4Kjf0+NTp+jeP6vPCLiTE0iSFmALArnz/mznmrB1noAuLi1nLlTbMzBQAQ2rHPpxQVBur9Snnv1t5okjtnOC0aliMEhBtjgHJYHy+Nclz3X1IWCdR1QLCCAYdBJcZwWLHcZPkOPjV26b22sLXbCQn602o7D2diNvXmuGbspW6WLDxm0jH8TSM7NnjOKCC7i7xma9kt4Z0tkiA1O0LyszEA4AVSAAD54rRc983P2XcSZCXEEiL4ixnS6s2zBXHpnyqzdV7O8Sbx4LmW2lZQsjR4w4HBIPnXvUuzhN082bXEraiGMrnW2Qc+ewG3FBER9W6jDfW8NzJCwukfSETHhMozzy2CRznNavolhmBvS8isguZFYBQCZhp1PnyUjHs+VWrqfb4mu7a4LkG314XAw2oAbnyxive2ugCzE4Dl/GneY5AGC2PZHqBigie4er3T3q2Vm0cbeH4kkrrqwM4AUcH++KqvdXWLtrW8s7lozLCqOZEXAkiJwQR/K2SvGPP8bx3F2qtzIkySyQToCokjIyVPkR5/61wDsKP6tcRmaR5bjHiTvhmODkADgD+/IUEv2hbPHZQrIys2gHKqFGCMjYeeMb+dUHtiC8a7vTbRWjxi8fxDOrlx7W+jBxx6+dfUbODw40TOdKhc+uBiozt7oAtGuGDl/HmaU5AGknyHqKCgTdwzQWvVJYiiPHeaQyxRjIL4Orb2jjzO9Tlr1i/g6hbQ3TxOl0rEKiY8MqMkA8nGQN85rpu+wEkgu4fHYC6m8UnSMqdWcDfcVM9T7fE13bXJcg2+vC4GG1ADc+WMUFV6Z1nqV7HJd20kEcALCOJ0yXVfNm5Vv6fD14R3ZfPbdOaKRDNcvIrakXScEBc4GwGSdsVPy/R+uuTwbqeGGUkvChGkk84PkPhW207GVFs18Zj9UdnHsj29RGx324oI/p/cl1bXF3Desk3gQeMrImgkfd+RyPljzrPpb9YnjS5Wa2VXwwgMZK6T6sPazj41PP20jXk1y7ahLCIWjI20+ueaiIOwmTCJf3SwA5EQYbb5wG/0oOLu3u2ZLz6rDLHbhEDSStE8pyeFUKDt8SPxGN5LsPuSW5M0U+lmi0lZUR0WRTnfDAEMMb/Ouvr3aYnmE8U8tvOF0F4z7y+QYHnHr/pUj0HpJtoyrTyzMTkvK2Tn4DhR8KCifTV20Zo4rpBvFlZP9w8H/lP9Ca5+yL5UhEE2klBlHIzqT0/5f8MV9TmiDqVYAqRgg8EV8u7j7aezJMYJg5VhktGfIHz0jfj45rXs8pcf08rrnvG+ffL6/nx0y7TeN4p7ph+t26vjMejSTrxgAg8HOOQcj5GoqTuddZVbVmxjddABB383GR+FV763Hh8q53Gl49xqGrSWj91x8NxxsCa4e1epJDca55k0YJZtLj0AAXw1wMeg/Pmpyw7WZ6ylk8pv8Wfaqxyxs3FkuO7SymMWT7gjmLbPn79dfT+rwQWaGYqhjjGpSmSMbAbHBY7cGqa3WoUm1pqlJdioVGUHk4JcLwN9ga5pDcdQuisaiSTOVjRR4aZ5Zy64ORpw25wDsM4rvBb32Tvt5a+n9fZW2HSuiydV6qpfBDnXKo/2can3D/8An4nJr9HKMDAqudk9qJYQkZ1zPgyyHliOAPRRvgVZKjLKZXl0k1PT5+FSacfVZIxGPFZlVnVQVaRTqZgFGUIYZJA9PWtX2LH96f8AVXP7lcnd3/sxf/Zt/wDqpVea2CdMubnU5mQzOjlzlNDvpC+QX1Hn55qRYY7a3aVole4LpjVie70jIyAW16c43xnNdf2LH96f9Vc/uVWZoQj3jqNGbmNZXTZhEUjL7jcc7kbgEmvO5zHFE31RtzFJ4gRyV8MRsdbb4DBtOG5OTz5BZ/sWP70/6q5/cp9ix/en/VXP7lQFp0hDeRRszsv1bWwLk+I5cbv975ccelc0lsFsLuXU5khabwWLsTGI2OgLvwMb+vnmgtH2LH96f9Vc/uVonsIEZFZ5wZG0oPrN0cnBbGz7bA81Hx+DJLcfW2AYH2VdyoWLSCGXceerLjfO2dhUR06GOUWbNmT/ANXMA0gOoqBKRnIBzsDggUFnsrCCWNZEe4KsMjNxdqcfJnBH4it/2LH96f8AVXP7lVfttkk8MXTZXwEMKu2EYkt4jc4dwdI34GMcmvBH4skMYkk+r/WXEZDtloxDkrqzqZNeoZzwOaC0/Ysf3p/1Vz+5Uen1Uy+GJbjVqK58e80lhyofVoLD7oOea2dHUR3tzCm0axwuEzsGYyhsDyB0LtxtXELlYpVNs6yJLMQ8De8shJ1OufaXB3ZTtjJGPMJn7Fj+9P8Aqrn9yn2LH96f9Vc/uVUbbJtfElliS4PvuWk8VJfQKM8HYIBgjyINdtn0p5VupBIxuFmPhnUdCsoU4C52Vm5z5HFBNXdhBEAXe4ALKoxcXbbscDhzgZPPA863/Ysf3p/1Vz+5VbN21yFuiHRDLBHGjZUgeKvikj1Lez8k+NbeneA9sZLqQrcb+KS7LJG/3UAOVA/lCjfbnNBP/Ysf3p/1Vz+5T7Fj+9P+quf3KrzqXuJ/GaMhdPhiZmXEekHUAMDJbVluQRjbArlnfQiTPMtwqKf4euRX0FzoaPJ1O+BpyfeAG++4T/UYLeDR4j3PttpULNeOScE4wjE8A71qhNq2vElwCilmVprxX0jk6GYMR8hW3uKQLPZFiAPHbckD/ZSVx90XKSFBEwaSMSOxU50J4Tg5I4ySuB5/gcBKwdKidVZXnwwBGbm6Gx3GxfI+RrVb2MDs6q9xmMhWzcXY3IB2JfDbEbjIqCM00SJDHqP1yNPDfkRyaQJST5DRhx6kN61puoArSgSJphlOIZZCodBBFw2ch15B9WPzoLJb2EDlwr3GUbS2bi7G+Adsv7QwRuMit/2LH96f9Vc/uVVrW6Ekqhy6WzynUGZhhvBhMSOc5AOXyCcEgZ53863gO8dtIywnwdZRsrHKZkC6DuAxUsSo22XI33C1fYsf3p/1Vz+5XRZ2SxZ0mQ5xnXLJJx6a2OOfLnb0qHFstve26RZVZI5Q41E6tOgqTknLDLe1zuasNArxlyMHcV7SgqXWPo+tZmLoGgfnMZwCfUqfZP5VVr36H2cafrzacEbxDO+CeCPT/H1r6tSqxzyx5S1zU8Hzay+iGHUDcXM02CTgaYxk8+7vuB61euj9GgtYxHbxLGnoo5+Z5J+JrvpU3n1u3SlKUHjKDyM154YxjAx6Y2rKlBjpG+w35+NYpAoBAVQDzgDf5+tbKUHmkZzgZ4/CvPDGCMDB5GOaypQa5IFb3lU44yAay8Meg5zx5+vzrKlBreBSMFVIHAIGKy0DbYbcbcVlSg8CjOcbnzrEQrq1aRq9cDP51nSg1mBdWrSur1wM/nWYUDgV7SgxKD0HrWLQKTqKqW9cDP51spQa5IVb3lBxxkA0aFSQSoJHBwNvl6VspQYSxKwwygj4gGvI4VUYCgA8gACtlKDzSNtuOKweBTyqnz3AO9bKUGDRggggYPO3NFhUDAUAemBis6UHhUZzjccV7S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pic>
        <p:nvPicPr>
          <p:cNvPr id="23599" name="Picture 47" descr="http://www.alabamawildlife.org/uploadedFiles/ADCNR%20logo%20new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9050" y="2154571"/>
            <a:ext cx="1543050" cy="760079"/>
          </a:xfrm>
          <a:prstGeom prst="rect">
            <a:avLst/>
          </a:prstGeom>
          <a:noFill/>
        </p:spPr>
      </p:pic>
      <p:pic>
        <p:nvPicPr>
          <p:cNvPr id="23601" name="Picture 49" descr="http://wltz.images.worldnow.com/images/19984937_BG1.jpg"/>
          <p:cNvPicPr>
            <a:picLocks noChangeAspect="1" noChangeArrowheads="1"/>
          </p:cNvPicPr>
          <p:nvPr/>
        </p:nvPicPr>
        <p:blipFill>
          <a:blip r:embed="rId9" cstate="print"/>
          <a:srcRect l="20000" t="10000" r="22500" b="13333"/>
          <a:stretch>
            <a:fillRect/>
          </a:stretch>
        </p:blipFill>
        <p:spPr bwMode="auto">
          <a:xfrm>
            <a:off x="7318172" y="3323146"/>
            <a:ext cx="971550" cy="971550"/>
          </a:xfrm>
          <a:prstGeom prst="rect">
            <a:avLst/>
          </a:prstGeom>
          <a:noFill/>
        </p:spPr>
      </p:pic>
      <p:sp>
        <p:nvSpPr>
          <p:cNvPr id="23603" name="AutoShape 51" descr="data:image/jpeg;base64,/9j/4AAQSkZJRgABAQAAAQABAAD/2wCEAAkGBxQSEhUUEhQVFhQXFhwXGBgXGBwXGRccGBoYFxcdHhoeHyggHx8lHBoXITEiJSkrLy4uFys0ODMsNygtLisBCgoKDg0OGxAQGzQmHyYsLCwwMiwsLCwsNC8sLCwsLCwsLCwsLCwsLCwsLCwsLCwsLCwsLCwsLCwsLCwsLCwsLP/AABEIAJAAkAMBEQACEQEDEQH/xAAbAAACAgMBAAAAAAAAAAAAAAAABQQGAQMHAv/EADsQAAIBAgQEBAMGBAYDAQAAAAECAwARBAUSITFBUWEGEyJxMkKBBzNSkaGxFCPB0UNicuHw8VSCklP/xAAaAQEAAgMBAAAAAAAAAAAAAAAABAUBAgMG/8QALREAAgIBBAEDBAIBBQEAAAAAAAECAxEEEiExBSJBURMyYYEUcaEjQrHR8TP/2gAMAwEAAhEDEQA/AO40AUAUAUAUAUAUAUAUAUAUAUAUAUAUAUAUAUAUAUAUAUBg0BCzTNYcOuqeRYxy1G1/Yc6wwUnMPtLvcYXDs3R5fQp7hbEmuM9RCBnAlfxRmMun+akYdtK+WnE9NRP9K4vVN/aga48Ji5b68fIhEhjsz6buLbCw71mN1shgjWxkYBGLxGrzDFp1hiHFtuHOtFqLf75A1gzfNowdDiYKSDqQHdfi3U8vaui1MsZcRgn5f9phWwxeHZerxHWvvpsDXSN8JcGC85VnEOJXVBIrjnpO49xxFdwTqAKAKAKAKAKAKAKAxegKF4n8faGaHBgPIDZ5W+7jPb8be2wrlZdGBkpE+Ed1GJlfzmLFCzm7KRva3BQeVulV87JTWWzI18OYgjWq6Q5swcyCI+m91DFSLG/ClTeMIwbJZoLvE7vZZRKroA/qt615bdGrMnBZTGTB8TlZGeOy3mMhUkEFSFGk99uNZ+rzwjJHy3OY4vN0qWJYPESwJRxqF2PP4jWkZ4TygSf4+MYdUVkLKhvrQh9bG7FHB5963Vi24QZoLxrBC0il5NLBFvZdN9mYje/HatHt2JvsEHLslmcmbDXjcG3mKwRmI3IAPxe1dKpWr7evyYLf4Z8fnUsGOASQnSso2Rz0YfI16m13Rn12DoINdTBmgCgCgCgCgMXoDmXjLxQ+JkOEwjERhtEkgNjI17GNDyHVqjX27fTHsC7JsGsGIjEbq6pdZCi+mK/p58d+faoqwp57+TJ5xecwQmQpCAp9Lq5vGxU+lwBwYG+w6038tRXYSELTTYhiyqFB3LsLD6IKsqPE2T9VjwQbdfXF4hyzauVC38xmkPK5sPooq0p8bp4e2WQLNfe+uDUuVx3H8tfy/vU5UUxXESHK6+T5kz2ctjIN4lY8gAAT9a5W1QSzGCZ1091je2VjX+TRFh4mYxxSOkg4odmHurbH6VXyo0l/GNrLDdrKOXiUT1KJIvjXWnN05e68RUHU+IshzB5O1Wvrn93A5wuPgmSDWXvDfRoFxJqNxvf0m+16rcrhSXKJ4xzPLYXSXzipkZiZmU6liY/DGU+YHhqHA1s8JZ9/+DAeCPFrYVlw2JYth2IWKRjcxHkjnmvQ1Jou38PswdWFSAZrICgCgCgKP9o3iIxKMLA1ppRdiN9EfAn/AFNwFcrbNiyCs4DJfJUqyalUDUYt3wzD4b8j3HaoKg+c/wDhsRM6znyxIoERaQgO8f8AjW3GkH4e9bRU7Z7YLl94NZzjGLlLoX5XlZkOuaxPIfKnsOZ716PTaGGlim+ZFLdqpal7VxEf/wAKRpAAtqt234V3st2msalj8G1ssY8Stc/5OOMGmIs0R5dIWIKgBTxJ+L2FP5T+DaVNaimpZb/wQ8b/AC20+ljzseHat1qW/YiX211cNZF2c4VMQq6x5cmrRFIOb2uFPbbjUS7ZZ/ZZ6K+W38C3AZ3JBIYcWOG2o8V6X/EvetadTKp7ZdEq7SxtW6HYzzLK9NpcPbfc/hf/AJ1qRfo4aqOVxIhV6ieme2XMf+DVlzrKRdtH4tQvpPQgca8vZTKueyfZcQkppOPQ3zjKYEw4JkMpl2UgWVl+bbjtw962lFQSa7Mlo+zXxEzg4OckyxC6Mfnj4D/2XganVTU45DL9XUwFAFAR8di1hjeRzZEUsx7DegONw68S0uMkfyw0gIYgsRzjQKOg3qutlvluzhIyMc0zMwmQ6dMki62cOTGQ43dFsLEi/HhWspYeF2zKK9lOCMhErDf5F/APbvXpfH6WOmr3SXqZR6u53y2x+1f5ZaYIQBapLeTMYJLgzjiyhNJ3DX29jULU2xrjmXQsUtnp7NcGOkI233tuPVv26d65V2Vzy4shtXJJtI3vLKVZdBVuGoEW+l+dbM6RTffAliy1zIUHy2LNyW++/e1bOzjBEjo9tm9vJ48RSqIroLLEVdN+h9RPcitHF9r2PQUUyimn+/8Aog+OfKlCBfViAARb8J+UnmTyFY1MoPGEdNNGazlifw3nfkEwz38om243jPtyHWtabnWzN+nVi4HGc4ExsZl5fEB/iL1/LnUrX6aOqr3Q+4rdLa9PPZP7R3l2LLw64VDzpZQSNRWPfSY14A3vc15pZxx2i7FWLGIwzpitDq8b6rsCNd/jUnuOVbUTcJ89MwdqyzHJPEksZujqGHsasujBKoAoCkfarjyuGSEf48mlv9K7t/QVyultg2CpZf5qHyHh1pKykK91GrkwYcNqr4OS9LXZkT5ziTiJVUgBear8KomyqO3erHxlP1r90ukQ9dc66eO2PcvW2/SvR2v2KmmOFkawHrauDWCXFkfMG3Udbn9h/Wqnysv9OK/JizoMELSLfmDaoGgeLGjnNNInYotpOggHqflHM25ntVwzmsvhMr3m7Wu9he45k9T1NFFPmRa0UQrWH2MsP4aaaCTUSgKHSLepjbYnoKjX6pL0QRYKvgReCclQRJiJLM7D0i2ycj7setSaKVjcyvut52o9eL/DYnvJEAJRxH/6Dv3HKs3afdyjFN+PSxd4WxDyQMrqbRnSrHn1X6V20NjawyN5CqLxL5POXnypTHqZEuGDL8QVjvbrY1UeV0/0b90eEyVobnbSm+1wXHNsulmYl3jRQbLGDqJcrq9QGwZgL3qHZCT5ySxl9kWPLYeWAn7mT0joj+pR9N6m1S3QTDL6K6GDNAcw8eEz5nBAWCqI7XPAGRrX/Jai6npR+TKNBxehJ0gE0Pk7Es5ZXBOkgqR6WPEWqO3jKjxgyVLLGPmyt0IQeyjf969F4apKhy+Si8pbm6MPhZLNhXFulz71NkuTStrHIyw473rjIkRRrxsBNzvdQLdDfiPewqk8rLMoxOkq8wNU0ZsrrwAXfo2+35VV1WOE1JHOcHjd7YNGPzBmFlW3a/xH+1X1NsblmPZ10tcVz7jLwfgl9cjBWtYKxtsd9X14VH1s+Uky3prxmT7NmNzXzfhJCnbY2Atx9zVclLO+Xpivn3Ieo1Tb2w7FPhdCEmj4eXO4A6BrMP3q+0c815OF0HFrPeBhiB3ttUyPJFkhfiHFiOP6Cu0Y9HG2Wc5KxmrHzIm/zaD7N/1ULzFedPu+Dbxk/wDVlD8FxwE008REEkYl9KyDQQzbFUOrccL7156OWvSy89yP9npMOZvGbeuGzWNxeM7WPPia76XKTiwzrNSTAVkHKvE+H87NZE3+6QC3G4DsLfWoeoW6SRlHjNsFMsLea0pCiIrr2Gpw2sd7WFR5wkoMyVTKhsT1dj+tew0EUtNDB5nXtvVS/RYsMPSv1reXZvX0NMMNjXGb5JUOhjgJQTJGrASEAgceA2+tef8AJw3WqXsifT9mPkj5pAVVYxZd9bar2Zj0PaqxLPr/AEc76/SoL+8ivF4fSdwbKRuRcH69DW9Vkq23F/gjpSqnuQyy7ERzXEjKljcqCFVmbn34VD1+pvikoe/uW9F0beXwGJngj1NqULq23uWI426joKsvFaWU6o238v2Xsl8m7+nHlIUZfjQcbKArKs0auurm0ezn8itXlM4ubSZC1XqW5jDEjYVNg+SvnwhXiBx9q7xIsyu5wPTfoyn9RWmvSlppI56FtaqP7LflGD14Zi8rwxBzqYAaT2PzH9q8jXHdDl4R6YheGAiZrAIn1ppkUNa2rZTwrtpcZaTB2GphgKA5Z4lwwbONBYqHSP1KbHbVwPXlUTUxzKJlEfGgHDvtMrRstzI7EFizArY7Gwsbio816H2ZKtlXzDo7D9b163xslLTRPM+Qi1qW/nBY8MNhXWXZtX0NMKNq4SayS4/aQ4EJxQcbgPZh0Vef71Q66eZzx/Rb0wzWsjCPxCrvoZWIY2UMNyOVq51xgoJLj+/k5W02Zy+hwUgDFQxuANgdhUGNV8+UuBL6McZ7NMsMRBFls3xauJA4WItaun8aaayzmpV/GRbicpVmvrRRyAF7f712hp37ZOLjDOev6Ym8RQJhkidJSZDKoRVS+q59Y+o/apOnrlXYpI6QWcrI2xQ4cqvY4yQ59CvELx9q7xIs0yuZvwA/E6j9b/0rl5CW3SyNfHxb1Uf2XDwxM4jb+G0eaGswdDZg3wgODbkdiK8nS5KPpPSEfw3qkziMuqq6rIWVRYA+kbCu+my5NsHWxUswFAcv+1DB6cXBLykjaM+6EMv7mouqj6U17GUJplxM0XmuzvDGdN2Nwp25fWoWJyjn2MiXAqFmdSbBgHHc8G/pXovC3KVcoe5TeUr9UbP0WfBkadhw3qyn2cK+icJwqlnNlAuSeVcZ4isskQTnwiHgMcGQso9TBrHhdST+tq8fqZN3yafuenhKH0IxkuUb8txKxlnPxBCFDciduNaztlLEZch0wkvQ8P8AItfC23BZL873DfUVMrvi+IvBxtoklmccm2HHTx29QdRyJ41KhfJe5Eno65cYwb5M5nsU0KrHg19lH962/k8YOEdDHh54F0zSyYrC+cwMaa9LAadUlha/e1ddLcp2KLfRvdpnVByiuGWCZv2q2ikVshfiDYG/OuiXJwk+OSr5ioaeNQbhbuf2X+tV/mrsVKHud/F1+qU/boeYl8VHDGGLpC4OgA2Dcze2/wCdede+KLcn/ZhhS+Olk+WKIJf/ADOST+gqZpI4hkM6uKlGAoCo/abl3m4MyD4oGEo7gfEPyrScd0Wgc2jxTaNKsfLazEA7HobVU5azE2IGPBGmRRdoze3VT8QqZ4/VOi3c+vc4amn61Th+yw5dil067+gC5I6V6q6cYx3exSaaMpPbjldlazfNWxTKqA6L2RRuWJ/6qnsslZLBd11quJbfDcBRoUcAlX0kcRx/pVDqltskidW81pm7PfLWRkj+EEltVt2v+w6VnSRbzJ/AZF/hCDrVxGbX3Is3bTXHOfuR1jOUXmDIMuYSA3bSDa1rCxv9a3UEusmJaq3dlpHtM3AQqAmq/E2t/uaw6nJ5Z0jrMV4URb5wkxOGLyDSJSTduBI2sKsPHpK3lEDUWTnB5LnMR7V6Top3yKs0lCKb2sBua7QXciLc/ZdsrWBBbVIwsznh0UfCP+da8r5DUu65v2LrTU/RrUCbPiiVGtyVQGwJ2UVC5liJIOifZVlxjwfmt8WIcy+w4IPyq2hHbFI1LpW4CgPMiAgg7g7EdaA4hnGWHB4mTDnZd3h7xk8PdTt+VV2qr2vcjJFqNgyiJHJ5V42JELn0kfITyPar3QaqN0HTY+fYr9TVKuavr/ZYMlwUUd2S5Yjcnl/pHKrGvS/Sfq5OEtZ9Zekm4fGx4VpMTKG0xkmw4kmwW31NUXkqFZPEe8ltp5YpXwJ86wsbMJ51LIt3ZeVm69xWaF9Kccrjpm9ycocEqPJcGbEQIQbEbnhV6tPD2RTvUTXGTK5Fg/8Ax0/M0/jw+DH8mXyb0yPCW+4j+ovWPoQz0bfWl8m6PKcOvqWGK/Kyi+3Os/Th8B2Sx2esTibC5rvFZfBFsmorLKni8ScQxUfdA+r/ADkcAO1VXk9ZGK+lDsl6DTv/AOtn6RIrz39lobMuy04zEx4VeDeuY/hjB3/PhUrSwy9xhnc4YgqhVFlAsB0A4VYGDZQBQBQFa8ceHP4yH0WE8d2ibvzQno2wNazipLDMnJoZL3upVlOl0OxRhxBqpsg4SwzKPToGBUi4PEdaxl5yODThMS+GPN4+R4snuOYq+0XlMpQuKzUaHlzq7+CfiiMSo0yExEgsi8yDe5/tU6ekrskrIrJwr1koJwlwzObNPKnlKVjQ/FJe7kfhA4CuEvHOVm5dEleQUIYZLilsFA5WH5VaRhhYKp3bnkyMRWdvA+oSBPyvsOJ/eueODpvNWIzAKupiFUczz9qzKKS5G9zeIciHF4t8SdrpFbjwZvboKp9Z5PYnXU/2WFGhW7fb+kbI4woAUWA4DpXn223llkeMTNoHAsxOlEG5djwAFbwg5vCB1bwF4Y/g4S0tjiZbNK3TmEB6LVrGKikkalqrYBQBQBQGLUBSfHPg4zk4nC2GJAsynZZlHAN0Ycm71ysrU44YOcRSXLKQVdTZ0YWZD0Iqtsg4PDMjzJ8qV42eQX1emJQ4Rjp+8Zb7HTttzvW0K01mRkS4/KPLfXGXQNukmkprHXSdq7Uau6j7XwcraoWLE1k1jEzKN1SXvfQ35cDVnV5lf70QbPFxf2vBj+OPHypQemzfrepsPM0e6Is/FW/7ZIFx7DcRSlu9lA+t6S8xQuhDxVnbkgGJnew0rHvtc6z9BtvUS3zXGK0SYeMguZSySsP4ekeRvMDNMkZk/mC2w/CvD2qsu1F2oeJMnwqhWsQWBvm+VIsavCwayB2u1yyNYK9rC29xa9R51JRyjoV+ecLYWLOxsiLuznoBWsK5WPCMnRPAngxomGKxdjiCPQnFYAeh5seZqzrrUFhGpexXQGaAKAKAKAKAxagK74p8Hw42zteOZR6ZU4jsfxDsa1lFSXIOZ53k2KwlhiEMkY4SxglB1uvFKhWaZr7TI5wWew4gOqsF8y7a5Guqvp0KFtwUC9Yzl7XwD0cswzEqvDSxDhthYqinT3JJrXZB8A9PkERVfvI7GQsZLBmCFFGnla5vWXUn+Aa5siSFJgxaR/KkZXA9C6CB/wDVY+lGKfIIWU4vTE1goaJ0mDfM29mG/blXOuXH9GSdm3iWOJlkjMbNwuQQqoCGRbE7vfVf3Fdvq5eY8swQMKuOzHUsCskDMXDyC0S3N/SNiw7cK3jRKX3Av3hTwbDgrvcyzt8Ur8fZR8o7CpcYqKwjBZbVsDNAFAFAFAFAFAFAFAYK0BWc48CYPEXPl+U/44joP1tsa1cU+0Ct4n7MpV+4xZPaVL/qCK5S01cvwZyRm8I5qGBE0TFdlOtgQO1avTe+4HlfB2aEFfNiCsbsNbEEnjcc6fxo9ZBKw32Yyt9/i7dokt+pJraOnrXsMliybwDg8Pv5fmv+OU6z9AdhXZJLoZLQq22FZMGQKAzQBQBQBQBQBQBQBQBQBQBQBQBQBQGLUBmgCgCgCgCgCgCg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pic>
        <p:nvPicPr>
          <p:cNvPr id="23605" name="Picture 53" descr="http://www.secarb-ed.org/images/logo-geological-survey-alabama.gif"/>
          <p:cNvPicPr>
            <a:picLocks noChangeAspect="1" noChangeArrowheads="1"/>
          </p:cNvPicPr>
          <p:nvPr/>
        </p:nvPicPr>
        <p:blipFill>
          <a:blip r:embed="rId10" cstate="print"/>
          <a:srcRect l="5333" r="9333"/>
          <a:stretch>
            <a:fillRect/>
          </a:stretch>
        </p:blipFill>
        <p:spPr bwMode="auto">
          <a:xfrm>
            <a:off x="5318186" y="4833197"/>
            <a:ext cx="914400" cy="850107"/>
          </a:xfrm>
          <a:prstGeom prst="rect">
            <a:avLst/>
          </a:prstGeom>
          <a:noFill/>
        </p:spPr>
      </p:pic>
      <p:sp>
        <p:nvSpPr>
          <p:cNvPr id="23607" name="AutoShape 55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23609" name="AutoShape 57" descr="data:image/jpeg;base64,/9j/4AAQSkZJRgABAQAAAQABAAD/2wCEAAkGBhAQEBQUEBQSFRQVGBIVGBQUFRUVFBkXGhQWFxcVFBQYGyYeFxokGRUWIDIgJicqLCwwFh49NjAqNigrLCsBCQoKDgwOFw8PGikkHxwuLCwqKikuKTQsLCwsKS8sKSkqLiksLSk1KSwsNSwsKi01LCwsLCksKSksKS0pKSkpLP/AABEIAJkAqAMBIgACEQEDEQH/xAAbAAACAwEBAQAAAAAAAAAAAAAABQEEBgMCB//EAEQQAAIBAwIDBAQLBwMCBwAAAAECAwAEERIhBRMxIkFRYQYycpEUFSNCQ1JxgaG00SQzYoK1wfBjc7MHsVODkpOjsvH/xAAYAQADAQEAAAAAAAAAAAAAAAAAAQIEA//EACIRAQEAAgICAgIDAAAAAAAAAAABAhEDMSFBElETMiJhcf/aAAwDAQACEQMRAD8A+41xd812qqKVCaKKKQFFFFAFFGa8TTKilnIVRuWYgKB4knYUB7xRis5cenNvjMCyTjpzEASDP+/KVRv5dVS95xJ1LBbOBME5ZpbhwMZzhRGv41NzxndPTRYoxWOjvruSOCQXo0zusa6LONcMQ57YkkJGChBHUGu99Je25jDXqEyusahrNGALbAtokUhc4GfFl8an8uJ6arFGKycnpFewymORbSYjl50NNAcyEhBl1dAzEbAsO7xq+vphChxdJNanpmdfkifKdCY/eRVTOXqke0V5SQMAVIIO4IOQR4gjrXqqIUUUUAUUUUAUUUUBZqqKtVUFOhNFRRUmmiorOcR4m9yzxQScqCLULi6BAIIHahgY7BgPWk6J0Ha9VWyTdCzf+kJMjQWaCaZdnJOmCE9flpB87G/LXLfZ1pHJYLcGZZJfhN7FnTHMOXApBB1QQHKad8CQ6yD1PdXSXl2wgntWiNmVCah20h1Mf2lCD2tROl2JyMgk7MD04hHakSyzjHbEiSFzE8Q0qNWs45Opgdurg9D0rNlyXJWnm8RpYnUW8iXNuIZ4uYySuwSQsFWRSeul00/xU74tIrxaC6pr0A6m0voJGoADfVpyPtNZOHissnZtIwkbtH8pLrRCHnEOpYgRLJhmPrsg22FcLeykk0c2eYh/gpKRkW8fyjyqy6YgCRhF6sT51z+JnU3CtLnkSMEE0VyEeOZsSAMJe31IfUD9obxrzxiKOdJOa5ExVRGwSZEjK4dSeuflAGOfAeFY97SzSJGkjV2K2zEyFnJ1WsrMSWY9W0n7hTD0N9BtbrNInK08pgq6hgiJc6t8FtWTp6A9cnaumOFyI8fh8rTmRlVzz0nkVXDAxxwARoIcgmTWAwyAATnNWfhMsd5ruyqxtbSnQHLIAssfZKEAF8OATvqJ2xsKW8XsZYstHO40rP2JFWWP5Eog2YalzkklWBNS3H5IDi8jUojSYlGZYRy5FUswIMsA1Fd+2OnTrU5Y+dB7tIhFHLcQyLYETSx8o9q2fDAKJIM4EjE/R4IJxvitDw30h1SCC5TkXBzpUnVHKB1aCTA1+akBh3jvpKOHRyNE9uquDK9y4aQEuSdScp915IkOs6fqKMbmujP8IkuEvzGIYuSmNQRBMxLq8UpIcOFMeDkEFjgDvrHksGmvorP8P4jLbyrb3baw5xBcnA5m2eVNjYTYGxGzgEjByKf1pllm4lNFRRTCaKiigLdUxVyqQqqSc0ZqM1Xv79IInlkOEjVnY+QGTjzqTK+P3zu62sDFZJF1yyjrDBnBYeEjnKr/ADH5teOEy2c0L2ioEEamOS1fGpUII3AJ1KwOdYJznrnNZ25ChCLmWBbm4InkglVZNbnAhtnU40oiYUYYHVkjvz1t4VtxJNMsUPIedlCIumMlBznWVSOZGAcBSqnUQCCQKy8l+SoZcR4jb8MtlhgQqqdhUjGWJ3bRHnOWwdRY7KMk9wKJ7VixkuirSIzaYwSYYmS7gTVHq3aQgnMrdo52wNq8JE7CaaZSshjuo1QnPLiCwuqH+Ml9TnvY46AVT9LuIaDKM/SXP5uI/wBqmTXg1y34uWlCxDUQUJ8MLxBpDk/Yv311htL4LHiLOn4P0z9G8pO+MfPFabgXC4rS3DxIzEjVgbv2m3wT375J/tgVfXix2zDOM/wg+OxOfKu84p7TthvRv0LeQqbwMjRcjAJ7PYXSuBjtE79emBsc19Fi0KNKkADuyPx/zvrhdWyvguMqcZU92M4P44++uLcAtjnMS7nJ69egPXuFdZNERekZ3kx05d0Qc5zqS3O33g1wv+r+1c/nLernpHYqiPpGAsDAfftj8F99Ur/q/tXP5y3rNnP5KnSlNavAxktRuzSM0GdKSO160QZG+glwR2hscYYHrTSC2sOKW/LmRXVpOYw3QmaPssJAp7MqgYZc4I3GQa5P6ye2v9UpRqNuEuI9WAsQlRBksDcTqJlHfLGACPrKGXvGOfZtZxe6t5SloyNIJWMZKbCMqjSatfc6hARjcHHSu/AOIyZe2uTmeEA6+nOiJIScDx20sO5ge4ikvELiQtby26oQiyoFj05aWYJoaLPZCmMO+ttgG6E7V64jzo1jlMeLi2DSqFkMvNh2FxEXKqS2khsY6qpFVx5fG/6VbHNGa5W9wsiK6EMrhWUjoVIyCPuNdM1rSnNFRmigLtUKv0vqqSaQekr82W2tsEqzNPIBvmODDhcd+qUxDHfin2ayd1c/tly5flhBaWgk27GvVNIQTsCS8S5PQ4rlndY1UFjxWKSOeF9EruzHkaWjmfX/AONDKAQRkAsMjAyD3Up42RKy2x7SJBLK57jykYRK3jrlWSQ+PKTNPWtDBJ+8ecaJHUTlZHicYCtHIRqAYtpwc+XeKz1jLrW6fxkvY1PjHFZpGn3bMf5qyz7UuXnqz+zdf8NrVDjPD9cshIBxLOcHof22Ef3q9eerP7N1/wANrXS7OGlP+pP+ft6fVgLrr0rkinT1ltwyEklgciYx+qCQEyAuMZxv1re2fFEmRWiIOruyDp9rB/8A2vl/EYnuiyRFBoVmJYkABbyR+4HuHXpW29E+ByWVqsaaXOBsSFOcuxJx03bGN8Ad5rThbZ5TWh5TEbsRnwxj7BkV4nyOypbJBwc7e81wWe5744xsPpM794O3T/PKrKZJBbY4yQDkZPXfvqyJfS1MQMc9Y5V3/lcf/RqVX53f2rn85b1o+P24khKnoSo+5sp/2aszeH1vauPzlvXDl7io6v6ye2v9TrnwzpB7Vr+bnr2/rJ7a/wBTrnww/uPatfzc9cPRqvovlAtuXIKrBNE2NRCS6imV7wkokjx9WRR3CrtpxWcXKST5wwZVMiNEFjBUyNFbJzH66NUkrKBsMDvWqul7SQbEpb2/3Swuye6aKM/eaZS4EyiJsyTfs6RvsI4ZFNxLIAhDsMjGSRg4GfGr5Bx6Knlc+17reT5P/ZkHMiA8hlk/kp7WXsJNN9C2nSJraWIjcDVbygqRnfBSR8Z7sVp81qwu8Yipqa85qaoL9Ls0xpZmqpPWax0txDGl4Z2YCS7lQImktKdEcYiCsCGzp6HYd+AK1+ayLSDTeDTKzi7uAgiBLamRGXVvpC9rct2fGuHL0qPXBeFm2gdvkl1vEwjjEZCAODpeVQOY225wAM7eJT8GTFmvnHMx+1+HxOfxanvDhIYWEptw2qDKRFS65ZVPOZMKT1xgDp30g4M+bNfKOZD9qcPiQ/itZvtS7eerP7N1/wANrXPjNyEE2T8+4/PQGvV6ezP7N1/w2tIrl4ri8aOVwE5lx2ScF8zqQq956ZIG5HTyuTdkCx/0/tebdtK6vpyyo3zCeZIxXHf9/dnxNfTym+Rjw+3/AD+9KobGWLIjSAgZ0Mcq2/1gBsPs/Cu8UtyCOYIiM47JYHfpjPU5xn761SaiFt5GHTST4Zx99VZbaXJKSqMgZJUMc+PXp5VYitlAGRvgZ8/1qUUam2Hzf70wW3tvPoYtOpUAsVEagnAyAGzkbjNILo+t7Vz+dgraPCGBGOoI94xWMu4tKr5qzkeBa4tiR781y5eocdH9ZPbX+p1z4Z9B7Vr+bnr2/rJ7a/1OvHC/oPatPzc9ZvSiriZIt7dh1WThDD7i1POJc9ViaL4Ro0shMTwxqmlmA5jtG8mDgdNh5Uj4mCbe2UdWk4Qo+8tTrjdxII4FU3Co+okRRjD6iWCNNzUaPIPQYJ8e6n9BesoHLWTSEMwe47XNM+Q1vKR8qQNXQd22K0mazPDWKGzQxLD8pcARhNGAtvN83UdznOc99aTNaOL9U16zRXnNFdSM6Vk00pUTTpJzWUfhiS31zFKAULW91ob1WBiaF8jO+GiU+G4rVZrP8fiCXFvMwBjfXaSg9Cs2DHq8uYoH/mVy5JvGqj0LqxGqCBrdXcMAkWjOoAkatHeMd/hWZsU0C6TP0l5IB4JLZo6fdnWP5TTX4HNJMPgiciGOQFg/LWN3jyoZYowX7u9lBwNuuafpRALaYzdIzFPC3gFkVuU7exKzJnwmWss+lKnpBdaI5vMXI/8Aitau+hXozG+bmUEuzORnIIy2rAPhjTnxz4CkPpjJ2ZB03uBv/tWvWt76McNaK1jHMJJA3GCDgYBGe7AFaOOeypzJIFGT/n3V5RMgE57jgk+PhXN4CRgsfcv6VDK2QNZ3z1A7sdK6peY4JdQJkBUHoEGT9p7vurzc2SysclxjG6OUO+djjr0rvy2+ufcv6V4MRB9c7+S9wPlTDj8TR/Wl/wDcbxz/ANwP8zWc4pGEOgdEWRepJx8Kt2GSepwwrWcpvrn3L+lZvjtsQ8jZzgJ3AetLBjp/tmuef6nFd/WT2x/U68cL+g9q0/Nz16f1k9sf1OvHDD+49q1/Nz1l9KUEfU9rGOojt7g/ZHE6R++aVP8A0mmfHOIyZEas62wAjdxC2kt6uk3LKyIM7E6OvzhVH0X1MguSm5SCONTtlI8pFk9weVnk9kJ407VbpB8HZISj6kWbmEHQQSQ0Wndwue/BxnbpTvihFrH+2Wsell5FvNIQ78xgZGSFA0hJ1HCyb1ps0g9GhzJLm4+bJIIoz/pQAoCPIycw+6n2a1YTWMRU5oqM0VQNaUk02pQ1VSGaqcW4ctzBJExwHUjI6qequPNWAYeYq1RUmyDcQdrfUNa3IkEUiB2SETJ67y49WJlGvPeGXGSa72sa3MUtuwkl5SqGkm253NRmZdPVUK4xncZXwybHHIPg8vwtV1R4VblMZJRd0nVe948nPeVJ+qKUcSa5SO7lidRqLXCuuWTToRYct9IdKKdI7Izk52By5YaulRl+PxSBXilLO4W4kV2GOZHiFRq/1F0aXHjv0Ir6N6NXIms0EZCEDThRsu/QDw7vuqh6Q8IgvFaPV8oOoBw2sLu0bHbmKp37iGw2xGMtwe/m4dKwlG0jNhwMRu7SKAoVj2Hw2SjH5uRqFXx5zoV9EWzmyPlztjPYXfy/zx+yu12jNgK2k4bDYBx6vcetZe39MZdg0bE5AyQM7zmEZwQPW8qp3X/Ufl6WaJ+ikYA+eSB87+A12+ULTXG0nP0+PsjX8c1IinXPyiudtIK6cHG+SOvfXvh10ZIwzYyS426bOyg/eBmlvFfSVISQVOV5h3x2tAOdKrk+O5x6tMlx2vO4W/2kv4eGPGlfHjIIyZdIZhGOxnT2ZkPfvnSx91VR6bFQxdQwAbZUdcaVRjgnrtIvcOtdbv0iSVCrRtsSc46MkiRkjJ3wzjr1ANTlcbDV3PaT2x/U6UqpuAlumSumPmspwRieZlgUj6SQEeymo+FdWuHuCEtugaRWnA1KrLdtKFhU7TPgD+Fc9o91M7NDbRstpGjtG+lw7n1m7cmCAWlmwQzHG+cDpis3Sne2uIH1W8o0LJgRuMosjLsTBINgUKhVXY4QEZG9RxSKaFQonkmuJiYYC6xjl6h25SEUaiiAsWPgOmd/MELlHe5+B/A2VnkVTIyDG/MGsAL35GOvgc5u8Ctmlc3cylSy6IY2GDHDkHLDukkIDHwAUdxowx+V/oqb2FkkESRRjCRqqKPIDG/nXfNRmitaU5oqKKAcUnbrTikzdaqkM0ZqM0ZqTTmsnxXhwtY5EOv4DLnWI/XtsnLMnfyTvkDdMkjbpq80UspLPJsRdWbxIbnUBoaCTXGcxmLnoeVEx6x6SWZursd9himlzewXBlQo7BeyzrHzE04yOYMYYHqF3OMHbIqOIejbRq/wUI0UmeZZyHTC+fWMLD9yx7x6h8BuarcN4qRI0UKhJJJeY0U/ycsYYjmYTpMMLhWQkbjOwrNnhYaqvAJYQr2rho/kmVG1SxaUlEwEbD5SIFh/qAZPSsv6QJNoAeFuysKkxFZl7DSFj2e2vrjYqD1rb8V4oRKkcTGKNJDE7DAAkMQlRQgGWGMjGwLEDerfGcSSQxhEJlErfKA5CoqnYdc5YDeomVnZq9pxhYbGNgVGA5IYZZVAZsaQQc7AUluPSS3nUaRIz4mzpikdi0luTsqKcDW+n7RV3h80Kz8pYlVwZVY85kUFGjHYwMtqEisNh3irlxxFDCzrEWlR5Y+U8jHDorM2TkgjQoYHvDL410y5N+NFIRyTyyKyx27jVzAGnKwjtw26g6O1I2DC2wTwq3JwB3V5L1xyhzHZMNHAFZw7BkzzJl1AeuVG3qmmXD+KsWiCcrTPHMUZYyg5qqrqu/rLpYnP8JqkyxzW0ZQfteYwyt+915UTxzDroI1gg9nHTuqNmtwcbigkCCCfYAFtA1KuNS4iX6MqGICDbQ2V2pZw+0YEXCyqECyH4U2kgRhyrxTBiMlescnUDKtkbG2ksVupthqnmWQNGkBLT6VIMRnkPZi0jsEsQCB5kUyt+ByTOst8UYqdSW6ZMEZ6hmzvNIPrEADuHfVY4W9FtwsLI3hR5FZbVCHjjcYedxuJ517lyNSodye03cK0uajNGa0ySTUJOaM1GaM0yTmiozRQDqkrdadUnnjKsQarIR4zRmooqTTmjNRRQE5qrxHhcNwumeNHXqNQ3B8Vbqp8wQas0UEzlx6KyL+5n1AFCEul5wBVgy6ZgVlXBAxlmxXK6W/5iSNbguiuge3mjIw5Ut8nOF37A+dWooqLhjfR7Y+3jeKRZFt73ViTWXhjlLM7q7PqSXAbsgDGwAGOlWDITcNMtrfEsmgxmOJELdNZLyDtaOz9n2VqKKn8UG2Ph4ZdtGkfwfCx6dDXNyuV0qyDC2y5PZYjdt++mUfo3K4AubhyuAOVbjkRkDoGcEysP5hT6iqmEg2r2HDooE0Qoka+CjG/ifE+Z3qzmooqwnNGaiigJzRmoozQE5oqKKAeV4khVuor3RXRKt8ATz99Hxenn76s0UaCt8Xp5++j4vTz99WaKNBW+L08/fR8Xp5++rNRRoK/xenn76j4uTz99WqKNBV+Lk8/fUfFyefvq3RRoKnxcviffUfFq+J99XKKNBT+LV8T+H6VHxYPE/h+lXaKNBR+LB4n8P0qDwsfWb8P0q/RRoF54V/E34fpUHhR+s34fpTCgUaBaeEn67fh+lFM6KNB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303956" y="4915350"/>
            <a:ext cx="1543051" cy="685800"/>
            <a:chOff x="6019800" y="5715000"/>
            <a:chExt cx="2057400" cy="914400"/>
          </a:xfrm>
        </p:grpSpPr>
        <p:sp>
          <p:nvSpPr>
            <p:cNvPr id="57" name="Rectangle 56"/>
            <p:cNvSpPr/>
            <p:nvPr/>
          </p:nvSpPr>
          <p:spPr>
            <a:xfrm>
              <a:off x="6019800" y="5715000"/>
              <a:ext cx="2057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kern="0" dirty="0">
                <a:solidFill>
                  <a:schemeClr val="bg1"/>
                </a:solidFill>
              </a:endParaRPr>
            </a:p>
          </p:txBody>
        </p:sp>
        <p:pic>
          <p:nvPicPr>
            <p:cNvPr id="23621" name="Picture 69" descr="Alabama Department of Economic and Community Affairs (ADECA)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96000" y="5791200"/>
              <a:ext cx="1905000" cy="781051"/>
            </a:xfrm>
            <a:prstGeom prst="rect">
              <a:avLst/>
            </a:prstGeom>
            <a:noFill/>
          </p:spPr>
        </p:pic>
      </p:grpSp>
      <p:sp>
        <p:nvSpPr>
          <p:cNvPr id="23631" name="AutoShape 79" descr="data:image/jpeg;base64,/9j/4AAQSkZJRgABAQAAAQABAAD/2wCEAAkGBxISEhUUEhQVFRUXGCEYFRcYGR4aHhkdHh0fICMfIBgeICsmHyMnGx0iIj0jJyorLzAvHCE/ODMsNygtLisBCgoKDg0OGxAQGywkICQrNCwtLDYuLCwsLC0tLDQ0LCwtLCwsLCwsNiw0LC8sLC8sLywsLC0sLCwuLCwtLCw3LP/AABEIAHMAcwMBIgACEQEDEQH/xAAcAAACAwEBAQEAAAAAAAAAAAAABwQFBgMCCAH/xABAEAACAQIEBAIHBQUGBwAAAAABAgMEEQAFEiEGEzFBIlEHFCMyYXGBM0JSkbEVcoKSoQgkYrLB0RY0Q3OTwuH/xAAbAQACAwEBAQAAAAAAAAAAAAAAAQIDBAYFB//EAC0RAAIBAgQDCAEFAAAAAAAAAAABAgMRBBIhMUFRcQUTFCJhobHhgQYzQpHR/9oADAMBAAIRAxEAPwB44MGDAAYg5rm8FMoMzhdRsi9Wc+SIPEx+ABxCzDNnd2p6MBpVsJJGBMcF9/Fb330+IRgg7rcqGBxn85r/ANmVCzSRNUI8ft6g2MsVn6hehj8fuIAR13vgAs488qKqWSGl5MBjALtL7WRNV7XgQgLe1/E4PXw7Y4cTUpp4Gnkkq6plIIiRzHq6alVItN/CCbG+KzMqxBW02Z0TLPDIhp6soygBdmR2ZiFBUmxDEGxFgcZ7OfSfRhvav6wFmaRIoVLAIY9KqZdSrfUWJI1CxtY9cNJt2QF1xpFSJQJWUkcTGWSLTIyCUssjgH7QHex/PHvIqakeor454acQU+ll5sKRyqtizMQFF47dH+BwsIOORMrUlPl7sk0/OWDnlgrg6gIljjUqtxqI3HX44nZvxlU0lSz1uWaZZWR3LyyAyCJgyqG3XSDbwgEXtcHE3RnfLbXkK4x+F0iqpKlEWanNPKBGsc0i3jeNWRmXUVJLatrW6bdcfuX57Vh50hlFT6uQskdSnLY31EMtRGNJBCnrHtpN8YLJ/ShSCeoqBFLSzTxiPSCssAKg6XIVFe4JPQNfFxUVsJp62aimSeOSKGGOFQWfUiFNUw+6gL3NxYkbm2xpnTnB63Q0xiZXxbBK6xSaqeZvcSW1pP8AtyAlJPkpvuLgY0GFBnUdHQURp1VKgQx2eMFbOwC6izWtqLMDYAvYjYdcW+UcQ1FDZZ9c8Fhq6tLBtvbqZUHkfGLfe7RjU5jsMjBjjSVKSoskbB0cBlZTcMD0IOO2LBBgwYMABilziud5BS07FZWXVJIBq5EZNtW+wdrEKDfcE2IUjEzOsxFPC8pBbSPCg6ux2VB8WYhR88c8ioGijJlIaaQ65mF7Fj2FyfCoso+AwASMty+OnjWKJdKL8SSSTcsWO7MSSSxuSSScYL0n8Z0+XzQONMtSiSBItIJAk0+JpL3jF06AXb4C5xYelLjtcsgAjs1TLcRKeiju7DyHYdz8jj5jqql5XaSRi7sdTsx3JPmcasNhnVd3sRbsWmZcQSVkqetM3JVh7GEBFRS125cfu6yCfEbkki+HGvoIpLD+81H5J/thVcK8IVNTpmsIqdWF5pQQrG/uoo3kJO2lcOCuqqiUkllb3rCbUFYJ7x0JIojVdtTb6NgWZjpFmIqKnJRpO3OwJX3I2XcI0uR1cc8csszaSskZA1LG5A5gCjswtYkXBNtxY++NvV86eCO8kUMZYmXQNRdrKsYU+6CdyWsDZbX7U/ENdNp1rEsbRtdJPWDIUJ0k6Y5otaHQ4OnULa17nEvPYZo80ddT1KwInL1yqkiawWfSREzHwrfw2NkNt8Y3OTlmb1JWM3mfoxgjBKzTH5on++MHmlM9FUDlSOrqAySKdDC4I2KnbuMONYHdyHjhXcDSjSySMCNQK1BcFiR4gNIDAG1yCuMhxlwhUzaJaf24EZIVR7RlDHcAbSWJsdIDDa6jGmjWbmlUd16kWuRyyzjz1uFaLMGWNTKrioVABcMGIlQdAx6yLYi9yDvhsZtBqYt5nULb7HcEHv8APHzI6WJHlsR5YYfoz42MRWjqWvCxtC5P2THopP4Cf5SfK+IY3BZVnp7chxlwYw8kzc5fKSf+Vka8y9omY/ar5Lvdx0+9t4rtFWBAINwdwR3ws8wpuoI+BH6jFr6O80KlqKQ/ZrrpiepivYp8TG237rJ8zhpzvoyTNxgwYMXCKCsbn10cIIKU6c+Uf43JWIHfsFkaxB3CYuqqoWNGkc2VFLMfIAXJ/LGU/aE0UFVVQxGeV6llWIkguEIhCqyqdPuarkW3NyBuMn6S+KJDkMLONMlXoRt1NwV1M1h2Om1u1xgj5nZAJvjDiKTMKuWpfbUbRr+CMe6vztufiTivoql4nDxnSy9DYG30IIxGXHUY6GnSioKHAqbGhwXxhVVtTFTuIrlGHNIbUNKk3NmuRtbSpUG/0xu/2dMzBUEbjZWbQdJdb6QSzKrqrXIiUKoI3vhY+hyM+uvJYWSFvzYqB/rhn19bAKeOnqm5apIDFNp5iOVJYB4wb3A3Pa4BB8vGx0VCq4wXL4LI6rUrc1o41pahpo5xO0Eqo86hQxW7NoVSVDEkvv4m3IuBtOz7kivq+at2ZqcQkABg6xSN4HJGlh169u+I9XUUUsbqMwojeNkLmOV2jDKQbapzpsD02x6bMoJpJW9fy6XnFLodSr4V0jcuw3G+4698ZVJcRkCaZ1V2KMqC/wBrGBoF7lWKMbx6/HsF0kllYDbEHP8AP5qWNpdCsdS76ybtuA7DQAWGw1roY7XJtixzjKJaNld4Q0jeyhdCTDHcHqGOpb9zbxWAFumKDimnHqcqC5CRggnqdFjc/ljRanmi1s9xamF4k4nnrbc4R3BuCqAN8i/Vh88Z11xKK45uMdFLDRpxyxWhVmuOngDPTW0Y5hvLCRHIfxC3gb6jY/FfjibWVBp3jqV6wMJG+MfSQf8AjJPzUHtha+inMDFXiI+7OpjP7wGpT+Yt9cMFMyeSqlgeBljWwEjEWY6AWQabqxIIaxYEKTcY5PEUu6qtLqXp3Q5I3DAEG4IuCO4ODGZ4IzEeowqxJaMGIljueU7R3Pz03+uDFgj1wbU2o6Yud3RTfzd7tb53Jwrv7SFTeWijt7qSPf8AeKD/ANP64vf+H/2hS0TLO0BjhVgVLjW4VQgYKy2UWa5Hi8WxG98t/aDhtPRkCy8llHf3X3Fz8xhYS3fLqEthVJjqMckOOox1NMpYxPRGtjVP8I0B+ZZj+g/PDEgh5k8LXsF1Bu3hYAsQexGj6gnC/wDRydNM5/FMfyVFH6k41stZogqZPwU0pBHYlCo/q2PBxVR+IlJcH8aFkVoL9PSpJaSP1WJY5i3MAklBOsaW3D9Svfz3xqfSPxXHllT6vSxI6SU8fM1O42CsigBSB9nv0N9XwwqssyxZKOrmN9UJit/GxU4uC5zNquplWwp6RdIDdCmhF+fc2xlbuSGZlPFEmYZXFeJIkSo5baSTYQqjoBqJNzcXN+inzxDrV1qyH7ylf5gR/rim9Fk18tq039nURuPLxqyn/L+mLKeTCSS2AVajYfLHlhi5z+nCzuB0az/LVe/9QT9cVbrjuadq+HjUXFe/H3Mz0dj9yWbl1VO/4Jo2/JwcfQVcultO/iLAD8Wnc/OwF/pj58oUJmiA6mVAP5hh08S8NrPVrUatPLYHl+ICU6zr1kN4bxWQFRc/euLAch2vFKul6GinsYziXOqmCqljifSga4H7wDH+pODELjaYCtlHlpH5IowYwx2JDMkzb1GmnYxs3q7yKqKCdlkOjUQPCChXxWsLjGf9MYWsy6lrIw4EcrLpa1wku12A6NqjAt1Go33xss+pxBXyAgaahROm3V49KSdeu3Kb4Wx0zWhWsppqdyPaoQGPZuqsfkwG+Ixl3dRPkw3R8yocdlxznhaN2RwVdGKup6hgbEH5HHtDjq6E00mihjF4Tk00sY/eP5scaHkrPT1EBmSEyxhA7BmHvAnZd+gxkOHZrQJ9f8xxdRzY5+t+5Lq/ktWxI4Z4WpaemrqR6+naWqRFjuGUrpLG+lt2BJ7eWJvDvAqUlJXQPUo8lWgjR1R7IFud7i5ubdPLE7L4csq6MUtQ9PBUh9YaXTdzrJBuxGpWHhKg7WI7Y65dwRUUzBoVjMIQXWKVn1kIBfS9hubttv2GFSlSbtO69b/Q3fgZzhLI4qGCqHraTc5FCoqSKQ6P3DDY9RjlK+PVZU65JGsV1N7rCxFgF8SncG46HcYhySYjJJNpO4GTr5+bIzjoT4f3RsP9/riG64lygBmC+6GIH0OOMgx9LwtGHhKeRaZV8GOT8zJ/A1Bzsxpl3sj81reUfi3+ZAH1w06PPOfUywCNgI1F395WYuykhwbaPCBe19QYdsZ30TZTZJath9oeVEfNVPiYfAvYfwnyxr82nZYyV3ksI4b7+0kIVB8tZBt8MfOO1Kyq4qWXZaL8GuCtEk5FwlDVQ8+WMFpHkN7A3XmMFN7d0AOP3G7yfL1p4IoE92JFQfwi2DFKQyp44ytpqfXEuqaBubGo6vYEMn8SEjvvpNtsZnLa1XVXQ6kYBlPmDhkYXfEmWGjnMi29Wne9+ghlY9D/AIZGNwez3/FtXVjfUaF76XeFi39+hW+wFSoHS2wk+Vtj5WB7mytjbH0vTTHp9LWve+1iO9+lsJ/jHg9ObO+XqzrFYzwgEmMNfxRn78exG262PUb424DGZPJPYjOJEyOX2Sj5/wCY4sKjMBEuognewA/+4ykdaOSU31dD5WJJ6/0xb01QGgu/TSQfiRsN/Pp+eJTpNS7yS8rl+Xx068BX4GkybMIqimqUmhkWIka5xHrVLgW1MAdJBG3wPbF/6PJ4KDmzRyCWnCeIU7FvEFF2eNjcGy9B+I4yfA/FMlLDUxOsEtOy65IJTpMjGy2Qi+5AF9j0GLvKcyoZBOYebQTNTllLuksRVVOkXI1A7+d7269MacZhstSVNxeVbNctN+l9dBRlxKHM+KOfNLMYmHNkLgBl2BsB9dIF/jfENs4v/wBNv5hiqi6Dttjpjql+msHb+X9/RR30j8Y3JIFgSSB167/rfEvJMmkrZxBHsOs0naNO5+Z6Adzjxl9C85OgqkYNpJ32jj+v3m8kW5/rhucMUNNBTgUjiSNjdpQQxkbuSR0I6ae39cYe1+2KeEoeEwzvK1r8l15/BKnTcnmZYRQpGixxjSiKFQeQHTHfhqj9Yq9RHsqXcnexnZbBf4Izc9d5F6FcQ5mkZkihAM0n2YPRQNmkYd1S97dzYd8b3JcsSmhSFLkL1Y9WYm7MfiWJP1xxFON3c0snYMGDGgQY5VdMkqNHIodHBVlYXDA7EEY64MACwz/KJqIEa29WJAWfcvEhNmSRhutl2Wfe33txqOaq5pYGnWEolRWSBaaKI3ZY0XRGxb3YokUs5IuTqHiGlrvNlBBBFwdiD3xjc14LKnmURRLXPIkHs9+vLceKEnvbUvTw9b1OHIYt+IeE6aaangIkkqXiZ3qItCEhCAGkibSjBmJAIKt4RfVfbJ1fANWoVoWinVxqSzCKQjveKUqbg7WF8b+VHpamWWsiYSSGMRl9KRIseqy84nRp1kSE3LeFfADtj1mksT19IsjIIYIpZmd7CPU9kUXbwtZRqsLnfFlLFVqLWVicUxTT5TVR7S0tQn78Lj9RjosEzlRyZXIAVQImJsOmwGGZFWTDKayTVJENUz0m7I6Qa15Y7EWu1h5W7WxY5lWPryyF3YwTBll1MSryclTGjsTuGck6T7x87Y9Wn2/iINPLFtcbP/SDpIW0HDNcylzTSRIoLM8/sgqqLlrN4iAB2BxoD6PXSB5XZamUIXSCMskb+G/vjxvtuFXTq8xfGzr6eOKGq5aWZ4TqjUdyjop5YFwWJI6b6dhe94NHOaScwBleEjmQxxamlhJY+zWHxSMm1wSBYnt0xnxXbmNxKtKdlyWn37jjTjEjyWWCnzDL7WhiLGEHSkkJHtUCjZJFKk3G5K73sMSsnpQJ5zSRPqqRHIlMw5eg6TqllFvYqxNtxdtLaQRbFtkPB1QTJpLUkMshkYNpaQFuvKj3SG4AN2Lm/wB1bWxvcqyqGmXTCmkE3Y3JZj5s53Y/EnHmxhfcnch8N5CtKrMzcyeS3Nlta9uiqPuotzZfiSbkkm5wYMXCDBgwYADBgwYADBgwYAPMiBgQwBB6g7g/TGbzfhajsWWIIbl/Zs0YLeZCMAT88GDCYCU4rzuoFRJT8wtFexR7OCPIlgSfriDPxPVMgiaQGMjSVMcZBA6D3cfuDELIY1eBsjgmiRpA7H3j7WQAk7Esoazbbbg432XZZBTrpgijiXyRQv6YMGJpCJeDBgwwDBgwYADBgwYAP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23635" name="AutoShape 83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23637" name="AutoShape 85" descr="data:image/jpeg;base64,/9j/4AAQSkZJRgABAQAAAQABAAD/2wCEAAkGBxQTEhUUEhQWFRUXGBwYGBYVGBgcHRgcGhoaFyAaHRweHSggHBwlHBQcIjEhJyosLi4uFx8zODMsNygtLiwBCgoKDg0OGhAQGywkHyQwNCwsNCw0LCwsLCwsLC0vLDcsLCw0LCwsLCwvLCwsLCwsLCwsLCwsLCwsLCwsLCwsLP/AABEIAMAAwAMBIgACEQEDEQH/xAAcAAACAwEBAQEAAAAAAAAAAAAABQQGBwMCAQj/xABBEAABAwIDBQQHBgQFBQEAAAABAAIDBBEFEiEGEzFBUSIyYXEHFEJSgZGhI2KxwdHwJDND4RVjgqLxNFNyc5I1/8QAGgEAAgMBAQAAAAAAAAAAAAAAAAMBAgQFBv/EADERAAICAQQAAgkEAQUAAAAAAAABAhEDBBIhMRNBBSJRYXGBodHwMpGxweEUIzNCUv/aAAwDAQACEQMRAD8A3FCEIAEIQgAQhCABCErxHHoYtC7M73W6lQ2l2A0QSqbU7Uyu/lsDB1dx+SrcGPunmlgMrt5Ha7RpcHmkvPFdFtrNQfVMHF7R5kLk7Eohxe35rPm0gcbG5vpqeqzVuJzN31pM0rKgRsjI7zdf0VY53LpE7aP0U3FIT/Ub8wuzKph4PafIhZx6mNLtANtfBI8fxUU0tPE0EOmfY2PAKsdS26oHA2gFfVnEdTLH3JXfHVTYNtyyTdShpeRcAGxI8AmR1EWQ4svSErw/HoZdA6zvddoU0Tk0+ioIQhSAIQhAAhCEACEIQAIQhAAoOJ4pHA27zryHMqDj+PCHsM7Uh5dPErM9osfdTzRvnaZI33BeNd2fLpqkzy06j2WUS0YzjlRM126swWOVp4u81V9ia91RE8v0mY7LI3mP7KxYYWTNEkTw9p4OBVZxRww3EhOGl0NQ37Ro5OHArGnLJa8y9UWyCkuQqHjlLJDK6vhZ/JfaU3Hbb5cVOwvbGYCQRQ7xznlzXOuGsBOgul5oZnB4kmyse7M5jdQSteHQ5e5cL3/YiU0aFh1XBIxkzZGhjgCMxAt4a81lj4mubXRgDeSzB0L8w0FiL3TKPBIgLEvI6Fxt8l1bhUPufMrTD0fGP/b6FXOy70tXA2FuaZj3MZ2rOF3EBUDbAOMMVWXhwdMHBgBLmtB0/Fdzg8H/AG7eRXN+CsPdc8fG/wBFC9HRi7UvoDyGjerAgO5Fod9LrOKxoOKQSONgWOIHgLZbeakTS1gjMbZhJGeR7LgOgK4nFow/fSxObUsiEcLX90EC2a/M8Fmehy47a5+BbemdsOrZ6qulAIbBFxA6nlfrzV5w/GpYND9ozoeI8kq2Ewjd0gJ1kkcXyHqST+qhbV462njkdEBJIzQgHRpOguet+Szbmp1EmuOTUsMxSOdt2HXmDxCmrKMFMrYo5HOyzOGYkaDXUAhXvAMeE3YfZsg5dfELVjzKXD7KONDxCEJ5UEIQgAQhCABIto8b3Q3bNZHf7fEqbjeJiCMuOp4NHUqhtzOcXPN3u4n8gkZsu1Uuy0Y2fYotTrcni4814xvDy6ncRbMzUXF9Of0CaUtMq7tTtC4uNLSWL/6snEMHTzWTDinlnURjaSKw4tpJ2Ow2Vz943NJF7Obx6cSpj6R8r97Vv3j+TR3W+AXShomQtszie87mSvlVWsZ33BvgTqfgu/iwwx9d+3zEOVjemwmRzQWAZTwsvFZhj4m5pHMYB7zgEqwfapz81PTnIQe85t3G/uN5qNXbPCpeDUyPMcZvIS69z7g8b8lkebNvatUWqNEyhkbM4NY8EnukggO8idCu9BgD6meeKWf1fctBABALiRe+vIJPJSljqch+7hdOBHG7W1iLhp5BWT0hYe18kbjma7KQXMOUuFxoTzCpPVT3qD8wUVViWic/1YTSWtmLQR7ZHNo4lesPrWSuyBwa/wB15yn6pttlTNa2haHbluZzWkciQAPqUvqcCjzFz2Xew2kLhctI0Dj9x3HNyV8WrnOF8BKKTGX+ETD2PjcW+agzsBu2RoPIgqVT1D4G5opwwAXMNS67XD/LkPG/QJK3HY5nF5BhLtQyTT5X4p2nzZJSanXuoiSSXB6dTzQtcKaR2R3ejJ4D7p6rlVZK2WkghiMbWOBmJPaNrGzuqnxyg8CD5LnV0hcRJE4xzN7rhz8HdVfNp45Oen7fuCkXyqphy4DQeQS6eLUa2I4HovOy+0QqQY5BkqGd5nvfeb1CZ1UC4GSEsUtsu0PXI82cxvejJJpI3/d4p6s0cHNcHMNnt1Hj4K9YHignjDh3ho4dCtmDLuVPsVKNDFCELQVBfCV9STauv3cJA7z+yPiok6Vgis4zXGeYu9hmjR1PVfaWC6jU0PAdEylnbDG6R5s1ozH4LlybnIeuBNthjZga2GGxnl0b91vNxVcoqNsLco1PFzjxceq44e50r31UvfkPZHutHIKTI9eh02BYYbfPz/PcInK2Kdo2TuaDA/LbvN5u8vFe8Ep8NBbvpJpZXewbDXpciy7TSpXiBDhZwBCbPT7/ADF7qLRitC2pbu4WthyXLdyRdp6vcTblwCVvlqIYy+oAlpmG29Zobc8od3jfnYpydlaZlIH5pIhlDyGO0JtwtzuoT8Ajkyf4tVSuuLtghuGxt5F1r2uLcVyo5FJuvIa1RHdtHTVETszHNzWjjGV1oGD2727xvx8EnpqyV8pYJpJomsIa6VtiCDYchxVvDH0hfuJqaSkAuyIlrpH+HHive2r27mGQMyXFy0Cx62KpKbU0mvgSlwVWmxJ4Ln1+eSaIkCPL2Cw8SOhA5qfS7SPqWj1Vtt2Q1tS/XsH2Xt9q1uNlVcZ2nqah+YfZ6ZcjW9ojx6qAcPqKcCRrZYA7g4ggHwK2Y9NLarcU30r7KuSNAGzbLiSpfnkabgnWB1+QA7QX3EcRpGWY91jyY0BzPJpsT9V82Iw0VkJlkneCOw+KPsi/U9VN2twSGnpozBE1mQ2uBrr1KzwyReZYnw7olr1bKlPGZnEQxiBgOj7m5+BKsMT9BreySwT35phBIutHEoKkK3Wda6ncS2aE5Zo9Wn3vA9Vd8AxhtXCJALO4Pbza5VCN68UFb6pVCX+jN2JB0PJ3xOiyazT+LDj9S6+wyEqLpVw2XjBq7cTB3sP0d4HqmE7Ljr0Siqi5dVwYS2u0Pas0cFfUk2Tr95Dld3mdk/qna6sXasQwWdbd40I5g5zXPZENcgvYnqtDlfYE9BdZhWB0rZsps6QkAnkLpGolSSLRRVdmNuGumla5j5M7humsGtvHonu3tWXiGlbpvTnkHMNFtD8192c2KZTSxzQPOYC0gdqH35jpxSqon3tdUScmWjb8L3VtHCE826PSV/PpEybSOzgAABwGgUOd/wC+SkylL6mRduKEMiVEqVTS3LQObgPmbKTVyJdSnNPE3q8finpUmxbZr+MUrjStDG5izK7L7wbxC5MqrySTxR7+GYAuDbZonNAblIdy0T46HyWcelDEPV3RimvFM+7nPZpccPndeU0qeWXhV2bZ8KyztrqVpuYSw/eZ/ZKNtcREsTN1HJIWnUNab2TDZzCZX00bqqolkkcM3eAsDwHBcNoYZYi0Q1MzOwXHUHgQOnipgsfiUm7B3RN/xekazM9oBa3X7M38uHFULa7bc10baeGEhma/A5iRwAHJaIMMeWg+sSEkX7dnD5AJUzDMkr3sijZVxNz3Y3sTs4ns8nfqmad4Yy3JW11fBEt1EnYDBHUtLaT+ZIczh004KdtZBnpJRzAzfLVMaWoEjGvHBwv+o+a9VEWdjmn2mkfNZPGl43iS7uy231aMVpJtBqm1LJ+X7+qrsZyvez3XkfUptTPXspowpj2Fy61VOJY3MPMGx6HiPyUOnf8Av9hT4XcPgs74GIc4DtDahbJIx8joju5Mg1GXS5HwKrFBt4ySomu17mPI3TWi5Hmmmy7nMqaiFmm/ZmbfgCL6/VdqPYNlM+OaF53rSd4XcH342HJcHU44Y8kk/PlfM0JtpFn2Vq8k4uC0SjUHkR/yr4s0e8te1w9lwP4LSIn3APUXRppXGiJrkiY1LlgkP3SqDRN0b5K7bUn+Gf8ABY5tDtiyINZGHCQObmDmkdnnYniq54uUkkEXSNGa7LG53RpP0WbYDrGXni97nfNW6n2giqaWZ0IfZrD2nNIF7crjVVTAR/DR+S1+jY1Gd+7+yMj6O0xSyqcmM6V1RXXiIYorHrzslHnr4W+N/kvFamPozhzYg37rSUzPLbgnL3MpHmSNlfxKzv0s4S94ina0uay7X24gHW60MoaLmxFweIPNeP0+aWHIskfI3yjuVGX7I+kRsbGw1dy1ujJQDoOjgnm0mMQyhkkEjZGkFhtyJI1VJ282kNPXTRRwQZWmwu0/qvGztR6/HJHuY2vY4PvGCDlHG+vBdHJixuXiQVP2eQpSdUzXquujhY0vOtgGtHFx5AJdUSPjzyy/9VMzdwQN1LGniXfS6y/aD0jzGpcWRwndnLG4tuWgC3VX70W4q+rp5p5g0yh7Wh1tbG+iRHF4UXPtlr3Oi04fTbuJkfui3xOpUlp1XxC575GGOba4a6nrHE92XtNKj0jlfvSRg++pxKDZ0OvmOizyjdoCvXaHP42ni/NcP5f4MOSO2Y9pXJjCUrpUygTJEo9xS5K2lf1JYfjZaFUt4hZviLrSUx/zW/inu2+2MdOySMB7ZyBku05Tw1B4Li+kYOU4V7P7NGN8E+ubo7yV+wSXNBGfuj6LK8I2iiqm2jDy4N7ZLSAD521Wl7Km9Mz4/is2mTUmmTPo+7Uj+Gf8PxWVYvsq2tlDpnZWNZZobxJPM/Ja5jkWaCQfdKoVEey3yRqG4yTQQ5R6oMPdFh7oXEEtY4At0uLHj4qoYCf4ePwFvktHibmYR1BH0WbYIMrHxnjG9zfqtno2Vqa+D/krkXR2qBollX+/FNpgldU1deIhiCsT/wBEcN6uV3usH1JSatZxVq9EsNnVDueg+v8AdU18q0s/zzIxr10aIvTOI8wvK9M4jzC8gbj88elH/wDTqP8AyR6PMdFJLM8m2aJzR5ldfSRHmxWVvWS31Vfx7D9xM6PoAfmLrtLozkBxuStw9CA/gZz/AJjfzWQ4nhe6ihef6jcy1/0Jf9BN/wCxv5pef/jZaPZfkIQuSOIeMyMbBIZRmjynMBzCx2mtc5RZt+yDyC0D0lVr2U7WNuBIbOPh0VDpGdF6T0RjccLm/N/wZc7uVDSlCZwhQKVv7/fmmMI4LdIojjiDbyUzesrfoVatstmvXnxtkdlhj1Nu8Twtfoq7SxZ6+mZ7t3n4WK0Cd2h81xPSM2pxryX8mjGuCo4HhJpYnQkhzQSWEcbdHeK0fZQfwzPj+KpVa7su8lfcCjywRj7oPzWfTNuTbJn0TJmXaR1Flm0bC1zm+64j6rTFnu2WHDeuBJY2QXDm8QRz+qvqY3GyIM6YdiLDO6AfzGtDiPAlU7EoNzXys4NlAe3z1v8AiqdhlFU+stlc+VkT3ZDOO8QOvgtF25wnJDFNFdxpzqTxLTa9/gFfSNYsyV8S4/PmTLlCuUJfUM/f70CZNeHtDhwcLhRZ2aLtRZnYhqY1Z/ReLOnHl+KS1MSsHo7ZZ83kPx8krXu9NL5fyGP9aLuvTOI815QvKmwyXbvYepfiD5w6Jsbn3aXvtp8lx9IGyD6iqElM+J7CxjSQ/wBoCxV/22wmGeD7UOLx2YspIOZ2nyvZZbiOys8Osby9o0zNLh2uYFzrY6LsaecMseXtfv6/cRJNFl229HdVM2kbTtYRHCGuu63a+Ss/o52dmoaSSOoyhznggNN9BdJ9jduHOeKWtBbLwa83Fz0d4rQCwjqs2pyThcJr89xeCT5R8QvtkWWAYV7bqNppHZgNDp5rPaaNaPtlSF9M63snN5qiU0fNej9FP/YfxMuZesSoG/v9/v8AOfC1R4WL7iFTu4nO5nst8SdPzW18lUNNhod7VVE9rhgEbT463/AKxDEGSSSxNN3xd746pZR4CI8PEbnujeGmRz2cQ46rM8CoKn1hrpnSxxzE/ac324X6LgahrNklK+uF8jQuEkalK0uc1vNzgPqtJhZZoHQWVE2Zos87R7MQ+p/4V+U6aNRsibBINsaDeQ5gLuZr8OYT9fHNBFjwT5R3KiiM2p3AgCwynlbT5Ju0B7C1wu0jKR4JdiVCYJSz2T2mfou1JMuZJOLoeijRU5pZ30r+Hehd1b0+F1JkYrPtRgYq4hlOWVnajf0PTyVRoKsyXY9uWVmj2Hr1Hgu/pdR40L8139xE40zhPEnWwrLSSeQUGRia7IttK/plVta708/zzKwXrIta+Hn+9Un2oqHMha5psM4uR0TaGUOaHNNwRxXnHjagp+Tv6Gm+aMyxrHq2CojFY0blr79kcW3GoPUBe8VhqgC6JzZ6UZnxmLV7cxzdofvgnHpJY9wiHZyam3O+n0WY7PzPZUHLK+O19AdDr04LuQhHJgjlSS+H52Z22pNHKvxuepnbK6wkbazg21rG+virKNta88ZB/wDK8uLZ2PdK0MqWjM2Rgs2UX1a4ciAL6dVHip7gHqLrfjhikqlBWvd18BUnJdMZx7XVp4yD5KVFtLV85PolsVMpkUKs8GH/AML9gUpe0mvxiokaWvfdp4heYYkRRKXHGqqMYKoqi3L7PsTF72eofXKrO4fw9Ofg9/8AbRRJ95NIKWn/AJju+/lG3qT1V/wzD46eJsMXdbxPvHmSsOt1HhQ2r9T+iGwjfJ2qSCDmFweRSireCNbEN4A8lMrJlww2hM8wZ7Le08/kuHGLk6Q5ss2yFCWRZ3d6TU+XJPl8a0AWHAL6upGO1UIYIQhWAV7QYWJ47DR7dWnxVIjeQSHCzm6OC0tVvafBC/7WIdto1HvD9Vnz4tytF4uhVTT9Up2o2b39poCGVDeB5SDo5dKee/D4jomdNUD4fgsePJLFLdHsY1ZQaOuzkxyN3cre8x34jqEwpKgx5rAHMLEFc55W4jXS0+SzY25mVDdHNPTxCh1bZ6Uls4EsY030etv/ACHFd3Hnx5ltlw/Z9hDi1yidSVIBG+u9jeDOSlux8RtLYI8o+8b28glkEzJBdjg4eH6L66NMnp8c36y+Xl+xG5rogVb3yOzSOLj4/kqpj+EOZeSM6E6gcQeoV3dGo9dQNlYWO0B5jknviNRKUVzD3moiY5lhlu19+XiE5ZS2sOg+dv39V3ocLjiJMbct+NlLbEiLrl9g0Q2QKQyFSGxLlVVkcXfdr7o1J+AU3ZNHRkajmZ8sm4pAHSe0/wBmMdSeq+PhkkZvJ3eqU3C7u/J4BWDBsbpaZ7aXcvpi7uvkt9r/AKgVi1GrjjVR5f0ReMPaN9n8DjpI8rO1I7WSQ8XH9FKqZ+SJ57aJXPP/AGA5rgzlKcnKTtj+gmeSQGi7naNHUq7bP4WII7HV7tXHxUDZjBCz7WXvngPdH6qyLdgxbVbFylYIQhaCgIQhAAhCEAVzH9ns53kPZfzHJyo+I1MgcIsrmg6yHoBqR8VraWYvgkc47Qs7k4fn1WfJhUuUWUjDcJxOSmjq6ot3YkdkjPtPDbgBo/NWrYTARTQOlmcTLKC+QON2gWvYgr7tFsc5tRFNJdzIjoB3fO3VL9tsayUxYy5fMQwEeyCQLn4FZ523t9pdC2FkVRE6pMLoGbwsbLAbZtbBxYOKZVWB1cNrSxSNPDP2SfnzXXZTD20/2T5BIAxuRmlh7xsPgvPpFm3vqlOOMkoJt0A6/BaIazJGW1Pj38kOKogyy1DNX0r7dWdoLl/ifWCYf6Cn+C15ixSopmOJh3bXBpJOV3avbzsiqrZDi8cLZLRGPO5tha4t+qevSD6cV1fZXYhA3Eie7BMf9BUmKOrf/LpXC/N5t+Sd7SYufXaajYcjZLveWgAkC1h4Jph9I6GaU7xz4n2ytcSchF9Pr9FWXpGVcRRKxorUOzNTI4MnqGQki+7j1cR53/JdcfwgUFM6ejibLI3vvl7TgOZbdQ/SBUPjnhqYXWfCy+XXttvqFZaHGY6uEPbqyRti3pcagrPk1WaSTb49i4LKKPNXTQYjRNz2cJGXa/m11uI6aqjzVJqKSWirDaqpReKQ8XAcC0/BTtjpZKd01K4OMTXZo5OQBucv1VjptlfWp2z5LFosHu6fmlRTTpfFAznhU73QwhwLpSwXaOPAcVcsA2eyHeTdp/Icm/3THCMFjgGgu7m48UzWjHgUeWUcgQhC0FQQhCABCEIAEIQgAQhCAPjmgixSPEtloJb2blJ6cE9QocU+wszwbGOpnOdCxr83EjQ6Kr4vhFT63FUZdIgQ2NwPE87ra15ewHiAfNJeBXaLbjG9nqDdPlnlkDp5j2uQaNbNHzUNsjjiwlynII8ofyvp+i2aXCoXcY2/IKO7Z+A+wqeBK27J3GT7V0j3TQVcWVz4SQ5t9XM8D1TOjxcyuJy5GW4O7xP5ALRG7PU4/phSo8NiHBjfiLqP9O6phuMyNJJJUCRrS5uQssWm+vO6mbN7BvhDsh3Yebm+vyHJaUyMDgAPJekyOBLsjcI8P2Yij1d23dXJ20W0C+oToxUeitghCFIAhCEACEIQB//Z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483043" y="1027809"/>
            <a:ext cx="6289357" cy="886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243F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Executive Council</a:t>
            </a:r>
          </a:p>
        </p:txBody>
      </p:sp>
      <p:pic>
        <p:nvPicPr>
          <p:cNvPr id="1028" name="Picture 4" descr="http://isd.alabama.gov/images/Template/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449" y="4961983"/>
            <a:ext cx="2030996" cy="63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CC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6" y="1979215"/>
            <a:ext cx="1432120" cy="8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oit.alabama.gov/img/layout/oit-header-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6" y="2109137"/>
            <a:ext cx="1973068" cy="7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abama League of Municipalities's Profile Phot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85" y="2048955"/>
            <a:ext cx="971312" cy="9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labama Department of Revenu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1" y="3289855"/>
            <a:ext cx="964169" cy="96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0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build="p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8" y="1402289"/>
            <a:ext cx="1293780" cy="1596491"/>
          </a:xfrm>
          <a:prstGeom prst="rect">
            <a:avLst/>
          </a:prstGeom>
        </p:spPr>
      </p:pic>
      <p:pic>
        <p:nvPicPr>
          <p:cNvPr id="5" name="Shape 128"/>
          <p:cNvPicPr preferRelativeResize="0"/>
          <p:nvPr/>
        </p:nvPicPr>
        <p:blipFill rotWithShape="1">
          <a:blip r:embed="rId3">
            <a:alphaModFix/>
          </a:blip>
          <a:srcRect l="32891" t="3724" r="33907" b="86979"/>
          <a:stretch/>
        </p:blipFill>
        <p:spPr>
          <a:xfrm>
            <a:off x="3129166" y="869605"/>
            <a:ext cx="3144795" cy="5128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6609" y="1828622"/>
            <a:ext cx="5664517" cy="763702"/>
          </a:xfrm>
        </p:spPr>
        <p:txBody>
          <a:bodyPr>
            <a:no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Virtual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Alabama</a:t>
            </a:r>
            <a:endParaRPr lang="en-US" sz="66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417442" y="3276028"/>
          <a:ext cx="8299175" cy="266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44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d-uc15_WebGIS_v5_a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79" name="Text Placeholder 7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Providing Everyone the Geographic Advantage</a:t>
            </a:r>
          </a:p>
        </p:txBody>
      </p:sp>
      <p:sp>
        <p:nvSpPr>
          <p:cNvPr id="246" name="Rectangle 61"/>
          <p:cNvSpPr>
            <a:spLocks/>
          </p:cNvSpPr>
          <p:nvPr/>
        </p:nvSpPr>
        <p:spPr bwMode="auto">
          <a:xfrm>
            <a:off x="6338364" y="3823533"/>
            <a:ext cx="837773" cy="51074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1" name="Rectangle 61"/>
          <p:cNvSpPr>
            <a:spLocks/>
          </p:cNvSpPr>
          <p:nvPr/>
        </p:nvSpPr>
        <p:spPr bwMode="auto">
          <a:xfrm flipH="1" flipV="1">
            <a:off x="4733261" y="3846481"/>
            <a:ext cx="482243" cy="51074"/>
          </a:xfrm>
          <a:custGeom>
            <a:avLst/>
            <a:gdLst>
              <a:gd name="T0" fmla="*/ 45720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457200 w 3745311"/>
              <a:gd name="T7" fmla="*/ 91440 h 91440"/>
              <a:gd name="T8" fmla="*/ 45720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80218" y="3640334"/>
            <a:ext cx="426463" cy="527731"/>
            <a:chOff x="9127169" y="3351743"/>
            <a:chExt cx="525017" cy="649688"/>
          </a:xfrm>
        </p:grpSpPr>
        <p:sp>
          <p:nvSpPr>
            <p:cNvPr id="262" name="Freeform 261"/>
            <p:cNvSpPr>
              <a:spLocks/>
            </p:cNvSpPr>
            <p:nvPr/>
          </p:nvSpPr>
          <p:spPr bwMode="auto">
            <a:xfrm>
              <a:off x="9227468" y="3572180"/>
              <a:ext cx="409252" cy="429251"/>
            </a:xfrm>
            <a:custGeom>
              <a:avLst/>
              <a:gdLst>
                <a:gd name="T0" fmla="*/ 2588 w 2662"/>
                <a:gd name="T1" fmla="*/ 188 h 2786"/>
                <a:gd name="T2" fmla="*/ 2654 w 2662"/>
                <a:gd name="T3" fmla="*/ 253 h 2786"/>
                <a:gd name="T4" fmla="*/ 2521 w 2662"/>
                <a:gd name="T5" fmla="*/ 1018 h 2786"/>
                <a:gd name="T6" fmla="*/ 2501 w 2662"/>
                <a:gd name="T7" fmla="*/ 1098 h 2786"/>
                <a:gd name="T8" fmla="*/ 2494 w 2662"/>
                <a:gd name="T9" fmla="*/ 1212 h 2786"/>
                <a:gd name="T10" fmla="*/ 2425 w 2662"/>
                <a:gd name="T11" fmla="*/ 1287 h 2786"/>
                <a:gd name="T12" fmla="*/ 1925 w 2662"/>
                <a:gd name="T13" fmla="*/ 1502 h 2786"/>
                <a:gd name="T14" fmla="*/ 1320 w 2662"/>
                <a:gd name="T15" fmla="*/ 1484 h 2786"/>
                <a:gd name="T16" fmla="*/ 1435 w 2662"/>
                <a:gd name="T17" fmla="*/ 1603 h 2786"/>
                <a:gd name="T18" fmla="*/ 1603 w 2662"/>
                <a:gd name="T19" fmla="*/ 1543 h 2786"/>
                <a:gd name="T20" fmla="*/ 1703 w 2662"/>
                <a:gd name="T21" fmla="*/ 1520 h 2786"/>
                <a:gd name="T22" fmla="*/ 1832 w 2662"/>
                <a:gd name="T23" fmla="*/ 1547 h 2786"/>
                <a:gd name="T24" fmla="*/ 1938 w 2662"/>
                <a:gd name="T25" fmla="*/ 1657 h 2786"/>
                <a:gd name="T26" fmla="*/ 1978 w 2662"/>
                <a:gd name="T27" fmla="*/ 1823 h 2786"/>
                <a:gd name="T28" fmla="*/ 1955 w 2662"/>
                <a:gd name="T29" fmla="*/ 2611 h 2786"/>
                <a:gd name="T30" fmla="*/ 1863 w 2662"/>
                <a:gd name="T31" fmla="*/ 2738 h 2786"/>
                <a:gd name="T32" fmla="*/ 1723 w 2662"/>
                <a:gd name="T33" fmla="*/ 2786 h 2786"/>
                <a:gd name="T34" fmla="*/ 1582 w 2662"/>
                <a:gd name="T35" fmla="*/ 2738 h 2786"/>
                <a:gd name="T36" fmla="*/ 1491 w 2662"/>
                <a:gd name="T37" fmla="*/ 2611 h 2786"/>
                <a:gd name="T38" fmla="*/ 1466 w 2662"/>
                <a:gd name="T39" fmla="*/ 2314 h 2786"/>
                <a:gd name="T40" fmla="*/ 1127 w 2662"/>
                <a:gd name="T41" fmla="*/ 2494 h 2786"/>
                <a:gd name="T42" fmla="*/ 765 w 2662"/>
                <a:gd name="T43" fmla="*/ 2556 h 2786"/>
                <a:gd name="T44" fmla="*/ 486 w 2662"/>
                <a:gd name="T45" fmla="*/ 2516 h 2786"/>
                <a:gd name="T46" fmla="*/ 250 w 2662"/>
                <a:gd name="T47" fmla="*/ 2404 h 2786"/>
                <a:gd name="T48" fmla="*/ 77 w 2662"/>
                <a:gd name="T49" fmla="*/ 2225 h 2786"/>
                <a:gd name="T50" fmla="*/ 1 w 2662"/>
                <a:gd name="T51" fmla="*/ 2004 h 2786"/>
                <a:gd name="T52" fmla="*/ 9 w 2662"/>
                <a:gd name="T53" fmla="*/ 1666 h 2786"/>
                <a:gd name="T54" fmla="*/ 26 w 2662"/>
                <a:gd name="T55" fmla="*/ 1398 h 2786"/>
                <a:gd name="T56" fmla="*/ 49 w 2662"/>
                <a:gd name="T57" fmla="*/ 1227 h 2786"/>
                <a:gd name="T58" fmla="*/ 81 w 2662"/>
                <a:gd name="T59" fmla="*/ 1129 h 2786"/>
                <a:gd name="T60" fmla="*/ 123 w 2662"/>
                <a:gd name="T61" fmla="*/ 1082 h 2786"/>
                <a:gd name="T62" fmla="*/ 182 w 2662"/>
                <a:gd name="T63" fmla="*/ 1061 h 2786"/>
                <a:gd name="T64" fmla="*/ 259 w 2662"/>
                <a:gd name="T65" fmla="*/ 989 h 2786"/>
                <a:gd name="T66" fmla="*/ 279 w 2662"/>
                <a:gd name="T67" fmla="*/ 807 h 2786"/>
                <a:gd name="T68" fmla="*/ 373 w 2662"/>
                <a:gd name="T69" fmla="*/ 709 h 2786"/>
                <a:gd name="T70" fmla="*/ 485 w 2662"/>
                <a:gd name="T71" fmla="*/ 686 h 2786"/>
                <a:gd name="T72" fmla="*/ 447 w 2662"/>
                <a:gd name="T73" fmla="*/ 530 h 2786"/>
                <a:gd name="T74" fmla="*/ 504 w 2662"/>
                <a:gd name="T75" fmla="*/ 340 h 2786"/>
                <a:gd name="T76" fmla="*/ 649 w 2662"/>
                <a:gd name="T77" fmla="*/ 214 h 2786"/>
                <a:gd name="T78" fmla="*/ 847 w 2662"/>
                <a:gd name="T79" fmla="*/ 185 h 2786"/>
                <a:gd name="T80" fmla="*/ 1024 w 2662"/>
                <a:gd name="T81" fmla="*/ 267 h 2786"/>
                <a:gd name="T82" fmla="*/ 1129 w 2662"/>
                <a:gd name="T83" fmla="*/ 429 h 2786"/>
                <a:gd name="T84" fmla="*/ 1132 w 2662"/>
                <a:gd name="T85" fmla="*/ 623 h 2786"/>
                <a:gd name="T86" fmla="*/ 1041 w 2662"/>
                <a:gd name="T87" fmla="*/ 776 h 2786"/>
                <a:gd name="T88" fmla="*/ 1124 w 2662"/>
                <a:gd name="T89" fmla="*/ 855 h 2786"/>
                <a:gd name="T90" fmla="*/ 1213 w 2662"/>
                <a:gd name="T91" fmla="*/ 840 h 2786"/>
                <a:gd name="T92" fmla="*/ 1488 w 2662"/>
                <a:gd name="T93" fmla="*/ 68 h 2786"/>
                <a:gd name="T94" fmla="*/ 1569 w 2662"/>
                <a:gd name="T95" fmla="*/ 3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2" h="2786">
                  <a:moveTo>
                    <a:pt x="1597" y="0"/>
                  </a:moveTo>
                  <a:lnTo>
                    <a:pt x="1619" y="1"/>
                  </a:lnTo>
                  <a:lnTo>
                    <a:pt x="2565" y="181"/>
                  </a:lnTo>
                  <a:lnTo>
                    <a:pt x="2588" y="188"/>
                  </a:lnTo>
                  <a:lnTo>
                    <a:pt x="2609" y="198"/>
                  </a:lnTo>
                  <a:lnTo>
                    <a:pt x="2627" y="214"/>
                  </a:lnTo>
                  <a:lnTo>
                    <a:pt x="2643" y="232"/>
                  </a:lnTo>
                  <a:lnTo>
                    <a:pt x="2654" y="253"/>
                  </a:lnTo>
                  <a:lnTo>
                    <a:pt x="2661" y="276"/>
                  </a:lnTo>
                  <a:lnTo>
                    <a:pt x="2662" y="299"/>
                  </a:lnTo>
                  <a:lnTo>
                    <a:pt x="2661" y="323"/>
                  </a:lnTo>
                  <a:lnTo>
                    <a:pt x="2521" y="1018"/>
                  </a:lnTo>
                  <a:lnTo>
                    <a:pt x="2515" y="1038"/>
                  </a:lnTo>
                  <a:lnTo>
                    <a:pt x="2506" y="1057"/>
                  </a:lnTo>
                  <a:lnTo>
                    <a:pt x="2494" y="1074"/>
                  </a:lnTo>
                  <a:lnTo>
                    <a:pt x="2501" y="1098"/>
                  </a:lnTo>
                  <a:lnTo>
                    <a:pt x="2504" y="1125"/>
                  </a:lnTo>
                  <a:lnTo>
                    <a:pt x="2504" y="1160"/>
                  </a:lnTo>
                  <a:lnTo>
                    <a:pt x="2501" y="1186"/>
                  </a:lnTo>
                  <a:lnTo>
                    <a:pt x="2494" y="1212"/>
                  </a:lnTo>
                  <a:lnTo>
                    <a:pt x="2483" y="1235"/>
                  </a:lnTo>
                  <a:lnTo>
                    <a:pt x="2468" y="1255"/>
                  </a:lnTo>
                  <a:lnTo>
                    <a:pt x="2448" y="1273"/>
                  </a:lnTo>
                  <a:lnTo>
                    <a:pt x="2425" y="1287"/>
                  </a:lnTo>
                  <a:lnTo>
                    <a:pt x="2004" y="1490"/>
                  </a:lnTo>
                  <a:lnTo>
                    <a:pt x="1974" y="1499"/>
                  </a:lnTo>
                  <a:lnTo>
                    <a:pt x="1944" y="1503"/>
                  </a:lnTo>
                  <a:lnTo>
                    <a:pt x="1925" y="1502"/>
                  </a:lnTo>
                  <a:lnTo>
                    <a:pt x="1905" y="1498"/>
                  </a:lnTo>
                  <a:lnTo>
                    <a:pt x="1304" y="1325"/>
                  </a:lnTo>
                  <a:lnTo>
                    <a:pt x="1313" y="1405"/>
                  </a:lnTo>
                  <a:lnTo>
                    <a:pt x="1320" y="1484"/>
                  </a:lnTo>
                  <a:lnTo>
                    <a:pt x="1325" y="1562"/>
                  </a:lnTo>
                  <a:lnTo>
                    <a:pt x="1329" y="1643"/>
                  </a:lnTo>
                  <a:lnTo>
                    <a:pt x="1378" y="1624"/>
                  </a:lnTo>
                  <a:lnTo>
                    <a:pt x="1435" y="1603"/>
                  </a:lnTo>
                  <a:lnTo>
                    <a:pt x="1486" y="1584"/>
                  </a:lnTo>
                  <a:lnTo>
                    <a:pt x="1529" y="1568"/>
                  </a:lnTo>
                  <a:lnTo>
                    <a:pt x="1568" y="1555"/>
                  </a:lnTo>
                  <a:lnTo>
                    <a:pt x="1603" y="1543"/>
                  </a:lnTo>
                  <a:lnTo>
                    <a:pt x="1632" y="1534"/>
                  </a:lnTo>
                  <a:lnTo>
                    <a:pt x="1659" y="1527"/>
                  </a:lnTo>
                  <a:lnTo>
                    <a:pt x="1683" y="1522"/>
                  </a:lnTo>
                  <a:lnTo>
                    <a:pt x="1703" y="1520"/>
                  </a:lnTo>
                  <a:lnTo>
                    <a:pt x="1723" y="1519"/>
                  </a:lnTo>
                  <a:lnTo>
                    <a:pt x="1761" y="1521"/>
                  </a:lnTo>
                  <a:lnTo>
                    <a:pt x="1798" y="1531"/>
                  </a:lnTo>
                  <a:lnTo>
                    <a:pt x="1832" y="1547"/>
                  </a:lnTo>
                  <a:lnTo>
                    <a:pt x="1863" y="1567"/>
                  </a:lnTo>
                  <a:lnTo>
                    <a:pt x="1891" y="1593"/>
                  </a:lnTo>
                  <a:lnTo>
                    <a:pt x="1916" y="1623"/>
                  </a:lnTo>
                  <a:lnTo>
                    <a:pt x="1938" y="1657"/>
                  </a:lnTo>
                  <a:lnTo>
                    <a:pt x="1955" y="1694"/>
                  </a:lnTo>
                  <a:lnTo>
                    <a:pt x="1968" y="1735"/>
                  </a:lnTo>
                  <a:lnTo>
                    <a:pt x="1975" y="1779"/>
                  </a:lnTo>
                  <a:lnTo>
                    <a:pt x="1978" y="1823"/>
                  </a:lnTo>
                  <a:lnTo>
                    <a:pt x="1978" y="2481"/>
                  </a:lnTo>
                  <a:lnTo>
                    <a:pt x="1975" y="2527"/>
                  </a:lnTo>
                  <a:lnTo>
                    <a:pt x="1968" y="2571"/>
                  </a:lnTo>
                  <a:lnTo>
                    <a:pt x="1955" y="2611"/>
                  </a:lnTo>
                  <a:lnTo>
                    <a:pt x="1938" y="2648"/>
                  </a:lnTo>
                  <a:lnTo>
                    <a:pt x="1916" y="2682"/>
                  </a:lnTo>
                  <a:lnTo>
                    <a:pt x="1891" y="2712"/>
                  </a:lnTo>
                  <a:lnTo>
                    <a:pt x="1863" y="2738"/>
                  </a:lnTo>
                  <a:lnTo>
                    <a:pt x="1832" y="2758"/>
                  </a:lnTo>
                  <a:lnTo>
                    <a:pt x="1798" y="2774"/>
                  </a:lnTo>
                  <a:lnTo>
                    <a:pt x="1761" y="2783"/>
                  </a:lnTo>
                  <a:lnTo>
                    <a:pt x="1723" y="2786"/>
                  </a:lnTo>
                  <a:lnTo>
                    <a:pt x="1684" y="2783"/>
                  </a:lnTo>
                  <a:lnTo>
                    <a:pt x="1648" y="2774"/>
                  </a:lnTo>
                  <a:lnTo>
                    <a:pt x="1614" y="2758"/>
                  </a:lnTo>
                  <a:lnTo>
                    <a:pt x="1582" y="2738"/>
                  </a:lnTo>
                  <a:lnTo>
                    <a:pt x="1553" y="2712"/>
                  </a:lnTo>
                  <a:lnTo>
                    <a:pt x="1529" y="2682"/>
                  </a:lnTo>
                  <a:lnTo>
                    <a:pt x="1508" y="2648"/>
                  </a:lnTo>
                  <a:lnTo>
                    <a:pt x="1491" y="2611"/>
                  </a:lnTo>
                  <a:lnTo>
                    <a:pt x="1477" y="2571"/>
                  </a:lnTo>
                  <a:lnTo>
                    <a:pt x="1470" y="2527"/>
                  </a:lnTo>
                  <a:lnTo>
                    <a:pt x="1466" y="2481"/>
                  </a:lnTo>
                  <a:lnTo>
                    <a:pt x="1466" y="2314"/>
                  </a:lnTo>
                  <a:lnTo>
                    <a:pt x="1385" y="2370"/>
                  </a:lnTo>
                  <a:lnTo>
                    <a:pt x="1301" y="2418"/>
                  </a:lnTo>
                  <a:lnTo>
                    <a:pt x="1215" y="2461"/>
                  </a:lnTo>
                  <a:lnTo>
                    <a:pt x="1127" y="2494"/>
                  </a:lnTo>
                  <a:lnTo>
                    <a:pt x="1038" y="2521"/>
                  </a:lnTo>
                  <a:lnTo>
                    <a:pt x="948" y="2540"/>
                  </a:lnTo>
                  <a:lnTo>
                    <a:pt x="857" y="2553"/>
                  </a:lnTo>
                  <a:lnTo>
                    <a:pt x="765" y="2556"/>
                  </a:lnTo>
                  <a:lnTo>
                    <a:pt x="693" y="2554"/>
                  </a:lnTo>
                  <a:lnTo>
                    <a:pt x="621" y="2546"/>
                  </a:lnTo>
                  <a:lnTo>
                    <a:pt x="552" y="2534"/>
                  </a:lnTo>
                  <a:lnTo>
                    <a:pt x="486" y="2516"/>
                  </a:lnTo>
                  <a:lnTo>
                    <a:pt x="422" y="2496"/>
                  </a:lnTo>
                  <a:lnTo>
                    <a:pt x="361" y="2469"/>
                  </a:lnTo>
                  <a:lnTo>
                    <a:pt x="303" y="2439"/>
                  </a:lnTo>
                  <a:lnTo>
                    <a:pt x="250" y="2404"/>
                  </a:lnTo>
                  <a:lnTo>
                    <a:pt x="199" y="2365"/>
                  </a:lnTo>
                  <a:lnTo>
                    <a:pt x="155" y="2323"/>
                  </a:lnTo>
                  <a:lnTo>
                    <a:pt x="112" y="2276"/>
                  </a:lnTo>
                  <a:lnTo>
                    <a:pt x="77" y="2225"/>
                  </a:lnTo>
                  <a:lnTo>
                    <a:pt x="48" y="2173"/>
                  </a:lnTo>
                  <a:lnTo>
                    <a:pt x="25" y="2118"/>
                  </a:lnTo>
                  <a:lnTo>
                    <a:pt x="9" y="2062"/>
                  </a:lnTo>
                  <a:lnTo>
                    <a:pt x="1" y="2004"/>
                  </a:lnTo>
                  <a:lnTo>
                    <a:pt x="0" y="1944"/>
                  </a:lnTo>
                  <a:lnTo>
                    <a:pt x="2" y="1843"/>
                  </a:lnTo>
                  <a:lnTo>
                    <a:pt x="6" y="1751"/>
                  </a:lnTo>
                  <a:lnTo>
                    <a:pt x="9" y="1666"/>
                  </a:lnTo>
                  <a:lnTo>
                    <a:pt x="13" y="1589"/>
                  </a:lnTo>
                  <a:lnTo>
                    <a:pt x="17" y="1519"/>
                  </a:lnTo>
                  <a:lnTo>
                    <a:pt x="22" y="1455"/>
                  </a:lnTo>
                  <a:lnTo>
                    <a:pt x="26" y="1398"/>
                  </a:lnTo>
                  <a:lnTo>
                    <a:pt x="31" y="1347"/>
                  </a:lnTo>
                  <a:lnTo>
                    <a:pt x="36" y="1302"/>
                  </a:lnTo>
                  <a:lnTo>
                    <a:pt x="42" y="1262"/>
                  </a:lnTo>
                  <a:lnTo>
                    <a:pt x="49" y="1227"/>
                  </a:lnTo>
                  <a:lnTo>
                    <a:pt x="57" y="1197"/>
                  </a:lnTo>
                  <a:lnTo>
                    <a:pt x="64" y="1171"/>
                  </a:lnTo>
                  <a:lnTo>
                    <a:pt x="72" y="1149"/>
                  </a:lnTo>
                  <a:lnTo>
                    <a:pt x="81" y="1129"/>
                  </a:lnTo>
                  <a:lnTo>
                    <a:pt x="90" y="1114"/>
                  </a:lnTo>
                  <a:lnTo>
                    <a:pt x="101" y="1102"/>
                  </a:lnTo>
                  <a:lnTo>
                    <a:pt x="112" y="1091"/>
                  </a:lnTo>
                  <a:lnTo>
                    <a:pt x="123" y="1082"/>
                  </a:lnTo>
                  <a:lnTo>
                    <a:pt x="136" y="1075"/>
                  </a:lnTo>
                  <a:lnTo>
                    <a:pt x="150" y="1069"/>
                  </a:lnTo>
                  <a:lnTo>
                    <a:pt x="163" y="1065"/>
                  </a:lnTo>
                  <a:lnTo>
                    <a:pt x="182" y="1061"/>
                  </a:lnTo>
                  <a:lnTo>
                    <a:pt x="205" y="1058"/>
                  </a:lnTo>
                  <a:lnTo>
                    <a:pt x="230" y="1057"/>
                  </a:lnTo>
                  <a:lnTo>
                    <a:pt x="260" y="1058"/>
                  </a:lnTo>
                  <a:lnTo>
                    <a:pt x="259" y="989"/>
                  </a:lnTo>
                  <a:lnTo>
                    <a:pt x="256" y="914"/>
                  </a:lnTo>
                  <a:lnTo>
                    <a:pt x="259" y="876"/>
                  </a:lnTo>
                  <a:lnTo>
                    <a:pt x="266" y="840"/>
                  </a:lnTo>
                  <a:lnTo>
                    <a:pt x="279" y="807"/>
                  </a:lnTo>
                  <a:lnTo>
                    <a:pt x="297" y="775"/>
                  </a:lnTo>
                  <a:lnTo>
                    <a:pt x="320" y="747"/>
                  </a:lnTo>
                  <a:lnTo>
                    <a:pt x="346" y="726"/>
                  </a:lnTo>
                  <a:lnTo>
                    <a:pt x="373" y="709"/>
                  </a:lnTo>
                  <a:lnTo>
                    <a:pt x="402" y="695"/>
                  </a:lnTo>
                  <a:lnTo>
                    <a:pt x="435" y="688"/>
                  </a:lnTo>
                  <a:lnTo>
                    <a:pt x="468" y="686"/>
                  </a:lnTo>
                  <a:lnTo>
                    <a:pt x="485" y="686"/>
                  </a:lnTo>
                  <a:lnTo>
                    <a:pt x="469" y="649"/>
                  </a:lnTo>
                  <a:lnTo>
                    <a:pt x="457" y="611"/>
                  </a:lnTo>
                  <a:lnTo>
                    <a:pt x="450" y="571"/>
                  </a:lnTo>
                  <a:lnTo>
                    <a:pt x="447" y="530"/>
                  </a:lnTo>
                  <a:lnTo>
                    <a:pt x="451" y="478"/>
                  </a:lnTo>
                  <a:lnTo>
                    <a:pt x="462" y="429"/>
                  </a:lnTo>
                  <a:lnTo>
                    <a:pt x="480" y="383"/>
                  </a:lnTo>
                  <a:lnTo>
                    <a:pt x="504" y="340"/>
                  </a:lnTo>
                  <a:lnTo>
                    <a:pt x="533" y="301"/>
                  </a:lnTo>
                  <a:lnTo>
                    <a:pt x="567" y="267"/>
                  </a:lnTo>
                  <a:lnTo>
                    <a:pt x="607" y="237"/>
                  </a:lnTo>
                  <a:lnTo>
                    <a:pt x="649" y="214"/>
                  </a:lnTo>
                  <a:lnTo>
                    <a:pt x="695" y="196"/>
                  </a:lnTo>
                  <a:lnTo>
                    <a:pt x="745" y="185"/>
                  </a:lnTo>
                  <a:lnTo>
                    <a:pt x="795" y="181"/>
                  </a:lnTo>
                  <a:lnTo>
                    <a:pt x="847" y="185"/>
                  </a:lnTo>
                  <a:lnTo>
                    <a:pt x="896" y="196"/>
                  </a:lnTo>
                  <a:lnTo>
                    <a:pt x="942" y="214"/>
                  </a:lnTo>
                  <a:lnTo>
                    <a:pt x="985" y="237"/>
                  </a:lnTo>
                  <a:lnTo>
                    <a:pt x="1024" y="267"/>
                  </a:lnTo>
                  <a:lnTo>
                    <a:pt x="1058" y="301"/>
                  </a:lnTo>
                  <a:lnTo>
                    <a:pt x="1088" y="340"/>
                  </a:lnTo>
                  <a:lnTo>
                    <a:pt x="1111" y="383"/>
                  </a:lnTo>
                  <a:lnTo>
                    <a:pt x="1129" y="429"/>
                  </a:lnTo>
                  <a:lnTo>
                    <a:pt x="1140" y="478"/>
                  </a:lnTo>
                  <a:lnTo>
                    <a:pt x="1144" y="530"/>
                  </a:lnTo>
                  <a:lnTo>
                    <a:pt x="1140" y="577"/>
                  </a:lnTo>
                  <a:lnTo>
                    <a:pt x="1132" y="623"/>
                  </a:lnTo>
                  <a:lnTo>
                    <a:pt x="1116" y="665"/>
                  </a:lnTo>
                  <a:lnTo>
                    <a:pt x="1095" y="705"/>
                  </a:lnTo>
                  <a:lnTo>
                    <a:pt x="1071" y="743"/>
                  </a:lnTo>
                  <a:lnTo>
                    <a:pt x="1041" y="776"/>
                  </a:lnTo>
                  <a:lnTo>
                    <a:pt x="1007" y="805"/>
                  </a:lnTo>
                  <a:lnTo>
                    <a:pt x="1059" y="822"/>
                  </a:lnTo>
                  <a:lnTo>
                    <a:pt x="1093" y="836"/>
                  </a:lnTo>
                  <a:lnTo>
                    <a:pt x="1124" y="855"/>
                  </a:lnTo>
                  <a:lnTo>
                    <a:pt x="1154" y="878"/>
                  </a:lnTo>
                  <a:lnTo>
                    <a:pt x="1171" y="862"/>
                  </a:lnTo>
                  <a:lnTo>
                    <a:pt x="1191" y="850"/>
                  </a:lnTo>
                  <a:lnTo>
                    <a:pt x="1213" y="840"/>
                  </a:lnTo>
                  <a:lnTo>
                    <a:pt x="1337" y="801"/>
                  </a:lnTo>
                  <a:lnTo>
                    <a:pt x="1339" y="772"/>
                  </a:lnTo>
                  <a:lnTo>
                    <a:pt x="1480" y="94"/>
                  </a:lnTo>
                  <a:lnTo>
                    <a:pt x="1488" y="68"/>
                  </a:lnTo>
                  <a:lnTo>
                    <a:pt x="1503" y="45"/>
                  </a:lnTo>
                  <a:lnTo>
                    <a:pt x="1522" y="26"/>
                  </a:lnTo>
                  <a:lnTo>
                    <a:pt x="1544" y="12"/>
                  </a:lnTo>
                  <a:lnTo>
                    <a:pt x="1569" y="3"/>
                  </a:lnTo>
                  <a:lnTo>
                    <a:pt x="1597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kern="1200" dirty="0"/>
            </a:p>
          </p:txBody>
        </p:sp>
        <p:sp>
          <p:nvSpPr>
            <p:cNvPr id="266" name="Freeform 58"/>
            <p:cNvSpPr>
              <a:spLocks/>
            </p:cNvSpPr>
            <p:nvPr/>
          </p:nvSpPr>
          <p:spPr bwMode="auto">
            <a:xfrm>
              <a:off x="9127169" y="3351743"/>
              <a:ext cx="525017" cy="550674"/>
            </a:xfrm>
            <a:custGeom>
              <a:avLst/>
              <a:gdLst>
                <a:gd name="T0" fmla="*/ 2588 w 2662"/>
                <a:gd name="T1" fmla="*/ 188 h 2786"/>
                <a:gd name="T2" fmla="*/ 2654 w 2662"/>
                <a:gd name="T3" fmla="*/ 253 h 2786"/>
                <a:gd name="T4" fmla="*/ 2521 w 2662"/>
                <a:gd name="T5" fmla="*/ 1018 h 2786"/>
                <a:gd name="T6" fmla="*/ 2501 w 2662"/>
                <a:gd name="T7" fmla="*/ 1098 h 2786"/>
                <a:gd name="T8" fmla="*/ 2494 w 2662"/>
                <a:gd name="T9" fmla="*/ 1212 h 2786"/>
                <a:gd name="T10" fmla="*/ 2425 w 2662"/>
                <a:gd name="T11" fmla="*/ 1287 h 2786"/>
                <a:gd name="T12" fmla="*/ 1925 w 2662"/>
                <a:gd name="T13" fmla="*/ 1502 h 2786"/>
                <a:gd name="T14" fmla="*/ 1320 w 2662"/>
                <a:gd name="T15" fmla="*/ 1484 h 2786"/>
                <a:gd name="T16" fmla="*/ 1435 w 2662"/>
                <a:gd name="T17" fmla="*/ 1603 h 2786"/>
                <a:gd name="T18" fmla="*/ 1603 w 2662"/>
                <a:gd name="T19" fmla="*/ 1543 h 2786"/>
                <a:gd name="T20" fmla="*/ 1703 w 2662"/>
                <a:gd name="T21" fmla="*/ 1520 h 2786"/>
                <a:gd name="T22" fmla="*/ 1832 w 2662"/>
                <a:gd name="T23" fmla="*/ 1547 h 2786"/>
                <a:gd name="T24" fmla="*/ 1938 w 2662"/>
                <a:gd name="T25" fmla="*/ 1657 h 2786"/>
                <a:gd name="T26" fmla="*/ 1978 w 2662"/>
                <a:gd name="T27" fmla="*/ 1823 h 2786"/>
                <a:gd name="T28" fmla="*/ 1955 w 2662"/>
                <a:gd name="T29" fmla="*/ 2611 h 2786"/>
                <a:gd name="T30" fmla="*/ 1863 w 2662"/>
                <a:gd name="T31" fmla="*/ 2738 h 2786"/>
                <a:gd name="T32" fmla="*/ 1723 w 2662"/>
                <a:gd name="T33" fmla="*/ 2786 h 2786"/>
                <a:gd name="T34" fmla="*/ 1582 w 2662"/>
                <a:gd name="T35" fmla="*/ 2738 h 2786"/>
                <a:gd name="T36" fmla="*/ 1491 w 2662"/>
                <a:gd name="T37" fmla="*/ 2611 h 2786"/>
                <a:gd name="T38" fmla="*/ 1466 w 2662"/>
                <a:gd name="T39" fmla="*/ 2314 h 2786"/>
                <a:gd name="T40" fmla="*/ 1127 w 2662"/>
                <a:gd name="T41" fmla="*/ 2494 h 2786"/>
                <a:gd name="T42" fmla="*/ 765 w 2662"/>
                <a:gd name="T43" fmla="*/ 2556 h 2786"/>
                <a:gd name="T44" fmla="*/ 486 w 2662"/>
                <a:gd name="T45" fmla="*/ 2516 h 2786"/>
                <a:gd name="T46" fmla="*/ 250 w 2662"/>
                <a:gd name="T47" fmla="*/ 2404 h 2786"/>
                <a:gd name="T48" fmla="*/ 77 w 2662"/>
                <a:gd name="T49" fmla="*/ 2225 h 2786"/>
                <a:gd name="T50" fmla="*/ 1 w 2662"/>
                <a:gd name="T51" fmla="*/ 2004 h 2786"/>
                <a:gd name="T52" fmla="*/ 9 w 2662"/>
                <a:gd name="T53" fmla="*/ 1666 h 2786"/>
                <a:gd name="T54" fmla="*/ 26 w 2662"/>
                <a:gd name="T55" fmla="*/ 1398 h 2786"/>
                <a:gd name="T56" fmla="*/ 49 w 2662"/>
                <a:gd name="T57" fmla="*/ 1227 h 2786"/>
                <a:gd name="T58" fmla="*/ 81 w 2662"/>
                <a:gd name="T59" fmla="*/ 1129 h 2786"/>
                <a:gd name="T60" fmla="*/ 123 w 2662"/>
                <a:gd name="T61" fmla="*/ 1082 h 2786"/>
                <a:gd name="T62" fmla="*/ 182 w 2662"/>
                <a:gd name="T63" fmla="*/ 1061 h 2786"/>
                <a:gd name="T64" fmla="*/ 259 w 2662"/>
                <a:gd name="T65" fmla="*/ 989 h 2786"/>
                <a:gd name="T66" fmla="*/ 279 w 2662"/>
                <a:gd name="T67" fmla="*/ 807 h 2786"/>
                <a:gd name="T68" fmla="*/ 373 w 2662"/>
                <a:gd name="T69" fmla="*/ 709 h 2786"/>
                <a:gd name="T70" fmla="*/ 485 w 2662"/>
                <a:gd name="T71" fmla="*/ 686 h 2786"/>
                <a:gd name="T72" fmla="*/ 447 w 2662"/>
                <a:gd name="T73" fmla="*/ 530 h 2786"/>
                <a:gd name="T74" fmla="*/ 504 w 2662"/>
                <a:gd name="T75" fmla="*/ 340 h 2786"/>
                <a:gd name="T76" fmla="*/ 649 w 2662"/>
                <a:gd name="T77" fmla="*/ 214 h 2786"/>
                <a:gd name="T78" fmla="*/ 847 w 2662"/>
                <a:gd name="T79" fmla="*/ 185 h 2786"/>
                <a:gd name="T80" fmla="*/ 1024 w 2662"/>
                <a:gd name="T81" fmla="*/ 267 h 2786"/>
                <a:gd name="T82" fmla="*/ 1129 w 2662"/>
                <a:gd name="T83" fmla="*/ 429 h 2786"/>
                <a:gd name="T84" fmla="*/ 1132 w 2662"/>
                <a:gd name="T85" fmla="*/ 623 h 2786"/>
                <a:gd name="T86" fmla="*/ 1041 w 2662"/>
                <a:gd name="T87" fmla="*/ 776 h 2786"/>
                <a:gd name="T88" fmla="*/ 1124 w 2662"/>
                <a:gd name="T89" fmla="*/ 855 h 2786"/>
                <a:gd name="T90" fmla="*/ 1213 w 2662"/>
                <a:gd name="T91" fmla="*/ 840 h 2786"/>
                <a:gd name="T92" fmla="*/ 1488 w 2662"/>
                <a:gd name="T93" fmla="*/ 68 h 2786"/>
                <a:gd name="T94" fmla="*/ 1569 w 2662"/>
                <a:gd name="T95" fmla="*/ 3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2" h="2786">
                  <a:moveTo>
                    <a:pt x="1597" y="0"/>
                  </a:moveTo>
                  <a:lnTo>
                    <a:pt x="1619" y="1"/>
                  </a:lnTo>
                  <a:lnTo>
                    <a:pt x="2565" y="181"/>
                  </a:lnTo>
                  <a:lnTo>
                    <a:pt x="2588" y="188"/>
                  </a:lnTo>
                  <a:lnTo>
                    <a:pt x="2609" y="198"/>
                  </a:lnTo>
                  <a:lnTo>
                    <a:pt x="2627" y="214"/>
                  </a:lnTo>
                  <a:lnTo>
                    <a:pt x="2643" y="232"/>
                  </a:lnTo>
                  <a:lnTo>
                    <a:pt x="2654" y="253"/>
                  </a:lnTo>
                  <a:lnTo>
                    <a:pt x="2661" y="276"/>
                  </a:lnTo>
                  <a:lnTo>
                    <a:pt x="2662" y="299"/>
                  </a:lnTo>
                  <a:lnTo>
                    <a:pt x="2661" y="323"/>
                  </a:lnTo>
                  <a:lnTo>
                    <a:pt x="2521" y="1018"/>
                  </a:lnTo>
                  <a:lnTo>
                    <a:pt x="2515" y="1038"/>
                  </a:lnTo>
                  <a:lnTo>
                    <a:pt x="2506" y="1057"/>
                  </a:lnTo>
                  <a:lnTo>
                    <a:pt x="2494" y="1074"/>
                  </a:lnTo>
                  <a:lnTo>
                    <a:pt x="2501" y="1098"/>
                  </a:lnTo>
                  <a:lnTo>
                    <a:pt x="2504" y="1125"/>
                  </a:lnTo>
                  <a:lnTo>
                    <a:pt x="2504" y="1160"/>
                  </a:lnTo>
                  <a:lnTo>
                    <a:pt x="2501" y="1186"/>
                  </a:lnTo>
                  <a:lnTo>
                    <a:pt x="2494" y="1212"/>
                  </a:lnTo>
                  <a:lnTo>
                    <a:pt x="2483" y="1235"/>
                  </a:lnTo>
                  <a:lnTo>
                    <a:pt x="2468" y="1255"/>
                  </a:lnTo>
                  <a:lnTo>
                    <a:pt x="2448" y="1273"/>
                  </a:lnTo>
                  <a:lnTo>
                    <a:pt x="2425" y="1287"/>
                  </a:lnTo>
                  <a:lnTo>
                    <a:pt x="2004" y="1490"/>
                  </a:lnTo>
                  <a:lnTo>
                    <a:pt x="1974" y="1499"/>
                  </a:lnTo>
                  <a:lnTo>
                    <a:pt x="1944" y="1503"/>
                  </a:lnTo>
                  <a:lnTo>
                    <a:pt x="1925" y="1502"/>
                  </a:lnTo>
                  <a:lnTo>
                    <a:pt x="1905" y="1498"/>
                  </a:lnTo>
                  <a:lnTo>
                    <a:pt x="1304" y="1325"/>
                  </a:lnTo>
                  <a:lnTo>
                    <a:pt x="1313" y="1405"/>
                  </a:lnTo>
                  <a:lnTo>
                    <a:pt x="1320" y="1484"/>
                  </a:lnTo>
                  <a:lnTo>
                    <a:pt x="1325" y="1562"/>
                  </a:lnTo>
                  <a:lnTo>
                    <a:pt x="1329" y="1643"/>
                  </a:lnTo>
                  <a:lnTo>
                    <a:pt x="1378" y="1624"/>
                  </a:lnTo>
                  <a:lnTo>
                    <a:pt x="1435" y="1603"/>
                  </a:lnTo>
                  <a:lnTo>
                    <a:pt x="1486" y="1584"/>
                  </a:lnTo>
                  <a:lnTo>
                    <a:pt x="1529" y="1568"/>
                  </a:lnTo>
                  <a:lnTo>
                    <a:pt x="1568" y="1555"/>
                  </a:lnTo>
                  <a:lnTo>
                    <a:pt x="1603" y="1543"/>
                  </a:lnTo>
                  <a:lnTo>
                    <a:pt x="1632" y="1534"/>
                  </a:lnTo>
                  <a:lnTo>
                    <a:pt x="1659" y="1527"/>
                  </a:lnTo>
                  <a:lnTo>
                    <a:pt x="1683" y="1522"/>
                  </a:lnTo>
                  <a:lnTo>
                    <a:pt x="1703" y="1520"/>
                  </a:lnTo>
                  <a:lnTo>
                    <a:pt x="1723" y="1519"/>
                  </a:lnTo>
                  <a:lnTo>
                    <a:pt x="1761" y="1521"/>
                  </a:lnTo>
                  <a:lnTo>
                    <a:pt x="1798" y="1531"/>
                  </a:lnTo>
                  <a:lnTo>
                    <a:pt x="1832" y="1547"/>
                  </a:lnTo>
                  <a:lnTo>
                    <a:pt x="1863" y="1567"/>
                  </a:lnTo>
                  <a:lnTo>
                    <a:pt x="1891" y="1593"/>
                  </a:lnTo>
                  <a:lnTo>
                    <a:pt x="1916" y="1623"/>
                  </a:lnTo>
                  <a:lnTo>
                    <a:pt x="1938" y="1657"/>
                  </a:lnTo>
                  <a:lnTo>
                    <a:pt x="1955" y="1694"/>
                  </a:lnTo>
                  <a:lnTo>
                    <a:pt x="1968" y="1735"/>
                  </a:lnTo>
                  <a:lnTo>
                    <a:pt x="1975" y="1779"/>
                  </a:lnTo>
                  <a:lnTo>
                    <a:pt x="1978" y="1823"/>
                  </a:lnTo>
                  <a:lnTo>
                    <a:pt x="1978" y="2481"/>
                  </a:lnTo>
                  <a:lnTo>
                    <a:pt x="1975" y="2527"/>
                  </a:lnTo>
                  <a:lnTo>
                    <a:pt x="1968" y="2571"/>
                  </a:lnTo>
                  <a:lnTo>
                    <a:pt x="1955" y="2611"/>
                  </a:lnTo>
                  <a:lnTo>
                    <a:pt x="1938" y="2648"/>
                  </a:lnTo>
                  <a:lnTo>
                    <a:pt x="1916" y="2682"/>
                  </a:lnTo>
                  <a:lnTo>
                    <a:pt x="1891" y="2712"/>
                  </a:lnTo>
                  <a:lnTo>
                    <a:pt x="1863" y="2738"/>
                  </a:lnTo>
                  <a:lnTo>
                    <a:pt x="1832" y="2758"/>
                  </a:lnTo>
                  <a:lnTo>
                    <a:pt x="1798" y="2774"/>
                  </a:lnTo>
                  <a:lnTo>
                    <a:pt x="1761" y="2783"/>
                  </a:lnTo>
                  <a:lnTo>
                    <a:pt x="1723" y="2786"/>
                  </a:lnTo>
                  <a:lnTo>
                    <a:pt x="1684" y="2783"/>
                  </a:lnTo>
                  <a:lnTo>
                    <a:pt x="1648" y="2774"/>
                  </a:lnTo>
                  <a:lnTo>
                    <a:pt x="1614" y="2758"/>
                  </a:lnTo>
                  <a:lnTo>
                    <a:pt x="1582" y="2738"/>
                  </a:lnTo>
                  <a:lnTo>
                    <a:pt x="1553" y="2712"/>
                  </a:lnTo>
                  <a:lnTo>
                    <a:pt x="1529" y="2682"/>
                  </a:lnTo>
                  <a:lnTo>
                    <a:pt x="1508" y="2648"/>
                  </a:lnTo>
                  <a:lnTo>
                    <a:pt x="1491" y="2611"/>
                  </a:lnTo>
                  <a:lnTo>
                    <a:pt x="1477" y="2571"/>
                  </a:lnTo>
                  <a:lnTo>
                    <a:pt x="1470" y="2527"/>
                  </a:lnTo>
                  <a:lnTo>
                    <a:pt x="1466" y="2481"/>
                  </a:lnTo>
                  <a:lnTo>
                    <a:pt x="1466" y="2314"/>
                  </a:lnTo>
                  <a:lnTo>
                    <a:pt x="1385" y="2370"/>
                  </a:lnTo>
                  <a:lnTo>
                    <a:pt x="1301" y="2418"/>
                  </a:lnTo>
                  <a:lnTo>
                    <a:pt x="1215" y="2461"/>
                  </a:lnTo>
                  <a:lnTo>
                    <a:pt x="1127" y="2494"/>
                  </a:lnTo>
                  <a:lnTo>
                    <a:pt x="1038" y="2521"/>
                  </a:lnTo>
                  <a:lnTo>
                    <a:pt x="948" y="2540"/>
                  </a:lnTo>
                  <a:lnTo>
                    <a:pt x="857" y="2553"/>
                  </a:lnTo>
                  <a:lnTo>
                    <a:pt x="765" y="2556"/>
                  </a:lnTo>
                  <a:lnTo>
                    <a:pt x="693" y="2554"/>
                  </a:lnTo>
                  <a:lnTo>
                    <a:pt x="621" y="2546"/>
                  </a:lnTo>
                  <a:lnTo>
                    <a:pt x="552" y="2534"/>
                  </a:lnTo>
                  <a:lnTo>
                    <a:pt x="486" y="2516"/>
                  </a:lnTo>
                  <a:lnTo>
                    <a:pt x="422" y="2496"/>
                  </a:lnTo>
                  <a:lnTo>
                    <a:pt x="361" y="2469"/>
                  </a:lnTo>
                  <a:lnTo>
                    <a:pt x="303" y="2439"/>
                  </a:lnTo>
                  <a:lnTo>
                    <a:pt x="250" y="2404"/>
                  </a:lnTo>
                  <a:lnTo>
                    <a:pt x="199" y="2365"/>
                  </a:lnTo>
                  <a:lnTo>
                    <a:pt x="155" y="2323"/>
                  </a:lnTo>
                  <a:lnTo>
                    <a:pt x="112" y="2276"/>
                  </a:lnTo>
                  <a:lnTo>
                    <a:pt x="77" y="2225"/>
                  </a:lnTo>
                  <a:lnTo>
                    <a:pt x="48" y="2173"/>
                  </a:lnTo>
                  <a:lnTo>
                    <a:pt x="25" y="2118"/>
                  </a:lnTo>
                  <a:lnTo>
                    <a:pt x="9" y="2062"/>
                  </a:lnTo>
                  <a:lnTo>
                    <a:pt x="1" y="2004"/>
                  </a:lnTo>
                  <a:lnTo>
                    <a:pt x="0" y="1944"/>
                  </a:lnTo>
                  <a:lnTo>
                    <a:pt x="2" y="1843"/>
                  </a:lnTo>
                  <a:lnTo>
                    <a:pt x="6" y="1751"/>
                  </a:lnTo>
                  <a:lnTo>
                    <a:pt x="9" y="1666"/>
                  </a:lnTo>
                  <a:lnTo>
                    <a:pt x="13" y="1589"/>
                  </a:lnTo>
                  <a:lnTo>
                    <a:pt x="17" y="1519"/>
                  </a:lnTo>
                  <a:lnTo>
                    <a:pt x="22" y="1455"/>
                  </a:lnTo>
                  <a:lnTo>
                    <a:pt x="26" y="1398"/>
                  </a:lnTo>
                  <a:lnTo>
                    <a:pt x="31" y="1347"/>
                  </a:lnTo>
                  <a:lnTo>
                    <a:pt x="36" y="1302"/>
                  </a:lnTo>
                  <a:lnTo>
                    <a:pt x="42" y="1262"/>
                  </a:lnTo>
                  <a:lnTo>
                    <a:pt x="49" y="1227"/>
                  </a:lnTo>
                  <a:lnTo>
                    <a:pt x="57" y="1197"/>
                  </a:lnTo>
                  <a:lnTo>
                    <a:pt x="64" y="1171"/>
                  </a:lnTo>
                  <a:lnTo>
                    <a:pt x="72" y="1149"/>
                  </a:lnTo>
                  <a:lnTo>
                    <a:pt x="81" y="1129"/>
                  </a:lnTo>
                  <a:lnTo>
                    <a:pt x="90" y="1114"/>
                  </a:lnTo>
                  <a:lnTo>
                    <a:pt x="101" y="1102"/>
                  </a:lnTo>
                  <a:lnTo>
                    <a:pt x="112" y="1091"/>
                  </a:lnTo>
                  <a:lnTo>
                    <a:pt x="123" y="1082"/>
                  </a:lnTo>
                  <a:lnTo>
                    <a:pt x="136" y="1075"/>
                  </a:lnTo>
                  <a:lnTo>
                    <a:pt x="150" y="1069"/>
                  </a:lnTo>
                  <a:lnTo>
                    <a:pt x="163" y="1065"/>
                  </a:lnTo>
                  <a:lnTo>
                    <a:pt x="182" y="1061"/>
                  </a:lnTo>
                  <a:lnTo>
                    <a:pt x="205" y="1058"/>
                  </a:lnTo>
                  <a:lnTo>
                    <a:pt x="230" y="1057"/>
                  </a:lnTo>
                  <a:lnTo>
                    <a:pt x="260" y="1058"/>
                  </a:lnTo>
                  <a:lnTo>
                    <a:pt x="259" y="989"/>
                  </a:lnTo>
                  <a:lnTo>
                    <a:pt x="256" y="914"/>
                  </a:lnTo>
                  <a:lnTo>
                    <a:pt x="259" y="876"/>
                  </a:lnTo>
                  <a:lnTo>
                    <a:pt x="266" y="840"/>
                  </a:lnTo>
                  <a:lnTo>
                    <a:pt x="279" y="807"/>
                  </a:lnTo>
                  <a:lnTo>
                    <a:pt x="297" y="775"/>
                  </a:lnTo>
                  <a:lnTo>
                    <a:pt x="320" y="747"/>
                  </a:lnTo>
                  <a:lnTo>
                    <a:pt x="346" y="726"/>
                  </a:lnTo>
                  <a:lnTo>
                    <a:pt x="373" y="709"/>
                  </a:lnTo>
                  <a:lnTo>
                    <a:pt x="402" y="695"/>
                  </a:lnTo>
                  <a:lnTo>
                    <a:pt x="435" y="688"/>
                  </a:lnTo>
                  <a:lnTo>
                    <a:pt x="468" y="686"/>
                  </a:lnTo>
                  <a:lnTo>
                    <a:pt x="485" y="686"/>
                  </a:lnTo>
                  <a:lnTo>
                    <a:pt x="469" y="649"/>
                  </a:lnTo>
                  <a:lnTo>
                    <a:pt x="457" y="611"/>
                  </a:lnTo>
                  <a:lnTo>
                    <a:pt x="450" y="571"/>
                  </a:lnTo>
                  <a:lnTo>
                    <a:pt x="447" y="530"/>
                  </a:lnTo>
                  <a:lnTo>
                    <a:pt x="451" y="478"/>
                  </a:lnTo>
                  <a:lnTo>
                    <a:pt x="462" y="429"/>
                  </a:lnTo>
                  <a:lnTo>
                    <a:pt x="480" y="383"/>
                  </a:lnTo>
                  <a:lnTo>
                    <a:pt x="504" y="340"/>
                  </a:lnTo>
                  <a:lnTo>
                    <a:pt x="533" y="301"/>
                  </a:lnTo>
                  <a:lnTo>
                    <a:pt x="567" y="267"/>
                  </a:lnTo>
                  <a:lnTo>
                    <a:pt x="607" y="237"/>
                  </a:lnTo>
                  <a:lnTo>
                    <a:pt x="649" y="214"/>
                  </a:lnTo>
                  <a:lnTo>
                    <a:pt x="695" y="196"/>
                  </a:lnTo>
                  <a:lnTo>
                    <a:pt x="745" y="185"/>
                  </a:lnTo>
                  <a:lnTo>
                    <a:pt x="795" y="181"/>
                  </a:lnTo>
                  <a:lnTo>
                    <a:pt x="847" y="185"/>
                  </a:lnTo>
                  <a:lnTo>
                    <a:pt x="896" y="196"/>
                  </a:lnTo>
                  <a:lnTo>
                    <a:pt x="942" y="214"/>
                  </a:lnTo>
                  <a:lnTo>
                    <a:pt x="985" y="237"/>
                  </a:lnTo>
                  <a:lnTo>
                    <a:pt x="1024" y="267"/>
                  </a:lnTo>
                  <a:lnTo>
                    <a:pt x="1058" y="301"/>
                  </a:lnTo>
                  <a:lnTo>
                    <a:pt x="1088" y="340"/>
                  </a:lnTo>
                  <a:lnTo>
                    <a:pt x="1111" y="383"/>
                  </a:lnTo>
                  <a:lnTo>
                    <a:pt x="1129" y="429"/>
                  </a:lnTo>
                  <a:lnTo>
                    <a:pt x="1140" y="478"/>
                  </a:lnTo>
                  <a:lnTo>
                    <a:pt x="1144" y="530"/>
                  </a:lnTo>
                  <a:lnTo>
                    <a:pt x="1140" y="577"/>
                  </a:lnTo>
                  <a:lnTo>
                    <a:pt x="1132" y="623"/>
                  </a:lnTo>
                  <a:lnTo>
                    <a:pt x="1116" y="665"/>
                  </a:lnTo>
                  <a:lnTo>
                    <a:pt x="1095" y="705"/>
                  </a:lnTo>
                  <a:lnTo>
                    <a:pt x="1071" y="743"/>
                  </a:lnTo>
                  <a:lnTo>
                    <a:pt x="1041" y="776"/>
                  </a:lnTo>
                  <a:lnTo>
                    <a:pt x="1007" y="805"/>
                  </a:lnTo>
                  <a:lnTo>
                    <a:pt x="1059" y="822"/>
                  </a:lnTo>
                  <a:lnTo>
                    <a:pt x="1093" y="836"/>
                  </a:lnTo>
                  <a:lnTo>
                    <a:pt x="1124" y="855"/>
                  </a:lnTo>
                  <a:lnTo>
                    <a:pt x="1154" y="878"/>
                  </a:lnTo>
                  <a:lnTo>
                    <a:pt x="1171" y="862"/>
                  </a:lnTo>
                  <a:lnTo>
                    <a:pt x="1191" y="850"/>
                  </a:lnTo>
                  <a:lnTo>
                    <a:pt x="1213" y="840"/>
                  </a:lnTo>
                  <a:lnTo>
                    <a:pt x="1337" y="801"/>
                  </a:lnTo>
                  <a:lnTo>
                    <a:pt x="1339" y="772"/>
                  </a:lnTo>
                  <a:lnTo>
                    <a:pt x="1480" y="94"/>
                  </a:lnTo>
                  <a:lnTo>
                    <a:pt x="1488" y="68"/>
                  </a:lnTo>
                  <a:lnTo>
                    <a:pt x="1503" y="45"/>
                  </a:lnTo>
                  <a:lnTo>
                    <a:pt x="1522" y="26"/>
                  </a:lnTo>
                  <a:lnTo>
                    <a:pt x="1544" y="12"/>
                  </a:lnTo>
                  <a:lnTo>
                    <a:pt x="1569" y="3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72C2E2">
                <a:alpha val="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Freeform 59"/>
            <p:cNvSpPr>
              <a:spLocks noEditPoints="1"/>
            </p:cNvSpPr>
            <p:nvPr/>
          </p:nvSpPr>
          <p:spPr bwMode="auto">
            <a:xfrm>
              <a:off x="9370924" y="3375427"/>
              <a:ext cx="257573" cy="249679"/>
            </a:xfrm>
            <a:custGeom>
              <a:avLst/>
              <a:gdLst>
                <a:gd name="T0" fmla="*/ 179 w 1308"/>
                <a:gd name="T1" fmla="*/ 782 h 1263"/>
                <a:gd name="T2" fmla="*/ 184 w 1308"/>
                <a:gd name="T3" fmla="*/ 782 h 1263"/>
                <a:gd name="T4" fmla="*/ 1133 w 1308"/>
                <a:gd name="T5" fmla="*/ 986 h 1263"/>
                <a:gd name="T6" fmla="*/ 1138 w 1308"/>
                <a:gd name="T7" fmla="*/ 988 h 1263"/>
                <a:gd name="T8" fmla="*/ 1143 w 1308"/>
                <a:gd name="T9" fmla="*/ 991 h 1263"/>
                <a:gd name="T10" fmla="*/ 1145 w 1308"/>
                <a:gd name="T11" fmla="*/ 995 h 1263"/>
                <a:gd name="T12" fmla="*/ 1148 w 1308"/>
                <a:gd name="T13" fmla="*/ 1000 h 1263"/>
                <a:gd name="T14" fmla="*/ 1149 w 1308"/>
                <a:gd name="T15" fmla="*/ 1005 h 1263"/>
                <a:gd name="T16" fmla="*/ 1149 w 1308"/>
                <a:gd name="T17" fmla="*/ 1041 h 1263"/>
                <a:gd name="T18" fmla="*/ 1148 w 1308"/>
                <a:gd name="T19" fmla="*/ 1047 h 1263"/>
                <a:gd name="T20" fmla="*/ 1147 w 1308"/>
                <a:gd name="T21" fmla="*/ 1052 h 1263"/>
                <a:gd name="T22" fmla="*/ 1143 w 1308"/>
                <a:gd name="T23" fmla="*/ 1057 h 1263"/>
                <a:gd name="T24" fmla="*/ 1138 w 1308"/>
                <a:gd name="T25" fmla="*/ 1059 h 1263"/>
                <a:gd name="T26" fmla="*/ 717 w 1308"/>
                <a:gd name="T27" fmla="*/ 1261 h 1263"/>
                <a:gd name="T28" fmla="*/ 714 w 1308"/>
                <a:gd name="T29" fmla="*/ 1263 h 1263"/>
                <a:gd name="T30" fmla="*/ 709 w 1308"/>
                <a:gd name="T31" fmla="*/ 1263 h 1263"/>
                <a:gd name="T32" fmla="*/ 703 w 1308"/>
                <a:gd name="T33" fmla="*/ 1262 h 1263"/>
                <a:gd name="T34" fmla="*/ 66 w 1308"/>
                <a:gd name="T35" fmla="*/ 1078 h 1263"/>
                <a:gd name="T36" fmla="*/ 60 w 1308"/>
                <a:gd name="T37" fmla="*/ 1076 h 1263"/>
                <a:gd name="T38" fmla="*/ 56 w 1308"/>
                <a:gd name="T39" fmla="*/ 1072 h 1263"/>
                <a:gd name="T40" fmla="*/ 52 w 1308"/>
                <a:gd name="T41" fmla="*/ 1067 h 1263"/>
                <a:gd name="T42" fmla="*/ 51 w 1308"/>
                <a:gd name="T43" fmla="*/ 1063 h 1263"/>
                <a:gd name="T44" fmla="*/ 44 w 1308"/>
                <a:gd name="T45" fmla="*/ 1013 h 1263"/>
                <a:gd name="T46" fmla="*/ 36 w 1308"/>
                <a:gd name="T47" fmla="*/ 960 h 1263"/>
                <a:gd name="T48" fmla="*/ 30 w 1308"/>
                <a:gd name="T49" fmla="*/ 928 h 1263"/>
                <a:gd name="T50" fmla="*/ 17 w 1308"/>
                <a:gd name="T51" fmla="*/ 895 h 1263"/>
                <a:gd name="T52" fmla="*/ 3 w 1308"/>
                <a:gd name="T53" fmla="*/ 863 h 1263"/>
                <a:gd name="T54" fmla="*/ 0 w 1308"/>
                <a:gd name="T55" fmla="*/ 857 h 1263"/>
                <a:gd name="T56" fmla="*/ 0 w 1308"/>
                <a:gd name="T57" fmla="*/ 851 h 1263"/>
                <a:gd name="T58" fmla="*/ 2 w 1308"/>
                <a:gd name="T59" fmla="*/ 846 h 1263"/>
                <a:gd name="T60" fmla="*/ 5 w 1308"/>
                <a:gd name="T61" fmla="*/ 841 h 1263"/>
                <a:gd name="T62" fmla="*/ 9 w 1308"/>
                <a:gd name="T63" fmla="*/ 837 h 1263"/>
                <a:gd name="T64" fmla="*/ 14 w 1308"/>
                <a:gd name="T65" fmla="*/ 834 h 1263"/>
                <a:gd name="T66" fmla="*/ 173 w 1308"/>
                <a:gd name="T67" fmla="*/ 782 h 1263"/>
                <a:gd name="T68" fmla="*/ 179 w 1308"/>
                <a:gd name="T69" fmla="*/ 782 h 1263"/>
                <a:gd name="T70" fmla="*/ 435 w 1308"/>
                <a:gd name="T71" fmla="*/ 116 h 1263"/>
                <a:gd name="T72" fmla="*/ 337 w 1308"/>
                <a:gd name="T73" fmla="*/ 591 h 1263"/>
                <a:gd name="T74" fmla="*/ 1079 w 1308"/>
                <a:gd name="T75" fmla="*/ 747 h 1263"/>
                <a:gd name="T76" fmla="*/ 1178 w 1308"/>
                <a:gd name="T77" fmla="*/ 257 h 1263"/>
                <a:gd name="T78" fmla="*/ 435 w 1308"/>
                <a:gd name="T79" fmla="*/ 116 h 1263"/>
                <a:gd name="T80" fmla="*/ 362 w 1308"/>
                <a:gd name="T81" fmla="*/ 0 h 1263"/>
                <a:gd name="T82" fmla="*/ 1308 w 1308"/>
                <a:gd name="T83" fmla="*/ 179 h 1263"/>
                <a:gd name="T84" fmla="*/ 1168 w 1308"/>
                <a:gd name="T85" fmla="*/ 874 h 1263"/>
                <a:gd name="T86" fmla="*/ 222 w 1308"/>
                <a:gd name="T87" fmla="*/ 676 h 1263"/>
                <a:gd name="T88" fmla="*/ 362 w 1308"/>
                <a:gd name="T89" fmla="*/ 0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8" h="1263">
                  <a:moveTo>
                    <a:pt x="179" y="782"/>
                  </a:moveTo>
                  <a:lnTo>
                    <a:pt x="184" y="782"/>
                  </a:lnTo>
                  <a:lnTo>
                    <a:pt x="1133" y="986"/>
                  </a:lnTo>
                  <a:lnTo>
                    <a:pt x="1138" y="988"/>
                  </a:lnTo>
                  <a:lnTo>
                    <a:pt x="1143" y="991"/>
                  </a:lnTo>
                  <a:lnTo>
                    <a:pt x="1145" y="995"/>
                  </a:lnTo>
                  <a:lnTo>
                    <a:pt x="1148" y="1000"/>
                  </a:lnTo>
                  <a:lnTo>
                    <a:pt x="1149" y="1005"/>
                  </a:lnTo>
                  <a:lnTo>
                    <a:pt x="1149" y="1041"/>
                  </a:lnTo>
                  <a:lnTo>
                    <a:pt x="1148" y="1047"/>
                  </a:lnTo>
                  <a:lnTo>
                    <a:pt x="1147" y="1052"/>
                  </a:lnTo>
                  <a:lnTo>
                    <a:pt x="1143" y="1057"/>
                  </a:lnTo>
                  <a:lnTo>
                    <a:pt x="1138" y="1059"/>
                  </a:lnTo>
                  <a:lnTo>
                    <a:pt x="717" y="1261"/>
                  </a:lnTo>
                  <a:lnTo>
                    <a:pt x="714" y="1263"/>
                  </a:lnTo>
                  <a:lnTo>
                    <a:pt x="709" y="1263"/>
                  </a:lnTo>
                  <a:lnTo>
                    <a:pt x="703" y="1262"/>
                  </a:lnTo>
                  <a:lnTo>
                    <a:pt x="66" y="1078"/>
                  </a:lnTo>
                  <a:lnTo>
                    <a:pt x="60" y="1076"/>
                  </a:lnTo>
                  <a:lnTo>
                    <a:pt x="56" y="1072"/>
                  </a:lnTo>
                  <a:lnTo>
                    <a:pt x="52" y="1067"/>
                  </a:lnTo>
                  <a:lnTo>
                    <a:pt x="51" y="1063"/>
                  </a:lnTo>
                  <a:lnTo>
                    <a:pt x="44" y="1013"/>
                  </a:lnTo>
                  <a:lnTo>
                    <a:pt x="36" y="960"/>
                  </a:lnTo>
                  <a:lnTo>
                    <a:pt x="30" y="928"/>
                  </a:lnTo>
                  <a:lnTo>
                    <a:pt x="17" y="895"/>
                  </a:lnTo>
                  <a:lnTo>
                    <a:pt x="3" y="863"/>
                  </a:lnTo>
                  <a:lnTo>
                    <a:pt x="0" y="857"/>
                  </a:lnTo>
                  <a:lnTo>
                    <a:pt x="0" y="851"/>
                  </a:lnTo>
                  <a:lnTo>
                    <a:pt x="2" y="846"/>
                  </a:lnTo>
                  <a:lnTo>
                    <a:pt x="5" y="841"/>
                  </a:lnTo>
                  <a:lnTo>
                    <a:pt x="9" y="837"/>
                  </a:lnTo>
                  <a:lnTo>
                    <a:pt x="14" y="834"/>
                  </a:lnTo>
                  <a:lnTo>
                    <a:pt x="173" y="782"/>
                  </a:lnTo>
                  <a:lnTo>
                    <a:pt x="179" y="782"/>
                  </a:lnTo>
                  <a:close/>
                  <a:moveTo>
                    <a:pt x="435" y="116"/>
                  </a:moveTo>
                  <a:lnTo>
                    <a:pt x="337" y="591"/>
                  </a:lnTo>
                  <a:lnTo>
                    <a:pt x="1079" y="747"/>
                  </a:lnTo>
                  <a:lnTo>
                    <a:pt x="1178" y="257"/>
                  </a:lnTo>
                  <a:lnTo>
                    <a:pt x="435" y="116"/>
                  </a:lnTo>
                  <a:close/>
                  <a:moveTo>
                    <a:pt x="362" y="0"/>
                  </a:moveTo>
                  <a:lnTo>
                    <a:pt x="1308" y="179"/>
                  </a:lnTo>
                  <a:lnTo>
                    <a:pt x="1168" y="874"/>
                  </a:lnTo>
                  <a:lnTo>
                    <a:pt x="222" y="67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Freeform 60"/>
            <p:cNvSpPr>
              <a:spLocks noEditPoints="1"/>
            </p:cNvSpPr>
            <p:nvPr/>
          </p:nvSpPr>
          <p:spPr bwMode="auto">
            <a:xfrm>
              <a:off x="9150848" y="3411943"/>
              <a:ext cx="342444" cy="466790"/>
            </a:xfrm>
            <a:custGeom>
              <a:avLst/>
              <a:gdLst>
                <a:gd name="T0" fmla="*/ 236 w 1739"/>
                <a:gd name="T1" fmla="*/ 888 h 2365"/>
                <a:gd name="T2" fmla="*/ 430 w 1739"/>
                <a:gd name="T3" fmla="*/ 925 h 2365"/>
                <a:gd name="T4" fmla="*/ 572 w 1739"/>
                <a:gd name="T5" fmla="*/ 976 h 2365"/>
                <a:gd name="T6" fmla="*/ 639 w 1739"/>
                <a:gd name="T7" fmla="*/ 1111 h 2365"/>
                <a:gd name="T8" fmla="*/ 711 w 1739"/>
                <a:gd name="T9" fmla="*/ 1366 h 2365"/>
                <a:gd name="T10" fmla="*/ 792 w 1739"/>
                <a:gd name="T11" fmla="*/ 1637 h 2365"/>
                <a:gd name="T12" fmla="*/ 884 w 1739"/>
                <a:gd name="T13" fmla="*/ 1820 h 2365"/>
                <a:gd name="T14" fmla="*/ 1052 w 1739"/>
                <a:gd name="T15" fmla="*/ 1894 h 2365"/>
                <a:gd name="T16" fmla="*/ 1229 w 1739"/>
                <a:gd name="T17" fmla="*/ 1909 h 2365"/>
                <a:gd name="T18" fmla="*/ 1214 w 1739"/>
                <a:gd name="T19" fmla="*/ 1960 h 2365"/>
                <a:gd name="T20" fmla="*/ 835 w 1739"/>
                <a:gd name="T21" fmla="*/ 2116 h 2365"/>
                <a:gd name="T22" fmla="*/ 481 w 1739"/>
                <a:gd name="T23" fmla="*/ 2120 h 2365"/>
                <a:gd name="T24" fmla="*/ 196 w 1739"/>
                <a:gd name="T25" fmla="*/ 2002 h 2365"/>
                <a:gd name="T26" fmla="*/ 27 w 1739"/>
                <a:gd name="T27" fmla="*/ 1798 h 2365"/>
                <a:gd name="T28" fmla="*/ 3 w 1739"/>
                <a:gd name="T29" fmla="*/ 1567 h 2365"/>
                <a:gd name="T30" fmla="*/ 13 w 1739"/>
                <a:gd name="T31" fmla="*/ 1316 h 2365"/>
                <a:gd name="T32" fmla="*/ 31 w 1739"/>
                <a:gd name="T33" fmla="*/ 1064 h 2365"/>
                <a:gd name="T34" fmla="*/ 62 w 1739"/>
                <a:gd name="T35" fmla="*/ 900 h 2365"/>
                <a:gd name="T36" fmla="*/ 339 w 1739"/>
                <a:gd name="T37" fmla="*/ 504 h 2365"/>
                <a:gd name="T38" fmla="*/ 528 w 1739"/>
                <a:gd name="T39" fmla="*/ 533 h 2365"/>
                <a:gd name="T40" fmla="*/ 675 w 1739"/>
                <a:gd name="T41" fmla="*/ 566 h 2365"/>
                <a:gd name="T42" fmla="*/ 855 w 1739"/>
                <a:gd name="T43" fmla="*/ 619 h 2365"/>
                <a:gd name="T44" fmla="*/ 1009 w 1739"/>
                <a:gd name="T45" fmla="*/ 729 h 2365"/>
                <a:gd name="T46" fmla="*/ 1063 w 1739"/>
                <a:gd name="T47" fmla="*/ 1010 h 2365"/>
                <a:gd name="T48" fmla="*/ 1089 w 1739"/>
                <a:gd name="T49" fmla="*/ 1311 h 2365"/>
                <a:gd name="T50" fmla="*/ 1235 w 1739"/>
                <a:gd name="T51" fmla="*/ 1461 h 2365"/>
                <a:gd name="T52" fmla="*/ 1483 w 1739"/>
                <a:gd name="T53" fmla="*/ 1369 h 2365"/>
                <a:gd name="T54" fmla="*/ 1604 w 1739"/>
                <a:gd name="T55" fmla="*/ 1337 h 2365"/>
                <a:gd name="T56" fmla="*/ 1716 w 1739"/>
                <a:gd name="T57" fmla="*/ 1420 h 2365"/>
                <a:gd name="T58" fmla="*/ 1737 w 1739"/>
                <a:gd name="T59" fmla="*/ 2218 h 2365"/>
                <a:gd name="T60" fmla="*/ 1657 w 1739"/>
                <a:gd name="T61" fmla="*/ 2351 h 2365"/>
                <a:gd name="T62" fmla="*/ 1528 w 1739"/>
                <a:gd name="T63" fmla="*/ 2334 h 2365"/>
                <a:gd name="T64" fmla="*/ 1467 w 1739"/>
                <a:gd name="T65" fmla="*/ 2180 h 2365"/>
                <a:gd name="T66" fmla="*/ 1343 w 1739"/>
                <a:gd name="T67" fmla="*/ 1779 h 2365"/>
                <a:gd name="T68" fmla="*/ 1144 w 1739"/>
                <a:gd name="T69" fmla="*/ 1778 h 2365"/>
                <a:gd name="T70" fmla="*/ 1006 w 1739"/>
                <a:gd name="T71" fmla="*/ 1700 h 2365"/>
                <a:gd name="T72" fmla="*/ 917 w 1739"/>
                <a:gd name="T73" fmla="*/ 1490 h 2365"/>
                <a:gd name="T74" fmla="*/ 838 w 1739"/>
                <a:gd name="T75" fmla="*/ 1214 h 2365"/>
                <a:gd name="T76" fmla="*/ 767 w 1739"/>
                <a:gd name="T77" fmla="*/ 975 h 2365"/>
                <a:gd name="T78" fmla="*/ 691 w 1739"/>
                <a:gd name="T79" fmla="*/ 868 h 2365"/>
                <a:gd name="T80" fmla="*/ 501 w 1739"/>
                <a:gd name="T81" fmla="*/ 813 h 2365"/>
                <a:gd name="T82" fmla="*/ 293 w 1739"/>
                <a:gd name="T83" fmla="*/ 781 h 2365"/>
                <a:gd name="T84" fmla="*/ 259 w 1739"/>
                <a:gd name="T85" fmla="*/ 583 h 2365"/>
                <a:gd name="T86" fmla="*/ 339 w 1739"/>
                <a:gd name="T87" fmla="*/ 504 h 2365"/>
                <a:gd name="T88" fmla="*/ 824 w 1739"/>
                <a:gd name="T89" fmla="*/ 53 h 2365"/>
                <a:gd name="T90" fmla="*/ 905 w 1739"/>
                <a:gd name="T91" fmla="*/ 229 h 2365"/>
                <a:gd name="T92" fmla="*/ 824 w 1739"/>
                <a:gd name="T93" fmla="*/ 403 h 2365"/>
                <a:gd name="T94" fmla="*/ 635 w 1739"/>
                <a:gd name="T95" fmla="*/ 454 h 2365"/>
                <a:gd name="T96" fmla="*/ 479 w 1739"/>
                <a:gd name="T97" fmla="*/ 344 h 2365"/>
                <a:gd name="T98" fmla="*/ 462 w 1739"/>
                <a:gd name="T99" fmla="*/ 149 h 2365"/>
                <a:gd name="T100" fmla="*/ 597 w 1739"/>
                <a:gd name="T101" fmla="*/ 15 h 2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9" h="2365">
                  <a:moveTo>
                    <a:pt x="113" y="876"/>
                  </a:moveTo>
                  <a:lnTo>
                    <a:pt x="138" y="877"/>
                  </a:lnTo>
                  <a:lnTo>
                    <a:pt x="167" y="879"/>
                  </a:lnTo>
                  <a:lnTo>
                    <a:pt x="201" y="883"/>
                  </a:lnTo>
                  <a:lnTo>
                    <a:pt x="236" y="888"/>
                  </a:lnTo>
                  <a:lnTo>
                    <a:pt x="275" y="893"/>
                  </a:lnTo>
                  <a:lnTo>
                    <a:pt x="314" y="900"/>
                  </a:lnTo>
                  <a:lnTo>
                    <a:pt x="354" y="908"/>
                  </a:lnTo>
                  <a:lnTo>
                    <a:pt x="392" y="917"/>
                  </a:lnTo>
                  <a:lnTo>
                    <a:pt x="430" y="925"/>
                  </a:lnTo>
                  <a:lnTo>
                    <a:pt x="466" y="935"/>
                  </a:lnTo>
                  <a:lnTo>
                    <a:pt x="499" y="946"/>
                  </a:lnTo>
                  <a:lnTo>
                    <a:pt x="528" y="955"/>
                  </a:lnTo>
                  <a:lnTo>
                    <a:pt x="553" y="966"/>
                  </a:lnTo>
                  <a:lnTo>
                    <a:pt x="572" y="976"/>
                  </a:lnTo>
                  <a:lnTo>
                    <a:pt x="586" y="989"/>
                  </a:lnTo>
                  <a:lnTo>
                    <a:pt x="598" y="1010"/>
                  </a:lnTo>
                  <a:lnTo>
                    <a:pt x="611" y="1038"/>
                  </a:lnTo>
                  <a:lnTo>
                    <a:pt x="624" y="1071"/>
                  </a:lnTo>
                  <a:lnTo>
                    <a:pt x="639" y="1111"/>
                  </a:lnTo>
                  <a:lnTo>
                    <a:pt x="652" y="1156"/>
                  </a:lnTo>
                  <a:lnTo>
                    <a:pt x="667" y="1204"/>
                  </a:lnTo>
                  <a:lnTo>
                    <a:pt x="681" y="1256"/>
                  </a:lnTo>
                  <a:lnTo>
                    <a:pt x="696" y="1311"/>
                  </a:lnTo>
                  <a:lnTo>
                    <a:pt x="711" y="1366"/>
                  </a:lnTo>
                  <a:lnTo>
                    <a:pt x="727" y="1422"/>
                  </a:lnTo>
                  <a:lnTo>
                    <a:pt x="743" y="1478"/>
                  </a:lnTo>
                  <a:lnTo>
                    <a:pt x="759" y="1533"/>
                  </a:lnTo>
                  <a:lnTo>
                    <a:pt x="776" y="1587"/>
                  </a:lnTo>
                  <a:lnTo>
                    <a:pt x="792" y="1637"/>
                  </a:lnTo>
                  <a:lnTo>
                    <a:pt x="809" y="1684"/>
                  </a:lnTo>
                  <a:lnTo>
                    <a:pt x="828" y="1727"/>
                  </a:lnTo>
                  <a:lnTo>
                    <a:pt x="846" y="1764"/>
                  </a:lnTo>
                  <a:lnTo>
                    <a:pt x="865" y="1796"/>
                  </a:lnTo>
                  <a:lnTo>
                    <a:pt x="884" y="1820"/>
                  </a:lnTo>
                  <a:lnTo>
                    <a:pt x="904" y="1838"/>
                  </a:lnTo>
                  <a:lnTo>
                    <a:pt x="938" y="1856"/>
                  </a:lnTo>
                  <a:lnTo>
                    <a:pt x="974" y="1872"/>
                  </a:lnTo>
                  <a:lnTo>
                    <a:pt x="1013" y="1884"/>
                  </a:lnTo>
                  <a:lnTo>
                    <a:pt x="1052" y="1894"/>
                  </a:lnTo>
                  <a:lnTo>
                    <a:pt x="1091" y="1901"/>
                  </a:lnTo>
                  <a:lnTo>
                    <a:pt x="1130" y="1905"/>
                  </a:lnTo>
                  <a:lnTo>
                    <a:pt x="1166" y="1908"/>
                  </a:lnTo>
                  <a:lnTo>
                    <a:pt x="1200" y="1909"/>
                  </a:lnTo>
                  <a:lnTo>
                    <a:pt x="1229" y="1909"/>
                  </a:lnTo>
                  <a:lnTo>
                    <a:pt x="1254" y="1909"/>
                  </a:lnTo>
                  <a:lnTo>
                    <a:pt x="1272" y="1908"/>
                  </a:lnTo>
                  <a:lnTo>
                    <a:pt x="1285" y="1908"/>
                  </a:lnTo>
                  <a:lnTo>
                    <a:pt x="1289" y="1908"/>
                  </a:lnTo>
                  <a:lnTo>
                    <a:pt x="1214" y="1960"/>
                  </a:lnTo>
                  <a:lnTo>
                    <a:pt x="1138" y="2005"/>
                  </a:lnTo>
                  <a:lnTo>
                    <a:pt x="1062" y="2044"/>
                  </a:lnTo>
                  <a:lnTo>
                    <a:pt x="986" y="2074"/>
                  </a:lnTo>
                  <a:lnTo>
                    <a:pt x="910" y="2099"/>
                  </a:lnTo>
                  <a:lnTo>
                    <a:pt x="835" y="2116"/>
                  </a:lnTo>
                  <a:lnTo>
                    <a:pt x="760" y="2128"/>
                  </a:lnTo>
                  <a:lnTo>
                    <a:pt x="687" y="2134"/>
                  </a:lnTo>
                  <a:lnTo>
                    <a:pt x="616" y="2135"/>
                  </a:lnTo>
                  <a:lnTo>
                    <a:pt x="547" y="2131"/>
                  </a:lnTo>
                  <a:lnTo>
                    <a:pt x="481" y="2120"/>
                  </a:lnTo>
                  <a:lnTo>
                    <a:pt x="416" y="2105"/>
                  </a:lnTo>
                  <a:lnTo>
                    <a:pt x="356" y="2086"/>
                  </a:lnTo>
                  <a:lnTo>
                    <a:pt x="299" y="2062"/>
                  </a:lnTo>
                  <a:lnTo>
                    <a:pt x="246" y="2035"/>
                  </a:lnTo>
                  <a:lnTo>
                    <a:pt x="196" y="2002"/>
                  </a:lnTo>
                  <a:lnTo>
                    <a:pt x="153" y="1969"/>
                  </a:lnTo>
                  <a:lnTo>
                    <a:pt x="113" y="1930"/>
                  </a:lnTo>
                  <a:lnTo>
                    <a:pt x="79" y="1889"/>
                  </a:lnTo>
                  <a:lnTo>
                    <a:pt x="50" y="1844"/>
                  </a:lnTo>
                  <a:lnTo>
                    <a:pt x="27" y="1798"/>
                  </a:lnTo>
                  <a:lnTo>
                    <a:pt x="11" y="1750"/>
                  </a:lnTo>
                  <a:lnTo>
                    <a:pt x="2" y="1699"/>
                  </a:lnTo>
                  <a:lnTo>
                    <a:pt x="0" y="1647"/>
                  </a:lnTo>
                  <a:lnTo>
                    <a:pt x="2" y="1608"/>
                  </a:lnTo>
                  <a:lnTo>
                    <a:pt x="3" y="1567"/>
                  </a:lnTo>
                  <a:lnTo>
                    <a:pt x="4" y="1521"/>
                  </a:lnTo>
                  <a:lnTo>
                    <a:pt x="5" y="1472"/>
                  </a:lnTo>
                  <a:lnTo>
                    <a:pt x="8" y="1421"/>
                  </a:lnTo>
                  <a:lnTo>
                    <a:pt x="9" y="1369"/>
                  </a:lnTo>
                  <a:lnTo>
                    <a:pt x="13" y="1316"/>
                  </a:lnTo>
                  <a:lnTo>
                    <a:pt x="15" y="1262"/>
                  </a:lnTo>
                  <a:lnTo>
                    <a:pt x="19" y="1210"/>
                  </a:lnTo>
                  <a:lnTo>
                    <a:pt x="22" y="1160"/>
                  </a:lnTo>
                  <a:lnTo>
                    <a:pt x="26" y="1110"/>
                  </a:lnTo>
                  <a:lnTo>
                    <a:pt x="31" y="1064"/>
                  </a:lnTo>
                  <a:lnTo>
                    <a:pt x="36" y="1022"/>
                  </a:lnTo>
                  <a:lnTo>
                    <a:pt x="42" y="983"/>
                  </a:lnTo>
                  <a:lnTo>
                    <a:pt x="48" y="949"/>
                  </a:lnTo>
                  <a:lnTo>
                    <a:pt x="55" y="922"/>
                  </a:lnTo>
                  <a:lnTo>
                    <a:pt x="62" y="900"/>
                  </a:lnTo>
                  <a:lnTo>
                    <a:pt x="69" y="885"/>
                  </a:lnTo>
                  <a:lnTo>
                    <a:pt x="79" y="878"/>
                  </a:lnTo>
                  <a:lnTo>
                    <a:pt x="92" y="876"/>
                  </a:lnTo>
                  <a:lnTo>
                    <a:pt x="113" y="876"/>
                  </a:lnTo>
                  <a:close/>
                  <a:moveTo>
                    <a:pt x="339" y="504"/>
                  </a:moveTo>
                  <a:lnTo>
                    <a:pt x="363" y="506"/>
                  </a:lnTo>
                  <a:lnTo>
                    <a:pt x="412" y="513"/>
                  </a:lnTo>
                  <a:lnTo>
                    <a:pt x="455" y="520"/>
                  </a:lnTo>
                  <a:lnTo>
                    <a:pt x="494" y="526"/>
                  </a:lnTo>
                  <a:lnTo>
                    <a:pt x="528" y="533"/>
                  </a:lnTo>
                  <a:lnTo>
                    <a:pt x="560" y="539"/>
                  </a:lnTo>
                  <a:lnTo>
                    <a:pt x="589" y="545"/>
                  </a:lnTo>
                  <a:lnTo>
                    <a:pt x="618" y="552"/>
                  </a:lnTo>
                  <a:lnTo>
                    <a:pt x="646" y="558"/>
                  </a:lnTo>
                  <a:lnTo>
                    <a:pt x="675" y="566"/>
                  </a:lnTo>
                  <a:lnTo>
                    <a:pt x="705" y="573"/>
                  </a:lnTo>
                  <a:lnTo>
                    <a:pt x="737" y="583"/>
                  </a:lnTo>
                  <a:lnTo>
                    <a:pt x="772" y="594"/>
                  </a:lnTo>
                  <a:lnTo>
                    <a:pt x="811" y="606"/>
                  </a:lnTo>
                  <a:lnTo>
                    <a:pt x="855" y="619"/>
                  </a:lnTo>
                  <a:lnTo>
                    <a:pt x="904" y="635"/>
                  </a:lnTo>
                  <a:lnTo>
                    <a:pt x="934" y="649"/>
                  </a:lnTo>
                  <a:lnTo>
                    <a:pt x="962" y="670"/>
                  </a:lnTo>
                  <a:lnTo>
                    <a:pt x="987" y="698"/>
                  </a:lnTo>
                  <a:lnTo>
                    <a:pt x="1009" y="729"/>
                  </a:lnTo>
                  <a:lnTo>
                    <a:pt x="1025" y="763"/>
                  </a:lnTo>
                  <a:lnTo>
                    <a:pt x="1033" y="797"/>
                  </a:lnTo>
                  <a:lnTo>
                    <a:pt x="1045" y="873"/>
                  </a:lnTo>
                  <a:lnTo>
                    <a:pt x="1055" y="944"/>
                  </a:lnTo>
                  <a:lnTo>
                    <a:pt x="1063" y="1010"/>
                  </a:lnTo>
                  <a:lnTo>
                    <a:pt x="1071" y="1073"/>
                  </a:lnTo>
                  <a:lnTo>
                    <a:pt x="1077" y="1132"/>
                  </a:lnTo>
                  <a:lnTo>
                    <a:pt x="1081" y="1191"/>
                  </a:lnTo>
                  <a:lnTo>
                    <a:pt x="1086" y="1250"/>
                  </a:lnTo>
                  <a:lnTo>
                    <a:pt x="1089" y="1311"/>
                  </a:lnTo>
                  <a:lnTo>
                    <a:pt x="1091" y="1374"/>
                  </a:lnTo>
                  <a:lnTo>
                    <a:pt x="1092" y="1440"/>
                  </a:lnTo>
                  <a:lnTo>
                    <a:pt x="1094" y="1513"/>
                  </a:lnTo>
                  <a:lnTo>
                    <a:pt x="1167" y="1485"/>
                  </a:lnTo>
                  <a:lnTo>
                    <a:pt x="1235" y="1461"/>
                  </a:lnTo>
                  <a:lnTo>
                    <a:pt x="1295" y="1438"/>
                  </a:lnTo>
                  <a:lnTo>
                    <a:pt x="1351" y="1417"/>
                  </a:lnTo>
                  <a:lnTo>
                    <a:pt x="1401" y="1399"/>
                  </a:lnTo>
                  <a:lnTo>
                    <a:pt x="1444" y="1382"/>
                  </a:lnTo>
                  <a:lnTo>
                    <a:pt x="1483" y="1369"/>
                  </a:lnTo>
                  <a:lnTo>
                    <a:pt x="1515" y="1358"/>
                  </a:lnTo>
                  <a:lnTo>
                    <a:pt x="1545" y="1348"/>
                  </a:lnTo>
                  <a:lnTo>
                    <a:pt x="1569" y="1342"/>
                  </a:lnTo>
                  <a:lnTo>
                    <a:pt x="1588" y="1339"/>
                  </a:lnTo>
                  <a:lnTo>
                    <a:pt x="1604" y="1337"/>
                  </a:lnTo>
                  <a:lnTo>
                    <a:pt x="1632" y="1341"/>
                  </a:lnTo>
                  <a:lnTo>
                    <a:pt x="1657" y="1352"/>
                  </a:lnTo>
                  <a:lnTo>
                    <a:pt x="1680" y="1369"/>
                  </a:lnTo>
                  <a:lnTo>
                    <a:pt x="1699" y="1392"/>
                  </a:lnTo>
                  <a:lnTo>
                    <a:pt x="1716" y="1420"/>
                  </a:lnTo>
                  <a:lnTo>
                    <a:pt x="1729" y="1451"/>
                  </a:lnTo>
                  <a:lnTo>
                    <a:pt x="1737" y="1486"/>
                  </a:lnTo>
                  <a:lnTo>
                    <a:pt x="1739" y="1522"/>
                  </a:lnTo>
                  <a:lnTo>
                    <a:pt x="1739" y="2180"/>
                  </a:lnTo>
                  <a:lnTo>
                    <a:pt x="1737" y="2218"/>
                  </a:lnTo>
                  <a:lnTo>
                    <a:pt x="1729" y="2253"/>
                  </a:lnTo>
                  <a:lnTo>
                    <a:pt x="1716" y="2284"/>
                  </a:lnTo>
                  <a:lnTo>
                    <a:pt x="1699" y="2311"/>
                  </a:lnTo>
                  <a:lnTo>
                    <a:pt x="1680" y="2334"/>
                  </a:lnTo>
                  <a:lnTo>
                    <a:pt x="1657" y="2351"/>
                  </a:lnTo>
                  <a:lnTo>
                    <a:pt x="1632" y="2362"/>
                  </a:lnTo>
                  <a:lnTo>
                    <a:pt x="1604" y="2365"/>
                  </a:lnTo>
                  <a:lnTo>
                    <a:pt x="1576" y="2362"/>
                  </a:lnTo>
                  <a:lnTo>
                    <a:pt x="1551" y="2351"/>
                  </a:lnTo>
                  <a:lnTo>
                    <a:pt x="1528" y="2334"/>
                  </a:lnTo>
                  <a:lnTo>
                    <a:pt x="1507" y="2311"/>
                  </a:lnTo>
                  <a:lnTo>
                    <a:pt x="1490" y="2284"/>
                  </a:lnTo>
                  <a:lnTo>
                    <a:pt x="1478" y="2253"/>
                  </a:lnTo>
                  <a:lnTo>
                    <a:pt x="1471" y="2218"/>
                  </a:lnTo>
                  <a:lnTo>
                    <a:pt x="1467" y="2180"/>
                  </a:lnTo>
                  <a:lnTo>
                    <a:pt x="1467" y="1751"/>
                  </a:lnTo>
                  <a:lnTo>
                    <a:pt x="1443" y="1758"/>
                  </a:lnTo>
                  <a:lnTo>
                    <a:pt x="1413" y="1767"/>
                  </a:lnTo>
                  <a:lnTo>
                    <a:pt x="1379" y="1773"/>
                  </a:lnTo>
                  <a:lnTo>
                    <a:pt x="1343" y="1779"/>
                  </a:lnTo>
                  <a:lnTo>
                    <a:pt x="1303" y="1782"/>
                  </a:lnTo>
                  <a:lnTo>
                    <a:pt x="1263" y="1785"/>
                  </a:lnTo>
                  <a:lnTo>
                    <a:pt x="1223" y="1785"/>
                  </a:lnTo>
                  <a:lnTo>
                    <a:pt x="1183" y="1782"/>
                  </a:lnTo>
                  <a:lnTo>
                    <a:pt x="1144" y="1778"/>
                  </a:lnTo>
                  <a:lnTo>
                    <a:pt x="1108" y="1769"/>
                  </a:lnTo>
                  <a:lnTo>
                    <a:pt x="1074" y="1757"/>
                  </a:lnTo>
                  <a:lnTo>
                    <a:pt x="1045" y="1741"/>
                  </a:lnTo>
                  <a:lnTo>
                    <a:pt x="1026" y="1724"/>
                  </a:lnTo>
                  <a:lnTo>
                    <a:pt x="1006" y="1700"/>
                  </a:lnTo>
                  <a:lnTo>
                    <a:pt x="988" y="1668"/>
                  </a:lnTo>
                  <a:lnTo>
                    <a:pt x="969" y="1630"/>
                  </a:lnTo>
                  <a:lnTo>
                    <a:pt x="952" y="1588"/>
                  </a:lnTo>
                  <a:lnTo>
                    <a:pt x="934" y="1541"/>
                  </a:lnTo>
                  <a:lnTo>
                    <a:pt x="917" y="1490"/>
                  </a:lnTo>
                  <a:lnTo>
                    <a:pt x="901" y="1437"/>
                  </a:lnTo>
                  <a:lnTo>
                    <a:pt x="884" y="1382"/>
                  </a:lnTo>
                  <a:lnTo>
                    <a:pt x="869" y="1327"/>
                  </a:lnTo>
                  <a:lnTo>
                    <a:pt x="853" y="1270"/>
                  </a:lnTo>
                  <a:lnTo>
                    <a:pt x="838" y="1214"/>
                  </a:lnTo>
                  <a:lnTo>
                    <a:pt x="823" y="1160"/>
                  </a:lnTo>
                  <a:lnTo>
                    <a:pt x="808" y="1109"/>
                  </a:lnTo>
                  <a:lnTo>
                    <a:pt x="795" y="1059"/>
                  </a:lnTo>
                  <a:lnTo>
                    <a:pt x="780" y="1015"/>
                  </a:lnTo>
                  <a:lnTo>
                    <a:pt x="767" y="975"/>
                  </a:lnTo>
                  <a:lnTo>
                    <a:pt x="754" y="941"/>
                  </a:lnTo>
                  <a:lnTo>
                    <a:pt x="740" y="913"/>
                  </a:lnTo>
                  <a:lnTo>
                    <a:pt x="727" y="893"/>
                  </a:lnTo>
                  <a:lnTo>
                    <a:pt x="714" y="880"/>
                  </a:lnTo>
                  <a:lnTo>
                    <a:pt x="691" y="868"/>
                  </a:lnTo>
                  <a:lnTo>
                    <a:pt x="662" y="856"/>
                  </a:lnTo>
                  <a:lnTo>
                    <a:pt x="627" y="845"/>
                  </a:lnTo>
                  <a:lnTo>
                    <a:pt x="588" y="833"/>
                  </a:lnTo>
                  <a:lnTo>
                    <a:pt x="546" y="822"/>
                  </a:lnTo>
                  <a:lnTo>
                    <a:pt x="501" y="813"/>
                  </a:lnTo>
                  <a:lnTo>
                    <a:pt x="456" y="804"/>
                  </a:lnTo>
                  <a:lnTo>
                    <a:pt x="412" y="796"/>
                  </a:lnTo>
                  <a:lnTo>
                    <a:pt x="369" y="790"/>
                  </a:lnTo>
                  <a:lnTo>
                    <a:pt x="328" y="785"/>
                  </a:lnTo>
                  <a:lnTo>
                    <a:pt x="293" y="781"/>
                  </a:lnTo>
                  <a:lnTo>
                    <a:pt x="262" y="780"/>
                  </a:lnTo>
                  <a:lnTo>
                    <a:pt x="260" y="727"/>
                  </a:lnTo>
                  <a:lnTo>
                    <a:pt x="258" y="670"/>
                  </a:lnTo>
                  <a:lnTo>
                    <a:pt x="257" y="611"/>
                  </a:lnTo>
                  <a:lnTo>
                    <a:pt x="259" y="583"/>
                  </a:lnTo>
                  <a:lnTo>
                    <a:pt x="268" y="559"/>
                  </a:lnTo>
                  <a:lnTo>
                    <a:pt x="280" y="538"/>
                  </a:lnTo>
                  <a:lnTo>
                    <a:pt x="297" y="521"/>
                  </a:lnTo>
                  <a:lnTo>
                    <a:pt x="316" y="510"/>
                  </a:lnTo>
                  <a:lnTo>
                    <a:pt x="339" y="504"/>
                  </a:lnTo>
                  <a:close/>
                  <a:moveTo>
                    <a:pt x="676" y="0"/>
                  </a:moveTo>
                  <a:lnTo>
                    <a:pt x="717" y="4"/>
                  </a:lnTo>
                  <a:lnTo>
                    <a:pt x="756" y="15"/>
                  </a:lnTo>
                  <a:lnTo>
                    <a:pt x="791" y="32"/>
                  </a:lnTo>
                  <a:lnTo>
                    <a:pt x="824" y="53"/>
                  </a:lnTo>
                  <a:lnTo>
                    <a:pt x="852" y="81"/>
                  </a:lnTo>
                  <a:lnTo>
                    <a:pt x="873" y="114"/>
                  </a:lnTo>
                  <a:lnTo>
                    <a:pt x="890" y="149"/>
                  </a:lnTo>
                  <a:lnTo>
                    <a:pt x="901" y="188"/>
                  </a:lnTo>
                  <a:lnTo>
                    <a:pt x="905" y="229"/>
                  </a:lnTo>
                  <a:lnTo>
                    <a:pt x="901" y="270"/>
                  </a:lnTo>
                  <a:lnTo>
                    <a:pt x="890" y="309"/>
                  </a:lnTo>
                  <a:lnTo>
                    <a:pt x="873" y="344"/>
                  </a:lnTo>
                  <a:lnTo>
                    <a:pt x="852" y="376"/>
                  </a:lnTo>
                  <a:lnTo>
                    <a:pt x="824" y="403"/>
                  </a:lnTo>
                  <a:lnTo>
                    <a:pt x="791" y="426"/>
                  </a:lnTo>
                  <a:lnTo>
                    <a:pt x="756" y="443"/>
                  </a:lnTo>
                  <a:lnTo>
                    <a:pt x="717" y="454"/>
                  </a:lnTo>
                  <a:lnTo>
                    <a:pt x="676" y="457"/>
                  </a:lnTo>
                  <a:lnTo>
                    <a:pt x="635" y="454"/>
                  </a:lnTo>
                  <a:lnTo>
                    <a:pt x="597" y="443"/>
                  </a:lnTo>
                  <a:lnTo>
                    <a:pt x="562" y="426"/>
                  </a:lnTo>
                  <a:lnTo>
                    <a:pt x="529" y="403"/>
                  </a:lnTo>
                  <a:lnTo>
                    <a:pt x="502" y="376"/>
                  </a:lnTo>
                  <a:lnTo>
                    <a:pt x="479" y="344"/>
                  </a:lnTo>
                  <a:lnTo>
                    <a:pt x="462" y="309"/>
                  </a:lnTo>
                  <a:lnTo>
                    <a:pt x="451" y="270"/>
                  </a:lnTo>
                  <a:lnTo>
                    <a:pt x="448" y="229"/>
                  </a:lnTo>
                  <a:lnTo>
                    <a:pt x="451" y="188"/>
                  </a:lnTo>
                  <a:lnTo>
                    <a:pt x="462" y="149"/>
                  </a:lnTo>
                  <a:lnTo>
                    <a:pt x="479" y="114"/>
                  </a:lnTo>
                  <a:lnTo>
                    <a:pt x="502" y="81"/>
                  </a:lnTo>
                  <a:lnTo>
                    <a:pt x="529" y="53"/>
                  </a:lnTo>
                  <a:lnTo>
                    <a:pt x="562" y="32"/>
                  </a:lnTo>
                  <a:lnTo>
                    <a:pt x="597" y="15"/>
                  </a:lnTo>
                  <a:lnTo>
                    <a:pt x="635" y="4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1" name="Freeform 34"/>
          <p:cNvSpPr>
            <a:spLocks/>
          </p:cNvSpPr>
          <p:nvPr/>
        </p:nvSpPr>
        <p:spPr bwMode="auto">
          <a:xfrm>
            <a:off x="3518209" y="3304277"/>
            <a:ext cx="901678" cy="829417"/>
          </a:xfrm>
          <a:custGeom>
            <a:avLst/>
            <a:gdLst>
              <a:gd name="T0" fmla="*/ 2689 w 2870"/>
              <a:gd name="T1" fmla="*/ 4 h 2644"/>
              <a:gd name="T2" fmla="*/ 2792 w 2870"/>
              <a:gd name="T3" fmla="*/ 50 h 2644"/>
              <a:gd name="T4" fmla="*/ 2856 w 2870"/>
              <a:gd name="T5" fmla="*/ 136 h 2644"/>
              <a:gd name="T6" fmla="*/ 2870 w 2870"/>
              <a:gd name="T7" fmla="*/ 1437 h 2644"/>
              <a:gd name="T8" fmla="*/ 2840 w 2870"/>
              <a:gd name="T9" fmla="*/ 1541 h 2644"/>
              <a:gd name="T10" fmla="*/ 2760 w 2870"/>
              <a:gd name="T11" fmla="*/ 1616 h 2644"/>
              <a:gd name="T12" fmla="*/ 2649 w 2870"/>
              <a:gd name="T13" fmla="*/ 1644 h 2644"/>
              <a:gd name="T14" fmla="*/ 2102 w 2870"/>
              <a:gd name="T15" fmla="*/ 1687 h 2644"/>
              <a:gd name="T16" fmla="*/ 2175 w 2870"/>
              <a:gd name="T17" fmla="*/ 1699 h 2644"/>
              <a:gd name="T18" fmla="*/ 2251 w 2870"/>
              <a:gd name="T19" fmla="*/ 1757 h 2644"/>
              <a:gd name="T20" fmla="*/ 2291 w 2870"/>
              <a:gd name="T21" fmla="*/ 1848 h 2644"/>
              <a:gd name="T22" fmla="*/ 2290 w 2870"/>
              <a:gd name="T23" fmla="*/ 1948 h 2644"/>
              <a:gd name="T24" fmla="*/ 2249 w 2870"/>
              <a:gd name="T25" fmla="*/ 2014 h 2644"/>
              <a:gd name="T26" fmla="*/ 2174 w 2870"/>
              <a:gd name="T27" fmla="*/ 2040 h 2644"/>
              <a:gd name="T28" fmla="*/ 1346 w 2870"/>
              <a:gd name="T29" fmla="*/ 2035 h 2644"/>
              <a:gd name="T30" fmla="*/ 1331 w 2870"/>
              <a:gd name="T31" fmla="*/ 2213 h 2644"/>
              <a:gd name="T32" fmla="*/ 1291 w 2870"/>
              <a:gd name="T33" fmla="*/ 2317 h 2644"/>
              <a:gd name="T34" fmla="*/ 1206 w 2870"/>
              <a:gd name="T35" fmla="*/ 2386 h 2644"/>
              <a:gd name="T36" fmla="*/ 1194 w 2870"/>
              <a:gd name="T37" fmla="*/ 2517 h 2644"/>
              <a:gd name="T38" fmla="*/ 1138 w 2870"/>
              <a:gd name="T39" fmla="*/ 2598 h 2644"/>
              <a:gd name="T40" fmla="*/ 1047 w 2870"/>
              <a:gd name="T41" fmla="*/ 2640 h 2644"/>
              <a:gd name="T42" fmla="*/ 311 w 2870"/>
              <a:gd name="T43" fmla="*/ 2640 h 2644"/>
              <a:gd name="T44" fmla="*/ 220 w 2870"/>
              <a:gd name="T45" fmla="*/ 2598 h 2644"/>
              <a:gd name="T46" fmla="*/ 163 w 2870"/>
              <a:gd name="T47" fmla="*/ 2517 h 2644"/>
              <a:gd name="T48" fmla="*/ 151 w 2870"/>
              <a:gd name="T49" fmla="*/ 2386 h 2644"/>
              <a:gd name="T50" fmla="*/ 66 w 2870"/>
              <a:gd name="T51" fmla="*/ 2317 h 2644"/>
              <a:gd name="T52" fmla="*/ 26 w 2870"/>
              <a:gd name="T53" fmla="*/ 2213 h 2644"/>
              <a:gd name="T54" fmla="*/ 7 w 2870"/>
              <a:gd name="T55" fmla="*/ 1966 h 2644"/>
              <a:gd name="T56" fmla="*/ 0 w 2870"/>
              <a:gd name="T57" fmla="*/ 1752 h 2644"/>
              <a:gd name="T58" fmla="*/ 5 w 2870"/>
              <a:gd name="T59" fmla="*/ 1538 h 2644"/>
              <a:gd name="T60" fmla="*/ 20 w 2870"/>
              <a:gd name="T61" fmla="*/ 1292 h 2644"/>
              <a:gd name="T62" fmla="*/ 58 w 2870"/>
              <a:gd name="T63" fmla="*/ 1172 h 2644"/>
              <a:gd name="T64" fmla="*/ 140 w 2870"/>
              <a:gd name="T65" fmla="*/ 1078 h 2644"/>
              <a:gd name="T66" fmla="*/ 253 w 2870"/>
              <a:gd name="T67" fmla="*/ 1026 h 2644"/>
              <a:gd name="T68" fmla="*/ 378 w 2870"/>
              <a:gd name="T69" fmla="*/ 1014 h 2644"/>
              <a:gd name="T70" fmla="*/ 295 w 2870"/>
              <a:gd name="T71" fmla="*/ 883 h 2644"/>
              <a:gd name="T72" fmla="*/ 263 w 2870"/>
              <a:gd name="T73" fmla="*/ 725 h 2644"/>
              <a:gd name="T74" fmla="*/ 296 w 2870"/>
              <a:gd name="T75" fmla="*/ 563 h 2644"/>
              <a:gd name="T76" fmla="*/ 387 w 2870"/>
              <a:gd name="T77" fmla="*/ 430 h 2644"/>
              <a:gd name="T78" fmla="*/ 520 w 2870"/>
              <a:gd name="T79" fmla="*/ 339 h 2644"/>
              <a:gd name="T80" fmla="*/ 682 w 2870"/>
              <a:gd name="T81" fmla="*/ 305 h 2644"/>
              <a:gd name="T82" fmla="*/ 696 w 2870"/>
              <a:gd name="T83" fmla="*/ 136 h 2644"/>
              <a:gd name="T84" fmla="*/ 762 w 2870"/>
              <a:gd name="T85" fmla="*/ 50 h 2644"/>
              <a:gd name="T86" fmla="*/ 863 w 2870"/>
              <a:gd name="T87" fmla="*/ 4 h 2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70" h="2644">
                <a:moveTo>
                  <a:pt x="903" y="0"/>
                </a:moveTo>
                <a:lnTo>
                  <a:pt x="2649" y="0"/>
                </a:lnTo>
                <a:lnTo>
                  <a:pt x="2689" y="4"/>
                </a:lnTo>
                <a:lnTo>
                  <a:pt x="2726" y="14"/>
                </a:lnTo>
                <a:lnTo>
                  <a:pt x="2760" y="29"/>
                </a:lnTo>
                <a:lnTo>
                  <a:pt x="2792" y="50"/>
                </a:lnTo>
                <a:lnTo>
                  <a:pt x="2818" y="75"/>
                </a:lnTo>
                <a:lnTo>
                  <a:pt x="2840" y="104"/>
                </a:lnTo>
                <a:lnTo>
                  <a:pt x="2856" y="136"/>
                </a:lnTo>
                <a:lnTo>
                  <a:pt x="2867" y="171"/>
                </a:lnTo>
                <a:lnTo>
                  <a:pt x="2870" y="208"/>
                </a:lnTo>
                <a:lnTo>
                  <a:pt x="2870" y="1437"/>
                </a:lnTo>
                <a:lnTo>
                  <a:pt x="2867" y="1474"/>
                </a:lnTo>
                <a:lnTo>
                  <a:pt x="2856" y="1509"/>
                </a:lnTo>
                <a:lnTo>
                  <a:pt x="2840" y="1541"/>
                </a:lnTo>
                <a:lnTo>
                  <a:pt x="2818" y="1570"/>
                </a:lnTo>
                <a:lnTo>
                  <a:pt x="2792" y="1595"/>
                </a:lnTo>
                <a:lnTo>
                  <a:pt x="2760" y="1616"/>
                </a:lnTo>
                <a:lnTo>
                  <a:pt x="2726" y="1632"/>
                </a:lnTo>
                <a:lnTo>
                  <a:pt x="2689" y="1641"/>
                </a:lnTo>
                <a:lnTo>
                  <a:pt x="2649" y="1644"/>
                </a:lnTo>
                <a:lnTo>
                  <a:pt x="2102" y="1644"/>
                </a:lnTo>
                <a:lnTo>
                  <a:pt x="2102" y="1651"/>
                </a:lnTo>
                <a:lnTo>
                  <a:pt x="2102" y="1687"/>
                </a:lnTo>
                <a:lnTo>
                  <a:pt x="2112" y="1687"/>
                </a:lnTo>
                <a:lnTo>
                  <a:pt x="2145" y="1691"/>
                </a:lnTo>
                <a:lnTo>
                  <a:pt x="2175" y="1699"/>
                </a:lnTo>
                <a:lnTo>
                  <a:pt x="2204" y="1714"/>
                </a:lnTo>
                <a:lnTo>
                  <a:pt x="2229" y="1733"/>
                </a:lnTo>
                <a:lnTo>
                  <a:pt x="2251" y="1757"/>
                </a:lnTo>
                <a:lnTo>
                  <a:pt x="2269" y="1784"/>
                </a:lnTo>
                <a:lnTo>
                  <a:pt x="2283" y="1814"/>
                </a:lnTo>
                <a:lnTo>
                  <a:pt x="2291" y="1848"/>
                </a:lnTo>
                <a:lnTo>
                  <a:pt x="2293" y="1883"/>
                </a:lnTo>
                <a:lnTo>
                  <a:pt x="2293" y="1921"/>
                </a:lnTo>
                <a:lnTo>
                  <a:pt x="2290" y="1948"/>
                </a:lnTo>
                <a:lnTo>
                  <a:pt x="2281" y="1972"/>
                </a:lnTo>
                <a:lnTo>
                  <a:pt x="2267" y="1995"/>
                </a:lnTo>
                <a:lnTo>
                  <a:pt x="2249" y="2014"/>
                </a:lnTo>
                <a:lnTo>
                  <a:pt x="2227" y="2028"/>
                </a:lnTo>
                <a:lnTo>
                  <a:pt x="2202" y="2037"/>
                </a:lnTo>
                <a:lnTo>
                  <a:pt x="2174" y="2040"/>
                </a:lnTo>
                <a:lnTo>
                  <a:pt x="1378" y="2040"/>
                </a:lnTo>
                <a:lnTo>
                  <a:pt x="1362" y="2039"/>
                </a:lnTo>
                <a:lnTo>
                  <a:pt x="1346" y="2035"/>
                </a:lnTo>
                <a:lnTo>
                  <a:pt x="1342" y="2091"/>
                </a:lnTo>
                <a:lnTo>
                  <a:pt x="1337" y="2150"/>
                </a:lnTo>
                <a:lnTo>
                  <a:pt x="1331" y="2213"/>
                </a:lnTo>
                <a:lnTo>
                  <a:pt x="1324" y="2251"/>
                </a:lnTo>
                <a:lnTo>
                  <a:pt x="1310" y="2286"/>
                </a:lnTo>
                <a:lnTo>
                  <a:pt x="1291" y="2317"/>
                </a:lnTo>
                <a:lnTo>
                  <a:pt x="1268" y="2345"/>
                </a:lnTo>
                <a:lnTo>
                  <a:pt x="1239" y="2368"/>
                </a:lnTo>
                <a:lnTo>
                  <a:pt x="1206" y="2386"/>
                </a:lnTo>
                <a:lnTo>
                  <a:pt x="1206" y="2449"/>
                </a:lnTo>
                <a:lnTo>
                  <a:pt x="1204" y="2483"/>
                </a:lnTo>
                <a:lnTo>
                  <a:pt x="1194" y="2517"/>
                </a:lnTo>
                <a:lnTo>
                  <a:pt x="1180" y="2547"/>
                </a:lnTo>
                <a:lnTo>
                  <a:pt x="1161" y="2573"/>
                </a:lnTo>
                <a:lnTo>
                  <a:pt x="1138" y="2598"/>
                </a:lnTo>
                <a:lnTo>
                  <a:pt x="1111" y="2617"/>
                </a:lnTo>
                <a:lnTo>
                  <a:pt x="1080" y="2631"/>
                </a:lnTo>
                <a:lnTo>
                  <a:pt x="1047" y="2640"/>
                </a:lnTo>
                <a:lnTo>
                  <a:pt x="1012" y="2644"/>
                </a:lnTo>
                <a:lnTo>
                  <a:pt x="346" y="2644"/>
                </a:lnTo>
                <a:lnTo>
                  <a:pt x="311" y="2640"/>
                </a:lnTo>
                <a:lnTo>
                  <a:pt x="278" y="2631"/>
                </a:lnTo>
                <a:lnTo>
                  <a:pt x="248" y="2617"/>
                </a:lnTo>
                <a:lnTo>
                  <a:pt x="220" y="2598"/>
                </a:lnTo>
                <a:lnTo>
                  <a:pt x="197" y="2573"/>
                </a:lnTo>
                <a:lnTo>
                  <a:pt x="178" y="2547"/>
                </a:lnTo>
                <a:lnTo>
                  <a:pt x="163" y="2517"/>
                </a:lnTo>
                <a:lnTo>
                  <a:pt x="155" y="2483"/>
                </a:lnTo>
                <a:lnTo>
                  <a:pt x="151" y="2449"/>
                </a:lnTo>
                <a:lnTo>
                  <a:pt x="151" y="2386"/>
                </a:lnTo>
                <a:lnTo>
                  <a:pt x="118" y="2368"/>
                </a:lnTo>
                <a:lnTo>
                  <a:pt x="90" y="2345"/>
                </a:lnTo>
                <a:lnTo>
                  <a:pt x="66" y="2317"/>
                </a:lnTo>
                <a:lnTo>
                  <a:pt x="47" y="2286"/>
                </a:lnTo>
                <a:lnTo>
                  <a:pt x="34" y="2251"/>
                </a:lnTo>
                <a:lnTo>
                  <a:pt x="26" y="2213"/>
                </a:lnTo>
                <a:lnTo>
                  <a:pt x="19" y="2126"/>
                </a:lnTo>
                <a:lnTo>
                  <a:pt x="12" y="2044"/>
                </a:lnTo>
                <a:lnTo>
                  <a:pt x="7" y="1966"/>
                </a:lnTo>
                <a:lnTo>
                  <a:pt x="3" y="1893"/>
                </a:lnTo>
                <a:lnTo>
                  <a:pt x="1" y="1823"/>
                </a:lnTo>
                <a:lnTo>
                  <a:pt x="0" y="1752"/>
                </a:lnTo>
                <a:lnTo>
                  <a:pt x="0" y="1684"/>
                </a:lnTo>
                <a:lnTo>
                  <a:pt x="1" y="1612"/>
                </a:lnTo>
                <a:lnTo>
                  <a:pt x="5" y="1538"/>
                </a:lnTo>
                <a:lnTo>
                  <a:pt x="8" y="1462"/>
                </a:lnTo>
                <a:lnTo>
                  <a:pt x="13" y="1380"/>
                </a:lnTo>
                <a:lnTo>
                  <a:pt x="20" y="1292"/>
                </a:lnTo>
                <a:lnTo>
                  <a:pt x="26" y="1249"/>
                </a:lnTo>
                <a:lnTo>
                  <a:pt x="40" y="1210"/>
                </a:lnTo>
                <a:lnTo>
                  <a:pt x="58" y="1172"/>
                </a:lnTo>
                <a:lnTo>
                  <a:pt x="81" y="1137"/>
                </a:lnTo>
                <a:lnTo>
                  <a:pt x="109" y="1106"/>
                </a:lnTo>
                <a:lnTo>
                  <a:pt x="140" y="1078"/>
                </a:lnTo>
                <a:lnTo>
                  <a:pt x="175" y="1056"/>
                </a:lnTo>
                <a:lnTo>
                  <a:pt x="213" y="1038"/>
                </a:lnTo>
                <a:lnTo>
                  <a:pt x="253" y="1026"/>
                </a:lnTo>
                <a:lnTo>
                  <a:pt x="295" y="1020"/>
                </a:lnTo>
                <a:lnTo>
                  <a:pt x="338" y="1016"/>
                </a:lnTo>
                <a:lnTo>
                  <a:pt x="378" y="1014"/>
                </a:lnTo>
                <a:lnTo>
                  <a:pt x="346" y="974"/>
                </a:lnTo>
                <a:lnTo>
                  <a:pt x="317" y="930"/>
                </a:lnTo>
                <a:lnTo>
                  <a:pt x="295" y="883"/>
                </a:lnTo>
                <a:lnTo>
                  <a:pt x="278" y="832"/>
                </a:lnTo>
                <a:lnTo>
                  <a:pt x="267" y="780"/>
                </a:lnTo>
                <a:lnTo>
                  <a:pt x="263" y="725"/>
                </a:lnTo>
                <a:lnTo>
                  <a:pt x="267" y="669"/>
                </a:lnTo>
                <a:lnTo>
                  <a:pt x="279" y="613"/>
                </a:lnTo>
                <a:lnTo>
                  <a:pt x="296" y="563"/>
                </a:lnTo>
                <a:lnTo>
                  <a:pt x="321" y="514"/>
                </a:lnTo>
                <a:lnTo>
                  <a:pt x="350" y="470"/>
                </a:lnTo>
                <a:lnTo>
                  <a:pt x="387" y="430"/>
                </a:lnTo>
                <a:lnTo>
                  <a:pt x="427" y="393"/>
                </a:lnTo>
                <a:lnTo>
                  <a:pt x="471" y="363"/>
                </a:lnTo>
                <a:lnTo>
                  <a:pt x="520" y="339"/>
                </a:lnTo>
                <a:lnTo>
                  <a:pt x="571" y="321"/>
                </a:lnTo>
                <a:lnTo>
                  <a:pt x="625" y="310"/>
                </a:lnTo>
                <a:lnTo>
                  <a:pt x="682" y="305"/>
                </a:lnTo>
                <a:lnTo>
                  <a:pt x="682" y="208"/>
                </a:lnTo>
                <a:lnTo>
                  <a:pt x="685" y="171"/>
                </a:lnTo>
                <a:lnTo>
                  <a:pt x="696" y="136"/>
                </a:lnTo>
                <a:lnTo>
                  <a:pt x="712" y="104"/>
                </a:lnTo>
                <a:lnTo>
                  <a:pt x="734" y="75"/>
                </a:lnTo>
                <a:lnTo>
                  <a:pt x="762" y="50"/>
                </a:lnTo>
                <a:lnTo>
                  <a:pt x="792" y="29"/>
                </a:lnTo>
                <a:lnTo>
                  <a:pt x="827" y="14"/>
                </a:lnTo>
                <a:lnTo>
                  <a:pt x="863" y="4"/>
                </a:lnTo>
                <a:lnTo>
                  <a:pt x="903" y="0"/>
                </a:lnTo>
                <a:close/>
              </a:path>
            </a:pathLst>
          </a:custGeom>
          <a:solidFill>
            <a:srgbClr val="0F69A3">
              <a:alpha val="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90270" y="3676102"/>
            <a:ext cx="764553" cy="697691"/>
            <a:chOff x="5343395" y="3346655"/>
            <a:chExt cx="1017227" cy="928268"/>
          </a:xfrm>
        </p:grpSpPr>
        <p:sp>
          <p:nvSpPr>
            <p:cNvPr id="272" name="Freeform 35"/>
            <p:cNvSpPr>
              <a:spLocks noEditPoints="1"/>
            </p:cNvSpPr>
            <p:nvPr/>
          </p:nvSpPr>
          <p:spPr bwMode="auto">
            <a:xfrm>
              <a:off x="5606404" y="3346655"/>
              <a:ext cx="754218" cy="696200"/>
            </a:xfrm>
            <a:custGeom>
              <a:avLst/>
              <a:gdLst>
                <a:gd name="T0" fmla="*/ 771 w 1949"/>
                <a:gd name="T1" fmla="*/ 1531 h 1801"/>
                <a:gd name="T2" fmla="*/ 1182 w 1949"/>
                <a:gd name="T3" fmla="*/ 1531 h 1801"/>
                <a:gd name="T4" fmla="*/ 1182 w 1949"/>
                <a:gd name="T5" fmla="*/ 1687 h 1801"/>
                <a:gd name="T6" fmla="*/ 1311 w 1949"/>
                <a:gd name="T7" fmla="*/ 1687 h 1801"/>
                <a:gd name="T8" fmla="*/ 1330 w 1949"/>
                <a:gd name="T9" fmla="*/ 1692 h 1801"/>
                <a:gd name="T10" fmla="*/ 1347 w 1949"/>
                <a:gd name="T11" fmla="*/ 1701 h 1801"/>
                <a:gd name="T12" fmla="*/ 1361 w 1949"/>
                <a:gd name="T13" fmla="*/ 1718 h 1801"/>
                <a:gd name="T14" fmla="*/ 1369 w 1949"/>
                <a:gd name="T15" fmla="*/ 1739 h 1801"/>
                <a:gd name="T16" fmla="*/ 1373 w 1949"/>
                <a:gd name="T17" fmla="*/ 1763 h 1801"/>
                <a:gd name="T18" fmla="*/ 1373 w 1949"/>
                <a:gd name="T19" fmla="*/ 1801 h 1801"/>
                <a:gd name="T20" fmla="*/ 577 w 1949"/>
                <a:gd name="T21" fmla="*/ 1801 h 1801"/>
                <a:gd name="T22" fmla="*/ 577 w 1949"/>
                <a:gd name="T23" fmla="*/ 1763 h 1801"/>
                <a:gd name="T24" fmla="*/ 581 w 1949"/>
                <a:gd name="T25" fmla="*/ 1739 h 1801"/>
                <a:gd name="T26" fmla="*/ 589 w 1949"/>
                <a:gd name="T27" fmla="*/ 1718 h 1801"/>
                <a:gd name="T28" fmla="*/ 603 w 1949"/>
                <a:gd name="T29" fmla="*/ 1701 h 1801"/>
                <a:gd name="T30" fmla="*/ 619 w 1949"/>
                <a:gd name="T31" fmla="*/ 1692 h 1801"/>
                <a:gd name="T32" fmla="*/ 639 w 1949"/>
                <a:gd name="T33" fmla="*/ 1687 h 1801"/>
                <a:gd name="T34" fmla="*/ 771 w 1949"/>
                <a:gd name="T35" fmla="*/ 1687 h 1801"/>
                <a:gd name="T36" fmla="*/ 771 w 1949"/>
                <a:gd name="T37" fmla="*/ 1531 h 1801"/>
                <a:gd name="T38" fmla="*/ 102 w 1949"/>
                <a:gd name="T39" fmla="*/ 0 h 1801"/>
                <a:gd name="T40" fmla="*/ 1848 w 1949"/>
                <a:gd name="T41" fmla="*/ 0 h 1801"/>
                <a:gd name="T42" fmla="*/ 1875 w 1949"/>
                <a:gd name="T43" fmla="*/ 4 h 1801"/>
                <a:gd name="T44" fmla="*/ 1899 w 1949"/>
                <a:gd name="T45" fmla="*/ 12 h 1801"/>
                <a:gd name="T46" fmla="*/ 1919 w 1949"/>
                <a:gd name="T47" fmla="*/ 27 h 1801"/>
                <a:gd name="T48" fmla="*/ 1935 w 1949"/>
                <a:gd name="T49" fmla="*/ 44 h 1801"/>
                <a:gd name="T50" fmla="*/ 1946 w 1949"/>
                <a:gd name="T51" fmla="*/ 65 h 1801"/>
                <a:gd name="T52" fmla="*/ 1949 w 1949"/>
                <a:gd name="T53" fmla="*/ 88 h 1801"/>
                <a:gd name="T54" fmla="*/ 1949 w 1949"/>
                <a:gd name="T55" fmla="*/ 1317 h 1801"/>
                <a:gd name="T56" fmla="*/ 1946 w 1949"/>
                <a:gd name="T57" fmla="*/ 1340 h 1801"/>
                <a:gd name="T58" fmla="*/ 1935 w 1949"/>
                <a:gd name="T59" fmla="*/ 1360 h 1801"/>
                <a:gd name="T60" fmla="*/ 1919 w 1949"/>
                <a:gd name="T61" fmla="*/ 1379 h 1801"/>
                <a:gd name="T62" fmla="*/ 1899 w 1949"/>
                <a:gd name="T63" fmla="*/ 1393 h 1801"/>
                <a:gd name="T64" fmla="*/ 1875 w 1949"/>
                <a:gd name="T65" fmla="*/ 1402 h 1801"/>
                <a:gd name="T66" fmla="*/ 1848 w 1949"/>
                <a:gd name="T67" fmla="*/ 1404 h 1801"/>
                <a:gd name="T68" fmla="*/ 552 w 1949"/>
                <a:gd name="T69" fmla="*/ 1404 h 1801"/>
                <a:gd name="T70" fmla="*/ 548 w 1949"/>
                <a:gd name="T71" fmla="*/ 1331 h 1801"/>
                <a:gd name="T72" fmla="*/ 543 w 1949"/>
                <a:gd name="T73" fmla="*/ 1254 h 1801"/>
                <a:gd name="T74" fmla="*/ 537 w 1949"/>
                <a:gd name="T75" fmla="*/ 1172 h 1801"/>
                <a:gd name="T76" fmla="*/ 536 w 1949"/>
                <a:gd name="T77" fmla="*/ 1166 h 1801"/>
                <a:gd name="T78" fmla="*/ 535 w 1949"/>
                <a:gd name="T79" fmla="*/ 1160 h 1801"/>
                <a:gd name="T80" fmla="*/ 1781 w 1949"/>
                <a:gd name="T81" fmla="*/ 1160 h 1801"/>
                <a:gd name="T82" fmla="*/ 1781 w 1949"/>
                <a:gd name="T83" fmla="*/ 166 h 1801"/>
                <a:gd name="T84" fmla="*/ 162 w 1949"/>
                <a:gd name="T85" fmla="*/ 166 h 1801"/>
                <a:gd name="T86" fmla="*/ 162 w 1949"/>
                <a:gd name="T87" fmla="*/ 293 h 1801"/>
                <a:gd name="T88" fmla="*/ 126 w 1949"/>
                <a:gd name="T89" fmla="*/ 264 h 1801"/>
                <a:gd name="T90" fmla="*/ 87 w 1949"/>
                <a:gd name="T91" fmla="*/ 240 h 1801"/>
                <a:gd name="T92" fmla="*/ 45 w 1949"/>
                <a:gd name="T93" fmla="*/ 218 h 1801"/>
                <a:gd name="T94" fmla="*/ 0 w 1949"/>
                <a:gd name="T95" fmla="*/ 202 h 1801"/>
                <a:gd name="T96" fmla="*/ 0 w 1949"/>
                <a:gd name="T97" fmla="*/ 88 h 1801"/>
                <a:gd name="T98" fmla="*/ 4 w 1949"/>
                <a:gd name="T99" fmla="*/ 65 h 1801"/>
                <a:gd name="T100" fmla="*/ 15 w 1949"/>
                <a:gd name="T101" fmla="*/ 44 h 1801"/>
                <a:gd name="T102" fmla="*/ 31 w 1949"/>
                <a:gd name="T103" fmla="*/ 27 h 1801"/>
                <a:gd name="T104" fmla="*/ 51 w 1949"/>
                <a:gd name="T105" fmla="*/ 12 h 1801"/>
                <a:gd name="T106" fmla="*/ 75 w 1949"/>
                <a:gd name="T107" fmla="*/ 4 h 1801"/>
                <a:gd name="T108" fmla="*/ 102 w 1949"/>
                <a:gd name="T109" fmla="*/ 0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49" h="1801">
                  <a:moveTo>
                    <a:pt x="771" y="1531"/>
                  </a:moveTo>
                  <a:lnTo>
                    <a:pt x="1182" y="1531"/>
                  </a:lnTo>
                  <a:lnTo>
                    <a:pt x="1182" y="1687"/>
                  </a:lnTo>
                  <a:lnTo>
                    <a:pt x="1311" y="1687"/>
                  </a:lnTo>
                  <a:lnTo>
                    <a:pt x="1330" y="1692"/>
                  </a:lnTo>
                  <a:lnTo>
                    <a:pt x="1347" y="1701"/>
                  </a:lnTo>
                  <a:lnTo>
                    <a:pt x="1361" y="1718"/>
                  </a:lnTo>
                  <a:lnTo>
                    <a:pt x="1369" y="1739"/>
                  </a:lnTo>
                  <a:lnTo>
                    <a:pt x="1373" y="1763"/>
                  </a:lnTo>
                  <a:lnTo>
                    <a:pt x="1373" y="1801"/>
                  </a:lnTo>
                  <a:lnTo>
                    <a:pt x="577" y="1801"/>
                  </a:lnTo>
                  <a:lnTo>
                    <a:pt x="577" y="1763"/>
                  </a:lnTo>
                  <a:lnTo>
                    <a:pt x="581" y="1739"/>
                  </a:lnTo>
                  <a:lnTo>
                    <a:pt x="589" y="1718"/>
                  </a:lnTo>
                  <a:lnTo>
                    <a:pt x="603" y="1701"/>
                  </a:lnTo>
                  <a:lnTo>
                    <a:pt x="619" y="1692"/>
                  </a:lnTo>
                  <a:lnTo>
                    <a:pt x="639" y="1687"/>
                  </a:lnTo>
                  <a:lnTo>
                    <a:pt x="771" y="1687"/>
                  </a:lnTo>
                  <a:lnTo>
                    <a:pt x="771" y="1531"/>
                  </a:lnTo>
                  <a:close/>
                  <a:moveTo>
                    <a:pt x="102" y="0"/>
                  </a:moveTo>
                  <a:lnTo>
                    <a:pt x="1848" y="0"/>
                  </a:lnTo>
                  <a:lnTo>
                    <a:pt x="1875" y="4"/>
                  </a:lnTo>
                  <a:lnTo>
                    <a:pt x="1899" y="12"/>
                  </a:lnTo>
                  <a:lnTo>
                    <a:pt x="1919" y="27"/>
                  </a:lnTo>
                  <a:lnTo>
                    <a:pt x="1935" y="44"/>
                  </a:lnTo>
                  <a:lnTo>
                    <a:pt x="1946" y="65"/>
                  </a:lnTo>
                  <a:lnTo>
                    <a:pt x="1949" y="88"/>
                  </a:lnTo>
                  <a:lnTo>
                    <a:pt x="1949" y="1317"/>
                  </a:lnTo>
                  <a:lnTo>
                    <a:pt x="1946" y="1340"/>
                  </a:lnTo>
                  <a:lnTo>
                    <a:pt x="1935" y="1360"/>
                  </a:lnTo>
                  <a:lnTo>
                    <a:pt x="1919" y="1379"/>
                  </a:lnTo>
                  <a:lnTo>
                    <a:pt x="1899" y="1393"/>
                  </a:lnTo>
                  <a:lnTo>
                    <a:pt x="1875" y="1402"/>
                  </a:lnTo>
                  <a:lnTo>
                    <a:pt x="1848" y="1404"/>
                  </a:lnTo>
                  <a:lnTo>
                    <a:pt x="552" y="1404"/>
                  </a:lnTo>
                  <a:lnTo>
                    <a:pt x="548" y="1331"/>
                  </a:lnTo>
                  <a:lnTo>
                    <a:pt x="543" y="1254"/>
                  </a:lnTo>
                  <a:lnTo>
                    <a:pt x="537" y="1172"/>
                  </a:lnTo>
                  <a:lnTo>
                    <a:pt x="536" y="1166"/>
                  </a:lnTo>
                  <a:lnTo>
                    <a:pt x="535" y="1160"/>
                  </a:lnTo>
                  <a:lnTo>
                    <a:pt x="1781" y="1160"/>
                  </a:lnTo>
                  <a:lnTo>
                    <a:pt x="1781" y="166"/>
                  </a:lnTo>
                  <a:lnTo>
                    <a:pt x="162" y="166"/>
                  </a:lnTo>
                  <a:lnTo>
                    <a:pt x="162" y="293"/>
                  </a:lnTo>
                  <a:lnTo>
                    <a:pt x="126" y="264"/>
                  </a:lnTo>
                  <a:lnTo>
                    <a:pt x="87" y="240"/>
                  </a:lnTo>
                  <a:lnTo>
                    <a:pt x="45" y="218"/>
                  </a:lnTo>
                  <a:lnTo>
                    <a:pt x="0" y="202"/>
                  </a:lnTo>
                  <a:lnTo>
                    <a:pt x="0" y="88"/>
                  </a:lnTo>
                  <a:lnTo>
                    <a:pt x="4" y="65"/>
                  </a:lnTo>
                  <a:lnTo>
                    <a:pt x="15" y="44"/>
                  </a:lnTo>
                  <a:lnTo>
                    <a:pt x="31" y="27"/>
                  </a:lnTo>
                  <a:lnTo>
                    <a:pt x="51" y="12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Freeform 36"/>
            <p:cNvSpPr>
              <a:spLocks noEditPoints="1"/>
            </p:cNvSpPr>
            <p:nvPr/>
          </p:nvSpPr>
          <p:spPr bwMode="auto">
            <a:xfrm>
              <a:off x="5343395" y="3464622"/>
              <a:ext cx="433191" cy="810301"/>
            </a:xfrm>
            <a:custGeom>
              <a:avLst/>
              <a:gdLst>
                <a:gd name="T0" fmla="*/ 619 w 1118"/>
                <a:gd name="T1" fmla="*/ 695 h 2099"/>
                <a:gd name="T2" fmla="*/ 753 w 1118"/>
                <a:gd name="T3" fmla="*/ 701 h 2099"/>
                <a:gd name="T4" fmla="*/ 934 w 1118"/>
                <a:gd name="T5" fmla="*/ 713 h 2099"/>
                <a:gd name="T6" fmla="*/ 1032 w 1118"/>
                <a:gd name="T7" fmla="*/ 754 h 2099"/>
                <a:gd name="T8" fmla="*/ 1091 w 1118"/>
                <a:gd name="T9" fmla="*/ 841 h 2099"/>
                <a:gd name="T10" fmla="*/ 1111 w 1118"/>
                <a:gd name="T11" fmla="*/ 1043 h 2099"/>
                <a:gd name="T12" fmla="*/ 1118 w 1118"/>
                <a:gd name="T13" fmla="*/ 1259 h 2099"/>
                <a:gd name="T14" fmla="*/ 1114 w 1118"/>
                <a:gd name="T15" fmla="*/ 1464 h 2099"/>
                <a:gd name="T16" fmla="*/ 1100 w 1118"/>
                <a:gd name="T17" fmla="*/ 1690 h 2099"/>
                <a:gd name="T18" fmla="*/ 1073 w 1118"/>
                <a:gd name="T19" fmla="*/ 1823 h 2099"/>
                <a:gd name="T20" fmla="*/ 1009 w 1118"/>
                <a:gd name="T21" fmla="*/ 1858 h 2099"/>
                <a:gd name="T22" fmla="*/ 985 w 1118"/>
                <a:gd name="T23" fmla="*/ 1863 h 2099"/>
                <a:gd name="T24" fmla="*/ 976 w 1118"/>
                <a:gd name="T25" fmla="*/ 1867 h 2099"/>
                <a:gd name="T26" fmla="*/ 964 w 1118"/>
                <a:gd name="T27" fmla="*/ 2043 h 2099"/>
                <a:gd name="T28" fmla="*/ 931 w 1118"/>
                <a:gd name="T29" fmla="*/ 2088 h 2099"/>
                <a:gd name="T30" fmla="*/ 226 w 1118"/>
                <a:gd name="T31" fmla="*/ 2099 h 2099"/>
                <a:gd name="T32" fmla="*/ 172 w 1118"/>
                <a:gd name="T33" fmla="*/ 2076 h 2099"/>
                <a:gd name="T34" fmla="*/ 151 w 1118"/>
                <a:gd name="T35" fmla="*/ 2024 h 2099"/>
                <a:gd name="T36" fmla="*/ 136 w 1118"/>
                <a:gd name="T37" fmla="*/ 1865 h 2099"/>
                <a:gd name="T38" fmla="*/ 129 w 1118"/>
                <a:gd name="T39" fmla="*/ 1862 h 2099"/>
                <a:gd name="T40" fmla="*/ 84 w 1118"/>
                <a:gd name="T41" fmla="*/ 1853 h 2099"/>
                <a:gd name="T42" fmla="*/ 32 w 1118"/>
                <a:gd name="T43" fmla="*/ 1801 h 2099"/>
                <a:gd name="T44" fmla="*/ 12 w 1118"/>
                <a:gd name="T45" fmla="*/ 1610 h 2099"/>
                <a:gd name="T46" fmla="*/ 1 w 1118"/>
                <a:gd name="T47" fmla="*/ 1394 h 2099"/>
                <a:gd name="T48" fmla="*/ 1 w 1118"/>
                <a:gd name="T49" fmla="*/ 1190 h 2099"/>
                <a:gd name="T50" fmla="*/ 13 w 1118"/>
                <a:gd name="T51" fmla="*/ 962 h 2099"/>
                <a:gd name="T52" fmla="*/ 41 w 1118"/>
                <a:gd name="T53" fmla="*/ 809 h 2099"/>
                <a:gd name="T54" fmla="*/ 116 w 1118"/>
                <a:gd name="T55" fmla="*/ 734 h 2099"/>
                <a:gd name="T56" fmla="*/ 251 w 1118"/>
                <a:gd name="T57" fmla="*/ 708 h 2099"/>
                <a:gd name="T58" fmla="*/ 414 w 1118"/>
                <a:gd name="T59" fmla="*/ 699 h 2099"/>
                <a:gd name="T60" fmla="*/ 539 w 1118"/>
                <a:gd name="T61" fmla="*/ 695 h 2099"/>
                <a:gd name="T62" fmla="*/ 650 w 1118"/>
                <a:gd name="T63" fmla="*/ 13 h 2099"/>
                <a:gd name="T64" fmla="*/ 761 w 1118"/>
                <a:gd name="T65" fmla="*/ 74 h 2099"/>
                <a:gd name="T66" fmla="*/ 836 w 1118"/>
                <a:gd name="T67" fmla="*/ 174 h 2099"/>
                <a:gd name="T68" fmla="*/ 864 w 1118"/>
                <a:gd name="T69" fmla="*/ 300 h 2099"/>
                <a:gd name="T70" fmla="*/ 836 w 1118"/>
                <a:gd name="T71" fmla="*/ 427 h 2099"/>
                <a:gd name="T72" fmla="*/ 761 w 1118"/>
                <a:gd name="T73" fmla="*/ 527 h 2099"/>
                <a:gd name="T74" fmla="*/ 650 w 1118"/>
                <a:gd name="T75" fmla="*/ 587 h 2099"/>
                <a:gd name="T76" fmla="*/ 519 w 1118"/>
                <a:gd name="T77" fmla="*/ 597 h 2099"/>
                <a:gd name="T78" fmla="*/ 400 w 1118"/>
                <a:gd name="T79" fmla="*/ 552 h 2099"/>
                <a:gd name="T80" fmla="*/ 311 w 1118"/>
                <a:gd name="T81" fmla="*/ 464 h 2099"/>
                <a:gd name="T82" fmla="*/ 267 w 1118"/>
                <a:gd name="T83" fmla="*/ 344 h 2099"/>
                <a:gd name="T84" fmla="*/ 276 w 1118"/>
                <a:gd name="T85" fmla="*/ 214 h 2099"/>
                <a:gd name="T86" fmla="*/ 337 w 1118"/>
                <a:gd name="T87" fmla="*/ 104 h 2099"/>
                <a:gd name="T88" fmla="*/ 437 w 1118"/>
                <a:gd name="T89" fmla="*/ 28 h 2099"/>
                <a:gd name="T90" fmla="*/ 564 w 1118"/>
                <a:gd name="T91" fmla="*/ 0 h 2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18" h="2099">
                  <a:moveTo>
                    <a:pt x="539" y="695"/>
                  </a:moveTo>
                  <a:lnTo>
                    <a:pt x="579" y="695"/>
                  </a:lnTo>
                  <a:lnTo>
                    <a:pt x="619" y="695"/>
                  </a:lnTo>
                  <a:lnTo>
                    <a:pt x="660" y="696"/>
                  </a:lnTo>
                  <a:lnTo>
                    <a:pt x="704" y="699"/>
                  </a:lnTo>
                  <a:lnTo>
                    <a:pt x="753" y="701"/>
                  </a:lnTo>
                  <a:lnTo>
                    <a:pt x="806" y="705"/>
                  </a:lnTo>
                  <a:lnTo>
                    <a:pt x="866" y="708"/>
                  </a:lnTo>
                  <a:lnTo>
                    <a:pt x="934" y="713"/>
                  </a:lnTo>
                  <a:lnTo>
                    <a:pt x="969" y="720"/>
                  </a:lnTo>
                  <a:lnTo>
                    <a:pt x="1002" y="734"/>
                  </a:lnTo>
                  <a:lnTo>
                    <a:pt x="1032" y="754"/>
                  </a:lnTo>
                  <a:lnTo>
                    <a:pt x="1057" y="780"/>
                  </a:lnTo>
                  <a:lnTo>
                    <a:pt x="1078" y="809"/>
                  </a:lnTo>
                  <a:lnTo>
                    <a:pt x="1091" y="841"/>
                  </a:lnTo>
                  <a:lnTo>
                    <a:pt x="1099" y="876"/>
                  </a:lnTo>
                  <a:lnTo>
                    <a:pt x="1105" y="962"/>
                  </a:lnTo>
                  <a:lnTo>
                    <a:pt x="1111" y="1043"/>
                  </a:lnTo>
                  <a:lnTo>
                    <a:pt x="1114" y="1118"/>
                  </a:lnTo>
                  <a:lnTo>
                    <a:pt x="1117" y="1190"/>
                  </a:lnTo>
                  <a:lnTo>
                    <a:pt x="1118" y="1259"/>
                  </a:lnTo>
                  <a:lnTo>
                    <a:pt x="1118" y="1326"/>
                  </a:lnTo>
                  <a:lnTo>
                    <a:pt x="1117" y="1394"/>
                  </a:lnTo>
                  <a:lnTo>
                    <a:pt x="1114" y="1464"/>
                  </a:lnTo>
                  <a:lnTo>
                    <a:pt x="1111" y="1535"/>
                  </a:lnTo>
                  <a:lnTo>
                    <a:pt x="1106" y="1610"/>
                  </a:lnTo>
                  <a:lnTo>
                    <a:pt x="1100" y="1690"/>
                  </a:lnTo>
                  <a:lnTo>
                    <a:pt x="1093" y="1777"/>
                  </a:lnTo>
                  <a:lnTo>
                    <a:pt x="1086" y="1801"/>
                  </a:lnTo>
                  <a:lnTo>
                    <a:pt x="1073" y="1823"/>
                  </a:lnTo>
                  <a:lnTo>
                    <a:pt x="1055" y="1840"/>
                  </a:lnTo>
                  <a:lnTo>
                    <a:pt x="1033" y="1853"/>
                  </a:lnTo>
                  <a:lnTo>
                    <a:pt x="1009" y="1858"/>
                  </a:lnTo>
                  <a:lnTo>
                    <a:pt x="996" y="1861"/>
                  </a:lnTo>
                  <a:lnTo>
                    <a:pt x="989" y="1862"/>
                  </a:lnTo>
                  <a:lnTo>
                    <a:pt x="985" y="1863"/>
                  </a:lnTo>
                  <a:lnTo>
                    <a:pt x="984" y="1864"/>
                  </a:lnTo>
                  <a:lnTo>
                    <a:pt x="981" y="1865"/>
                  </a:lnTo>
                  <a:lnTo>
                    <a:pt x="976" y="1867"/>
                  </a:lnTo>
                  <a:lnTo>
                    <a:pt x="967" y="1868"/>
                  </a:lnTo>
                  <a:lnTo>
                    <a:pt x="967" y="2024"/>
                  </a:lnTo>
                  <a:lnTo>
                    <a:pt x="964" y="2043"/>
                  </a:lnTo>
                  <a:lnTo>
                    <a:pt x="957" y="2061"/>
                  </a:lnTo>
                  <a:lnTo>
                    <a:pt x="945" y="2076"/>
                  </a:lnTo>
                  <a:lnTo>
                    <a:pt x="931" y="2088"/>
                  </a:lnTo>
                  <a:lnTo>
                    <a:pt x="912" y="2095"/>
                  </a:lnTo>
                  <a:lnTo>
                    <a:pt x="892" y="2099"/>
                  </a:lnTo>
                  <a:lnTo>
                    <a:pt x="226" y="2099"/>
                  </a:lnTo>
                  <a:lnTo>
                    <a:pt x="206" y="2095"/>
                  </a:lnTo>
                  <a:lnTo>
                    <a:pt x="188" y="2088"/>
                  </a:lnTo>
                  <a:lnTo>
                    <a:pt x="172" y="2076"/>
                  </a:lnTo>
                  <a:lnTo>
                    <a:pt x="162" y="2061"/>
                  </a:lnTo>
                  <a:lnTo>
                    <a:pt x="153" y="2043"/>
                  </a:lnTo>
                  <a:lnTo>
                    <a:pt x="151" y="2024"/>
                  </a:lnTo>
                  <a:lnTo>
                    <a:pt x="151" y="1868"/>
                  </a:lnTo>
                  <a:lnTo>
                    <a:pt x="141" y="1867"/>
                  </a:lnTo>
                  <a:lnTo>
                    <a:pt x="136" y="1865"/>
                  </a:lnTo>
                  <a:lnTo>
                    <a:pt x="135" y="1864"/>
                  </a:lnTo>
                  <a:lnTo>
                    <a:pt x="133" y="1863"/>
                  </a:lnTo>
                  <a:lnTo>
                    <a:pt x="129" y="1862"/>
                  </a:lnTo>
                  <a:lnTo>
                    <a:pt x="122" y="1861"/>
                  </a:lnTo>
                  <a:lnTo>
                    <a:pt x="108" y="1858"/>
                  </a:lnTo>
                  <a:lnTo>
                    <a:pt x="84" y="1853"/>
                  </a:lnTo>
                  <a:lnTo>
                    <a:pt x="62" y="1840"/>
                  </a:lnTo>
                  <a:lnTo>
                    <a:pt x="44" y="1823"/>
                  </a:lnTo>
                  <a:lnTo>
                    <a:pt x="32" y="1801"/>
                  </a:lnTo>
                  <a:lnTo>
                    <a:pt x="26" y="1777"/>
                  </a:lnTo>
                  <a:lnTo>
                    <a:pt x="18" y="1690"/>
                  </a:lnTo>
                  <a:lnTo>
                    <a:pt x="12" y="1610"/>
                  </a:lnTo>
                  <a:lnTo>
                    <a:pt x="7" y="1535"/>
                  </a:lnTo>
                  <a:lnTo>
                    <a:pt x="3" y="1464"/>
                  </a:lnTo>
                  <a:lnTo>
                    <a:pt x="1" y="1394"/>
                  </a:lnTo>
                  <a:lnTo>
                    <a:pt x="0" y="1326"/>
                  </a:lnTo>
                  <a:lnTo>
                    <a:pt x="0" y="1259"/>
                  </a:lnTo>
                  <a:lnTo>
                    <a:pt x="1" y="1190"/>
                  </a:lnTo>
                  <a:lnTo>
                    <a:pt x="4" y="1118"/>
                  </a:lnTo>
                  <a:lnTo>
                    <a:pt x="8" y="1043"/>
                  </a:lnTo>
                  <a:lnTo>
                    <a:pt x="13" y="962"/>
                  </a:lnTo>
                  <a:lnTo>
                    <a:pt x="19" y="876"/>
                  </a:lnTo>
                  <a:lnTo>
                    <a:pt x="26" y="841"/>
                  </a:lnTo>
                  <a:lnTo>
                    <a:pt x="41" y="809"/>
                  </a:lnTo>
                  <a:lnTo>
                    <a:pt x="60" y="780"/>
                  </a:lnTo>
                  <a:lnTo>
                    <a:pt x="87" y="754"/>
                  </a:lnTo>
                  <a:lnTo>
                    <a:pt x="116" y="734"/>
                  </a:lnTo>
                  <a:lnTo>
                    <a:pt x="148" y="720"/>
                  </a:lnTo>
                  <a:lnTo>
                    <a:pt x="183" y="713"/>
                  </a:lnTo>
                  <a:lnTo>
                    <a:pt x="251" y="708"/>
                  </a:lnTo>
                  <a:lnTo>
                    <a:pt x="311" y="705"/>
                  </a:lnTo>
                  <a:lnTo>
                    <a:pt x="366" y="701"/>
                  </a:lnTo>
                  <a:lnTo>
                    <a:pt x="414" y="699"/>
                  </a:lnTo>
                  <a:lnTo>
                    <a:pt x="458" y="696"/>
                  </a:lnTo>
                  <a:lnTo>
                    <a:pt x="500" y="695"/>
                  </a:lnTo>
                  <a:lnTo>
                    <a:pt x="539" y="695"/>
                  </a:lnTo>
                  <a:close/>
                  <a:moveTo>
                    <a:pt x="564" y="0"/>
                  </a:moveTo>
                  <a:lnTo>
                    <a:pt x="609" y="3"/>
                  </a:lnTo>
                  <a:lnTo>
                    <a:pt x="650" y="13"/>
                  </a:lnTo>
                  <a:lnTo>
                    <a:pt x="690" y="28"/>
                  </a:lnTo>
                  <a:lnTo>
                    <a:pt x="727" y="48"/>
                  </a:lnTo>
                  <a:lnTo>
                    <a:pt x="761" y="74"/>
                  </a:lnTo>
                  <a:lnTo>
                    <a:pt x="790" y="104"/>
                  </a:lnTo>
                  <a:lnTo>
                    <a:pt x="816" y="136"/>
                  </a:lnTo>
                  <a:lnTo>
                    <a:pt x="836" y="174"/>
                  </a:lnTo>
                  <a:lnTo>
                    <a:pt x="852" y="214"/>
                  </a:lnTo>
                  <a:lnTo>
                    <a:pt x="860" y="256"/>
                  </a:lnTo>
                  <a:lnTo>
                    <a:pt x="864" y="300"/>
                  </a:lnTo>
                  <a:lnTo>
                    <a:pt x="860" y="344"/>
                  </a:lnTo>
                  <a:lnTo>
                    <a:pt x="852" y="387"/>
                  </a:lnTo>
                  <a:lnTo>
                    <a:pt x="836" y="427"/>
                  </a:lnTo>
                  <a:lnTo>
                    <a:pt x="816" y="464"/>
                  </a:lnTo>
                  <a:lnTo>
                    <a:pt x="790" y="497"/>
                  </a:lnTo>
                  <a:lnTo>
                    <a:pt x="761" y="527"/>
                  </a:lnTo>
                  <a:lnTo>
                    <a:pt x="727" y="552"/>
                  </a:lnTo>
                  <a:lnTo>
                    <a:pt x="690" y="573"/>
                  </a:lnTo>
                  <a:lnTo>
                    <a:pt x="650" y="587"/>
                  </a:lnTo>
                  <a:lnTo>
                    <a:pt x="609" y="597"/>
                  </a:lnTo>
                  <a:lnTo>
                    <a:pt x="564" y="601"/>
                  </a:lnTo>
                  <a:lnTo>
                    <a:pt x="519" y="597"/>
                  </a:lnTo>
                  <a:lnTo>
                    <a:pt x="477" y="587"/>
                  </a:lnTo>
                  <a:lnTo>
                    <a:pt x="437" y="573"/>
                  </a:lnTo>
                  <a:lnTo>
                    <a:pt x="400" y="552"/>
                  </a:lnTo>
                  <a:lnTo>
                    <a:pt x="367" y="527"/>
                  </a:lnTo>
                  <a:lnTo>
                    <a:pt x="337" y="497"/>
                  </a:lnTo>
                  <a:lnTo>
                    <a:pt x="311" y="464"/>
                  </a:lnTo>
                  <a:lnTo>
                    <a:pt x="291" y="427"/>
                  </a:lnTo>
                  <a:lnTo>
                    <a:pt x="276" y="387"/>
                  </a:lnTo>
                  <a:lnTo>
                    <a:pt x="267" y="344"/>
                  </a:lnTo>
                  <a:lnTo>
                    <a:pt x="263" y="300"/>
                  </a:lnTo>
                  <a:lnTo>
                    <a:pt x="267" y="256"/>
                  </a:lnTo>
                  <a:lnTo>
                    <a:pt x="276" y="214"/>
                  </a:lnTo>
                  <a:lnTo>
                    <a:pt x="291" y="174"/>
                  </a:lnTo>
                  <a:lnTo>
                    <a:pt x="311" y="136"/>
                  </a:lnTo>
                  <a:lnTo>
                    <a:pt x="337" y="104"/>
                  </a:lnTo>
                  <a:lnTo>
                    <a:pt x="367" y="74"/>
                  </a:lnTo>
                  <a:lnTo>
                    <a:pt x="400" y="48"/>
                  </a:lnTo>
                  <a:lnTo>
                    <a:pt x="437" y="28"/>
                  </a:lnTo>
                  <a:lnTo>
                    <a:pt x="477" y="13"/>
                  </a:lnTo>
                  <a:lnTo>
                    <a:pt x="519" y="3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6" name="Freeform 61"/>
          <p:cNvSpPr>
            <a:spLocks/>
          </p:cNvSpPr>
          <p:nvPr/>
        </p:nvSpPr>
        <p:spPr bwMode="auto">
          <a:xfrm>
            <a:off x="5045945" y="2523773"/>
            <a:ext cx="638795" cy="579269"/>
          </a:xfrm>
          <a:custGeom>
            <a:avLst/>
            <a:gdLst>
              <a:gd name="T0" fmla="*/ 2650 w 2788"/>
              <a:gd name="T1" fmla="*/ 13 h 2532"/>
              <a:gd name="T2" fmla="*/ 2759 w 2788"/>
              <a:gd name="T3" fmla="*/ 105 h 2532"/>
              <a:gd name="T4" fmla="*/ 2788 w 2788"/>
              <a:gd name="T5" fmla="*/ 1430 h 2532"/>
              <a:gd name="T6" fmla="*/ 2739 w 2788"/>
              <a:gd name="T7" fmla="*/ 1567 h 2532"/>
              <a:gd name="T8" fmla="*/ 2614 w 2788"/>
              <a:gd name="T9" fmla="*/ 1640 h 2532"/>
              <a:gd name="T10" fmla="*/ 1909 w 2788"/>
              <a:gd name="T11" fmla="*/ 1686 h 2532"/>
              <a:gd name="T12" fmla="*/ 1876 w 2788"/>
              <a:gd name="T13" fmla="*/ 1808 h 2532"/>
              <a:gd name="T14" fmla="*/ 1822 w 2788"/>
              <a:gd name="T15" fmla="*/ 2409 h 2532"/>
              <a:gd name="T16" fmla="*/ 1756 w 2788"/>
              <a:gd name="T17" fmla="*/ 2505 h 2532"/>
              <a:gd name="T18" fmla="*/ 1587 w 2788"/>
              <a:gd name="T19" fmla="*/ 2532 h 2532"/>
              <a:gd name="T20" fmla="*/ 1500 w 2788"/>
              <a:gd name="T21" fmla="*/ 2526 h 2532"/>
              <a:gd name="T22" fmla="*/ 1343 w 2788"/>
              <a:gd name="T23" fmla="*/ 2530 h 2532"/>
              <a:gd name="T24" fmla="*/ 1244 w 2788"/>
              <a:gd name="T25" fmla="*/ 2463 h 2532"/>
              <a:gd name="T26" fmla="*/ 1210 w 2788"/>
              <a:gd name="T27" fmla="*/ 2060 h 2532"/>
              <a:gd name="T28" fmla="*/ 1111 w 2788"/>
              <a:gd name="T29" fmla="*/ 2095 h 2532"/>
              <a:gd name="T30" fmla="*/ 964 w 2788"/>
              <a:gd name="T31" fmla="*/ 2081 h 2532"/>
              <a:gd name="T32" fmla="*/ 817 w 2788"/>
              <a:gd name="T33" fmla="*/ 2095 h 2532"/>
              <a:gd name="T34" fmla="*/ 704 w 2788"/>
              <a:gd name="T35" fmla="*/ 2047 h 2532"/>
              <a:gd name="T36" fmla="*/ 673 w 2788"/>
              <a:gd name="T37" fmla="*/ 2250 h 2532"/>
              <a:gd name="T38" fmla="*/ 575 w 2788"/>
              <a:gd name="T39" fmla="*/ 2315 h 2532"/>
              <a:gd name="T40" fmla="*/ 417 w 2788"/>
              <a:gd name="T41" fmla="*/ 2312 h 2532"/>
              <a:gd name="T42" fmla="*/ 330 w 2788"/>
              <a:gd name="T43" fmla="*/ 2319 h 2532"/>
              <a:gd name="T44" fmla="*/ 162 w 2788"/>
              <a:gd name="T45" fmla="*/ 2291 h 2532"/>
              <a:gd name="T46" fmla="*/ 97 w 2788"/>
              <a:gd name="T47" fmla="*/ 2193 h 2532"/>
              <a:gd name="T48" fmla="*/ 42 w 2788"/>
              <a:gd name="T49" fmla="*/ 1594 h 2532"/>
              <a:gd name="T50" fmla="*/ 8 w 2788"/>
              <a:gd name="T51" fmla="*/ 1458 h 2532"/>
              <a:gd name="T52" fmla="*/ 0 w 2788"/>
              <a:gd name="T53" fmla="*/ 1260 h 2532"/>
              <a:gd name="T54" fmla="*/ 10 w 2788"/>
              <a:gd name="T55" fmla="*/ 1050 h 2532"/>
              <a:gd name="T56" fmla="*/ 65 w 2788"/>
              <a:gd name="T57" fmla="*/ 927 h 2532"/>
              <a:gd name="T58" fmla="*/ 139 w 2788"/>
              <a:gd name="T59" fmla="*/ 840 h 2532"/>
              <a:gd name="T60" fmla="*/ 144 w 2788"/>
              <a:gd name="T61" fmla="*/ 689 h 2532"/>
              <a:gd name="T62" fmla="*/ 241 w 2788"/>
              <a:gd name="T63" fmla="*/ 557 h 2532"/>
              <a:gd name="T64" fmla="*/ 399 w 2788"/>
              <a:gd name="T65" fmla="*/ 505 h 2532"/>
              <a:gd name="T66" fmla="*/ 556 w 2788"/>
              <a:gd name="T67" fmla="*/ 556 h 2532"/>
              <a:gd name="T68" fmla="*/ 652 w 2788"/>
              <a:gd name="T69" fmla="*/ 684 h 2532"/>
              <a:gd name="T70" fmla="*/ 700 w 2788"/>
              <a:gd name="T71" fmla="*/ 584 h 2532"/>
              <a:gd name="T72" fmla="*/ 728 w 2788"/>
              <a:gd name="T73" fmla="*/ 428 h 2532"/>
              <a:gd name="T74" fmla="*/ 843 w 2788"/>
              <a:gd name="T75" fmla="*/ 312 h 2532"/>
              <a:gd name="T76" fmla="*/ 1010 w 2788"/>
              <a:gd name="T77" fmla="*/ 285 h 2532"/>
              <a:gd name="T78" fmla="*/ 1156 w 2788"/>
              <a:gd name="T79" fmla="*/ 362 h 2532"/>
              <a:gd name="T80" fmla="*/ 1231 w 2788"/>
              <a:gd name="T81" fmla="*/ 508 h 2532"/>
              <a:gd name="T82" fmla="*/ 1216 w 2788"/>
              <a:gd name="T83" fmla="*/ 649 h 2532"/>
              <a:gd name="T84" fmla="*/ 1317 w 2788"/>
              <a:gd name="T85" fmla="*/ 730 h 2532"/>
              <a:gd name="T86" fmla="*/ 1407 w 2788"/>
              <a:gd name="T87" fmla="*/ 746 h 2532"/>
              <a:gd name="T88" fmla="*/ 1563 w 2788"/>
              <a:gd name="T89" fmla="*/ 722 h 2532"/>
              <a:gd name="T90" fmla="*/ 1700 w 2788"/>
              <a:gd name="T91" fmla="*/ 786 h 2532"/>
              <a:gd name="T92" fmla="*/ 1729 w 2788"/>
              <a:gd name="T93" fmla="*/ 105 h 2532"/>
              <a:gd name="T94" fmla="*/ 1838 w 2788"/>
              <a:gd name="T95" fmla="*/ 13 h 2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88" h="2532">
                <a:moveTo>
                  <a:pt x="1913" y="0"/>
                </a:moveTo>
                <a:lnTo>
                  <a:pt x="2575" y="0"/>
                </a:lnTo>
                <a:lnTo>
                  <a:pt x="2614" y="3"/>
                </a:lnTo>
                <a:lnTo>
                  <a:pt x="2650" y="13"/>
                </a:lnTo>
                <a:lnTo>
                  <a:pt x="2683" y="29"/>
                </a:lnTo>
                <a:lnTo>
                  <a:pt x="2712" y="50"/>
                </a:lnTo>
                <a:lnTo>
                  <a:pt x="2739" y="75"/>
                </a:lnTo>
                <a:lnTo>
                  <a:pt x="2759" y="105"/>
                </a:lnTo>
                <a:lnTo>
                  <a:pt x="2775" y="138"/>
                </a:lnTo>
                <a:lnTo>
                  <a:pt x="2784" y="174"/>
                </a:lnTo>
                <a:lnTo>
                  <a:pt x="2788" y="212"/>
                </a:lnTo>
                <a:lnTo>
                  <a:pt x="2788" y="1430"/>
                </a:lnTo>
                <a:lnTo>
                  <a:pt x="2784" y="1469"/>
                </a:lnTo>
                <a:lnTo>
                  <a:pt x="2775" y="1505"/>
                </a:lnTo>
                <a:lnTo>
                  <a:pt x="2759" y="1538"/>
                </a:lnTo>
                <a:lnTo>
                  <a:pt x="2739" y="1567"/>
                </a:lnTo>
                <a:lnTo>
                  <a:pt x="2712" y="1594"/>
                </a:lnTo>
                <a:lnTo>
                  <a:pt x="2683" y="1614"/>
                </a:lnTo>
                <a:lnTo>
                  <a:pt x="2650" y="1630"/>
                </a:lnTo>
                <a:lnTo>
                  <a:pt x="2614" y="1640"/>
                </a:lnTo>
                <a:lnTo>
                  <a:pt x="2575" y="1643"/>
                </a:lnTo>
                <a:lnTo>
                  <a:pt x="1913" y="1643"/>
                </a:lnTo>
                <a:lnTo>
                  <a:pt x="1911" y="1643"/>
                </a:lnTo>
                <a:lnTo>
                  <a:pt x="1909" y="1686"/>
                </a:lnTo>
                <a:lnTo>
                  <a:pt x="1904" y="1730"/>
                </a:lnTo>
                <a:lnTo>
                  <a:pt x="1899" y="1758"/>
                </a:lnTo>
                <a:lnTo>
                  <a:pt x="1890" y="1783"/>
                </a:lnTo>
                <a:lnTo>
                  <a:pt x="1876" y="1808"/>
                </a:lnTo>
                <a:lnTo>
                  <a:pt x="1860" y="1828"/>
                </a:lnTo>
                <a:lnTo>
                  <a:pt x="1839" y="1846"/>
                </a:lnTo>
                <a:lnTo>
                  <a:pt x="1826" y="2378"/>
                </a:lnTo>
                <a:lnTo>
                  <a:pt x="1822" y="2409"/>
                </a:lnTo>
                <a:lnTo>
                  <a:pt x="1812" y="2438"/>
                </a:lnTo>
                <a:lnTo>
                  <a:pt x="1799" y="2464"/>
                </a:lnTo>
                <a:lnTo>
                  <a:pt x="1780" y="2487"/>
                </a:lnTo>
                <a:lnTo>
                  <a:pt x="1756" y="2505"/>
                </a:lnTo>
                <a:lnTo>
                  <a:pt x="1729" y="2520"/>
                </a:lnTo>
                <a:lnTo>
                  <a:pt x="1700" y="2530"/>
                </a:lnTo>
                <a:lnTo>
                  <a:pt x="1668" y="2532"/>
                </a:lnTo>
                <a:lnTo>
                  <a:pt x="1587" y="2532"/>
                </a:lnTo>
                <a:lnTo>
                  <a:pt x="1564" y="2531"/>
                </a:lnTo>
                <a:lnTo>
                  <a:pt x="1543" y="2526"/>
                </a:lnTo>
                <a:lnTo>
                  <a:pt x="1521" y="2517"/>
                </a:lnTo>
                <a:lnTo>
                  <a:pt x="1500" y="2526"/>
                </a:lnTo>
                <a:lnTo>
                  <a:pt x="1479" y="2531"/>
                </a:lnTo>
                <a:lnTo>
                  <a:pt x="1456" y="2532"/>
                </a:lnTo>
                <a:lnTo>
                  <a:pt x="1375" y="2532"/>
                </a:lnTo>
                <a:lnTo>
                  <a:pt x="1343" y="2530"/>
                </a:lnTo>
                <a:lnTo>
                  <a:pt x="1313" y="2520"/>
                </a:lnTo>
                <a:lnTo>
                  <a:pt x="1286" y="2505"/>
                </a:lnTo>
                <a:lnTo>
                  <a:pt x="1263" y="2486"/>
                </a:lnTo>
                <a:lnTo>
                  <a:pt x="1244" y="2463"/>
                </a:lnTo>
                <a:lnTo>
                  <a:pt x="1230" y="2436"/>
                </a:lnTo>
                <a:lnTo>
                  <a:pt x="1221" y="2407"/>
                </a:lnTo>
                <a:lnTo>
                  <a:pt x="1217" y="2376"/>
                </a:lnTo>
                <a:lnTo>
                  <a:pt x="1210" y="2060"/>
                </a:lnTo>
                <a:lnTo>
                  <a:pt x="1188" y="2075"/>
                </a:lnTo>
                <a:lnTo>
                  <a:pt x="1164" y="2086"/>
                </a:lnTo>
                <a:lnTo>
                  <a:pt x="1138" y="2093"/>
                </a:lnTo>
                <a:lnTo>
                  <a:pt x="1111" y="2095"/>
                </a:lnTo>
                <a:lnTo>
                  <a:pt x="1030" y="2095"/>
                </a:lnTo>
                <a:lnTo>
                  <a:pt x="1007" y="2094"/>
                </a:lnTo>
                <a:lnTo>
                  <a:pt x="984" y="2089"/>
                </a:lnTo>
                <a:lnTo>
                  <a:pt x="964" y="2081"/>
                </a:lnTo>
                <a:lnTo>
                  <a:pt x="943" y="2089"/>
                </a:lnTo>
                <a:lnTo>
                  <a:pt x="920" y="2094"/>
                </a:lnTo>
                <a:lnTo>
                  <a:pt x="897" y="2095"/>
                </a:lnTo>
                <a:lnTo>
                  <a:pt x="817" y="2095"/>
                </a:lnTo>
                <a:lnTo>
                  <a:pt x="785" y="2092"/>
                </a:lnTo>
                <a:lnTo>
                  <a:pt x="754" y="2082"/>
                </a:lnTo>
                <a:lnTo>
                  <a:pt x="727" y="2068"/>
                </a:lnTo>
                <a:lnTo>
                  <a:pt x="704" y="2047"/>
                </a:lnTo>
                <a:lnTo>
                  <a:pt x="700" y="2164"/>
                </a:lnTo>
                <a:lnTo>
                  <a:pt x="698" y="2196"/>
                </a:lnTo>
                <a:lnTo>
                  <a:pt x="688" y="2224"/>
                </a:lnTo>
                <a:lnTo>
                  <a:pt x="673" y="2250"/>
                </a:lnTo>
                <a:lnTo>
                  <a:pt x="654" y="2273"/>
                </a:lnTo>
                <a:lnTo>
                  <a:pt x="631" y="2293"/>
                </a:lnTo>
                <a:lnTo>
                  <a:pt x="604" y="2306"/>
                </a:lnTo>
                <a:lnTo>
                  <a:pt x="575" y="2315"/>
                </a:lnTo>
                <a:lnTo>
                  <a:pt x="544" y="2319"/>
                </a:lnTo>
                <a:lnTo>
                  <a:pt x="463" y="2319"/>
                </a:lnTo>
                <a:lnTo>
                  <a:pt x="440" y="2317"/>
                </a:lnTo>
                <a:lnTo>
                  <a:pt x="417" y="2312"/>
                </a:lnTo>
                <a:lnTo>
                  <a:pt x="397" y="2303"/>
                </a:lnTo>
                <a:lnTo>
                  <a:pt x="376" y="2312"/>
                </a:lnTo>
                <a:lnTo>
                  <a:pt x="354" y="2317"/>
                </a:lnTo>
                <a:lnTo>
                  <a:pt x="330" y="2319"/>
                </a:lnTo>
                <a:lnTo>
                  <a:pt x="250" y="2319"/>
                </a:lnTo>
                <a:lnTo>
                  <a:pt x="219" y="2315"/>
                </a:lnTo>
                <a:lnTo>
                  <a:pt x="189" y="2306"/>
                </a:lnTo>
                <a:lnTo>
                  <a:pt x="162" y="2291"/>
                </a:lnTo>
                <a:lnTo>
                  <a:pt x="139" y="2273"/>
                </a:lnTo>
                <a:lnTo>
                  <a:pt x="120" y="2249"/>
                </a:lnTo>
                <a:lnTo>
                  <a:pt x="105" y="2222"/>
                </a:lnTo>
                <a:lnTo>
                  <a:pt x="97" y="2193"/>
                </a:lnTo>
                <a:lnTo>
                  <a:pt x="93" y="2162"/>
                </a:lnTo>
                <a:lnTo>
                  <a:pt x="80" y="1632"/>
                </a:lnTo>
                <a:lnTo>
                  <a:pt x="59" y="1614"/>
                </a:lnTo>
                <a:lnTo>
                  <a:pt x="42" y="1594"/>
                </a:lnTo>
                <a:lnTo>
                  <a:pt x="28" y="1569"/>
                </a:lnTo>
                <a:lnTo>
                  <a:pt x="18" y="1544"/>
                </a:lnTo>
                <a:lnTo>
                  <a:pt x="13" y="1516"/>
                </a:lnTo>
                <a:lnTo>
                  <a:pt x="8" y="1458"/>
                </a:lnTo>
                <a:lnTo>
                  <a:pt x="5" y="1404"/>
                </a:lnTo>
                <a:lnTo>
                  <a:pt x="2" y="1354"/>
                </a:lnTo>
                <a:lnTo>
                  <a:pt x="0" y="1307"/>
                </a:lnTo>
                <a:lnTo>
                  <a:pt x="0" y="1260"/>
                </a:lnTo>
                <a:lnTo>
                  <a:pt x="1" y="1212"/>
                </a:lnTo>
                <a:lnTo>
                  <a:pt x="2" y="1162"/>
                </a:lnTo>
                <a:lnTo>
                  <a:pt x="6" y="1109"/>
                </a:lnTo>
                <a:lnTo>
                  <a:pt x="10" y="1050"/>
                </a:lnTo>
                <a:lnTo>
                  <a:pt x="16" y="1016"/>
                </a:lnTo>
                <a:lnTo>
                  <a:pt x="28" y="983"/>
                </a:lnTo>
                <a:lnTo>
                  <a:pt x="43" y="954"/>
                </a:lnTo>
                <a:lnTo>
                  <a:pt x="65" y="927"/>
                </a:lnTo>
                <a:lnTo>
                  <a:pt x="89" y="904"/>
                </a:lnTo>
                <a:lnTo>
                  <a:pt x="117" y="885"/>
                </a:lnTo>
                <a:lnTo>
                  <a:pt x="149" y="871"/>
                </a:lnTo>
                <a:lnTo>
                  <a:pt x="139" y="840"/>
                </a:lnTo>
                <a:lnTo>
                  <a:pt x="133" y="808"/>
                </a:lnTo>
                <a:lnTo>
                  <a:pt x="131" y="774"/>
                </a:lnTo>
                <a:lnTo>
                  <a:pt x="134" y="730"/>
                </a:lnTo>
                <a:lnTo>
                  <a:pt x="144" y="689"/>
                </a:lnTo>
                <a:lnTo>
                  <a:pt x="161" y="651"/>
                </a:lnTo>
                <a:lnTo>
                  <a:pt x="182" y="616"/>
                </a:lnTo>
                <a:lnTo>
                  <a:pt x="209" y="584"/>
                </a:lnTo>
                <a:lnTo>
                  <a:pt x="241" y="557"/>
                </a:lnTo>
                <a:lnTo>
                  <a:pt x="276" y="536"/>
                </a:lnTo>
                <a:lnTo>
                  <a:pt x="314" y="519"/>
                </a:lnTo>
                <a:lnTo>
                  <a:pt x="355" y="509"/>
                </a:lnTo>
                <a:lnTo>
                  <a:pt x="399" y="505"/>
                </a:lnTo>
                <a:lnTo>
                  <a:pt x="442" y="509"/>
                </a:lnTo>
                <a:lnTo>
                  <a:pt x="482" y="519"/>
                </a:lnTo>
                <a:lnTo>
                  <a:pt x="521" y="535"/>
                </a:lnTo>
                <a:lnTo>
                  <a:pt x="556" y="556"/>
                </a:lnTo>
                <a:lnTo>
                  <a:pt x="586" y="582"/>
                </a:lnTo>
                <a:lnTo>
                  <a:pt x="613" y="613"/>
                </a:lnTo>
                <a:lnTo>
                  <a:pt x="636" y="647"/>
                </a:lnTo>
                <a:lnTo>
                  <a:pt x="652" y="684"/>
                </a:lnTo>
                <a:lnTo>
                  <a:pt x="682" y="664"/>
                </a:lnTo>
                <a:lnTo>
                  <a:pt x="716" y="648"/>
                </a:lnTo>
                <a:lnTo>
                  <a:pt x="706" y="617"/>
                </a:lnTo>
                <a:lnTo>
                  <a:pt x="700" y="584"/>
                </a:lnTo>
                <a:lnTo>
                  <a:pt x="698" y="551"/>
                </a:lnTo>
                <a:lnTo>
                  <a:pt x="701" y="508"/>
                </a:lnTo>
                <a:lnTo>
                  <a:pt x="711" y="467"/>
                </a:lnTo>
                <a:lnTo>
                  <a:pt x="728" y="428"/>
                </a:lnTo>
                <a:lnTo>
                  <a:pt x="750" y="393"/>
                </a:lnTo>
                <a:lnTo>
                  <a:pt x="776" y="362"/>
                </a:lnTo>
                <a:lnTo>
                  <a:pt x="808" y="334"/>
                </a:lnTo>
                <a:lnTo>
                  <a:pt x="843" y="312"/>
                </a:lnTo>
                <a:lnTo>
                  <a:pt x="881" y="296"/>
                </a:lnTo>
                <a:lnTo>
                  <a:pt x="922" y="285"/>
                </a:lnTo>
                <a:lnTo>
                  <a:pt x="966" y="283"/>
                </a:lnTo>
                <a:lnTo>
                  <a:pt x="1010" y="285"/>
                </a:lnTo>
                <a:lnTo>
                  <a:pt x="1051" y="296"/>
                </a:lnTo>
                <a:lnTo>
                  <a:pt x="1089" y="312"/>
                </a:lnTo>
                <a:lnTo>
                  <a:pt x="1124" y="334"/>
                </a:lnTo>
                <a:lnTo>
                  <a:pt x="1156" y="362"/>
                </a:lnTo>
                <a:lnTo>
                  <a:pt x="1182" y="393"/>
                </a:lnTo>
                <a:lnTo>
                  <a:pt x="1204" y="428"/>
                </a:lnTo>
                <a:lnTo>
                  <a:pt x="1221" y="467"/>
                </a:lnTo>
                <a:lnTo>
                  <a:pt x="1231" y="508"/>
                </a:lnTo>
                <a:lnTo>
                  <a:pt x="1234" y="551"/>
                </a:lnTo>
                <a:lnTo>
                  <a:pt x="1232" y="585"/>
                </a:lnTo>
                <a:lnTo>
                  <a:pt x="1226" y="618"/>
                </a:lnTo>
                <a:lnTo>
                  <a:pt x="1216" y="649"/>
                </a:lnTo>
                <a:lnTo>
                  <a:pt x="1245" y="664"/>
                </a:lnTo>
                <a:lnTo>
                  <a:pt x="1272" y="682"/>
                </a:lnTo>
                <a:lnTo>
                  <a:pt x="1296" y="704"/>
                </a:lnTo>
                <a:lnTo>
                  <a:pt x="1317" y="730"/>
                </a:lnTo>
                <a:lnTo>
                  <a:pt x="1332" y="758"/>
                </a:lnTo>
                <a:lnTo>
                  <a:pt x="1343" y="790"/>
                </a:lnTo>
                <a:lnTo>
                  <a:pt x="1373" y="765"/>
                </a:lnTo>
                <a:lnTo>
                  <a:pt x="1407" y="746"/>
                </a:lnTo>
                <a:lnTo>
                  <a:pt x="1445" y="732"/>
                </a:lnTo>
                <a:lnTo>
                  <a:pt x="1483" y="723"/>
                </a:lnTo>
                <a:lnTo>
                  <a:pt x="1523" y="719"/>
                </a:lnTo>
                <a:lnTo>
                  <a:pt x="1563" y="722"/>
                </a:lnTo>
                <a:lnTo>
                  <a:pt x="1602" y="730"/>
                </a:lnTo>
                <a:lnTo>
                  <a:pt x="1637" y="745"/>
                </a:lnTo>
                <a:lnTo>
                  <a:pt x="1670" y="763"/>
                </a:lnTo>
                <a:lnTo>
                  <a:pt x="1700" y="786"/>
                </a:lnTo>
                <a:lnTo>
                  <a:pt x="1700" y="212"/>
                </a:lnTo>
                <a:lnTo>
                  <a:pt x="1704" y="174"/>
                </a:lnTo>
                <a:lnTo>
                  <a:pt x="1713" y="138"/>
                </a:lnTo>
                <a:lnTo>
                  <a:pt x="1729" y="105"/>
                </a:lnTo>
                <a:lnTo>
                  <a:pt x="1749" y="75"/>
                </a:lnTo>
                <a:lnTo>
                  <a:pt x="1776" y="50"/>
                </a:lnTo>
                <a:lnTo>
                  <a:pt x="1805" y="29"/>
                </a:lnTo>
                <a:lnTo>
                  <a:pt x="1838" y="13"/>
                </a:lnTo>
                <a:lnTo>
                  <a:pt x="1874" y="3"/>
                </a:lnTo>
                <a:lnTo>
                  <a:pt x="1913" y="0"/>
                </a:lnTo>
                <a:close/>
              </a:path>
            </a:pathLst>
          </a:custGeom>
          <a:solidFill>
            <a:srgbClr val="72C2E2">
              <a:alpha val="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73411" y="2973880"/>
            <a:ext cx="448618" cy="532733"/>
            <a:chOff x="8811917" y="2591929"/>
            <a:chExt cx="552292" cy="655847"/>
          </a:xfrm>
        </p:grpSpPr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8811917" y="2591929"/>
              <a:ext cx="552292" cy="655847"/>
            </a:xfrm>
            <a:custGeom>
              <a:avLst/>
              <a:gdLst>
                <a:gd name="T0" fmla="*/ 1252 w 2240"/>
                <a:gd name="T1" fmla="*/ 28 h 2656"/>
                <a:gd name="T2" fmla="*/ 1375 w 2240"/>
                <a:gd name="T3" fmla="*/ 137 h 2656"/>
                <a:gd name="T4" fmla="*/ 1423 w 2240"/>
                <a:gd name="T5" fmla="*/ 299 h 2656"/>
                <a:gd name="T6" fmla="*/ 1431 w 2240"/>
                <a:gd name="T7" fmla="*/ 445 h 2656"/>
                <a:gd name="T8" fmla="*/ 1542 w 2240"/>
                <a:gd name="T9" fmla="*/ 554 h 2656"/>
                <a:gd name="T10" fmla="*/ 1593 w 2240"/>
                <a:gd name="T11" fmla="*/ 604 h 2656"/>
                <a:gd name="T12" fmla="*/ 1746 w 2240"/>
                <a:gd name="T13" fmla="*/ 531 h 2656"/>
                <a:gd name="T14" fmla="*/ 1916 w 2240"/>
                <a:gd name="T15" fmla="*/ 555 h 2656"/>
                <a:gd name="T16" fmla="*/ 2040 w 2240"/>
                <a:gd name="T17" fmla="*/ 663 h 2656"/>
                <a:gd name="T18" fmla="*/ 2088 w 2240"/>
                <a:gd name="T19" fmla="*/ 826 h 2656"/>
                <a:gd name="T20" fmla="*/ 2096 w 2240"/>
                <a:gd name="T21" fmla="*/ 971 h 2656"/>
                <a:gd name="T22" fmla="*/ 2207 w 2240"/>
                <a:gd name="T23" fmla="*/ 1081 h 2656"/>
                <a:gd name="T24" fmla="*/ 2236 w 2240"/>
                <a:gd name="T25" fmla="*/ 1292 h 2656"/>
                <a:gd name="T26" fmla="*/ 2237 w 2240"/>
                <a:gd name="T27" fmla="*/ 1521 h 2656"/>
                <a:gd name="T28" fmla="*/ 2218 w 2240"/>
                <a:gd name="T29" fmla="*/ 1745 h 2656"/>
                <a:gd name="T30" fmla="*/ 2144 w 2240"/>
                <a:gd name="T31" fmla="*/ 1843 h 2656"/>
                <a:gd name="T32" fmla="*/ 2101 w 2240"/>
                <a:gd name="T33" fmla="*/ 2583 h 2656"/>
                <a:gd name="T34" fmla="*/ 1997 w 2240"/>
                <a:gd name="T35" fmla="*/ 2652 h 2656"/>
                <a:gd name="T36" fmla="*/ 1813 w 2240"/>
                <a:gd name="T37" fmla="*/ 2646 h 2656"/>
                <a:gd name="T38" fmla="*/ 1708 w 2240"/>
                <a:gd name="T39" fmla="*/ 2656 h 2656"/>
                <a:gd name="T40" fmla="*/ 1519 w 2240"/>
                <a:gd name="T41" fmla="*/ 2627 h 2656"/>
                <a:gd name="T42" fmla="*/ 1450 w 2240"/>
                <a:gd name="T43" fmla="*/ 2524 h 2656"/>
                <a:gd name="T44" fmla="*/ 1392 w 2240"/>
                <a:gd name="T45" fmla="*/ 2099 h 2656"/>
                <a:gd name="T46" fmla="*/ 1202 w 2240"/>
                <a:gd name="T47" fmla="*/ 2128 h 2656"/>
                <a:gd name="T48" fmla="*/ 1098 w 2240"/>
                <a:gd name="T49" fmla="*/ 2119 h 2656"/>
                <a:gd name="T50" fmla="*/ 914 w 2240"/>
                <a:gd name="T51" fmla="*/ 2126 h 2656"/>
                <a:gd name="T52" fmla="*/ 814 w 2240"/>
                <a:gd name="T53" fmla="*/ 2061 h 2656"/>
                <a:gd name="T54" fmla="*/ 780 w 2240"/>
                <a:gd name="T55" fmla="*/ 2317 h 2656"/>
                <a:gd name="T56" fmla="*/ 693 w 2240"/>
                <a:gd name="T57" fmla="*/ 2403 h 2656"/>
                <a:gd name="T58" fmla="*/ 503 w 2240"/>
                <a:gd name="T59" fmla="*/ 2414 h 2656"/>
                <a:gd name="T60" fmla="*/ 401 w 2240"/>
                <a:gd name="T61" fmla="*/ 2414 h 2656"/>
                <a:gd name="T62" fmla="*/ 212 w 2240"/>
                <a:gd name="T63" fmla="*/ 2403 h 2656"/>
                <a:gd name="T64" fmla="*/ 125 w 2240"/>
                <a:gd name="T65" fmla="*/ 2316 h 2656"/>
                <a:gd name="T66" fmla="*/ 71 w 2240"/>
                <a:gd name="T67" fmla="*/ 1584 h 2656"/>
                <a:gd name="T68" fmla="*/ 16 w 2240"/>
                <a:gd name="T69" fmla="*/ 1474 h 2656"/>
                <a:gd name="T70" fmla="*/ 0 w 2240"/>
                <a:gd name="T71" fmla="*/ 1225 h 2656"/>
                <a:gd name="T72" fmla="*/ 8 w 2240"/>
                <a:gd name="T73" fmla="*/ 989 h 2656"/>
                <a:gd name="T74" fmla="*/ 46 w 2240"/>
                <a:gd name="T75" fmla="*/ 819 h 2656"/>
                <a:gd name="T76" fmla="*/ 154 w 2240"/>
                <a:gd name="T77" fmla="*/ 728 h 2656"/>
                <a:gd name="T78" fmla="*/ 158 w 2240"/>
                <a:gd name="T79" fmla="*/ 587 h 2656"/>
                <a:gd name="T80" fmla="*/ 205 w 2240"/>
                <a:gd name="T81" fmla="*/ 424 h 2656"/>
                <a:gd name="T82" fmla="*/ 329 w 2240"/>
                <a:gd name="T83" fmla="*/ 316 h 2656"/>
                <a:gd name="T84" fmla="*/ 500 w 2240"/>
                <a:gd name="T85" fmla="*/ 292 h 2656"/>
                <a:gd name="T86" fmla="*/ 651 w 2240"/>
                <a:gd name="T87" fmla="*/ 362 h 2656"/>
                <a:gd name="T88" fmla="*/ 740 w 2240"/>
                <a:gd name="T89" fmla="*/ 500 h 2656"/>
                <a:gd name="T90" fmla="*/ 858 w 2240"/>
                <a:gd name="T91" fmla="*/ 430 h 2656"/>
                <a:gd name="T92" fmla="*/ 831 w 2240"/>
                <a:gd name="T93" fmla="*/ 256 h 2656"/>
                <a:gd name="T94" fmla="*/ 901 w 2240"/>
                <a:gd name="T95" fmla="*/ 103 h 2656"/>
                <a:gd name="T96" fmla="*/ 1040 w 2240"/>
                <a:gd name="T97" fmla="*/ 14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0" h="2656">
                  <a:moveTo>
                    <a:pt x="1126" y="0"/>
                  </a:moveTo>
                  <a:lnTo>
                    <a:pt x="1170" y="4"/>
                  </a:lnTo>
                  <a:lnTo>
                    <a:pt x="1212" y="14"/>
                  </a:lnTo>
                  <a:lnTo>
                    <a:pt x="1252" y="28"/>
                  </a:lnTo>
                  <a:lnTo>
                    <a:pt x="1288" y="49"/>
                  </a:lnTo>
                  <a:lnTo>
                    <a:pt x="1321" y="74"/>
                  </a:lnTo>
                  <a:lnTo>
                    <a:pt x="1351" y="103"/>
                  </a:lnTo>
                  <a:lnTo>
                    <a:pt x="1375" y="137"/>
                  </a:lnTo>
                  <a:lnTo>
                    <a:pt x="1396" y="173"/>
                  </a:lnTo>
                  <a:lnTo>
                    <a:pt x="1411" y="213"/>
                  </a:lnTo>
                  <a:lnTo>
                    <a:pt x="1421" y="256"/>
                  </a:lnTo>
                  <a:lnTo>
                    <a:pt x="1423" y="299"/>
                  </a:lnTo>
                  <a:lnTo>
                    <a:pt x="1420" y="345"/>
                  </a:lnTo>
                  <a:lnTo>
                    <a:pt x="1410" y="390"/>
                  </a:lnTo>
                  <a:lnTo>
                    <a:pt x="1393" y="431"/>
                  </a:lnTo>
                  <a:lnTo>
                    <a:pt x="1431" y="445"/>
                  </a:lnTo>
                  <a:lnTo>
                    <a:pt x="1465" y="465"/>
                  </a:lnTo>
                  <a:lnTo>
                    <a:pt x="1495" y="490"/>
                  </a:lnTo>
                  <a:lnTo>
                    <a:pt x="1521" y="520"/>
                  </a:lnTo>
                  <a:lnTo>
                    <a:pt x="1542" y="554"/>
                  </a:lnTo>
                  <a:lnTo>
                    <a:pt x="1555" y="592"/>
                  </a:lnTo>
                  <a:lnTo>
                    <a:pt x="1563" y="632"/>
                  </a:lnTo>
                  <a:lnTo>
                    <a:pt x="1563" y="634"/>
                  </a:lnTo>
                  <a:lnTo>
                    <a:pt x="1593" y="604"/>
                  </a:lnTo>
                  <a:lnTo>
                    <a:pt x="1625" y="577"/>
                  </a:lnTo>
                  <a:lnTo>
                    <a:pt x="1663" y="557"/>
                  </a:lnTo>
                  <a:lnTo>
                    <a:pt x="1703" y="541"/>
                  </a:lnTo>
                  <a:lnTo>
                    <a:pt x="1746" y="531"/>
                  </a:lnTo>
                  <a:lnTo>
                    <a:pt x="1791" y="528"/>
                  </a:lnTo>
                  <a:lnTo>
                    <a:pt x="1835" y="531"/>
                  </a:lnTo>
                  <a:lnTo>
                    <a:pt x="1877" y="540"/>
                  </a:lnTo>
                  <a:lnTo>
                    <a:pt x="1916" y="555"/>
                  </a:lnTo>
                  <a:lnTo>
                    <a:pt x="1953" y="576"/>
                  </a:lnTo>
                  <a:lnTo>
                    <a:pt x="1986" y="600"/>
                  </a:lnTo>
                  <a:lnTo>
                    <a:pt x="2016" y="630"/>
                  </a:lnTo>
                  <a:lnTo>
                    <a:pt x="2040" y="663"/>
                  </a:lnTo>
                  <a:lnTo>
                    <a:pt x="2061" y="700"/>
                  </a:lnTo>
                  <a:lnTo>
                    <a:pt x="2076" y="739"/>
                  </a:lnTo>
                  <a:lnTo>
                    <a:pt x="2085" y="781"/>
                  </a:lnTo>
                  <a:lnTo>
                    <a:pt x="2088" y="826"/>
                  </a:lnTo>
                  <a:lnTo>
                    <a:pt x="2085" y="872"/>
                  </a:lnTo>
                  <a:lnTo>
                    <a:pt x="2074" y="917"/>
                  </a:lnTo>
                  <a:lnTo>
                    <a:pt x="2057" y="958"/>
                  </a:lnTo>
                  <a:lnTo>
                    <a:pt x="2096" y="971"/>
                  </a:lnTo>
                  <a:lnTo>
                    <a:pt x="2130" y="992"/>
                  </a:lnTo>
                  <a:lnTo>
                    <a:pt x="2160" y="1017"/>
                  </a:lnTo>
                  <a:lnTo>
                    <a:pt x="2186" y="1047"/>
                  </a:lnTo>
                  <a:lnTo>
                    <a:pt x="2207" y="1081"/>
                  </a:lnTo>
                  <a:lnTo>
                    <a:pt x="2220" y="1119"/>
                  </a:lnTo>
                  <a:lnTo>
                    <a:pt x="2228" y="1159"/>
                  </a:lnTo>
                  <a:lnTo>
                    <a:pt x="2232" y="1229"/>
                  </a:lnTo>
                  <a:lnTo>
                    <a:pt x="2236" y="1292"/>
                  </a:lnTo>
                  <a:lnTo>
                    <a:pt x="2238" y="1351"/>
                  </a:lnTo>
                  <a:lnTo>
                    <a:pt x="2240" y="1408"/>
                  </a:lnTo>
                  <a:lnTo>
                    <a:pt x="2240" y="1465"/>
                  </a:lnTo>
                  <a:lnTo>
                    <a:pt x="2237" y="1521"/>
                  </a:lnTo>
                  <a:lnTo>
                    <a:pt x="2235" y="1581"/>
                  </a:lnTo>
                  <a:lnTo>
                    <a:pt x="2230" y="1645"/>
                  </a:lnTo>
                  <a:lnTo>
                    <a:pt x="2224" y="1714"/>
                  </a:lnTo>
                  <a:lnTo>
                    <a:pt x="2218" y="1745"/>
                  </a:lnTo>
                  <a:lnTo>
                    <a:pt x="2206" y="1775"/>
                  </a:lnTo>
                  <a:lnTo>
                    <a:pt x="2190" y="1801"/>
                  </a:lnTo>
                  <a:lnTo>
                    <a:pt x="2169" y="1825"/>
                  </a:lnTo>
                  <a:lnTo>
                    <a:pt x="2144" y="1843"/>
                  </a:lnTo>
                  <a:lnTo>
                    <a:pt x="2128" y="2494"/>
                  </a:lnTo>
                  <a:lnTo>
                    <a:pt x="2125" y="2526"/>
                  </a:lnTo>
                  <a:lnTo>
                    <a:pt x="2115" y="2556"/>
                  </a:lnTo>
                  <a:lnTo>
                    <a:pt x="2101" y="2583"/>
                  </a:lnTo>
                  <a:lnTo>
                    <a:pt x="2080" y="2607"/>
                  </a:lnTo>
                  <a:lnTo>
                    <a:pt x="2056" y="2628"/>
                  </a:lnTo>
                  <a:lnTo>
                    <a:pt x="2028" y="2642"/>
                  </a:lnTo>
                  <a:lnTo>
                    <a:pt x="1997" y="2652"/>
                  </a:lnTo>
                  <a:lnTo>
                    <a:pt x="1964" y="2656"/>
                  </a:lnTo>
                  <a:lnTo>
                    <a:pt x="1867" y="2656"/>
                  </a:lnTo>
                  <a:lnTo>
                    <a:pt x="1839" y="2653"/>
                  </a:lnTo>
                  <a:lnTo>
                    <a:pt x="1813" y="2646"/>
                  </a:lnTo>
                  <a:lnTo>
                    <a:pt x="1787" y="2635"/>
                  </a:lnTo>
                  <a:lnTo>
                    <a:pt x="1763" y="2646"/>
                  </a:lnTo>
                  <a:lnTo>
                    <a:pt x="1737" y="2653"/>
                  </a:lnTo>
                  <a:lnTo>
                    <a:pt x="1708" y="2656"/>
                  </a:lnTo>
                  <a:lnTo>
                    <a:pt x="1611" y="2656"/>
                  </a:lnTo>
                  <a:lnTo>
                    <a:pt x="1578" y="2652"/>
                  </a:lnTo>
                  <a:lnTo>
                    <a:pt x="1547" y="2642"/>
                  </a:lnTo>
                  <a:lnTo>
                    <a:pt x="1519" y="2627"/>
                  </a:lnTo>
                  <a:lnTo>
                    <a:pt x="1495" y="2607"/>
                  </a:lnTo>
                  <a:lnTo>
                    <a:pt x="1475" y="2583"/>
                  </a:lnTo>
                  <a:lnTo>
                    <a:pt x="1460" y="2555"/>
                  </a:lnTo>
                  <a:lnTo>
                    <a:pt x="1450" y="2524"/>
                  </a:lnTo>
                  <a:lnTo>
                    <a:pt x="1446" y="2491"/>
                  </a:lnTo>
                  <a:lnTo>
                    <a:pt x="1436" y="2055"/>
                  </a:lnTo>
                  <a:lnTo>
                    <a:pt x="1416" y="2080"/>
                  </a:lnTo>
                  <a:lnTo>
                    <a:pt x="1392" y="2099"/>
                  </a:lnTo>
                  <a:lnTo>
                    <a:pt x="1363" y="2115"/>
                  </a:lnTo>
                  <a:lnTo>
                    <a:pt x="1333" y="2125"/>
                  </a:lnTo>
                  <a:lnTo>
                    <a:pt x="1299" y="2128"/>
                  </a:lnTo>
                  <a:lnTo>
                    <a:pt x="1202" y="2128"/>
                  </a:lnTo>
                  <a:lnTo>
                    <a:pt x="1174" y="2126"/>
                  </a:lnTo>
                  <a:lnTo>
                    <a:pt x="1148" y="2119"/>
                  </a:lnTo>
                  <a:lnTo>
                    <a:pt x="1122" y="2108"/>
                  </a:lnTo>
                  <a:lnTo>
                    <a:pt x="1098" y="2119"/>
                  </a:lnTo>
                  <a:lnTo>
                    <a:pt x="1072" y="2126"/>
                  </a:lnTo>
                  <a:lnTo>
                    <a:pt x="1043" y="2128"/>
                  </a:lnTo>
                  <a:lnTo>
                    <a:pt x="946" y="2128"/>
                  </a:lnTo>
                  <a:lnTo>
                    <a:pt x="914" y="2126"/>
                  </a:lnTo>
                  <a:lnTo>
                    <a:pt x="885" y="2116"/>
                  </a:lnTo>
                  <a:lnTo>
                    <a:pt x="858" y="2102"/>
                  </a:lnTo>
                  <a:lnTo>
                    <a:pt x="835" y="2084"/>
                  </a:lnTo>
                  <a:lnTo>
                    <a:pt x="814" y="2061"/>
                  </a:lnTo>
                  <a:lnTo>
                    <a:pt x="798" y="2034"/>
                  </a:lnTo>
                  <a:lnTo>
                    <a:pt x="794" y="2254"/>
                  </a:lnTo>
                  <a:lnTo>
                    <a:pt x="790" y="2287"/>
                  </a:lnTo>
                  <a:lnTo>
                    <a:pt x="780" y="2317"/>
                  </a:lnTo>
                  <a:lnTo>
                    <a:pt x="765" y="2344"/>
                  </a:lnTo>
                  <a:lnTo>
                    <a:pt x="745" y="2368"/>
                  </a:lnTo>
                  <a:lnTo>
                    <a:pt x="721" y="2388"/>
                  </a:lnTo>
                  <a:lnTo>
                    <a:pt x="693" y="2403"/>
                  </a:lnTo>
                  <a:lnTo>
                    <a:pt x="662" y="2413"/>
                  </a:lnTo>
                  <a:lnTo>
                    <a:pt x="629" y="2416"/>
                  </a:lnTo>
                  <a:lnTo>
                    <a:pt x="532" y="2416"/>
                  </a:lnTo>
                  <a:lnTo>
                    <a:pt x="503" y="2414"/>
                  </a:lnTo>
                  <a:lnTo>
                    <a:pt x="477" y="2407"/>
                  </a:lnTo>
                  <a:lnTo>
                    <a:pt x="453" y="2396"/>
                  </a:lnTo>
                  <a:lnTo>
                    <a:pt x="427" y="2407"/>
                  </a:lnTo>
                  <a:lnTo>
                    <a:pt x="401" y="2414"/>
                  </a:lnTo>
                  <a:lnTo>
                    <a:pt x="373" y="2416"/>
                  </a:lnTo>
                  <a:lnTo>
                    <a:pt x="276" y="2416"/>
                  </a:lnTo>
                  <a:lnTo>
                    <a:pt x="243" y="2413"/>
                  </a:lnTo>
                  <a:lnTo>
                    <a:pt x="212" y="2403"/>
                  </a:lnTo>
                  <a:lnTo>
                    <a:pt x="184" y="2387"/>
                  </a:lnTo>
                  <a:lnTo>
                    <a:pt x="160" y="2368"/>
                  </a:lnTo>
                  <a:lnTo>
                    <a:pt x="139" y="2344"/>
                  </a:lnTo>
                  <a:lnTo>
                    <a:pt x="125" y="2316"/>
                  </a:lnTo>
                  <a:lnTo>
                    <a:pt x="115" y="2284"/>
                  </a:lnTo>
                  <a:lnTo>
                    <a:pt x="112" y="2252"/>
                  </a:lnTo>
                  <a:lnTo>
                    <a:pt x="96" y="1604"/>
                  </a:lnTo>
                  <a:lnTo>
                    <a:pt x="71" y="1584"/>
                  </a:lnTo>
                  <a:lnTo>
                    <a:pt x="50" y="1561"/>
                  </a:lnTo>
                  <a:lnTo>
                    <a:pt x="34" y="1535"/>
                  </a:lnTo>
                  <a:lnTo>
                    <a:pt x="22" y="1506"/>
                  </a:lnTo>
                  <a:lnTo>
                    <a:pt x="16" y="1474"/>
                  </a:lnTo>
                  <a:lnTo>
                    <a:pt x="10" y="1405"/>
                  </a:lnTo>
                  <a:lnTo>
                    <a:pt x="5" y="1341"/>
                  </a:lnTo>
                  <a:lnTo>
                    <a:pt x="3" y="1282"/>
                  </a:lnTo>
                  <a:lnTo>
                    <a:pt x="0" y="1225"/>
                  </a:lnTo>
                  <a:lnTo>
                    <a:pt x="0" y="1168"/>
                  </a:lnTo>
                  <a:lnTo>
                    <a:pt x="2" y="1112"/>
                  </a:lnTo>
                  <a:lnTo>
                    <a:pt x="4" y="1052"/>
                  </a:lnTo>
                  <a:lnTo>
                    <a:pt x="8" y="989"/>
                  </a:lnTo>
                  <a:lnTo>
                    <a:pt x="12" y="919"/>
                  </a:lnTo>
                  <a:lnTo>
                    <a:pt x="19" y="883"/>
                  </a:lnTo>
                  <a:lnTo>
                    <a:pt x="29" y="849"/>
                  </a:lnTo>
                  <a:lnTo>
                    <a:pt x="46" y="819"/>
                  </a:lnTo>
                  <a:lnTo>
                    <a:pt x="68" y="790"/>
                  </a:lnTo>
                  <a:lnTo>
                    <a:pt x="93" y="766"/>
                  </a:lnTo>
                  <a:lnTo>
                    <a:pt x="123" y="744"/>
                  </a:lnTo>
                  <a:lnTo>
                    <a:pt x="154" y="728"/>
                  </a:lnTo>
                  <a:lnTo>
                    <a:pt x="188" y="717"/>
                  </a:lnTo>
                  <a:lnTo>
                    <a:pt x="171" y="676"/>
                  </a:lnTo>
                  <a:lnTo>
                    <a:pt x="161" y="633"/>
                  </a:lnTo>
                  <a:lnTo>
                    <a:pt x="158" y="587"/>
                  </a:lnTo>
                  <a:lnTo>
                    <a:pt x="160" y="542"/>
                  </a:lnTo>
                  <a:lnTo>
                    <a:pt x="170" y="500"/>
                  </a:lnTo>
                  <a:lnTo>
                    <a:pt x="185" y="461"/>
                  </a:lnTo>
                  <a:lnTo>
                    <a:pt x="205" y="424"/>
                  </a:lnTo>
                  <a:lnTo>
                    <a:pt x="230" y="391"/>
                  </a:lnTo>
                  <a:lnTo>
                    <a:pt x="260" y="361"/>
                  </a:lnTo>
                  <a:lnTo>
                    <a:pt x="293" y="337"/>
                  </a:lnTo>
                  <a:lnTo>
                    <a:pt x="329" y="316"/>
                  </a:lnTo>
                  <a:lnTo>
                    <a:pt x="369" y="300"/>
                  </a:lnTo>
                  <a:lnTo>
                    <a:pt x="411" y="292"/>
                  </a:lnTo>
                  <a:lnTo>
                    <a:pt x="455" y="288"/>
                  </a:lnTo>
                  <a:lnTo>
                    <a:pt x="500" y="292"/>
                  </a:lnTo>
                  <a:lnTo>
                    <a:pt x="541" y="300"/>
                  </a:lnTo>
                  <a:lnTo>
                    <a:pt x="581" y="316"/>
                  </a:lnTo>
                  <a:lnTo>
                    <a:pt x="617" y="337"/>
                  </a:lnTo>
                  <a:lnTo>
                    <a:pt x="651" y="362"/>
                  </a:lnTo>
                  <a:lnTo>
                    <a:pt x="680" y="391"/>
                  </a:lnTo>
                  <a:lnTo>
                    <a:pt x="705" y="424"/>
                  </a:lnTo>
                  <a:lnTo>
                    <a:pt x="726" y="461"/>
                  </a:lnTo>
                  <a:lnTo>
                    <a:pt x="740" y="500"/>
                  </a:lnTo>
                  <a:lnTo>
                    <a:pt x="766" y="477"/>
                  </a:lnTo>
                  <a:lnTo>
                    <a:pt x="794" y="456"/>
                  </a:lnTo>
                  <a:lnTo>
                    <a:pt x="825" y="441"/>
                  </a:lnTo>
                  <a:lnTo>
                    <a:pt x="858" y="430"/>
                  </a:lnTo>
                  <a:lnTo>
                    <a:pt x="842" y="389"/>
                  </a:lnTo>
                  <a:lnTo>
                    <a:pt x="831" y="345"/>
                  </a:lnTo>
                  <a:lnTo>
                    <a:pt x="827" y="299"/>
                  </a:lnTo>
                  <a:lnTo>
                    <a:pt x="831" y="256"/>
                  </a:lnTo>
                  <a:lnTo>
                    <a:pt x="839" y="213"/>
                  </a:lnTo>
                  <a:lnTo>
                    <a:pt x="855" y="173"/>
                  </a:lnTo>
                  <a:lnTo>
                    <a:pt x="876" y="137"/>
                  </a:lnTo>
                  <a:lnTo>
                    <a:pt x="901" y="103"/>
                  </a:lnTo>
                  <a:lnTo>
                    <a:pt x="930" y="74"/>
                  </a:lnTo>
                  <a:lnTo>
                    <a:pt x="963" y="49"/>
                  </a:lnTo>
                  <a:lnTo>
                    <a:pt x="1000" y="28"/>
                  </a:lnTo>
                  <a:lnTo>
                    <a:pt x="1040" y="14"/>
                  </a:lnTo>
                  <a:lnTo>
                    <a:pt x="1081" y="4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72C2E2">
                <a:alpha val="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" name="Freeform 281"/>
            <p:cNvSpPr>
              <a:spLocks noEditPoints="1"/>
            </p:cNvSpPr>
            <p:nvPr/>
          </p:nvSpPr>
          <p:spPr bwMode="auto">
            <a:xfrm>
              <a:off x="9007931" y="2621516"/>
              <a:ext cx="162729" cy="465997"/>
            </a:xfrm>
            <a:custGeom>
              <a:avLst/>
              <a:gdLst>
                <a:gd name="T0" fmla="*/ 356 w 660"/>
                <a:gd name="T1" fmla="*/ 414 h 1889"/>
                <a:gd name="T2" fmla="*/ 421 w 660"/>
                <a:gd name="T3" fmla="*/ 416 h 1889"/>
                <a:gd name="T4" fmla="*/ 502 w 660"/>
                <a:gd name="T5" fmla="*/ 421 h 1889"/>
                <a:gd name="T6" fmla="*/ 575 w 660"/>
                <a:gd name="T7" fmla="*/ 429 h 1889"/>
                <a:gd name="T8" fmla="*/ 616 w 660"/>
                <a:gd name="T9" fmla="*/ 456 h 1889"/>
                <a:gd name="T10" fmla="*/ 643 w 660"/>
                <a:gd name="T11" fmla="*/ 497 h 1889"/>
                <a:gd name="T12" fmla="*/ 653 w 660"/>
                <a:gd name="T13" fmla="*/ 588 h 1889"/>
                <a:gd name="T14" fmla="*/ 659 w 660"/>
                <a:gd name="T15" fmla="*/ 706 h 1889"/>
                <a:gd name="T16" fmla="*/ 660 w 660"/>
                <a:gd name="T17" fmla="*/ 814 h 1889"/>
                <a:gd name="T18" fmla="*/ 631 w 660"/>
                <a:gd name="T19" fmla="*/ 888 h 1889"/>
                <a:gd name="T20" fmla="*/ 586 w 660"/>
                <a:gd name="T21" fmla="*/ 941 h 1889"/>
                <a:gd name="T22" fmla="*/ 558 w 660"/>
                <a:gd name="T23" fmla="*/ 1004 h 1889"/>
                <a:gd name="T24" fmla="*/ 547 w 660"/>
                <a:gd name="T25" fmla="*/ 1106 h 1889"/>
                <a:gd name="T26" fmla="*/ 541 w 660"/>
                <a:gd name="T27" fmla="*/ 1227 h 1889"/>
                <a:gd name="T28" fmla="*/ 541 w 660"/>
                <a:gd name="T29" fmla="*/ 1337 h 1889"/>
                <a:gd name="T30" fmla="*/ 545 w 660"/>
                <a:gd name="T31" fmla="*/ 1451 h 1889"/>
                <a:gd name="T32" fmla="*/ 555 w 660"/>
                <a:gd name="T33" fmla="*/ 1579 h 1889"/>
                <a:gd name="T34" fmla="*/ 545 w 660"/>
                <a:gd name="T35" fmla="*/ 1862 h 1889"/>
                <a:gd name="T36" fmla="*/ 521 w 660"/>
                <a:gd name="T37" fmla="*/ 1885 h 1889"/>
                <a:gd name="T38" fmla="*/ 407 w 660"/>
                <a:gd name="T39" fmla="*/ 1889 h 1889"/>
                <a:gd name="T40" fmla="*/ 376 w 660"/>
                <a:gd name="T41" fmla="*/ 1875 h 1889"/>
                <a:gd name="T42" fmla="*/ 362 w 660"/>
                <a:gd name="T43" fmla="*/ 1844 h 1889"/>
                <a:gd name="T44" fmla="*/ 292 w 660"/>
                <a:gd name="T45" fmla="*/ 1231 h 1889"/>
                <a:gd name="T46" fmla="*/ 289 w 660"/>
                <a:gd name="T47" fmla="*/ 1862 h 1889"/>
                <a:gd name="T48" fmla="*/ 266 w 660"/>
                <a:gd name="T49" fmla="*/ 1885 h 1889"/>
                <a:gd name="T50" fmla="*/ 151 w 660"/>
                <a:gd name="T51" fmla="*/ 1889 h 1889"/>
                <a:gd name="T52" fmla="*/ 119 w 660"/>
                <a:gd name="T53" fmla="*/ 1875 h 1889"/>
                <a:gd name="T54" fmla="*/ 107 w 660"/>
                <a:gd name="T55" fmla="*/ 1844 h 1889"/>
                <a:gd name="T56" fmla="*/ 100 w 660"/>
                <a:gd name="T57" fmla="*/ 1277 h 1889"/>
                <a:gd name="T58" fmla="*/ 107 w 660"/>
                <a:gd name="T59" fmla="*/ 1156 h 1889"/>
                <a:gd name="T60" fmla="*/ 110 w 660"/>
                <a:gd name="T61" fmla="*/ 1045 h 1889"/>
                <a:gd name="T62" fmla="*/ 106 w 660"/>
                <a:gd name="T63" fmla="*/ 931 h 1889"/>
                <a:gd name="T64" fmla="*/ 98 w 660"/>
                <a:gd name="T65" fmla="*/ 799 h 1889"/>
                <a:gd name="T66" fmla="*/ 76 w 660"/>
                <a:gd name="T67" fmla="*/ 722 h 1889"/>
                <a:gd name="T68" fmla="*/ 30 w 660"/>
                <a:gd name="T69" fmla="*/ 658 h 1889"/>
                <a:gd name="T70" fmla="*/ 3 w 660"/>
                <a:gd name="T71" fmla="*/ 579 h 1889"/>
                <a:gd name="T72" fmla="*/ 12 w 660"/>
                <a:gd name="T73" fmla="*/ 497 h 1889"/>
                <a:gd name="T74" fmla="*/ 38 w 660"/>
                <a:gd name="T75" fmla="*/ 456 h 1889"/>
                <a:gd name="T76" fmla="*/ 81 w 660"/>
                <a:gd name="T77" fmla="*/ 429 h 1889"/>
                <a:gd name="T78" fmla="*/ 155 w 660"/>
                <a:gd name="T79" fmla="*/ 421 h 1889"/>
                <a:gd name="T80" fmla="*/ 234 w 660"/>
                <a:gd name="T81" fmla="*/ 416 h 1889"/>
                <a:gd name="T82" fmla="*/ 298 w 660"/>
                <a:gd name="T83" fmla="*/ 414 h 1889"/>
                <a:gd name="T84" fmla="*/ 331 w 660"/>
                <a:gd name="T85" fmla="*/ 0 h 1889"/>
                <a:gd name="T86" fmla="*/ 400 w 660"/>
                <a:gd name="T87" fmla="*/ 15 h 1889"/>
                <a:gd name="T88" fmla="*/ 457 w 660"/>
                <a:gd name="T89" fmla="*/ 53 h 1889"/>
                <a:gd name="T90" fmla="*/ 495 w 660"/>
                <a:gd name="T91" fmla="*/ 109 h 1889"/>
                <a:gd name="T92" fmla="*/ 509 w 660"/>
                <a:gd name="T93" fmla="*/ 179 h 1889"/>
                <a:gd name="T94" fmla="*/ 495 w 660"/>
                <a:gd name="T95" fmla="*/ 248 h 1889"/>
                <a:gd name="T96" fmla="*/ 457 w 660"/>
                <a:gd name="T97" fmla="*/ 305 h 1889"/>
                <a:gd name="T98" fmla="*/ 400 w 660"/>
                <a:gd name="T99" fmla="*/ 344 h 1889"/>
                <a:gd name="T100" fmla="*/ 331 w 660"/>
                <a:gd name="T101" fmla="*/ 358 h 1889"/>
                <a:gd name="T102" fmla="*/ 261 w 660"/>
                <a:gd name="T103" fmla="*/ 344 h 1889"/>
                <a:gd name="T104" fmla="*/ 204 w 660"/>
                <a:gd name="T105" fmla="*/ 305 h 1889"/>
                <a:gd name="T106" fmla="*/ 167 w 660"/>
                <a:gd name="T107" fmla="*/ 248 h 1889"/>
                <a:gd name="T108" fmla="*/ 152 w 660"/>
                <a:gd name="T109" fmla="*/ 179 h 1889"/>
                <a:gd name="T110" fmla="*/ 167 w 660"/>
                <a:gd name="T111" fmla="*/ 109 h 1889"/>
                <a:gd name="T112" fmla="*/ 204 w 660"/>
                <a:gd name="T113" fmla="*/ 53 h 1889"/>
                <a:gd name="T114" fmla="*/ 261 w 660"/>
                <a:gd name="T115" fmla="*/ 15 h 1889"/>
                <a:gd name="T116" fmla="*/ 331 w 660"/>
                <a:gd name="T117" fmla="*/ 0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0" h="1889">
                  <a:moveTo>
                    <a:pt x="327" y="414"/>
                  </a:moveTo>
                  <a:lnTo>
                    <a:pt x="356" y="414"/>
                  </a:lnTo>
                  <a:lnTo>
                    <a:pt x="388" y="415"/>
                  </a:lnTo>
                  <a:lnTo>
                    <a:pt x="421" y="416"/>
                  </a:lnTo>
                  <a:lnTo>
                    <a:pt x="458" y="418"/>
                  </a:lnTo>
                  <a:lnTo>
                    <a:pt x="502" y="421"/>
                  </a:lnTo>
                  <a:lnTo>
                    <a:pt x="551" y="425"/>
                  </a:lnTo>
                  <a:lnTo>
                    <a:pt x="575" y="429"/>
                  </a:lnTo>
                  <a:lnTo>
                    <a:pt x="597" y="440"/>
                  </a:lnTo>
                  <a:lnTo>
                    <a:pt x="616" y="456"/>
                  </a:lnTo>
                  <a:lnTo>
                    <a:pt x="632" y="475"/>
                  </a:lnTo>
                  <a:lnTo>
                    <a:pt x="643" y="497"/>
                  </a:lnTo>
                  <a:lnTo>
                    <a:pt x="648" y="521"/>
                  </a:lnTo>
                  <a:lnTo>
                    <a:pt x="653" y="588"/>
                  </a:lnTo>
                  <a:lnTo>
                    <a:pt x="656" y="649"/>
                  </a:lnTo>
                  <a:lnTo>
                    <a:pt x="659" y="706"/>
                  </a:lnTo>
                  <a:lnTo>
                    <a:pt x="660" y="761"/>
                  </a:lnTo>
                  <a:lnTo>
                    <a:pt x="660" y="814"/>
                  </a:lnTo>
                  <a:lnTo>
                    <a:pt x="658" y="867"/>
                  </a:lnTo>
                  <a:lnTo>
                    <a:pt x="631" y="888"/>
                  </a:lnTo>
                  <a:lnTo>
                    <a:pt x="606" y="913"/>
                  </a:lnTo>
                  <a:lnTo>
                    <a:pt x="586" y="941"/>
                  </a:lnTo>
                  <a:lnTo>
                    <a:pt x="569" y="971"/>
                  </a:lnTo>
                  <a:lnTo>
                    <a:pt x="558" y="1004"/>
                  </a:lnTo>
                  <a:lnTo>
                    <a:pt x="552" y="1039"/>
                  </a:lnTo>
                  <a:lnTo>
                    <a:pt x="547" y="1106"/>
                  </a:lnTo>
                  <a:lnTo>
                    <a:pt x="544" y="1169"/>
                  </a:lnTo>
                  <a:lnTo>
                    <a:pt x="541" y="1227"/>
                  </a:lnTo>
                  <a:lnTo>
                    <a:pt x="540" y="1283"/>
                  </a:lnTo>
                  <a:lnTo>
                    <a:pt x="541" y="1337"/>
                  </a:lnTo>
                  <a:lnTo>
                    <a:pt x="543" y="1393"/>
                  </a:lnTo>
                  <a:lnTo>
                    <a:pt x="545" y="1451"/>
                  </a:lnTo>
                  <a:lnTo>
                    <a:pt x="550" y="1511"/>
                  </a:lnTo>
                  <a:lnTo>
                    <a:pt x="555" y="1579"/>
                  </a:lnTo>
                  <a:lnTo>
                    <a:pt x="549" y="1844"/>
                  </a:lnTo>
                  <a:lnTo>
                    <a:pt x="545" y="1862"/>
                  </a:lnTo>
                  <a:lnTo>
                    <a:pt x="535" y="1875"/>
                  </a:lnTo>
                  <a:lnTo>
                    <a:pt x="521" y="1885"/>
                  </a:lnTo>
                  <a:lnTo>
                    <a:pt x="504" y="1889"/>
                  </a:lnTo>
                  <a:lnTo>
                    <a:pt x="407" y="1889"/>
                  </a:lnTo>
                  <a:lnTo>
                    <a:pt x="390" y="1885"/>
                  </a:lnTo>
                  <a:lnTo>
                    <a:pt x="376" y="1875"/>
                  </a:lnTo>
                  <a:lnTo>
                    <a:pt x="366" y="1862"/>
                  </a:lnTo>
                  <a:lnTo>
                    <a:pt x="362" y="1844"/>
                  </a:lnTo>
                  <a:lnTo>
                    <a:pt x="362" y="1231"/>
                  </a:lnTo>
                  <a:lnTo>
                    <a:pt x="292" y="1231"/>
                  </a:lnTo>
                  <a:lnTo>
                    <a:pt x="292" y="1844"/>
                  </a:lnTo>
                  <a:lnTo>
                    <a:pt x="289" y="1862"/>
                  </a:lnTo>
                  <a:lnTo>
                    <a:pt x="279" y="1875"/>
                  </a:lnTo>
                  <a:lnTo>
                    <a:pt x="266" y="1885"/>
                  </a:lnTo>
                  <a:lnTo>
                    <a:pt x="248" y="1889"/>
                  </a:lnTo>
                  <a:lnTo>
                    <a:pt x="151" y="1889"/>
                  </a:lnTo>
                  <a:lnTo>
                    <a:pt x="134" y="1885"/>
                  </a:lnTo>
                  <a:lnTo>
                    <a:pt x="119" y="1875"/>
                  </a:lnTo>
                  <a:lnTo>
                    <a:pt x="110" y="1862"/>
                  </a:lnTo>
                  <a:lnTo>
                    <a:pt x="107" y="1844"/>
                  </a:lnTo>
                  <a:lnTo>
                    <a:pt x="94" y="1345"/>
                  </a:lnTo>
                  <a:lnTo>
                    <a:pt x="100" y="1277"/>
                  </a:lnTo>
                  <a:lnTo>
                    <a:pt x="105" y="1214"/>
                  </a:lnTo>
                  <a:lnTo>
                    <a:pt x="107" y="1156"/>
                  </a:lnTo>
                  <a:lnTo>
                    <a:pt x="109" y="1100"/>
                  </a:lnTo>
                  <a:lnTo>
                    <a:pt x="110" y="1045"/>
                  </a:lnTo>
                  <a:lnTo>
                    <a:pt x="109" y="989"/>
                  </a:lnTo>
                  <a:lnTo>
                    <a:pt x="106" y="931"/>
                  </a:lnTo>
                  <a:lnTo>
                    <a:pt x="103" y="868"/>
                  </a:lnTo>
                  <a:lnTo>
                    <a:pt x="98" y="799"/>
                  </a:lnTo>
                  <a:lnTo>
                    <a:pt x="90" y="759"/>
                  </a:lnTo>
                  <a:lnTo>
                    <a:pt x="76" y="722"/>
                  </a:lnTo>
                  <a:lnTo>
                    <a:pt x="55" y="688"/>
                  </a:lnTo>
                  <a:lnTo>
                    <a:pt x="30" y="658"/>
                  </a:lnTo>
                  <a:lnTo>
                    <a:pt x="0" y="632"/>
                  </a:lnTo>
                  <a:lnTo>
                    <a:pt x="3" y="579"/>
                  </a:lnTo>
                  <a:lnTo>
                    <a:pt x="7" y="521"/>
                  </a:lnTo>
                  <a:lnTo>
                    <a:pt x="12" y="497"/>
                  </a:lnTo>
                  <a:lnTo>
                    <a:pt x="23" y="475"/>
                  </a:lnTo>
                  <a:lnTo>
                    <a:pt x="38" y="456"/>
                  </a:lnTo>
                  <a:lnTo>
                    <a:pt x="58" y="440"/>
                  </a:lnTo>
                  <a:lnTo>
                    <a:pt x="81" y="429"/>
                  </a:lnTo>
                  <a:lnTo>
                    <a:pt x="105" y="425"/>
                  </a:lnTo>
                  <a:lnTo>
                    <a:pt x="155" y="421"/>
                  </a:lnTo>
                  <a:lnTo>
                    <a:pt x="197" y="418"/>
                  </a:lnTo>
                  <a:lnTo>
                    <a:pt x="234" y="416"/>
                  </a:lnTo>
                  <a:lnTo>
                    <a:pt x="268" y="415"/>
                  </a:lnTo>
                  <a:lnTo>
                    <a:pt x="298" y="414"/>
                  </a:lnTo>
                  <a:lnTo>
                    <a:pt x="327" y="414"/>
                  </a:lnTo>
                  <a:close/>
                  <a:moveTo>
                    <a:pt x="331" y="0"/>
                  </a:moveTo>
                  <a:lnTo>
                    <a:pt x="366" y="4"/>
                  </a:lnTo>
                  <a:lnTo>
                    <a:pt x="400" y="15"/>
                  </a:lnTo>
                  <a:lnTo>
                    <a:pt x="430" y="32"/>
                  </a:lnTo>
                  <a:lnTo>
                    <a:pt x="457" y="53"/>
                  </a:lnTo>
                  <a:lnTo>
                    <a:pt x="479" y="79"/>
                  </a:lnTo>
                  <a:lnTo>
                    <a:pt x="495" y="109"/>
                  </a:lnTo>
                  <a:lnTo>
                    <a:pt x="505" y="143"/>
                  </a:lnTo>
                  <a:lnTo>
                    <a:pt x="509" y="179"/>
                  </a:lnTo>
                  <a:lnTo>
                    <a:pt x="505" y="215"/>
                  </a:lnTo>
                  <a:lnTo>
                    <a:pt x="495" y="248"/>
                  </a:lnTo>
                  <a:lnTo>
                    <a:pt x="479" y="278"/>
                  </a:lnTo>
                  <a:lnTo>
                    <a:pt x="457" y="305"/>
                  </a:lnTo>
                  <a:lnTo>
                    <a:pt x="430" y="327"/>
                  </a:lnTo>
                  <a:lnTo>
                    <a:pt x="400" y="344"/>
                  </a:lnTo>
                  <a:lnTo>
                    <a:pt x="366" y="354"/>
                  </a:lnTo>
                  <a:lnTo>
                    <a:pt x="331" y="358"/>
                  </a:lnTo>
                  <a:lnTo>
                    <a:pt x="295" y="354"/>
                  </a:lnTo>
                  <a:lnTo>
                    <a:pt x="261" y="344"/>
                  </a:lnTo>
                  <a:lnTo>
                    <a:pt x="231" y="327"/>
                  </a:lnTo>
                  <a:lnTo>
                    <a:pt x="204" y="305"/>
                  </a:lnTo>
                  <a:lnTo>
                    <a:pt x="182" y="278"/>
                  </a:lnTo>
                  <a:lnTo>
                    <a:pt x="167" y="248"/>
                  </a:lnTo>
                  <a:lnTo>
                    <a:pt x="156" y="215"/>
                  </a:lnTo>
                  <a:lnTo>
                    <a:pt x="152" y="179"/>
                  </a:lnTo>
                  <a:lnTo>
                    <a:pt x="156" y="143"/>
                  </a:lnTo>
                  <a:lnTo>
                    <a:pt x="167" y="109"/>
                  </a:lnTo>
                  <a:lnTo>
                    <a:pt x="182" y="79"/>
                  </a:lnTo>
                  <a:lnTo>
                    <a:pt x="204" y="53"/>
                  </a:lnTo>
                  <a:lnTo>
                    <a:pt x="231" y="32"/>
                  </a:lnTo>
                  <a:lnTo>
                    <a:pt x="261" y="15"/>
                  </a:lnTo>
                  <a:lnTo>
                    <a:pt x="295" y="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282"/>
            <p:cNvSpPr>
              <a:spLocks noEditPoints="1"/>
            </p:cNvSpPr>
            <p:nvPr/>
          </p:nvSpPr>
          <p:spPr bwMode="auto">
            <a:xfrm>
              <a:off x="8841504" y="2693018"/>
              <a:ext cx="493117" cy="525171"/>
            </a:xfrm>
            <a:custGeom>
              <a:avLst/>
              <a:gdLst>
                <a:gd name="T0" fmla="*/ 1761 w 2000"/>
                <a:gd name="T1" fmla="*/ 655 h 2128"/>
                <a:gd name="T2" fmla="*/ 1915 w 2000"/>
                <a:gd name="T3" fmla="*/ 669 h 2128"/>
                <a:gd name="T4" fmla="*/ 1983 w 2000"/>
                <a:gd name="T5" fmla="*/ 736 h 2128"/>
                <a:gd name="T6" fmla="*/ 1999 w 2000"/>
                <a:gd name="T7" fmla="*/ 947 h 2128"/>
                <a:gd name="T8" fmla="*/ 1995 w 2000"/>
                <a:gd name="T9" fmla="*/ 1165 h 2128"/>
                <a:gd name="T10" fmla="*/ 1968 w 2000"/>
                <a:gd name="T11" fmla="*/ 1327 h 2128"/>
                <a:gd name="T12" fmla="*/ 1921 w 2000"/>
                <a:gd name="T13" fmla="*/ 1346 h 2128"/>
                <a:gd name="T14" fmla="*/ 1907 w 2000"/>
                <a:gd name="T15" fmla="*/ 1349 h 2128"/>
                <a:gd name="T16" fmla="*/ 1861 w 2000"/>
                <a:gd name="T17" fmla="*/ 2124 h 2128"/>
                <a:gd name="T18" fmla="*/ 1716 w 2000"/>
                <a:gd name="T19" fmla="*/ 2115 h 2128"/>
                <a:gd name="T20" fmla="*/ 1632 w 2000"/>
                <a:gd name="T21" fmla="*/ 1469 h 2128"/>
                <a:gd name="T22" fmla="*/ 1606 w 2000"/>
                <a:gd name="T23" fmla="*/ 2124 h 2128"/>
                <a:gd name="T24" fmla="*/ 1459 w 2000"/>
                <a:gd name="T25" fmla="*/ 2115 h 2128"/>
                <a:gd name="T26" fmla="*/ 1420 w 2000"/>
                <a:gd name="T27" fmla="*/ 1348 h 2128"/>
                <a:gd name="T28" fmla="*/ 1409 w 2000"/>
                <a:gd name="T29" fmla="*/ 1344 h 2128"/>
                <a:gd name="T30" fmla="*/ 1355 w 2000"/>
                <a:gd name="T31" fmla="*/ 1313 h 2128"/>
                <a:gd name="T32" fmla="*/ 1337 w 2000"/>
                <a:gd name="T33" fmla="*/ 1109 h 2128"/>
                <a:gd name="T34" fmla="*/ 1339 w 2000"/>
                <a:gd name="T35" fmla="*/ 889 h 2128"/>
                <a:gd name="T36" fmla="*/ 1363 w 2000"/>
                <a:gd name="T37" fmla="*/ 713 h 2128"/>
                <a:gd name="T38" fmla="*/ 1445 w 2000"/>
                <a:gd name="T39" fmla="*/ 664 h 2128"/>
                <a:gd name="T40" fmla="*/ 1608 w 2000"/>
                <a:gd name="T41" fmla="*/ 653 h 2128"/>
                <a:gd name="T42" fmla="*/ 362 w 2000"/>
                <a:gd name="T43" fmla="*/ 413 h 2128"/>
                <a:gd name="T44" fmla="*/ 505 w 2000"/>
                <a:gd name="T45" fmla="*/ 421 h 2128"/>
                <a:gd name="T46" fmla="*/ 622 w 2000"/>
                <a:gd name="T47" fmla="*/ 455 h 2128"/>
                <a:gd name="T48" fmla="*/ 658 w 2000"/>
                <a:gd name="T49" fmla="*/ 589 h 2128"/>
                <a:gd name="T50" fmla="*/ 664 w 2000"/>
                <a:gd name="T51" fmla="*/ 815 h 2128"/>
                <a:gd name="T52" fmla="*/ 649 w 2000"/>
                <a:gd name="T53" fmla="*/ 1055 h 2128"/>
                <a:gd name="T54" fmla="*/ 600 w 2000"/>
                <a:gd name="T55" fmla="*/ 1104 h 2128"/>
                <a:gd name="T56" fmla="*/ 584 w 2000"/>
                <a:gd name="T57" fmla="*/ 1109 h 2128"/>
                <a:gd name="T58" fmla="*/ 550 w 2000"/>
                <a:gd name="T59" fmla="*/ 1861 h 2128"/>
                <a:gd name="T60" fmla="*/ 412 w 2000"/>
                <a:gd name="T61" fmla="*/ 1888 h 2128"/>
                <a:gd name="T62" fmla="*/ 368 w 2000"/>
                <a:gd name="T63" fmla="*/ 1844 h 2128"/>
                <a:gd name="T64" fmla="*/ 294 w 2000"/>
                <a:gd name="T65" fmla="*/ 1861 h 2128"/>
                <a:gd name="T66" fmla="*/ 156 w 2000"/>
                <a:gd name="T67" fmla="*/ 1888 h 2128"/>
                <a:gd name="T68" fmla="*/ 111 w 2000"/>
                <a:gd name="T69" fmla="*/ 1844 h 2128"/>
                <a:gd name="T70" fmla="*/ 80 w 2000"/>
                <a:gd name="T71" fmla="*/ 1107 h 2128"/>
                <a:gd name="T72" fmla="*/ 47 w 2000"/>
                <a:gd name="T73" fmla="*/ 1099 h 2128"/>
                <a:gd name="T74" fmla="*/ 10 w 2000"/>
                <a:gd name="T75" fmla="*/ 988 h 2128"/>
                <a:gd name="T76" fmla="*/ 0 w 2000"/>
                <a:gd name="T77" fmla="*/ 762 h 2128"/>
                <a:gd name="T78" fmla="*/ 12 w 2000"/>
                <a:gd name="T79" fmla="*/ 521 h 2128"/>
                <a:gd name="T80" fmla="*/ 63 w 2000"/>
                <a:gd name="T81" fmla="*/ 440 h 2128"/>
                <a:gd name="T82" fmla="*/ 202 w 2000"/>
                <a:gd name="T83" fmla="*/ 417 h 2128"/>
                <a:gd name="T84" fmla="*/ 333 w 2000"/>
                <a:gd name="T85" fmla="*/ 412 h 2128"/>
                <a:gd name="T86" fmla="*/ 1770 w 2000"/>
                <a:gd name="T87" fmla="*/ 270 h 2128"/>
                <a:gd name="T88" fmla="*/ 1845 w 2000"/>
                <a:gd name="T89" fmla="*/ 382 h 2128"/>
                <a:gd name="T90" fmla="*/ 1819 w 2000"/>
                <a:gd name="T91" fmla="*/ 517 h 2128"/>
                <a:gd name="T92" fmla="*/ 1706 w 2000"/>
                <a:gd name="T93" fmla="*/ 592 h 2128"/>
                <a:gd name="T94" fmla="*/ 1571 w 2000"/>
                <a:gd name="T95" fmla="*/ 566 h 2128"/>
                <a:gd name="T96" fmla="*/ 1496 w 2000"/>
                <a:gd name="T97" fmla="*/ 453 h 2128"/>
                <a:gd name="T98" fmla="*/ 1522 w 2000"/>
                <a:gd name="T99" fmla="*/ 318 h 2128"/>
                <a:gd name="T100" fmla="*/ 1635 w 2000"/>
                <a:gd name="T101" fmla="*/ 243 h 2128"/>
                <a:gd name="T102" fmla="*/ 405 w 2000"/>
                <a:gd name="T103" fmla="*/ 14 h 2128"/>
                <a:gd name="T104" fmla="*/ 499 w 2000"/>
                <a:gd name="T105" fmla="*/ 109 h 2128"/>
                <a:gd name="T106" fmla="*/ 499 w 2000"/>
                <a:gd name="T107" fmla="*/ 248 h 2128"/>
                <a:gd name="T108" fmla="*/ 405 w 2000"/>
                <a:gd name="T109" fmla="*/ 343 h 2128"/>
                <a:gd name="T110" fmla="*/ 266 w 2000"/>
                <a:gd name="T111" fmla="*/ 343 h 2128"/>
                <a:gd name="T112" fmla="*/ 171 w 2000"/>
                <a:gd name="T113" fmla="*/ 248 h 2128"/>
                <a:gd name="T114" fmla="*/ 171 w 2000"/>
                <a:gd name="T115" fmla="*/ 109 h 2128"/>
                <a:gd name="T116" fmla="*/ 266 w 2000"/>
                <a:gd name="T117" fmla="*/ 14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" h="2128">
                  <a:moveTo>
                    <a:pt x="1667" y="652"/>
                  </a:moveTo>
                  <a:lnTo>
                    <a:pt x="1696" y="653"/>
                  </a:lnTo>
                  <a:lnTo>
                    <a:pt x="1728" y="653"/>
                  </a:lnTo>
                  <a:lnTo>
                    <a:pt x="1761" y="655"/>
                  </a:lnTo>
                  <a:lnTo>
                    <a:pt x="1798" y="656"/>
                  </a:lnTo>
                  <a:lnTo>
                    <a:pt x="1842" y="660"/>
                  </a:lnTo>
                  <a:lnTo>
                    <a:pt x="1891" y="664"/>
                  </a:lnTo>
                  <a:lnTo>
                    <a:pt x="1915" y="669"/>
                  </a:lnTo>
                  <a:lnTo>
                    <a:pt x="1937" y="679"/>
                  </a:lnTo>
                  <a:lnTo>
                    <a:pt x="1956" y="694"/>
                  </a:lnTo>
                  <a:lnTo>
                    <a:pt x="1972" y="713"/>
                  </a:lnTo>
                  <a:lnTo>
                    <a:pt x="1983" y="736"/>
                  </a:lnTo>
                  <a:lnTo>
                    <a:pt x="1988" y="760"/>
                  </a:lnTo>
                  <a:lnTo>
                    <a:pt x="1993" y="828"/>
                  </a:lnTo>
                  <a:lnTo>
                    <a:pt x="1996" y="889"/>
                  </a:lnTo>
                  <a:lnTo>
                    <a:pt x="1999" y="947"/>
                  </a:lnTo>
                  <a:lnTo>
                    <a:pt x="2000" y="1001"/>
                  </a:lnTo>
                  <a:lnTo>
                    <a:pt x="2000" y="1054"/>
                  </a:lnTo>
                  <a:lnTo>
                    <a:pt x="1998" y="1109"/>
                  </a:lnTo>
                  <a:lnTo>
                    <a:pt x="1995" y="1165"/>
                  </a:lnTo>
                  <a:lnTo>
                    <a:pt x="1990" y="1227"/>
                  </a:lnTo>
                  <a:lnTo>
                    <a:pt x="1984" y="1295"/>
                  </a:lnTo>
                  <a:lnTo>
                    <a:pt x="1979" y="1313"/>
                  </a:lnTo>
                  <a:lnTo>
                    <a:pt x="1968" y="1327"/>
                  </a:lnTo>
                  <a:lnTo>
                    <a:pt x="1953" y="1338"/>
                  </a:lnTo>
                  <a:lnTo>
                    <a:pt x="1936" y="1343"/>
                  </a:lnTo>
                  <a:lnTo>
                    <a:pt x="1926" y="1344"/>
                  </a:lnTo>
                  <a:lnTo>
                    <a:pt x="1921" y="1346"/>
                  </a:lnTo>
                  <a:lnTo>
                    <a:pt x="1920" y="1347"/>
                  </a:lnTo>
                  <a:lnTo>
                    <a:pt x="1919" y="1348"/>
                  </a:lnTo>
                  <a:lnTo>
                    <a:pt x="1915" y="1348"/>
                  </a:lnTo>
                  <a:lnTo>
                    <a:pt x="1907" y="1349"/>
                  </a:lnTo>
                  <a:lnTo>
                    <a:pt x="1889" y="2083"/>
                  </a:lnTo>
                  <a:lnTo>
                    <a:pt x="1885" y="2100"/>
                  </a:lnTo>
                  <a:lnTo>
                    <a:pt x="1875" y="2115"/>
                  </a:lnTo>
                  <a:lnTo>
                    <a:pt x="1861" y="2124"/>
                  </a:lnTo>
                  <a:lnTo>
                    <a:pt x="1844" y="2128"/>
                  </a:lnTo>
                  <a:lnTo>
                    <a:pt x="1747" y="2128"/>
                  </a:lnTo>
                  <a:lnTo>
                    <a:pt x="1730" y="2124"/>
                  </a:lnTo>
                  <a:lnTo>
                    <a:pt x="1716" y="2115"/>
                  </a:lnTo>
                  <a:lnTo>
                    <a:pt x="1706" y="2100"/>
                  </a:lnTo>
                  <a:lnTo>
                    <a:pt x="1702" y="2083"/>
                  </a:lnTo>
                  <a:lnTo>
                    <a:pt x="1702" y="1469"/>
                  </a:lnTo>
                  <a:lnTo>
                    <a:pt x="1632" y="1469"/>
                  </a:lnTo>
                  <a:lnTo>
                    <a:pt x="1632" y="2083"/>
                  </a:lnTo>
                  <a:lnTo>
                    <a:pt x="1629" y="2100"/>
                  </a:lnTo>
                  <a:lnTo>
                    <a:pt x="1619" y="2115"/>
                  </a:lnTo>
                  <a:lnTo>
                    <a:pt x="1606" y="2124"/>
                  </a:lnTo>
                  <a:lnTo>
                    <a:pt x="1588" y="2128"/>
                  </a:lnTo>
                  <a:lnTo>
                    <a:pt x="1491" y="2128"/>
                  </a:lnTo>
                  <a:lnTo>
                    <a:pt x="1474" y="2124"/>
                  </a:lnTo>
                  <a:lnTo>
                    <a:pt x="1459" y="2115"/>
                  </a:lnTo>
                  <a:lnTo>
                    <a:pt x="1450" y="2100"/>
                  </a:lnTo>
                  <a:lnTo>
                    <a:pt x="1446" y="2083"/>
                  </a:lnTo>
                  <a:lnTo>
                    <a:pt x="1428" y="1349"/>
                  </a:lnTo>
                  <a:lnTo>
                    <a:pt x="1420" y="1348"/>
                  </a:lnTo>
                  <a:lnTo>
                    <a:pt x="1416" y="1348"/>
                  </a:lnTo>
                  <a:lnTo>
                    <a:pt x="1415" y="1347"/>
                  </a:lnTo>
                  <a:lnTo>
                    <a:pt x="1414" y="1346"/>
                  </a:lnTo>
                  <a:lnTo>
                    <a:pt x="1409" y="1344"/>
                  </a:lnTo>
                  <a:lnTo>
                    <a:pt x="1400" y="1343"/>
                  </a:lnTo>
                  <a:lnTo>
                    <a:pt x="1382" y="1338"/>
                  </a:lnTo>
                  <a:lnTo>
                    <a:pt x="1368" y="1327"/>
                  </a:lnTo>
                  <a:lnTo>
                    <a:pt x="1355" y="1313"/>
                  </a:lnTo>
                  <a:lnTo>
                    <a:pt x="1351" y="1295"/>
                  </a:lnTo>
                  <a:lnTo>
                    <a:pt x="1345" y="1227"/>
                  </a:lnTo>
                  <a:lnTo>
                    <a:pt x="1341" y="1165"/>
                  </a:lnTo>
                  <a:lnTo>
                    <a:pt x="1337" y="1109"/>
                  </a:lnTo>
                  <a:lnTo>
                    <a:pt x="1336" y="1054"/>
                  </a:lnTo>
                  <a:lnTo>
                    <a:pt x="1335" y="1001"/>
                  </a:lnTo>
                  <a:lnTo>
                    <a:pt x="1336" y="947"/>
                  </a:lnTo>
                  <a:lnTo>
                    <a:pt x="1339" y="889"/>
                  </a:lnTo>
                  <a:lnTo>
                    <a:pt x="1342" y="828"/>
                  </a:lnTo>
                  <a:lnTo>
                    <a:pt x="1347" y="760"/>
                  </a:lnTo>
                  <a:lnTo>
                    <a:pt x="1352" y="736"/>
                  </a:lnTo>
                  <a:lnTo>
                    <a:pt x="1363" y="713"/>
                  </a:lnTo>
                  <a:lnTo>
                    <a:pt x="1378" y="694"/>
                  </a:lnTo>
                  <a:lnTo>
                    <a:pt x="1398" y="679"/>
                  </a:lnTo>
                  <a:lnTo>
                    <a:pt x="1421" y="669"/>
                  </a:lnTo>
                  <a:lnTo>
                    <a:pt x="1445" y="664"/>
                  </a:lnTo>
                  <a:lnTo>
                    <a:pt x="1495" y="660"/>
                  </a:lnTo>
                  <a:lnTo>
                    <a:pt x="1537" y="656"/>
                  </a:lnTo>
                  <a:lnTo>
                    <a:pt x="1574" y="655"/>
                  </a:lnTo>
                  <a:lnTo>
                    <a:pt x="1608" y="653"/>
                  </a:lnTo>
                  <a:lnTo>
                    <a:pt x="1638" y="653"/>
                  </a:lnTo>
                  <a:lnTo>
                    <a:pt x="1667" y="652"/>
                  </a:lnTo>
                  <a:close/>
                  <a:moveTo>
                    <a:pt x="333" y="412"/>
                  </a:moveTo>
                  <a:lnTo>
                    <a:pt x="362" y="413"/>
                  </a:lnTo>
                  <a:lnTo>
                    <a:pt x="392" y="413"/>
                  </a:lnTo>
                  <a:lnTo>
                    <a:pt x="426" y="416"/>
                  </a:lnTo>
                  <a:lnTo>
                    <a:pt x="463" y="417"/>
                  </a:lnTo>
                  <a:lnTo>
                    <a:pt x="505" y="421"/>
                  </a:lnTo>
                  <a:lnTo>
                    <a:pt x="555" y="424"/>
                  </a:lnTo>
                  <a:lnTo>
                    <a:pt x="579" y="429"/>
                  </a:lnTo>
                  <a:lnTo>
                    <a:pt x="602" y="440"/>
                  </a:lnTo>
                  <a:lnTo>
                    <a:pt x="622" y="455"/>
                  </a:lnTo>
                  <a:lnTo>
                    <a:pt x="637" y="474"/>
                  </a:lnTo>
                  <a:lnTo>
                    <a:pt x="648" y="497"/>
                  </a:lnTo>
                  <a:lnTo>
                    <a:pt x="653" y="521"/>
                  </a:lnTo>
                  <a:lnTo>
                    <a:pt x="658" y="589"/>
                  </a:lnTo>
                  <a:lnTo>
                    <a:pt x="661" y="649"/>
                  </a:lnTo>
                  <a:lnTo>
                    <a:pt x="664" y="707"/>
                  </a:lnTo>
                  <a:lnTo>
                    <a:pt x="665" y="762"/>
                  </a:lnTo>
                  <a:lnTo>
                    <a:pt x="664" y="815"/>
                  </a:lnTo>
                  <a:lnTo>
                    <a:pt x="663" y="869"/>
                  </a:lnTo>
                  <a:lnTo>
                    <a:pt x="659" y="926"/>
                  </a:lnTo>
                  <a:lnTo>
                    <a:pt x="655" y="988"/>
                  </a:lnTo>
                  <a:lnTo>
                    <a:pt x="649" y="1055"/>
                  </a:lnTo>
                  <a:lnTo>
                    <a:pt x="645" y="1074"/>
                  </a:lnTo>
                  <a:lnTo>
                    <a:pt x="632" y="1088"/>
                  </a:lnTo>
                  <a:lnTo>
                    <a:pt x="618" y="1099"/>
                  </a:lnTo>
                  <a:lnTo>
                    <a:pt x="600" y="1104"/>
                  </a:lnTo>
                  <a:lnTo>
                    <a:pt x="590" y="1105"/>
                  </a:lnTo>
                  <a:lnTo>
                    <a:pt x="586" y="1106"/>
                  </a:lnTo>
                  <a:lnTo>
                    <a:pt x="585" y="1107"/>
                  </a:lnTo>
                  <a:lnTo>
                    <a:pt x="584" y="1109"/>
                  </a:lnTo>
                  <a:lnTo>
                    <a:pt x="580" y="1109"/>
                  </a:lnTo>
                  <a:lnTo>
                    <a:pt x="572" y="1110"/>
                  </a:lnTo>
                  <a:lnTo>
                    <a:pt x="554" y="1844"/>
                  </a:lnTo>
                  <a:lnTo>
                    <a:pt x="550" y="1861"/>
                  </a:lnTo>
                  <a:lnTo>
                    <a:pt x="541" y="1875"/>
                  </a:lnTo>
                  <a:lnTo>
                    <a:pt x="526" y="1885"/>
                  </a:lnTo>
                  <a:lnTo>
                    <a:pt x="509" y="1888"/>
                  </a:lnTo>
                  <a:lnTo>
                    <a:pt x="412" y="1888"/>
                  </a:lnTo>
                  <a:lnTo>
                    <a:pt x="394" y="1885"/>
                  </a:lnTo>
                  <a:lnTo>
                    <a:pt x="381" y="1875"/>
                  </a:lnTo>
                  <a:lnTo>
                    <a:pt x="371" y="1861"/>
                  </a:lnTo>
                  <a:lnTo>
                    <a:pt x="368" y="1844"/>
                  </a:lnTo>
                  <a:lnTo>
                    <a:pt x="368" y="1230"/>
                  </a:lnTo>
                  <a:lnTo>
                    <a:pt x="298" y="1230"/>
                  </a:lnTo>
                  <a:lnTo>
                    <a:pt x="298" y="1844"/>
                  </a:lnTo>
                  <a:lnTo>
                    <a:pt x="294" y="1861"/>
                  </a:lnTo>
                  <a:lnTo>
                    <a:pt x="284" y="1875"/>
                  </a:lnTo>
                  <a:lnTo>
                    <a:pt x="270" y="1885"/>
                  </a:lnTo>
                  <a:lnTo>
                    <a:pt x="253" y="1888"/>
                  </a:lnTo>
                  <a:lnTo>
                    <a:pt x="156" y="1888"/>
                  </a:lnTo>
                  <a:lnTo>
                    <a:pt x="139" y="1885"/>
                  </a:lnTo>
                  <a:lnTo>
                    <a:pt x="125" y="1875"/>
                  </a:lnTo>
                  <a:lnTo>
                    <a:pt x="115" y="1861"/>
                  </a:lnTo>
                  <a:lnTo>
                    <a:pt x="111" y="1844"/>
                  </a:lnTo>
                  <a:lnTo>
                    <a:pt x="93" y="1110"/>
                  </a:lnTo>
                  <a:lnTo>
                    <a:pt x="85" y="1109"/>
                  </a:lnTo>
                  <a:lnTo>
                    <a:pt x="81" y="1109"/>
                  </a:lnTo>
                  <a:lnTo>
                    <a:pt x="80" y="1107"/>
                  </a:lnTo>
                  <a:lnTo>
                    <a:pt x="79" y="1106"/>
                  </a:lnTo>
                  <a:lnTo>
                    <a:pt x="74" y="1105"/>
                  </a:lnTo>
                  <a:lnTo>
                    <a:pt x="64" y="1104"/>
                  </a:lnTo>
                  <a:lnTo>
                    <a:pt x="47" y="1099"/>
                  </a:lnTo>
                  <a:lnTo>
                    <a:pt x="32" y="1088"/>
                  </a:lnTo>
                  <a:lnTo>
                    <a:pt x="21" y="1074"/>
                  </a:lnTo>
                  <a:lnTo>
                    <a:pt x="16" y="1055"/>
                  </a:lnTo>
                  <a:lnTo>
                    <a:pt x="10" y="988"/>
                  </a:lnTo>
                  <a:lnTo>
                    <a:pt x="5" y="926"/>
                  </a:lnTo>
                  <a:lnTo>
                    <a:pt x="3" y="869"/>
                  </a:lnTo>
                  <a:lnTo>
                    <a:pt x="0" y="815"/>
                  </a:lnTo>
                  <a:lnTo>
                    <a:pt x="0" y="762"/>
                  </a:lnTo>
                  <a:lnTo>
                    <a:pt x="1" y="707"/>
                  </a:lnTo>
                  <a:lnTo>
                    <a:pt x="4" y="649"/>
                  </a:lnTo>
                  <a:lnTo>
                    <a:pt x="7" y="589"/>
                  </a:lnTo>
                  <a:lnTo>
                    <a:pt x="12" y="521"/>
                  </a:lnTo>
                  <a:lnTo>
                    <a:pt x="17" y="497"/>
                  </a:lnTo>
                  <a:lnTo>
                    <a:pt x="28" y="474"/>
                  </a:lnTo>
                  <a:lnTo>
                    <a:pt x="44" y="455"/>
                  </a:lnTo>
                  <a:lnTo>
                    <a:pt x="63" y="440"/>
                  </a:lnTo>
                  <a:lnTo>
                    <a:pt x="85" y="429"/>
                  </a:lnTo>
                  <a:lnTo>
                    <a:pt x="109" y="424"/>
                  </a:lnTo>
                  <a:lnTo>
                    <a:pt x="158" y="421"/>
                  </a:lnTo>
                  <a:lnTo>
                    <a:pt x="202" y="417"/>
                  </a:lnTo>
                  <a:lnTo>
                    <a:pt x="239" y="416"/>
                  </a:lnTo>
                  <a:lnTo>
                    <a:pt x="272" y="413"/>
                  </a:lnTo>
                  <a:lnTo>
                    <a:pt x="304" y="413"/>
                  </a:lnTo>
                  <a:lnTo>
                    <a:pt x="333" y="412"/>
                  </a:lnTo>
                  <a:close/>
                  <a:moveTo>
                    <a:pt x="1671" y="239"/>
                  </a:moveTo>
                  <a:lnTo>
                    <a:pt x="1706" y="243"/>
                  </a:lnTo>
                  <a:lnTo>
                    <a:pt x="1740" y="254"/>
                  </a:lnTo>
                  <a:lnTo>
                    <a:pt x="1770" y="270"/>
                  </a:lnTo>
                  <a:lnTo>
                    <a:pt x="1797" y="291"/>
                  </a:lnTo>
                  <a:lnTo>
                    <a:pt x="1819" y="318"/>
                  </a:lnTo>
                  <a:lnTo>
                    <a:pt x="1835" y="348"/>
                  </a:lnTo>
                  <a:lnTo>
                    <a:pt x="1845" y="382"/>
                  </a:lnTo>
                  <a:lnTo>
                    <a:pt x="1849" y="418"/>
                  </a:lnTo>
                  <a:lnTo>
                    <a:pt x="1845" y="453"/>
                  </a:lnTo>
                  <a:lnTo>
                    <a:pt x="1835" y="487"/>
                  </a:lnTo>
                  <a:lnTo>
                    <a:pt x="1819" y="517"/>
                  </a:lnTo>
                  <a:lnTo>
                    <a:pt x="1797" y="544"/>
                  </a:lnTo>
                  <a:lnTo>
                    <a:pt x="1770" y="566"/>
                  </a:lnTo>
                  <a:lnTo>
                    <a:pt x="1740" y="583"/>
                  </a:lnTo>
                  <a:lnTo>
                    <a:pt x="1706" y="592"/>
                  </a:lnTo>
                  <a:lnTo>
                    <a:pt x="1671" y="596"/>
                  </a:lnTo>
                  <a:lnTo>
                    <a:pt x="1635" y="592"/>
                  </a:lnTo>
                  <a:lnTo>
                    <a:pt x="1601" y="583"/>
                  </a:lnTo>
                  <a:lnTo>
                    <a:pt x="1571" y="566"/>
                  </a:lnTo>
                  <a:lnTo>
                    <a:pt x="1544" y="544"/>
                  </a:lnTo>
                  <a:lnTo>
                    <a:pt x="1522" y="517"/>
                  </a:lnTo>
                  <a:lnTo>
                    <a:pt x="1507" y="487"/>
                  </a:lnTo>
                  <a:lnTo>
                    <a:pt x="1496" y="453"/>
                  </a:lnTo>
                  <a:lnTo>
                    <a:pt x="1492" y="418"/>
                  </a:lnTo>
                  <a:lnTo>
                    <a:pt x="1496" y="382"/>
                  </a:lnTo>
                  <a:lnTo>
                    <a:pt x="1507" y="348"/>
                  </a:lnTo>
                  <a:lnTo>
                    <a:pt x="1522" y="318"/>
                  </a:lnTo>
                  <a:lnTo>
                    <a:pt x="1544" y="291"/>
                  </a:lnTo>
                  <a:lnTo>
                    <a:pt x="1571" y="270"/>
                  </a:lnTo>
                  <a:lnTo>
                    <a:pt x="1601" y="254"/>
                  </a:lnTo>
                  <a:lnTo>
                    <a:pt x="1635" y="243"/>
                  </a:lnTo>
                  <a:lnTo>
                    <a:pt x="1671" y="239"/>
                  </a:lnTo>
                  <a:close/>
                  <a:moveTo>
                    <a:pt x="335" y="0"/>
                  </a:moveTo>
                  <a:lnTo>
                    <a:pt x="371" y="4"/>
                  </a:lnTo>
                  <a:lnTo>
                    <a:pt x="405" y="14"/>
                  </a:lnTo>
                  <a:lnTo>
                    <a:pt x="435" y="30"/>
                  </a:lnTo>
                  <a:lnTo>
                    <a:pt x="462" y="52"/>
                  </a:lnTo>
                  <a:lnTo>
                    <a:pt x="484" y="78"/>
                  </a:lnTo>
                  <a:lnTo>
                    <a:pt x="499" y="109"/>
                  </a:lnTo>
                  <a:lnTo>
                    <a:pt x="510" y="143"/>
                  </a:lnTo>
                  <a:lnTo>
                    <a:pt x="514" y="179"/>
                  </a:lnTo>
                  <a:lnTo>
                    <a:pt x="510" y="214"/>
                  </a:lnTo>
                  <a:lnTo>
                    <a:pt x="499" y="248"/>
                  </a:lnTo>
                  <a:lnTo>
                    <a:pt x="484" y="278"/>
                  </a:lnTo>
                  <a:lnTo>
                    <a:pt x="462" y="305"/>
                  </a:lnTo>
                  <a:lnTo>
                    <a:pt x="435" y="326"/>
                  </a:lnTo>
                  <a:lnTo>
                    <a:pt x="405" y="343"/>
                  </a:lnTo>
                  <a:lnTo>
                    <a:pt x="371" y="353"/>
                  </a:lnTo>
                  <a:lnTo>
                    <a:pt x="335" y="357"/>
                  </a:lnTo>
                  <a:lnTo>
                    <a:pt x="300" y="353"/>
                  </a:lnTo>
                  <a:lnTo>
                    <a:pt x="266" y="343"/>
                  </a:lnTo>
                  <a:lnTo>
                    <a:pt x="236" y="326"/>
                  </a:lnTo>
                  <a:lnTo>
                    <a:pt x="209" y="305"/>
                  </a:lnTo>
                  <a:lnTo>
                    <a:pt x="187" y="278"/>
                  </a:lnTo>
                  <a:lnTo>
                    <a:pt x="171" y="248"/>
                  </a:lnTo>
                  <a:lnTo>
                    <a:pt x="161" y="214"/>
                  </a:lnTo>
                  <a:lnTo>
                    <a:pt x="157" y="179"/>
                  </a:lnTo>
                  <a:lnTo>
                    <a:pt x="161" y="143"/>
                  </a:lnTo>
                  <a:lnTo>
                    <a:pt x="171" y="109"/>
                  </a:lnTo>
                  <a:lnTo>
                    <a:pt x="187" y="78"/>
                  </a:lnTo>
                  <a:lnTo>
                    <a:pt x="209" y="52"/>
                  </a:lnTo>
                  <a:lnTo>
                    <a:pt x="236" y="30"/>
                  </a:lnTo>
                  <a:lnTo>
                    <a:pt x="266" y="14"/>
                  </a:lnTo>
                  <a:lnTo>
                    <a:pt x="300" y="4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4" name="Rectangle 61"/>
          <p:cNvSpPr>
            <a:spLocks/>
          </p:cNvSpPr>
          <p:nvPr/>
        </p:nvSpPr>
        <p:spPr bwMode="auto">
          <a:xfrm rot="20410561" flipV="1">
            <a:off x="6246584" y="3471490"/>
            <a:ext cx="744921" cy="51074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87" name="Rectangle 386"/>
          <p:cNvSpPr/>
          <p:nvPr/>
        </p:nvSpPr>
        <p:spPr>
          <a:xfrm>
            <a:off x="5065275" y="4280723"/>
            <a:ext cx="134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  <a:alpha val="70000"/>
                  </a:schemeClr>
                </a:solidFill>
                <a:cs typeface="Arial"/>
              </a:rPr>
              <a:t>Web GIS</a:t>
            </a:r>
          </a:p>
        </p:txBody>
      </p:sp>
      <p:sp>
        <p:nvSpPr>
          <p:cNvPr id="388" name="AutoShape 61"/>
          <p:cNvSpPr>
            <a:spLocks noChangeArrowheads="1"/>
          </p:cNvSpPr>
          <p:nvPr/>
        </p:nvSpPr>
        <p:spPr bwMode="auto">
          <a:xfrm>
            <a:off x="4872969" y="2174795"/>
            <a:ext cx="1068607" cy="40395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C9F2FF"/>
                </a:solidFill>
              </a:rPr>
              <a:t>Knowledge </a:t>
            </a:r>
            <a:br>
              <a:rPr lang="en-US" sz="1200" dirty="0">
                <a:solidFill>
                  <a:srgbClr val="C9F2FF"/>
                </a:solidFill>
              </a:rPr>
            </a:br>
            <a:r>
              <a:rPr lang="en-US" sz="1200" dirty="0">
                <a:solidFill>
                  <a:srgbClr val="C9F2FF"/>
                </a:solidFill>
              </a:rPr>
              <a:t>Workers</a:t>
            </a:r>
          </a:p>
        </p:txBody>
      </p:sp>
      <p:sp>
        <p:nvSpPr>
          <p:cNvPr id="390" name="AutoShape 61"/>
          <p:cNvSpPr>
            <a:spLocks noChangeArrowheads="1"/>
          </p:cNvSpPr>
          <p:nvPr/>
        </p:nvSpPr>
        <p:spPr bwMode="auto">
          <a:xfrm>
            <a:off x="7611716" y="3756597"/>
            <a:ext cx="1152714" cy="2596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C9F2FF"/>
                </a:solidFill>
              </a:rPr>
              <a:t>Open Data Community</a:t>
            </a:r>
          </a:p>
        </p:txBody>
      </p:sp>
      <p:sp>
        <p:nvSpPr>
          <p:cNvPr id="392" name="Content Placeholder 1"/>
          <p:cNvSpPr txBox="1">
            <a:spLocks/>
          </p:cNvSpPr>
          <p:nvPr/>
        </p:nvSpPr>
        <p:spPr>
          <a:xfrm>
            <a:off x="3738138" y="4338240"/>
            <a:ext cx="1378516" cy="3000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4">
                    <a:lumMod val="40000"/>
                    <a:lumOff val="60000"/>
                    <a:alpha val="70000"/>
                  </a:schemeClr>
                </a:solidFill>
                <a:cs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350" dirty="0">
                <a:solidFill>
                  <a:schemeClr val="accent4">
                    <a:lumMod val="20000"/>
                    <a:lumOff val="80000"/>
                    <a:alpha val="70000"/>
                  </a:schemeClr>
                </a:solidFill>
              </a:rPr>
              <a:t>Desktop</a:t>
            </a:r>
          </a:p>
        </p:txBody>
      </p:sp>
      <p:sp>
        <p:nvSpPr>
          <p:cNvPr id="393" name="AutoShape 61"/>
          <p:cNvSpPr>
            <a:spLocks noChangeArrowheads="1"/>
          </p:cNvSpPr>
          <p:nvPr/>
        </p:nvSpPr>
        <p:spPr bwMode="auto">
          <a:xfrm>
            <a:off x="2854632" y="3888389"/>
            <a:ext cx="1051003" cy="40395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C9F2FF"/>
                </a:solidFill>
              </a:rPr>
              <a:t>GIS </a:t>
            </a:r>
            <a:br>
              <a:rPr lang="en-US" sz="1200" dirty="0">
                <a:solidFill>
                  <a:srgbClr val="C9F2FF"/>
                </a:solidFill>
              </a:rPr>
            </a:br>
            <a:r>
              <a:rPr lang="en-US" sz="1200" dirty="0">
                <a:solidFill>
                  <a:srgbClr val="C9F2FF"/>
                </a:solidFill>
              </a:rPr>
              <a:t>Professionals</a:t>
            </a:r>
          </a:p>
        </p:txBody>
      </p:sp>
      <p:sp>
        <p:nvSpPr>
          <p:cNvPr id="394" name="AutoShape 61"/>
          <p:cNvSpPr>
            <a:spLocks noChangeArrowheads="1"/>
          </p:cNvSpPr>
          <p:nvPr/>
        </p:nvSpPr>
        <p:spPr bwMode="auto">
          <a:xfrm>
            <a:off x="7412091" y="3046972"/>
            <a:ext cx="1174105" cy="40395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 eaLnBrk="0" hangingPunct="0">
              <a:defRPr/>
            </a:pPr>
            <a:r>
              <a:rPr lang="en-US" sz="1200" dirty="0">
                <a:solidFill>
                  <a:srgbClr val="C9F2FF"/>
                </a:solidFill>
              </a:rPr>
              <a:t>Casual </a:t>
            </a:r>
            <a:br>
              <a:rPr lang="en-US" sz="1200" dirty="0">
                <a:solidFill>
                  <a:srgbClr val="C9F2FF"/>
                </a:solidFill>
              </a:rPr>
            </a:br>
            <a:r>
              <a:rPr lang="en-US" sz="1200" dirty="0">
                <a:solidFill>
                  <a:srgbClr val="C9F2FF"/>
                </a:solidFill>
              </a:rPr>
              <a:t>Users</a:t>
            </a:r>
          </a:p>
        </p:txBody>
      </p:sp>
      <p:sp>
        <p:nvSpPr>
          <p:cNvPr id="330" name="Rectangle 61"/>
          <p:cNvSpPr>
            <a:spLocks/>
          </p:cNvSpPr>
          <p:nvPr/>
        </p:nvSpPr>
        <p:spPr bwMode="auto">
          <a:xfrm rot="18000000" flipV="1">
            <a:off x="5941545" y="3312929"/>
            <a:ext cx="443041" cy="59834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31" name="Rectangle 61"/>
          <p:cNvSpPr>
            <a:spLocks/>
          </p:cNvSpPr>
          <p:nvPr/>
        </p:nvSpPr>
        <p:spPr bwMode="auto">
          <a:xfrm rot="4196493" flipH="1" flipV="1">
            <a:off x="5347033" y="3209569"/>
            <a:ext cx="402918" cy="51706"/>
          </a:xfrm>
          <a:custGeom>
            <a:avLst/>
            <a:gdLst>
              <a:gd name="T0" fmla="*/ 45720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457200 w 3745311"/>
              <a:gd name="T7" fmla="*/ 91440 h 91440"/>
              <a:gd name="T8" fmla="*/ 45720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334" name="Group 333"/>
          <p:cNvGrpSpPr/>
          <p:nvPr/>
        </p:nvGrpSpPr>
        <p:grpSpPr>
          <a:xfrm>
            <a:off x="5156008" y="3286958"/>
            <a:ext cx="1314278" cy="972321"/>
            <a:chOff x="5027721" y="2973378"/>
            <a:chExt cx="2136559" cy="1580657"/>
          </a:xfrm>
        </p:grpSpPr>
        <p:sp>
          <p:nvSpPr>
            <p:cNvPr id="384" name="Freeform 383"/>
            <p:cNvSpPr>
              <a:spLocks/>
            </p:cNvSpPr>
            <p:nvPr/>
          </p:nvSpPr>
          <p:spPr bwMode="auto">
            <a:xfrm>
              <a:off x="5027721" y="2973378"/>
              <a:ext cx="2136559" cy="1358553"/>
            </a:xfrm>
            <a:custGeom>
              <a:avLst/>
              <a:gdLst>
                <a:gd name="T0" fmla="*/ 1531 w 2706"/>
                <a:gd name="T1" fmla="*/ 4 h 1717"/>
                <a:gd name="T2" fmla="*/ 1651 w 2706"/>
                <a:gd name="T3" fmla="*/ 33 h 1717"/>
                <a:gd name="T4" fmla="*/ 1758 w 2706"/>
                <a:gd name="T5" fmla="*/ 85 h 1717"/>
                <a:gd name="T6" fmla="*/ 1851 w 2706"/>
                <a:gd name="T7" fmla="*/ 160 h 1717"/>
                <a:gd name="T8" fmla="*/ 1925 w 2706"/>
                <a:gd name="T9" fmla="*/ 253 h 1717"/>
                <a:gd name="T10" fmla="*/ 1978 w 2706"/>
                <a:gd name="T11" fmla="*/ 362 h 1717"/>
                <a:gd name="T12" fmla="*/ 2016 w 2706"/>
                <a:gd name="T13" fmla="*/ 419 h 1717"/>
                <a:gd name="T14" fmla="*/ 2126 w 2706"/>
                <a:gd name="T15" fmla="*/ 433 h 1717"/>
                <a:gd name="T16" fmla="*/ 2226 w 2706"/>
                <a:gd name="T17" fmla="*/ 472 h 1717"/>
                <a:gd name="T18" fmla="*/ 2313 w 2706"/>
                <a:gd name="T19" fmla="*/ 532 h 1717"/>
                <a:gd name="T20" fmla="*/ 2383 w 2706"/>
                <a:gd name="T21" fmla="*/ 611 h 1717"/>
                <a:gd name="T22" fmla="*/ 2434 w 2706"/>
                <a:gd name="T23" fmla="*/ 705 h 1717"/>
                <a:gd name="T24" fmla="*/ 2461 w 2706"/>
                <a:gd name="T25" fmla="*/ 812 h 1717"/>
                <a:gd name="T26" fmla="*/ 2461 w 2706"/>
                <a:gd name="T27" fmla="*/ 923 h 1717"/>
                <a:gd name="T28" fmla="*/ 2493 w 2706"/>
                <a:gd name="T29" fmla="*/ 994 h 1717"/>
                <a:gd name="T30" fmla="*/ 2572 w 2706"/>
                <a:gd name="T31" fmla="*/ 1045 h 1717"/>
                <a:gd name="T32" fmla="*/ 2635 w 2706"/>
                <a:gd name="T33" fmla="*/ 1113 h 1717"/>
                <a:gd name="T34" fmla="*/ 2680 w 2706"/>
                <a:gd name="T35" fmla="*/ 1194 h 1717"/>
                <a:gd name="T36" fmla="*/ 2704 w 2706"/>
                <a:gd name="T37" fmla="*/ 1287 h 1717"/>
                <a:gd name="T38" fmla="*/ 2703 w 2706"/>
                <a:gd name="T39" fmla="*/ 1387 h 1717"/>
                <a:gd name="T40" fmla="*/ 2677 w 2706"/>
                <a:gd name="T41" fmla="*/ 1484 h 1717"/>
                <a:gd name="T42" fmla="*/ 2628 w 2706"/>
                <a:gd name="T43" fmla="*/ 1568 h 1717"/>
                <a:gd name="T44" fmla="*/ 2559 w 2706"/>
                <a:gd name="T45" fmla="*/ 1637 h 1717"/>
                <a:gd name="T46" fmla="*/ 2474 w 2706"/>
                <a:gd name="T47" fmla="*/ 1687 h 1717"/>
                <a:gd name="T48" fmla="*/ 2377 w 2706"/>
                <a:gd name="T49" fmla="*/ 1714 h 1717"/>
                <a:gd name="T50" fmla="*/ 521 w 2706"/>
                <a:gd name="T51" fmla="*/ 1717 h 1717"/>
                <a:gd name="T52" fmla="*/ 402 w 2706"/>
                <a:gd name="T53" fmla="*/ 1704 h 1717"/>
                <a:gd name="T54" fmla="*/ 292 w 2706"/>
                <a:gd name="T55" fmla="*/ 1665 h 1717"/>
                <a:gd name="T56" fmla="*/ 195 w 2706"/>
                <a:gd name="T57" fmla="*/ 1604 h 1717"/>
                <a:gd name="T58" fmla="*/ 115 w 2706"/>
                <a:gd name="T59" fmla="*/ 1523 h 1717"/>
                <a:gd name="T60" fmla="*/ 54 w 2706"/>
                <a:gd name="T61" fmla="*/ 1426 h 1717"/>
                <a:gd name="T62" fmla="*/ 14 w 2706"/>
                <a:gd name="T63" fmla="*/ 1316 h 1717"/>
                <a:gd name="T64" fmla="*/ 0 w 2706"/>
                <a:gd name="T65" fmla="*/ 1196 h 1717"/>
                <a:gd name="T66" fmla="*/ 15 w 2706"/>
                <a:gd name="T67" fmla="*/ 1075 h 1717"/>
                <a:gd name="T68" fmla="*/ 55 w 2706"/>
                <a:gd name="T69" fmla="*/ 964 h 1717"/>
                <a:gd name="T70" fmla="*/ 119 w 2706"/>
                <a:gd name="T71" fmla="*/ 866 h 1717"/>
                <a:gd name="T72" fmla="*/ 202 w 2706"/>
                <a:gd name="T73" fmla="*/ 785 h 1717"/>
                <a:gd name="T74" fmla="*/ 301 w 2706"/>
                <a:gd name="T75" fmla="*/ 723 h 1717"/>
                <a:gd name="T76" fmla="*/ 414 w 2706"/>
                <a:gd name="T77" fmla="*/ 686 h 1717"/>
                <a:gd name="T78" fmla="*/ 415 w 2706"/>
                <a:gd name="T79" fmla="*/ 585 h 1717"/>
                <a:gd name="T80" fmla="*/ 442 w 2706"/>
                <a:gd name="T81" fmla="*/ 480 h 1717"/>
                <a:gd name="T82" fmla="*/ 491 w 2706"/>
                <a:gd name="T83" fmla="*/ 387 h 1717"/>
                <a:gd name="T84" fmla="*/ 561 w 2706"/>
                <a:gd name="T85" fmla="*/ 309 h 1717"/>
                <a:gd name="T86" fmla="*/ 648 w 2706"/>
                <a:gd name="T87" fmla="*/ 249 h 1717"/>
                <a:gd name="T88" fmla="*/ 748 w 2706"/>
                <a:gd name="T89" fmla="*/ 211 h 1717"/>
                <a:gd name="T90" fmla="*/ 858 w 2706"/>
                <a:gd name="T91" fmla="*/ 196 h 1717"/>
                <a:gd name="T92" fmla="*/ 945 w 2706"/>
                <a:gd name="T93" fmla="*/ 206 h 1717"/>
                <a:gd name="T94" fmla="*/ 1026 w 2706"/>
                <a:gd name="T95" fmla="*/ 230 h 1717"/>
                <a:gd name="T96" fmla="*/ 1101 w 2706"/>
                <a:gd name="T97" fmla="*/ 145 h 1717"/>
                <a:gd name="T98" fmla="*/ 1190 w 2706"/>
                <a:gd name="T99" fmla="*/ 78 h 1717"/>
                <a:gd name="T100" fmla="*/ 1294 w 2706"/>
                <a:gd name="T101" fmla="*/ 29 h 1717"/>
                <a:gd name="T102" fmla="*/ 1408 w 2706"/>
                <a:gd name="T103" fmla="*/ 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6" h="1717">
                  <a:moveTo>
                    <a:pt x="1468" y="0"/>
                  </a:moveTo>
                  <a:lnTo>
                    <a:pt x="1531" y="4"/>
                  </a:lnTo>
                  <a:lnTo>
                    <a:pt x="1593" y="15"/>
                  </a:lnTo>
                  <a:lnTo>
                    <a:pt x="1651" y="33"/>
                  </a:lnTo>
                  <a:lnTo>
                    <a:pt x="1706" y="56"/>
                  </a:lnTo>
                  <a:lnTo>
                    <a:pt x="1758" y="85"/>
                  </a:lnTo>
                  <a:lnTo>
                    <a:pt x="1807" y="120"/>
                  </a:lnTo>
                  <a:lnTo>
                    <a:pt x="1851" y="160"/>
                  </a:lnTo>
                  <a:lnTo>
                    <a:pt x="1891" y="205"/>
                  </a:lnTo>
                  <a:lnTo>
                    <a:pt x="1925" y="253"/>
                  </a:lnTo>
                  <a:lnTo>
                    <a:pt x="1954" y="306"/>
                  </a:lnTo>
                  <a:lnTo>
                    <a:pt x="1978" y="362"/>
                  </a:lnTo>
                  <a:lnTo>
                    <a:pt x="1995" y="420"/>
                  </a:lnTo>
                  <a:lnTo>
                    <a:pt x="2016" y="419"/>
                  </a:lnTo>
                  <a:lnTo>
                    <a:pt x="2071" y="422"/>
                  </a:lnTo>
                  <a:lnTo>
                    <a:pt x="2126" y="433"/>
                  </a:lnTo>
                  <a:lnTo>
                    <a:pt x="2178" y="449"/>
                  </a:lnTo>
                  <a:lnTo>
                    <a:pt x="2226" y="472"/>
                  </a:lnTo>
                  <a:lnTo>
                    <a:pt x="2272" y="500"/>
                  </a:lnTo>
                  <a:lnTo>
                    <a:pt x="2313" y="532"/>
                  </a:lnTo>
                  <a:lnTo>
                    <a:pt x="2351" y="570"/>
                  </a:lnTo>
                  <a:lnTo>
                    <a:pt x="2383" y="611"/>
                  </a:lnTo>
                  <a:lnTo>
                    <a:pt x="2411" y="657"/>
                  </a:lnTo>
                  <a:lnTo>
                    <a:pt x="2434" y="705"/>
                  </a:lnTo>
                  <a:lnTo>
                    <a:pt x="2450" y="757"/>
                  </a:lnTo>
                  <a:lnTo>
                    <a:pt x="2461" y="812"/>
                  </a:lnTo>
                  <a:lnTo>
                    <a:pt x="2464" y="867"/>
                  </a:lnTo>
                  <a:lnTo>
                    <a:pt x="2461" y="923"/>
                  </a:lnTo>
                  <a:lnTo>
                    <a:pt x="2450" y="976"/>
                  </a:lnTo>
                  <a:lnTo>
                    <a:pt x="2493" y="994"/>
                  </a:lnTo>
                  <a:lnTo>
                    <a:pt x="2535" y="1017"/>
                  </a:lnTo>
                  <a:lnTo>
                    <a:pt x="2572" y="1045"/>
                  </a:lnTo>
                  <a:lnTo>
                    <a:pt x="2605" y="1076"/>
                  </a:lnTo>
                  <a:lnTo>
                    <a:pt x="2635" y="1113"/>
                  </a:lnTo>
                  <a:lnTo>
                    <a:pt x="2659" y="1151"/>
                  </a:lnTo>
                  <a:lnTo>
                    <a:pt x="2680" y="1194"/>
                  </a:lnTo>
                  <a:lnTo>
                    <a:pt x="2694" y="1240"/>
                  </a:lnTo>
                  <a:lnTo>
                    <a:pt x="2704" y="1287"/>
                  </a:lnTo>
                  <a:lnTo>
                    <a:pt x="2706" y="1336"/>
                  </a:lnTo>
                  <a:lnTo>
                    <a:pt x="2703" y="1387"/>
                  </a:lnTo>
                  <a:lnTo>
                    <a:pt x="2693" y="1437"/>
                  </a:lnTo>
                  <a:lnTo>
                    <a:pt x="2677" y="1484"/>
                  </a:lnTo>
                  <a:lnTo>
                    <a:pt x="2654" y="1529"/>
                  </a:lnTo>
                  <a:lnTo>
                    <a:pt x="2628" y="1568"/>
                  </a:lnTo>
                  <a:lnTo>
                    <a:pt x="2595" y="1606"/>
                  </a:lnTo>
                  <a:lnTo>
                    <a:pt x="2559" y="1637"/>
                  </a:lnTo>
                  <a:lnTo>
                    <a:pt x="2518" y="1665"/>
                  </a:lnTo>
                  <a:lnTo>
                    <a:pt x="2474" y="1687"/>
                  </a:lnTo>
                  <a:lnTo>
                    <a:pt x="2427" y="1704"/>
                  </a:lnTo>
                  <a:lnTo>
                    <a:pt x="2377" y="1714"/>
                  </a:lnTo>
                  <a:lnTo>
                    <a:pt x="2325" y="1717"/>
                  </a:lnTo>
                  <a:lnTo>
                    <a:pt x="521" y="1717"/>
                  </a:lnTo>
                  <a:lnTo>
                    <a:pt x="461" y="1714"/>
                  </a:lnTo>
                  <a:lnTo>
                    <a:pt x="402" y="1704"/>
                  </a:lnTo>
                  <a:lnTo>
                    <a:pt x="346" y="1687"/>
                  </a:lnTo>
                  <a:lnTo>
                    <a:pt x="292" y="1665"/>
                  </a:lnTo>
                  <a:lnTo>
                    <a:pt x="242" y="1636"/>
                  </a:lnTo>
                  <a:lnTo>
                    <a:pt x="195" y="1604"/>
                  </a:lnTo>
                  <a:lnTo>
                    <a:pt x="153" y="1565"/>
                  </a:lnTo>
                  <a:lnTo>
                    <a:pt x="115" y="1523"/>
                  </a:lnTo>
                  <a:lnTo>
                    <a:pt x="81" y="1475"/>
                  </a:lnTo>
                  <a:lnTo>
                    <a:pt x="54" y="1426"/>
                  </a:lnTo>
                  <a:lnTo>
                    <a:pt x="31" y="1373"/>
                  </a:lnTo>
                  <a:lnTo>
                    <a:pt x="14" y="1316"/>
                  </a:lnTo>
                  <a:lnTo>
                    <a:pt x="4" y="1257"/>
                  </a:lnTo>
                  <a:lnTo>
                    <a:pt x="0" y="1196"/>
                  </a:lnTo>
                  <a:lnTo>
                    <a:pt x="4" y="1134"/>
                  </a:lnTo>
                  <a:lnTo>
                    <a:pt x="15" y="1075"/>
                  </a:lnTo>
                  <a:lnTo>
                    <a:pt x="32" y="1017"/>
                  </a:lnTo>
                  <a:lnTo>
                    <a:pt x="55" y="964"/>
                  </a:lnTo>
                  <a:lnTo>
                    <a:pt x="84" y="913"/>
                  </a:lnTo>
                  <a:lnTo>
                    <a:pt x="119" y="866"/>
                  </a:lnTo>
                  <a:lnTo>
                    <a:pt x="157" y="822"/>
                  </a:lnTo>
                  <a:lnTo>
                    <a:pt x="202" y="785"/>
                  </a:lnTo>
                  <a:lnTo>
                    <a:pt x="249" y="751"/>
                  </a:lnTo>
                  <a:lnTo>
                    <a:pt x="301" y="723"/>
                  </a:lnTo>
                  <a:lnTo>
                    <a:pt x="357" y="702"/>
                  </a:lnTo>
                  <a:lnTo>
                    <a:pt x="414" y="686"/>
                  </a:lnTo>
                  <a:lnTo>
                    <a:pt x="413" y="641"/>
                  </a:lnTo>
                  <a:lnTo>
                    <a:pt x="415" y="585"/>
                  </a:lnTo>
                  <a:lnTo>
                    <a:pt x="426" y="532"/>
                  </a:lnTo>
                  <a:lnTo>
                    <a:pt x="442" y="480"/>
                  </a:lnTo>
                  <a:lnTo>
                    <a:pt x="465" y="432"/>
                  </a:lnTo>
                  <a:lnTo>
                    <a:pt x="491" y="387"/>
                  </a:lnTo>
                  <a:lnTo>
                    <a:pt x="524" y="346"/>
                  </a:lnTo>
                  <a:lnTo>
                    <a:pt x="561" y="309"/>
                  </a:lnTo>
                  <a:lnTo>
                    <a:pt x="602" y="276"/>
                  </a:lnTo>
                  <a:lnTo>
                    <a:pt x="648" y="249"/>
                  </a:lnTo>
                  <a:lnTo>
                    <a:pt x="697" y="226"/>
                  </a:lnTo>
                  <a:lnTo>
                    <a:pt x="748" y="211"/>
                  </a:lnTo>
                  <a:lnTo>
                    <a:pt x="801" y="200"/>
                  </a:lnTo>
                  <a:lnTo>
                    <a:pt x="858" y="196"/>
                  </a:lnTo>
                  <a:lnTo>
                    <a:pt x="901" y="199"/>
                  </a:lnTo>
                  <a:lnTo>
                    <a:pt x="945" y="206"/>
                  </a:lnTo>
                  <a:lnTo>
                    <a:pt x="986" y="215"/>
                  </a:lnTo>
                  <a:lnTo>
                    <a:pt x="1026" y="230"/>
                  </a:lnTo>
                  <a:lnTo>
                    <a:pt x="1061" y="185"/>
                  </a:lnTo>
                  <a:lnTo>
                    <a:pt x="1101" y="145"/>
                  </a:lnTo>
                  <a:lnTo>
                    <a:pt x="1143" y="109"/>
                  </a:lnTo>
                  <a:lnTo>
                    <a:pt x="1190" y="78"/>
                  </a:lnTo>
                  <a:lnTo>
                    <a:pt x="1241" y="51"/>
                  </a:lnTo>
                  <a:lnTo>
                    <a:pt x="1294" y="29"/>
                  </a:lnTo>
                  <a:lnTo>
                    <a:pt x="1350" y="14"/>
                  </a:lnTo>
                  <a:lnTo>
                    <a:pt x="1408" y="4"/>
                  </a:lnTo>
                  <a:lnTo>
                    <a:pt x="1468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rgbClr val="FFFFFF"/>
                </a:gs>
                <a:gs pos="100000">
                  <a:srgbClr val="389EE7"/>
                </a:gs>
              </a:gsLst>
              <a:lin ang="1800000" scaled="0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grpSp>
          <p:nvGrpSpPr>
            <p:cNvPr id="385" name="Group 384"/>
            <p:cNvGrpSpPr/>
            <p:nvPr/>
          </p:nvGrpSpPr>
          <p:grpSpPr>
            <a:xfrm>
              <a:off x="5819630" y="3499518"/>
              <a:ext cx="966500" cy="1054517"/>
              <a:chOff x="749839" y="3008091"/>
              <a:chExt cx="1033728" cy="1127867"/>
            </a:xfrm>
          </p:grpSpPr>
          <p:sp>
            <p:nvSpPr>
              <p:cNvPr id="386" name="Freeform 385"/>
              <p:cNvSpPr>
                <a:spLocks/>
              </p:cNvSpPr>
              <p:nvPr/>
            </p:nvSpPr>
            <p:spPr bwMode="auto">
              <a:xfrm>
                <a:off x="749839" y="3509566"/>
                <a:ext cx="1033728" cy="626392"/>
              </a:xfrm>
              <a:custGeom>
                <a:avLst/>
                <a:gdLst>
                  <a:gd name="T0" fmla="*/ 1428 w 2857"/>
                  <a:gd name="T1" fmla="*/ 0 h 1727"/>
                  <a:gd name="T2" fmla="*/ 1450 w 2857"/>
                  <a:gd name="T3" fmla="*/ 1 h 1727"/>
                  <a:gd name="T4" fmla="*/ 1469 w 2857"/>
                  <a:gd name="T5" fmla="*/ 6 h 1727"/>
                  <a:gd name="T6" fmla="*/ 1486 w 2857"/>
                  <a:gd name="T7" fmla="*/ 13 h 1727"/>
                  <a:gd name="T8" fmla="*/ 2826 w 2857"/>
                  <a:gd name="T9" fmla="*/ 817 h 1727"/>
                  <a:gd name="T10" fmla="*/ 2844 w 2857"/>
                  <a:gd name="T11" fmla="*/ 831 h 1727"/>
                  <a:gd name="T12" fmla="*/ 2853 w 2857"/>
                  <a:gd name="T13" fmla="*/ 846 h 1727"/>
                  <a:gd name="T14" fmla="*/ 2857 w 2857"/>
                  <a:gd name="T15" fmla="*/ 863 h 1727"/>
                  <a:gd name="T16" fmla="*/ 2853 w 2857"/>
                  <a:gd name="T17" fmla="*/ 880 h 1727"/>
                  <a:gd name="T18" fmla="*/ 2844 w 2857"/>
                  <a:gd name="T19" fmla="*/ 895 h 1727"/>
                  <a:gd name="T20" fmla="*/ 2826 w 2857"/>
                  <a:gd name="T21" fmla="*/ 909 h 1727"/>
                  <a:gd name="T22" fmla="*/ 1486 w 2857"/>
                  <a:gd name="T23" fmla="*/ 1713 h 1727"/>
                  <a:gd name="T24" fmla="*/ 1469 w 2857"/>
                  <a:gd name="T25" fmla="*/ 1721 h 1727"/>
                  <a:gd name="T26" fmla="*/ 1450 w 2857"/>
                  <a:gd name="T27" fmla="*/ 1724 h 1727"/>
                  <a:gd name="T28" fmla="*/ 1428 w 2857"/>
                  <a:gd name="T29" fmla="*/ 1727 h 1727"/>
                  <a:gd name="T30" fmla="*/ 1407 w 2857"/>
                  <a:gd name="T31" fmla="*/ 1724 h 1727"/>
                  <a:gd name="T32" fmla="*/ 1387 w 2857"/>
                  <a:gd name="T33" fmla="*/ 1721 h 1727"/>
                  <a:gd name="T34" fmla="*/ 1371 w 2857"/>
                  <a:gd name="T35" fmla="*/ 1713 h 1727"/>
                  <a:gd name="T36" fmla="*/ 31 w 2857"/>
                  <a:gd name="T37" fmla="*/ 909 h 1727"/>
                  <a:gd name="T38" fmla="*/ 16 w 2857"/>
                  <a:gd name="T39" fmla="*/ 897 h 1727"/>
                  <a:gd name="T40" fmla="*/ 5 w 2857"/>
                  <a:gd name="T41" fmla="*/ 884 h 1727"/>
                  <a:gd name="T42" fmla="*/ 0 w 2857"/>
                  <a:gd name="T43" fmla="*/ 871 h 1727"/>
                  <a:gd name="T44" fmla="*/ 0 w 2857"/>
                  <a:gd name="T45" fmla="*/ 856 h 1727"/>
                  <a:gd name="T46" fmla="*/ 5 w 2857"/>
                  <a:gd name="T47" fmla="*/ 842 h 1727"/>
                  <a:gd name="T48" fmla="*/ 16 w 2857"/>
                  <a:gd name="T49" fmla="*/ 828 h 1727"/>
                  <a:gd name="T50" fmla="*/ 31 w 2857"/>
                  <a:gd name="T51" fmla="*/ 817 h 1727"/>
                  <a:gd name="T52" fmla="*/ 1371 w 2857"/>
                  <a:gd name="T53" fmla="*/ 13 h 1727"/>
                  <a:gd name="T54" fmla="*/ 1387 w 2857"/>
                  <a:gd name="T55" fmla="*/ 6 h 1727"/>
                  <a:gd name="T56" fmla="*/ 1407 w 2857"/>
                  <a:gd name="T57" fmla="*/ 1 h 1727"/>
                  <a:gd name="T58" fmla="*/ 1428 w 2857"/>
                  <a:gd name="T59" fmla="*/ 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7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6"/>
                    </a:lnTo>
                    <a:lnTo>
                      <a:pt x="1486" y="13"/>
                    </a:lnTo>
                    <a:lnTo>
                      <a:pt x="2826" y="817"/>
                    </a:lnTo>
                    <a:lnTo>
                      <a:pt x="2844" y="831"/>
                    </a:lnTo>
                    <a:lnTo>
                      <a:pt x="2853" y="846"/>
                    </a:lnTo>
                    <a:lnTo>
                      <a:pt x="2857" y="863"/>
                    </a:lnTo>
                    <a:lnTo>
                      <a:pt x="2853" y="880"/>
                    </a:lnTo>
                    <a:lnTo>
                      <a:pt x="2844" y="895"/>
                    </a:lnTo>
                    <a:lnTo>
                      <a:pt x="2826" y="909"/>
                    </a:lnTo>
                    <a:lnTo>
                      <a:pt x="1486" y="1713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7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3"/>
                    </a:lnTo>
                    <a:lnTo>
                      <a:pt x="31" y="909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1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8"/>
                    </a:lnTo>
                    <a:lnTo>
                      <a:pt x="31" y="817"/>
                    </a:lnTo>
                    <a:lnTo>
                      <a:pt x="1371" y="13"/>
                    </a:lnTo>
                    <a:lnTo>
                      <a:pt x="1387" y="6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5" name="Freeform 8"/>
              <p:cNvSpPr>
                <a:spLocks/>
              </p:cNvSpPr>
              <p:nvPr/>
            </p:nvSpPr>
            <p:spPr bwMode="auto">
              <a:xfrm>
                <a:off x="822254" y="3556636"/>
                <a:ext cx="888897" cy="532252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6 h 1473"/>
                  <a:gd name="T4" fmla="*/ 1228 w 2455"/>
                  <a:gd name="T5" fmla="*/ 1473 h 1473"/>
                  <a:gd name="T6" fmla="*/ 0 w 2455"/>
                  <a:gd name="T7" fmla="*/ 736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3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EF89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6" name="Freeform 9"/>
              <p:cNvSpPr>
                <a:spLocks/>
              </p:cNvSpPr>
              <p:nvPr/>
            </p:nvSpPr>
            <p:spPr bwMode="auto">
              <a:xfrm>
                <a:off x="1160795" y="3766640"/>
                <a:ext cx="412767" cy="188280"/>
              </a:xfrm>
              <a:custGeom>
                <a:avLst/>
                <a:gdLst>
                  <a:gd name="T0" fmla="*/ 120 w 1142"/>
                  <a:gd name="T1" fmla="*/ 0 h 516"/>
                  <a:gd name="T2" fmla="*/ 247 w 1142"/>
                  <a:gd name="T3" fmla="*/ 27 h 516"/>
                  <a:gd name="T4" fmla="*/ 371 w 1142"/>
                  <a:gd name="T5" fmla="*/ 57 h 516"/>
                  <a:gd name="T6" fmla="*/ 494 w 1142"/>
                  <a:gd name="T7" fmla="*/ 91 h 516"/>
                  <a:gd name="T8" fmla="*/ 611 w 1142"/>
                  <a:gd name="T9" fmla="*/ 129 h 516"/>
                  <a:gd name="T10" fmla="*/ 726 w 1142"/>
                  <a:gd name="T11" fmla="*/ 172 h 516"/>
                  <a:gd name="T12" fmla="*/ 836 w 1142"/>
                  <a:gd name="T13" fmla="*/ 219 h 516"/>
                  <a:gd name="T14" fmla="*/ 942 w 1142"/>
                  <a:gd name="T15" fmla="*/ 268 h 516"/>
                  <a:gd name="T16" fmla="*/ 1045 w 1142"/>
                  <a:gd name="T17" fmla="*/ 323 h 516"/>
                  <a:gd name="T18" fmla="*/ 1142 w 1142"/>
                  <a:gd name="T19" fmla="*/ 380 h 516"/>
                  <a:gd name="T20" fmla="*/ 914 w 1142"/>
                  <a:gd name="T21" fmla="*/ 516 h 516"/>
                  <a:gd name="T22" fmla="*/ 814 w 1142"/>
                  <a:gd name="T23" fmla="*/ 464 h 516"/>
                  <a:gd name="T24" fmla="*/ 709 w 1142"/>
                  <a:gd name="T25" fmla="*/ 416 h 516"/>
                  <a:gd name="T26" fmla="*/ 600 w 1142"/>
                  <a:gd name="T27" fmla="*/ 372 h 516"/>
                  <a:gd name="T28" fmla="*/ 487 w 1142"/>
                  <a:gd name="T29" fmla="*/ 331 h 516"/>
                  <a:gd name="T30" fmla="*/ 370 w 1142"/>
                  <a:gd name="T31" fmla="*/ 295 h 516"/>
                  <a:gd name="T32" fmla="*/ 251 w 1142"/>
                  <a:gd name="T33" fmla="*/ 264 h 516"/>
                  <a:gd name="T34" fmla="*/ 127 w 1142"/>
                  <a:gd name="T35" fmla="*/ 236 h 516"/>
                  <a:gd name="T36" fmla="*/ 0 w 1142"/>
                  <a:gd name="T37" fmla="*/ 213 h 516"/>
                  <a:gd name="T38" fmla="*/ 34 w 1142"/>
                  <a:gd name="T39" fmla="*/ 109 h 516"/>
                  <a:gd name="T40" fmla="*/ 120 w 1142"/>
                  <a:gd name="T41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2" h="516">
                    <a:moveTo>
                      <a:pt x="120" y="0"/>
                    </a:moveTo>
                    <a:lnTo>
                      <a:pt x="247" y="27"/>
                    </a:lnTo>
                    <a:lnTo>
                      <a:pt x="371" y="57"/>
                    </a:lnTo>
                    <a:lnTo>
                      <a:pt x="494" y="91"/>
                    </a:lnTo>
                    <a:lnTo>
                      <a:pt x="611" y="129"/>
                    </a:lnTo>
                    <a:lnTo>
                      <a:pt x="726" y="172"/>
                    </a:lnTo>
                    <a:lnTo>
                      <a:pt x="836" y="219"/>
                    </a:lnTo>
                    <a:lnTo>
                      <a:pt x="942" y="268"/>
                    </a:lnTo>
                    <a:lnTo>
                      <a:pt x="1045" y="323"/>
                    </a:lnTo>
                    <a:lnTo>
                      <a:pt x="1142" y="380"/>
                    </a:lnTo>
                    <a:lnTo>
                      <a:pt x="914" y="516"/>
                    </a:lnTo>
                    <a:lnTo>
                      <a:pt x="814" y="464"/>
                    </a:lnTo>
                    <a:lnTo>
                      <a:pt x="709" y="416"/>
                    </a:lnTo>
                    <a:lnTo>
                      <a:pt x="600" y="372"/>
                    </a:lnTo>
                    <a:lnTo>
                      <a:pt x="487" y="331"/>
                    </a:lnTo>
                    <a:lnTo>
                      <a:pt x="370" y="295"/>
                    </a:lnTo>
                    <a:lnTo>
                      <a:pt x="251" y="264"/>
                    </a:lnTo>
                    <a:lnTo>
                      <a:pt x="127" y="236"/>
                    </a:lnTo>
                    <a:lnTo>
                      <a:pt x="0" y="213"/>
                    </a:lnTo>
                    <a:lnTo>
                      <a:pt x="34" y="109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7" name="Freeform 10"/>
              <p:cNvSpPr>
                <a:spLocks/>
              </p:cNvSpPr>
              <p:nvPr/>
            </p:nvSpPr>
            <p:spPr bwMode="auto">
              <a:xfrm>
                <a:off x="939928" y="3712329"/>
                <a:ext cx="749497" cy="226298"/>
              </a:xfrm>
              <a:custGeom>
                <a:avLst/>
                <a:gdLst>
                  <a:gd name="T0" fmla="*/ 1597 w 2073"/>
                  <a:gd name="T1" fmla="*/ 0 h 626"/>
                  <a:gd name="T2" fmla="*/ 1626 w 2073"/>
                  <a:gd name="T3" fmla="*/ 1 h 626"/>
                  <a:gd name="T4" fmla="*/ 2073 w 2073"/>
                  <a:gd name="T5" fmla="*/ 270 h 626"/>
                  <a:gd name="T6" fmla="*/ 1957 w 2073"/>
                  <a:gd name="T7" fmla="*/ 251 h 626"/>
                  <a:gd name="T8" fmla="*/ 1840 w 2073"/>
                  <a:gd name="T9" fmla="*/ 239 h 626"/>
                  <a:gd name="T10" fmla="*/ 1719 w 2073"/>
                  <a:gd name="T11" fmla="*/ 231 h 626"/>
                  <a:gd name="T12" fmla="*/ 1597 w 2073"/>
                  <a:gd name="T13" fmla="*/ 228 h 626"/>
                  <a:gd name="T14" fmla="*/ 1473 w 2073"/>
                  <a:gd name="T15" fmla="*/ 231 h 626"/>
                  <a:gd name="T16" fmla="*/ 1350 w 2073"/>
                  <a:gd name="T17" fmla="*/ 239 h 626"/>
                  <a:gd name="T18" fmla="*/ 1229 w 2073"/>
                  <a:gd name="T19" fmla="*/ 253 h 626"/>
                  <a:gd name="T20" fmla="*/ 1112 w 2073"/>
                  <a:gd name="T21" fmla="*/ 271 h 626"/>
                  <a:gd name="T22" fmla="*/ 997 w 2073"/>
                  <a:gd name="T23" fmla="*/ 294 h 626"/>
                  <a:gd name="T24" fmla="*/ 885 w 2073"/>
                  <a:gd name="T25" fmla="*/ 322 h 626"/>
                  <a:gd name="T26" fmla="*/ 776 w 2073"/>
                  <a:gd name="T27" fmla="*/ 353 h 626"/>
                  <a:gd name="T28" fmla="*/ 671 w 2073"/>
                  <a:gd name="T29" fmla="*/ 389 h 626"/>
                  <a:gd name="T30" fmla="*/ 571 w 2073"/>
                  <a:gd name="T31" fmla="*/ 429 h 626"/>
                  <a:gd name="T32" fmla="*/ 474 w 2073"/>
                  <a:gd name="T33" fmla="*/ 473 h 626"/>
                  <a:gd name="T34" fmla="*/ 382 w 2073"/>
                  <a:gd name="T35" fmla="*/ 521 h 626"/>
                  <a:gd name="T36" fmla="*/ 295 w 2073"/>
                  <a:gd name="T37" fmla="*/ 572 h 626"/>
                  <a:gd name="T38" fmla="*/ 213 w 2073"/>
                  <a:gd name="T39" fmla="*/ 626 h 626"/>
                  <a:gd name="T40" fmla="*/ 0 w 2073"/>
                  <a:gd name="T41" fmla="*/ 498 h 626"/>
                  <a:gd name="T42" fmla="*/ 84 w 2073"/>
                  <a:gd name="T43" fmla="*/ 434 h 626"/>
                  <a:gd name="T44" fmla="*/ 175 w 2073"/>
                  <a:gd name="T45" fmla="*/ 375 h 626"/>
                  <a:gd name="T46" fmla="*/ 271 w 2073"/>
                  <a:gd name="T47" fmla="*/ 318 h 626"/>
                  <a:gd name="T48" fmla="*/ 371 w 2073"/>
                  <a:gd name="T49" fmla="*/ 266 h 626"/>
                  <a:gd name="T50" fmla="*/ 476 w 2073"/>
                  <a:gd name="T51" fmla="*/ 219 h 626"/>
                  <a:gd name="T52" fmla="*/ 587 w 2073"/>
                  <a:gd name="T53" fmla="*/ 174 h 626"/>
                  <a:gd name="T54" fmla="*/ 701 w 2073"/>
                  <a:gd name="T55" fmla="*/ 135 h 626"/>
                  <a:gd name="T56" fmla="*/ 820 w 2073"/>
                  <a:gd name="T57" fmla="*/ 100 h 626"/>
                  <a:gd name="T58" fmla="*/ 942 w 2073"/>
                  <a:gd name="T59" fmla="*/ 70 h 626"/>
                  <a:gd name="T60" fmla="*/ 1067 w 2073"/>
                  <a:gd name="T61" fmla="*/ 46 h 626"/>
                  <a:gd name="T62" fmla="*/ 1196 w 2073"/>
                  <a:gd name="T63" fmla="*/ 27 h 626"/>
                  <a:gd name="T64" fmla="*/ 1327 w 2073"/>
                  <a:gd name="T65" fmla="*/ 12 h 626"/>
                  <a:gd name="T66" fmla="*/ 1460 w 2073"/>
                  <a:gd name="T67" fmla="*/ 4 h 626"/>
                  <a:gd name="T68" fmla="*/ 1597 w 2073"/>
                  <a:gd name="T69" fmla="*/ 0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3" h="626">
                    <a:moveTo>
                      <a:pt x="1597" y="0"/>
                    </a:moveTo>
                    <a:lnTo>
                      <a:pt x="1626" y="1"/>
                    </a:lnTo>
                    <a:lnTo>
                      <a:pt x="2073" y="270"/>
                    </a:lnTo>
                    <a:lnTo>
                      <a:pt x="1957" y="251"/>
                    </a:lnTo>
                    <a:lnTo>
                      <a:pt x="1840" y="239"/>
                    </a:lnTo>
                    <a:lnTo>
                      <a:pt x="1719" y="231"/>
                    </a:lnTo>
                    <a:lnTo>
                      <a:pt x="1597" y="228"/>
                    </a:lnTo>
                    <a:lnTo>
                      <a:pt x="1473" y="231"/>
                    </a:lnTo>
                    <a:lnTo>
                      <a:pt x="1350" y="239"/>
                    </a:lnTo>
                    <a:lnTo>
                      <a:pt x="1229" y="253"/>
                    </a:lnTo>
                    <a:lnTo>
                      <a:pt x="1112" y="271"/>
                    </a:lnTo>
                    <a:lnTo>
                      <a:pt x="997" y="294"/>
                    </a:lnTo>
                    <a:lnTo>
                      <a:pt x="885" y="322"/>
                    </a:lnTo>
                    <a:lnTo>
                      <a:pt x="776" y="353"/>
                    </a:lnTo>
                    <a:lnTo>
                      <a:pt x="671" y="389"/>
                    </a:lnTo>
                    <a:lnTo>
                      <a:pt x="571" y="429"/>
                    </a:lnTo>
                    <a:lnTo>
                      <a:pt x="474" y="473"/>
                    </a:lnTo>
                    <a:lnTo>
                      <a:pt x="382" y="521"/>
                    </a:lnTo>
                    <a:lnTo>
                      <a:pt x="295" y="572"/>
                    </a:lnTo>
                    <a:lnTo>
                      <a:pt x="213" y="626"/>
                    </a:lnTo>
                    <a:lnTo>
                      <a:pt x="0" y="498"/>
                    </a:lnTo>
                    <a:lnTo>
                      <a:pt x="84" y="434"/>
                    </a:lnTo>
                    <a:lnTo>
                      <a:pt x="175" y="375"/>
                    </a:lnTo>
                    <a:lnTo>
                      <a:pt x="271" y="318"/>
                    </a:lnTo>
                    <a:lnTo>
                      <a:pt x="371" y="266"/>
                    </a:lnTo>
                    <a:lnTo>
                      <a:pt x="476" y="219"/>
                    </a:lnTo>
                    <a:lnTo>
                      <a:pt x="587" y="174"/>
                    </a:lnTo>
                    <a:lnTo>
                      <a:pt x="701" y="135"/>
                    </a:lnTo>
                    <a:lnTo>
                      <a:pt x="820" y="100"/>
                    </a:lnTo>
                    <a:lnTo>
                      <a:pt x="942" y="70"/>
                    </a:lnTo>
                    <a:lnTo>
                      <a:pt x="1067" y="46"/>
                    </a:lnTo>
                    <a:lnTo>
                      <a:pt x="1196" y="27"/>
                    </a:lnTo>
                    <a:lnTo>
                      <a:pt x="1327" y="12"/>
                    </a:lnTo>
                    <a:lnTo>
                      <a:pt x="1460" y="4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8" name="Freeform 11"/>
              <p:cNvSpPr>
                <a:spLocks/>
              </p:cNvSpPr>
              <p:nvPr/>
            </p:nvSpPr>
            <p:spPr bwMode="auto">
              <a:xfrm>
                <a:off x="749839" y="3259733"/>
                <a:ext cx="1033728" cy="624582"/>
              </a:xfrm>
              <a:custGeom>
                <a:avLst/>
                <a:gdLst>
                  <a:gd name="T0" fmla="*/ 1428 w 2857"/>
                  <a:gd name="T1" fmla="*/ 0 h 1726"/>
                  <a:gd name="T2" fmla="*/ 1450 w 2857"/>
                  <a:gd name="T3" fmla="*/ 2 h 1726"/>
                  <a:gd name="T4" fmla="*/ 1469 w 2857"/>
                  <a:gd name="T5" fmla="*/ 6 h 1726"/>
                  <a:gd name="T6" fmla="*/ 1486 w 2857"/>
                  <a:gd name="T7" fmla="*/ 14 h 1726"/>
                  <a:gd name="T8" fmla="*/ 2826 w 2857"/>
                  <a:gd name="T9" fmla="*/ 816 h 1726"/>
                  <a:gd name="T10" fmla="*/ 2844 w 2857"/>
                  <a:gd name="T11" fmla="*/ 831 h 1726"/>
                  <a:gd name="T12" fmla="*/ 2853 w 2857"/>
                  <a:gd name="T13" fmla="*/ 847 h 1726"/>
                  <a:gd name="T14" fmla="*/ 2857 w 2857"/>
                  <a:gd name="T15" fmla="*/ 864 h 1726"/>
                  <a:gd name="T16" fmla="*/ 2853 w 2857"/>
                  <a:gd name="T17" fmla="*/ 879 h 1726"/>
                  <a:gd name="T18" fmla="*/ 2844 w 2857"/>
                  <a:gd name="T19" fmla="*/ 895 h 1726"/>
                  <a:gd name="T20" fmla="*/ 2826 w 2857"/>
                  <a:gd name="T21" fmla="*/ 910 h 1726"/>
                  <a:gd name="T22" fmla="*/ 1486 w 2857"/>
                  <a:gd name="T23" fmla="*/ 1712 h 1726"/>
                  <a:gd name="T24" fmla="*/ 1469 w 2857"/>
                  <a:gd name="T25" fmla="*/ 1721 h 1726"/>
                  <a:gd name="T26" fmla="*/ 1450 w 2857"/>
                  <a:gd name="T27" fmla="*/ 1724 h 1726"/>
                  <a:gd name="T28" fmla="*/ 1428 w 2857"/>
                  <a:gd name="T29" fmla="*/ 1726 h 1726"/>
                  <a:gd name="T30" fmla="*/ 1407 w 2857"/>
                  <a:gd name="T31" fmla="*/ 1724 h 1726"/>
                  <a:gd name="T32" fmla="*/ 1387 w 2857"/>
                  <a:gd name="T33" fmla="*/ 1721 h 1726"/>
                  <a:gd name="T34" fmla="*/ 1371 w 2857"/>
                  <a:gd name="T35" fmla="*/ 1712 h 1726"/>
                  <a:gd name="T36" fmla="*/ 31 w 2857"/>
                  <a:gd name="T37" fmla="*/ 910 h 1726"/>
                  <a:gd name="T38" fmla="*/ 16 w 2857"/>
                  <a:gd name="T39" fmla="*/ 897 h 1726"/>
                  <a:gd name="T40" fmla="*/ 5 w 2857"/>
                  <a:gd name="T41" fmla="*/ 884 h 1726"/>
                  <a:gd name="T42" fmla="*/ 0 w 2857"/>
                  <a:gd name="T43" fmla="*/ 870 h 1726"/>
                  <a:gd name="T44" fmla="*/ 0 w 2857"/>
                  <a:gd name="T45" fmla="*/ 856 h 1726"/>
                  <a:gd name="T46" fmla="*/ 5 w 2857"/>
                  <a:gd name="T47" fmla="*/ 842 h 1726"/>
                  <a:gd name="T48" fmla="*/ 16 w 2857"/>
                  <a:gd name="T49" fmla="*/ 829 h 1726"/>
                  <a:gd name="T50" fmla="*/ 31 w 2857"/>
                  <a:gd name="T51" fmla="*/ 816 h 1726"/>
                  <a:gd name="T52" fmla="*/ 1371 w 2857"/>
                  <a:gd name="T53" fmla="*/ 14 h 1726"/>
                  <a:gd name="T54" fmla="*/ 1387 w 2857"/>
                  <a:gd name="T55" fmla="*/ 6 h 1726"/>
                  <a:gd name="T56" fmla="*/ 1407 w 2857"/>
                  <a:gd name="T57" fmla="*/ 2 h 1726"/>
                  <a:gd name="T58" fmla="*/ 1428 w 2857"/>
                  <a:gd name="T59" fmla="*/ 0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6">
                    <a:moveTo>
                      <a:pt x="1428" y="0"/>
                    </a:moveTo>
                    <a:lnTo>
                      <a:pt x="1450" y="2"/>
                    </a:lnTo>
                    <a:lnTo>
                      <a:pt x="1469" y="6"/>
                    </a:lnTo>
                    <a:lnTo>
                      <a:pt x="1486" y="14"/>
                    </a:lnTo>
                    <a:lnTo>
                      <a:pt x="2826" y="816"/>
                    </a:lnTo>
                    <a:lnTo>
                      <a:pt x="2844" y="831"/>
                    </a:lnTo>
                    <a:lnTo>
                      <a:pt x="2853" y="847"/>
                    </a:lnTo>
                    <a:lnTo>
                      <a:pt x="2857" y="864"/>
                    </a:lnTo>
                    <a:lnTo>
                      <a:pt x="2853" y="879"/>
                    </a:lnTo>
                    <a:lnTo>
                      <a:pt x="2844" y="895"/>
                    </a:lnTo>
                    <a:lnTo>
                      <a:pt x="2826" y="910"/>
                    </a:lnTo>
                    <a:lnTo>
                      <a:pt x="1486" y="1712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6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2"/>
                    </a:lnTo>
                    <a:lnTo>
                      <a:pt x="31" y="910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0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9"/>
                    </a:lnTo>
                    <a:lnTo>
                      <a:pt x="31" y="816"/>
                    </a:lnTo>
                    <a:lnTo>
                      <a:pt x="1371" y="14"/>
                    </a:lnTo>
                    <a:lnTo>
                      <a:pt x="1387" y="6"/>
                    </a:lnTo>
                    <a:lnTo>
                      <a:pt x="1407" y="2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9" name="Freeform 12"/>
              <p:cNvSpPr>
                <a:spLocks/>
              </p:cNvSpPr>
              <p:nvPr/>
            </p:nvSpPr>
            <p:spPr bwMode="auto">
              <a:xfrm>
                <a:off x="822254" y="3304994"/>
                <a:ext cx="888897" cy="534063"/>
              </a:xfrm>
              <a:custGeom>
                <a:avLst/>
                <a:gdLst>
                  <a:gd name="T0" fmla="*/ 1228 w 2455"/>
                  <a:gd name="T1" fmla="*/ 0 h 1474"/>
                  <a:gd name="T2" fmla="*/ 2455 w 2455"/>
                  <a:gd name="T3" fmla="*/ 736 h 1474"/>
                  <a:gd name="T4" fmla="*/ 1228 w 2455"/>
                  <a:gd name="T5" fmla="*/ 1474 h 1474"/>
                  <a:gd name="T6" fmla="*/ 0 w 2455"/>
                  <a:gd name="T7" fmla="*/ 736 h 1474"/>
                  <a:gd name="T8" fmla="*/ 1228 w 2455"/>
                  <a:gd name="T9" fmla="*/ 0 h 1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4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4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AAD0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0" name="Freeform 13"/>
              <p:cNvSpPr>
                <a:spLocks/>
              </p:cNvSpPr>
              <p:nvPr/>
            </p:nvSpPr>
            <p:spPr bwMode="auto">
              <a:xfrm>
                <a:off x="887428" y="3343011"/>
                <a:ext cx="552167" cy="333110"/>
              </a:xfrm>
              <a:custGeom>
                <a:avLst/>
                <a:gdLst>
                  <a:gd name="T0" fmla="*/ 1227 w 1528"/>
                  <a:gd name="T1" fmla="*/ 0 h 916"/>
                  <a:gd name="T2" fmla="*/ 1528 w 1528"/>
                  <a:gd name="T3" fmla="*/ 180 h 916"/>
                  <a:gd name="T4" fmla="*/ 299 w 1528"/>
                  <a:gd name="T5" fmla="*/ 916 h 916"/>
                  <a:gd name="T6" fmla="*/ 0 w 1528"/>
                  <a:gd name="T7" fmla="*/ 736 h 916"/>
                  <a:gd name="T8" fmla="*/ 1227 w 1528"/>
                  <a:gd name="T9" fmla="*/ 0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8" h="916">
                    <a:moveTo>
                      <a:pt x="1227" y="0"/>
                    </a:moveTo>
                    <a:lnTo>
                      <a:pt x="1528" y="180"/>
                    </a:lnTo>
                    <a:lnTo>
                      <a:pt x="299" y="916"/>
                    </a:lnTo>
                    <a:lnTo>
                      <a:pt x="0" y="736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1" name="Freeform 14"/>
              <p:cNvSpPr>
                <a:spLocks/>
              </p:cNvSpPr>
              <p:nvPr/>
            </p:nvSpPr>
            <p:spPr bwMode="auto">
              <a:xfrm>
                <a:off x="1053983" y="3440772"/>
                <a:ext cx="546735" cy="334921"/>
              </a:xfrm>
              <a:custGeom>
                <a:avLst/>
                <a:gdLst>
                  <a:gd name="T0" fmla="*/ 1213 w 1513"/>
                  <a:gd name="T1" fmla="*/ 0 h 923"/>
                  <a:gd name="T2" fmla="*/ 1513 w 1513"/>
                  <a:gd name="T3" fmla="*/ 180 h 923"/>
                  <a:gd name="T4" fmla="*/ 295 w 1513"/>
                  <a:gd name="T5" fmla="*/ 923 h 923"/>
                  <a:gd name="T6" fmla="*/ 0 w 1513"/>
                  <a:gd name="T7" fmla="*/ 745 h 923"/>
                  <a:gd name="T8" fmla="*/ 1213 w 1513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3" h="923">
                    <a:moveTo>
                      <a:pt x="1213" y="0"/>
                    </a:moveTo>
                    <a:lnTo>
                      <a:pt x="1513" y="180"/>
                    </a:lnTo>
                    <a:lnTo>
                      <a:pt x="295" y="923"/>
                    </a:lnTo>
                    <a:lnTo>
                      <a:pt x="0" y="745"/>
                    </a:lnTo>
                    <a:lnTo>
                      <a:pt x="1213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2" name="Freeform 15"/>
              <p:cNvSpPr>
                <a:spLocks/>
              </p:cNvSpPr>
              <p:nvPr/>
            </p:nvSpPr>
            <p:spPr bwMode="auto">
              <a:xfrm>
                <a:off x="1099242" y="3364736"/>
                <a:ext cx="510527" cy="307765"/>
              </a:xfrm>
              <a:custGeom>
                <a:avLst/>
                <a:gdLst>
                  <a:gd name="T0" fmla="*/ 184 w 1412"/>
                  <a:gd name="T1" fmla="*/ 0 h 847"/>
                  <a:gd name="T2" fmla="*/ 1412 w 1412"/>
                  <a:gd name="T3" fmla="*/ 737 h 847"/>
                  <a:gd name="T4" fmla="*/ 1227 w 1412"/>
                  <a:gd name="T5" fmla="*/ 847 h 847"/>
                  <a:gd name="T6" fmla="*/ 0 w 1412"/>
                  <a:gd name="T7" fmla="*/ 111 h 847"/>
                  <a:gd name="T8" fmla="*/ 184 w 1412"/>
                  <a:gd name="T9" fmla="*/ 0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2" h="847">
                    <a:moveTo>
                      <a:pt x="184" y="0"/>
                    </a:moveTo>
                    <a:lnTo>
                      <a:pt x="1412" y="737"/>
                    </a:lnTo>
                    <a:lnTo>
                      <a:pt x="1227" y="847"/>
                    </a:lnTo>
                    <a:lnTo>
                      <a:pt x="0" y="11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3" name="Freeform 16"/>
              <p:cNvSpPr>
                <a:spLocks/>
              </p:cNvSpPr>
              <p:nvPr/>
            </p:nvSpPr>
            <p:spPr bwMode="auto">
              <a:xfrm>
                <a:off x="749839" y="3008091"/>
                <a:ext cx="1033728" cy="624582"/>
              </a:xfrm>
              <a:custGeom>
                <a:avLst/>
                <a:gdLst>
                  <a:gd name="T0" fmla="*/ 1428 w 2857"/>
                  <a:gd name="T1" fmla="*/ 0 h 1725"/>
                  <a:gd name="T2" fmla="*/ 1450 w 2857"/>
                  <a:gd name="T3" fmla="*/ 1 h 1725"/>
                  <a:gd name="T4" fmla="*/ 1469 w 2857"/>
                  <a:gd name="T5" fmla="*/ 4 h 1725"/>
                  <a:gd name="T6" fmla="*/ 1486 w 2857"/>
                  <a:gd name="T7" fmla="*/ 12 h 1725"/>
                  <a:gd name="T8" fmla="*/ 2826 w 2857"/>
                  <a:gd name="T9" fmla="*/ 816 h 1725"/>
                  <a:gd name="T10" fmla="*/ 2844 w 2857"/>
                  <a:gd name="T11" fmla="*/ 830 h 1725"/>
                  <a:gd name="T12" fmla="*/ 2853 w 2857"/>
                  <a:gd name="T13" fmla="*/ 846 h 1725"/>
                  <a:gd name="T14" fmla="*/ 2857 w 2857"/>
                  <a:gd name="T15" fmla="*/ 862 h 1725"/>
                  <a:gd name="T16" fmla="*/ 2853 w 2857"/>
                  <a:gd name="T17" fmla="*/ 879 h 1725"/>
                  <a:gd name="T18" fmla="*/ 2844 w 2857"/>
                  <a:gd name="T19" fmla="*/ 894 h 1725"/>
                  <a:gd name="T20" fmla="*/ 2826 w 2857"/>
                  <a:gd name="T21" fmla="*/ 908 h 1725"/>
                  <a:gd name="T22" fmla="*/ 1486 w 2857"/>
                  <a:gd name="T23" fmla="*/ 1712 h 1725"/>
                  <a:gd name="T24" fmla="*/ 1469 w 2857"/>
                  <a:gd name="T25" fmla="*/ 1719 h 1725"/>
                  <a:gd name="T26" fmla="*/ 1450 w 2857"/>
                  <a:gd name="T27" fmla="*/ 1724 h 1725"/>
                  <a:gd name="T28" fmla="*/ 1428 w 2857"/>
                  <a:gd name="T29" fmla="*/ 1725 h 1725"/>
                  <a:gd name="T30" fmla="*/ 1407 w 2857"/>
                  <a:gd name="T31" fmla="*/ 1724 h 1725"/>
                  <a:gd name="T32" fmla="*/ 1387 w 2857"/>
                  <a:gd name="T33" fmla="*/ 1719 h 1725"/>
                  <a:gd name="T34" fmla="*/ 1371 w 2857"/>
                  <a:gd name="T35" fmla="*/ 1712 h 1725"/>
                  <a:gd name="T36" fmla="*/ 31 w 2857"/>
                  <a:gd name="T37" fmla="*/ 908 h 1725"/>
                  <a:gd name="T38" fmla="*/ 16 w 2857"/>
                  <a:gd name="T39" fmla="*/ 897 h 1725"/>
                  <a:gd name="T40" fmla="*/ 5 w 2857"/>
                  <a:gd name="T41" fmla="*/ 883 h 1725"/>
                  <a:gd name="T42" fmla="*/ 0 w 2857"/>
                  <a:gd name="T43" fmla="*/ 869 h 1725"/>
                  <a:gd name="T44" fmla="*/ 0 w 2857"/>
                  <a:gd name="T45" fmla="*/ 854 h 1725"/>
                  <a:gd name="T46" fmla="*/ 5 w 2857"/>
                  <a:gd name="T47" fmla="*/ 841 h 1725"/>
                  <a:gd name="T48" fmla="*/ 16 w 2857"/>
                  <a:gd name="T49" fmla="*/ 828 h 1725"/>
                  <a:gd name="T50" fmla="*/ 31 w 2857"/>
                  <a:gd name="T51" fmla="*/ 816 h 1725"/>
                  <a:gd name="T52" fmla="*/ 1371 w 2857"/>
                  <a:gd name="T53" fmla="*/ 12 h 1725"/>
                  <a:gd name="T54" fmla="*/ 1387 w 2857"/>
                  <a:gd name="T55" fmla="*/ 4 h 1725"/>
                  <a:gd name="T56" fmla="*/ 1407 w 2857"/>
                  <a:gd name="T57" fmla="*/ 1 h 1725"/>
                  <a:gd name="T58" fmla="*/ 1428 w 2857"/>
                  <a:gd name="T59" fmla="*/ 0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5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4"/>
                    </a:lnTo>
                    <a:lnTo>
                      <a:pt x="1486" y="12"/>
                    </a:lnTo>
                    <a:lnTo>
                      <a:pt x="2826" y="816"/>
                    </a:lnTo>
                    <a:lnTo>
                      <a:pt x="2844" y="830"/>
                    </a:lnTo>
                    <a:lnTo>
                      <a:pt x="2853" y="846"/>
                    </a:lnTo>
                    <a:lnTo>
                      <a:pt x="2857" y="862"/>
                    </a:lnTo>
                    <a:lnTo>
                      <a:pt x="2853" y="879"/>
                    </a:lnTo>
                    <a:lnTo>
                      <a:pt x="2844" y="894"/>
                    </a:lnTo>
                    <a:lnTo>
                      <a:pt x="2826" y="908"/>
                    </a:lnTo>
                    <a:lnTo>
                      <a:pt x="1486" y="1712"/>
                    </a:lnTo>
                    <a:lnTo>
                      <a:pt x="1469" y="1719"/>
                    </a:lnTo>
                    <a:lnTo>
                      <a:pt x="1450" y="1724"/>
                    </a:lnTo>
                    <a:lnTo>
                      <a:pt x="1428" y="1725"/>
                    </a:lnTo>
                    <a:lnTo>
                      <a:pt x="1407" y="1724"/>
                    </a:lnTo>
                    <a:lnTo>
                      <a:pt x="1387" y="1719"/>
                    </a:lnTo>
                    <a:lnTo>
                      <a:pt x="1371" y="1712"/>
                    </a:lnTo>
                    <a:lnTo>
                      <a:pt x="31" y="908"/>
                    </a:lnTo>
                    <a:lnTo>
                      <a:pt x="16" y="897"/>
                    </a:lnTo>
                    <a:lnTo>
                      <a:pt x="5" y="883"/>
                    </a:lnTo>
                    <a:lnTo>
                      <a:pt x="0" y="869"/>
                    </a:lnTo>
                    <a:lnTo>
                      <a:pt x="0" y="854"/>
                    </a:lnTo>
                    <a:lnTo>
                      <a:pt x="5" y="841"/>
                    </a:lnTo>
                    <a:lnTo>
                      <a:pt x="16" y="828"/>
                    </a:lnTo>
                    <a:lnTo>
                      <a:pt x="31" y="816"/>
                    </a:lnTo>
                    <a:lnTo>
                      <a:pt x="1371" y="12"/>
                    </a:lnTo>
                    <a:lnTo>
                      <a:pt x="1387" y="4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4" name="Freeform 17"/>
              <p:cNvSpPr>
                <a:spLocks/>
              </p:cNvSpPr>
              <p:nvPr/>
            </p:nvSpPr>
            <p:spPr bwMode="auto">
              <a:xfrm>
                <a:off x="822254" y="3053350"/>
                <a:ext cx="888897" cy="534063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7 h 1473"/>
                  <a:gd name="T4" fmla="*/ 1228 w 2455"/>
                  <a:gd name="T5" fmla="*/ 1473 h 1473"/>
                  <a:gd name="T6" fmla="*/ 0 w 2455"/>
                  <a:gd name="T7" fmla="*/ 737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7"/>
                    </a:lnTo>
                    <a:lnTo>
                      <a:pt x="1228" y="1473"/>
                    </a:lnTo>
                    <a:lnTo>
                      <a:pt x="0" y="737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5" name="Freeform 18"/>
              <p:cNvSpPr>
                <a:spLocks/>
              </p:cNvSpPr>
              <p:nvPr/>
            </p:nvSpPr>
            <p:spPr bwMode="auto">
              <a:xfrm>
                <a:off x="1160795" y="3053350"/>
                <a:ext cx="550356" cy="459837"/>
              </a:xfrm>
              <a:custGeom>
                <a:avLst/>
                <a:gdLst>
                  <a:gd name="T0" fmla="*/ 290 w 1517"/>
                  <a:gd name="T1" fmla="*/ 0 h 1271"/>
                  <a:gd name="T2" fmla="*/ 1517 w 1517"/>
                  <a:gd name="T3" fmla="*/ 737 h 1271"/>
                  <a:gd name="T4" fmla="*/ 627 w 1517"/>
                  <a:gd name="T5" fmla="*/ 1271 h 1271"/>
                  <a:gd name="T6" fmla="*/ 603 w 1517"/>
                  <a:gd name="T7" fmla="*/ 1241 h 1271"/>
                  <a:gd name="T8" fmla="*/ 586 w 1517"/>
                  <a:gd name="T9" fmla="*/ 1212 h 1271"/>
                  <a:gd name="T10" fmla="*/ 577 w 1517"/>
                  <a:gd name="T11" fmla="*/ 1182 h 1271"/>
                  <a:gd name="T12" fmla="*/ 572 w 1517"/>
                  <a:gd name="T13" fmla="*/ 1151 h 1271"/>
                  <a:gd name="T14" fmla="*/ 572 w 1517"/>
                  <a:gd name="T15" fmla="*/ 1120 h 1271"/>
                  <a:gd name="T16" fmla="*/ 574 w 1517"/>
                  <a:gd name="T17" fmla="*/ 1090 h 1271"/>
                  <a:gd name="T18" fmla="*/ 580 w 1517"/>
                  <a:gd name="T19" fmla="*/ 1058 h 1271"/>
                  <a:gd name="T20" fmla="*/ 587 w 1517"/>
                  <a:gd name="T21" fmla="*/ 1027 h 1271"/>
                  <a:gd name="T22" fmla="*/ 595 w 1517"/>
                  <a:gd name="T23" fmla="*/ 995 h 1271"/>
                  <a:gd name="T24" fmla="*/ 601 w 1517"/>
                  <a:gd name="T25" fmla="*/ 964 h 1271"/>
                  <a:gd name="T26" fmla="*/ 606 w 1517"/>
                  <a:gd name="T27" fmla="*/ 932 h 1271"/>
                  <a:gd name="T28" fmla="*/ 608 w 1517"/>
                  <a:gd name="T29" fmla="*/ 901 h 1271"/>
                  <a:gd name="T30" fmla="*/ 606 w 1517"/>
                  <a:gd name="T31" fmla="*/ 871 h 1271"/>
                  <a:gd name="T32" fmla="*/ 600 w 1517"/>
                  <a:gd name="T33" fmla="*/ 839 h 1271"/>
                  <a:gd name="T34" fmla="*/ 590 w 1517"/>
                  <a:gd name="T35" fmla="*/ 819 h 1271"/>
                  <a:gd name="T36" fmla="*/ 574 w 1517"/>
                  <a:gd name="T37" fmla="*/ 797 h 1271"/>
                  <a:gd name="T38" fmla="*/ 556 w 1517"/>
                  <a:gd name="T39" fmla="*/ 776 h 1271"/>
                  <a:gd name="T40" fmla="*/ 532 w 1517"/>
                  <a:gd name="T41" fmla="*/ 754 h 1271"/>
                  <a:gd name="T42" fmla="*/ 515 w 1517"/>
                  <a:gd name="T43" fmla="*/ 737 h 1271"/>
                  <a:gd name="T44" fmla="*/ 498 w 1517"/>
                  <a:gd name="T45" fmla="*/ 718 h 1271"/>
                  <a:gd name="T46" fmla="*/ 483 w 1517"/>
                  <a:gd name="T47" fmla="*/ 700 h 1271"/>
                  <a:gd name="T48" fmla="*/ 471 w 1517"/>
                  <a:gd name="T49" fmla="*/ 681 h 1271"/>
                  <a:gd name="T50" fmla="*/ 465 w 1517"/>
                  <a:gd name="T51" fmla="*/ 660 h 1271"/>
                  <a:gd name="T52" fmla="*/ 465 w 1517"/>
                  <a:gd name="T53" fmla="*/ 639 h 1271"/>
                  <a:gd name="T54" fmla="*/ 470 w 1517"/>
                  <a:gd name="T55" fmla="*/ 617 h 1271"/>
                  <a:gd name="T56" fmla="*/ 479 w 1517"/>
                  <a:gd name="T57" fmla="*/ 596 h 1271"/>
                  <a:gd name="T58" fmla="*/ 490 w 1517"/>
                  <a:gd name="T59" fmla="*/ 575 h 1271"/>
                  <a:gd name="T60" fmla="*/ 502 w 1517"/>
                  <a:gd name="T61" fmla="*/ 554 h 1271"/>
                  <a:gd name="T62" fmla="*/ 511 w 1517"/>
                  <a:gd name="T63" fmla="*/ 533 h 1271"/>
                  <a:gd name="T64" fmla="*/ 519 w 1517"/>
                  <a:gd name="T65" fmla="*/ 512 h 1271"/>
                  <a:gd name="T66" fmla="*/ 521 w 1517"/>
                  <a:gd name="T67" fmla="*/ 490 h 1271"/>
                  <a:gd name="T68" fmla="*/ 517 w 1517"/>
                  <a:gd name="T69" fmla="*/ 467 h 1271"/>
                  <a:gd name="T70" fmla="*/ 503 w 1517"/>
                  <a:gd name="T71" fmla="*/ 439 h 1271"/>
                  <a:gd name="T72" fmla="*/ 482 w 1517"/>
                  <a:gd name="T73" fmla="*/ 410 h 1271"/>
                  <a:gd name="T74" fmla="*/ 454 w 1517"/>
                  <a:gd name="T75" fmla="*/ 384 h 1271"/>
                  <a:gd name="T76" fmla="*/ 422 w 1517"/>
                  <a:gd name="T77" fmla="*/ 357 h 1271"/>
                  <a:gd name="T78" fmla="*/ 384 w 1517"/>
                  <a:gd name="T79" fmla="*/ 332 h 1271"/>
                  <a:gd name="T80" fmla="*/ 344 w 1517"/>
                  <a:gd name="T81" fmla="*/ 306 h 1271"/>
                  <a:gd name="T82" fmla="*/ 301 w 1517"/>
                  <a:gd name="T83" fmla="*/ 283 h 1271"/>
                  <a:gd name="T84" fmla="*/ 257 w 1517"/>
                  <a:gd name="T85" fmla="*/ 261 h 1271"/>
                  <a:gd name="T86" fmla="*/ 213 w 1517"/>
                  <a:gd name="T87" fmla="*/ 242 h 1271"/>
                  <a:gd name="T88" fmla="*/ 170 w 1517"/>
                  <a:gd name="T89" fmla="*/ 223 h 1271"/>
                  <a:gd name="T90" fmla="*/ 128 w 1517"/>
                  <a:gd name="T91" fmla="*/ 207 h 1271"/>
                  <a:gd name="T92" fmla="*/ 91 w 1517"/>
                  <a:gd name="T93" fmla="*/ 192 h 1271"/>
                  <a:gd name="T94" fmla="*/ 78 w 1517"/>
                  <a:gd name="T95" fmla="*/ 190 h 1271"/>
                  <a:gd name="T96" fmla="*/ 63 w 1517"/>
                  <a:gd name="T97" fmla="*/ 186 h 1271"/>
                  <a:gd name="T98" fmla="*/ 43 w 1517"/>
                  <a:gd name="T99" fmla="*/ 183 h 1271"/>
                  <a:gd name="T100" fmla="*/ 22 w 1517"/>
                  <a:gd name="T101" fmla="*/ 178 h 1271"/>
                  <a:gd name="T102" fmla="*/ 0 w 1517"/>
                  <a:gd name="T103" fmla="*/ 174 h 1271"/>
                  <a:gd name="T104" fmla="*/ 290 w 1517"/>
                  <a:gd name="T10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17" h="1271">
                    <a:moveTo>
                      <a:pt x="290" y="0"/>
                    </a:moveTo>
                    <a:lnTo>
                      <a:pt x="1517" y="737"/>
                    </a:lnTo>
                    <a:lnTo>
                      <a:pt x="627" y="1271"/>
                    </a:lnTo>
                    <a:lnTo>
                      <a:pt x="603" y="1241"/>
                    </a:lnTo>
                    <a:lnTo>
                      <a:pt x="586" y="1212"/>
                    </a:lnTo>
                    <a:lnTo>
                      <a:pt x="577" y="1182"/>
                    </a:lnTo>
                    <a:lnTo>
                      <a:pt x="572" y="1151"/>
                    </a:lnTo>
                    <a:lnTo>
                      <a:pt x="572" y="1120"/>
                    </a:lnTo>
                    <a:lnTo>
                      <a:pt x="574" y="1090"/>
                    </a:lnTo>
                    <a:lnTo>
                      <a:pt x="580" y="1058"/>
                    </a:lnTo>
                    <a:lnTo>
                      <a:pt x="587" y="1027"/>
                    </a:lnTo>
                    <a:lnTo>
                      <a:pt x="595" y="995"/>
                    </a:lnTo>
                    <a:lnTo>
                      <a:pt x="601" y="964"/>
                    </a:lnTo>
                    <a:lnTo>
                      <a:pt x="606" y="932"/>
                    </a:lnTo>
                    <a:lnTo>
                      <a:pt x="608" y="901"/>
                    </a:lnTo>
                    <a:lnTo>
                      <a:pt x="606" y="871"/>
                    </a:lnTo>
                    <a:lnTo>
                      <a:pt x="600" y="839"/>
                    </a:lnTo>
                    <a:lnTo>
                      <a:pt x="590" y="819"/>
                    </a:lnTo>
                    <a:lnTo>
                      <a:pt x="574" y="797"/>
                    </a:lnTo>
                    <a:lnTo>
                      <a:pt x="556" y="776"/>
                    </a:lnTo>
                    <a:lnTo>
                      <a:pt x="532" y="754"/>
                    </a:lnTo>
                    <a:lnTo>
                      <a:pt x="515" y="737"/>
                    </a:lnTo>
                    <a:lnTo>
                      <a:pt x="498" y="718"/>
                    </a:lnTo>
                    <a:lnTo>
                      <a:pt x="483" y="700"/>
                    </a:lnTo>
                    <a:lnTo>
                      <a:pt x="471" y="681"/>
                    </a:lnTo>
                    <a:lnTo>
                      <a:pt x="465" y="660"/>
                    </a:lnTo>
                    <a:lnTo>
                      <a:pt x="465" y="639"/>
                    </a:lnTo>
                    <a:lnTo>
                      <a:pt x="470" y="617"/>
                    </a:lnTo>
                    <a:lnTo>
                      <a:pt x="479" y="596"/>
                    </a:lnTo>
                    <a:lnTo>
                      <a:pt x="490" y="575"/>
                    </a:lnTo>
                    <a:lnTo>
                      <a:pt x="502" y="554"/>
                    </a:lnTo>
                    <a:lnTo>
                      <a:pt x="511" y="533"/>
                    </a:lnTo>
                    <a:lnTo>
                      <a:pt x="519" y="512"/>
                    </a:lnTo>
                    <a:lnTo>
                      <a:pt x="521" y="490"/>
                    </a:lnTo>
                    <a:lnTo>
                      <a:pt x="517" y="467"/>
                    </a:lnTo>
                    <a:lnTo>
                      <a:pt x="503" y="439"/>
                    </a:lnTo>
                    <a:lnTo>
                      <a:pt x="482" y="410"/>
                    </a:lnTo>
                    <a:lnTo>
                      <a:pt x="454" y="384"/>
                    </a:lnTo>
                    <a:lnTo>
                      <a:pt x="422" y="357"/>
                    </a:lnTo>
                    <a:lnTo>
                      <a:pt x="384" y="332"/>
                    </a:lnTo>
                    <a:lnTo>
                      <a:pt x="344" y="306"/>
                    </a:lnTo>
                    <a:lnTo>
                      <a:pt x="301" y="283"/>
                    </a:lnTo>
                    <a:lnTo>
                      <a:pt x="257" y="261"/>
                    </a:lnTo>
                    <a:lnTo>
                      <a:pt x="213" y="242"/>
                    </a:lnTo>
                    <a:lnTo>
                      <a:pt x="170" y="223"/>
                    </a:lnTo>
                    <a:lnTo>
                      <a:pt x="128" y="207"/>
                    </a:lnTo>
                    <a:lnTo>
                      <a:pt x="91" y="192"/>
                    </a:lnTo>
                    <a:lnTo>
                      <a:pt x="78" y="190"/>
                    </a:lnTo>
                    <a:lnTo>
                      <a:pt x="63" y="186"/>
                    </a:lnTo>
                    <a:lnTo>
                      <a:pt x="43" y="183"/>
                    </a:lnTo>
                    <a:lnTo>
                      <a:pt x="22" y="178"/>
                    </a:lnTo>
                    <a:lnTo>
                      <a:pt x="0" y="174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377A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6" name="Freeform 19"/>
              <p:cNvSpPr>
                <a:spLocks/>
              </p:cNvSpPr>
              <p:nvPr/>
            </p:nvSpPr>
            <p:spPr bwMode="auto">
              <a:xfrm>
                <a:off x="1126398" y="3234388"/>
                <a:ext cx="70605" cy="47070"/>
              </a:xfrm>
              <a:custGeom>
                <a:avLst/>
                <a:gdLst>
                  <a:gd name="T0" fmla="*/ 100 w 197"/>
                  <a:gd name="T1" fmla="*/ 0 h 131"/>
                  <a:gd name="T2" fmla="*/ 126 w 197"/>
                  <a:gd name="T3" fmla="*/ 3 h 131"/>
                  <a:gd name="T4" fmla="*/ 149 w 197"/>
                  <a:gd name="T5" fmla="*/ 9 h 131"/>
                  <a:gd name="T6" fmla="*/ 168 w 197"/>
                  <a:gd name="T7" fmla="*/ 19 h 131"/>
                  <a:gd name="T8" fmla="*/ 183 w 197"/>
                  <a:gd name="T9" fmla="*/ 32 h 131"/>
                  <a:gd name="T10" fmla="*/ 194 w 197"/>
                  <a:gd name="T11" fmla="*/ 47 h 131"/>
                  <a:gd name="T12" fmla="*/ 197 w 197"/>
                  <a:gd name="T13" fmla="*/ 64 h 131"/>
                  <a:gd name="T14" fmla="*/ 195 w 197"/>
                  <a:gd name="T15" fmla="*/ 82 h 131"/>
                  <a:gd name="T16" fmla="*/ 185 w 197"/>
                  <a:gd name="T17" fmla="*/ 99 h 131"/>
                  <a:gd name="T18" fmla="*/ 169 w 197"/>
                  <a:gd name="T19" fmla="*/ 112 h 131"/>
                  <a:gd name="T20" fmla="*/ 148 w 197"/>
                  <a:gd name="T21" fmla="*/ 123 h 131"/>
                  <a:gd name="T22" fmla="*/ 123 w 197"/>
                  <a:gd name="T23" fmla="*/ 129 h 131"/>
                  <a:gd name="T24" fmla="*/ 96 w 197"/>
                  <a:gd name="T25" fmla="*/ 131 h 131"/>
                  <a:gd name="T26" fmla="*/ 69 w 197"/>
                  <a:gd name="T27" fmla="*/ 128 h 131"/>
                  <a:gd name="T28" fmla="*/ 45 w 197"/>
                  <a:gd name="T29" fmla="*/ 121 h 131"/>
                  <a:gd name="T30" fmla="*/ 26 w 197"/>
                  <a:gd name="T31" fmla="*/ 110 h 131"/>
                  <a:gd name="T32" fmla="*/ 11 w 197"/>
                  <a:gd name="T33" fmla="*/ 95 h 131"/>
                  <a:gd name="T34" fmla="*/ 1 w 197"/>
                  <a:gd name="T35" fmla="*/ 78 h 131"/>
                  <a:gd name="T36" fmla="*/ 0 w 197"/>
                  <a:gd name="T37" fmla="*/ 61 h 131"/>
                  <a:gd name="T38" fmla="*/ 5 w 197"/>
                  <a:gd name="T39" fmla="*/ 44 h 131"/>
                  <a:gd name="T40" fmla="*/ 16 w 197"/>
                  <a:gd name="T41" fmla="*/ 30 h 131"/>
                  <a:gd name="T42" fmla="*/ 33 w 197"/>
                  <a:gd name="T43" fmla="*/ 17 h 131"/>
                  <a:gd name="T44" fmla="*/ 52 w 197"/>
                  <a:gd name="T45" fmla="*/ 8 h 131"/>
                  <a:gd name="T46" fmla="*/ 75 w 197"/>
                  <a:gd name="T47" fmla="*/ 2 h 131"/>
                  <a:gd name="T48" fmla="*/ 100 w 197"/>
                  <a:gd name="T4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7" h="131">
                    <a:moveTo>
                      <a:pt x="100" y="0"/>
                    </a:moveTo>
                    <a:lnTo>
                      <a:pt x="126" y="3"/>
                    </a:lnTo>
                    <a:lnTo>
                      <a:pt x="149" y="9"/>
                    </a:lnTo>
                    <a:lnTo>
                      <a:pt x="168" y="19"/>
                    </a:lnTo>
                    <a:lnTo>
                      <a:pt x="183" y="32"/>
                    </a:lnTo>
                    <a:lnTo>
                      <a:pt x="194" y="47"/>
                    </a:lnTo>
                    <a:lnTo>
                      <a:pt x="197" y="64"/>
                    </a:lnTo>
                    <a:lnTo>
                      <a:pt x="195" y="82"/>
                    </a:lnTo>
                    <a:lnTo>
                      <a:pt x="185" y="99"/>
                    </a:lnTo>
                    <a:lnTo>
                      <a:pt x="169" y="112"/>
                    </a:lnTo>
                    <a:lnTo>
                      <a:pt x="148" y="123"/>
                    </a:lnTo>
                    <a:lnTo>
                      <a:pt x="123" y="129"/>
                    </a:lnTo>
                    <a:lnTo>
                      <a:pt x="96" y="131"/>
                    </a:lnTo>
                    <a:lnTo>
                      <a:pt x="69" y="128"/>
                    </a:lnTo>
                    <a:lnTo>
                      <a:pt x="45" y="121"/>
                    </a:lnTo>
                    <a:lnTo>
                      <a:pt x="26" y="110"/>
                    </a:lnTo>
                    <a:lnTo>
                      <a:pt x="11" y="95"/>
                    </a:lnTo>
                    <a:lnTo>
                      <a:pt x="1" y="78"/>
                    </a:lnTo>
                    <a:lnTo>
                      <a:pt x="0" y="61"/>
                    </a:lnTo>
                    <a:lnTo>
                      <a:pt x="5" y="44"/>
                    </a:lnTo>
                    <a:lnTo>
                      <a:pt x="16" y="30"/>
                    </a:lnTo>
                    <a:lnTo>
                      <a:pt x="33" y="17"/>
                    </a:lnTo>
                    <a:lnTo>
                      <a:pt x="52" y="8"/>
                    </a:lnTo>
                    <a:lnTo>
                      <a:pt x="75" y="2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7" name="Freeform 20"/>
              <p:cNvSpPr>
                <a:spLocks/>
              </p:cNvSpPr>
              <p:nvPr/>
            </p:nvSpPr>
            <p:spPr bwMode="auto">
              <a:xfrm>
                <a:off x="1092000" y="3355684"/>
                <a:ext cx="103192" cy="68794"/>
              </a:xfrm>
              <a:custGeom>
                <a:avLst/>
                <a:gdLst>
                  <a:gd name="T0" fmla="*/ 146 w 286"/>
                  <a:gd name="T1" fmla="*/ 0 h 189"/>
                  <a:gd name="T2" fmla="*/ 177 w 286"/>
                  <a:gd name="T3" fmla="*/ 2 h 189"/>
                  <a:gd name="T4" fmla="*/ 206 w 286"/>
                  <a:gd name="T5" fmla="*/ 9 h 189"/>
                  <a:gd name="T6" fmla="*/ 232 w 286"/>
                  <a:gd name="T7" fmla="*/ 20 h 189"/>
                  <a:gd name="T8" fmla="*/ 254 w 286"/>
                  <a:gd name="T9" fmla="*/ 35 h 189"/>
                  <a:gd name="T10" fmla="*/ 270 w 286"/>
                  <a:gd name="T11" fmla="*/ 52 h 189"/>
                  <a:gd name="T12" fmla="*/ 281 w 286"/>
                  <a:gd name="T13" fmla="*/ 71 h 189"/>
                  <a:gd name="T14" fmla="*/ 286 w 286"/>
                  <a:gd name="T15" fmla="*/ 91 h 189"/>
                  <a:gd name="T16" fmla="*/ 283 w 286"/>
                  <a:gd name="T17" fmla="*/ 114 h 189"/>
                  <a:gd name="T18" fmla="*/ 272 w 286"/>
                  <a:gd name="T19" fmla="*/ 135 h 189"/>
                  <a:gd name="T20" fmla="*/ 255 w 286"/>
                  <a:gd name="T21" fmla="*/ 153 h 189"/>
                  <a:gd name="T22" fmla="*/ 232 w 286"/>
                  <a:gd name="T23" fmla="*/ 169 h 189"/>
                  <a:gd name="T24" fmla="*/ 204 w 286"/>
                  <a:gd name="T25" fmla="*/ 180 h 189"/>
                  <a:gd name="T26" fmla="*/ 173 w 286"/>
                  <a:gd name="T27" fmla="*/ 187 h 189"/>
                  <a:gd name="T28" fmla="*/ 139 w 286"/>
                  <a:gd name="T29" fmla="*/ 189 h 189"/>
                  <a:gd name="T30" fmla="*/ 105 w 286"/>
                  <a:gd name="T31" fmla="*/ 186 h 189"/>
                  <a:gd name="T32" fmla="*/ 73 w 286"/>
                  <a:gd name="T33" fmla="*/ 177 h 189"/>
                  <a:gd name="T34" fmla="*/ 47 w 286"/>
                  <a:gd name="T35" fmla="*/ 165 h 189"/>
                  <a:gd name="T36" fmla="*/ 25 w 286"/>
                  <a:gd name="T37" fmla="*/ 149 h 189"/>
                  <a:gd name="T38" fmla="*/ 9 w 286"/>
                  <a:gd name="T39" fmla="*/ 130 h 189"/>
                  <a:gd name="T40" fmla="*/ 1 w 286"/>
                  <a:gd name="T41" fmla="*/ 110 h 189"/>
                  <a:gd name="T42" fmla="*/ 0 w 286"/>
                  <a:gd name="T43" fmla="*/ 88 h 189"/>
                  <a:gd name="T44" fmla="*/ 4 w 286"/>
                  <a:gd name="T45" fmla="*/ 66 h 189"/>
                  <a:gd name="T46" fmla="*/ 18 w 286"/>
                  <a:gd name="T47" fmla="*/ 47 h 189"/>
                  <a:gd name="T48" fmla="*/ 35 w 286"/>
                  <a:gd name="T49" fmla="*/ 31 h 189"/>
                  <a:gd name="T50" fmla="*/ 58 w 286"/>
                  <a:gd name="T51" fmla="*/ 18 h 189"/>
                  <a:gd name="T52" fmla="*/ 84 w 286"/>
                  <a:gd name="T53" fmla="*/ 7 h 189"/>
                  <a:gd name="T54" fmla="*/ 113 w 286"/>
                  <a:gd name="T55" fmla="*/ 1 h 189"/>
                  <a:gd name="T56" fmla="*/ 146 w 286"/>
                  <a:gd name="T57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6" h="189">
                    <a:moveTo>
                      <a:pt x="146" y="0"/>
                    </a:moveTo>
                    <a:lnTo>
                      <a:pt x="177" y="2"/>
                    </a:lnTo>
                    <a:lnTo>
                      <a:pt x="206" y="9"/>
                    </a:lnTo>
                    <a:lnTo>
                      <a:pt x="232" y="20"/>
                    </a:lnTo>
                    <a:lnTo>
                      <a:pt x="254" y="35"/>
                    </a:lnTo>
                    <a:lnTo>
                      <a:pt x="270" y="52"/>
                    </a:lnTo>
                    <a:lnTo>
                      <a:pt x="281" y="71"/>
                    </a:lnTo>
                    <a:lnTo>
                      <a:pt x="286" y="91"/>
                    </a:lnTo>
                    <a:lnTo>
                      <a:pt x="283" y="114"/>
                    </a:lnTo>
                    <a:lnTo>
                      <a:pt x="272" y="135"/>
                    </a:lnTo>
                    <a:lnTo>
                      <a:pt x="255" y="153"/>
                    </a:lnTo>
                    <a:lnTo>
                      <a:pt x="232" y="169"/>
                    </a:lnTo>
                    <a:lnTo>
                      <a:pt x="204" y="180"/>
                    </a:lnTo>
                    <a:lnTo>
                      <a:pt x="173" y="187"/>
                    </a:lnTo>
                    <a:lnTo>
                      <a:pt x="139" y="189"/>
                    </a:lnTo>
                    <a:lnTo>
                      <a:pt x="105" y="186"/>
                    </a:lnTo>
                    <a:lnTo>
                      <a:pt x="73" y="177"/>
                    </a:lnTo>
                    <a:lnTo>
                      <a:pt x="47" y="165"/>
                    </a:lnTo>
                    <a:lnTo>
                      <a:pt x="25" y="149"/>
                    </a:lnTo>
                    <a:lnTo>
                      <a:pt x="9" y="130"/>
                    </a:lnTo>
                    <a:lnTo>
                      <a:pt x="1" y="110"/>
                    </a:lnTo>
                    <a:lnTo>
                      <a:pt x="0" y="88"/>
                    </a:lnTo>
                    <a:lnTo>
                      <a:pt x="4" y="66"/>
                    </a:lnTo>
                    <a:lnTo>
                      <a:pt x="18" y="47"/>
                    </a:lnTo>
                    <a:lnTo>
                      <a:pt x="35" y="31"/>
                    </a:lnTo>
                    <a:lnTo>
                      <a:pt x="58" y="18"/>
                    </a:lnTo>
                    <a:lnTo>
                      <a:pt x="84" y="7"/>
                    </a:lnTo>
                    <a:lnTo>
                      <a:pt x="113" y="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8" name="Freeform 21"/>
              <p:cNvSpPr>
                <a:spLocks/>
              </p:cNvSpPr>
              <p:nvPr/>
            </p:nvSpPr>
            <p:spPr bwMode="auto">
              <a:xfrm>
                <a:off x="1428731" y="3250682"/>
                <a:ext cx="92330" cy="61553"/>
              </a:xfrm>
              <a:custGeom>
                <a:avLst/>
                <a:gdLst>
                  <a:gd name="T0" fmla="*/ 130 w 254"/>
                  <a:gd name="T1" fmla="*/ 0 h 168"/>
                  <a:gd name="T2" fmla="*/ 159 w 254"/>
                  <a:gd name="T3" fmla="*/ 3 h 168"/>
                  <a:gd name="T4" fmla="*/ 184 w 254"/>
                  <a:gd name="T5" fmla="*/ 9 h 168"/>
                  <a:gd name="T6" fmla="*/ 207 w 254"/>
                  <a:gd name="T7" fmla="*/ 18 h 168"/>
                  <a:gd name="T8" fmla="*/ 226 w 254"/>
                  <a:gd name="T9" fmla="*/ 32 h 168"/>
                  <a:gd name="T10" fmla="*/ 241 w 254"/>
                  <a:gd name="T11" fmla="*/ 46 h 168"/>
                  <a:gd name="T12" fmla="*/ 251 w 254"/>
                  <a:gd name="T13" fmla="*/ 64 h 168"/>
                  <a:gd name="T14" fmla="*/ 254 w 254"/>
                  <a:gd name="T15" fmla="*/ 83 h 168"/>
                  <a:gd name="T16" fmla="*/ 252 w 254"/>
                  <a:gd name="T17" fmla="*/ 103 h 168"/>
                  <a:gd name="T18" fmla="*/ 242 w 254"/>
                  <a:gd name="T19" fmla="*/ 121 h 168"/>
                  <a:gd name="T20" fmla="*/ 228 w 254"/>
                  <a:gd name="T21" fmla="*/ 137 h 168"/>
                  <a:gd name="T22" fmla="*/ 207 w 254"/>
                  <a:gd name="T23" fmla="*/ 150 h 168"/>
                  <a:gd name="T24" fmla="*/ 183 w 254"/>
                  <a:gd name="T25" fmla="*/ 161 h 168"/>
                  <a:gd name="T26" fmla="*/ 155 w 254"/>
                  <a:gd name="T27" fmla="*/ 167 h 168"/>
                  <a:gd name="T28" fmla="*/ 125 w 254"/>
                  <a:gd name="T29" fmla="*/ 168 h 168"/>
                  <a:gd name="T30" fmla="*/ 95 w 254"/>
                  <a:gd name="T31" fmla="*/ 166 h 168"/>
                  <a:gd name="T32" fmla="*/ 67 w 254"/>
                  <a:gd name="T33" fmla="*/ 159 h 168"/>
                  <a:gd name="T34" fmla="*/ 44 w 254"/>
                  <a:gd name="T35" fmla="*/ 148 h 168"/>
                  <a:gd name="T36" fmla="*/ 25 w 254"/>
                  <a:gd name="T37" fmla="*/ 133 h 168"/>
                  <a:gd name="T38" fmla="*/ 10 w 254"/>
                  <a:gd name="T39" fmla="*/ 116 h 168"/>
                  <a:gd name="T40" fmla="*/ 3 w 254"/>
                  <a:gd name="T41" fmla="*/ 98 h 168"/>
                  <a:gd name="T42" fmla="*/ 0 w 254"/>
                  <a:gd name="T43" fmla="*/ 79 h 168"/>
                  <a:gd name="T44" fmla="*/ 6 w 254"/>
                  <a:gd name="T45" fmla="*/ 60 h 168"/>
                  <a:gd name="T46" fmla="*/ 17 w 254"/>
                  <a:gd name="T47" fmla="*/ 43 h 168"/>
                  <a:gd name="T48" fmla="*/ 33 w 254"/>
                  <a:gd name="T49" fmla="*/ 28 h 168"/>
                  <a:gd name="T50" fmla="*/ 54 w 254"/>
                  <a:gd name="T51" fmla="*/ 16 h 168"/>
                  <a:gd name="T52" fmla="*/ 77 w 254"/>
                  <a:gd name="T53" fmla="*/ 8 h 168"/>
                  <a:gd name="T54" fmla="*/ 102 w 254"/>
                  <a:gd name="T55" fmla="*/ 2 h 168"/>
                  <a:gd name="T56" fmla="*/ 130 w 254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4" h="168">
                    <a:moveTo>
                      <a:pt x="130" y="0"/>
                    </a:moveTo>
                    <a:lnTo>
                      <a:pt x="159" y="3"/>
                    </a:lnTo>
                    <a:lnTo>
                      <a:pt x="184" y="9"/>
                    </a:lnTo>
                    <a:lnTo>
                      <a:pt x="207" y="18"/>
                    </a:lnTo>
                    <a:lnTo>
                      <a:pt x="226" y="32"/>
                    </a:lnTo>
                    <a:lnTo>
                      <a:pt x="241" y="46"/>
                    </a:lnTo>
                    <a:lnTo>
                      <a:pt x="251" y="64"/>
                    </a:lnTo>
                    <a:lnTo>
                      <a:pt x="254" y="83"/>
                    </a:lnTo>
                    <a:lnTo>
                      <a:pt x="252" y="103"/>
                    </a:lnTo>
                    <a:lnTo>
                      <a:pt x="242" y="121"/>
                    </a:lnTo>
                    <a:lnTo>
                      <a:pt x="228" y="137"/>
                    </a:lnTo>
                    <a:lnTo>
                      <a:pt x="207" y="150"/>
                    </a:lnTo>
                    <a:lnTo>
                      <a:pt x="183" y="161"/>
                    </a:lnTo>
                    <a:lnTo>
                      <a:pt x="155" y="167"/>
                    </a:lnTo>
                    <a:lnTo>
                      <a:pt x="125" y="168"/>
                    </a:lnTo>
                    <a:lnTo>
                      <a:pt x="95" y="166"/>
                    </a:lnTo>
                    <a:lnTo>
                      <a:pt x="67" y="159"/>
                    </a:lnTo>
                    <a:lnTo>
                      <a:pt x="44" y="148"/>
                    </a:lnTo>
                    <a:lnTo>
                      <a:pt x="25" y="133"/>
                    </a:lnTo>
                    <a:lnTo>
                      <a:pt x="10" y="116"/>
                    </a:lnTo>
                    <a:lnTo>
                      <a:pt x="3" y="98"/>
                    </a:lnTo>
                    <a:lnTo>
                      <a:pt x="0" y="79"/>
                    </a:lnTo>
                    <a:lnTo>
                      <a:pt x="6" y="60"/>
                    </a:lnTo>
                    <a:lnTo>
                      <a:pt x="17" y="43"/>
                    </a:lnTo>
                    <a:lnTo>
                      <a:pt x="33" y="28"/>
                    </a:lnTo>
                    <a:lnTo>
                      <a:pt x="54" y="16"/>
                    </a:lnTo>
                    <a:lnTo>
                      <a:pt x="77" y="8"/>
                    </a:lnTo>
                    <a:lnTo>
                      <a:pt x="102" y="2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9" name="Freeform 22"/>
              <p:cNvSpPr>
                <a:spLocks/>
              </p:cNvSpPr>
              <p:nvPr/>
            </p:nvSpPr>
            <p:spPr bwMode="auto">
              <a:xfrm>
                <a:off x="1119157" y="3113093"/>
                <a:ext cx="269747" cy="450785"/>
              </a:xfrm>
              <a:custGeom>
                <a:avLst/>
                <a:gdLst>
                  <a:gd name="T0" fmla="*/ 161 w 746"/>
                  <a:gd name="T1" fmla="*/ 14 h 1247"/>
                  <a:gd name="T2" fmla="*/ 247 w 746"/>
                  <a:gd name="T3" fmla="*/ 44 h 1247"/>
                  <a:gd name="T4" fmla="*/ 332 w 746"/>
                  <a:gd name="T5" fmla="*/ 79 h 1247"/>
                  <a:gd name="T6" fmla="*/ 420 w 746"/>
                  <a:gd name="T7" fmla="*/ 120 h 1247"/>
                  <a:gd name="T8" fmla="*/ 503 w 746"/>
                  <a:gd name="T9" fmla="*/ 169 h 1247"/>
                  <a:gd name="T10" fmla="*/ 573 w 746"/>
                  <a:gd name="T11" fmla="*/ 221 h 1247"/>
                  <a:gd name="T12" fmla="*/ 622 w 746"/>
                  <a:gd name="T13" fmla="*/ 276 h 1247"/>
                  <a:gd name="T14" fmla="*/ 640 w 746"/>
                  <a:gd name="T15" fmla="*/ 327 h 1247"/>
                  <a:gd name="T16" fmla="*/ 630 w 746"/>
                  <a:gd name="T17" fmla="*/ 370 h 1247"/>
                  <a:gd name="T18" fmla="*/ 609 w 746"/>
                  <a:gd name="T19" fmla="*/ 412 h 1247"/>
                  <a:gd name="T20" fmla="*/ 589 w 746"/>
                  <a:gd name="T21" fmla="*/ 454 h 1247"/>
                  <a:gd name="T22" fmla="*/ 584 w 746"/>
                  <a:gd name="T23" fmla="*/ 497 h 1247"/>
                  <a:gd name="T24" fmla="*/ 602 w 746"/>
                  <a:gd name="T25" fmla="*/ 537 h 1247"/>
                  <a:gd name="T26" fmla="*/ 634 w 746"/>
                  <a:gd name="T27" fmla="*/ 574 h 1247"/>
                  <a:gd name="T28" fmla="*/ 675 w 746"/>
                  <a:gd name="T29" fmla="*/ 613 h 1247"/>
                  <a:gd name="T30" fmla="*/ 709 w 746"/>
                  <a:gd name="T31" fmla="*/ 656 h 1247"/>
                  <a:gd name="T32" fmla="*/ 725 w 746"/>
                  <a:gd name="T33" fmla="*/ 708 h 1247"/>
                  <a:gd name="T34" fmla="*/ 725 w 746"/>
                  <a:gd name="T35" fmla="*/ 769 h 1247"/>
                  <a:gd name="T36" fmla="*/ 714 w 746"/>
                  <a:gd name="T37" fmla="*/ 832 h 1247"/>
                  <a:gd name="T38" fmla="*/ 699 w 746"/>
                  <a:gd name="T39" fmla="*/ 895 h 1247"/>
                  <a:gd name="T40" fmla="*/ 691 w 746"/>
                  <a:gd name="T41" fmla="*/ 957 h 1247"/>
                  <a:gd name="T42" fmla="*/ 696 w 746"/>
                  <a:gd name="T43" fmla="*/ 1019 h 1247"/>
                  <a:gd name="T44" fmla="*/ 722 w 746"/>
                  <a:gd name="T45" fmla="*/ 1079 h 1247"/>
                  <a:gd name="T46" fmla="*/ 534 w 746"/>
                  <a:gd name="T47" fmla="*/ 1247 h 1247"/>
                  <a:gd name="T48" fmla="*/ 494 w 746"/>
                  <a:gd name="T49" fmla="*/ 1156 h 1247"/>
                  <a:gd name="T50" fmla="*/ 478 w 746"/>
                  <a:gd name="T51" fmla="*/ 1067 h 1247"/>
                  <a:gd name="T52" fmla="*/ 479 w 746"/>
                  <a:gd name="T53" fmla="*/ 983 h 1247"/>
                  <a:gd name="T54" fmla="*/ 491 w 746"/>
                  <a:gd name="T55" fmla="*/ 910 h 1247"/>
                  <a:gd name="T56" fmla="*/ 506 w 746"/>
                  <a:gd name="T57" fmla="*/ 852 h 1247"/>
                  <a:gd name="T58" fmla="*/ 524 w 746"/>
                  <a:gd name="T59" fmla="*/ 794 h 1247"/>
                  <a:gd name="T60" fmla="*/ 535 w 746"/>
                  <a:gd name="T61" fmla="*/ 751 h 1247"/>
                  <a:gd name="T62" fmla="*/ 532 w 746"/>
                  <a:gd name="T63" fmla="*/ 720 h 1247"/>
                  <a:gd name="T64" fmla="*/ 508 w 746"/>
                  <a:gd name="T65" fmla="*/ 690 h 1247"/>
                  <a:gd name="T66" fmla="*/ 473 w 746"/>
                  <a:gd name="T67" fmla="*/ 650 h 1247"/>
                  <a:gd name="T68" fmla="*/ 440 w 746"/>
                  <a:gd name="T69" fmla="*/ 601 h 1247"/>
                  <a:gd name="T70" fmla="*/ 417 w 746"/>
                  <a:gd name="T71" fmla="*/ 542 h 1247"/>
                  <a:gd name="T72" fmla="*/ 409 w 746"/>
                  <a:gd name="T73" fmla="*/ 489 h 1247"/>
                  <a:gd name="T74" fmla="*/ 413 w 746"/>
                  <a:gd name="T75" fmla="*/ 453 h 1247"/>
                  <a:gd name="T76" fmla="*/ 420 w 746"/>
                  <a:gd name="T77" fmla="*/ 421 h 1247"/>
                  <a:gd name="T78" fmla="*/ 431 w 746"/>
                  <a:gd name="T79" fmla="*/ 393 h 1247"/>
                  <a:gd name="T80" fmla="*/ 440 w 746"/>
                  <a:gd name="T81" fmla="*/ 368 h 1247"/>
                  <a:gd name="T82" fmla="*/ 448 w 746"/>
                  <a:gd name="T83" fmla="*/ 345 h 1247"/>
                  <a:gd name="T84" fmla="*/ 449 w 746"/>
                  <a:gd name="T85" fmla="*/ 322 h 1247"/>
                  <a:gd name="T86" fmla="*/ 442 w 746"/>
                  <a:gd name="T87" fmla="*/ 298 h 1247"/>
                  <a:gd name="T88" fmla="*/ 424 w 746"/>
                  <a:gd name="T89" fmla="*/ 274 h 1247"/>
                  <a:gd name="T90" fmla="*/ 391 w 746"/>
                  <a:gd name="T91" fmla="*/ 247 h 1247"/>
                  <a:gd name="T92" fmla="*/ 341 w 746"/>
                  <a:gd name="T93" fmla="*/ 217 h 1247"/>
                  <a:gd name="T94" fmla="*/ 274 w 746"/>
                  <a:gd name="T95" fmla="*/ 182 h 1247"/>
                  <a:gd name="T96" fmla="*/ 183 w 746"/>
                  <a:gd name="T97" fmla="*/ 142 h 1247"/>
                  <a:gd name="T98" fmla="*/ 68 w 746"/>
                  <a:gd name="T99" fmla="*/ 96 h 1247"/>
                  <a:gd name="T100" fmla="*/ 116 w 746"/>
                  <a:gd name="T101" fmla="*/ 0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6" h="1247">
                    <a:moveTo>
                      <a:pt x="116" y="0"/>
                    </a:moveTo>
                    <a:lnTo>
                      <a:pt x="161" y="14"/>
                    </a:lnTo>
                    <a:lnTo>
                      <a:pt x="210" y="29"/>
                    </a:lnTo>
                    <a:lnTo>
                      <a:pt x="247" y="44"/>
                    </a:lnTo>
                    <a:lnTo>
                      <a:pt x="289" y="60"/>
                    </a:lnTo>
                    <a:lnTo>
                      <a:pt x="332" y="79"/>
                    </a:lnTo>
                    <a:lnTo>
                      <a:pt x="376" y="98"/>
                    </a:lnTo>
                    <a:lnTo>
                      <a:pt x="420" y="120"/>
                    </a:lnTo>
                    <a:lnTo>
                      <a:pt x="463" y="143"/>
                    </a:lnTo>
                    <a:lnTo>
                      <a:pt x="503" y="169"/>
                    </a:lnTo>
                    <a:lnTo>
                      <a:pt x="541" y="194"/>
                    </a:lnTo>
                    <a:lnTo>
                      <a:pt x="573" y="221"/>
                    </a:lnTo>
                    <a:lnTo>
                      <a:pt x="601" y="247"/>
                    </a:lnTo>
                    <a:lnTo>
                      <a:pt x="622" y="276"/>
                    </a:lnTo>
                    <a:lnTo>
                      <a:pt x="636" y="304"/>
                    </a:lnTo>
                    <a:lnTo>
                      <a:pt x="640" y="327"/>
                    </a:lnTo>
                    <a:lnTo>
                      <a:pt x="638" y="349"/>
                    </a:lnTo>
                    <a:lnTo>
                      <a:pt x="630" y="370"/>
                    </a:lnTo>
                    <a:lnTo>
                      <a:pt x="621" y="391"/>
                    </a:lnTo>
                    <a:lnTo>
                      <a:pt x="609" y="412"/>
                    </a:lnTo>
                    <a:lnTo>
                      <a:pt x="598" y="433"/>
                    </a:lnTo>
                    <a:lnTo>
                      <a:pt x="589" y="454"/>
                    </a:lnTo>
                    <a:lnTo>
                      <a:pt x="584" y="476"/>
                    </a:lnTo>
                    <a:lnTo>
                      <a:pt x="584" y="497"/>
                    </a:lnTo>
                    <a:lnTo>
                      <a:pt x="590" y="518"/>
                    </a:lnTo>
                    <a:lnTo>
                      <a:pt x="602" y="537"/>
                    </a:lnTo>
                    <a:lnTo>
                      <a:pt x="617" y="555"/>
                    </a:lnTo>
                    <a:lnTo>
                      <a:pt x="634" y="574"/>
                    </a:lnTo>
                    <a:lnTo>
                      <a:pt x="651" y="591"/>
                    </a:lnTo>
                    <a:lnTo>
                      <a:pt x="675" y="613"/>
                    </a:lnTo>
                    <a:lnTo>
                      <a:pt x="693" y="634"/>
                    </a:lnTo>
                    <a:lnTo>
                      <a:pt x="709" y="656"/>
                    </a:lnTo>
                    <a:lnTo>
                      <a:pt x="719" y="676"/>
                    </a:lnTo>
                    <a:lnTo>
                      <a:pt x="725" y="708"/>
                    </a:lnTo>
                    <a:lnTo>
                      <a:pt x="727" y="738"/>
                    </a:lnTo>
                    <a:lnTo>
                      <a:pt x="725" y="769"/>
                    </a:lnTo>
                    <a:lnTo>
                      <a:pt x="720" y="801"/>
                    </a:lnTo>
                    <a:lnTo>
                      <a:pt x="714" y="832"/>
                    </a:lnTo>
                    <a:lnTo>
                      <a:pt x="706" y="864"/>
                    </a:lnTo>
                    <a:lnTo>
                      <a:pt x="699" y="895"/>
                    </a:lnTo>
                    <a:lnTo>
                      <a:pt x="693" y="927"/>
                    </a:lnTo>
                    <a:lnTo>
                      <a:pt x="691" y="957"/>
                    </a:lnTo>
                    <a:lnTo>
                      <a:pt x="691" y="988"/>
                    </a:lnTo>
                    <a:lnTo>
                      <a:pt x="696" y="1019"/>
                    </a:lnTo>
                    <a:lnTo>
                      <a:pt x="705" y="1049"/>
                    </a:lnTo>
                    <a:lnTo>
                      <a:pt x="722" y="1079"/>
                    </a:lnTo>
                    <a:lnTo>
                      <a:pt x="746" y="1108"/>
                    </a:lnTo>
                    <a:lnTo>
                      <a:pt x="534" y="1247"/>
                    </a:lnTo>
                    <a:lnTo>
                      <a:pt x="509" y="1201"/>
                    </a:lnTo>
                    <a:lnTo>
                      <a:pt x="494" y="1156"/>
                    </a:lnTo>
                    <a:lnTo>
                      <a:pt x="483" y="1110"/>
                    </a:lnTo>
                    <a:lnTo>
                      <a:pt x="478" y="1067"/>
                    </a:lnTo>
                    <a:lnTo>
                      <a:pt x="477" y="1023"/>
                    </a:lnTo>
                    <a:lnTo>
                      <a:pt x="479" y="983"/>
                    </a:lnTo>
                    <a:lnTo>
                      <a:pt x="484" y="945"/>
                    </a:lnTo>
                    <a:lnTo>
                      <a:pt x="491" y="910"/>
                    </a:lnTo>
                    <a:lnTo>
                      <a:pt x="499" y="879"/>
                    </a:lnTo>
                    <a:lnTo>
                      <a:pt x="506" y="852"/>
                    </a:lnTo>
                    <a:lnTo>
                      <a:pt x="514" y="820"/>
                    </a:lnTo>
                    <a:lnTo>
                      <a:pt x="524" y="794"/>
                    </a:lnTo>
                    <a:lnTo>
                      <a:pt x="530" y="771"/>
                    </a:lnTo>
                    <a:lnTo>
                      <a:pt x="535" y="751"/>
                    </a:lnTo>
                    <a:lnTo>
                      <a:pt x="536" y="734"/>
                    </a:lnTo>
                    <a:lnTo>
                      <a:pt x="532" y="720"/>
                    </a:lnTo>
                    <a:lnTo>
                      <a:pt x="524" y="707"/>
                    </a:lnTo>
                    <a:lnTo>
                      <a:pt x="508" y="690"/>
                    </a:lnTo>
                    <a:lnTo>
                      <a:pt x="490" y="672"/>
                    </a:lnTo>
                    <a:lnTo>
                      <a:pt x="473" y="650"/>
                    </a:lnTo>
                    <a:lnTo>
                      <a:pt x="456" y="627"/>
                    </a:lnTo>
                    <a:lnTo>
                      <a:pt x="440" y="601"/>
                    </a:lnTo>
                    <a:lnTo>
                      <a:pt x="427" y="574"/>
                    </a:lnTo>
                    <a:lnTo>
                      <a:pt x="417" y="542"/>
                    </a:lnTo>
                    <a:lnTo>
                      <a:pt x="411" y="510"/>
                    </a:lnTo>
                    <a:lnTo>
                      <a:pt x="409" y="489"/>
                    </a:lnTo>
                    <a:lnTo>
                      <a:pt x="410" y="471"/>
                    </a:lnTo>
                    <a:lnTo>
                      <a:pt x="413" y="453"/>
                    </a:lnTo>
                    <a:lnTo>
                      <a:pt x="416" y="437"/>
                    </a:lnTo>
                    <a:lnTo>
                      <a:pt x="420" y="421"/>
                    </a:lnTo>
                    <a:lnTo>
                      <a:pt x="425" y="407"/>
                    </a:lnTo>
                    <a:lnTo>
                      <a:pt x="431" y="393"/>
                    </a:lnTo>
                    <a:lnTo>
                      <a:pt x="436" y="381"/>
                    </a:lnTo>
                    <a:lnTo>
                      <a:pt x="440" y="368"/>
                    </a:lnTo>
                    <a:lnTo>
                      <a:pt x="444" y="356"/>
                    </a:lnTo>
                    <a:lnTo>
                      <a:pt x="448" y="345"/>
                    </a:lnTo>
                    <a:lnTo>
                      <a:pt x="449" y="333"/>
                    </a:lnTo>
                    <a:lnTo>
                      <a:pt x="449" y="322"/>
                    </a:lnTo>
                    <a:lnTo>
                      <a:pt x="447" y="310"/>
                    </a:lnTo>
                    <a:lnTo>
                      <a:pt x="442" y="298"/>
                    </a:lnTo>
                    <a:lnTo>
                      <a:pt x="434" y="286"/>
                    </a:lnTo>
                    <a:lnTo>
                      <a:pt x="424" y="274"/>
                    </a:lnTo>
                    <a:lnTo>
                      <a:pt x="409" y="260"/>
                    </a:lnTo>
                    <a:lnTo>
                      <a:pt x="391" y="247"/>
                    </a:lnTo>
                    <a:lnTo>
                      <a:pt x="368" y="233"/>
                    </a:lnTo>
                    <a:lnTo>
                      <a:pt x="341" y="217"/>
                    </a:lnTo>
                    <a:lnTo>
                      <a:pt x="310" y="200"/>
                    </a:lnTo>
                    <a:lnTo>
                      <a:pt x="274" y="182"/>
                    </a:lnTo>
                    <a:lnTo>
                      <a:pt x="231" y="162"/>
                    </a:lnTo>
                    <a:lnTo>
                      <a:pt x="183" y="142"/>
                    </a:lnTo>
                    <a:lnTo>
                      <a:pt x="129" y="120"/>
                    </a:lnTo>
                    <a:lnTo>
                      <a:pt x="68" y="96"/>
                    </a:lnTo>
                    <a:lnTo>
                      <a:pt x="0" y="7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</p:grpSp>
      <p:sp>
        <p:nvSpPr>
          <p:cNvPr id="391" name="TextBox 390"/>
          <p:cNvSpPr txBox="1"/>
          <p:nvPr/>
        </p:nvSpPr>
        <p:spPr>
          <a:xfrm>
            <a:off x="3709775" y="2797038"/>
            <a:ext cx="79343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4">
                    <a:lumMod val="40000"/>
                    <a:lumOff val="60000"/>
                    <a:alpha val="70000"/>
                  </a:schemeClr>
                </a:solidFill>
                <a:cs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800" dirty="0">
                <a:solidFill>
                  <a:schemeClr val="accent4">
                    <a:lumMod val="20000"/>
                    <a:lumOff val="80000"/>
                    <a:alpha val="70000"/>
                  </a:schemeClr>
                </a:solidFill>
              </a:rPr>
              <a:t>Apps</a:t>
            </a:r>
            <a:endParaRPr lang="en-US" sz="1350" dirty="0">
              <a:solidFill>
                <a:schemeClr val="accent4">
                  <a:lumMod val="20000"/>
                  <a:lumOff val="80000"/>
                  <a:alpha val="70000"/>
                </a:schemeClr>
              </a:solidFill>
            </a:endParaRPr>
          </a:p>
        </p:txBody>
      </p:sp>
      <p:grpSp>
        <p:nvGrpSpPr>
          <p:cNvPr id="135" name="Group 48"/>
          <p:cNvGrpSpPr>
            <a:grpSpLocks noChangeAspect="1"/>
          </p:cNvGrpSpPr>
          <p:nvPr/>
        </p:nvGrpSpPr>
        <p:grpSpPr bwMode="auto">
          <a:xfrm>
            <a:off x="6087900" y="2524766"/>
            <a:ext cx="566836" cy="541782"/>
            <a:chOff x="1574" y="2827"/>
            <a:chExt cx="543" cy="519"/>
          </a:xfrm>
        </p:grpSpPr>
        <p:sp>
          <p:nvSpPr>
            <p:cNvPr id="136" name="Freeform 50"/>
            <p:cNvSpPr>
              <a:spLocks/>
            </p:cNvSpPr>
            <p:nvPr/>
          </p:nvSpPr>
          <p:spPr bwMode="auto">
            <a:xfrm>
              <a:off x="1574" y="2827"/>
              <a:ext cx="543" cy="519"/>
            </a:xfrm>
            <a:custGeom>
              <a:avLst/>
              <a:gdLst>
                <a:gd name="T0" fmla="*/ 1095 w 2714"/>
                <a:gd name="T1" fmla="*/ 47 h 2598"/>
                <a:gd name="T2" fmla="*/ 1190 w 2714"/>
                <a:gd name="T3" fmla="*/ 202 h 2598"/>
                <a:gd name="T4" fmla="*/ 1224 w 2714"/>
                <a:gd name="T5" fmla="*/ 335 h 2598"/>
                <a:gd name="T6" fmla="*/ 1251 w 2714"/>
                <a:gd name="T7" fmla="*/ 364 h 2598"/>
                <a:gd name="T8" fmla="*/ 1281 w 2714"/>
                <a:gd name="T9" fmla="*/ 411 h 2598"/>
                <a:gd name="T10" fmla="*/ 1355 w 2714"/>
                <a:gd name="T11" fmla="*/ 532 h 2598"/>
                <a:gd name="T12" fmla="*/ 1473 w 2714"/>
                <a:gd name="T13" fmla="*/ 678 h 2598"/>
                <a:gd name="T14" fmla="*/ 1538 w 2714"/>
                <a:gd name="T15" fmla="*/ 554 h 2598"/>
                <a:gd name="T16" fmla="*/ 1622 w 2714"/>
                <a:gd name="T17" fmla="*/ 375 h 2598"/>
                <a:gd name="T18" fmla="*/ 1814 w 2714"/>
                <a:gd name="T19" fmla="*/ 324 h 2598"/>
                <a:gd name="T20" fmla="*/ 1975 w 2714"/>
                <a:gd name="T21" fmla="*/ 436 h 2598"/>
                <a:gd name="T22" fmla="*/ 1999 w 2714"/>
                <a:gd name="T23" fmla="*/ 610 h 2598"/>
                <a:gd name="T24" fmla="*/ 2102 w 2714"/>
                <a:gd name="T25" fmla="*/ 689 h 2598"/>
                <a:gd name="T26" fmla="*/ 2206 w 2714"/>
                <a:gd name="T27" fmla="*/ 763 h 2598"/>
                <a:gd name="T28" fmla="*/ 2248 w 2714"/>
                <a:gd name="T29" fmla="*/ 904 h 2598"/>
                <a:gd name="T30" fmla="*/ 2332 w 2714"/>
                <a:gd name="T31" fmla="*/ 1036 h 2598"/>
                <a:gd name="T32" fmla="*/ 2445 w 2714"/>
                <a:gd name="T33" fmla="*/ 1177 h 2598"/>
                <a:gd name="T34" fmla="*/ 2475 w 2714"/>
                <a:gd name="T35" fmla="*/ 1313 h 2598"/>
                <a:gd name="T36" fmla="*/ 2559 w 2714"/>
                <a:gd name="T37" fmla="*/ 1417 h 2598"/>
                <a:gd name="T38" fmla="*/ 2584 w 2714"/>
                <a:gd name="T39" fmla="*/ 1511 h 2598"/>
                <a:gd name="T40" fmla="*/ 2662 w 2714"/>
                <a:gd name="T41" fmla="*/ 1575 h 2598"/>
                <a:gd name="T42" fmla="*/ 2699 w 2714"/>
                <a:gd name="T43" fmla="*/ 1741 h 2598"/>
                <a:gd name="T44" fmla="*/ 2714 w 2714"/>
                <a:gd name="T45" fmla="*/ 2061 h 2598"/>
                <a:gd name="T46" fmla="*/ 2642 w 2714"/>
                <a:gd name="T47" fmla="*/ 2280 h 2598"/>
                <a:gd name="T48" fmla="*/ 2440 w 2714"/>
                <a:gd name="T49" fmla="*/ 2426 h 2598"/>
                <a:gd name="T50" fmla="*/ 2153 w 2714"/>
                <a:gd name="T51" fmla="*/ 2462 h 2598"/>
                <a:gd name="T52" fmla="*/ 1873 w 2714"/>
                <a:gd name="T53" fmla="*/ 2372 h 2598"/>
                <a:gd name="T54" fmla="*/ 1804 w 2714"/>
                <a:gd name="T55" fmla="*/ 2545 h 2598"/>
                <a:gd name="T56" fmla="*/ 1640 w 2714"/>
                <a:gd name="T57" fmla="*/ 2595 h 2598"/>
                <a:gd name="T58" fmla="*/ 1505 w 2714"/>
                <a:gd name="T59" fmla="*/ 2487 h 2598"/>
                <a:gd name="T60" fmla="*/ 1480 w 2714"/>
                <a:gd name="T61" fmla="*/ 1960 h 2598"/>
                <a:gd name="T62" fmla="*/ 1234 w 2714"/>
                <a:gd name="T63" fmla="*/ 1960 h 2598"/>
                <a:gd name="T64" fmla="*/ 1210 w 2714"/>
                <a:gd name="T65" fmla="*/ 2487 h 2598"/>
                <a:gd name="T66" fmla="*/ 1074 w 2714"/>
                <a:gd name="T67" fmla="*/ 2595 h 2598"/>
                <a:gd name="T68" fmla="*/ 911 w 2714"/>
                <a:gd name="T69" fmla="*/ 2545 h 2598"/>
                <a:gd name="T70" fmla="*/ 841 w 2714"/>
                <a:gd name="T71" fmla="*/ 2372 h 2598"/>
                <a:gd name="T72" fmla="*/ 563 w 2714"/>
                <a:gd name="T73" fmla="*/ 2462 h 2598"/>
                <a:gd name="T74" fmla="*/ 274 w 2714"/>
                <a:gd name="T75" fmla="*/ 2426 h 2598"/>
                <a:gd name="T76" fmla="*/ 72 w 2714"/>
                <a:gd name="T77" fmla="*/ 2280 h 2598"/>
                <a:gd name="T78" fmla="*/ 0 w 2714"/>
                <a:gd name="T79" fmla="*/ 2063 h 2598"/>
                <a:gd name="T80" fmla="*/ 16 w 2714"/>
                <a:gd name="T81" fmla="*/ 1745 h 2598"/>
                <a:gd name="T82" fmla="*/ 49 w 2714"/>
                <a:gd name="T83" fmla="*/ 1582 h 2598"/>
                <a:gd name="T84" fmla="*/ 113 w 2714"/>
                <a:gd name="T85" fmla="*/ 1517 h 2598"/>
                <a:gd name="T86" fmla="*/ 149 w 2714"/>
                <a:gd name="T87" fmla="*/ 1445 h 2598"/>
                <a:gd name="T88" fmla="*/ 218 w 2714"/>
                <a:gd name="T89" fmla="*/ 1326 h 2598"/>
                <a:gd name="T90" fmla="*/ 260 w 2714"/>
                <a:gd name="T91" fmla="*/ 1214 h 2598"/>
                <a:gd name="T92" fmla="*/ 360 w 2714"/>
                <a:gd name="T93" fmla="*/ 1052 h 2598"/>
                <a:gd name="T94" fmla="*/ 546 w 2714"/>
                <a:gd name="T95" fmla="*/ 1006 h 2598"/>
                <a:gd name="T96" fmla="*/ 675 w 2714"/>
                <a:gd name="T97" fmla="*/ 1055 h 2598"/>
                <a:gd name="T98" fmla="*/ 618 w 2714"/>
                <a:gd name="T99" fmla="*/ 843 h 2598"/>
                <a:gd name="T100" fmla="*/ 607 w 2714"/>
                <a:gd name="T101" fmla="*/ 609 h 2598"/>
                <a:gd name="T102" fmla="*/ 633 w 2714"/>
                <a:gd name="T103" fmla="*/ 398 h 2598"/>
                <a:gd name="T104" fmla="*/ 715 w 2714"/>
                <a:gd name="T105" fmla="*/ 274 h 2598"/>
                <a:gd name="T106" fmla="*/ 760 w 2714"/>
                <a:gd name="T107" fmla="*/ 99 h 2598"/>
                <a:gd name="T108" fmla="*/ 915 w 2714"/>
                <a:gd name="T109" fmla="*/ 3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14" h="2598">
                  <a:moveTo>
                    <a:pt x="953" y="0"/>
                  </a:moveTo>
                  <a:lnTo>
                    <a:pt x="992" y="3"/>
                  </a:lnTo>
                  <a:lnTo>
                    <a:pt x="1029" y="12"/>
                  </a:lnTo>
                  <a:lnTo>
                    <a:pt x="1063" y="26"/>
                  </a:lnTo>
                  <a:lnTo>
                    <a:pt x="1095" y="47"/>
                  </a:lnTo>
                  <a:lnTo>
                    <a:pt x="1122" y="70"/>
                  </a:lnTo>
                  <a:lnTo>
                    <a:pt x="1147" y="99"/>
                  </a:lnTo>
                  <a:lnTo>
                    <a:pt x="1166" y="130"/>
                  </a:lnTo>
                  <a:lnTo>
                    <a:pt x="1181" y="164"/>
                  </a:lnTo>
                  <a:lnTo>
                    <a:pt x="1190" y="202"/>
                  </a:lnTo>
                  <a:lnTo>
                    <a:pt x="1193" y="240"/>
                  </a:lnTo>
                  <a:lnTo>
                    <a:pt x="1190" y="274"/>
                  </a:lnTo>
                  <a:lnTo>
                    <a:pt x="1183" y="308"/>
                  </a:lnTo>
                  <a:lnTo>
                    <a:pt x="1205" y="320"/>
                  </a:lnTo>
                  <a:lnTo>
                    <a:pt x="1224" y="335"/>
                  </a:lnTo>
                  <a:lnTo>
                    <a:pt x="1242" y="354"/>
                  </a:lnTo>
                  <a:lnTo>
                    <a:pt x="1243" y="355"/>
                  </a:lnTo>
                  <a:lnTo>
                    <a:pt x="1245" y="356"/>
                  </a:lnTo>
                  <a:lnTo>
                    <a:pt x="1247" y="360"/>
                  </a:lnTo>
                  <a:lnTo>
                    <a:pt x="1251" y="364"/>
                  </a:lnTo>
                  <a:lnTo>
                    <a:pt x="1254" y="370"/>
                  </a:lnTo>
                  <a:lnTo>
                    <a:pt x="1259" y="377"/>
                  </a:lnTo>
                  <a:lnTo>
                    <a:pt x="1264" y="385"/>
                  </a:lnTo>
                  <a:lnTo>
                    <a:pt x="1272" y="398"/>
                  </a:lnTo>
                  <a:lnTo>
                    <a:pt x="1281" y="411"/>
                  </a:lnTo>
                  <a:lnTo>
                    <a:pt x="1292" y="428"/>
                  </a:lnTo>
                  <a:lnTo>
                    <a:pt x="1304" y="448"/>
                  </a:lnTo>
                  <a:lnTo>
                    <a:pt x="1318" y="473"/>
                  </a:lnTo>
                  <a:lnTo>
                    <a:pt x="1335" y="500"/>
                  </a:lnTo>
                  <a:lnTo>
                    <a:pt x="1355" y="532"/>
                  </a:lnTo>
                  <a:lnTo>
                    <a:pt x="1375" y="568"/>
                  </a:lnTo>
                  <a:lnTo>
                    <a:pt x="1401" y="609"/>
                  </a:lnTo>
                  <a:lnTo>
                    <a:pt x="1427" y="656"/>
                  </a:lnTo>
                  <a:lnTo>
                    <a:pt x="1459" y="707"/>
                  </a:lnTo>
                  <a:lnTo>
                    <a:pt x="1473" y="678"/>
                  </a:lnTo>
                  <a:lnTo>
                    <a:pt x="1492" y="651"/>
                  </a:lnTo>
                  <a:lnTo>
                    <a:pt x="1517" y="629"/>
                  </a:lnTo>
                  <a:lnTo>
                    <a:pt x="1544" y="609"/>
                  </a:lnTo>
                  <a:lnTo>
                    <a:pt x="1540" y="583"/>
                  </a:lnTo>
                  <a:lnTo>
                    <a:pt x="1538" y="554"/>
                  </a:lnTo>
                  <a:lnTo>
                    <a:pt x="1542" y="512"/>
                  </a:lnTo>
                  <a:lnTo>
                    <a:pt x="1553" y="473"/>
                  </a:lnTo>
                  <a:lnTo>
                    <a:pt x="1570" y="436"/>
                  </a:lnTo>
                  <a:lnTo>
                    <a:pt x="1593" y="404"/>
                  </a:lnTo>
                  <a:lnTo>
                    <a:pt x="1622" y="375"/>
                  </a:lnTo>
                  <a:lnTo>
                    <a:pt x="1654" y="352"/>
                  </a:lnTo>
                  <a:lnTo>
                    <a:pt x="1691" y="335"/>
                  </a:lnTo>
                  <a:lnTo>
                    <a:pt x="1731" y="324"/>
                  </a:lnTo>
                  <a:lnTo>
                    <a:pt x="1772" y="320"/>
                  </a:lnTo>
                  <a:lnTo>
                    <a:pt x="1814" y="324"/>
                  </a:lnTo>
                  <a:lnTo>
                    <a:pt x="1854" y="335"/>
                  </a:lnTo>
                  <a:lnTo>
                    <a:pt x="1890" y="352"/>
                  </a:lnTo>
                  <a:lnTo>
                    <a:pt x="1923" y="375"/>
                  </a:lnTo>
                  <a:lnTo>
                    <a:pt x="1951" y="404"/>
                  </a:lnTo>
                  <a:lnTo>
                    <a:pt x="1975" y="436"/>
                  </a:lnTo>
                  <a:lnTo>
                    <a:pt x="1992" y="473"/>
                  </a:lnTo>
                  <a:lnTo>
                    <a:pt x="2003" y="512"/>
                  </a:lnTo>
                  <a:lnTo>
                    <a:pt x="2006" y="554"/>
                  </a:lnTo>
                  <a:lnTo>
                    <a:pt x="2005" y="583"/>
                  </a:lnTo>
                  <a:lnTo>
                    <a:pt x="1999" y="610"/>
                  </a:lnTo>
                  <a:lnTo>
                    <a:pt x="2028" y="630"/>
                  </a:lnTo>
                  <a:lnTo>
                    <a:pt x="2053" y="654"/>
                  </a:lnTo>
                  <a:lnTo>
                    <a:pt x="2073" y="683"/>
                  </a:lnTo>
                  <a:lnTo>
                    <a:pt x="2087" y="685"/>
                  </a:lnTo>
                  <a:lnTo>
                    <a:pt x="2102" y="689"/>
                  </a:lnTo>
                  <a:lnTo>
                    <a:pt x="2119" y="694"/>
                  </a:lnTo>
                  <a:lnTo>
                    <a:pt x="2147" y="707"/>
                  </a:lnTo>
                  <a:lnTo>
                    <a:pt x="2170" y="723"/>
                  </a:lnTo>
                  <a:lnTo>
                    <a:pt x="2190" y="741"/>
                  </a:lnTo>
                  <a:lnTo>
                    <a:pt x="2206" y="763"/>
                  </a:lnTo>
                  <a:lnTo>
                    <a:pt x="2218" y="787"/>
                  </a:lnTo>
                  <a:lnTo>
                    <a:pt x="2229" y="814"/>
                  </a:lnTo>
                  <a:lnTo>
                    <a:pt x="2237" y="843"/>
                  </a:lnTo>
                  <a:lnTo>
                    <a:pt x="2243" y="873"/>
                  </a:lnTo>
                  <a:lnTo>
                    <a:pt x="2248" y="904"/>
                  </a:lnTo>
                  <a:lnTo>
                    <a:pt x="2253" y="938"/>
                  </a:lnTo>
                  <a:lnTo>
                    <a:pt x="2258" y="972"/>
                  </a:lnTo>
                  <a:lnTo>
                    <a:pt x="2261" y="1009"/>
                  </a:lnTo>
                  <a:lnTo>
                    <a:pt x="2298" y="1020"/>
                  </a:lnTo>
                  <a:lnTo>
                    <a:pt x="2332" y="1036"/>
                  </a:lnTo>
                  <a:lnTo>
                    <a:pt x="2362" y="1058"/>
                  </a:lnTo>
                  <a:lnTo>
                    <a:pt x="2390" y="1082"/>
                  </a:lnTo>
                  <a:lnTo>
                    <a:pt x="2413" y="1111"/>
                  </a:lnTo>
                  <a:lnTo>
                    <a:pt x="2432" y="1144"/>
                  </a:lnTo>
                  <a:lnTo>
                    <a:pt x="2445" y="1177"/>
                  </a:lnTo>
                  <a:lnTo>
                    <a:pt x="2455" y="1215"/>
                  </a:lnTo>
                  <a:lnTo>
                    <a:pt x="2457" y="1254"/>
                  </a:lnTo>
                  <a:lnTo>
                    <a:pt x="2456" y="1278"/>
                  </a:lnTo>
                  <a:lnTo>
                    <a:pt x="2452" y="1302"/>
                  </a:lnTo>
                  <a:lnTo>
                    <a:pt x="2475" y="1313"/>
                  </a:lnTo>
                  <a:lnTo>
                    <a:pt x="2497" y="1326"/>
                  </a:lnTo>
                  <a:lnTo>
                    <a:pt x="2515" y="1343"/>
                  </a:lnTo>
                  <a:lnTo>
                    <a:pt x="2535" y="1365"/>
                  </a:lnTo>
                  <a:lnTo>
                    <a:pt x="2549" y="1390"/>
                  </a:lnTo>
                  <a:lnTo>
                    <a:pt x="2559" y="1417"/>
                  </a:lnTo>
                  <a:lnTo>
                    <a:pt x="2565" y="1445"/>
                  </a:lnTo>
                  <a:lnTo>
                    <a:pt x="2567" y="1475"/>
                  </a:lnTo>
                  <a:lnTo>
                    <a:pt x="2566" y="1508"/>
                  </a:lnTo>
                  <a:lnTo>
                    <a:pt x="2576" y="1509"/>
                  </a:lnTo>
                  <a:lnTo>
                    <a:pt x="2584" y="1511"/>
                  </a:lnTo>
                  <a:lnTo>
                    <a:pt x="2604" y="1518"/>
                  </a:lnTo>
                  <a:lnTo>
                    <a:pt x="2622" y="1528"/>
                  </a:lnTo>
                  <a:lnTo>
                    <a:pt x="2636" y="1540"/>
                  </a:lnTo>
                  <a:lnTo>
                    <a:pt x="2651" y="1556"/>
                  </a:lnTo>
                  <a:lnTo>
                    <a:pt x="2662" y="1575"/>
                  </a:lnTo>
                  <a:lnTo>
                    <a:pt x="2671" y="1598"/>
                  </a:lnTo>
                  <a:lnTo>
                    <a:pt x="2681" y="1626"/>
                  </a:lnTo>
                  <a:lnTo>
                    <a:pt x="2687" y="1659"/>
                  </a:lnTo>
                  <a:lnTo>
                    <a:pt x="2693" y="1696"/>
                  </a:lnTo>
                  <a:lnTo>
                    <a:pt x="2699" y="1741"/>
                  </a:lnTo>
                  <a:lnTo>
                    <a:pt x="2703" y="1790"/>
                  </a:lnTo>
                  <a:lnTo>
                    <a:pt x="2706" y="1847"/>
                  </a:lnTo>
                  <a:lnTo>
                    <a:pt x="2709" y="1910"/>
                  </a:lnTo>
                  <a:lnTo>
                    <a:pt x="2711" y="1981"/>
                  </a:lnTo>
                  <a:lnTo>
                    <a:pt x="2714" y="2061"/>
                  </a:lnTo>
                  <a:lnTo>
                    <a:pt x="2712" y="2108"/>
                  </a:lnTo>
                  <a:lnTo>
                    <a:pt x="2704" y="2153"/>
                  </a:lnTo>
                  <a:lnTo>
                    <a:pt x="2689" y="2198"/>
                  </a:lnTo>
                  <a:lnTo>
                    <a:pt x="2669" y="2240"/>
                  </a:lnTo>
                  <a:lnTo>
                    <a:pt x="2642" y="2280"/>
                  </a:lnTo>
                  <a:lnTo>
                    <a:pt x="2611" y="2316"/>
                  </a:lnTo>
                  <a:lnTo>
                    <a:pt x="2575" y="2350"/>
                  </a:lnTo>
                  <a:lnTo>
                    <a:pt x="2534" y="2380"/>
                  </a:lnTo>
                  <a:lnTo>
                    <a:pt x="2489" y="2406"/>
                  </a:lnTo>
                  <a:lnTo>
                    <a:pt x="2440" y="2426"/>
                  </a:lnTo>
                  <a:lnTo>
                    <a:pt x="2390" y="2443"/>
                  </a:lnTo>
                  <a:lnTo>
                    <a:pt x="2336" y="2455"/>
                  </a:lnTo>
                  <a:lnTo>
                    <a:pt x="2281" y="2463"/>
                  </a:lnTo>
                  <a:lnTo>
                    <a:pt x="2224" y="2465"/>
                  </a:lnTo>
                  <a:lnTo>
                    <a:pt x="2153" y="2462"/>
                  </a:lnTo>
                  <a:lnTo>
                    <a:pt x="2080" y="2451"/>
                  </a:lnTo>
                  <a:lnTo>
                    <a:pt x="2010" y="2431"/>
                  </a:lnTo>
                  <a:lnTo>
                    <a:pt x="1941" y="2405"/>
                  </a:lnTo>
                  <a:lnTo>
                    <a:pt x="1873" y="2370"/>
                  </a:lnTo>
                  <a:lnTo>
                    <a:pt x="1873" y="2372"/>
                  </a:lnTo>
                  <a:lnTo>
                    <a:pt x="1871" y="2413"/>
                  </a:lnTo>
                  <a:lnTo>
                    <a:pt x="1861" y="2451"/>
                  </a:lnTo>
                  <a:lnTo>
                    <a:pt x="1847" y="2487"/>
                  </a:lnTo>
                  <a:lnTo>
                    <a:pt x="1827" y="2518"/>
                  </a:lnTo>
                  <a:lnTo>
                    <a:pt x="1804" y="2545"/>
                  </a:lnTo>
                  <a:lnTo>
                    <a:pt x="1777" y="2567"/>
                  </a:lnTo>
                  <a:lnTo>
                    <a:pt x="1746" y="2584"/>
                  </a:lnTo>
                  <a:lnTo>
                    <a:pt x="1713" y="2595"/>
                  </a:lnTo>
                  <a:lnTo>
                    <a:pt x="1676" y="2598"/>
                  </a:lnTo>
                  <a:lnTo>
                    <a:pt x="1640" y="2595"/>
                  </a:lnTo>
                  <a:lnTo>
                    <a:pt x="1606" y="2584"/>
                  </a:lnTo>
                  <a:lnTo>
                    <a:pt x="1576" y="2567"/>
                  </a:lnTo>
                  <a:lnTo>
                    <a:pt x="1548" y="2545"/>
                  </a:lnTo>
                  <a:lnTo>
                    <a:pt x="1524" y="2518"/>
                  </a:lnTo>
                  <a:lnTo>
                    <a:pt x="1505" y="2487"/>
                  </a:lnTo>
                  <a:lnTo>
                    <a:pt x="1491" y="2451"/>
                  </a:lnTo>
                  <a:lnTo>
                    <a:pt x="1482" y="2413"/>
                  </a:lnTo>
                  <a:lnTo>
                    <a:pt x="1478" y="2372"/>
                  </a:lnTo>
                  <a:lnTo>
                    <a:pt x="1478" y="1995"/>
                  </a:lnTo>
                  <a:lnTo>
                    <a:pt x="1480" y="1960"/>
                  </a:lnTo>
                  <a:lnTo>
                    <a:pt x="1488" y="1925"/>
                  </a:lnTo>
                  <a:lnTo>
                    <a:pt x="1500" y="1893"/>
                  </a:lnTo>
                  <a:lnTo>
                    <a:pt x="1216" y="1893"/>
                  </a:lnTo>
                  <a:lnTo>
                    <a:pt x="1226" y="1925"/>
                  </a:lnTo>
                  <a:lnTo>
                    <a:pt x="1234" y="1960"/>
                  </a:lnTo>
                  <a:lnTo>
                    <a:pt x="1236" y="1995"/>
                  </a:lnTo>
                  <a:lnTo>
                    <a:pt x="1236" y="2372"/>
                  </a:lnTo>
                  <a:lnTo>
                    <a:pt x="1233" y="2413"/>
                  </a:lnTo>
                  <a:lnTo>
                    <a:pt x="1224" y="2451"/>
                  </a:lnTo>
                  <a:lnTo>
                    <a:pt x="1210" y="2487"/>
                  </a:lnTo>
                  <a:lnTo>
                    <a:pt x="1190" y="2518"/>
                  </a:lnTo>
                  <a:lnTo>
                    <a:pt x="1166" y="2545"/>
                  </a:lnTo>
                  <a:lnTo>
                    <a:pt x="1139" y="2567"/>
                  </a:lnTo>
                  <a:lnTo>
                    <a:pt x="1108" y="2584"/>
                  </a:lnTo>
                  <a:lnTo>
                    <a:pt x="1074" y="2595"/>
                  </a:lnTo>
                  <a:lnTo>
                    <a:pt x="1039" y="2598"/>
                  </a:lnTo>
                  <a:lnTo>
                    <a:pt x="1003" y="2595"/>
                  </a:lnTo>
                  <a:lnTo>
                    <a:pt x="969" y="2584"/>
                  </a:lnTo>
                  <a:lnTo>
                    <a:pt x="938" y="2567"/>
                  </a:lnTo>
                  <a:lnTo>
                    <a:pt x="911" y="2545"/>
                  </a:lnTo>
                  <a:lnTo>
                    <a:pt x="887" y="2518"/>
                  </a:lnTo>
                  <a:lnTo>
                    <a:pt x="867" y="2487"/>
                  </a:lnTo>
                  <a:lnTo>
                    <a:pt x="853" y="2451"/>
                  </a:lnTo>
                  <a:lnTo>
                    <a:pt x="844" y="2413"/>
                  </a:lnTo>
                  <a:lnTo>
                    <a:pt x="841" y="2372"/>
                  </a:lnTo>
                  <a:lnTo>
                    <a:pt x="841" y="2370"/>
                  </a:lnTo>
                  <a:lnTo>
                    <a:pt x="773" y="2405"/>
                  </a:lnTo>
                  <a:lnTo>
                    <a:pt x="704" y="2431"/>
                  </a:lnTo>
                  <a:lnTo>
                    <a:pt x="634" y="2451"/>
                  </a:lnTo>
                  <a:lnTo>
                    <a:pt x="563" y="2462"/>
                  </a:lnTo>
                  <a:lnTo>
                    <a:pt x="490" y="2465"/>
                  </a:lnTo>
                  <a:lnTo>
                    <a:pt x="433" y="2463"/>
                  </a:lnTo>
                  <a:lnTo>
                    <a:pt x="378" y="2455"/>
                  </a:lnTo>
                  <a:lnTo>
                    <a:pt x="324" y="2443"/>
                  </a:lnTo>
                  <a:lnTo>
                    <a:pt x="274" y="2426"/>
                  </a:lnTo>
                  <a:lnTo>
                    <a:pt x="227" y="2406"/>
                  </a:lnTo>
                  <a:lnTo>
                    <a:pt x="182" y="2380"/>
                  </a:lnTo>
                  <a:lnTo>
                    <a:pt x="141" y="2350"/>
                  </a:lnTo>
                  <a:lnTo>
                    <a:pt x="103" y="2316"/>
                  </a:lnTo>
                  <a:lnTo>
                    <a:pt x="72" y="2280"/>
                  </a:lnTo>
                  <a:lnTo>
                    <a:pt x="45" y="2240"/>
                  </a:lnTo>
                  <a:lnTo>
                    <a:pt x="25" y="2198"/>
                  </a:lnTo>
                  <a:lnTo>
                    <a:pt x="11" y="2154"/>
                  </a:lnTo>
                  <a:lnTo>
                    <a:pt x="3" y="2108"/>
                  </a:lnTo>
                  <a:lnTo>
                    <a:pt x="0" y="2063"/>
                  </a:lnTo>
                  <a:lnTo>
                    <a:pt x="3" y="1984"/>
                  </a:lnTo>
                  <a:lnTo>
                    <a:pt x="5" y="1913"/>
                  </a:lnTo>
                  <a:lnTo>
                    <a:pt x="9" y="1850"/>
                  </a:lnTo>
                  <a:lnTo>
                    <a:pt x="11" y="1794"/>
                  </a:lnTo>
                  <a:lnTo>
                    <a:pt x="16" y="1745"/>
                  </a:lnTo>
                  <a:lnTo>
                    <a:pt x="21" y="1701"/>
                  </a:lnTo>
                  <a:lnTo>
                    <a:pt x="26" y="1664"/>
                  </a:lnTo>
                  <a:lnTo>
                    <a:pt x="33" y="1632"/>
                  </a:lnTo>
                  <a:lnTo>
                    <a:pt x="40" y="1604"/>
                  </a:lnTo>
                  <a:lnTo>
                    <a:pt x="49" y="1582"/>
                  </a:lnTo>
                  <a:lnTo>
                    <a:pt x="58" y="1563"/>
                  </a:lnTo>
                  <a:lnTo>
                    <a:pt x="69" y="1547"/>
                  </a:lnTo>
                  <a:lnTo>
                    <a:pt x="83" y="1535"/>
                  </a:lnTo>
                  <a:lnTo>
                    <a:pt x="97" y="1526"/>
                  </a:lnTo>
                  <a:lnTo>
                    <a:pt x="113" y="1517"/>
                  </a:lnTo>
                  <a:lnTo>
                    <a:pt x="131" y="1511"/>
                  </a:lnTo>
                  <a:lnTo>
                    <a:pt x="140" y="1509"/>
                  </a:lnTo>
                  <a:lnTo>
                    <a:pt x="148" y="1508"/>
                  </a:lnTo>
                  <a:lnTo>
                    <a:pt x="148" y="1475"/>
                  </a:lnTo>
                  <a:lnTo>
                    <a:pt x="149" y="1445"/>
                  </a:lnTo>
                  <a:lnTo>
                    <a:pt x="155" y="1417"/>
                  </a:lnTo>
                  <a:lnTo>
                    <a:pt x="166" y="1390"/>
                  </a:lnTo>
                  <a:lnTo>
                    <a:pt x="181" y="1365"/>
                  </a:lnTo>
                  <a:lnTo>
                    <a:pt x="199" y="1343"/>
                  </a:lnTo>
                  <a:lnTo>
                    <a:pt x="218" y="1326"/>
                  </a:lnTo>
                  <a:lnTo>
                    <a:pt x="239" y="1313"/>
                  </a:lnTo>
                  <a:lnTo>
                    <a:pt x="262" y="1302"/>
                  </a:lnTo>
                  <a:lnTo>
                    <a:pt x="258" y="1278"/>
                  </a:lnTo>
                  <a:lnTo>
                    <a:pt x="257" y="1254"/>
                  </a:lnTo>
                  <a:lnTo>
                    <a:pt x="260" y="1214"/>
                  </a:lnTo>
                  <a:lnTo>
                    <a:pt x="270" y="1175"/>
                  </a:lnTo>
                  <a:lnTo>
                    <a:pt x="285" y="1139"/>
                  </a:lnTo>
                  <a:lnTo>
                    <a:pt x="305" y="1106"/>
                  </a:lnTo>
                  <a:lnTo>
                    <a:pt x="331" y="1077"/>
                  </a:lnTo>
                  <a:lnTo>
                    <a:pt x="360" y="1052"/>
                  </a:lnTo>
                  <a:lnTo>
                    <a:pt x="392" y="1031"/>
                  </a:lnTo>
                  <a:lnTo>
                    <a:pt x="428" y="1017"/>
                  </a:lnTo>
                  <a:lnTo>
                    <a:pt x="467" y="1007"/>
                  </a:lnTo>
                  <a:lnTo>
                    <a:pt x="507" y="1003"/>
                  </a:lnTo>
                  <a:lnTo>
                    <a:pt x="546" y="1006"/>
                  </a:lnTo>
                  <a:lnTo>
                    <a:pt x="582" y="1014"/>
                  </a:lnTo>
                  <a:lnTo>
                    <a:pt x="616" y="1028"/>
                  </a:lnTo>
                  <a:lnTo>
                    <a:pt x="647" y="1046"/>
                  </a:lnTo>
                  <a:lnTo>
                    <a:pt x="675" y="1069"/>
                  </a:lnTo>
                  <a:lnTo>
                    <a:pt x="675" y="1055"/>
                  </a:lnTo>
                  <a:lnTo>
                    <a:pt x="672" y="947"/>
                  </a:lnTo>
                  <a:lnTo>
                    <a:pt x="651" y="925"/>
                  </a:lnTo>
                  <a:lnTo>
                    <a:pt x="635" y="901"/>
                  </a:lnTo>
                  <a:lnTo>
                    <a:pt x="624" y="873"/>
                  </a:lnTo>
                  <a:lnTo>
                    <a:pt x="618" y="843"/>
                  </a:lnTo>
                  <a:lnTo>
                    <a:pt x="613" y="789"/>
                  </a:lnTo>
                  <a:lnTo>
                    <a:pt x="610" y="741"/>
                  </a:lnTo>
                  <a:lnTo>
                    <a:pt x="609" y="696"/>
                  </a:lnTo>
                  <a:lnTo>
                    <a:pt x="607" y="653"/>
                  </a:lnTo>
                  <a:lnTo>
                    <a:pt x="607" y="609"/>
                  </a:lnTo>
                  <a:lnTo>
                    <a:pt x="609" y="564"/>
                  </a:lnTo>
                  <a:lnTo>
                    <a:pt x="611" y="515"/>
                  </a:lnTo>
                  <a:lnTo>
                    <a:pt x="616" y="462"/>
                  </a:lnTo>
                  <a:lnTo>
                    <a:pt x="621" y="429"/>
                  </a:lnTo>
                  <a:lnTo>
                    <a:pt x="633" y="398"/>
                  </a:lnTo>
                  <a:lnTo>
                    <a:pt x="649" y="370"/>
                  </a:lnTo>
                  <a:lnTo>
                    <a:pt x="669" y="344"/>
                  </a:lnTo>
                  <a:lnTo>
                    <a:pt x="694" y="323"/>
                  </a:lnTo>
                  <a:lnTo>
                    <a:pt x="722" y="306"/>
                  </a:lnTo>
                  <a:lnTo>
                    <a:pt x="715" y="274"/>
                  </a:lnTo>
                  <a:lnTo>
                    <a:pt x="713" y="240"/>
                  </a:lnTo>
                  <a:lnTo>
                    <a:pt x="716" y="202"/>
                  </a:lnTo>
                  <a:lnTo>
                    <a:pt x="725" y="164"/>
                  </a:lnTo>
                  <a:lnTo>
                    <a:pt x="739" y="130"/>
                  </a:lnTo>
                  <a:lnTo>
                    <a:pt x="760" y="99"/>
                  </a:lnTo>
                  <a:lnTo>
                    <a:pt x="784" y="70"/>
                  </a:lnTo>
                  <a:lnTo>
                    <a:pt x="812" y="47"/>
                  </a:lnTo>
                  <a:lnTo>
                    <a:pt x="843" y="26"/>
                  </a:lnTo>
                  <a:lnTo>
                    <a:pt x="877" y="12"/>
                  </a:lnTo>
                  <a:lnTo>
                    <a:pt x="915" y="3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CA9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1"/>
            <p:cNvSpPr>
              <a:spLocks noEditPoints="1"/>
            </p:cNvSpPr>
            <p:nvPr/>
          </p:nvSpPr>
          <p:spPr bwMode="auto">
            <a:xfrm>
              <a:off x="1700" y="3012"/>
              <a:ext cx="288" cy="170"/>
            </a:xfrm>
            <a:custGeom>
              <a:avLst/>
              <a:gdLst>
                <a:gd name="T0" fmla="*/ 1258 w 1440"/>
                <a:gd name="T1" fmla="*/ 850 h 850"/>
                <a:gd name="T2" fmla="*/ 375 w 1440"/>
                <a:gd name="T3" fmla="*/ 401 h 850"/>
                <a:gd name="T4" fmla="*/ 415 w 1440"/>
                <a:gd name="T5" fmla="*/ 423 h 850"/>
                <a:gd name="T6" fmla="*/ 375 w 1440"/>
                <a:gd name="T7" fmla="*/ 443 h 850"/>
                <a:gd name="T8" fmla="*/ 335 w 1440"/>
                <a:gd name="T9" fmla="*/ 423 h 850"/>
                <a:gd name="T10" fmla="*/ 375 w 1440"/>
                <a:gd name="T11" fmla="*/ 401 h 850"/>
                <a:gd name="T12" fmla="*/ 522 w 1440"/>
                <a:gd name="T13" fmla="*/ 330 h 850"/>
                <a:gd name="T14" fmla="*/ 522 w 1440"/>
                <a:gd name="T15" fmla="*/ 362 h 850"/>
                <a:gd name="T16" fmla="*/ 462 w 1440"/>
                <a:gd name="T17" fmla="*/ 372 h 850"/>
                <a:gd name="T18" fmla="*/ 426 w 1440"/>
                <a:gd name="T19" fmla="*/ 347 h 850"/>
                <a:gd name="T20" fmla="*/ 462 w 1440"/>
                <a:gd name="T21" fmla="*/ 320 h 850"/>
                <a:gd name="T22" fmla="*/ 1119 w 1440"/>
                <a:gd name="T23" fmla="*/ 298 h 850"/>
                <a:gd name="T24" fmla="*/ 1104 w 1440"/>
                <a:gd name="T25" fmla="*/ 304 h 850"/>
                <a:gd name="T26" fmla="*/ 1054 w 1440"/>
                <a:gd name="T27" fmla="*/ 304 h 850"/>
                <a:gd name="T28" fmla="*/ 982 w 1440"/>
                <a:gd name="T29" fmla="*/ 320 h 850"/>
                <a:gd name="T30" fmla="*/ 907 w 1440"/>
                <a:gd name="T31" fmla="*/ 371 h 850"/>
                <a:gd name="T32" fmla="*/ 862 w 1440"/>
                <a:gd name="T33" fmla="*/ 406 h 850"/>
                <a:gd name="T34" fmla="*/ 870 w 1440"/>
                <a:gd name="T35" fmla="*/ 431 h 850"/>
                <a:gd name="T36" fmla="*/ 885 w 1440"/>
                <a:gd name="T37" fmla="*/ 463 h 850"/>
                <a:gd name="T38" fmla="*/ 882 w 1440"/>
                <a:gd name="T39" fmla="*/ 498 h 850"/>
                <a:gd name="T40" fmla="*/ 1252 w 1440"/>
                <a:gd name="T41" fmla="*/ 510 h 850"/>
                <a:gd name="T42" fmla="*/ 566 w 1440"/>
                <a:gd name="T43" fmla="*/ 510 h 850"/>
                <a:gd name="T44" fmla="*/ 693 w 1440"/>
                <a:gd name="T45" fmla="*/ 435 h 850"/>
                <a:gd name="T46" fmla="*/ 693 w 1440"/>
                <a:gd name="T47" fmla="*/ 424 h 850"/>
                <a:gd name="T48" fmla="*/ 663 w 1440"/>
                <a:gd name="T49" fmla="*/ 389 h 850"/>
                <a:gd name="T50" fmla="*/ 661 w 1440"/>
                <a:gd name="T51" fmla="*/ 342 h 850"/>
                <a:gd name="T52" fmla="*/ 574 w 1440"/>
                <a:gd name="T53" fmla="*/ 292 h 850"/>
                <a:gd name="T54" fmla="*/ 489 w 1440"/>
                <a:gd name="T55" fmla="*/ 267 h 850"/>
                <a:gd name="T56" fmla="*/ 457 w 1440"/>
                <a:gd name="T57" fmla="*/ 243 h 850"/>
                <a:gd name="T58" fmla="*/ 428 w 1440"/>
                <a:gd name="T59" fmla="*/ 223 h 850"/>
                <a:gd name="T60" fmla="*/ 380 w 1440"/>
                <a:gd name="T61" fmla="*/ 212 h 850"/>
                <a:gd name="T62" fmla="*/ 804 w 1440"/>
                <a:gd name="T63" fmla="*/ 178 h 850"/>
                <a:gd name="T64" fmla="*/ 804 w 1440"/>
                <a:gd name="T65" fmla="*/ 212 h 850"/>
                <a:gd name="T66" fmla="*/ 742 w 1440"/>
                <a:gd name="T67" fmla="*/ 212 h 850"/>
                <a:gd name="T68" fmla="*/ 742 w 1440"/>
                <a:gd name="T69" fmla="*/ 178 h 850"/>
                <a:gd name="T70" fmla="*/ 399 w 1440"/>
                <a:gd name="T71" fmla="*/ 147 h 850"/>
                <a:gd name="T72" fmla="*/ 424 w 1440"/>
                <a:gd name="T73" fmla="*/ 146 h 850"/>
                <a:gd name="T74" fmla="*/ 515 w 1440"/>
                <a:gd name="T75" fmla="*/ 170 h 850"/>
                <a:gd name="T76" fmla="*/ 594 w 1440"/>
                <a:gd name="T77" fmla="*/ 216 h 850"/>
                <a:gd name="T78" fmla="*/ 617 w 1440"/>
                <a:gd name="T79" fmla="*/ 245 h 850"/>
                <a:gd name="T80" fmla="*/ 664 w 1440"/>
                <a:gd name="T81" fmla="*/ 279 h 850"/>
                <a:gd name="T82" fmla="*/ 740 w 1440"/>
                <a:gd name="T83" fmla="*/ 309 h 850"/>
                <a:gd name="T84" fmla="*/ 815 w 1440"/>
                <a:gd name="T85" fmla="*/ 289 h 850"/>
                <a:gd name="T86" fmla="*/ 896 w 1440"/>
                <a:gd name="T87" fmla="*/ 275 h 850"/>
                <a:gd name="T88" fmla="*/ 1010 w 1440"/>
                <a:gd name="T89" fmla="*/ 209 h 850"/>
                <a:gd name="T90" fmla="*/ 431 w 1440"/>
                <a:gd name="T91" fmla="*/ 100 h 850"/>
                <a:gd name="T92" fmla="*/ 1440 w 1440"/>
                <a:gd name="T93" fmla="*/ 470 h 850"/>
                <a:gd name="T94" fmla="*/ 1357 w 1440"/>
                <a:gd name="T95" fmla="*/ 513 h 850"/>
                <a:gd name="T96" fmla="*/ 1283 w 1440"/>
                <a:gd name="T97" fmla="*/ 642 h 850"/>
                <a:gd name="T98" fmla="*/ 172 w 1440"/>
                <a:gd name="T99" fmla="*/ 651 h 850"/>
                <a:gd name="T100" fmla="*/ 133 w 1440"/>
                <a:gd name="T101" fmla="*/ 553 h 850"/>
                <a:gd name="T102" fmla="*/ 35 w 1440"/>
                <a:gd name="T103" fmla="*/ 477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0" h="850">
                  <a:moveTo>
                    <a:pt x="187" y="755"/>
                  </a:moveTo>
                  <a:lnTo>
                    <a:pt x="1268" y="755"/>
                  </a:lnTo>
                  <a:lnTo>
                    <a:pt x="1263" y="804"/>
                  </a:lnTo>
                  <a:lnTo>
                    <a:pt x="1258" y="850"/>
                  </a:lnTo>
                  <a:lnTo>
                    <a:pt x="197" y="850"/>
                  </a:lnTo>
                  <a:lnTo>
                    <a:pt x="193" y="804"/>
                  </a:lnTo>
                  <a:lnTo>
                    <a:pt x="187" y="755"/>
                  </a:lnTo>
                  <a:close/>
                  <a:moveTo>
                    <a:pt x="375" y="401"/>
                  </a:moveTo>
                  <a:lnTo>
                    <a:pt x="391" y="403"/>
                  </a:lnTo>
                  <a:lnTo>
                    <a:pt x="404" y="407"/>
                  </a:lnTo>
                  <a:lnTo>
                    <a:pt x="413" y="414"/>
                  </a:lnTo>
                  <a:lnTo>
                    <a:pt x="415" y="423"/>
                  </a:lnTo>
                  <a:lnTo>
                    <a:pt x="413" y="431"/>
                  </a:lnTo>
                  <a:lnTo>
                    <a:pt x="404" y="437"/>
                  </a:lnTo>
                  <a:lnTo>
                    <a:pt x="391" y="442"/>
                  </a:lnTo>
                  <a:lnTo>
                    <a:pt x="375" y="443"/>
                  </a:lnTo>
                  <a:lnTo>
                    <a:pt x="359" y="442"/>
                  </a:lnTo>
                  <a:lnTo>
                    <a:pt x="347" y="437"/>
                  </a:lnTo>
                  <a:lnTo>
                    <a:pt x="339" y="431"/>
                  </a:lnTo>
                  <a:lnTo>
                    <a:pt x="335" y="423"/>
                  </a:lnTo>
                  <a:lnTo>
                    <a:pt x="339" y="414"/>
                  </a:lnTo>
                  <a:lnTo>
                    <a:pt x="347" y="407"/>
                  </a:lnTo>
                  <a:lnTo>
                    <a:pt x="359" y="403"/>
                  </a:lnTo>
                  <a:lnTo>
                    <a:pt x="375" y="401"/>
                  </a:lnTo>
                  <a:close/>
                  <a:moveTo>
                    <a:pt x="479" y="319"/>
                  </a:moveTo>
                  <a:lnTo>
                    <a:pt x="496" y="320"/>
                  </a:lnTo>
                  <a:lnTo>
                    <a:pt x="509" y="324"/>
                  </a:lnTo>
                  <a:lnTo>
                    <a:pt x="522" y="330"/>
                  </a:lnTo>
                  <a:lnTo>
                    <a:pt x="529" y="337"/>
                  </a:lnTo>
                  <a:lnTo>
                    <a:pt x="531" y="347"/>
                  </a:lnTo>
                  <a:lnTo>
                    <a:pt x="529" y="355"/>
                  </a:lnTo>
                  <a:lnTo>
                    <a:pt x="522" y="362"/>
                  </a:lnTo>
                  <a:lnTo>
                    <a:pt x="509" y="368"/>
                  </a:lnTo>
                  <a:lnTo>
                    <a:pt x="496" y="372"/>
                  </a:lnTo>
                  <a:lnTo>
                    <a:pt x="479" y="373"/>
                  </a:lnTo>
                  <a:lnTo>
                    <a:pt x="462" y="372"/>
                  </a:lnTo>
                  <a:lnTo>
                    <a:pt x="448" y="368"/>
                  </a:lnTo>
                  <a:lnTo>
                    <a:pt x="437" y="362"/>
                  </a:lnTo>
                  <a:lnTo>
                    <a:pt x="430" y="355"/>
                  </a:lnTo>
                  <a:lnTo>
                    <a:pt x="426" y="347"/>
                  </a:lnTo>
                  <a:lnTo>
                    <a:pt x="430" y="337"/>
                  </a:lnTo>
                  <a:lnTo>
                    <a:pt x="437" y="330"/>
                  </a:lnTo>
                  <a:lnTo>
                    <a:pt x="448" y="324"/>
                  </a:lnTo>
                  <a:lnTo>
                    <a:pt x="462" y="320"/>
                  </a:lnTo>
                  <a:lnTo>
                    <a:pt x="479" y="319"/>
                  </a:lnTo>
                  <a:close/>
                  <a:moveTo>
                    <a:pt x="1125" y="293"/>
                  </a:moveTo>
                  <a:lnTo>
                    <a:pt x="1121" y="296"/>
                  </a:lnTo>
                  <a:lnTo>
                    <a:pt x="1119" y="298"/>
                  </a:lnTo>
                  <a:lnTo>
                    <a:pt x="1116" y="299"/>
                  </a:lnTo>
                  <a:lnTo>
                    <a:pt x="1115" y="299"/>
                  </a:lnTo>
                  <a:lnTo>
                    <a:pt x="1112" y="301"/>
                  </a:lnTo>
                  <a:lnTo>
                    <a:pt x="1104" y="304"/>
                  </a:lnTo>
                  <a:lnTo>
                    <a:pt x="1095" y="307"/>
                  </a:lnTo>
                  <a:lnTo>
                    <a:pt x="1083" y="307"/>
                  </a:lnTo>
                  <a:lnTo>
                    <a:pt x="1068" y="305"/>
                  </a:lnTo>
                  <a:lnTo>
                    <a:pt x="1054" y="304"/>
                  </a:lnTo>
                  <a:lnTo>
                    <a:pt x="1035" y="304"/>
                  </a:lnTo>
                  <a:lnTo>
                    <a:pt x="1021" y="305"/>
                  </a:lnTo>
                  <a:lnTo>
                    <a:pt x="1003" y="310"/>
                  </a:lnTo>
                  <a:lnTo>
                    <a:pt x="982" y="320"/>
                  </a:lnTo>
                  <a:lnTo>
                    <a:pt x="959" y="332"/>
                  </a:lnTo>
                  <a:lnTo>
                    <a:pt x="939" y="345"/>
                  </a:lnTo>
                  <a:lnTo>
                    <a:pt x="922" y="357"/>
                  </a:lnTo>
                  <a:lnTo>
                    <a:pt x="907" y="371"/>
                  </a:lnTo>
                  <a:lnTo>
                    <a:pt x="890" y="384"/>
                  </a:lnTo>
                  <a:lnTo>
                    <a:pt x="871" y="397"/>
                  </a:lnTo>
                  <a:lnTo>
                    <a:pt x="866" y="402"/>
                  </a:lnTo>
                  <a:lnTo>
                    <a:pt x="862" y="406"/>
                  </a:lnTo>
                  <a:lnTo>
                    <a:pt x="860" y="409"/>
                  </a:lnTo>
                  <a:lnTo>
                    <a:pt x="860" y="414"/>
                  </a:lnTo>
                  <a:lnTo>
                    <a:pt x="862" y="424"/>
                  </a:lnTo>
                  <a:lnTo>
                    <a:pt x="870" y="431"/>
                  </a:lnTo>
                  <a:lnTo>
                    <a:pt x="881" y="440"/>
                  </a:lnTo>
                  <a:lnTo>
                    <a:pt x="884" y="446"/>
                  </a:lnTo>
                  <a:lnTo>
                    <a:pt x="885" y="454"/>
                  </a:lnTo>
                  <a:lnTo>
                    <a:pt x="885" y="463"/>
                  </a:lnTo>
                  <a:lnTo>
                    <a:pt x="883" y="472"/>
                  </a:lnTo>
                  <a:lnTo>
                    <a:pt x="882" y="482"/>
                  </a:lnTo>
                  <a:lnTo>
                    <a:pt x="882" y="492"/>
                  </a:lnTo>
                  <a:lnTo>
                    <a:pt x="882" y="498"/>
                  </a:lnTo>
                  <a:lnTo>
                    <a:pt x="881" y="501"/>
                  </a:lnTo>
                  <a:lnTo>
                    <a:pt x="879" y="506"/>
                  </a:lnTo>
                  <a:lnTo>
                    <a:pt x="876" y="510"/>
                  </a:lnTo>
                  <a:lnTo>
                    <a:pt x="1252" y="510"/>
                  </a:lnTo>
                  <a:lnTo>
                    <a:pt x="1125" y="293"/>
                  </a:lnTo>
                  <a:close/>
                  <a:moveTo>
                    <a:pt x="364" y="204"/>
                  </a:moveTo>
                  <a:lnTo>
                    <a:pt x="171" y="510"/>
                  </a:lnTo>
                  <a:lnTo>
                    <a:pt x="566" y="510"/>
                  </a:lnTo>
                  <a:lnTo>
                    <a:pt x="594" y="494"/>
                  </a:lnTo>
                  <a:lnTo>
                    <a:pt x="625" y="476"/>
                  </a:lnTo>
                  <a:lnTo>
                    <a:pt x="658" y="457"/>
                  </a:lnTo>
                  <a:lnTo>
                    <a:pt x="693" y="435"/>
                  </a:lnTo>
                  <a:lnTo>
                    <a:pt x="694" y="432"/>
                  </a:lnTo>
                  <a:lnTo>
                    <a:pt x="696" y="430"/>
                  </a:lnTo>
                  <a:lnTo>
                    <a:pt x="696" y="426"/>
                  </a:lnTo>
                  <a:lnTo>
                    <a:pt x="693" y="424"/>
                  </a:lnTo>
                  <a:lnTo>
                    <a:pt x="680" y="411"/>
                  </a:lnTo>
                  <a:lnTo>
                    <a:pt x="671" y="401"/>
                  </a:lnTo>
                  <a:lnTo>
                    <a:pt x="665" y="394"/>
                  </a:lnTo>
                  <a:lnTo>
                    <a:pt x="663" y="389"/>
                  </a:lnTo>
                  <a:lnTo>
                    <a:pt x="661" y="379"/>
                  </a:lnTo>
                  <a:lnTo>
                    <a:pt x="662" y="367"/>
                  </a:lnTo>
                  <a:lnTo>
                    <a:pt x="663" y="355"/>
                  </a:lnTo>
                  <a:lnTo>
                    <a:pt x="661" y="342"/>
                  </a:lnTo>
                  <a:lnTo>
                    <a:pt x="661" y="341"/>
                  </a:lnTo>
                  <a:lnTo>
                    <a:pt x="658" y="338"/>
                  </a:lnTo>
                  <a:lnTo>
                    <a:pt x="601" y="298"/>
                  </a:lnTo>
                  <a:lnTo>
                    <a:pt x="574" y="292"/>
                  </a:lnTo>
                  <a:lnTo>
                    <a:pt x="546" y="285"/>
                  </a:lnTo>
                  <a:lnTo>
                    <a:pt x="522" y="278"/>
                  </a:lnTo>
                  <a:lnTo>
                    <a:pt x="500" y="272"/>
                  </a:lnTo>
                  <a:lnTo>
                    <a:pt x="489" y="267"/>
                  </a:lnTo>
                  <a:lnTo>
                    <a:pt x="479" y="263"/>
                  </a:lnTo>
                  <a:lnTo>
                    <a:pt x="471" y="259"/>
                  </a:lnTo>
                  <a:lnTo>
                    <a:pt x="463" y="252"/>
                  </a:lnTo>
                  <a:lnTo>
                    <a:pt x="457" y="243"/>
                  </a:lnTo>
                  <a:lnTo>
                    <a:pt x="453" y="228"/>
                  </a:lnTo>
                  <a:lnTo>
                    <a:pt x="449" y="227"/>
                  </a:lnTo>
                  <a:lnTo>
                    <a:pt x="439" y="226"/>
                  </a:lnTo>
                  <a:lnTo>
                    <a:pt x="428" y="223"/>
                  </a:lnTo>
                  <a:lnTo>
                    <a:pt x="416" y="222"/>
                  </a:lnTo>
                  <a:lnTo>
                    <a:pt x="407" y="221"/>
                  </a:lnTo>
                  <a:lnTo>
                    <a:pt x="402" y="221"/>
                  </a:lnTo>
                  <a:lnTo>
                    <a:pt x="380" y="212"/>
                  </a:lnTo>
                  <a:lnTo>
                    <a:pt x="364" y="204"/>
                  </a:lnTo>
                  <a:close/>
                  <a:moveTo>
                    <a:pt x="773" y="172"/>
                  </a:moveTo>
                  <a:lnTo>
                    <a:pt x="790" y="174"/>
                  </a:lnTo>
                  <a:lnTo>
                    <a:pt x="804" y="178"/>
                  </a:lnTo>
                  <a:lnTo>
                    <a:pt x="814" y="186"/>
                  </a:lnTo>
                  <a:lnTo>
                    <a:pt x="818" y="195"/>
                  </a:lnTo>
                  <a:lnTo>
                    <a:pt x="814" y="205"/>
                  </a:lnTo>
                  <a:lnTo>
                    <a:pt x="804" y="212"/>
                  </a:lnTo>
                  <a:lnTo>
                    <a:pt x="790" y="217"/>
                  </a:lnTo>
                  <a:lnTo>
                    <a:pt x="773" y="218"/>
                  </a:lnTo>
                  <a:lnTo>
                    <a:pt x="756" y="217"/>
                  </a:lnTo>
                  <a:lnTo>
                    <a:pt x="742" y="212"/>
                  </a:lnTo>
                  <a:lnTo>
                    <a:pt x="732" y="205"/>
                  </a:lnTo>
                  <a:lnTo>
                    <a:pt x="728" y="195"/>
                  </a:lnTo>
                  <a:lnTo>
                    <a:pt x="732" y="186"/>
                  </a:lnTo>
                  <a:lnTo>
                    <a:pt x="742" y="178"/>
                  </a:lnTo>
                  <a:lnTo>
                    <a:pt x="756" y="174"/>
                  </a:lnTo>
                  <a:lnTo>
                    <a:pt x="773" y="172"/>
                  </a:lnTo>
                  <a:close/>
                  <a:moveTo>
                    <a:pt x="431" y="100"/>
                  </a:moveTo>
                  <a:lnTo>
                    <a:pt x="399" y="147"/>
                  </a:lnTo>
                  <a:lnTo>
                    <a:pt x="404" y="147"/>
                  </a:lnTo>
                  <a:lnTo>
                    <a:pt x="410" y="146"/>
                  </a:lnTo>
                  <a:lnTo>
                    <a:pt x="415" y="146"/>
                  </a:lnTo>
                  <a:lnTo>
                    <a:pt x="424" y="146"/>
                  </a:lnTo>
                  <a:lnTo>
                    <a:pt x="432" y="147"/>
                  </a:lnTo>
                  <a:lnTo>
                    <a:pt x="460" y="151"/>
                  </a:lnTo>
                  <a:lnTo>
                    <a:pt x="488" y="159"/>
                  </a:lnTo>
                  <a:lnTo>
                    <a:pt x="515" y="170"/>
                  </a:lnTo>
                  <a:lnTo>
                    <a:pt x="540" y="182"/>
                  </a:lnTo>
                  <a:lnTo>
                    <a:pt x="561" y="195"/>
                  </a:lnTo>
                  <a:lnTo>
                    <a:pt x="580" y="208"/>
                  </a:lnTo>
                  <a:lnTo>
                    <a:pt x="594" y="216"/>
                  </a:lnTo>
                  <a:lnTo>
                    <a:pt x="600" y="221"/>
                  </a:lnTo>
                  <a:lnTo>
                    <a:pt x="606" y="226"/>
                  </a:lnTo>
                  <a:lnTo>
                    <a:pt x="611" y="235"/>
                  </a:lnTo>
                  <a:lnTo>
                    <a:pt x="617" y="245"/>
                  </a:lnTo>
                  <a:lnTo>
                    <a:pt x="618" y="246"/>
                  </a:lnTo>
                  <a:lnTo>
                    <a:pt x="619" y="247"/>
                  </a:lnTo>
                  <a:lnTo>
                    <a:pt x="621" y="249"/>
                  </a:lnTo>
                  <a:lnTo>
                    <a:pt x="664" y="279"/>
                  </a:lnTo>
                  <a:lnTo>
                    <a:pt x="704" y="307"/>
                  </a:lnTo>
                  <a:lnTo>
                    <a:pt x="708" y="308"/>
                  </a:lnTo>
                  <a:lnTo>
                    <a:pt x="725" y="309"/>
                  </a:lnTo>
                  <a:lnTo>
                    <a:pt x="740" y="309"/>
                  </a:lnTo>
                  <a:lnTo>
                    <a:pt x="763" y="308"/>
                  </a:lnTo>
                  <a:lnTo>
                    <a:pt x="784" y="303"/>
                  </a:lnTo>
                  <a:lnTo>
                    <a:pt x="802" y="295"/>
                  </a:lnTo>
                  <a:lnTo>
                    <a:pt x="815" y="289"/>
                  </a:lnTo>
                  <a:lnTo>
                    <a:pt x="836" y="284"/>
                  </a:lnTo>
                  <a:lnTo>
                    <a:pt x="862" y="279"/>
                  </a:lnTo>
                  <a:lnTo>
                    <a:pt x="895" y="275"/>
                  </a:lnTo>
                  <a:lnTo>
                    <a:pt x="896" y="275"/>
                  </a:lnTo>
                  <a:lnTo>
                    <a:pt x="898" y="274"/>
                  </a:lnTo>
                  <a:lnTo>
                    <a:pt x="939" y="246"/>
                  </a:lnTo>
                  <a:lnTo>
                    <a:pt x="976" y="224"/>
                  </a:lnTo>
                  <a:lnTo>
                    <a:pt x="1010" y="209"/>
                  </a:lnTo>
                  <a:lnTo>
                    <a:pt x="1040" y="198"/>
                  </a:lnTo>
                  <a:lnTo>
                    <a:pt x="1064" y="191"/>
                  </a:lnTo>
                  <a:lnTo>
                    <a:pt x="1011" y="100"/>
                  </a:lnTo>
                  <a:lnTo>
                    <a:pt x="431" y="100"/>
                  </a:lnTo>
                  <a:close/>
                  <a:moveTo>
                    <a:pt x="351" y="0"/>
                  </a:moveTo>
                  <a:lnTo>
                    <a:pt x="1096" y="0"/>
                  </a:lnTo>
                  <a:lnTo>
                    <a:pt x="1440" y="469"/>
                  </a:lnTo>
                  <a:lnTo>
                    <a:pt x="1440" y="470"/>
                  </a:lnTo>
                  <a:lnTo>
                    <a:pt x="1440" y="471"/>
                  </a:lnTo>
                  <a:lnTo>
                    <a:pt x="1420" y="477"/>
                  </a:lnTo>
                  <a:lnTo>
                    <a:pt x="1387" y="492"/>
                  </a:lnTo>
                  <a:lnTo>
                    <a:pt x="1357" y="513"/>
                  </a:lnTo>
                  <a:lnTo>
                    <a:pt x="1330" y="540"/>
                  </a:lnTo>
                  <a:lnTo>
                    <a:pt x="1309" y="571"/>
                  </a:lnTo>
                  <a:lnTo>
                    <a:pt x="1293" y="605"/>
                  </a:lnTo>
                  <a:lnTo>
                    <a:pt x="1283" y="642"/>
                  </a:lnTo>
                  <a:lnTo>
                    <a:pt x="1282" y="651"/>
                  </a:lnTo>
                  <a:lnTo>
                    <a:pt x="1281" y="660"/>
                  </a:lnTo>
                  <a:lnTo>
                    <a:pt x="173" y="660"/>
                  </a:lnTo>
                  <a:lnTo>
                    <a:pt x="172" y="651"/>
                  </a:lnTo>
                  <a:lnTo>
                    <a:pt x="171" y="642"/>
                  </a:lnTo>
                  <a:lnTo>
                    <a:pt x="164" y="611"/>
                  </a:lnTo>
                  <a:lnTo>
                    <a:pt x="150" y="581"/>
                  </a:lnTo>
                  <a:lnTo>
                    <a:pt x="133" y="553"/>
                  </a:lnTo>
                  <a:lnTo>
                    <a:pt x="113" y="528"/>
                  </a:lnTo>
                  <a:lnTo>
                    <a:pt x="90" y="506"/>
                  </a:lnTo>
                  <a:lnTo>
                    <a:pt x="63" y="489"/>
                  </a:lnTo>
                  <a:lnTo>
                    <a:pt x="35" y="477"/>
                  </a:lnTo>
                  <a:lnTo>
                    <a:pt x="17" y="471"/>
                  </a:lnTo>
                  <a:lnTo>
                    <a:pt x="0" y="466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2"/>
            <p:cNvSpPr>
              <a:spLocks noEditPoints="1"/>
            </p:cNvSpPr>
            <p:nvPr/>
          </p:nvSpPr>
          <p:spPr bwMode="auto">
            <a:xfrm>
              <a:off x="1598" y="2851"/>
              <a:ext cx="495" cy="471"/>
            </a:xfrm>
            <a:custGeom>
              <a:avLst/>
              <a:gdLst>
                <a:gd name="T0" fmla="*/ 2464 w 2474"/>
                <a:gd name="T1" fmla="*/ 1702 h 2359"/>
                <a:gd name="T2" fmla="*/ 2446 w 2474"/>
                <a:gd name="T3" fmla="*/ 2061 h 2359"/>
                <a:gd name="T4" fmla="*/ 2025 w 2474"/>
                <a:gd name="T5" fmla="*/ 2222 h 2359"/>
                <a:gd name="T6" fmla="*/ 1817 w 2474"/>
                <a:gd name="T7" fmla="*/ 2096 h 2359"/>
                <a:gd name="T8" fmla="*/ 2027 w 2474"/>
                <a:gd name="T9" fmla="*/ 1925 h 2359"/>
                <a:gd name="T10" fmla="*/ 2137 w 2474"/>
                <a:gd name="T11" fmla="*/ 1574 h 2359"/>
                <a:gd name="T12" fmla="*/ 2378 w 2474"/>
                <a:gd name="T13" fmla="*/ 1507 h 2359"/>
                <a:gd name="T14" fmla="*/ 240 w 2474"/>
                <a:gd name="T15" fmla="*/ 1532 h 2359"/>
                <a:gd name="T16" fmla="*/ 389 w 2474"/>
                <a:gd name="T17" fmla="*/ 1720 h 2359"/>
                <a:gd name="T18" fmla="*/ 518 w 2474"/>
                <a:gd name="T19" fmla="*/ 2056 h 2359"/>
                <a:gd name="T20" fmla="*/ 739 w 2474"/>
                <a:gd name="T21" fmla="*/ 2097 h 2359"/>
                <a:gd name="T22" fmla="*/ 192 w 2474"/>
                <a:gd name="T23" fmla="*/ 2194 h 2359"/>
                <a:gd name="T24" fmla="*/ 1 w 2474"/>
                <a:gd name="T25" fmla="*/ 1888 h 2359"/>
                <a:gd name="T26" fmla="*/ 28 w 2474"/>
                <a:gd name="T27" fmla="*/ 1545 h 2359"/>
                <a:gd name="T28" fmla="*/ 2328 w 2474"/>
                <a:gd name="T29" fmla="*/ 1353 h 2359"/>
                <a:gd name="T30" fmla="*/ 2083 w 2474"/>
                <a:gd name="T31" fmla="*/ 1499 h 2359"/>
                <a:gd name="T32" fmla="*/ 1970 w 2474"/>
                <a:gd name="T33" fmla="*/ 1790 h 2359"/>
                <a:gd name="T34" fmla="*/ 1800 w 2474"/>
                <a:gd name="T35" fmla="*/ 2025 h 2359"/>
                <a:gd name="T36" fmla="*/ 1624 w 2474"/>
                <a:gd name="T37" fmla="*/ 2306 h 2359"/>
                <a:gd name="T38" fmla="*/ 1478 w 2474"/>
                <a:gd name="T39" fmla="*/ 2253 h 2359"/>
                <a:gd name="T40" fmla="*/ 1606 w 2474"/>
                <a:gd name="T41" fmla="*/ 1781 h 2359"/>
                <a:gd name="T42" fmla="*/ 1856 w 2474"/>
                <a:gd name="T43" fmla="*/ 1669 h 2359"/>
                <a:gd name="T44" fmla="*/ 1994 w 2474"/>
                <a:gd name="T45" fmla="*/ 1356 h 2359"/>
                <a:gd name="T46" fmla="*/ 2266 w 2474"/>
                <a:gd name="T47" fmla="*/ 1293 h 2359"/>
                <a:gd name="T48" fmla="*/ 449 w 2474"/>
                <a:gd name="T49" fmla="*/ 1346 h 2359"/>
                <a:gd name="T50" fmla="*/ 614 w 2474"/>
                <a:gd name="T51" fmla="*/ 1622 h 2359"/>
                <a:gd name="T52" fmla="*/ 842 w 2474"/>
                <a:gd name="T53" fmla="*/ 1790 h 2359"/>
                <a:gd name="T54" fmla="*/ 996 w 2474"/>
                <a:gd name="T55" fmla="*/ 1876 h 2359"/>
                <a:gd name="T56" fmla="*/ 863 w 2474"/>
                <a:gd name="T57" fmla="*/ 2328 h 2359"/>
                <a:gd name="T58" fmla="*/ 677 w 2474"/>
                <a:gd name="T59" fmla="*/ 2025 h 2359"/>
                <a:gd name="T60" fmla="*/ 506 w 2474"/>
                <a:gd name="T61" fmla="*/ 1790 h 2359"/>
                <a:gd name="T62" fmla="*/ 391 w 2474"/>
                <a:gd name="T63" fmla="*/ 1499 h 2359"/>
                <a:gd name="T64" fmla="*/ 148 w 2474"/>
                <a:gd name="T65" fmla="*/ 1353 h 2359"/>
                <a:gd name="T66" fmla="*/ 2189 w 2474"/>
                <a:gd name="T67" fmla="*/ 1054 h 2359"/>
                <a:gd name="T68" fmla="*/ 2087 w 2474"/>
                <a:gd name="T69" fmla="*/ 1265 h 2359"/>
                <a:gd name="T70" fmla="*/ 1985 w 2474"/>
                <a:gd name="T71" fmla="*/ 1054 h 2359"/>
                <a:gd name="T72" fmla="*/ 506 w 2474"/>
                <a:gd name="T73" fmla="*/ 1078 h 2359"/>
                <a:gd name="T74" fmla="*/ 358 w 2474"/>
                <a:gd name="T75" fmla="*/ 1263 h 2359"/>
                <a:gd name="T76" fmla="*/ 306 w 2474"/>
                <a:gd name="T77" fmla="*/ 1033 h 2359"/>
                <a:gd name="T78" fmla="*/ 1994 w 2474"/>
                <a:gd name="T79" fmla="*/ 727 h 2359"/>
                <a:gd name="T80" fmla="*/ 1918 w 2474"/>
                <a:gd name="T81" fmla="*/ 1017 h 2359"/>
                <a:gd name="T82" fmla="*/ 1652 w 2474"/>
                <a:gd name="T83" fmla="*/ 580 h 2359"/>
                <a:gd name="T84" fmla="*/ 1857 w 2474"/>
                <a:gd name="T85" fmla="*/ 650 h 2359"/>
                <a:gd name="T86" fmla="*/ 1850 w 2474"/>
                <a:gd name="T87" fmla="*/ 1006 h 2359"/>
                <a:gd name="T88" fmla="*/ 1450 w 2474"/>
                <a:gd name="T89" fmla="*/ 630 h 2359"/>
                <a:gd name="T90" fmla="*/ 1652 w 2474"/>
                <a:gd name="T91" fmla="*/ 321 h 2359"/>
                <a:gd name="T92" fmla="*/ 1741 w 2474"/>
                <a:gd name="T93" fmla="*/ 507 h 2359"/>
                <a:gd name="T94" fmla="*/ 1541 w 2474"/>
                <a:gd name="T95" fmla="*/ 461 h 2359"/>
                <a:gd name="T96" fmla="*/ 924 w 2474"/>
                <a:gd name="T97" fmla="*/ 282 h 2359"/>
                <a:gd name="T98" fmla="*/ 1051 w 2474"/>
                <a:gd name="T99" fmla="*/ 343 h 2359"/>
                <a:gd name="T100" fmla="*/ 1198 w 2474"/>
                <a:gd name="T101" fmla="*/ 588 h 2359"/>
                <a:gd name="T102" fmla="*/ 1255 w 2474"/>
                <a:gd name="T103" fmla="*/ 697 h 2359"/>
                <a:gd name="T104" fmla="*/ 1163 w 2474"/>
                <a:gd name="T105" fmla="*/ 732 h 2359"/>
                <a:gd name="T106" fmla="*/ 793 w 2474"/>
                <a:gd name="T107" fmla="*/ 783 h 2359"/>
                <a:gd name="T108" fmla="*/ 676 w 2474"/>
                <a:gd name="T109" fmla="*/ 931 h 2359"/>
                <a:gd name="T110" fmla="*/ 655 w 2474"/>
                <a:gd name="T111" fmla="*/ 747 h 2359"/>
                <a:gd name="T112" fmla="*/ 607 w 2474"/>
                <a:gd name="T113" fmla="*/ 491 h 2359"/>
                <a:gd name="T114" fmla="*/ 723 w 2474"/>
                <a:gd name="T115" fmla="*/ 285 h 2359"/>
                <a:gd name="T116" fmla="*/ 928 w 2474"/>
                <a:gd name="T117" fmla="*/ 46 h 2359"/>
                <a:gd name="T118" fmla="*/ 833 w 2474"/>
                <a:gd name="T119" fmla="*/ 241 h 2359"/>
                <a:gd name="T120" fmla="*/ 739 w 2474"/>
                <a:gd name="T121" fmla="*/ 46 h 2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74" h="2359">
                  <a:moveTo>
                    <a:pt x="2418" y="1506"/>
                  </a:moveTo>
                  <a:lnTo>
                    <a:pt x="2429" y="1507"/>
                  </a:lnTo>
                  <a:lnTo>
                    <a:pt x="2436" y="1513"/>
                  </a:lnTo>
                  <a:lnTo>
                    <a:pt x="2441" y="1525"/>
                  </a:lnTo>
                  <a:lnTo>
                    <a:pt x="2446" y="1545"/>
                  </a:lnTo>
                  <a:lnTo>
                    <a:pt x="2451" y="1569"/>
                  </a:lnTo>
                  <a:lnTo>
                    <a:pt x="2455" y="1596"/>
                  </a:lnTo>
                  <a:lnTo>
                    <a:pt x="2458" y="1629"/>
                  </a:lnTo>
                  <a:lnTo>
                    <a:pt x="2462" y="1664"/>
                  </a:lnTo>
                  <a:lnTo>
                    <a:pt x="2464" y="1702"/>
                  </a:lnTo>
                  <a:lnTo>
                    <a:pt x="2467" y="1739"/>
                  </a:lnTo>
                  <a:lnTo>
                    <a:pt x="2469" y="1778"/>
                  </a:lnTo>
                  <a:lnTo>
                    <a:pt x="2470" y="1817"/>
                  </a:lnTo>
                  <a:lnTo>
                    <a:pt x="2472" y="1853"/>
                  </a:lnTo>
                  <a:lnTo>
                    <a:pt x="2473" y="1888"/>
                  </a:lnTo>
                  <a:lnTo>
                    <a:pt x="2474" y="1919"/>
                  </a:lnTo>
                  <a:lnTo>
                    <a:pt x="2474" y="1947"/>
                  </a:lnTo>
                  <a:lnTo>
                    <a:pt x="2472" y="1987"/>
                  </a:lnTo>
                  <a:lnTo>
                    <a:pt x="2462" y="2025"/>
                  </a:lnTo>
                  <a:lnTo>
                    <a:pt x="2446" y="2061"/>
                  </a:lnTo>
                  <a:lnTo>
                    <a:pt x="2423" y="2093"/>
                  </a:lnTo>
                  <a:lnTo>
                    <a:pt x="2395" y="2124"/>
                  </a:lnTo>
                  <a:lnTo>
                    <a:pt x="2362" y="2151"/>
                  </a:lnTo>
                  <a:lnTo>
                    <a:pt x="2324" y="2174"/>
                  </a:lnTo>
                  <a:lnTo>
                    <a:pt x="2282" y="2194"/>
                  </a:lnTo>
                  <a:lnTo>
                    <a:pt x="2236" y="2210"/>
                  </a:lnTo>
                  <a:lnTo>
                    <a:pt x="2186" y="2220"/>
                  </a:lnTo>
                  <a:lnTo>
                    <a:pt x="2135" y="2226"/>
                  </a:lnTo>
                  <a:lnTo>
                    <a:pt x="2081" y="2226"/>
                  </a:lnTo>
                  <a:lnTo>
                    <a:pt x="2025" y="2222"/>
                  </a:lnTo>
                  <a:lnTo>
                    <a:pt x="1967" y="2210"/>
                  </a:lnTo>
                  <a:lnTo>
                    <a:pt x="1911" y="2191"/>
                  </a:lnTo>
                  <a:lnTo>
                    <a:pt x="1851" y="2167"/>
                  </a:lnTo>
                  <a:lnTo>
                    <a:pt x="1793" y="2136"/>
                  </a:lnTo>
                  <a:lnTo>
                    <a:pt x="1736" y="2097"/>
                  </a:lnTo>
                  <a:lnTo>
                    <a:pt x="1740" y="2097"/>
                  </a:lnTo>
                  <a:lnTo>
                    <a:pt x="1752" y="2097"/>
                  </a:lnTo>
                  <a:lnTo>
                    <a:pt x="1769" y="2098"/>
                  </a:lnTo>
                  <a:lnTo>
                    <a:pt x="1791" y="2097"/>
                  </a:lnTo>
                  <a:lnTo>
                    <a:pt x="1817" y="2096"/>
                  </a:lnTo>
                  <a:lnTo>
                    <a:pt x="1845" y="2093"/>
                  </a:lnTo>
                  <a:lnTo>
                    <a:pt x="1874" y="2089"/>
                  </a:lnTo>
                  <a:lnTo>
                    <a:pt x="1903" y="2080"/>
                  </a:lnTo>
                  <a:lnTo>
                    <a:pt x="1931" y="2070"/>
                  </a:lnTo>
                  <a:lnTo>
                    <a:pt x="1958" y="2056"/>
                  </a:lnTo>
                  <a:lnTo>
                    <a:pt x="1972" y="2043"/>
                  </a:lnTo>
                  <a:lnTo>
                    <a:pt x="1985" y="2022"/>
                  </a:lnTo>
                  <a:lnTo>
                    <a:pt x="2000" y="1994"/>
                  </a:lnTo>
                  <a:lnTo>
                    <a:pt x="2013" y="1962"/>
                  </a:lnTo>
                  <a:lnTo>
                    <a:pt x="2027" y="1925"/>
                  </a:lnTo>
                  <a:lnTo>
                    <a:pt x="2039" y="1885"/>
                  </a:lnTo>
                  <a:lnTo>
                    <a:pt x="2051" y="1844"/>
                  </a:lnTo>
                  <a:lnTo>
                    <a:pt x="2063" y="1802"/>
                  </a:lnTo>
                  <a:lnTo>
                    <a:pt x="2074" y="1761"/>
                  </a:lnTo>
                  <a:lnTo>
                    <a:pt x="2086" y="1720"/>
                  </a:lnTo>
                  <a:lnTo>
                    <a:pt x="2097" y="1681"/>
                  </a:lnTo>
                  <a:lnTo>
                    <a:pt x="2106" y="1646"/>
                  </a:lnTo>
                  <a:lnTo>
                    <a:pt x="2117" y="1616"/>
                  </a:lnTo>
                  <a:lnTo>
                    <a:pt x="2127" y="1592"/>
                  </a:lnTo>
                  <a:lnTo>
                    <a:pt x="2137" y="1574"/>
                  </a:lnTo>
                  <a:lnTo>
                    <a:pt x="2146" y="1564"/>
                  </a:lnTo>
                  <a:lnTo>
                    <a:pt x="2162" y="1555"/>
                  </a:lnTo>
                  <a:lnTo>
                    <a:pt x="2183" y="1547"/>
                  </a:lnTo>
                  <a:lnTo>
                    <a:pt x="2208" y="1540"/>
                  </a:lnTo>
                  <a:lnTo>
                    <a:pt x="2236" y="1532"/>
                  </a:lnTo>
                  <a:lnTo>
                    <a:pt x="2265" y="1525"/>
                  </a:lnTo>
                  <a:lnTo>
                    <a:pt x="2295" y="1519"/>
                  </a:lnTo>
                  <a:lnTo>
                    <a:pt x="2325" y="1514"/>
                  </a:lnTo>
                  <a:lnTo>
                    <a:pt x="2353" y="1511"/>
                  </a:lnTo>
                  <a:lnTo>
                    <a:pt x="2378" y="1507"/>
                  </a:lnTo>
                  <a:lnTo>
                    <a:pt x="2400" y="1506"/>
                  </a:lnTo>
                  <a:lnTo>
                    <a:pt x="2418" y="1506"/>
                  </a:lnTo>
                  <a:close/>
                  <a:moveTo>
                    <a:pt x="57" y="1506"/>
                  </a:moveTo>
                  <a:lnTo>
                    <a:pt x="74" y="1506"/>
                  </a:lnTo>
                  <a:lnTo>
                    <a:pt x="96" y="1507"/>
                  </a:lnTo>
                  <a:lnTo>
                    <a:pt x="122" y="1511"/>
                  </a:lnTo>
                  <a:lnTo>
                    <a:pt x="150" y="1514"/>
                  </a:lnTo>
                  <a:lnTo>
                    <a:pt x="180" y="1519"/>
                  </a:lnTo>
                  <a:lnTo>
                    <a:pt x="209" y="1525"/>
                  </a:lnTo>
                  <a:lnTo>
                    <a:pt x="240" y="1532"/>
                  </a:lnTo>
                  <a:lnTo>
                    <a:pt x="267" y="1540"/>
                  </a:lnTo>
                  <a:lnTo>
                    <a:pt x="292" y="1547"/>
                  </a:lnTo>
                  <a:lnTo>
                    <a:pt x="312" y="1555"/>
                  </a:lnTo>
                  <a:lnTo>
                    <a:pt x="328" y="1564"/>
                  </a:lnTo>
                  <a:lnTo>
                    <a:pt x="337" y="1574"/>
                  </a:lnTo>
                  <a:lnTo>
                    <a:pt x="347" y="1592"/>
                  </a:lnTo>
                  <a:lnTo>
                    <a:pt x="358" y="1616"/>
                  </a:lnTo>
                  <a:lnTo>
                    <a:pt x="368" y="1646"/>
                  </a:lnTo>
                  <a:lnTo>
                    <a:pt x="379" y="1681"/>
                  </a:lnTo>
                  <a:lnTo>
                    <a:pt x="389" y="1720"/>
                  </a:lnTo>
                  <a:lnTo>
                    <a:pt x="400" y="1761"/>
                  </a:lnTo>
                  <a:lnTo>
                    <a:pt x="412" y="1802"/>
                  </a:lnTo>
                  <a:lnTo>
                    <a:pt x="423" y="1844"/>
                  </a:lnTo>
                  <a:lnTo>
                    <a:pt x="435" y="1885"/>
                  </a:lnTo>
                  <a:lnTo>
                    <a:pt x="449" y="1925"/>
                  </a:lnTo>
                  <a:lnTo>
                    <a:pt x="462" y="1962"/>
                  </a:lnTo>
                  <a:lnTo>
                    <a:pt x="475" y="1994"/>
                  </a:lnTo>
                  <a:lnTo>
                    <a:pt x="489" y="2022"/>
                  </a:lnTo>
                  <a:lnTo>
                    <a:pt x="503" y="2043"/>
                  </a:lnTo>
                  <a:lnTo>
                    <a:pt x="518" y="2056"/>
                  </a:lnTo>
                  <a:lnTo>
                    <a:pt x="543" y="2070"/>
                  </a:lnTo>
                  <a:lnTo>
                    <a:pt x="571" y="2080"/>
                  </a:lnTo>
                  <a:lnTo>
                    <a:pt x="601" y="2089"/>
                  </a:lnTo>
                  <a:lnTo>
                    <a:pt x="630" y="2093"/>
                  </a:lnTo>
                  <a:lnTo>
                    <a:pt x="658" y="2096"/>
                  </a:lnTo>
                  <a:lnTo>
                    <a:pt x="683" y="2097"/>
                  </a:lnTo>
                  <a:lnTo>
                    <a:pt x="706" y="2098"/>
                  </a:lnTo>
                  <a:lnTo>
                    <a:pt x="723" y="2097"/>
                  </a:lnTo>
                  <a:lnTo>
                    <a:pt x="734" y="2097"/>
                  </a:lnTo>
                  <a:lnTo>
                    <a:pt x="739" y="2097"/>
                  </a:lnTo>
                  <a:lnTo>
                    <a:pt x="681" y="2136"/>
                  </a:lnTo>
                  <a:lnTo>
                    <a:pt x="623" y="2167"/>
                  </a:lnTo>
                  <a:lnTo>
                    <a:pt x="565" y="2191"/>
                  </a:lnTo>
                  <a:lnTo>
                    <a:pt x="507" y="2210"/>
                  </a:lnTo>
                  <a:lnTo>
                    <a:pt x="450" y="2222"/>
                  </a:lnTo>
                  <a:lnTo>
                    <a:pt x="394" y="2226"/>
                  </a:lnTo>
                  <a:lnTo>
                    <a:pt x="340" y="2226"/>
                  </a:lnTo>
                  <a:lnTo>
                    <a:pt x="288" y="2220"/>
                  </a:lnTo>
                  <a:lnTo>
                    <a:pt x="238" y="2210"/>
                  </a:lnTo>
                  <a:lnTo>
                    <a:pt x="192" y="2194"/>
                  </a:lnTo>
                  <a:lnTo>
                    <a:pt x="151" y="2174"/>
                  </a:lnTo>
                  <a:lnTo>
                    <a:pt x="113" y="2151"/>
                  </a:lnTo>
                  <a:lnTo>
                    <a:pt x="80" y="2124"/>
                  </a:lnTo>
                  <a:lnTo>
                    <a:pt x="51" y="2093"/>
                  </a:lnTo>
                  <a:lnTo>
                    <a:pt x="29" y="2061"/>
                  </a:lnTo>
                  <a:lnTo>
                    <a:pt x="12" y="2025"/>
                  </a:lnTo>
                  <a:lnTo>
                    <a:pt x="3" y="1987"/>
                  </a:lnTo>
                  <a:lnTo>
                    <a:pt x="0" y="1947"/>
                  </a:lnTo>
                  <a:lnTo>
                    <a:pt x="1" y="1919"/>
                  </a:lnTo>
                  <a:lnTo>
                    <a:pt x="1" y="1888"/>
                  </a:lnTo>
                  <a:lnTo>
                    <a:pt x="3" y="1853"/>
                  </a:lnTo>
                  <a:lnTo>
                    <a:pt x="4" y="1817"/>
                  </a:lnTo>
                  <a:lnTo>
                    <a:pt x="6" y="1778"/>
                  </a:lnTo>
                  <a:lnTo>
                    <a:pt x="7" y="1739"/>
                  </a:lnTo>
                  <a:lnTo>
                    <a:pt x="10" y="1702"/>
                  </a:lnTo>
                  <a:lnTo>
                    <a:pt x="13" y="1664"/>
                  </a:lnTo>
                  <a:lnTo>
                    <a:pt x="16" y="1629"/>
                  </a:lnTo>
                  <a:lnTo>
                    <a:pt x="20" y="1596"/>
                  </a:lnTo>
                  <a:lnTo>
                    <a:pt x="23" y="1569"/>
                  </a:lnTo>
                  <a:lnTo>
                    <a:pt x="28" y="1545"/>
                  </a:lnTo>
                  <a:lnTo>
                    <a:pt x="33" y="1525"/>
                  </a:lnTo>
                  <a:lnTo>
                    <a:pt x="39" y="1513"/>
                  </a:lnTo>
                  <a:lnTo>
                    <a:pt x="45" y="1507"/>
                  </a:lnTo>
                  <a:lnTo>
                    <a:pt x="57" y="1506"/>
                  </a:lnTo>
                  <a:close/>
                  <a:moveTo>
                    <a:pt x="2266" y="1293"/>
                  </a:moveTo>
                  <a:lnTo>
                    <a:pt x="2285" y="1294"/>
                  </a:lnTo>
                  <a:lnTo>
                    <a:pt x="2302" y="1301"/>
                  </a:lnTo>
                  <a:lnTo>
                    <a:pt x="2316" y="1315"/>
                  </a:lnTo>
                  <a:lnTo>
                    <a:pt x="2324" y="1332"/>
                  </a:lnTo>
                  <a:lnTo>
                    <a:pt x="2328" y="1353"/>
                  </a:lnTo>
                  <a:lnTo>
                    <a:pt x="2326" y="1404"/>
                  </a:lnTo>
                  <a:lnTo>
                    <a:pt x="2324" y="1450"/>
                  </a:lnTo>
                  <a:lnTo>
                    <a:pt x="2300" y="1451"/>
                  </a:lnTo>
                  <a:lnTo>
                    <a:pt x="2271" y="1455"/>
                  </a:lnTo>
                  <a:lnTo>
                    <a:pt x="2239" y="1460"/>
                  </a:lnTo>
                  <a:lnTo>
                    <a:pt x="2204" y="1466"/>
                  </a:lnTo>
                  <a:lnTo>
                    <a:pt x="2170" y="1473"/>
                  </a:lnTo>
                  <a:lnTo>
                    <a:pt x="2138" y="1482"/>
                  </a:lnTo>
                  <a:lnTo>
                    <a:pt x="2109" y="1490"/>
                  </a:lnTo>
                  <a:lnTo>
                    <a:pt x="2083" y="1499"/>
                  </a:lnTo>
                  <a:lnTo>
                    <a:pt x="2065" y="1508"/>
                  </a:lnTo>
                  <a:lnTo>
                    <a:pt x="2056" y="1518"/>
                  </a:lnTo>
                  <a:lnTo>
                    <a:pt x="2046" y="1536"/>
                  </a:lnTo>
                  <a:lnTo>
                    <a:pt x="2036" y="1561"/>
                  </a:lnTo>
                  <a:lnTo>
                    <a:pt x="2025" y="1592"/>
                  </a:lnTo>
                  <a:lnTo>
                    <a:pt x="2015" y="1627"/>
                  </a:lnTo>
                  <a:lnTo>
                    <a:pt x="2004" y="1664"/>
                  </a:lnTo>
                  <a:lnTo>
                    <a:pt x="1993" y="1705"/>
                  </a:lnTo>
                  <a:lnTo>
                    <a:pt x="1982" y="1748"/>
                  </a:lnTo>
                  <a:lnTo>
                    <a:pt x="1970" y="1790"/>
                  </a:lnTo>
                  <a:lnTo>
                    <a:pt x="1958" y="1831"/>
                  </a:lnTo>
                  <a:lnTo>
                    <a:pt x="1946" y="1871"/>
                  </a:lnTo>
                  <a:lnTo>
                    <a:pt x="1932" y="1907"/>
                  </a:lnTo>
                  <a:lnTo>
                    <a:pt x="1919" y="1939"/>
                  </a:lnTo>
                  <a:lnTo>
                    <a:pt x="1904" y="1966"/>
                  </a:lnTo>
                  <a:lnTo>
                    <a:pt x="1891" y="1987"/>
                  </a:lnTo>
                  <a:lnTo>
                    <a:pt x="1875" y="2002"/>
                  </a:lnTo>
                  <a:lnTo>
                    <a:pt x="1854" y="2012"/>
                  </a:lnTo>
                  <a:lnTo>
                    <a:pt x="1828" y="2020"/>
                  </a:lnTo>
                  <a:lnTo>
                    <a:pt x="1800" y="2025"/>
                  </a:lnTo>
                  <a:lnTo>
                    <a:pt x="1773" y="2026"/>
                  </a:lnTo>
                  <a:lnTo>
                    <a:pt x="1744" y="2026"/>
                  </a:lnTo>
                  <a:lnTo>
                    <a:pt x="1716" y="2023"/>
                  </a:lnTo>
                  <a:lnTo>
                    <a:pt x="1690" y="2020"/>
                  </a:lnTo>
                  <a:lnTo>
                    <a:pt x="1667" y="2016"/>
                  </a:lnTo>
                  <a:lnTo>
                    <a:pt x="1648" y="2011"/>
                  </a:lnTo>
                  <a:lnTo>
                    <a:pt x="1634" y="2006"/>
                  </a:lnTo>
                  <a:lnTo>
                    <a:pt x="1634" y="2253"/>
                  </a:lnTo>
                  <a:lnTo>
                    <a:pt x="1631" y="2281"/>
                  </a:lnTo>
                  <a:lnTo>
                    <a:pt x="1624" y="2306"/>
                  </a:lnTo>
                  <a:lnTo>
                    <a:pt x="1612" y="2328"/>
                  </a:lnTo>
                  <a:lnTo>
                    <a:pt x="1596" y="2345"/>
                  </a:lnTo>
                  <a:lnTo>
                    <a:pt x="1577" y="2355"/>
                  </a:lnTo>
                  <a:lnTo>
                    <a:pt x="1556" y="2359"/>
                  </a:lnTo>
                  <a:lnTo>
                    <a:pt x="1536" y="2355"/>
                  </a:lnTo>
                  <a:lnTo>
                    <a:pt x="1516" y="2345"/>
                  </a:lnTo>
                  <a:lnTo>
                    <a:pt x="1501" y="2328"/>
                  </a:lnTo>
                  <a:lnTo>
                    <a:pt x="1489" y="2306"/>
                  </a:lnTo>
                  <a:lnTo>
                    <a:pt x="1481" y="2281"/>
                  </a:lnTo>
                  <a:lnTo>
                    <a:pt x="1478" y="2253"/>
                  </a:lnTo>
                  <a:lnTo>
                    <a:pt x="1478" y="1876"/>
                  </a:lnTo>
                  <a:lnTo>
                    <a:pt x="1481" y="1848"/>
                  </a:lnTo>
                  <a:lnTo>
                    <a:pt x="1489" y="1823"/>
                  </a:lnTo>
                  <a:lnTo>
                    <a:pt x="1501" y="1801"/>
                  </a:lnTo>
                  <a:lnTo>
                    <a:pt x="1516" y="1784"/>
                  </a:lnTo>
                  <a:lnTo>
                    <a:pt x="1536" y="1774"/>
                  </a:lnTo>
                  <a:lnTo>
                    <a:pt x="1556" y="1769"/>
                  </a:lnTo>
                  <a:lnTo>
                    <a:pt x="1568" y="1771"/>
                  </a:lnTo>
                  <a:lnTo>
                    <a:pt x="1585" y="1775"/>
                  </a:lnTo>
                  <a:lnTo>
                    <a:pt x="1606" y="1781"/>
                  </a:lnTo>
                  <a:lnTo>
                    <a:pt x="1632" y="1790"/>
                  </a:lnTo>
                  <a:lnTo>
                    <a:pt x="1664" y="1802"/>
                  </a:lnTo>
                  <a:lnTo>
                    <a:pt x="1701" y="1815"/>
                  </a:lnTo>
                  <a:lnTo>
                    <a:pt x="1744" y="1831"/>
                  </a:lnTo>
                  <a:lnTo>
                    <a:pt x="1793" y="1849"/>
                  </a:lnTo>
                  <a:lnTo>
                    <a:pt x="1849" y="1870"/>
                  </a:lnTo>
                  <a:lnTo>
                    <a:pt x="1849" y="1814"/>
                  </a:lnTo>
                  <a:lnTo>
                    <a:pt x="1850" y="1763"/>
                  </a:lnTo>
                  <a:lnTo>
                    <a:pt x="1852" y="1716"/>
                  </a:lnTo>
                  <a:lnTo>
                    <a:pt x="1856" y="1669"/>
                  </a:lnTo>
                  <a:lnTo>
                    <a:pt x="1861" y="1622"/>
                  </a:lnTo>
                  <a:lnTo>
                    <a:pt x="1867" y="1574"/>
                  </a:lnTo>
                  <a:lnTo>
                    <a:pt x="1874" y="1520"/>
                  </a:lnTo>
                  <a:lnTo>
                    <a:pt x="1883" y="1461"/>
                  </a:lnTo>
                  <a:lnTo>
                    <a:pt x="1889" y="1437"/>
                  </a:lnTo>
                  <a:lnTo>
                    <a:pt x="1902" y="1414"/>
                  </a:lnTo>
                  <a:lnTo>
                    <a:pt x="1918" y="1393"/>
                  </a:lnTo>
                  <a:lnTo>
                    <a:pt x="1937" y="1378"/>
                  </a:lnTo>
                  <a:lnTo>
                    <a:pt x="1956" y="1368"/>
                  </a:lnTo>
                  <a:lnTo>
                    <a:pt x="1994" y="1356"/>
                  </a:lnTo>
                  <a:lnTo>
                    <a:pt x="2027" y="1346"/>
                  </a:lnTo>
                  <a:lnTo>
                    <a:pt x="2054" y="1338"/>
                  </a:lnTo>
                  <a:lnTo>
                    <a:pt x="2079" y="1330"/>
                  </a:lnTo>
                  <a:lnTo>
                    <a:pt x="2102" y="1324"/>
                  </a:lnTo>
                  <a:lnTo>
                    <a:pt x="2123" y="1320"/>
                  </a:lnTo>
                  <a:lnTo>
                    <a:pt x="2146" y="1315"/>
                  </a:lnTo>
                  <a:lnTo>
                    <a:pt x="2170" y="1310"/>
                  </a:lnTo>
                  <a:lnTo>
                    <a:pt x="2198" y="1305"/>
                  </a:lnTo>
                  <a:lnTo>
                    <a:pt x="2230" y="1299"/>
                  </a:lnTo>
                  <a:lnTo>
                    <a:pt x="2266" y="1293"/>
                  </a:lnTo>
                  <a:close/>
                  <a:moveTo>
                    <a:pt x="208" y="1293"/>
                  </a:moveTo>
                  <a:lnTo>
                    <a:pt x="246" y="1299"/>
                  </a:lnTo>
                  <a:lnTo>
                    <a:pt x="277" y="1305"/>
                  </a:lnTo>
                  <a:lnTo>
                    <a:pt x="305" y="1310"/>
                  </a:lnTo>
                  <a:lnTo>
                    <a:pt x="329" y="1315"/>
                  </a:lnTo>
                  <a:lnTo>
                    <a:pt x="351" y="1320"/>
                  </a:lnTo>
                  <a:lnTo>
                    <a:pt x="374" y="1324"/>
                  </a:lnTo>
                  <a:lnTo>
                    <a:pt x="396" y="1330"/>
                  </a:lnTo>
                  <a:lnTo>
                    <a:pt x="421" y="1338"/>
                  </a:lnTo>
                  <a:lnTo>
                    <a:pt x="449" y="1346"/>
                  </a:lnTo>
                  <a:lnTo>
                    <a:pt x="480" y="1356"/>
                  </a:lnTo>
                  <a:lnTo>
                    <a:pt x="518" y="1368"/>
                  </a:lnTo>
                  <a:lnTo>
                    <a:pt x="538" y="1378"/>
                  </a:lnTo>
                  <a:lnTo>
                    <a:pt x="558" y="1393"/>
                  </a:lnTo>
                  <a:lnTo>
                    <a:pt x="573" y="1414"/>
                  </a:lnTo>
                  <a:lnTo>
                    <a:pt x="585" y="1437"/>
                  </a:lnTo>
                  <a:lnTo>
                    <a:pt x="593" y="1461"/>
                  </a:lnTo>
                  <a:lnTo>
                    <a:pt x="601" y="1520"/>
                  </a:lnTo>
                  <a:lnTo>
                    <a:pt x="608" y="1574"/>
                  </a:lnTo>
                  <a:lnTo>
                    <a:pt x="614" y="1622"/>
                  </a:lnTo>
                  <a:lnTo>
                    <a:pt x="618" y="1669"/>
                  </a:lnTo>
                  <a:lnTo>
                    <a:pt x="622" y="1716"/>
                  </a:lnTo>
                  <a:lnTo>
                    <a:pt x="624" y="1763"/>
                  </a:lnTo>
                  <a:lnTo>
                    <a:pt x="625" y="1814"/>
                  </a:lnTo>
                  <a:lnTo>
                    <a:pt x="626" y="1870"/>
                  </a:lnTo>
                  <a:lnTo>
                    <a:pt x="682" y="1849"/>
                  </a:lnTo>
                  <a:lnTo>
                    <a:pt x="730" y="1831"/>
                  </a:lnTo>
                  <a:lnTo>
                    <a:pt x="774" y="1815"/>
                  </a:lnTo>
                  <a:lnTo>
                    <a:pt x="810" y="1802"/>
                  </a:lnTo>
                  <a:lnTo>
                    <a:pt x="842" y="1790"/>
                  </a:lnTo>
                  <a:lnTo>
                    <a:pt x="868" y="1781"/>
                  </a:lnTo>
                  <a:lnTo>
                    <a:pt x="890" y="1775"/>
                  </a:lnTo>
                  <a:lnTo>
                    <a:pt x="906" y="1771"/>
                  </a:lnTo>
                  <a:lnTo>
                    <a:pt x="919" y="1769"/>
                  </a:lnTo>
                  <a:lnTo>
                    <a:pt x="940" y="1774"/>
                  </a:lnTo>
                  <a:lnTo>
                    <a:pt x="958" y="1784"/>
                  </a:lnTo>
                  <a:lnTo>
                    <a:pt x="973" y="1801"/>
                  </a:lnTo>
                  <a:lnTo>
                    <a:pt x="986" y="1823"/>
                  </a:lnTo>
                  <a:lnTo>
                    <a:pt x="994" y="1848"/>
                  </a:lnTo>
                  <a:lnTo>
                    <a:pt x="996" y="1876"/>
                  </a:lnTo>
                  <a:lnTo>
                    <a:pt x="996" y="2253"/>
                  </a:lnTo>
                  <a:lnTo>
                    <a:pt x="994" y="2281"/>
                  </a:lnTo>
                  <a:lnTo>
                    <a:pt x="986" y="2306"/>
                  </a:lnTo>
                  <a:lnTo>
                    <a:pt x="973" y="2328"/>
                  </a:lnTo>
                  <a:lnTo>
                    <a:pt x="958" y="2345"/>
                  </a:lnTo>
                  <a:lnTo>
                    <a:pt x="940" y="2355"/>
                  </a:lnTo>
                  <a:lnTo>
                    <a:pt x="919" y="2359"/>
                  </a:lnTo>
                  <a:lnTo>
                    <a:pt x="897" y="2355"/>
                  </a:lnTo>
                  <a:lnTo>
                    <a:pt x="879" y="2345"/>
                  </a:lnTo>
                  <a:lnTo>
                    <a:pt x="863" y="2328"/>
                  </a:lnTo>
                  <a:lnTo>
                    <a:pt x="851" y="2306"/>
                  </a:lnTo>
                  <a:lnTo>
                    <a:pt x="843" y="2281"/>
                  </a:lnTo>
                  <a:lnTo>
                    <a:pt x="840" y="2253"/>
                  </a:lnTo>
                  <a:lnTo>
                    <a:pt x="840" y="2006"/>
                  </a:lnTo>
                  <a:lnTo>
                    <a:pt x="821" y="2012"/>
                  </a:lnTo>
                  <a:lnTo>
                    <a:pt x="797" y="2018"/>
                  </a:lnTo>
                  <a:lnTo>
                    <a:pt x="769" y="2022"/>
                  </a:lnTo>
                  <a:lnTo>
                    <a:pt x="739" y="2026"/>
                  </a:lnTo>
                  <a:lnTo>
                    <a:pt x="707" y="2026"/>
                  </a:lnTo>
                  <a:lnTo>
                    <a:pt x="677" y="2025"/>
                  </a:lnTo>
                  <a:lnTo>
                    <a:pt x="648" y="2021"/>
                  </a:lnTo>
                  <a:lnTo>
                    <a:pt x="622" y="2012"/>
                  </a:lnTo>
                  <a:lnTo>
                    <a:pt x="599" y="2002"/>
                  </a:lnTo>
                  <a:lnTo>
                    <a:pt x="584" y="1987"/>
                  </a:lnTo>
                  <a:lnTo>
                    <a:pt x="570" y="1966"/>
                  </a:lnTo>
                  <a:lnTo>
                    <a:pt x="556" y="1939"/>
                  </a:lnTo>
                  <a:lnTo>
                    <a:pt x="543" y="1907"/>
                  </a:lnTo>
                  <a:lnTo>
                    <a:pt x="530" y="1871"/>
                  </a:lnTo>
                  <a:lnTo>
                    <a:pt x="518" y="1831"/>
                  </a:lnTo>
                  <a:lnTo>
                    <a:pt x="506" y="1790"/>
                  </a:lnTo>
                  <a:lnTo>
                    <a:pt x="493" y="1748"/>
                  </a:lnTo>
                  <a:lnTo>
                    <a:pt x="481" y="1705"/>
                  </a:lnTo>
                  <a:lnTo>
                    <a:pt x="470" y="1664"/>
                  </a:lnTo>
                  <a:lnTo>
                    <a:pt x="460" y="1627"/>
                  </a:lnTo>
                  <a:lnTo>
                    <a:pt x="449" y="1592"/>
                  </a:lnTo>
                  <a:lnTo>
                    <a:pt x="439" y="1561"/>
                  </a:lnTo>
                  <a:lnTo>
                    <a:pt x="428" y="1536"/>
                  </a:lnTo>
                  <a:lnTo>
                    <a:pt x="419" y="1518"/>
                  </a:lnTo>
                  <a:lnTo>
                    <a:pt x="409" y="1508"/>
                  </a:lnTo>
                  <a:lnTo>
                    <a:pt x="391" y="1499"/>
                  </a:lnTo>
                  <a:lnTo>
                    <a:pt x="367" y="1490"/>
                  </a:lnTo>
                  <a:lnTo>
                    <a:pt x="336" y="1482"/>
                  </a:lnTo>
                  <a:lnTo>
                    <a:pt x="304" y="1473"/>
                  </a:lnTo>
                  <a:lnTo>
                    <a:pt x="270" y="1466"/>
                  </a:lnTo>
                  <a:lnTo>
                    <a:pt x="236" y="1460"/>
                  </a:lnTo>
                  <a:lnTo>
                    <a:pt x="203" y="1455"/>
                  </a:lnTo>
                  <a:lnTo>
                    <a:pt x="174" y="1451"/>
                  </a:lnTo>
                  <a:lnTo>
                    <a:pt x="150" y="1450"/>
                  </a:lnTo>
                  <a:lnTo>
                    <a:pt x="149" y="1404"/>
                  </a:lnTo>
                  <a:lnTo>
                    <a:pt x="148" y="1353"/>
                  </a:lnTo>
                  <a:lnTo>
                    <a:pt x="150" y="1332"/>
                  </a:lnTo>
                  <a:lnTo>
                    <a:pt x="159" y="1315"/>
                  </a:lnTo>
                  <a:lnTo>
                    <a:pt x="172" y="1301"/>
                  </a:lnTo>
                  <a:lnTo>
                    <a:pt x="189" y="1294"/>
                  </a:lnTo>
                  <a:lnTo>
                    <a:pt x="208" y="1293"/>
                  </a:lnTo>
                  <a:close/>
                  <a:moveTo>
                    <a:pt x="2087" y="1004"/>
                  </a:moveTo>
                  <a:lnTo>
                    <a:pt x="2117" y="1008"/>
                  </a:lnTo>
                  <a:lnTo>
                    <a:pt x="2145" y="1017"/>
                  </a:lnTo>
                  <a:lnTo>
                    <a:pt x="2169" y="1033"/>
                  </a:lnTo>
                  <a:lnTo>
                    <a:pt x="2189" y="1054"/>
                  </a:lnTo>
                  <a:lnTo>
                    <a:pt x="2204" y="1078"/>
                  </a:lnTo>
                  <a:lnTo>
                    <a:pt x="2214" y="1104"/>
                  </a:lnTo>
                  <a:lnTo>
                    <a:pt x="2218" y="1135"/>
                  </a:lnTo>
                  <a:lnTo>
                    <a:pt x="2214" y="1165"/>
                  </a:lnTo>
                  <a:lnTo>
                    <a:pt x="2204" y="1193"/>
                  </a:lnTo>
                  <a:lnTo>
                    <a:pt x="2189" y="1217"/>
                  </a:lnTo>
                  <a:lnTo>
                    <a:pt x="2169" y="1237"/>
                  </a:lnTo>
                  <a:lnTo>
                    <a:pt x="2145" y="1252"/>
                  </a:lnTo>
                  <a:lnTo>
                    <a:pt x="2117" y="1263"/>
                  </a:lnTo>
                  <a:lnTo>
                    <a:pt x="2087" y="1265"/>
                  </a:lnTo>
                  <a:lnTo>
                    <a:pt x="2057" y="1263"/>
                  </a:lnTo>
                  <a:lnTo>
                    <a:pt x="2030" y="1252"/>
                  </a:lnTo>
                  <a:lnTo>
                    <a:pt x="2005" y="1237"/>
                  </a:lnTo>
                  <a:lnTo>
                    <a:pt x="1985" y="1217"/>
                  </a:lnTo>
                  <a:lnTo>
                    <a:pt x="1970" y="1193"/>
                  </a:lnTo>
                  <a:lnTo>
                    <a:pt x="1960" y="1165"/>
                  </a:lnTo>
                  <a:lnTo>
                    <a:pt x="1956" y="1135"/>
                  </a:lnTo>
                  <a:lnTo>
                    <a:pt x="1960" y="1104"/>
                  </a:lnTo>
                  <a:lnTo>
                    <a:pt x="1970" y="1078"/>
                  </a:lnTo>
                  <a:lnTo>
                    <a:pt x="1985" y="1054"/>
                  </a:lnTo>
                  <a:lnTo>
                    <a:pt x="2005" y="1033"/>
                  </a:lnTo>
                  <a:lnTo>
                    <a:pt x="2030" y="1017"/>
                  </a:lnTo>
                  <a:lnTo>
                    <a:pt x="2057" y="1008"/>
                  </a:lnTo>
                  <a:lnTo>
                    <a:pt x="2087" y="1004"/>
                  </a:lnTo>
                  <a:close/>
                  <a:moveTo>
                    <a:pt x="387" y="1004"/>
                  </a:moveTo>
                  <a:lnTo>
                    <a:pt x="417" y="1008"/>
                  </a:lnTo>
                  <a:lnTo>
                    <a:pt x="445" y="1017"/>
                  </a:lnTo>
                  <a:lnTo>
                    <a:pt x="469" y="1033"/>
                  </a:lnTo>
                  <a:lnTo>
                    <a:pt x="490" y="1054"/>
                  </a:lnTo>
                  <a:lnTo>
                    <a:pt x="506" y="1078"/>
                  </a:lnTo>
                  <a:lnTo>
                    <a:pt x="515" y="1104"/>
                  </a:lnTo>
                  <a:lnTo>
                    <a:pt x="519" y="1135"/>
                  </a:lnTo>
                  <a:lnTo>
                    <a:pt x="515" y="1165"/>
                  </a:lnTo>
                  <a:lnTo>
                    <a:pt x="506" y="1193"/>
                  </a:lnTo>
                  <a:lnTo>
                    <a:pt x="490" y="1217"/>
                  </a:lnTo>
                  <a:lnTo>
                    <a:pt x="469" y="1237"/>
                  </a:lnTo>
                  <a:lnTo>
                    <a:pt x="445" y="1252"/>
                  </a:lnTo>
                  <a:lnTo>
                    <a:pt x="417" y="1263"/>
                  </a:lnTo>
                  <a:lnTo>
                    <a:pt x="387" y="1265"/>
                  </a:lnTo>
                  <a:lnTo>
                    <a:pt x="358" y="1263"/>
                  </a:lnTo>
                  <a:lnTo>
                    <a:pt x="330" y="1252"/>
                  </a:lnTo>
                  <a:lnTo>
                    <a:pt x="306" y="1237"/>
                  </a:lnTo>
                  <a:lnTo>
                    <a:pt x="286" y="1217"/>
                  </a:lnTo>
                  <a:lnTo>
                    <a:pt x="270" y="1193"/>
                  </a:lnTo>
                  <a:lnTo>
                    <a:pt x="260" y="1165"/>
                  </a:lnTo>
                  <a:lnTo>
                    <a:pt x="256" y="1135"/>
                  </a:lnTo>
                  <a:lnTo>
                    <a:pt x="260" y="1104"/>
                  </a:lnTo>
                  <a:lnTo>
                    <a:pt x="270" y="1078"/>
                  </a:lnTo>
                  <a:lnTo>
                    <a:pt x="286" y="1054"/>
                  </a:lnTo>
                  <a:lnTo>
                    <a:pt x="306" y="1033"/>
                  </a:lnTo>
                  <a:lnTo>
                    <a:pt x="330" y="1017"/>
                  </a:lnTo>
                  <a:lnTo>
                    <a:pt x="358" y="1008"/>
                  </a:lnTo>
                  <a:lnTo>
                    <a:pt x="387" y="1004"/>
                  </a:lnTo>
                  <a:close/>
                  <a:moveTo>
                    <a:pt x="1923" y="682"/>
                  </a:moveTo>
                  <a:lnTo>
                    <a:pt x="1937" y="682"/>
                  </a:lnTo>
                  <a:lnTo>
                    <a:pt x="1948" y="685"/>
                  </a:lnTo>
                  <a:lnTo>
                    <a:pt x="1959" y="687"/>
                  </a:lnTo>
                  <a:lnTo>
                    <a:pt x="1973" y="696"/>
                  </a:lnTo>
                  <a:lnTo>
                    <a:pt x="1984" y="709"/>
                  </a:lnTo>
                  <a:lnTo>
                    <a:pt x="1994" y="727"/>
                  </a:lnTo>
                  <a:lnTo>
                    <a:pt x="2001" y="751"/>
                  </a:lnTo>
                  <a:lnTo>
                    <a:pt x="2006" y="779"/>
                  </a:lnTo>
                  <a:lnTo>
                    <a:pt x="2012" y="812"/>
                  </a:lnTo>
                  <a:lnTo>
                    <a:pt x="2016" y="849"/>
                  </a:lnTo>
                  <a:lnTo>
                    <a:pt x="2022" y="893"/>
                  </a:lnTo>
                  <a:lnTo>
                    <a:pt x="2028" y="940"/>
                  </a:lnTo>
                  <a:lnTo>
                    <a:pt x="1995" y="952"/>
                  </a:lnTo>
                  <a:lnTo>
                    <a:pt x="1965" y="969"/>
                  </a:lnTo>
                  <a:lnTo>
                    <a:pt x="1940" y="992"/>
                  </a:lnTo>
                  <a:lnTo>
                    <a:pt x="1918" y="1017"/>
                  </a:lnTo>
                  <a:lnTo>
                    <a:pt x="1918" y="1013"/>
                  </a:lnTo>
                  <a:lnTo>
                    <a:pt x="1918" y="1009"/>
                  </a:lnTo>
                  <a:lnTo>
                    <a:pt x="1923" y="956"/>
                  </a:lnTo>
                  <a:lnTo>
                    <a:pt x="1926" y="907"/>
                  </a:lnTo>
                  <a:lnTo>
                    <a:pt x="1927" y="863"/>
                  </a:lnTo>
                  <a:lnTo>
                    <a:pt x="1929" y="820"/>
                  </a:lnTo>
                  <a:lnTo>
                    <a:pt x="1927" y="777"/>
                  </a:lnTo>
                  <a:lnTo>
                    <a:pt x="1926" y="732"/>
                  </a:lnTo>
                  <a:lnTo>
                    <a:pt x="1923" y="682"/>
                  </a:lnTo>
                  <a:close/>
                  <a:moveTo>
                    <a:pt x="1652" y="580"/>
                  </a:moveTo>
                  <a:lnTo>
                    <a:pt x="1674" y="580"/>
                  </a:lnTo>
                  <a:lnTo>
                    <a:pt x="1698" y="581"/>
                  </a:lnTo>
                  <a:lnTo>
                    <a:pt x="1726" y="582"/>
                  </a:lnTo>
                  <a:lnTo>
                    <a:pt x="1757" y="584"/>
                  </a:lnTo>
                  <a:lnTo>
                    <a:pt x="1794" y="587"/>
                  </a:lnTo>
                  <a:lnTo>
                    <a:pt x="1813" y="592"/>
                  </a:lnTo>
                  <a:lnTo>
                    <a:pt x="1830" y="601"/>
                  </a:lnTo>
                  <a:lnTo>
                    <a:pt x="1843" y="615"/>
                  </a:lnTo>
                  <a:lnTo>
                    <a:pt x="1852" y="630"/>
                  </a:lnTo>
                  <a:lnTo>
                    <a:pt x="1857" y="650"/>
                  </a:lnTo>
                  <a:lnTo>
                    <a:pt x="1861" y="698"/>
                  </a:lnTo>
                  <a:lnTo>
                    <a:pt x="1863" y="742"/>
                  </a:lnTo>
                  <a:lnTo>
                    <a:pt x="1865" y="782"/>
                  </a:lnTo>
                  <a:lnTo>
                    <a:pt x="1865" y="821"/>
                  </a:lnTo>
                  <a:lnTo>
                    <a:pt x="1863" y="860"/>
                  </a:lnTo>
                  <a:lnTo>
                    <a:pt x="1862" y="900"/>
                  </a:lnTo>
                  <a:lnTo>
                    <a:pt x="1859" y="945"/>
                  </a:lnTo>
                  <a:lnTo>
                    <a:pt x="1855" y="993"/>
                  </a:lnTo>
                  <a:lnTo>
                    <a:pt x="1854" y="999"/>
                  </a:lnTo>
                  <a:lnTo>
                    <a:pt x="1850" y="1006"/>
                  </a:lnTo>
                  <a:lnTo>
                    <a:pt x="1846" y="1011"/>
                  </a:lnTo>
                  <a:lnTo>
                    <a:pt x="1682" y="785"/>
                  </a:lnTo>
                  <a:lnTo>
                    <a:pt x="1666" y="767"/>
                  </a:lnTo>
                  <a:lnTo>
                    <a:pt x="1647" y="755"/>
                  </a:lnTo>
                  <a:lnTo>
                    <a:pt x="1625" y="747"/>
                  </a:lnTo>
                  <a:lnTo>
                    <a:pt x="1602" y="744"/>
                  </a:lnTo>
                  <a:lnTo>
                    <a:pt x="1439" y="744"/>
                  </a:lnTo>
                  <a:lnTo>
                    <a:pt x="1441" y="699"/>
                  </a:lnTo>
                  <a:lnTo>
                    <a:pt x="1445" y="650"/>
                  </a:lnTo>
                  <a:lnTo>
                    <a:pt x="1450" y="630"/>
                  </a:lnTo>
                  <a:lnTo>
                    <a:pt x="1460" y="615"/>
                  </a:lnTo>
                  <a:lnTo>
                    <a:pt x="1473" y="601"/>
                  </a:lnTo>
                  <a:lnTo>
                    <a:pt x="1490" y="592"/>
                  </a:lnTo>
                  <a:lnTo>
                    <a:pt x="1508" y="587"/>
                  </a:lnTo>
                  <a:lnTo>
                    <a:pt x="1545" y="584"/>
                  </a:lnTo>
                  <a:lnTo>
                    <a:pt x="1578" y="582"/>
                  </a:lnTo>
                  <a:lnTo>
                    <a:pt x="1605" y="581"/>
                  </a:lnTo>
                  <a:lnTo>
                    <a:pt x="1629" y="580"/>
                  </a:lnTo>
                  <a:lnTo>
                    <a:pt x="1652" y="580"/>
                  </a:lnTo>
                  <a:close/>
                  <a:moveTo>
                    <a:pt x="1652" y="321"/>
                  </a:moveTo>
                  <a:lnTo>
                    <a:pt x="1678" y="323"/>
                  </a:lnTo>
                  <a:lnTo>
                    <a:pt x="1703" y="332"/>
                  </a:lnTo>
                  <a:lnTo>
                    <a:pt x="1724" y="345"/>
                  </a:lnTo>
                  <a:lnTo>
                    <a:pt x="1741" y="363"/>
                  </a:lnTo>
                  <a:lnTo>
                    <a:pt x="1755" y="385"/>
                  </a:lnTo>
                  <a:lnTo>
                    <a:pt x="1764" y="409"/>
                  </a:lnTo>
                  <a:lnTo>
                    <a:pt x="1767" y="435"/>
                  </a:lnTo>
                  <a:lnTo>
                    <a:pt x="1764" y="461"/>
                  </a:lnTo>
                  <a:lnTo>
                    <a:pt x="1755" y="485"/>
                  </a:lnTo>
                  <a:lnTo>
                    <a:pt x="1741" y="507"/>
                  </a:lnTo>
                  <a:lnTo>
                    <a:pt x="1724" y="524"/>
                  </a:lnTo>
                  <a:lnTo>
                    <a:pt x="1703" y="537"/>
                  </a:lnTo>
                  <a:lnTo>
                    <a:pt x="1678" y="547"/>
                  </a:lnTo>
                  <a:lnTo>
                    <a:pt x="1652" y="549"/>
                  </a:lnTo>
                  <a:lnTo>
                    <a:pt x="1626" y="547"/>
                  </a:lnTo>
                  <a:lnTo>
                    <a:pt x="1602" y="537"/>
                  </a:lnTo>
                  <a:lnTo>
                    <a:pt x="1580" y="524"/>
                  </a:lnTo>
                  <a:lnTo>
                    <a:pt x="1562" y="507"/>
                  </a:lnTo>
                  <a:lnTo>
                    <a:pt x="1549" y="485"/>
                  </a:lnTo>
                  <a:lnTo>
                    <a:pt x="1541" y="461"/>
                  </a:lnTo>
                  <a:lnTo>
                    <a:pt x="1538" y="435"/>
                  </a:lnTo>
                  <a:lnTo>
                    <a:pt x="1541" y="409"/>
                  </a:lnTo>
                  <a:lnTo>
                    <a:pt x="1549" y="385"/>
                  </a:lnTo>
                  <a:lnTo>
                    <a:pt x="1562" y="363"/>
                  </a:lnTo>
                  <a:lnTo>
                    <a:pt x="1580" y="345"/>
                  </a:lnTo>
                  <a:lnTo>
                    <a:pt x="1602" y="332"/>
                  </a:lnTo>
                  <a:lnTo>
                    <a:pt x="1626" y="323"/>
                  </a:lnTo>
                  <a:lnTo>
                    <a:pt x="1652" y="321"/>
                  </a:lnTo>
                  <a:close/>
                  <a:moveTo>
                    <a:pt x="894" y="282"/>
                  </a:moveTo>
                  <a:lnTo>
                    <a:pt x="924" y="282"/>
                  </a:lnTo>
                  <a:lnTo>
                    <a:pt x="949" y="283"/>
                  </a:lnTo>
                  <a:lnTo>
                    <a:pt x="969" y="283"/>
                  </a:lnTo>
                  <a:lnTo>
                    <a:pt x="978" y="285"/>
                  </a:lnTo>
                  <a:lnTo>
                    <a:pt x="990" y="288"/>
                  </a:lnTo>
                  <a:lnTo>
                    <a:pt x="1005" y="293"/>
                  </a:lnTo>
                  <a:lnTo>
                    <a:pt x="1019" y="302"/>
                  </a:lnTo>
                  <a:lnTo>
                    <a:pt x="1032" y="312"/>
                  </a:lnTo>
                  <a:lnTo>
                    <a:pt x="1035" y="318"/>
                  </a:lnTo>
                  <a:lnTo>
                    <a:pt x="1042" y="328"/>
                  </a:lnTo>
                  <a:lnTo>
                    <a:pt x="1051" y="343"/>
                  </a:lnTo>
                  <a:lnTo>
                    <a:pt x="1063" y="361"/>
                  </a:lnTo>
                  <a:lnTo>
                    <a:pt x="1075" y="381"/>
                  </a:lnTo>
                  <a:lnTo>
                    <a:pt x="1090" y="406"/>
                  </a:lnTo>
                  <a:lnTo>
                    <a:pt x="1105" y="431"/>
                  </a:lnTo>
                  <a:lnTo>
                    <a:pt x="1121" y="456"/>
                  </a:lnTo>
                  <a:lnTo>
                    <a:pt x="1137" y="484"/>
                  </a:lnTo>
                  <a:lnTo>
                    <a:pt x="1154" y="511"/>
                  </a:lnTo>
                  <a:lnTo>
                    <a:pt x="1169" y="539"/>
                  </a:lnTo>
                  <a:lnTo>
                    <a:pt x="1184" y="564"/>
                  </a:lnTo>
                  <a:lnTo>
                    <a:pt x="1198" y="588"/>
                  </a:lnTo>
                  <a:lnTo>
                    <a:pt x="1212" y="610"/>
                  </a:lnTo>
                  <a:lnTo>
                    <a:pt x="1223" y="629"/>
                  </a:lnTo>
                  <a:lnTo>
                    <a:pt x="1232" y="645"/>
                  </a:lnTo>
                  <a:lnTo>
                    <a:pt x="1239" y="657"/>
                  </a:lnTo>
                  <a:lnTo>
                    <a:pt x="1244" y="665"/>
                  </a:lnTo>
                  <a:lnTo>
                    <a:pt x="1246" y="668"/>
                  </a:lnTo>
                  <a:lnTo>
                    <a:pt x="1247" y="670"/>
                  </a:lnTo>
                  <a:lnTo>
                    <a:pt x="1250" y="676"/>
                  </a:lnTo>
                  <a:lnTo>
                    <a:pt x="1253" y="686"/>
                  </a:lnTo>
                  <a:lnTo>
                    <a:pt x="1255" y="697"/>
                  </a:lnTo>
                  <a:lnTo>
                    <a:pt x="1255" y="709"/>
                  </a:lnTo>
                  <a:lnTo>
                    <a:pt x="1250" y="721"/>
                  </a:lnTo>
                  <a:lnTo>
                    <a:pt x="1241" y="732"/>
                  </a:lnTo>
                  <a:lnTo>
                    <a:pt x="1229" y="739"/>
                  </a:lnTo>
                  <a:lnTo>
                    <a:pt x="1217" y="744"/>
                  </a:lnTo>
                  <a:lnTo>
                    <a:pt x="1186" y="744"/>
                  </a:lnTo>
                  <a:lnTo>
                    <a:pt x="1177" y="740"/>
                  </a:lnTo>
                  <a:lnTo>
                    <a:pt x="1169" y="737"/>
                  </a:lnTo>
                  <a:lnTo>
                    <a:pt x="1166" y="733"/>
                  </a:lnTo>
                  <a:lnTo>
                    <a:pt x="1163" y="732"/>
                  </a:lnTo>
                  <a:lnTo>
                    <a:pt x="990" y="497"/>
                  </a:lnTo>
                  <a:lnTo>
                    <a:pt x="993" y="744"/>
                  </a:lnTo>
                  <a:lnTo>
                    <a:pt x="872" y="748"/>
                  </a:lnTo>
                  <a:lnTo>
                    <a:pt x="833" y="754"/>
                  </a:lnTo>
                  <a:lnTo>
                    <a:pt x="831" y="755"/>
                  </a:lnTo>
                  <a:lnTo>
                    <a:pt x="825" y="759"/>
                  </a:lnTo>
                  <a:lnTo>
                    <a:pt x="818" y="763"/>
                  </a:lnTo>
                  <a:lnTo>
                    <a:pt x="809" y="769"/>
                  </a:lnTo>
                  <a:lnTo>
                    <a:pt x="801" y="777"/>
                  </a:lnTo>
                  <a:lnTo>
                    <a:pt x="793" y="783"/>
                  </a:lnTo>
                  <a:lnTo>
                    <a:pt x="781" y="798"/>
                  </a:lnTo>
                  <a:lnTo>
                    <a:pt x="768" y="815"/>
                  </a:lnTo>
                  <a:lnTo>
                    <a:pt x="753" y="834"/>
                  </a:lnTo>
                  <a:lnTo>
                    <a:pt x="739" y="852"/>
                  </a:lnTo>
                  <a:lnTo>
                    <a:pt x="724" y="870"/>
                  </a:lnTo>
                  <a:lnTo>
                    <a:pt x="711" y="887"/>
                  </a:lnTo>
                  <a:lnTo>
                    <a:pt x="699" y="901"/>
                  </a:lnTo>
                  <a:lnTo>
                    <a:pt x="689" y="915"/>
                  </a:lnTo>
                  <a:lnTo>
                    <a:pt x="681" y="924"/>
                  </a:lnTo>
                  <a:lnTo>
                    <a:pt x="676" y="931"/>
                  </a:lnTo>
                  <a:lnTo>
                    <a:pt x="674" y="934"/>
                  </a:lnTo>
                  <a:lnTo>
                    <a:pt x="670" y="750"/>
                  </a:lnTo>
                  <a:lnTo>
                    <a:pt x="665" y="749"/>
                  </a:lnTo>
                  <a:lnTo>
                    <a:pt x="663" y="749"/>
                  </a:lnTo>
                  <a:lnTo>
                    <a:pt x="662" y="749"/>
                  </a:lnTo>
                  <a:lnTo>
                    <a:pt x="660" y="748"/>
                  </a:lnTo>
                  <a:lnTo>
                    <a:pt x="660" y="748"/>
                  </a:lnTo>
                  <a:lnTo>
                    <a:pt x="659" y="748"/>
                  </a:lnTo>
                  <a:lnTo>
                    <a:pt x="658" y="747"/>
                  </a:lnTo>
                  <a:lnTo>
                    <a:pt x="655" y="747"/>
                  </a:lnTo>
                  <a:lnTo>
                    <a:pt x="651" y="747"/>
                  </a:lnTo>
                  <a:lnTo>
                    <a:pt x="639" y="743"/>
                  </a:lnTo>
                  <a:lnTo>
                    <a:pt x="629" y="736"/>
                  </a:lnTo>
                  <a:lnTo>
                    <a:pt x="620" y="725"/>
                  </a:lnTo>
                  <a:lnTo>
                    <a:pt x="618" y="714"/>
                  </a:lnTo>
                  <a:lnTo>
                    <a:pt x="613" y="662"/>
                  </a:lnTo>
                  <a:lnTo>
                    <a:pt x="610" y="616"/>
                  </a:lnTo>
                  <a:lnTo>
                    <a:pt x="607" y="574"/>
                  </a:lnTo>
                  <a:lnTo>
                    <a:pt x="607" y="532"/>
                  </a:lnTo>
                  <a:lnTo>
                    <a:pt x="607" y="491"/>
                  </a:lnTo>
                  <a:lnTo>
                    <a:pt x="608" y="449"/>
                  </a:lnTo>
                  <a:lnTo>
                    <a:pt x="611" y="403"/>
                  </a:lnTo>
                  <a:lnTo>
                    <a:pt x="614" y="352"/>
                  </a:lnTo>
                  <a:lnTo>
                    <a:pt x="619" y="333"/>
                  </a:lnTo>
                  <a:lnTo>
                    <a:pt x="630" y="315"/>
                  </a:lnTo>
                  <a:lnTo>
                    <a:pt x="643" y="302"/>
                  </a:lnTo>
                  <a:lnTo>
                    <a:pt x="662" y="292"/>
                  </a:lnTo>
                  <a:lnTo>
                    <a:pt x="681" y="287"/>
                  </a:lnTo>
                  <a:lnTo>
                    <a:pt x="699" y="286"/>
                  </a:lnTo>
                  <a:lnTo>
                    <a:pt x="723" y="285"/>
                  </a:lnTo>
                  <a:lnTo>
                    <a:pt x="753" y="285"/>
                  </a:lnTo>
                  <a:lnTo>
                    <a:pt x="787" y="283"/>
                  </a:lnTo>
                  <a:lnTo>
                    <a:pt x="824" y="283"/>
                  </a:lnTo>
                  <a:lnTo>
                    <a:pt x="859" y="282"/>
                  </a:lnTo>
                  <a:lnTo>
                    <a:pt x="894" y="282"/>
                  </a:lnTo>
                  <a:close/>
                  <a:moveTo>
                    <a:pt x="833" y="0"/>
                  </a:moveTo>
                  <a:lnTo>
                    <a:pt x="861" y="4"/>
                  </a:lnTo>
                  <a:lnTo>
                    <a:pt x="886" y="13"/>
                  </a:lnTo>
                  <a:lnTo>
                    <a:pt x="908" y="27"/>
                  </a:lnTo>
                  <a:lnTo>
                    <a:pt x="928" y="46"/>
                  </a:lnTo>
                  <a:lnTo>
                    <a:pt x="941" y="68"/>
                  </a:lnTo>
                  <a:lnTo>
                    <a:pt x="951" y="94"/>
                  </a:lnTo>
                  <a:lnTo>
                    <a:pt x="953" y="121"/>
                  </a:lnTo>
                  <a:lnTo>
                    <a:pt x="951" y="149"/>
                  </a:lnTo>
                  <a:lnTo>
                    <a:pt x="941" y="175"/>
                  </a:lnTo>
                  <a:lnTo>
                    <a:pt x="928" y="196"/>
                  </a:lnTo>
                  <a:lnTo>
                    <a:pt x="908" y="215"/>
                  </a:lnTo>
                  <a:lnTo>
                    <a:pt x="886" y="229"/>
                  </a:lnTo>
                  <a:lnTo>
                    <a:pt x="861" y="239"/>
                  </a:lnTo>
                  <a:lnTo>
                    <a:pt x="833" y="241"/>
                  </a:lnTo>
                  <a:lnTo>
                    <a:pt x="805" y="239"/>
                  </a:lnTo>
                  <a:lnTo>
                    <a:pt x="780" y="229"/>
                  </a:lnTo>
                  <a:lnTo>
                    <a:pt x="758" y="215"/>
                  </a:lnTo>
                  <a:lnTo>
                    <a:pt x="739" y="196"/>
                  </a:lnTo>
                  <a:lnTo>
                    <a:pt x="724" y="175"/>
                  </a:lnTo>
                  <a:lnTo>
                    <a:pt x="716" y="149"/>
                  </a:lnTo>
                  <a:lnTo>
                    <a:pt x="712" y="121"/>
                  </a:lnTo>
                  <a:lnTo>
                    <a:pt x="716" y="94"/>
                  </a:lnTo>
                  <a:lnTo>
                    <a:pt x="724" y="68"/>
                  </a:lnTo>
                  <a:lnTo>
                    <a:pt x="739" y="46"/>
                  </a:lnTo>
                  <a:lnTo>
                    <a:pt x="758" y="27"/>
                  </a:lnTo>
                  <a:lnTo>
                    <a:pt x="780" y="13"/>
                  </a:lnTo>
                  <a:lnTo>
                    <a:pt x="805" y="4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0" name="AutoShape 61"/>
          <p:cNvSpPr>
            <a:spLocks noChangeArrowheads="1"/>
          </p:cNvSpPr>
          <p:nvPr/>
        </p:nvSpPr>
        <p:spPr bwMode="auto">
          <a:xfrm>
            <a:off x="5913438" y="2303429"/>
            <a:ext cx="1068607" cy="21929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C9F2FF"/>
                </a:solidFill>
              </a:rPr>
              <a:t>Executives</a:t>
            </a:r>
          </a:p>
        </p:txBody>
      </p:sp>
      <p:grpSp>
        <p:nvGrpSpPr>
          <p:cNvPr id="145" name="Group 144"/>
          <p:cNvGrpSpPr>
            <a:grpSpLocks noChangeAspect="1"/>
          </p:cNvGrpSpPr>
          <p:nvPr/>
        </p:nvGrpSpPr>
        <p:grpSpPr>
          <a:xfrm>
            <a:off x="5150437" y="2654365"/>
            <a:ext cx="146966" cy="347820"/>
            <a:chOff x="4125007" y="1118757"/>
            <a:chExt cx="285750" cy="676275"/>
          </a:xfrm>
        </p:grpSpPr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4125007" y="1118757"/>
              <a:ext cx="285750" cy="676275"/>
            </a:xfrm>
            <a:custGeom>
              <a:avLst/>
              <a:gdLst>
                <a:gd name="T0" fmla="*/ 499 w 904"/>
                <a:gd name="T1" fmla="*/ 4 h 2128"/>
                <a:gd name="T2" fmla="*/ 580 w 904"/>
                <a:gd name="T3" fmla="*/ 28 h 2128"/>
                <a:gd name="T4" fmla="*/ 650 w 904"/>
                <a:gd name="T5" fmla="*/ 74 h 2128"/>
                <a:gd name="T6" fmla="*/ 705 w 904"/>
                <a:gd name="T7" fmla="*/ 137 h 2128"/>
                <a:gd name="T8" fmla="*/ 741 w 904"/>
                <a:gd name="T9" fmla="*/ 213 h 2128"/>
                <a:gd name="T10" fmla="*/ 753 w 904"/>
                <a:gd name="T11" fmla="*/ 299 h 2128"/>
                <a:gd name="T12" fmla="*/ 739 w 904"/>
                <a:gd name="T13" fmla="*/ 389 h 2128"/>
                <a:gd name="T14" fmla="*/ 759 w 904"/>
                <a:gd name="T15" fmla="*/ 444 h 2128"/>
                <a:gd name="T16" fmla="*/ 824 w 904"/>
                <a:gd name="T17" fmla="*/ 490 h 2128"/>
                <a:gd name="T18" fmla="*/ 870 w 904"/>
                <a:gd name="T19" fmla="*/ 554 h 2128"/>
                <a:gd name="T20" fmla="*/ 892 w 904"/>
                <a:gd name="T21" fmla="*/ 631 h 2128"/>
                <a:gd name="T22" fmla="*/ 901 w 904"/>
                <a:gd name="T23" fmla="*/ 764 h 2128"/>
                <a:gd name="T24" fmla="*/ 904 w 904"/>
                <a:gd name="T25" fmla="*/ 881 h 2128"/>
                <a:gd name="T26" fmla="*/ 902 w 904"/>
                <a:gd name="T27" fmla="*/ 994 h 2128"/>
                <a:gd name="T28" fmla="*/ 895 w 904"/>
                <a:gd name="T29" fmla="*/ 1117 h 2128"/>
                <a:gd name="T30" fmla="*/ 882 w 904"/>
                <a:gd name="T31" fmla="*/ 1219 h 2128"/>
                <a:gd name="T32" fmla="*/ 855 w 904"/>
                <a:gd name="T33" fmla="*/ 1274 h 2128"/>
                <a:gd name="T34" fmla="*/ 809 w 904"/>
                <a:gd name="T35" fmla="*/ 1317 h 2128"/>
                <a:gd name="T36" fmla="*/ 789 w 904"/>
                <a:gd name="T37" fmla="*/ 1999 h 2128"/>
                <a:gd name="T38" fmla="*/ 764 w 904"/>
                <a:gd name="T39" fmla="*/ 2057 h 2128"/>
                <a:gd name="T40" fmla="*/ 720 w 904"/>
                <a:gd name="T41" fmla="*/ 2100 h 2128"/>
                <a:gd name="T42" fmla="*/ 661 w 904"/>
                <a:gd name="T43" fmla="*/ 2124 h 2128"/>
                <a:gd name="T44" fmla="*/ 532 w 904"/>
                <a:gd name="T45" fmla="*/ 2128 h 2128"/>
                <a:gd name="T46" fmla="*/ 476 w 904"/>
                <a:gd name="T47" fmla="*/ 2118 h 2128"/>
                <a:gd name="T48" fmla="*/ 428 w 904"/>
                <a:gd name="T49" fmla="*/ 2118 h 2128"/>
                <a:gd name="T50" fmla="*/ 372 w 904"/>
                <a:gd name="T51" fmla="*/ 2128 h 2128"/>
                <a:gd name="T52" fmla="*/ 243 w 904"/>
                <a:gd name="T53" fmla="*/ 2124 h 2128"/>
                <a:gd name="T54" fmla="*/ 184 w 904"/>
                <a:gd name="T55" fmla="*/ 2100 h 2128"/>
                <a:gd name="T56" fmla="*/ 140 w 904"/>
                <a:gd name="T57" fmla="*/ 2055 h 2128"/>
                <a:gd name="T58" fmla="*/ 115 w 904"/>
                <a:gd name="T59" fmla="*/ 1996 h 2128"/>
                <a:gd name="T60" fmla="*/ 95 w 904"/>
                <a:gd name="T61" fmla="*/ 1315 h 2128"/>
                <a:gd name="T62" fmla="*/ 49 w 904"/>
                <a:gd name="T63" fmla="*/ 1274 h 2128"/>
                <a:gd name="T64" fmla="*/ 22 w 904"/>
                <a:gd name="T65" fmla="*/ 1219 h 2128"/>
                <a:gd name="T66" fmla="*/ 9 w 904"/>
                <a:gd name="T67" fmla="*/ 1117 h 2128"/>
                <a:gd name="T68" fmla="*/ 2 w 904"/>
                <a:gd name="T69" fmla="*/ 994 h 2128"/>
                <a:gd name="T70" fmla="*/ 0 w 904"/>
                <a:gd name="T71" fmla="*/ 881 h 2128"/>
                <a:gd name="T72" fmla="*/ 3 w 904"/>
                <a:gd name="T73" fmla="*/ 765 h 2128"/>
                <a:gd name="T74" fmla="*/ 12 w 904"/>
                <a:gd name="T75" fmla="*/ 631 h 2128"/>
                <a:gd name="T76" fmla="*/ 30 w 904"/>
                <a:gd name="T77" fmla="*/ 562 h 2128"/>
                <a:gd name="T78" fmla="*/ 68 w 904"/>
                <a:gd name="T79" fmla="*/ 502 h 2128"/>
                <a:gd name="T80" fmla="*/ 122 w 904"/>
                <a:gd name="T81" fmla="*/ 457 h 2128"/>
                <a:gd name="T82" fmla="*/ 187 w 904"/>
                <a:gd name="T83" fmla="*/ 429 h 2128"/>
                <a:gd name="T84" fmla="*/ 161 w 904"/>
                <a:gd name="T85" fmla="*/ 345 h 2128"/>
                <a:gd name="T86" fmla="*/ 159 w 904"/>
                <a:gd name="T87" fmla="*/ 254 h 2128"/>
                <a:gd name="T88" fmla="*/ 185 w 904"/>
                <a:gd name="T89" fmla="*/ 173 h 2128"/>
                <a:gd name="T90" fmla="*/ 230 w 904"/>
                <a:gd name="T91" fmla="*/ 103 h 2128"/>
                <a:gd name="T92" fmla="*/ 292 w 904"/>
                <a:gd name="T93" fmla="*/ 48 h 2128"/>
                <a:gd name="T94" fmla="*/ 369 w 904"/>
                <a:gd name="T95" fmla="*/ 13 h 2128"/>
                <a:gd name="T96" fmla="*/ 454 w 904"/>
                <a:gd name="T97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4" h="2128">
                  <a:moveTo>
                    <a:pt x="454" y="0"/>
                  </a:moveTo>
                  <a:lnTo>
                    <a:pt x="499" y="4"/>
                  </a:lnTo>
                  <a:lnTo>
                    <a:pt x="541" y="13"/>
                  </a:lnTo>
                  <a:lnTo>
                    <a:pt x="580" y="28"/>
                  </a:lnTo>
                  <a:lnTo>
                    <a:pt x="618" y="48"/>
                  </a:lnTo>
                  <a:lnTo>
                    <a:pt x="650" y="74"/>
                  </a:lnTo>
                  <a:lnTo>
                    <a:pt x="679" y="103"/>
                  </a:lnTo>
                  <a:lnTo>
                    <a:pt x="705" y="137"/>
                  </a:lnTo>
                  <a:lnTo>
                    <a:pt x="725" y="173"/>
                  </a:lnTo>
                  <a:lnTo>
                    <a:pt x="741" y="213"/>
                  </a:lnTo>
                  <a:lnTo>
                    <a:pt x="749" y="254"/>
                  </a:lnTo>
                  <a:lnTo>
                    <a:pt x="753" y="299"/>
                  </a:lnTo>
                  <a:lnTo>
                    <a:pt x="749" y="345"/>
                  </a:lnTo>
                  <a:lnTo>
                    <a:pt x="739" y="389"/>
                  </a:lnTo>
                  <a:lnTo>
                    <a:pt x="722" y="430"/>
                  </a:lnTo>
                  <a:lnTo>
                    <a:pt x="759" y="444"/>
                  </a:lnTo>
                  <a:lnTo>
                    <a:pt x="794" y="464"/>
                  </a:lnTo>
                  <a:lnTo>
                    <a:pt x="824" y="490"/>
                  </a:lnTo>
                  <a:lnTo>
                    <a:pt x="851" y="520"/>
                  </a:lnTo>
                  <a:lnTo>
                    <a:pt x="870" y="554"/>
                  </a:lnTo>
                  <a:lnTo>
                    <a:pt x="885" y="591"/>
                  </a:lnTo>
                  <a:lnTo>
                    <a:pt x="892" y="631"/>
                  </a:lnTo>
                  <a:lnTo>
                    <a:pt x="897" y="701"/>
                  </a:lnTo>
                  <a:lnTo>
                    <a:pt x="901" y="764"/>
                  </a:lnTo>
                  <a:lnTo>
                    <a:pt x="903" y="825"/>
                  </a:lnTo>
                  <a:lnTo>
                    <a:pt x="904" y="881"/>
                  </a:lnTo>
                  <a:lnTo>
                    <a:pt x="904" y="937"/>
                  </a:lnTo>
                  <a:lnTo>
                    <a:pt x="902" y="994"/>
                  </a:lnTo>
                  <a:lnTo>
                    <a:pt x="898" y="1053"/>
                  </a:lnTo>
                  <a:lnTo>
                    <a:pt x="895" y="1117"/>
                  </a:lnTo>
                  <a:lnTo>
                    <a:pt x="888" y="1187"/>
                  </a:lnTo>
                  <a:lnTo>
                    <a:pt x="882" y="1219"/>
                  </a:lnTo>
                  <a:lnTo>
                    <a:pt x="870" y="1248"/>
                  </a:lnTo>
                  <a:lnTo>
                    <a:pt x="855" y="1274"/>
                  </a:lnTo>
                  <a:lnTo>
                    <a:pt x="833" y="1297"/>
                  </a:lnTo>
                  <a:lnTo>
                    <a:pt x="809" y="1317"/>
                  </a:lnTo>
                  <a:lnTo>
                    <a:pt x="793" y="1966"/>
                  </a:lnTo>
                  <a:lnTo>
                    <a:pt x="789" y="1999"/>
                  </a:lnTo>
                  <a:lnTo>
                    <a:pt x="780" y="2029"/>
                  </a:lnTo>
                  <a:lnTo>
                    <a:pt x="764" y="2057"/>
                  </a:lnTo>
                  <a:lnTo>
                    <a:pt x="745" y="2080"/>
                  </a:lnTo>
                  <a:lnTo>
                    <a:pt x="720" y="2100"/>
                  </a:lnTo>
                  <a:lnTo>
                    <a:pt x="693" y="2115"/>
                  </a:lnTo>
                  <a:lnTo>
                    <a:pt x="661" y="2124"/>
                  </a:lnTo>
                  <a:lnTo>
                    <a:pt x="629" y="2128"/>
                  </a:lnTo>
                  <a:lnTo>
                    <a:pt x="532" y="2128"/>
                  </a:lnTo>
                  <a:lnTo>
                    <a:pt x="503" y="2126"/>
                  </a:lnTo>
                  <a:lnTo>
                    <a:pt x="476" y="2118"/>
                  </a:lnTo>
                  <a:lnTo>
                    <a:pt x="451" y="2107"/>
                  </a:lnTo>
                  <a:lnTo>
                    <a:pt x="428" y="2118"/>
                  </a:lnTo>
                  <a:lnTo>
                    <a:pt x="400" y="2126"/>
                  </a:lnTo>
                  <a:lnTo>
                    <a:pt x="372" y="2128"/>
                  </a:lnTo>
                  <a:lnTo>
                    <a:pt x="275" y="2128"/>
                  </a:lnTo>
                  <a:lnTo>
                    <a:pt x="243" y="2124"/>
                  </a:lnTo>
                  <a:lnTo>
                    <a:pt x="211" y="2115"/>
                  </a:lnTo>
                  <a:lnTo>
                    <a:pt x="184" y="2100"/>
                  </a:lnTo>
                  <a:lnTo>
                    <a:pt x="159" y="2080"/>
                  </a:lnTo>
                  <a:lnTo>
                    <a:pt x="140" y="2055"/>
                  </a:lnTo>
                  <a:lnTo>
                    <a:pt x="124" y="2028"/>
                  </a:lnTo>
                  <a:lnTo>
                    <a:pt x="115" y="1996"/>
                  </a:lnTo>
                  <a:lnTo>
                    <a:pt x="111" y="1964"/>
                  </a:lnTo>
                  <a:lnTo>
                    <a:pt x="95" y="1315"/>
                  </a:lnTo>
                  <a:lnTo>
                    <a:pt x="71" y="1297"/>
                  </a:lnTo>
                  <a:lnTo>
                    <a:pt x="49" y="1274"/>
                  </a:lnTo>
                  <a:lnTo>
                    <a:pt x="34" y="1248"/>
                  </a:lnTo>
                  <a:lnTo>
                    <a:pt x="22" y="1219"/>
                  </a:lnTo>
                  <a:lnTo>
                    <a:pt x="16" y="1187"/>
                  </a:lnTo>
                  <a:lnTo>
                    <a:pt x="9" y="1117"/>
                  </a:lnTo>
                  <a:lnTo>
                    <a:pt x="6" y="1053"/>
                  </a:lnTo>
                  <a:lnTo>
                    <a:pt x="2" y="994"/>
                  </a:lnTo>
                  <a:lnTo>
                    <a:pt x="0" y="937"/>
                  </a:lnTo>
                  <a:lnTo>
                    <a:pt x="0" y="881"/>
                  </a:lnTo>
                  <a:lnTo>
                    <a:pt x="1" y="825"/>
                  </a:lnTo>
                  <a:lnTo>
                    <a:pt x="3" y="765"/>
                  </a:lnTo>
                  <a:lnTo>
                    <a:pt x="7" y="701"/>
                  </a:lnTo>
                  <a:lnTo>
                    <a:pt x="12" y="631"/>
                  </a:lnTo>
                  <a:lnTo>
                    <a:pt x="18" y="596"/>
                  </a:lnTo>
                  <a:lnTo>
                    <a:pt x="30" y="562"/>
                  </a:lnTo>
                  <a:lnTo>
                    <a:pt x="46" y="531"/>
                  </a:lnTo>
                  <a:lnTo>
                    <a:pt x="68" y="502"/>
                  </a:lnTo>
                  <a:lnTo>
                    <a:pt x="93" y="478"/>
                  </a:lnTo>
                  <a:lnTo>
                    <a:pt x="122" y="457"/>
                  </a:lnTo>
                  <a:lnTo>
                    <a:pt x="153" y="440"/>
                  </a:lnTo>
                  <a:lnTo>
                    <a:pt x="187" y="429"/>
                  </a:lnTo>
                  <a:lnTo>
                    <a:pt x="170" y="388"/>
                  </a:lnTo>
                  <a:lnTo>
                    <a:pt x="161" y="345"/>
                  </a:lnTo>
                  <a:lnTo>
                    <a:pt x="157" y="299"/>
                  </a:lnTo>
                  <a:lnTo>
                    <a:pt x="159" y="254"/>
                  </a:lnTo>
                  <a:lnTo>
                    <a:pt x="169" y="213"/>
                  </a:lnTo>
                  <a:lnTo>
                    <a:pt x="185" y="173"/>
                  </a:lnTo>
                  <a:lnTo>
                    <a:pt x="205" y="137"/>
                  </a:lnTo>
                  <a:lnTo>
                    <a:pt x="230" y="103"/>
                  </a:lnTo>
                  <a:lnTo>
                    <a:pt x="260" y="74"/>
                  </a:lnTo>
                  <a:lnTo>
                    <a:pt x="292" y="48"/>
                  </a:lnTo>
                  <a:lnTo>
                    <a:pt x="330" y="28"/>
                  </a:lnTo>
                  <a:lnTo>
                    <a:pt x="369" y="13"/>
                  </a:lnTo>
                  <a:lnTo>
                    <a:pt x="411" y="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B0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"/>
            <p:cNvSpPr>
              <a:spLocks noEditPoints="1"/>
            </p:cNvSpPr>
            <p:nvPr/>
          </p:nvSpPr>
          <p:spPr bwMode="auto">
            <a:xfrm>
              <a:off x="4163107" y="1156857"/>
              <a:ext cx="211138" cy="600075"/>
            </a:xfrm>
            <a:custGeom>
              <a:avLst/>
              <a:gdLst>
                <a:gd name="T0" fmla="*/ 361 w 665"/>
                <a:gd name="T1" fmla="*/ 413 h 1888"/>
                <a:gd name="T2" fmla="*/ 425 w 665"/>
                <a:gd name="T3" fmla="*/ 416 h 1888"/>
                <a:gd name="T4" fmla="*/ 505 w 665"/>
                <a:gd name="T5" fmla="*/ 420 h 1888"/>
                <a:gd name="T6" fmla="*/ 579 w 665"/>
                <a:gd name="T7" fmla="*/ 429 h 1888"/>
                <a:gd name="T8" fmla="*/ 621 w 665"/>
                <a:gd name="T9" fmla="*/ 456 h 1888"/>
                <a:gd name="T10" fmla="*/ 648 w 665"/>
                <a:gd name="T11" fmla="*/ 497 h 1888"/>
                <a:gd name="T12" fmla="*/ 657 w 665"/>
                <a:gd name="T13" fmla="*/ 589 h 1888"/>
                <a:gd name="T14" fmla="*/ 663 w 665"/>
                <a:gd name="T15" fmla="*/ 707 h 1888"/>
                <a:gd name="T16" fmla="*/ 665 w 665"/>
                <a:gd name="T17" fmla="*/ 815 h 1888"/>
                <a:gd name="T18" fmla="*/ 660 w 665"/>
                <a:gd name="T19" fmla="*/ 927 h 1888"/>
                <a:gd name="T20" fmla="*/ 649 w 665"/>
                <a:gd name="T21" fmla="*/ 1056 h 1888"/>
                <a:gd name="T22" fmla="*/ 633 w 665"/>
                <a:gd name="T23" fmla="*/ 1089 h 1888"/>
                <a:gd name="T24" fmla="*/ 599 w 665"/>
                <a:gd name="T25" fmla="*/ 1105 h 1888"/>
                <a:gd name="T26" fmla="*/ 586 w 665"/>
                <a:gd name="T27" fmla="*/ 1106 h 1888"/>
                <a:gd name="T28" fmla="*/ 583 w 665"/>
                <a:gd name="T29" fmla="*/ 1108 h 1888"/>
                <a:gd name="T30" fmla="*/ 571 w 665"/>
                <a:gd name="T31" fmla="*/ 1110 h 1888"/>
                <a:gd name="T32" fmla="*/ 550 w 665"/>
                <a:gd name="T33" fmla="*/ 1860 h 1888"/>
                <a:gd name="T34" fmla="*/ 525 w 665"/>
                <a:gd name="T35" fmla="*/ 1885 h 1888"/>
                <a:gd name="T36" fmla="*/ 412 w 665"/>
                <a:gd name="T37" fmla="*/ 1888 h 1888"/>
                <a:gd name="T38" fmla="*/ 380 w 665"/>
                <a:gd name="T39" fmla="*/ 1875 h 1888"/>
                <a:gd name="T40" fmla="*/ 367 w 665"/>
                <a:gd name="T41" fmla="*/ 1844 h 1888"/>
                <a:gd name="T42" fmla="*/ 297 w 665"/>
                <a:gd name="T43" fmla="*/ 1231 h 1888"/>
                <a:gd name="T44" fmla="*/ 293 w 665"/>
                <a:gd name="T45" fmla="*/ 1860 h 1888"/>
                <a:gd name="T46" fmla="*/ 270 w 665"/>
                <a:gd name="T47" fmla="*/ 1885 h 1888"/>
                <a:gd name="T48" fmla="*/ 155 w 665"/>
                <a:gd name="T49" fmla="*/ 1888 h 1888"/>
                <a:gd name="T50" fmla="*/ 124 w 665"/>
                <a:gd name="T51" fmla="*/ 1875 h 1888"/>
                <a:gd name="T52" fmla="*/ 111 w 665"/>
                <a:gd name="T53" fmla="*/ 1844 h 1888"/>
                <a:gd name="T54" fmla="*/ 84 w 665"/>
                <a:gd name="T55" fmla="*/ 1110 h 1888"/>
                <a:gd name="T56" fmla="*/ 79 w 665"/>
                <a:gd name="T57" fmla="*/ 1107 h 1888"/>
                <a:gd name="T58" fmla="*/ 73 w 665"/>
                <a:gd name="T59" fmla="*/ 1105 h 1888"/>
                <a:gd name="T60" fmla="*/ 47 w 665"/>
                <a:gd name="T61" fmla="*/ 1100 h 1888"/>
                <a:gd name="T62" fmla="*/ 20 w 665"/>
                <a:gd name="T63" fmla="*/ 1073 h 1888"/>
                <a:gd name="T64" fmla="*/ 9 w 665"/>
                <a:gd name="T65" fmla="*/ 989 h 1888"/>
                <a:gd name="T66" fmla="*/ 2 w 665"/>
                <a:gd name="T67" fmla="*/ 869 h 1888"/>
                <a:gd name="T68" fmla="*/ 0 w 665"/>
                <a:gd name="T69" fmla="*/ 761 h 1888"/>
                <a:gd name="T70" fmla="*/ 3 w 665"/>
                <a:gd name="T71" fmla="*/ 650 h 1888"/>
                <a:gd name="T72" fmla="*/ 12 w 665"/>
                <a:gd name="T73" fmla="*/ 521 h 1888"/>
                <a:gd name="T74" fmla="*/ 27 w 665"/>
                <a:gd name="T75" fmla="*/ 475 h 1888"/>
                <a:gd name="T76" fmla="*/ 62 w 665"/>
                <a:gd name="T77" fmla="*/ 440 h 1888"/>
                <a:gd name="T78" fmla="*/ 110 w 665"/>
                <a:gd name="T79" fmla="*/ 424 h 1888"/>
                <a:gd name="T80" fmla="*/ 201 w 665"/>
                <a:gd name="T81" fmla="*/ 418 h 1888"/>
                <a:gd name="T82" fmla="*/ 272 w 665"/>
                <a:gd name="T83" fmla="*/ 413 h 1888"/>
                <a:gd name="T84" fmla="*/ 331 w 665"/>
                <a:gd name="T85" fmla="*/ 412 h 1888"/>
                <a:gd name="T86" fmla="*/ 371 w 665"/>
                <a:gd name="T87" fmla="*/ 3 h 1888"/>
                <a:gd name="T88" fmla="*/ 435 w 665"/>
                <a:gd name="T89" fmla="*/ 30 h 1888"/>
                <a:gd name="T90" fmla="*/ 483 w 665"/>
                <a:gd name="T91" fmla="*/ 78 h 1888"/>
                <a:gd name="T92" fmla="*/ 510 w 665"/>
                <a:gd name="T93" fmla="*/ 142 h 1888"/>
                <a:gd name="T94" fmla="*/ 510 w 665"/>
                <a:gd name="T95" fmla="*/ 214 h 1888"/>
                <a:gd name="T96" fmla="*/ 483 w 665"/>
                <a:gd name="T97" fmla="*/ 278 h 1888"/>
                <a:gd name="T98" fmla="*/ 435 w 665"/>
                <a:gd name="T99" fmla="*/ 326 h 1888"/>
                <a:gd name="T100" fmla="*/ 371 w 665"/>
                <a:gd name="T101" fmla="*/ 353 h 1888"/>
                <a:gd name="T102" fmla="*/ 299 w 665"/>
                <a:gd name="T103" fmla="*/ 353 h 1888"/>
                <a:gd name="T104" fmla="*/ 235 w 665"/>
                <a:gd name="T105" fmla="*/ 326 h 1888"/>
                <a:gd name="T106" fmla="*/ 187 w 665"/>
                <a:gd name="T107" fmla="*/ 278 h 1888"/>
                <a:gd name="T108" fmla="*/ 160 w 665"/>
                <a:gd name="T109" fmla="*/ 214 h 1888"/>
                <a:gd name="T110" fmla="*/ 160 w 665"/>
                <a:gd name="T111" fmla="*/ 142 h 1888"/>
                <a:gd name="T112" fmla="*/ 187 w 665"/>
                <a:gd name="T113" fmla="*/ 78 h 1888"/>
                <a:gd name="T114" fmla="*/ 235 w 665"/>
                <a:gd name="T115" fmla="*/ 30 h 1888"/>
                <a:gd name="T116" fmla="*/ 299 w 665"/>
                <a:gd name="T117" fmla="*/ 3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5" h="1888">
                  <a:moveTo>
                    <a:pt x="331" y="412"/>
                  </a:moveTo>
                  <a:lnTo>
                    <a:pt x="361" y="413"/>
                  </a:lnTo>
                  <a:lnTo>
                    <a:pt x="391" y="413"/>
                  </a:lnTo>
                  <a:lnTo>
                    <a:pt x="425" y="416"/>
                  </a:lnTo>
                  <a:lnTo>
                    <a:pt x="463" y="418"/>
                  </a:lnTo>
                  <a:lnTo>
                    <a:pt x="505" y="420"/>
                  </a:lnTo>
                  <a:lnTo>
                    <a:pt x="554" y="424"/>
                  </a:lnTo>
                  <a:lnTo>
                    <a:pt x="579" y="429"/>
                  </a:lnTo>
                  <a:lnTo>
                    <a:pt x="602" y="440"/>
                  </a:lnTo>
                  <a:lnTo>
                    <a:pt x="621" y="456"/>
                  </a:lnTo>
                  <a:lnTo>
                    <a:pt x="637" y="475"/>
                  </a:lnTo>
                  <a:lnTo>
                    <a:pt x="648" y="497"/>
                  </a:lnTo>
                  <a:lnTo>
                    <a:pt x="652" y="521"/>
                  </a:lnTo>
                  <a:lnTo>
                    <a:pt x="657" y="589"/>
                  </a:lnTo>
                  <a:lnTo>
                    <a:pt x="661" y="650"/>
                  </a:lnTo>
                  <a:lnTo>
                    <a:pt x="663" y="707"/>
                  </a:lnTo>
                  <a:lnTo>
                    <a:pt x="665" y="761"/>
                  </a:lnTo>
                  <a:lnTo>
                    <a:pt x="665" y="815"/>
                  </a:lnTo>
                  <a:lnTo>
                    <a:pt x="662" y="869"/>
                  </a:lnTo>
                  <a:lnTo>
                    <a:pt x="660" y="927"/>
                  </a:lnTo>
                  <a:lnTo>
                    <a:pt x="655" y="989"/>
                  </a:lnTo>
                  <a:lnTo>
                    <a:pt x="649" y="1056"/>
                  </a:lnTo>
                  <a:lnTo>
                    <a:pt x="644" y="1073"/>
                  </a:lnTo>
                  <a:lnTo>
                    <a:pt x="633" y="1089"/>
                  </a:lnTo>
                  <a:lnTo>
                    <a:pt x="617" y="1100"/>
                  </a:lnTo>
                  <a:lnTo>
                    <a:pt x="599" y="1105"/>
                  </a:lnTo>
                  <a:lnTo>
                    <a:pt x="591" y="1105"/>
                  </a:lnTo>
                  <a:lnTo>
                    <a:pt x="586" y="1106"/>
                  </a:lnTo>
                  <a:lnTo>
                    <a:pt x="585" y="1107"/>
                  </a:lnTo>
                  <a:lnTo>
                    <a:pt x="583" y="1108"/>
                  </a:lnTo>
                  <a:lnTo>
                    <a:pt x="580" y="1110"/>
                  </a:lnTo>
                  <a:lnTo>
                    <a:pt x="571" y="1110"/>
                  </a:lnTo>
                  <a:lnTo>
                    <a:pt x="553" y="1844"/>
                  </a:lnTo>
                  <a:lnTo>
                    <a:pt x="550" y="1860"/>
                  </a:lnTo>
                  <a:lnTo>
                    <a:pt x="540" y="1875"/>
                  </a:lnTo>
                  <a:lnTo>
                    <a:pt x="525" y="1885"/>
                  </a:lnTo>
                  <a:lnTo>
                    <a:pt x="509" y="1888"/>
                  </a:lnTo>
                  <a:lnTo>
                    <a:pt x="412" y="1888"/>
                  </a:lnTo>
                  <a:lnTo>
                    <a:pt x="394" y="1885"/>
                  </a:lnTo>
                  <a:lnTo>
                    <a:pt x="380" y="1875"/>
                  </a:lnTo>
                  <a:lnTo>
                    <a:pt x="371" y="1860"/>
                  </a:lnTo>
                  <a:lnTo>
                    <a:pt x="367" y="1844"/>
                  </a:lnTo>
                  <a:lnTo>
                    <a:pt x="367" y="1231"/>
                  </a:lnTo>
                  <a:lnTo>
                    <a:pt x="297" y="1231"/>
                  </a:lnTo>
                  <a:lnTo>
                    <a:pt x="297" y="1844"/>
                  </a:lnTo>
                  <a:lnTo>
                    <a:pt x="293" y="1860"/>
                  </a:lnTo>
                  <a:lnTo>
                    <a:pt x="284" y="1875"/>
                  </a:lnTo>
                  <a:lnTo>
                    <a:pt x="270" y="1885"/>
                  </a:lnTo>
                  <a:lnTo>
                    <a:pt x="252" y="1888"/>
                  </a:lnTo>
                  <a:lnTo>
                    <a:pt x="155" y="1888"/>
                  </a:lnTo>
                  <a:lnTo>
                    <a:pt x="139" y="1885"/>
                  </a:lnTo>
                  <a:lnTo>
                    <a:pt x="124" y="1875"/>
                  </a:lnTo>
                  <a:lnTo>
                    <a:pt x="114" y="1860"/>
                  </a:lnTo>
                  <a:lnTo>
                    <a:pt x="111" y="1844"/>
                  </a:lnTo>
                  <a:lnTo>
                    <a:pt x="93" y="1110"/>
                  </a:lnTo>
                  <a:lnTo>
                    <a:pt x="84" y="1110"/>
                  </a:lnTo>
                  <a:lnTo>
                    <a:pt x="81" y="1108"/>
                  </a:lnTo>
                  <a:lnTo>
                    <a:pt x="79" y="1107"/>
                  </a:lnTo>
                  <a:lnTo>
                    <a:pt x="78" y="1106"/>
                  </a:lnTo>
                  <a:lnTo>
                    <a:pt x="73" y="1105"/>
                  </a:lnTo>
                  <a:lnTo>
                    <a:pt x="65" y="1105"/>
                  </a:lnTo>
                  <a:lnTo>
                    <a:pt x="47" y="1100"/>
                  </a:lnTo>
                  <a:lnTo>
                    <a:pt x="31" y="1089"/>
                  </a:lnTo>
                  <a:lnTo>
                    <a:pt x="20" y="1073"/>
                  </a:lnTo>
                  <a:lnTo>
                    <a:pt x="15" y="1056"/>
                  </a:lnTo>
                  <a:lnTo>
                    <a:pt x="9" y="989"/>
                  </a:lnTo>
                  <a:lnTo>
                    <a:pt x="4" y="927"/>
                  </a:lnTo>
                  <a:lnTo>
                    <a:pt x="2" y="869"/>
                  </a:lnTo>
                  <a:lnTo>
                    <a:pt x="0" y="815"/>
                  </a:lnTo>
                  <a:lnTo>
                    <a:pt x="0" y="761"/>
                  </a:lnTo>
                  <a:lnTo>
                    <a:pt x="1" y="707"/>
                  </a:lnTo>
                  <a:lnTo>
                    <a:pt x="3" y="650"/>
                  </a:lnTo>
                  <a:lnTo>
                    <a:pt x="7" y="589"/>
                  </a:lnTo>
                  <a:lnTo>
                    <a:pt x="12" y="521"/>
                  </a:lnTo>
                  <a:lnTo>
                    <a:pt x="16" y="497"/>
                  </a:lnTo>
                  <a:lnTo>
                    <a:pt x="27" y="475"/>
                  </a:lnTo>
                  <a:lnTo>
                    <a:pt x="43" y="456"/>
                  </a:lnTo>
                  <a:lnTo>
                    <a:pt x="62" y="440"/>
                  </a:lnTo>
                  <a:lnTo>
                    <a:pt x="85" y="429"/>
                  </a:lnTo>
                  <a:lnTo>
                    <a:pt x="110" y="424"/>
                  </a:lnTo>
                  <a:lnTo>
                    <a:pt x="159" y="420"/>
                  </a:lnTo>
                  <a:lnTo>
                    <a:pt x="201" y="418"/>
                  </a:lnTo>
                  <a:lnTo>
                    <a:pt x="239" y="416"/>
                  </a:lnTo>
                  <a:lnTo>
                    <a:pt x="272" y="413"/>
                  </a:lnTo>
                  <a:lnTo>
                    <a:pt x="303" y="413"/>
                  </a:lnTo>
                  <a:lnTo>
                    <a:pt x="331" y="412"/>
                  </a:lnTo>
                  <a:close/>
                  <a:moveTo>
                    <a:pt x="334" y="0"/>
                  </a:moveTo>
                  <a:lnTo>
                    <a:pt x="371" y="3"/>
                  </a:lnTo>
                  <a:lnTo>
                    <a:pt x="405" y="14"/>
                  </a:lnTo>
                  <a:lnTo>
                    <a:pt x="435" y="30"/>
                  </a:lnTo>
                  <a:lnTo>
                    <a:pt x="461" y="52"/>
                  </a:lnTo>
                  <a:lnTo>
                    <a:pt x="483" y="78"/>
                  </a:lnTo>
                  <a:lnTo>
                    <a:pt x="499" y="109"/>
                  </a:lnTo>
                  <a:lnTo>
                    <a:pt x="510" y="142"/>
                  </a:lnTo>
                  <a:lnTo>
                    <a:pt x="513" y="179"/>
                  </a:lnTo>
                  <a:lnTo>
                    <a:pt x="510" y="214"/>
                  </a:lnTo>
                  <a:lnTo>
                    <a:pt x="499" y="248"/>
                  </a:lnTo>
                  <a:lnTo>
                    <a:pt x="483" y="278"/>
                  </a:lnTo>
                  <a:lnTo>
                    <a:pt x="461" y="304"/>
                  </a:lnTo>
                  <a:lnTo>
                    <a:pt x="435" y="326"/>
                  </a:lnTo>
                  <a:lnTo>
                    <a:pt x="405" y="343"/>
                  </a:lnTo>
                  <a:lnTo>
                    <a:pt x="371" y="353"/>
                  </a:lnTo>
                  <a:lnTo>
                    <a:pt x="334" y="356"/>
                  </a:lnTo>
                  <a:lnTo>
                    <a:pt x="299" y="353"/>
                  </a:lnTo>
                  <a:lnTo>
                    <a:pt x="266" y="343"/>
                  </a:lnTo>
                  <a:lnTo>
                    <a:pt x="235" y="326"/>
                  </a:lnTo>
                  <a:lnTo>
                    <a:pt x="209" y="304"/>
                  </a:lnTo>
                  <a:lnTo>
                    <a:pt x="187" y="278"/>
                  </a:lnTo>
                  <a:lnTo>
                    <a:pt x="170" y="248"/>
                  </a:lnTo>
                  <a:lnTo>
                    <a:pt x="160" y="214"/>
                  </a:lnTo>
                  <a:lnTo>
                    <a:pt x="157" y="179"/>
                  </a:lnTo>
                  <a:lnTo>
                    <a:pt x="160" y="142"/>
                  </a:lnTo>
                  <a:lnTo>
                    <a:pt x="170" y="109"/>
                  </a:lnTo>
                  <a:lnTo>
                    <a:pt x="187" y="78"/>
                  </a:lnTo>
                  <a:lnTo>
                    <a:pt x="209" y="52"/>
                  </a:lnTo>
                  <a:lnTo>
                    <a:pt x="235" y="30"/>
                  </a:lnTo>
                  <a:lnTo>
                    <a:pt x="266" y="14"/>
                  </a:lnTo>
                  <a:lnTo>
                    <a:pt x="299" y="3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9055" y="2572504"/>
            <a:ext cx="309502" cy="504392"/>
            <a:chOff x="7079189" y="2260638"/>
            <a:chExt cx="412669" cy="672522"/>
          </a:xfrm>
        </p:grpSpPr>
        <p:grpSp>
          <p:nvGrpSpPr>
            <p:cNvPr id="148" name="Group 147"/>
            <p:cNvGrpSpPr>
              <a:grpSpLocks noChangeAspect="1"/>
            </p:cNvGrpSpPr>
            <p:nvPr/>
          </p:nvGrpSpPr>
          <p:grpSpPr>
            <a:xfrm>
              <a:off x="7211156" y="2260638"/>
              <a:ext cx="280702" cy="449491"/>
              <a:chOff x="1307548" y="5067851"/>
              <a:chExt cx="357084" cy="571802"/>
            </a:xfrm>
          </p:grpSpPr>
          <p:sp>
            <p:nvSpPr>
              <p:cNvPr id="149" name="Freeform 214"/>
              <p:cNvSpPr>
                <a:spLocks/>
              </p:cNvSpPr>
              <p:nvPr/>
            </p:nvSpPr>
            <p:spPr bwMode="auto">
              <a:xfrm>
                <a:off x="1307548" y="5067851"/>
                <a:ext cx="357084" cy="571802"/>
              </a:xfrm>
              <a:custGeom>
                <a:avLst/>
                <a:gdLst>
                  <a:gd name="T0" fmla="*/ 260 w 1526"/>
                  <a:gd name="T1" fmla="*/ 0 h 2450"/>
                  <a:gd name="T2" fmla="*/ 1266 w 1526"/>
                  <a:gd name="T3" fmla="*/ 0 h 2450"/>
                  <a:gd name="T4" fmla="*/ 1308 w 1526"/>
                  <a:gd name="T5" fmla="*/ 4 h 2450"/>
                  <a:gd name="T6" fmla="*/ 1348 w 1526"/>
                  <a:gd name="T7" fmla="*/ 13 h 2450"/>
                  <a:gd name="T8" fmla="*/ 1386 w 1526"/>
                  <a:gd name="T9" fmla="*/ 30 h 2450"/>
                  <a:gd name="T10" fmla="*/ 1420 w 1526"/>
                  <a:gd name="T11" fmla="*/ 51 h 2450"/>
                  <a:gd name="T12" fmla="*/ 1450 w 1526"/>
                  <a:gd name="T13" fmla="*/ 78 h 2450"/>
                  <a:gd name="T14" fmla="*/ 1476 w 1526"/>
                  <a:gd name="T15" fmla="*/ 109 h 2450"/>
                  <a:gd name="T16" fmla="*/ 1497 w 1526"/>
                  <a:gd name="T17" fmla="*/ 144 h 2450"/>
                  <a:gd name="T18" fmla="*/ 1513 w 1526"/>
                  <a:gd name="T19" fmla="*/ 182 h 2450"/>
                  <a:gd name="T20" fmla="*/ 1522 w 1526"/>
                  <a:gd name="T21" fmla="*/ 223 h 2450"/>
                  <a:gd name="T22" fmla="*/ 1526 w 1526"/>
                  <a:gd name="T23" fmla="*/ 266 h 2450"/>
                  <a:gd name="T24" fmla="*/ 1526 w 1526"/>
                  <a:gd name="T25" fmla="*/ 2185 h 2450"/>
                  <a:gd name="T26" fmla="*/ 1522 w 1526"/>
                  <a:gd name="T27" fmla="*/ 2227 h 2450"/>
                  <a:gd name="T28" fmla="*/ 1513 w 1526"/>
                  <a:gd name="T29" fmla="*/ 2268 h 2450"/>
                  <a:gd name="T30" fmla="*/ 1497 w 1526"/>
                  <a:gd name="T31" fmla="*/ 2306 h 2450"/>
                  <a:gd name="T32" fmla="*/ 1476 w 1526"/>
                  <a:gd name="T33" fmla="*/ 2341 h 2450"/>
                  <a:gd name="T34" fmla="*/ 1450 w 1526"/>
                  <a:gd name="T35" fmla="*/ 2372 h 2450"/>
                  <a:gd name="T36" fmla="*/ 1420 w 1526"/>
                  <a:gd name="T37" fmla="*/ 2399 h 2450"/>
                  <a:gd name="T38" fmla="*/ 1386 w 1526"/>
                  <a:gd name="T39" fmla="*/ 2420 h 2450"/>
                  <a:gd name="T40" fmla="*/ 1348 w 1526"/>
                  <a:gd name="T41" fmla="*/ 2437 h 2450"/>
                  <a:gd name="T42" fmla="*/ 1308 w 1526"/>
                  <a:gd name="T43" fmla="*/ 2446 h 2450"/>
                  <a:gd name="T44" fmla="*/ 1266 w 1526"/>
                  <a:gd name="T45" fmla="*/ 2450 h 2450"/>
                  <a:gd name="T46" fmla="*/ 260 w 1526"/>
                  <a:gd name="T47" fmla="*/ 2450 h 2450"/>
                  <a:gd name="T48" fmla="*/ 218 w 1526"/>
                  <a:gd name="T49" fmla="*/ 2446 h 2450"/>
                  <a:gd name="T50" fmla="*/ 178 w 1526"/>
                  <a:gd name="T51" fmla="*/ 2437 h 2450"/>
                  <a:gd name="T52" fmla="*/ 140 w 1526"/>
                  <a:gd name="T53" fmla="*/ 2420 h 2450"/>
                  <a:gd name="T54" fmla="*/ 106 w 1526"/>
                  <a:gd name="T55" fmla="*/ 2399 h 2450"/>
                  <a:gd name="T56" fmla="*/ 76 w 1526"/>
                  <a:gd name="T57" fmla="*/ 2372 h 2450"/>
                  <a:gd name="T58" fmla="*/ 50 w 1526"/>
                  <a:gd name="T59" fmla="*/ 2341 h 2450"/>
                  <a:gd name="T60" fmla="*/ 29 w 1526"/>
                  <a:gd name="T61" fmla="*/ 2306 h 2450"/>
                  <a:gd name="T62" fmla="*/ 13 w 1526"/>
                  <a:gd name="T63" fmla="*/ 2268 h 2450"/>
                  <a:gd name="T64" fmla="*/ 4 w 1526"/>
                  <a:gd name="T65" fmla="*/ 2227 h 2450"/>
                  <a:gd name="T66" fmla="*/ 0 w 1526"/>
                  <a:gd name="T67" fmla="*/ 2185 h 2450"/>
                  <a:gd name="T68" fmla="*/ 0 w 1526"/>
                  <a:gd name="T69" fmla="*/ 266 h 2450"/>
                  <a:gd name="T70" fmla="*/ 4 w 1526"/>
                  <a:gd name="T71" fmla="*/ 223 h 2450"/>
                  <a:gd name="T72" fmla="*/ 13 w 1526"/>
                  <a:gd name="T73" fmla="*/ 182 h 2450"/>
                  <a:gd name="T74" fmla="*/ 29 w 1526"/>
                  <a:gd name="T75" fmla="*/ 144 h 2450"/>
                  <a:gd name="T76" fmla="*/ 50 w 1526"/>
                  <a:gd name="T77" fmla="*/ 109 h 2450"/>
                  <a:gd name="T78" fmla="*/ 76 w 1526"/>
                  <a:gd name="T79" fmla="*/ 78 h 2450"/>
                  <a:gd name="T80" fmla="*/ 106 w 1526"/>
                  <a:gd name="T81" fmla="*/ 51 h 2450"/>
                  <a:gd name="T82" fmla="*/ 140 w 1526"/>
                  <a:gd name="T83" fmla="*/ 30 h 2450"/>
                  <a:gd name="T84" fmla="*/ 178 w 1526"/>
                  <a:gd name="T85" fmla="*/ 13 h 2450"/>
                  <a:gd name="T86" fmla="*/ 218 w 1526"/>
                  <a:gd name="T87" fmla="*/ 4 h 2450"/>
                  <a:gd name="T88" fmla="*/ 260 w 1526"/>
                  <a:gd name="T89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26" h="2450">
                    <a:moveTo>
                      <a:pt x="260" y="0"/>
                    </a:moveTo>
                    <a:lnTo>
                      <a:pt x="1266" y="0"/>
                    </a:lnTo>
                    <a:lnTo>
                      <a:pt x="1308" y="4"/>
                    </a:lnTo>
                    <a:lnTo>
                      <a:pt x="1348" y="13"/>
                    </a:lnTo>
                    <a:lnTo>
                      <a:pt x="1386" y="30"/>
                    </a:lnTo>
                    <a:lnTo>
                      <a:pt x="1420" y="51"/>
                    </a:lnTo>
                    <a:lnTo>
                      <a:pt x="1450" y="78"/>
                    </a:lnTo>
                    <a:lnTo>
                      <a:pt x="1476" y="109"/>
                    </a:lnTo>
                    <a:lnTo>
                      <a:pt x="1497" y="144"/>
                    </a:lnTo>
                    <a:lnTo>
                      <a:pt x="1513" y="182"/>
                    </a:lnTo>
                    <a:lnTo>
                      <a:pt x="1522" y="223"/>
                    </a:lnTo>
                    <a:lnTo>
                      <a:pt x="1526" y="266"/>
                    </a:lnTo>
                    <a:lnTo>
                      <a:pt x="1526" y="2185"/>
                    </a:lnTo>
                    <a:lnTo>
                      <a:pt x="1522" y="2227"/>
                    </a:lnTo>
                    <a:lnTo>
                      <a:pt x="1513" y="2268"/>
                    </a:lnTo>
                    <a:lnTo>
                      <a:pt x="1497" y="2306"/>
                    </a:lnTo>
                    <a:lnTo>
                      <a:pt x="1476" y="2341"/>
                    </a:lnTo>
                    <a:lnTo>
                      <a:pt x="1450" y="2372"/>
                    </a:lnTo>
                    <a:lnTo>
                      <a:pt x="1420" y="2399"/>
                    </a:lnTo>
                    <a:lnTo>
                      <a:pt x="1386" y="2420"/>
                    </a:lnTo>
                    <a:lnTo>
                      <a:pt x="1348" y="2437"/>
                    </a:lnTo>
                    <a:lnTo>
                      <a:pt x="1308" y="2446"/>
                    </a:lnTo>
                    <a:lnTo>
                      <a:pt x="1266" y="2450"/>
                    </a:lnTo>
                    <a:lnTo>
                      <a:pt x="260" y="2450"/>
                    </a:lnTo>
                    <a:lnTo>
                      <a:pt x="218" y="2446"/>
                    </a:lnTo>
                    <a:lnTo>
                      <a:pt x="178" y="2437"/>
                    </a:lnTo>
                    <a:lnTo>
                      <a:pt x="140" y="2420"/>
                    </a:lnTo>
                    <a:lnTo>
                      <a:pt x="106" y="2399"/>
                    </a:lnTo>
                    <a:lnTo>
                      <a:pt x="76" y="2372"/>
                    </a:lnTo>
                    <a:lnTo>
                      <a:pt x="50" y="2341"/>
                    </a:lnTo>
                    <a:lnTo>
                      <a:pt x="29" y="2306"/>
                    </a:lnTo>
                    <a:lnTo>
                      <a:pt x="13" y="2268"/>
                    </a:lnTo>
                    <a:lnTo>
                      <a:pt x="4" y="2227"/>
                    </a:lnTo>
                    <a:lnTo>
                      <a:pt x="0" y="2185"/>
                    </a:lnTo>
                    <a:lnTo>
                      <a:pt x="0" y="266"/>
                    </a:lnTo>
                    <a:lnTo>
                      <a:pt x="4" y="223"/>
                    </a:lnTo>
                    <a:lnTo>
                      <a:pt x="13" y="182"/>
                    </a:lnTo>
                    <a:lnTo>
                      <a:pt x="29" y="144"/>
                    </a:lnTo>
                    <a:lnTo>
                      <a:pt x="50" y="109"/>
                    </a:lnTo>
                    <a:lnTo>
                      <a:pt x="76" y="78"/>
                    </a:lnTo>
                    <a:lnTo>
                      <a:pt x="106" y="51"/>
                    </a:lnTo>
                    <a:lnTo>
                      <a:pt x="140" y="30"/>
                    </a:lnTo>
                    <a:lnTo>
                      <a:pt x="178" y="13"/>
                    </a:lnTo>
                    <a:lnTo>
                      <a:pt x="218" y="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41AF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15"/>
              <p:cNvSpPr>
                <a:spLocks noEditPoints="1"/>
              </p:cNvSpPr>
              <p:nvPr/>
            </p:nvSpPr>
            <p:spPr bwMode="auto">
              <a:xfrm>
                <a:off x="1335554" y="5095858"/>
                <a:ext cx="301071" cy="515789"/>
              </a:xfrm>
              <a:custGeom>
                <a:avLst/>
                <a:gdLst>
                  <a:gd name="T0" fmla="*/ 621 w 1286"/>
                  <a:gd name="T1" fmla="*/ 1902 h 2210"/>
                  <a:gd name="T2" fmla="*/ 574 w 1286"/>
                  <a:gd name="T3" fmla="*/ 1925 h 2210"/>
                  <a:gd name="T4" fmla="*/ 543 w 1286"/>
                  <a:gd name="T5" fmla="*/ 1963 h 2210"/>
                  <a:gd name="T6" fmla="*/ 531 w 1286"/>
                  <a:gd name="T7" fmla="*/ 2015 h 2210"/>
                  <a:gd name="T8" fmla="*/ 543 w 1286"/>
                  <a:gd name="T9" fmla="*/ 2067 h 2210"/>
                  <a:gd name="T10" fmla="*/ 574 w 1286"/>
                  <a:gd name="T11" fmla="*/ 2107 h 2210"/>
                  <a:gd name="T12" fmla="*/ 621 w 1286"/>
                  <a:gd name="T13" fmla="*/ 2129 h 2210"/>
                  <a:gd name="T14" fmla="*/ 674 w 1286"/>
                  <a:gd name="T15" fmla="*/ 2129 h 2210"/>
                  <a:gd name="T16" fmla="*/ 720 w 1286"/>
                  <a:gd name="T17" fmla="*/ 2107 h 2210"/>
                  <a:gd name="T18" fmla="*/ 753 w 1286"/>
                  <a:gd name="T19" fmla="*/ 2067 h 2210"/>
                  <a:gd name="T20" fmla="*/ 765 w 1286"/>
                  <a:gd name="T21" fmla="*/ 2015 h 2210"/>
                  <a:gd name="T22" fmla="*/ 753 w 1286"/>
                  <a:gd name="T23" fmla="*/ 1963 h 2210"/>
                  <a:gd name="T24" fmla="*/ 720 w 1286"/>
                  <a:gd name="T25" fmla="*/ 1925 h 2210"/>
                  <a:gd name="T26" fmla="*/ 674 w 1286"/>
                  <a:gd name="T27" fmla="*/ 1902 h 2210"/>
                  <a:gd name="T28" fmla="*/ 119 w 1286"/>
                  <a:gd name="T29" fmla="*/ 238 h 2210"/>
                  <a:gd name="T30" fmla="*/ 1174 w 1286"/>
                  <a:gd name="T31" fmla="*/ 1812 h 2210"/>
                  <a:gd name="T32" fmla="*/ 119 w 1286"/>
                  <a:gd name="T33" fmla="*/ 238 h 2210"/>
                  <a:gd name="T34" fmla="*/ 1146 w 1286"/>
                  <a:gd name="T35" fmla="*/ 0 h 2210"/>
                  <a:gd name="T36" fmla="*/ 1200 w 1286"/>
                  <a:gd name="T37" fmla="*/ 11 h 2210"/>
                  <a:gd name="T38" fmla="*/ 1245 w 1286"/>
                  <a:gd name="T39" fmla="*/ 42 h 2210"/>
                  <a:gd name="T40" fmla="*/ 1275 w 1286"/>
                  <a:gd name="T41" fmla="*/ 89 h 2210"/>
                  <a:gd name="T42" fmla="*/ 1286 w 1286"/>
                  <a:gd name="T43" fmla="*/ 146 h 2210"/>
                  <a:gd name="T44" fmla="*/ 1284 w 1286"/>
                  <a:gd name="T45" fmla="*/ 2094 h 2210"/>
                  <a:gd name="T46" fmla="*/ 1262 w 1286"/>
                  <a:gd name="T47" fmla="*/ 2146 h 2210"/>
                  <a:gd name="T48" fmla="*/ 1225 w 1286"/>
                  <a:gd name="T49" fmla="*/ 2185 h 2210"/>
                  <a:gd name="T50" fmla="*/ 1175 w 1286"/>
                  <a:gd name="T51" fmla="*/ 2208 h 2210"/>
                  <a:gd name="T52" fmla="*/ 140 w 1286"/>
                  <a:gd name="T53" fmla="*/ 2210 h 2210"/>
                  <a:gd name="T54" fmla="*/ 86 w 1286"/>
                  <a:gd name="T55" fmla="*/ 2199 h 2210"/>
                  <a:gd name="T56" fmla="*/ 41 w 1286"/>
                  <a:gd name="T57" fmla="*/ 2168 h 2210"/>
                  <a:gd name="T58" fmla="*/ 11 w 1286"/>
                  <a:gd name="T59" fmla="*/ 2121 h 2210"/>
                  <a:gd name="T60" fmla="*/ 0 w 1286"/>
                  <a:gd name="T61" fmla="*/ 2065 h 2210"/>
                  <a:gd name="T62" fmla="*/ 2 w 1286"/>
                  <a:gd name="T63" fmla="*/ 116 h 2210"/>
                  <a:gd name="T64" fmla="*/ 24 w 1286"/>
                  <a:gd name="T65" fmla="*/ 64 h 2210"/>
                  <a:gd name="T66" fmla="*/ 61 w 1286"/>
                  <a:gd name="T67" fmla="*/ 25 h 2210"/>
                  <a:gd name="T68" fmla="*/ 111 w 1286"/>
                  <a:gd name="T69" fmla="*/ 2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6" h="2210">
                    <a:moveTo>
                      <a:pt x="648" y="1898"/>
                    </a:moveTo>
                    <a:lnTo>
                      <a:pt x="621" y="1902"/>
                    </a:lnTo>
                    <a:lnTo>
                      <a:pt x="596" y="1910"/>
                    </a:lnTo>
                    <a:lnTo>
                      <a:pt x="574" y="1925"/>
                    </a:lnTo>
                    <a:lnTo>
                      <a:pt x="556" y="1943"/>
                    </a:lnTo>
                    <a:lnTo>
                      <a:pt x="543" y="1963"/>
                    </a:lnTo>
                    <a:lnTo>
                      <a:pt x="534" y="1989"/>
                    </a:lnTo>
                    <a:lnTo>
                      <a:pt x="531" y="2015"/>
                    </a:lnTo>
                    <a:lnTo>
                      <a:pt x="534" y="2042"/>
                    </a:lnTo>
                    <a:lnTo>
                      <a:pt x="543" y="2067"/>
                    </a:lnTo>
                    <a:lnTo>
                      <a:pt x="556" y="2089"/>
                    </a:lnTo>
                    <a:lnTo>
                      <a:pt x="574" y="2107"/>
                    </a:lnTo>
                    <a:lnTo>
                      <a:pt x="596" y="2121"/>
                    </a:lnTo>
                    <a:lnTo>
                      <a:pt x="621" y="2129"/>
                    </a:lnTo>
                    <a:lnTo>
                      <a:pt x="648" y="2133"/>
                    </a:lnTo>
                    <a:lnTo>
                      <a:pt x="674" y="2129"/>
                    </a:lnTo>
                    <a:lnTo>
                      <a:pt x="699" y="2121"/>
                    </a:lnTo>
                    <a:lnTo>
                      <a:pt x="720" y="2107"/>
                    </a:lnTo>
                    <a:lnTo>
                      <a:pt x="739" y="2089"/>
                    </a:lnTo>
                    <a:lnTo>
                      <a:pt x="753" y="2067"/>
                    </a:lnTo>
                    <a:lnTo>
                      <a:pt x="761" y="2042"/>
                    </a:lnTo>
                    <a:lnTo>
                      <a:pt x="765" y="2015"/>
                    </a:lnTo>
                    <a:lnTo>
                      <a:pt x="761" y="1989"/>
                    </a:lnTo>
                    <a:lnTo>
                      <a:pt x="753" y="1963"/>
                    </a:lnTo>
                    <a:lnTo>
                      <a:pt x="739" y="1943"/>
                    </a:lnTo>
                    <a:lnTo>
                      <a:pt x="720" y="1925"/>
                    </a:lnTo>
                    <a:lnTo>
                      <a:pt x="699" y="1910"/>
                    </a:lnTo>
                    <a:lnTo>
                      <a:pt x="674" y="1902"/>
                    </a:lnTo>
                    <a:lnTo>
                      <a:pt x="648" y="1898"/>
                    </a:lnTo>
                    <a:close/>
                    <a:moveTo>
                      <a:pt x="119" y="238"/>
                    </a:moveTo>
                    <a:lnTo>
                      <a:pt x="119" y="1812"/>
                    </a:lnTo>
                    <a:lnTo>
                      <a:pt x="1174" y="1812"/>
                    </a:lnTo>
                    <a:lnTo>
                      <a:pt x="1174" y="238"/>
                    </a:lnTo>
                    <a:lnTo>
                      <a:pt x="119" y="238"/>
                    </a:lnTo>
                    <a:close/>
                    <a:moveTo>
                      <a:pt x="140" y="0"/>
                    </a:moveTo>
                    <a:lnTo>
                      <a:pt x="1146" y="0"/>
                    </a:lnTo>
                    <a:lnTo>
                      <a:pt x="1175" y="2"/>
                    </a:lnTo>
                    <a:lnTo>
                      <a:pt x="1200" y="11"/>
                    </a:lnTo>
                    <a:lnTo>
                      <a:pt x="1225" y="25"/>
                    </a:lnTo>
                    <a:lnTo>
                      <a:pt x="1245" y="42"/>
                    </a:lnTo>
                    <a:lnTo>
                      <a:pt x="1262" y="64"/>
                    </a:lnTo>
                    <a:lnTo>
                      <a:pt x="1275" y="89"/>
                    </a:lnTo>
                    <a:lnTo>
                      <a:pt x="1284" y="116"/>
                    </a:lnTo>
                    <a:lnTo>
                      <a:pt x="1286" y="146"/>
                    </a:lnTo>
                    <a:lnTo>
                      <a:pt x="1286" y="2065"/>
                    </a:lnTo>
                    <a:lnTo>
                      <a:pt x="1284" y="2094"/>
                    </a:lnTo>
                    <a:lnTo>
                      <a:pt x="1275" y="2121"/>
                    </a:lnTo>
                    <a:lnTo>
                      <a:pt x="1262" y="2146"/>
                    </a:lnTo>
                    <a:lnTo>
                      <a:pt x="1245" y="2168"/>
                    </a:lnTo>
                    <a:lnTo>
                      <a:pt x="1225" y="2185"/>
                    </a:lnTo>
                    <a:lnTo>
                      <a:pt x="1200" y="2199"/>
                    </a:lnTo>
                    <a:lnTo>
                      <a:pt x="1175" y="2208"/>
                    </a:lnTo>
                    <a:lnTo>
                      <a:pt x="1146" y="2210"/>
                    </a:lnTo>
                    <a:lnTo>
                      <a:pt x="140" y="2210"/>
                    </a:lnTo>
                    <a:lnTo>
                      <a:pt x="111" y="2208"/>
                    </a:lnTo>
                    <a:lnTo>
                      <a:pt x="86" y="2199"/>
                    </a:lnTo>
                    <a:lnTo>
                      <a:pt x="61" y="2185"/>
                    </a:lnTo>
                    <a:lnTo>
                      <a:pt x="41" y="2168"/>
                    </a:lnTo>
                    <a:lnTo>
                      <a:pt x="24" y="2146"/>
                    </a:lnTo>
                    <a:lnTo>
                      <a:pt x="11" y="2121"/>
                    </a:lnTo>
                    <a:lnTo>
                      <a:pt x="2" y="2094"/>
                    </a:lnTo>
                    <a:lnTo>
                      <a:pt x="0" y="2065"/>
                    </a:lnTo>
                    <a:lnTo>
                      <a:pt x="0" y="146"/>
                    </a:lnTo>
                    <a:lnTo>
                      <a:pt x="2" y="116"/>
                    </a:lnTo>
                    <a:lnTo>
                      <a:pt x="11" y="89"/>
                    </a:lnTo>
                    <a:lnTo>
                      <a:pt x="24" y="64"/>
                    </a:lnTo>
                    <a:lnTo>
                      <a:pt x="41" y="42"/>
                    </a:lnTo>
                    <a:lnTo>
                      <a:pt x="61" y="25"/>
                    </a:lnTo>
                    <a:lnTo>
                      <a:pt x="86" y="11"/>
                    </a:lnTo>
                    <a:lnTo>
                      <a:pt x="111" y="2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1" name="Group 140"/>
            <p:cNvGrpSpPr>
              <a:grpSpLocks noChangeAspect="1"/>
            </p:cNvGrpSpPr>
            <p:nvPr/>
          </p:nvGrpSpPr>
          <p:grpSpPr>
            <a:xfrm>
              <a:off x="7079189" y="2469400"/>
              <a:ext cx="195955" cy="463760"/>
              <a:chOff x="4125007" y="1118757"/>
              <a:chExt cx="285750" cy="676275"/>
            </a:xfrm>
          </p:grpSpPr>
          <p:sp>
            <p:nvSpPr>
              <p:cNvPr id="143" name="Freeform 6"/>
              <p:cNvSpPr>
                <a:spLocks/>
              </p:cNvSpPr>
              <p:nvPr/>
            </p:nvSpPr>
            <p:spPr bwMode="auto">
              <a:xfrm>
                <a:off x="4125007" y="1118757"/>
                <a:ext cx="285750" cy="676275"/>
              </a:xfrm>
              <a:custGeom>
                <a:avLst/>
                <a:gdLst>
                  <a:gd name="T0" fmla="*/ 499 w 904"/>
                  <a:gd name="T1" fmla="*/ 4 h 2128"/>
                  <a:gd name="T2" fmla="*/ 580 w 904"/>
                  <a:gd name="T3" fmla="*/ 28 h 2128"/>
                  <a:gd name="T4" fmla="*/ 650 w 904"/>
                  <a:gd name="T5" fmla="*/ 74 h 2128"/>
                  <a:gd name="T6" fmla="*/ 705 w 904"/>
                  <a:gd name="T7" fmla="*/ 137 h 2128"/>
                  <a:gd name="T8" fmla="*/ 741 w 904"/>
                  <a:gd name="T9" fmla="*/ 213 h 2128"/>
                  <a:gd name="T10" fmla="*/ 753 w 904"/>
                  <a:gd name="T11" fmla="*/ 299 h 2128"/>
                  <a:gd name="T12" fmla="*/ 739 w 904"/>
                  <a:gd name="T13" fmla="*/ 389 h 2128"/>
                  <a:gd name="T14" fmla="*/ 759 w 904"/>
                  <a:gd name="T15" fmla="*/ 444 h 2128"/>
                  <a:gd name="T16" fmla="*/ 824 w 904"/>
                  <a:gd name="T17" fmla="*/ 490 h 2128"/>
                  <a:gd name="T18" fmla="*/ 870 w 904"/>
                  <a:gd name="T19" fmla="*/ 554 h 2128"/>
                  <a:gd name="T20" fmla="*/ 892 w 904"/>
                  <a:gd name="T21" fmla="*/ 631 h 2128"/>
                  <a:gd name="T22" fmla="*/ 901 w 904"/>
                  <a:gd name="T23" fmla="*/ 764 h 2128"/>
                  <a:gd name="T24" fmla="*/ 904 w 904"/>
                  <a:gd name="T25" fmla="*/ 881 h 2128"/>
                  <a:gd name="T26" fmla="*/ 902 w 904"/>
                  <a:gd name="T27" fmla="*/ 994 h 2128"/>
                  <a:gd name="T28" fmla="*/ 895 w 904"/>
                  <a:gd name="T29" fmla="*/ 1117 h 2128"/>
                  <a:gd name="T30" fmla="*/ 882 w 904"/>
                  <a:gd name="T31" fmla="*/ 1219 h 2128"/>
                  <a:gd name="T32" fmla="*/ 855 w 904"/>
                  <a:gd name="T33" fmla="*/ 1274 h 2128"/>
                  <a:gd name="T34" fmla="*/ 809 w 904"/>
                  <a:gd name="T35" fmla="*/ 1317 h 2128"/>
                  <a:gd name="T36" fmla="*/ 789 w 904"/>
                  <a:gd name="T37" fmla="*/ 1999 h 2128"/>
                  <a:gd name="T38" fmla="*/ 764 w 904"/>
                  <a:gd name="T39" fmla="*/ 2057 h 2128"/>
                  <a:gd name="T40" fmla="*/ 720 w 904"/>
                  <a:gd name="T41" fmla="*/ 2100 h 2128"/>
                  <a:gd name="T42" fmla="*/ 661 w 904"/>
                  <a:gd name="T43" fmla="*/ 2124 h 2128"/>
                  <a:gd name="T44" fmla="*/ 532 w 904"/>
                  <a:gd name="T45" fmla="*/ 2128 h 2128"/>
                  <a:gd name="T46" fmla="*/ 476 w 904"/>
                  <a:gd name="T47" fmla="*/ 2118 h 2128"/>
                  <a:gd name="T48" fmla="*/ 428 w 904"/>
                  <a:gd name="T49" fmla="*/ 2118 h 2128"/>
                  <a:gd name="T50" fmla="*/ 372 w 904"/>
                  <a:gd name="T51" fmla="*/ 2128 h 2128"/>
                  <a:gd name="T52" fmla="*/ 243 w 904"/>
                  <a:gd name="T53" fmla="*/ 2124 h 2128"/>
                  <a:gd name="T54" fmla="*/ 184 w 904"/>
                  <a:gd name="T55" fmla="*/ 2100 h 2128"/>
                  <a:gd name="T56" fmla="*/ 140 w 904"/>
                  <a:gd name="T57" fmla="*/ 2055 h 2128"/>
                  <a:gd name="T58" fmla="*/ 115 w 904"/>
                  <a:gd name="T59" fmla="*/ 1996 h 2128"/>
                  <a:gd name="T60" fmla="*/ 95 w 904"/>
                  <a:gd name="T61" fmla="*/ 1315 h 2128"/>
                  <a:gd name="T62" fmla="*/ 49 w 904"/>
                  <a:gd name="T63" fmla="*/ 1274 h 2128"/>
                  <a:gd name="T64" fmla="*/ 22 w 904"/>
                  <a:gd name="T65" fmla="*/ 1219 h 2128"/>
                  <a:gd name="T66" fmla="*/ 9 w 904"/>
                  <a:gd name="T67" fmla="*/ 1117 h 2128"/>
                  <a:gd name="T68" fmla="*/ 2 w 904"/>
                  <a:gd name="T69" fmla="*/ 994 h 2128"/>
                  <a:gd name="T70" fmla="*/ 0 w 904"/>
                  <a:gd name="T71" fmla="*/ 881 h 2128"/>
                  <a:gd name="T72" fmla="*/ 3 w 904"/>
                  <a:gd name="T73" fmla="*/ 765 h 2128"/>
                  <a:gd name="T74" fmla="*/ 12 w 904"/>
                  <a:gd name="T75" fmla="*/ 631 h 2128"/>
                  <a:gd name="T76" fmla="*/ 30 w 904"/>
                  <a:gd name="T77" fmla="*/ 562 h 2128"/>
                  <a:gd name="T78" fmla="*/ 68 w 904"/>
                  <a:gd name="T79" fmla="*/ 502 h 2128"/>
                  <a:gd name="T80" fmla="*/ 122 w 904"/>
                  <a:gd name="T81" fmla="*/ 457 h 2128"/>
                  <a:gd name="T82" fmla="*/ 187 w 904"/>
                  <a:gd name="T83" fmla="*/ 429 h 2128"/>
                  <a:gd name="T84" fmla="*/ 161 w 904"/>
                  <a:gd name="T85" fmla="*/ 345 h 2128"/>
                  <a:gd name="T86" fmla="*/ 159 w 904"/>
                  <a:gd name="T87" fmla="*/ 254 h 2128"/>
                  <a:gd name="T88" fmla="*/ 185 w 904"/>
                  <a:gd name="T89" fmla="*/ 173 h 2128"/>
                  <a:gd name="T90" fmla="*/ 230 w 904"/>
                  <a:gd name="T91" fmla="*/ 103 h 2128"/>
                  <a:gd name="T92" fmla="*/ 292 w 904"/>
                  <a:gd name="T93" fmla="*/ 48 h 2128"/>
                  <a:gd name="T94" fmla="*/ 369 w 904"/>
                  <a:gd name="T95" fmla="*/ 13 h 2128"/>
                  <a:gd name="T96" fmla="*/ 454 w 904"/>
                  <a:gd name="T97" fmla="*/ 0 h 2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04" h="2128">
                    <a:moveTo>
                      <a:pt x="454" y="0"/>
                    </a:moveTo>
                    <a:lnTo>
                      <a:pt x="499" y="4"/>
                    </a:lnTo>
                    <a:lnTo>
                      <a:pt x="541" y="13"/>
                    </a:lnTo>
                    <a:lnTo>
                      <a:pt x="580" y="28"/>
                    </a:lnTo>
                    <a:lnTo>
                      <a:pt x="618" y="48"/>
                    </a:lnTo>
                    <a:lnTo>
                      <a:pt x="650" y="74"/>
                    </a:lnTo>
                    <a:lnTo>
                      <a:pt x="679" y="103"/>
                    </a:lnTo>
                    <a:lnTo>
                      <a:pt x="705" y="137"/>
                    </a:lnTo>
                    <a:lnTo>
                      <a:pt x="725" y="173"/>
                    </a:lnTo>
                    <a:lnTo>
                      <a:pt x="741" y="213"/>
                    </a:lnTo>
                    <a:lnTo>
                      <a:pt x="749" y="254"/>
                    </a:lnTo>
                    <a:lnTo>
                      <a:pt x="753" y="299"/>
                    </a:lnTo>
                    <a:lnTo>
                      <a:pt x="749" y="345"/>
                    </a:lnTo>
                    <a:lnTo>
                      <a:pt x="739" y="389"/>
                    </a:lnTo>
                    <a:lnTo>
                      <a:pt x="722" y="430"/>
                    </a:lnTo>
                    <a:lnTo>
                      <a:pt x="759" y="444"/>
                    </a:lnTo>
                    <a:lnTo>
                      <a:pt x="794" y="464"/>
                    </a:lnTo>
                    <a:lnTo>
                      <a:pt x="824" y="490"/>
                    </a:lnTo>
                    <a:lnTo>
                      <a:pt x="851" y="520"/>
                    </a:lnTo>
                    <a:lnTo>
                      <a:pt x="870" y="554"/>
                    </a:lnTo>
                    <a:lnTo>
                      <a:pt x="885" y="591"/>
                    </a:lnTo>
                    <a:lnTo>
                      <a:pt x="892" y="631"/>
                    </a:lnTo>
                    <a:lnTo>
                      <a:pt x="897" y="701"/>
                    </a:lnTo>
                    <a:lnTo>
                      <a:pt x="901" y="764"/>
                    </a:lnTo>
                    <a:lnTo>
                      <a:pt x="903" y="825"/>
                    </a:lnTo>
                    <a:lnTo>
                      <a:pt x="904" y="881"/>
                    </a:lnTo>
                    <a:lnTo>
                      <a:pt x="904" y="937"/>
                    </a:lnTo>
                    <a:lnTo>
                      <a:pt x="902" y="994"/>
                    </a:lnTo>
                    <a:lnTo>
                      <a:pt x="898" y="1053"/>
                    </a:lnTo>
                    <a:lnTo>
                      <a:pt x="895" y="1117"/>
                    </a:lnTo>
                    <a:lnTo>
                      <a:pt x="888" y="1187"/>
                    </a:lnTo>
                    <a:lnTo>
                      <a:pt x="882" y="1219"/>
                    </a:lnTo>
                    <a:lnTo>
                      <a:pt x="870" y="1248"/>
                    </a:lnTo>
                    <a:lnTo>
                      <a:pt x="855" y="1274"/>
                    </a:lnTo>
                    <a:lnTo>
                      <a:pt x="833" y="1297"/>
                    </a:lnTo>
                    <a:lnTo>
                      <a:pt x="809" y="1317"/>
                    </a:lnTo>
                    <a:lnTo>
                      <a:pt x="793" y="1966"/>
                    </a:lnTo>
                    <a:lnTo>
                      <a:pt x="789" y="1999"/>
                    </a:lnTo>
                    <a:lnTo>
                      <a:pt x="780" y="2029"/>
                    </a:lnTo>
                    <a:lnTo>
                      <a:pt x="764" y="2057"/>
                    </a:lnTo>
                    <a:lnTo>
                      <a:pt x="745" y="2080"/>
                    </a:lnTo>
                    <a:lnTo>
                      <a:pt x="720" y="2100"/>
                    </a:lnTo>
                    <a:lnTo>
                      <a:pt x="693" y="2115"/>
                    </a:lnTo>
                    <a:lnTo>
                      <a:pt x="661" y="2124"/>
                    </a:lnTo>
                    <a:lnTo>
                      <a:pt x="629" y="2128"/>
                    </a:lnTo>
                    <a:lnTo>
                      <a:pt x="532" y="2128"/>
                    </a:lnTo>
                    <a:lnTo>
                      <a:pt x="503" y="2126"/>
                    </a:lnTo>
                    <a:lnTo>
                      <a:pt x="476" y="2118"/>
                    </a:lnTo>
                    <a:lnTo>
                      <a:pt x="451" y="2107"/>
                    </a:lnTo>
                    <a:lnTo>
                      <a:pt x="428" y="2118"/>
                    </a:lnTo>
                    <a:lnTo>
                      <a:pt x="400" y="2126"/>
                    </a:lnTo>
                    <a:lnTo>
                      <a:pt x="372" y="2128"/>
                    </a:lnTo>
                    <a:lnTo>
                      <a:pt x="275" y="2128"/>
                    </a:lnTo>
                    <a:lnTo>
                      <a:pt x="243" y="2124"/>
                    </a:lnTo>
                    <a:lnTo>
                      <a:pt x="211" y="2115"/>
                    </a:lnTo>
                    <a:lnTo>
                      <a:pt x="184" y="2100"/>
                    </a:lnTo>
                    <a:lnTo>
                      <a:pt x="159" y="2080"/>
                    </a:lnTo>
                    <a:lnTo>
                      <a:pt x="140" y="2055"/>
                    </a:lnTo>
                    <a:lnTo>
                      <a:pt x="124" y="2028"/>
                    </a:lnTo>
                    <a:lnTo>
                      <a:pt x="115" y="1996"/>
                    </a:lnTo>
                    <a:lnTo>
                      <a:pt x="111" y="1964"/>
                    </a:lnTo>
                    <a:lnTo>
                      <a:pt x="95" y="1315"/>
                    </a:lnTo>
                    <a:lnTo>
                      <a:pt x="71" y="1297"/>
                    </a:lnTo>
                    <a:lnTo>
                      <a:pt x="49" y="1274"/>
                    </a:lnTo>
                    <a:lnTo>
                      <a:pt x="34" y="1248"/>
                    </a:lnTo>
                    <a:lnTo>
                      <a:pt x="22" y="1219"/>
                    </a:lnTo>
                    <a:lnTo>
                      <a:pt x="16" y="1187"/>
                    </a:lnTo>
                    <a:lnTo>
                      <a:pt x="9" y="1117"/>
                    </a:lnTo>
                    <a:lnTo>
                      <a:pt x="6" y="1053"/>
                    </a:lnTo>
                    <a:lnTo>
                      <a:pt x="2" y="994"/>
                    </a:lnTo>
                    <a:lnTo>
                      <a:pt x="0" y="937"/>
                    </a:lnTo>
                    <a:lnTo>
                      <a:pt x="0" y="881"/>
                    </a:lnTo>
                    <a:lnTo>
                      <a:pt x="1" y="825"/>
                    </a:lnTo>
                    <a:lnTo>
                      <a:pt x="3" y="765"/>
                    </a:lnTo>
                    <a:lnTo>
                      <a:pt x="7" y="701"/>
                    </a:lnTo>
                    <a:lnTo>
                      <a:pt x="12" y="631"/>
                    </a:lnTo>
                    <a:lnTo>
                      <a:pt x="18" y="596"/>
                    </a:lnTo>
                    <a:lnTo>
                      <a:pt x="30" y="562"/>
                    </a:lnTo>
                    <a:lnTo>
                      <a:pt x="46" y="531"/>
                    </a:lnTo>
                    <a:lnTo>
                      <a:pt x="68" y="502"/>
                    </a:lnTo>
                    <a:lnTo>
                      <a:pt x="93" y="478"/>
                    </a:lnTo>
                    <a:lnTo>
                      <a:pt x="122" y="457"/>
                    </a:lnTo>
                    <a:lnTo>
                      <a:pt x="153" y="440"/>
                    </a:lnTo>
                    <a:lnTo>
                      <a:pt x="187" y="429"/>
                    </a:lnTo>
                    <a:lnTo>
                      <a:pt x="170" y="388"/>
                    </a:lnTo>
                    <a:lnTo>
                      <a:pt x="161" y="345"/>
                    </a:lnTo>
                    <a:lnTo>
                      <a:pt x="157" y="299"/>
                    </a:lnTo>
                    <a:lnTo>
                      <a:pt x="159" y="254"/>
                    </a:lnTo>
                    <a:lnTo>
                      <a:pt x="169" y="213"/>
                    </a:lnTo>
                    <a:lnTo>
                      <a:pt x="185" y="173"/>
                    </a:lnTo>
                    <a:lnTo>
                      <a:pt x="205" y="137"/>
                    </a:lnTo>
                    <a:lnTo>
                      <a:pt x="230" y="103"/>
                    </a:lnTo>
                    <a:lnTo>
                      <a:pt x="260" y="74"/>
                    </a:lnTo>
                    <a:lnTo>
                      <a:pt x="292" y="48"/>
                    </a:lnTo>
                    <a:lnTo>
                      <a:pt x="330" y="28"/>
                    </a:lnTo>
                    <a:lnTo>
                      <a:pt x="369" y="13"/>
                    </a:lnTo>
                    <a:lnTo>
                      <a:pt x="411" y="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41AF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7"/>
              <p:cNvSpPr>
                <a:spLocks noEditPoints="1"/>
              </p:cNvSpPr>
              <p:nvPr/>
            </p:nvSpPr>
            <p:spPr bwMode="auto">
              <a:xfrm>
                <a:off x="4163107" y="1156857"/>
                <a:ext cx="211138" cy="600075"/>
              </a:xfrm>
              <a:custGeom>
                <a:avLst/>
                <a:gdLst>
                  <a:gd name="T0" fmla="*/ 361 w 665"/>
                  <a:gd name="T1" fmla="*/ 413 h 1888"/>
                  <a:gd name="T2" fmla="*/ 425 w 665"/>
                  <a:gd name="T3" fmla="*/ 416 h 1888"/>
                  <a:gd name="T4" fmla="*/ 505 w 665"/>
                  <a:gd name="T5" fmla="*/ 420 h 1888"/>
                  <a:gd name="T6" fmla="*/ 579 w 665"/>
                  <a:gd name="T7" fmla="*/ 429 h 1888"/>
                  <a:gd name="T8" fmla="*/ 621 w 665"/>
                  <a:gd name="T9" fmla="*/ 456 h 1888"/>
                  <a:gd name="T10" fmla="*/ 648 w 665"/>
                  <a:gd name="T11" fmla="*/ 497 h 1888"/>
                  <a:gd name="T12" fmla="*/ 657 w 665"/>
                  <a:gd name="T13" fmla="*/ 589 h 1888"/>
                  <a:gd name="T14" fmla="*/ 663 w 665"/>
                  <a:gd name="T15" fmla="*/ 707 h 1888"/>
                  <a:gd name="T16" fmla="*/ 665 w 665"/>
                  <a:gd name="T17" fmla="*/ 815 h 1888"/>
                  <a:gd name="T18" fmla="*/ 660 w 665"/>
                  <a:gd name="T19" fmla="*/ 927 h 1888"/>
                  <a:gd name="T20" fmla="*/ 649 w 665"/>
                  <a:gd name="T21" fmla="*/ 1056 h 1888"/>
                  <a:gd name="T22" fmla="*/ 633 w 665"/>
                  <a:gd name="T23" fmla="*/ 1089 h 1888"/>
                  <a:gd name="T24" fmla="*/ 599 w 665"/>
                  <a:gd name="T25" fmla="*/ 1105 h 1888"/>
                  <a:gd name="T26" fmla="*/ 586 w 665"/>
                  <a:gd name="T27" fmla="*/ 1106 h 1888"/>
                  <a:gd name="T28" fmla="*/ 583 w 665"/>
                  <a:gd name="T29" fmla="*/ 1108 h 1888"/>
                  <a:gd name="T30" fmla="*/ 571 w 665"/>
                  <a:gd name="T31" fmla="*/ 1110 h 1888"/>
                  <a:gd name="T32" fmla="*/ 550 w 665"/>
                  <a:gd name="T33" fmla="*/ 1860 h 1888"/>
                  <a:gd name="T34" fmla="*/ 525 w 665"/>
                  <a:gd name="T35" fmla="*/ 1885 h 1888"/>
                  <a:gd name="T36" fmla="*/ 412 w 665"/>
                  <a:gd name="T37" fmla="*/ 1888 h 1888"/>
                  <a:gd name="T38" fmla="*/ 380 w 665"/>
                  <a:gd name="T39" fmla="*/ 1875 h 1888"/>
                  <a:gd name="T40" fmla="*/ 367 w 665"/>
                  <a:gd name="T41" fmla="*/ 1844 h 1888"/>
                  <a:gd name="T42" fmla="*/ 297 w 665"/>
                  <a:gd name="T43" fmla="*/ 1231 h 1888"/>
                  <a:gd name="T44" fmla="*/ 293 w 665"/>
                  <a:gd name="T45" fmla="*/ 1860 h 1888"/>
                  <a:gd name="T46" fmla="*/ 270 w 665"/>
                  <a:gd name="T47" fmla="*/ 1885 h 1888"/>
                  <a:gd name="T48" fmla="*/ 155 w 665"/>
                  <a:gd name="T49" fmla="*/ 1888 h 1888"/>
                  <a:gd name="T50" fmla="*/ 124 w 665"/>
                  <a:gd name="T51" fmla="*/ 1875 h 1888"/>
                  <a:gd name="T52" fmla="*/ 111 w 665"/>
                  <a:gd name="T53" fmla="*/ 1844 h 1888"/>
                  <a:gd name="T54" fmla="*/ 84 w 665"/>
                  <a:gd name="T55" fmla="*/ 1110 h 1888"/>
                  <a:gd name="T56" fmla="*/ 79 w 665"/>
                  <a:gd name="T57" fmla="*/ 1107 h 1888"/>
                  <a:gd name="T58" fmla="*/ 73 w 665"/>
                  <a:gd name="T59" fmla="*/ 1105 h 1888"/>
                  <a:gd name="T60" fmla="*/ 47 w 665"/>
                  <a:gd name="T61" fmla="*/ 1100 h 1888"/>
                  <a:gd name="T62" fmla="*/ 20 w 665"/>
                  <a:gd name="T63" fmla="*/ 1073 h 1888"/>
                  <a:gd name="T64" fmla="*/ 9 w 665"/>
                  <a:gd name="T65" fmla="*/ 989 h 1888"/>
                  <a:gd name="T66" fmla="*/ 2 w 665"/>
                  <a:gd name="T67" fmla="*/ 869 h 1888"/>
                  <a:gd name="T68" fmla="*/ 0 w 665"/>
                  <a:gd name="T69" fmla="*/ 761 h 1888"/>
                  <a:gd name="T70" fmla="*/ 3 w 665"/>
                  <a:gd name="T71" fmla="*/ 650 h 1888"/>
                  <a:gd name="T72" fmla="*/ 12 w 665"/>
                  <a:gd name="T73" fmla="*/ 521 h 1888"/>
                  <a:gd name="T74" fmla="*/ 27 w 665"/>
                  <a:gd name="T75" fmla="*/ 475 h 1888"/>
                  <a:gd name="T76" fmla="*/ 62 w 665"/>
                  <a:gd name="T77" fmla="*/ 440 h 1888"/>
                  <a:gd name="T78" fmla="*/ 110 w 665"/>
                  <a:gd name="T79" fmla="*/ 424 h 1888"/>
                  <a:gd name="T80" fmla="*/ 201 w 665"/>
                  <a:gd name="T81" fmla="*/ 418 h 1888"/>
                  <a:gd name="T82" fmla="*/ 272 w 665"/>
                  <a:gd name="T83" fmla="*/ 413 h 1888"/>
                  <a:gd name="T84" fmla="*/ 331 w 665"/>
                  <a:gd name="T85" fmla="*/ 412 h 1888"/>
                  <a:gd name="T86" fmla="*/ 371 w 665"/>
                  <a:gd name="T87" fmla="*/ 3 h 1888"/>
                  <a:gd name="T88" fmla="*/ 435 w 665"/>
                  <a:gd name="T89" fmla="*/ 30 h 1888"/>
                  <a:gd name="T90" fmla="*/ 483 w 665"/>
                  <a:gd name="T91" fmla="*/ 78 h 1888"/>
                  <a:gd name="T92" fmla="*/ 510 w 665"/>
                  <a:gd name="T93" fmla="*/ 142 h 1888"/>
                  <a:gd name="T94" fmla="*/ 510 w 665"/>
                  <a:gd name="T95" fmla="*/ 214 h 1888"/>
                  <a:gd name="T96" fmla="*/ 483 w 665"/>
                  <a:gd name="T97" fmla="*/ 278 h 1888"/>
                  <a:gd name="T98" fmla="*/ 435 w 665"/>
                  <a:gd name="T99" fmla="*/ 326 h 1888"/>
                  <a:gd name="T100" fmla="*/ 371 w 665"/>
                  <a:gd name="T101" fmla="*/ 353 h 1888"/>
                  <a:gd name="T102" fmla="*/ 299 w 665"/>
                  <a:gd name="T103" fmla="*/ 353 h 1888"/>
                  <a:gd name="T104" fmla="*/ 235 w 665"/>
                  <a:gd name="T105" fmla="*/ 326 h 1888"/>
                  <a:gd name="T106" fmla="*/ 187 w 665"/>
                  <a:gd name="T107" fmla="*/ 278 h 1888"/>
                  <a:gd name="T108" fmla="*/ 160 w 665"/>
                  <a:gd name="T109" fmla="*/ 214 h 1888"/>
                  <a:gd name="T110" fmla="*/ 160 w 665"/>
                  <a:gd name="T111" fmla="*/ 142 h 1888"/>
                  <a:gd name="T112" fmla="*/ 187 w 665"/>
                  <a:gd name="T113" fmla="*/ 78 h 1888"/>
                  <a:gd name="T114" fmla="*/ 235 w 665"/>
                  <a:gd name="T115" fmla="*/ 30 h 1888"/>
                  <a:gd name="T116" fmla="*/ 299 w 665"/>
                  <a:gd name="T117" fmla="*/ 3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65" h="1888">
                    <a:moveTo>
                      <a:pt x="331" y="412"/>
                    </a:moveTo>
                    <a:lnTo>
                      <a:pt x="361" y="413"/>
                    </a:lnTo>
                    <a:lnTo>
                      <a:pt x="391" y="413"/>
                    </a:lnTo>
                    <a:lnTo>
                      <a:pt x="425" y="416"/>
                    </a:lnTo>
                    <a:lnTo>
                      <a:pt x="463" y="418"/>
                    </a:lnTo>
                    <a:lnTo>
                      <a:pt x="505" y="420"/>
                    </a:lnTo>
                    <a:lnTo>
                      <a:pt x="554" y="424"/>
                    </a:lnTo>
                    <a:lnTo>
                      <a:pt x="579" y="429"/>
                    </a:lnTo>
                    <a:lnTo>
                      <a:pt x="602" y="440"/>
                    </a:lnTo>
                    <a:lnTo>
                      <a:pt x="621" y="456"/>
                    </a:lnTo>
                    <a:lnTo>
                      <a:pt x="637" y="475"/>
                    </a:lnTo>
                    <a:lnTo>
                      <a:pt x="648" y="497"/>
                    </a:lnTo>
                    <a:lnTo>
                      <a:pt x="652" y="521"/>
                    </a:lnTo>
                    <a:lnTo>
                      <a:pt x="657" y="589"/>
                    </a:lnTo>
                    <a:lnTo>
                      <a:pt x="661" y="650"/>
                    </a:lnTo>
                    <a:lnTo>
                      <a:pt x="663" y="707"/>
                    </a:lnTo>
                    <a:lnTo>
                      <a:pt x="665" y="761"/>
                    </a:lnTo>
                    <a:lnTo>
                      <a:pt x="665" y="815"/>
                    </a:lnTo>
                    <a:lnTo>
                      <a:pt x="662" y="869"/>
                    </a:lnTo>
                    <a:lnTo>
                      <a:pt x="660" y="927"/>
                    </a:lnTo>
                    <a:lnTo>
                      <a:pt x="655" y="989"/>
                    </a:lnTo>
                    <a:lnTo>
                      <a:pt x="649" y="1056"/>
                    </a:lnTo>
                    <a:lnTo>
                      <a:pt x="644" y="1073"/>
                    </a:lnTo>
                    <a:lnTo>
                      <a:pt x="633" y="1089"/>
                    </a:lnTo>
                    <a:lnTo>
                      <a:pt x="617" y="1100"/>
                    </a:lnTo>
                    <a:lnTo>
                      <a:pt x="599" y="1105"/>
                    </a:lnTo>
                    <a:lnTo>
                      <a:pt x="591" y="1105"/>
                    </a:lnTo>
                    <a:lnTo>
                      <a:pt x="586" y="1106"/>
                    </a:lnTo>
                    <a:lnTo>
                      <a:pt x="585" y="1107"/>
                    </a:lnTo>
                    <a:lnTo>
                      <a:pt x="583" y="1108"/>
                    </a:lnTo>
                    <a:lnTo>
                      <a:pt x="580" y="1110"/>
                    </a:lnTo>
                    <a:lnTo>
                      <a:pt x="571" y="1110"/>
                    </a:lnTo>
                    <a:lnTo>
                      <a:pt x="553" y="1844"/>
                    </a:lnTo>
                    <a:lnTo>
                      <a:pt x="550" y="1860"/>
                    </a:lnTo>
                    <a:lnTo>
                      <a:pt x="540" y="1875"/>
                    </a:lnTo>
                    <a:lnTo>
                      <a:pt x="525" y="1885"/>
                    </a:lnTo>
                    <a:lnTo>
                      <a:pt x="509" y="1888"/>
                    </a:lnTo>
                    <a:lnTo>
                      <a:pt x="412" y="1888"/>
                    </a:lnTo>
                    <a:lnTo>
                      <a:pt x="394" y="1885"/>
                    </a:lnTo>
                    <a:lnTo>
                      <a:pt x="380" y="1875"/>
                    </a:lnTo>
                    <a:lnTo>
                      <a:pt x="371" y="1860"/>
                    </a:lnTo>
                    <a:lnTo>
                      <a:pt x="367" y="1844"/>
                    </a:lnTo>
                    <a:lnTo>
                      <a:pt x="367" y="1231"/>
                    </a:lnTo>
                    <a:lnTo>
                      <a:pt x="297" y="1231"/>
                    </a:lnTo>
                    <a:lnTo>
                      <a:pt x="297" y="1844"/>
                    </a:lnTo>
                    <a:lnTo>
                      <a:pt x="293" y="1860"/>
                    </a:lnTo>
                    <a:lnTo>
                      <a:pt x="284" y="1875"/>
                    </a:lnTo>
                    <a:lnTo>
                      <a:pt x="270" y="1885"/>
                    </a:lnTo>
                    <a:lnTo>
                      <a:pt x="252" y="1888"/>
                    </a:lnTo>
                    <a:lnTo>
                      <a:pt x="155" y="1888"/>
                    </a:lnTo>
                    <a:lnTo>
                      <a:pt x="139" y="1885"/>
                    </a:lnTo>
                    <a:lnTo>
                      <a:pt x="124" y="1875"/>
                    </a:lnTo>
                    <a:lnTo>
                      <a:pt x="114" y="1860"/>
                    </a:lnTo>
                    <a:lnTo>
                      <a:pt x="111" y="1844"/>
                    </a:lnTo>
                    <a:lnTo>
                      <a:pt x="93" y="1110"/>
                    </a:lnTo>
                    <a:lnTo>
                      <a:pt x="84" y="1110"/>
                    </a:lnTo>
                    <a:lnTo>
                      <a:pt x="81" y="1108"/>
                    </a:lnTo>
                    <a:lnTo>
                      <a:pt x="79" y="1107"/>
                    </a:lnTo>
                    <a:lnTo>
                      <a:pt x="78" y="1106"/>
                    </a:lnTo>
                    <a:lnTo>
                      <a:pt x="73" y="1105"/>
                    </a:lnTo>
                    <a:lnTo>
                      <a:pt x="65" y="1105"/>
                    </a:lnTo>
                    <a:lnTo>
                      <a:pt x="47" y="1100"/>
                    </a:lnTo>
                    <a:lnTo>
                      <a:pt x="31" y="1089"/>
                    </a:lnTo>
                    <a:lnTo>
                      <a:pt x="20" y="1073"/>
                    </a:lnTo>
                    <a:lnTo>
                      <a:pt x="15" y="1056"/>
                    </a:lnTo>
                    <a:lnTo>
                      <a:pt x="9" y="989"/>
                    </a:lnTo>
                    <a:lnTo>
                      <a:pt x="4" y="927"/>
                    </a:lnTo>
                    <a:lnTo>
                      <a:pt x="2" y="869"/>
                    </a:lnTo>
                    <a:lnTo>
                      <a:pt x="0" y="815"/>
                    </a:lnTo>
                    <a:lnTo>
                      <a:pt x="0" y="761"/>
                    </a:lnTo>
                    <a:lnTo>
                      <a:pt x="1" y="707"/>
                    </a:lnTo>
                    <a:lnTo>
                      <a:pt x="3" y="650"/>
                    </a:lnTo>
                    <a:lnTo>
                      <a:pt x="7" y="589"/>
                    </a:lnTo>
                    <a:lnTo>
                      <a:pt x="12" y="521"/>
                    </a:lnTo>
                    <a:lnTo>
                      <a:pt x="16" y="497"/>
                    </a:lnTo>
                    <a:lnTo>
                      <a:pt x="27" y="475"/>
                    </a:lnTo>
                    <a:lnTo>
                      <a:pt x="43" y="456"/>
                    </a:lnTo>
                    <a:lnTo>
                      <a:pt x="62" y="440"/>
                    </a:lnTo>
                    <a:lnTo>
                      <a:pt x="85" y="429"/>
                    </a:lnTo>
                    <a:lnTo>
                      <a:pt x="110" y="424"/>
                    </a:lnTo>
                    <a:lnTo>
                      <a:pt x="159" y="420"/>
                    </a:lnTo>
                    <a:lnTo>
                      <a:pt x="201" y="418"/>
                    </a:lnTo>
                    <a:lnTo>
                      <a:pt x="239" y="416"/>
                    </a:lnTo>
                    <a:lnTo>
                      <a:pt x="272" y="413"/>
                    </a:lnTo>
                    <a:lnTo>
                      <a:pt x="303" y="413"/>
                    </a:lnTo>
                    <a:lnTo>
                      <a:pt x="331" y="412"/>
                    </a:lnTo>
                    <a:close/>
                    <a:moveTo>
                      <a:pt x="334" y="0"/>
                    </a:moveTo>
                    <a:lnTo>
                      <a:pt x="371" y="3"/>
                    </a:lnTo>
                    <a:lnTo>
                      <a:pt x="405" y="14"/>
                    </a:lnTo>
                    <a:lnTo>
                      <a:pt x="435" y="30"/>
                    </a:lnTo>
                    <a:lnTo>
                      <a:pt x="461" y="52"/>
                    </a:lnTo>
                    <a:lnTo>
                      <a:pt x="483" y="78"/>
                    </a:lnTo>
                    <a:lnTo>
                      <a:pt x="499" y="109"/>
                    </a:lnTo>
                    <a:lnTo>
                      <a:pt x="510" y="142"/>
                    </a:lnTo>
                    <a:lnTo>
                      <a:pt x="513" y="179"/>
                    </a:lnTo>
                    <a:lnTo>
                      <a:pt x="510" y="214"/>
                    </a:lnTo>
                    <a:lnTo>
                      <a:pt x="499" y="248"/>
                    </a:lnTo>
                    <a:lnTo>
                      <a:pt x="483" y="278"/>
                    </a:lnTo>
                    <a:lnTo>
                      <a:pt x="461" y="304"/>
                    </a:lnTo>
                    <a:lnTo>
                      <a:pt x="435" y="326"/>
                    </a:lnTo>
                    <a:lnTo>
                      <a:pt x="405" y="343"/>
                    </a:lnTo>
                    <a:lnTo>
                      <a:pt x="371" y="353"/>
                    </a:lnTo>
                    <a:lnTo>
                      <a:pt x="334" y="356"/>
                    </a:lnTo>
                    <a:lnTo>
                      <a:pt x="299" y="353"/>
                    </a:lnTo>
                    <a:lnTo>
                      <a:pt x="266" y="343"/>
                    </a:lnTo>
                    <a:lnTo>
                      <a:pt x="235" y="326"/>
                    </a:lnTo>
                    <a:lnTo>
                      <a:pt x="209" y="304"/>
                    </a:lnTo>
                    <a:lnTo>
                      <a:pt x="187" y="278"/>
                    </a:lnTo>
                    <a:lnTo>
                      <a:pt x="170" y="248"/>
                    </a:lnTo>
                    <a:lnTo>
                      <a:pt x="160" y="214"/>
                    </a:lnTo>
                    <a:lnTo>
                      <a:pt x="157" y="179"/>
                    </a:lnTo>
                    <a:lnTo>
                      <a:pt x="160" y="142"/>
                    </a:lnTo>
                    <a:lnTo>
                      <a:pt x="170" y="109"/>
                    </a:lnTo>
                    <a:lnTo>
                      <a:pt x="187" y="78"/>
                    </a:lnTo>
                    <a:lnTo>
                      <a:pt x="209" y="52"/>
                    </a:lnTo>
                    <a:lnTo>
                      <a:pt x="235" y="30"/>
                    </a:lnTo>
                    <a:lnTo>
                      <a:pt x="266" y="14"/>
                    </a:lnTo>
                    <a:lnTo>
                      <a:pt x="299" y="3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9" name="Rectangle 68"/>
          <p:cNvSpPr/>
          <p:nvPr/>
        </p:nvSpPr>
        <p:spPr bwMode="auto">
          <a:xfrm>
            <a:off x="-632460" y="1723818"/>
            <a:ext cx="5051294" cy="351161"/>
          </a:xfrm>
          <a:prstGeom prst="rect">
            <a:avLst/>
          </a:prstGeom>
          <a:solidFill>
            <a:srgbClr val="93E6FF"/>
          </a:solidFill>
        </p:spPr>
        <p:txBody>
          <a:bodyPr lIns="0" rIns="0" anchor="ctr">
            <a:noAutofit/>
          </a:bodyPr>
          <a:lstStyle/>
          <a:p>
            <a:pPr marL="601266" defTabSz="689372"/>
            <a:endParaRPr lang="en-US" sz="7800" dirty="0">
              <a:solidFill>
                <a:srgbClr val="FFFFFF"/>
              </a:solidFill>
              <a:latin typeface="+mj-lt"/>
              <a:ea typeface="+mj-ea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-2615425" y="1273381"/>
            <a:ext cx="7555387" cy="450437"/>
          </a:xfrm>
          <a:prstGeom prst="rect">
            <a:avLst/>
          </a:prstGeom>
          <a:solidFill>
            <a:schemeClr val="bg2">
              <a:lumMod val="75000"/>
              <a:alpha val="85000"/>
            </a:schemeClr>
          </a:solidFill>
        </p:spPr>
        <p:txBody>
          <a:bodyPr lIns="0" rIns="0" anchor="ctr">
            <a:noAutofit/>
          </a:bodyPr>
          <a:lstStyle/>
          <a:p>
            <a:pPr marL="601266" defTabSz="689372"/>
            <a:endParaRPr lang="en-US" sz="7800" dirty="0">
              <a:solidFill>
                <a:srgbClr val="FFFFFF"/>
              </a:solidFill>
              <a:latin typeface="+mj-lt"/>
              <a:ea typeface="+mj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323201"/>
            <a:ext cx="8119872" cy="276999"/>
          </a:xfrm>
        </p:spPr>
        <p:txBody>
          <a:bodyPr/>
          <a:lstStyle/>
          <a:p>
            <a:r>
              <a:rPr lang="en-US" dirty="0"/>
              <a:t>Web GIS Empowers GIS Professionals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14351" y="1762766"/>
            <a:ext cx="3451574" cy="27570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3200">
                <a:solidFill>
                  <a:srgbClr val="B9E0F7">
                    <a:alpha val="30000"/>
                  </a:srgb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350" dirty="0">
                <a:solidFill>
                  <a:schemeClr val="bg2">
                    <a:lumMod val="75000"/>
                  </a:schemeClr>
                </a:solidFill>
              </a:rPr>
              <a:t>Expanding Your Impact Across the Organization</a:t>
            </a:r>
          </a:p>
        </p:txBody>
      </p:sp>
      <p:sp>
        <p:nvSpPr>
          <p:cNvPr id="7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34222" y="5624513"/>
            <a:ext cx="347853" cy="273844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7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52975" y="5624513"/>
            <a:ext cx="3800475" cy="273844"/>
          </a:xfrm>
        </p:spPr>
        <p:txBody>
          <a:bodyPr/>
          <a:lstStyle/>
          <a:p>
            <a:r>
              <a:rPr lang="en-US" dirty="0"/>
              <a:t>JD_NSGIC2016_compiled_rg_v1</a:t>
            </a:r>
          </a:p>
        </p:txBody>
      </p:sp>
    </p:spTree>
    <p:extLst>
      <p:ext uri="{BB962C8B-B14F-4D97-AF65-F5344CB8AC3E}">
        <p14:creationId xmlns:p14="http://schemas.microsoft.com/office/powerpoint/2010/main" val="162838948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-204006" y="842129"/>
            <a:ext cx="8579786" cy="1232850"/>
            <a:chOff x="-708352" y="-20162"/>
            <a:chExt cx="11439715" cy="1643800"/>
          </a:xfrm>
        </p:grpSpPr>
        <p:sp>
          <p:nvSpPr>
            <p:cNvPr id="200" name="Rectangle 71"/>
            <p:cNvSpPr>
              <a:spLocks noChangeAspect="1"/>
            </p:cNvSpPr>
            <p:nvPr/>
          </p:nvSpPr>
          <p:spPr bwMode="auto">
            <a:xfrm>
              <a:off x="3873195" y="-20162"/>
              <a:ext cx="3520390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0">
                  <a:schemeClr val="bg2">
                    <a:lumMod val="5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-708351" y="1155423"/>
              <a:ext cx="8675096" cy="468215"/>
            </a:xfrm>
            <a:prstGeom prst="rect">
              <a:avLst/>
            </a:prstGeom>
            <a:solidFill>
              <a:srgbClr val="93E6FF"/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2" name="Rectangle 201"/>
            <p:cNvSpPr/>
            <p:nvPr/>
          </p:nvSpPr>
          <p:spPr bwMode="auto">
            <a:xfrm>
              <a:off x="-708352" y="554842"/>
              <a:ext cx="7315877" cy="600582"/>
            </a:xfrm>
            <a:prstGeom prst="rect">
              <a:avLst/>
            </a:prstGeom>
            <a:gradFill flip="none" rotWithShape="1">
              <a:gsLst>
                <a:gs pos="94000">
                  <a:schemeClr val="bg2">
                    <a:lumMod val="75000"/>
                    <a:alpha val="0"/>
                  </a:schemeClr>
                </a:gs>
                <a:gs pos="73000">
                  <a:schemeClr val="bg2">
                    <a:lumMod val="75000"/>
                    <a:alpha val="95000"/>
                  </a:schemeClr>
                </a:gs>
              </a:gsLst>
              <a:lin ang="19800000" scaled="0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3" name="Rectangle 71"/>
            <p:cNvSpPr>
              <a:spLocks noChangeAspect="1"/>
            </p:cNvSpPr>
            <p:nvPr/>
          </p:nvSpPr>
          <p:spPr bwMode="auto">
            <a:xfrm>
              <a:off x="7173456" y="1157294"/>
              <a:ext cx="1579633" cy="466344"/>
            </a:xfrm>
            <a:prstGeom prst="parallelogram">
              <a:avLst>
                <a:gd name="adj" fmla="val 170320"/>
              </a:avLst>
            </a:prstGeom>
            <a:solidFill>
              <a:schemeClr val="accent4">
                <a:lumMod val="20000"/>
                <a:lumOff val="80000"/>
                <a:alpha val="38000"/>
              </a:schemeClr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4" name="Rectangle 71"/>
            <p:cNvSpPr>
              <a:spLocks noChangeAspect="1"/>
            </p:cNvSpPr>
            <p:nvPr/>
          </p:nvSpPr>
          <p:spPr bwMode="auto">
            <a:xfrm>
              <a:off x="5405124" y="-2016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79000">
                  <a:schemeClr val="accent4">
                    <a:alpha val="0"/>
                  </a:schemeClr>
                </a:gs>
                <a:gs pos="0">
                  <a:srgbClr val="00B9F2">
                    <a:alpha val="39000"/>
                  </a:srgb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5" name="Rectangle 71"/>
            <p:cNvSpPr>
              <a:spLocks noChangeAspect="1"/>
            </p:cNvSpPr>
            <p:nvPr/>
          </p:nvSpPr>
          <p:spPr bwMode="auto">
            <a:xfrm>
              <a:off x="5911852" y="-2016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lumMod val="40000"/>
                    <a:lumOff val="60000"/>
                    <a:alpha val="43000"/>
                  </a:schemeClr>
                </a:gs>
                <a:gs pos="0">
                  <a:schemeClr val="accent4">
                    <a:lumMod val="40000"/>
                    <a:lumOff val="60000"/>
                    <a:alpha val="64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6" name="Rectangle 71"/>
            <p:cNvSpPr>
              <a:spLocks noChangeAspect="1"/>
            </p:cNvSpPr>
            <p:nvPr/>
          </p:nvSpPr>
          <p:spPr bwMode="auto">
            <a:xfrm>
              <a:off x="7958812" y="1155423"/>
              <a:ext cx="794277" cy="466344"/>
            </a:xfrm>
            <a:custGeom>
              <a:avLst/>
              <a:gdLst>
                <a:gd name="connsiteX0" fmla="*/ 0 w 1579633"/>
                <a:gd name="connsiteY0" fmla="*/ 466344 h 466344"/>
                <a:gd name="connsiteX1" fmla="*/ 794277 w 1579633"/>
                <a:gd name="connsiteY1" fmla="*/ 0 h 466344"/>
                <a:gd name="connsiteX2" fmla="*/ 1579633 w 1579633"/>
                <a:gd name="connsiteY2" fmla="*/ 0 h 466344"/>
                <a:gd name="connsiteX3" fmla="*/ 785356 w 1579633"/>
                <a:gd name="connsiteY3" fmla="*/ 466344 h 466344"/>
                <a:gd name="connsiteX4" fmla="*/ 0 w 1579633"/>
                <a:gd name="connsiteY4" fmla="*/ 466344 h 466344"/>
                <a:gd name="connsiteX0" fmla="*/ 0 w 794277"/>
                <a:gd name="connsiteY0" fmla="*/ 466344 h 466344"/>
                <a:gd name="connsiteX1" fmla="*/ 8921 w 794277"/>
                <a:gd name="connsiteY1" fmla="*/ 0 h 466344"/>
                <a:gd name="connsiteX2" fmla="*/ 794277 w 794277"/>
                <a:gd name="connsiteY2" fmla="*/ 0 h 466344"/>
                <a:gd name="connsiteX3" fmla="*/ 0 w 794277"/>
                <a:gd name="connsiteY3" fmla="*/ 466344 h 46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277" h="466344">
                  <a:moveTo>
                    <a:pt x="0" y="466344"/>
                  </a:moveTo>
                  <a:lnTo>
                    <a:pt x="8921" y="0"/>
                  </a:lnTo>
                  <a:lnTo>
                    <a:pt x="794277" y="0"/>
                  </a:lnTo>
                  <a:lnTo>
                    <a:pt x="0" y="466344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7" name="Rectangle 71"/>
            <p:cNvSpPr>
              <a:spLocks noChangeAspect="1"/>
            </p:cNvSpPr>
            <p:nvPr/>
          </p:nvSpPr>
          <p:spPr bwMode="auto">
            <a:xfrm>
              <a:off x="7959516" y="-1647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>
                    <a:lumMod val="20000"/>
                    <a:lumOff val="80000"/>
                    <a:alpha val="4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369219"/>
            <a:ext cx="8119872" cy="276999"/>
          </a:xfrm>
        </p:spPr>
        <p:txBody>
          <a:bodyPr/>
          <a:lstStyle/>
          <a:p>
            <a:r>
              <a:rPr lang="en-US" dirty="0"/>
              <a:t>Web GIS Integrates Government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Opening Access and Engaging Everyone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1244" y="2686495"/>
            <a:ext cx="2859774" cy="2296702"/>
            <a:chOff x="38612" y="2276822"/>
            <a:chExt cx="5316928" cy="3228204"/>
          </a:xfrm>
          <a:solidFill>
            <a:srgbClr val="144F91"/>
          </a:solidFill>
        </p:grpSpPr>
        <p:sp>
          <p:nvSpPr>
            <p:cNvPr id="114" name="Isosceles Triangle 166"/>
            <p:cNvSpPr>
              <a:spLocks noChangeAspect="1"/>
            </p:cNvSpPr>
            <p:nvPr/>
          </p:nvSpPr>
          <p:spPr bwMode="auto">
            <a:xfrm flipH="1">
              <a:off x="1536155" y="2276822"/>
              <a:ext cx="2321844" cy="1342620"/>
            </a:xfrm>
            <a:prstGeom prst="triangle">
              <a:avLst/>
            </a:prstGeom>
            <a:solidFill>
              <a:srgbClr val="0E4494">
                <a:alpha val="40000"/>
              </a:srgbClr>
            </a:solidFill>
            <a:ln w="9144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/>
              <a:endParaRPr lang="en-US" sz="1050" b="1" dirty="0">
                <a:ln w="76200" cmpd="sng">
                  <a:solidFill>
                    <a:prstClr val="white"/>
                  </a:solidFill>
                </a:ln>
                <a:solidFill>
                  <a:srgbClr val="94E6FF"/>
                </a:solidFill>
              </a:endParaRPr>
            </a:p>
          </p:txBody>
        </p:sp>
        <p:sp>
          <p:nvSpPr>
            <p:cNvPr id="238" name="Isosceles Triangle 166"/>
            <p:cNvSpPr>
              <a:spLocks noChangeAspect="1"/>
            </p:cNvSpPr>
            <p:nvPr/>
          </p:nvSpPr>
          <p:spPr bwMode="auto">
            <a:xfrm flipH="1">
              <a:off x="782206" y="3775903"/>
              <a:ext cx="3829741" cy="780626"/>
            </a:xfrm>
            <a:prstGeom prst="trapezoid">
              <a:avLst>
                <a:gd name="adj" fmla="val 66960"/>
              </a:avLst>
            </a:prstGeom>
            <a:solidFill>
              <a:srgbClr val="0E4494">
                <a:alpha val="40000"/>
              </a:srgbClr>
            </a:solidFill>
            <a:ln w="9144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/>
              <a:endParaRPr lang="en-US" sz="1050" b="1" dirty="0">
                <a:ln w="76200" cmpd="sng">
                  <a:solidFill>
                    <a:prstClr val="white"/>
                  </a:solidFill>
                </a:ln>
                <a:solidFill>
                  <a:srgbClr val="94E6FF"/>
                </a:solidFill>
              </a:endParaRPr>
            </a:p>
          </p:txBody>
        </p:sp>
        <p:sp>
          <p:nvSpPr>
            <p:cNvPr id="241" name="Isosceles Triangle 166"/>
            <p:cNvSpPr>
              <a:spLocks noChangeAspect="1"/>
            </p:cNvSpPr>
            <p:nvPr/>
          </p:nvSpPr>
          <p:spPr bwMode="auto">
            <a:xfrm flipH="1">
              <a:off x="38612" y="4724400"/>
              <a:ext cx="5316928" cy="780626"/>
            </a:xfrm>
            <a:prstGeom prst="trapezoid">
              <a:avLst>
                <a:gd name="adj" fmla="val 64704"/>
              </a:avLst>
            </a:prstGeom>
            <a:solidFill>
              <a:srgbClr val="0E4494">
                <a:alpha val="40000"/>
              </a:srgbClr>
            </a:solidFill>
            <a:ln w="9144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/>
              <a:endParaRPr lang="en-US" sz="1050" b="1" dirty="0">
                <a:ln w="76200" cmpd="sng">
                  <a:solidFill>
                    <a:prstClr val="white"/>
                  </a:solidFill>
                </a:ln>
                <a:solidFill>
                  <a:srgbClr val="94E6FF"/>
                </a:solidFill>
              </a:endParaRPr>
            </a:p>
          </p:txBody>
        </p:sp>
      </p:grpSp>
      <p:sp>
        <p:nvSpPr>
          <p:cNvPr id="247" name="Rectangle 61"/>
          <p:cNvSpPr/>
          <p:nvPr/>
        </p:nvSpPr>
        <p:spPr bwMode="auto">
          <a:xfrm rot="9337483" flipH="1">
            <a:off x="6742427" y="3687406"/>
            <a:ext cx="425500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8" name="Rectangle 61"/>
          <p:cNvSpPr/>
          <p:nvPr/>
        </p:nvSpPr>
        <p:spPr bwMode="auto">
          <a:xfrm rot="8155388" flipH="1">
            <a:off x="6386059" y="3288998"/>
            <a:ext cx="1028700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9" name="Rectangle 61"/>
          <p:cNvSpPr/>
          <p:nvPr/>
        </p:nvSpPr>
        <p:spPr bwMode="auto">
          <a:xfrm rot="5400000" flipH="1">
            <a:off x="6131717" y="3352390"/>
            <a:ext cx="425499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2" name="Rectangle 61"/>
          <p:cNvSpPr/>
          <p:nvPr/>
        </p:nvSpPr>
        <p:spPr bwMode="auto">
          <a:xfrm rot="3110240" flipH="1">
            <a:off x="5300009" y="3241545"/>
            <a:ext cx="1028700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6" name="Rectangle 61"/>
          <p:cNvSpPr/>
          <p:nvPr/>
        </p:nvSpPr>
        <p:spPr bwMode="auto">
          <a:xfrm rot="1482312" flipH="1">
            <a:off x="5558549" y="3703270"/>
            <a:ext cx="425500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7" name="Rectangle 61"/>
          <p:cNvSpPr/>
          <p:nvPr/>
        </p:nvSpPr>
        <p:spPr bwMode="auto">
          <a:xfrm rot="20273581" flipH="1">
            <a:off x="5096241" y="4194339"/>
            <a:ext cx="864108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8" name="Rectangle 61"/>
          <p:cNvSpPr/>
          <p:nvPr/>
        </p:nvSpPr>
        <p:spPr bwMode="auto">
          <a:xfrm rot="18443829" flipH="1">
            <a:off x="5802396" y="4343475"/>
            <a:ext cx="425499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9" name="Rectangle 61"/>
          <p:cNvSpPr/>
          <p:nvPr/>
        </p:nvSpPr>
        <p:spPr bwMode="auto">
          <a:xfrm rot="16200000" flipH="1">
            <a:off x="5901561" y="4491652"/>
            <a:ext cx="905256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0" name="Rectangle 61"/>
          <p:cNvSpPr/>
          <p:nvPr/>
        </p:nvSpPr>
        <p:spPr bwMode="auto">
          <a:xfrm rot="14400000" flipH="1">
            <a:off x="6520817" y="4328656"/>
            <a:ext cx="425499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1" name="Rectangle 61"/>
          <p:cNvSpPr/>
          <p:nvPr/>
        </p:nvSpPr>
        <p:spPr bwMode="auto">
          <a:xfrm rot="11700000" flipH="1">
            <a:off x="6689099" y="4112660"/>
            <a:ext cx="1028700" cy="567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75" name="Group 274"/>
          <p:cNvGrpSpPr/>
          <p:nvPr/>
        </p:nvGrpSpPr>
        <p:grpSpPr>
          <a:xfrm>
            <a:off x="6250498" y="4715359"/>
            <a:ext cx="263898" cy="362342"/>
            <a:chOff x="6884107" y="4074142"/>
            <a:chExt cx="439361" cy="603260"/>
          </a:xfrm>
        </p:grpSpPr>
        <p:grpSp>
          <p:nvGrpSpPr>
            <p:cNvPr id="276" name="Group 275"/>
            <p:cNvGrpSpPr/>
            <p:nvPr/>
          </p:nvGrpSpPr>
          <p:grpSpPr>
            <a:xfrm>
              <a:off x="6884107" y="4074142"/>
              <a:ext cx="282509" cy="486081"/>
              <a:chOff x="3799840" y="2055728"/>
              <a:chExt cx="401955" cy="691599"/>
            </a:xfrm>
          </p:grpSpPr>
          <p:sp>
            <p:nvSpPr>
              <p:cNvPr id="280" name="Freeform 6"/>
              <p:cNvSpPr>
                <a:spLocks/>
              </p:cNvSpPr>
              <p:nvPr/>
            </p:nvSpPr>
            <p:spPr bwMode="auto">
              <a:xfrm>
                <a:off x="3799840" y="2055728"/>
                <a:ext cx="401955" cy="691599"/>
              </a:xfrm>
              <a:custGeom>
                <a:avLst/>
                <a:gdLst>
                  <a:gd name="T0" fmla="*/ 740 w 1358"/>
                  <a:gd name="T1" fmla="*/ 4 h 2337"/>
                  <a:gd name="T2" fmla="*/ 846 w 1358"/>
                  <a:gd name="T3" fmla="*/ 33 h 2337"/>
                  <a:gd name="T4" fmla="*/ 939 w 1358"/>
                  <a:gd name="T5" fmla="*/ 87 h 2337"/>
                  <a:gd name="T6" fmla="*/ 1015 w 1358"/>
                  <a:gd name="T7" fmla="*/ 163 h 2337"/>
                  <a:gd name="T8" fmla="*/ 1070 w 1358"/>
                  <a:gd name="T9" fmla="*/ 256 h 2337"/>
                  <a:gd name="T10" fmla="*/ 1099 w 1358"/>
                  <a:gd name="T11" fmla="*/ 363 h 2337"/>
                  <a:gd name="T12" fmla="*/ 1100 w 1358"/>
                  <a:gd name="T13" fmla="*/ 475 h 2337"/>
                  <a:gd name="T14" fmla="*/ 1072 w 1358"/>
                  <a:gd name="T15" fmla="*/ 578 h 2337"/>
                  <a:gd name="T16" fmla="*/ 1021 w 1358"/>
                  <a:gd name="T17" fmla="*/ 669 h 2337"/>
                  <a:gd name="T18" fmla="*/ 1024 w 1358"/>
                  <a:gd name="T19" fmla="*/ 711 h 2337"/>
                  <a:gd name="T20" fmla="*/ 1105 w 1358"/>
                  <a:gd name="T21" fmla="*/ 719 h 2337"/>
                  <a:gd name="T22" fmla="*/ 1182 w 1358"/>
                  <a:gd name="T23" fmla="*/ 750 h 2337"/>
                  <a:gd name="T24" fmla="*/ 1249 w 1358"/>
                  <a:gd name="T25" fmla="*/ 800 h 2337"/>
                  <a:gd name="T26" fmla="*/ 1300 w 1358"/>
                  <a:gd name="T27" fmla="*/ 866 h 2337"/>
                  <a:gd name="T28" fmla="*/ 1331 w 1358"/>
                  <a:gd name="T29" fmla="*/ 944 h 2337"/>
                  <a:gd name="T30" fmla="*/ 1344 w 1358"/>
                  <a:gd name="T31" fmla="*/ 1074 h 2337"/>
                  <a:gd name="T32" fmla="*/ 1353 w 1358"/>
                  <a:gd name="T33" fmla="*/ 1233 h 2337"/>
                  <a:gd name="T34" fmla="*/ 1358 w 1358"/>
                  <a:gd name="T35" fmla="*/ 1377 h 2337"/>
                  <a:gd name="T36" fmla="*/ 1356 w 1358"/>
                  <a:gd name="T37" fmla="*/ 1516 h 2337"/>
                  <a:gd name="T38" fmla="*/ 1350 w 1358"/>
                  <a:gd name="T39" fmla="*/ 1661 h 2337"/>
                  <a:gd name="T40" fmla="*/ 1338 w 1358"/>
                  <a:gd name="T41" fmla="*/ 1820 h 2337"/>
                  <a:gd name="T42" fmla="*/ 1324 w 1358"/>
                  <a:gd name="T43" fmla="*/ 1945 h 2337"/>
                  <a:gd name="T44" fmla="*/ 1291 w 1358"/>
                  <a:gd name="T45" fmla="*/ 2011 h 2337"/>
                  <a:gd name="T46" fmla="*/ 1238 w 1358"/>
                  <a:gd name="T47" fmla="*/ 2061 h 2337"/>
                  <a:gd name="T48" fmla="*/ 1206 w 1358"/>
                  <a:gd name="T49" fmla="*/ 2142 h 2337"/>
                  <a:gd name="T50" fmla="*/ 1194 w 1358"/>
                  <a:gd name="T51" fmla="*/ 2210 h 2337"/>
                  <a:gd name="T52" fmla="*/ 1161 w 1358"/>
                  <a:gd name="T53" fmla="*/ 2268 h 2337"/>
                  <a:gd name="T54" fmla="*/ 1110 w 1358"/>
                  <a:gd name="T55" fmla="*/ 2310 h 2337"/>
                  <a:gd name="T56" fmla="*/ 1047 w 1358"/>
                  <a:gd name="T57" fmla="*/ 2335 h 2337"/>
                  <a:gd name="T58" fmla="*/ 346 w 1358"/>
                  <a:gd name="T59" fmla="*/ 2337 h 2337"/>
                  <a:gd name="T60" fmla="*/ 278 w 1358"/>
                  <a:gd name="T61" fmla="*/ 2325 h 2337"/>
                  <a:gd name="T62" fmla="*/ 220 w 1358"/>
                  <a:gd name="T63" fmla="*/ 2291 h 2337"/>
                  <a:gd name="T64" fmla="*/ 178 w 1358"/>
                  <a:gd name="T65" fmla="*/ 2242 h 2337"/>
                  <a:gd name="T66" fmla="*/ 153 w 1358"/>
                  <a:gd name="T67" fmla="*/ 2177 h 2337"/>
                  <a:gd name="T68" fmla="*/ 151 w 1358"/>
                  <a:gd name="T69" fmla="*/ 2080 h 2337"/>
                  <a:gd name="T70" fmla="*/ 89 w 1358"/>
                  <a:gd name="T71" fmla="*/ 2038 h 2337"/>
                  <a:gd name="T72" fmla="*/ 47 w 1358"/>
                  <a:gd name="T73" fmla="*/ 1979 h 2337"/>
                  <a:gd name="T74" fmla="*/ 26 w 1358"/>
                  <a:gd name="T75" fmla="*/ 1908 h 2337"/>
                  <a:gd name="T76" fmla="*/ 12 w 1358"/>
                  <a:gd name="T77" fmla="*/ 1737 h 2337"/>
                  <a:gd name="T78" fmla="*/ 3 w 1358"/>
                  <a:gd name="T79" fmla="*/ 1587 h 2337"/>
                  <a:gd name="T80" fmla="*/ 0 w 1358"/>
                  <a:gd name="T81" fmla="*/ 1447 h 2337"/>
                  <a:gd name="T82" fmla="*/ 1 w 1358"/>
                  <a:gd name="T83" fmla="*/ 1307 h 2337"/>
                  <a:gd name="T84" fmla="*/ 8 w 1358"/>
                  <a:gd name="T85" fmla="*/ 1156 h 2337"/>
                  <a:gd name="T86" fmla="*/ 19 w 1358"/>
                  <a:gd name="T87" fmla="*/ 987 h 2337"/>
                  <a:gd name="T88" fmla="*/ 38 w 1358"/>
                  <a:gd name="T89" fmla="*/ 904 h 2337"/>
                  <a:gd name="T90" fmla="*/ 80 w 1358"/>
                  <a:gd name="T91" fmla="*/ 832 h 2337"/>
                  <a:gd name="T92" fmla="*/ 139 w 1358"/>
                  <a:gd name="T93" fmla="*/ 773 h 2337"/>
                  <a:gd name="T94" fmla="*/ 213 w 1358"/>
                  <a:gd name="T95" fmla="*/ 733 h 2337"/>
                  <a:gd name="T96" fmla="*/ 295 w 1358"/>
                  <a:gd name="T97" fmla="*/ 713 h 2337"/>
                  <a:gd name="T98" fmla="*/ 378 w 1358"/>
                  <a:gd name="T99" fmla="*/ 707 h 2337"/>
                  <a:gd name="T100" fmla="*/ 317 w 1358"/>
                  <a:gd name="T101" fmla="*/ 624 h 2337"/>
                  <a:gd name="T102" fmla="*/ 277 w 1358"/>
                  <a:gd name="T103" fmla="*/ 527 h 2337"/>
                  <a:gd name="T104" fmla="*/ 263 w 1358"/>
                  <a:gd name="T105" fmla="*/ 419 h 2337"/>
                  <a:gd name="T106" fmla="*/ 278 w 1358"/>
                  <a:gd name="T107" fmla="*/ 308 h 2337"/>
                  <a:gd name="T108" fmla="*/ 320 w 1358"/>
                  <a:gd name="T109" fmla="*/ 208 h 2337"/>
                  <a:gd name="T110" fmla="*/ 387 w 1358"/>
                  <a:gd name="T111" fmla="*/ 123 h 2337"/>
                  <a:gd name="T112" fmla="*/ 471 w 1358"/>
                  <a:gd name="T113" fmla="*/ 57 h 2337"/>
                  <a:gd name="T114" fmla="*/ 572 w 1358"/>
                  <a:gd name="T115" fmla="*/ 14 h 2337"/>
                  <a:gd name="T116" fmla="*/ 683 w 1358"/>
                  <a:gd name="T117" fmla="*/ 0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8" h="2337">
                    <a:moveTo>
                      <a:pt x="683" y="0"/>
                    </a:moveTo>
                    <a:lnTo>
                      <a:pt x="740" y="4"/>
                    </a:lnTo>
                    <a:lnTo>
                      <a:pt x="795" y="14"/>
                    </a:lnTo>
                    <a:lnTo>
                      <a:pt x="846" y="33"/>
                    </a:lnTo>
                    <a:lnTo>
                      <a:pt x="896" y="57"/>
                    </a:lnTo>
                    <a:lnTo>
                      <a:pt x="939" y="87"/>
                    </a:lnTo>
                    <a:lnTo>
                      <a:pt x="980" y="123"/>
                    </a:lnTo>
                    <a:lnTo>
                      <a:pt x="1015" y="163"/>
                    </a:lnTo>
                    <a:lnTo>
                      <a:pt x="1046" y="208"/>
                    </a:lnTo>
                    <a:lnTo>
                      <a:pt x="1070" y="256"/>
                    </a:lnTo>
                    <a:lnTo>
                      <a:pt x="1088" y="308"/>
                    </a:lnTo>
                    <a:lnTo>
                      <a:pt x="1099" y="363"/>
                    </a:lnTo>
                    <a:lnTo>
                      <a:pt x="1104" y="419"/>
                    </a:lnTo>
                    <a:lnTo>
                      <a:pt x="1100" y="475"/>
                    </a:lnTo>
                    <a:lnTo>
                      <a:pt x="1089" y="527"/>
                    </a:lnTo>
                    <a:lnTo>
                      <a:pt x="1072" y="578"/>
                    </a:lnTo>
                    <a:lnTo>
                      <a:pt x="1049" y="625"/>
                    </a:lnTo>
                    <a:lnTo>
                      <a:pt x="1021" y="669"/>
                    </a:lnTo>
                    <a:lnTo>
                      <a:pt x="988" y="708"/>
                    </a:lnTo>
                    <a:lnTo>
                      <a:pt x="1024" y="711"/>
                    </a:lnTo>
                    <a:lnTo>
                      <a:pt x="1063" y="713"/>
                    </a:lnTo>
                    <a:lnTo>
                      <a:pt x="1105" y="719"/>
                    </a:lnTo>
                    <a:lnTo>
                      <a:pt x="1145" y="733"/>
                    </a:lnTo>
                    <a:lnTo>
                      <a:pt x="1182" y="750"/>
                    </a:lnTo>
                    <a:lnTo>
                      <a:pt x="1217" y="773"/>
                    </a:lnTo>
                    <a:lnTo>
                      <a:pt x="1249" y="800"/>
                    </a:lnTo>
                    <a:lnTo>
                      <a:pt x="1277" y="832"/>
                    </a:lnTo>
                    <a:lnTo>
                      <a:pt x="1300" y="866"/>
                    </a:lnTo>
                    <a:lnTo>
                      <a:pt x="1318" y="904"/>
                    </a:lnTo>
                    <a:lnTo>
                      <a:pt x="1331" y="944"/>
                    </a:lnTo>
                    <a:lnTo>
                      <a:pt x="1337" y="987"/>
                    </a:lnTo>
                    <a:lnTo>
                      <a:pt x="1344" y="1074"/>
                    </a:lnTo>
                    <a:lnTo>
                      <a:pt x="1349" y="1156"/>
                    </a:lnTo>
                    <a:lnTo>
                      <a:pt x="1353" y="1233"/>
                    </a:lnTo>
                    <a:lnTo>
                      <a:pt x="1355" y="1306"/>
                    </a:lnTo>
                    <a:lnTo>
                      <a:pt x="1358" y="1377"/>
                    </a:lnTo>
                    <a:lnTo>
                      <a:pt x="1358" y="1447"/>
                    </a:lnTo>
                    <a:lnTo>
                      <a:pt x="1356" y="1516"/>
                    </a:lnTo>
                    <a:lnTo>
                      <a:pt x="1354" y="1587"/>
                    </a:lnTo>
                    <a:lnTo>
                      <a:pt x="1350" y="1661"/>
                    </a:lnTo>
                    <a:lnTo>
                      <a:pt x="1346" y="1737"/>
                    </a:lnTo>
                    <a:lnTo>
                      <a:pt x="1338" y="1820"/>
                    </a:lnTo>
                    <a:lnTo>
                      <a:pt x="1331" y="1908"/>
                    </a:lnTo>
                    <a:lnTo>
                      <a:pt x="1324" y="1945"/>
                    </a:lnTo>
                    <a:lnTo>
                      <a:pt x="1310" y="1979"/>
                    </a:lnTo>
                    <a:lnTo>
                      <a:pt x="1291" y="2011"/>
                    </a:lnTo>
                    <a:lnTo>
                      <a:pt x="1267" y="2038"/>
                    </a:lnTo>
                    <a:lnTo>
                      <a:pt x="1238" y="2061"/>
                    </a:lnTo>
                    <a:lnTo>
                      <a:pt x="1206" y="2080"/>
                    </a:lnTo>
                    <a:lnTo>
                      <a:pt x="1206" y="2142"/>
                    </a:lnTo>
                    <a:lnTo>
                      <a:pt x="1203" y="2177"/>
                    </a:lnTo>
                    <a:lnTo>
                      <a:pt x="1194" y="2210"/>
                    </a:lnTo>
                    <a:lnTo>
                      <a:pt x="1180" y="2242"/>
                    </a:lnTo>
                    <a:lnTo>
                      <a:pt x="1161" y="2268"/>
                    </a:lnTo>
                    <a:lnTo>
                      <a:pt x="1138" y="2291"/>
                    </a:lnTo>
                    <a:lnTo>
                      <a:pt x="1110" y="2310"/>
                    </a:lnTo>
                    <a:lnTo>
                      <a:pt x="1080" y="2325"/>
                    </a:lnTo>
                    <a:lnTo>
                      <a:pt x="1047" y="2335"/>
                    </a:lnTo>
                    <a:lnTo>
                      <a:pt x="1012" y="2337"/>
                    </a:lnTo>
                    <a:lnTo>
                      <a:pt x="346" y="2337"/>
                    </a:lnTo>
                    <a:lnTo>
                      <a:pt x="311" y="2335"/>
                    </a:lnTo>
                    <a:lnTo>
                      <a:pt x="278" y="2325"/>
                    </a:lnTo>
                    <a:lnTo>
                      <a:pt x="246" y="2310"/>
                    </a:lnTo>
                    <a:lnTo>
                      <a:pt x="220" y="2291"/>
                    </a:lnTo>
                    <a:lnTo>
                      <a:pt x="197" y="2268"/>
                    </a:lnTo>
                    <a:lnTo>
                      <a:pt x="178" y="2242"/>
                    </a:lnTo>
                    <a:lnTo>
                      <a:pt x="163" y="2210"/>
                    </a:lnTo>
                    <a:lnTo>
                      <a:pt x="153" y="2177"/>
                    </a:lnTo>
                    <a:lnTo>
                      <a:pt x="151" y="2142"/>
                    </a:lnTo>
                    <a:lnTo>
                      <a:pt x="151" y="2080"/>
                    </a:lnTo>
                    <a:lnTo>
                      <a:pt x="118" y="2061"/>
                    </a:lnTo>
                    <a:lnTo>
                      <a:pt x="89" y="2038"/>
                    </a:lnTo>
                    <a:lnTo>
                      <a:pt x="65" y="2011"/>
                    </a:lnTo>
                    <a:lnTo>
                      <a:pt x="47" y="1979"/>
                    </a:lnTo>
                    <a:lnTo>
                      <a:pt x="34" y="1945"/>
                    </a:lnTo>
                    <a:lnTo>
                      <a:pt x="26" y="1908"/>
                    </a:lnTo>
                    <a:lnTo>
                      <a:pt x="18" y="1820"/>
                    </a:lnTo>
                    <a:lnTo>
                      <a:pt x="12" y="1737"/>
                    </a:lnTo>
                    <a:lnTo>
                      <a:pt x="7" y="1661"/>
                    </a:lnTo>
                    <a:lnTo>
                      <a:pt x="3" y="1587"/>
                    </a:lnTo>
                    <a:lnTo>
                      <a:pt x="1" y="1516"/>
                    </a:lnTo>
                    <a:lnTo>
                      <a:pt x="0" y="1447"/>
                    </a:lnTo>
                    <a:lnTo>
                      <a:pt x="0" y="1377"/>
                    </a:lnTo>
                    <a:lnTo>
                      <a:pt x="1" y="1307"/>
                    </a:lnTo>
                    <a:lnTo>
                      <a:pt x="3" y="1233"/>
                    </a:lnTo>
                    <a:lnTo>
                      <a:pt x="8" y="1156"/>
                    </a:lnTo>
                    <a:lnTo>
                      <a:pt x="13" y="1075"/>
                    </a:lnTo>
                    <a:lnTo>
                      <a:pt x="19" y="987"/>
                    </a:lnTo>
                    <a:lnTo>
                      <a:pt x="26" y="944"/>
                    </a:lnTo>
                    <a:lnTo>
                      <a:pt x="38" y="904"/>
                    </a:lnTo>
                    <a:lnTo>
                      <a:pt x="57" y="866"/>
                    </a:lnTo>
                    <a:lnTo>
                      <a:pt x="80" y="832"/>
                    </a:lnTo>
                    <a:lnTo>
                      <a:pt x="107" y="800"/>
                    </a:lnTo>
                    <a:lnTo>
                      <a:pt x="139" y="773"/>
                    </a:lnTo>
                    <a:lnTo>
                      <a:pt x="174" y="750"/>
                    </a:lnTo>
                    <a:lnTo>
                      <a:pt x="213" y="733"/>
                    </a:lnTo>
                    <a:lnTo>
                      <a:pt x="253" y="719"/>
                    </a:lnTo>
                    <a:lnTo>
                      <a:pt x="295" y="713"/>
                    </a:lnTo>
                    <a:lnTo>
                      <a:pt x="337" y="711"/>
                    </a:lnTo>
                    <a:lnTo>
                      <a:pt x="378" y="707"/>
                    </a:lnTo>
                    <a:lnTo>
                      <a:pt x="344" y="669"/>
                    </a:lnTo>
                    <a:lnTo>
                      <a:pt x="317" y="624"/>
                    </a:lnTo>
                    <a:lnTo>
                      <a:pt x="294" y="578"/>
                    </a:lnTo>
                    <a:lnTo>
                      <a:pt x="277" y="527"/>
                    </a:lnTo>
                    <a:lnTo>
                      <a:pt x="267" y="475"/>
                    </a:lnTo>
                    <a:lnTo>
                      <a:pt x="263" y="419"/>
                    </a:lnTo>
                    <a:lnTo>
                      <a:pt x="267" y="363"/>
                    </a:lnTo>
                    <a:lnTo>
                      <a:pt x="278" y="308"/>
                    </a:lnTo>
                    <a:lnTo>
                      <a:pt x="296" y="256"/>
                    </a:lnTo>
                    <a:lnTo>
                      <a:pt x="320" y="208"/>
                    </a:lnTo>
                    <a:lnTo>
                      <a:pt x="350" y="163"/>
                    </a:lnTo>
                    <a:lnTo>
                      <a:pt x="387" y="123"/>
                    </a:lnTo>
                    <a:lnTo>
                      <a:pt x="427" y="87"/>
                    </a:lnTo>
                    <a:lnTo>
                      <a:pt x="471" y="57"/>
                    </a:lnTo>
                    <a:lnTo>
                      <a:pt x="520" y="33"/>
                    </a:lnTo>
                    <a:lnTo>
                      <a:pt x="572" y="14"/>
                    </a:lnTo>
                    <a:lnTo>
                      <a:pt x="626" y="4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1C6FB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1" name="Freeform 7"/>
              <p:cNvSpPr>
                <a:spLocks noEditPoints="1"/>
              </p:cNvSpPr>
              <p:nvPr/>
            </p:nvSpPr>
            <p:spPr bwMode="auto">
              <a:xfrm>
                <a:off x="3835307" y="2091195"/>
                <a:ext cx="331022" cy="620666"/>
              </a:xfrm>
              <a:custGeom>
                <a:avLst/>
                <a:gdLst>
                  <a:gd name="T0" fmla="*/ 617 w 1118"/>
                  <a:gd name="T1" fmla="*/ 695 h 2097"/>
                  <a:gd name="T2" fmla="*/ 752 w 1118"/>
                  <a:gd name="T3" fmla="*/ 701 h 2097"/>
                  <a:gd name="T4" fmla="*/ 934 w 1118"/>
                  <a:gd name="T5" fmla="*/ 713 h 2097"/>
                  <a:gd name="T6" fmla="*/ 1031 w 1118"/>
                  <a:gd name="T7" fmla="*/ 753 h 2097"/>
                  <a:gd name="T8" fmla="*/ 1091 w 1118"/>
                  <a:gd name="T9" fmla="*/ 841 h 2097"/>
                  <a:gd name="T10" fmla="*/ 1109 w 1118"/>
                  <a:gd name="T11" fmla="*/ 1042 h 2097"/>
                  <a:gd name="T12" fmla="*/ 1118 w 1118"/>
                  <a:gd name="T13" fmla="*/ 1258 h 2097"/>
                  <a:gd name="T14" fmla="*/ 1114 w 1118"/>
                  <a:gd name="T15" fmla="*/ 1463 h 2097"/>
                  <a:gd name="T16" fmla="*/ 1100 w 1118"/>
                  <a:gd name="T17" fmla="*/ 1690 h 2097"/>
                  <a:gd name="T18" fmla="*/ 1073 w 1118"/>
                  <a:gd name="T19" fmla="*/ 1823 h 2097"/>
                  <a:gd name="T20" fmla="*/ 1009 w 1118"/>
                  <a:gd name="T21" fmla="*/ 1858 h 2097"/>
                  <a:gd name="T22" fmla="*/ 984 w 1118"/>
                  <a:gd name="T23" fmla="*/ 1862 h 2097"/>
                  <a:gd name="T24" fmla="*/ 976 w 1118"/>
                  <a:gd name="T25" fmla="*/ 1866 h 2097"/>
                  <a:gd name="T26" fmla="*/ 964 w 1118"/>
                  <a:gd name="T27" fmla="*/ 2043 h 2097"/>
                  <a:gd name="T28" fmla="*/ 929 w 1118"/>
                  <a:gd name="T29" fmla="*/ 2088 h 2097"/>
                  <a:gd name="T30" fmla="*/ 226 w 1118"/>
                  <a:gd name="T31" fmla="*/ 2097 h 2097"/>
                  <a:gd name="T32" fmla="*/ 172 w 1118"/>
                  <a:gd name="T33" fmla="*/ 2076 h 2097"/>
                  <a:gd name="T34" fmla="*/ 151 w 1118"/>
                  <a:gd name="T35" fmla="*/ 2022 h 2097"/>
                  <a:gd name="T36" fmla="*/ 136 w 1118"/>
                  <a:gd name="T37" fmla="*/ 1865 h 2097"/>
                  <a:gd name="T38" fmla="*/ 129 w 1118"/>
                  <a:gd name="T39" fmla="*/ 1860 h 2097"/>
                  <a:gd name="T40" fmla="*/ 84 w 1118"/>
                  <a:gd name="T41" fmla="*/ 1852 h 2097"/>
                  <a:gd name="T42" fmla="*/ 31 w 1118"/>
                  <a:gd name="T43" fmla="*/ 1801 h 2097"/>
                  <a:gd name="T44" fmla="*/ 12 w 1118"/>
                  <a:gd name="T45" fmla="*/ 1610 h 2097"/>
                  <a:gd name="T46" fmla="*/ 1 w 1118"/>
                  <a:gd name="T47" fmla="*/ 1394 h 2097"/>
                  <a:gd name="T48" fmla="*/ 1 w 1118"/>
                  <a:gd name="T49" fmla="*/ 1189 h 2097"/>
                  <a:gd name="T50" fmla="*/ 13 w 1118"/>
                  <a:gd name="T51" fmla="*/ 962 h 2097"/>
                  <a:gd name="T52" fmla="*/ 39 w 1118"/>
                  <a:gd name="T53" fmla="*/ 808 h 2097"/>
                  <a:gd name="T54" fmla="*/ 116 w 1118"/>
                  <a:gd name="T55" fmla="*/ 734 h 2097"/>
                  <a:gd name="T56" fmla="*/ 251 w 1118"/>
                  <a:gd name="T57" fmla="*/ 708 h 2097"/>
                  <a:gd name="T58" fmla="*/ 413 w 1118"/>
                  <a:gd name="T59" fmla="*/ 698 h 2097"/>
                  <a:gd name="T60" fmla="*/ 539 w 1118"/>
                  <a:gd name="T61" fmla="*/ 694 h 2097"/>
                  <a:gd name="T62" fmla="*/ 650 w 1118"/>
                  <a:gd name="T63" fmla="*/ 12 h 2097"/>
                  <a:gd name="T64" fmla="*/ 760 w 1118"/>
                  <a:gd name="T65" fmla="*/ 73 h 2097"/>
                  <a:gd name="T66" fmla="*/ 836 w 1118"/>
                  <a:gd name="T67" fmla="*/ 174 h 2097"/>
                  <a:gd name="T68" fmla="*/ 864 w 1118"/>
                  <a:gd name="T69" fmla="*/ 299 h 2097"/>
                  <a:gd name="T70" fmla="*/ 836 w 1118"/>
                  <a:gd name="T71" fmla="*/ 426 h 2097"/>
                  <a:gd name="T72" fmla="*/ 760 w 1118"/>
                  <a:gd name="T73" fmla="*/ 527 h 2097"/>
                  <a:gd name="T74" fmla="*/ 650 w 1118"/>
                  <a:gd name="T75" fmla="*/ 587 h 2097"/>
                  <a:gd name="T76" fmla="*/ 519 w 1118"/>
                  <a:gd name="T77" fmla="*/ 597 h 2097"/>
                  <a:gd name="T78" fmla="*/ 400 w 1118"/>
                  <a:gd name="T79" fmla="*/ 552 h 2097"/>
                  <a:gd name="T80" fmla="*/ 311 w 1118"/>
                  <a:gd name="T81" fmla="*/ 463 h 2097"/>
                  <a:gd name="T82" fmla="*/ 267 w 1118"/>
                  <a:gd name="T83" fmla="*/ 344 h 2097"/>
                  <a:gd name="T84" fmla="*/ 275 w 1118"/>
                  <a:gd name="T85" fmla="*/ 212 h 2097"/>
                  <a:gd name="T86" fmla="*/ 337 w 1118"/>
                  <a:gd name="T87" fmla="*/ 102 h 2097"/>
                  <a:gd name="T88" fmla="*/ 437 w 1118"/>
                  <a:gd name="T89" fmla="*/ 27 h 2097"/>
                  <a:gd name="T90" fmla="*/ 563 w 1118"/>
                  <a:gd name="T91" fmla="*/ 0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7">
                    <a:moveTo>
                      <a:pt x="539" y="694"/>
                    </a:moveTo>
                    <a:lnTo>
                      <a:pt x="577" y="694"/>
                    </a:lnTo>
                    <a:lnTo>
                      <a:pt x="617" y="695"/>
                    </a:lnTo>
                    <a:lnTo>
                      <a:pt x="658" y="696"/>
                    </a:lnTo>
                    <a:lnTo>
                      <a:pt x="703" y="698"/>
                    </a:lnTo>
                    <a:lnTo>
                      <a:pt x="752" y="701"/>
                    </a:lnTo>
                    <a:lnTo>
                      <a:pt x="806" y="704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19"/>
                    </a:lnTo>
                    <a:lnTo>
                      <a:pt x="1002" y="734"/>
                    </a:lnTo>
                    <a:lnTo>
                      <a:pt x="1031" y="753"/>
                    </a:lnTo>
                    <a:lnTo>
                      <a:pt x="1056" y="778"/>
                    </a:lnTo>
                    <a:lnTo>
                      <a:pt x="1077" y="808"/>
                    </a:lnTo>
                    <a:lnTo>
                      <a:pt x="1091" y="841"/>
                    </a:lnTo>
                    <a:lnTo>
                      <a:pt x="1097" y="875"/>
                    </a:lnTo>
                    <a:lnTo>
                      <a:pt x="1105" y="962"/>
                    </a:lnTo>
                    <a:lnTo>
                      <a:pt x="1109" y="1042"/>
                    </a:lnTo>
                    <a:lnTo>
                      <a:pt x="1113" y="1117"/>
                    </a:lnTo>
                    <a:lnTo>
                      <a:pt x="1117" y="1189"/>
                    </a:lnTo>
                    <a:lnTo>
                      <a:pt x="1118" y="1258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3"/>
                    </a:lnTo>
                    <a:lnTo>
                      <a:pt x="1111" y="1534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1" y="1777"/>
                    </a:lnTo>
                    <a:lnTo>
                      <a:pt x="1085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2"/>
                    </a:lnTo>
                    <a:lnTo>
                      <a:pt x="1009" y="1858"/>
                    </a:lnTo>
                    <a:lnTo>
                      <a:pt x="996" y="1859"/>
                    </a:lnTo>
                    <a:lnTo>
                      <a:pt x="987" y="1860"/>
                    </a:lnTo>
                    <a:lnTo>
                      <a:pt x="984" y="1862"/>
                    </a:lnTo>
                    <a:lnTo>
                      <a:pt x="982" y="1864"/>
                    </a:lnTo>
                    <a:lnTo>
                      <a:pt x="980" y="1865"/>
                    </a:lnTo>
                    <a:lnTo>
                      <a:pt x="976" y="1866"/>
                    </a:lnTo>
                    <a:lnTo>
                      <a:pt x="967" y="1868"/>
                    </a:lnTo>
                    <a:lnTo>
                      <a:pt x="967" y="2022"/>
                    </a:lnTo>
                    <a:lnTo>
                      <a:pt x="964" y="2043"/>
                    </a:lnTo>
                    <a:lnTo>
                      <a:pt x="956" y="2061"/>
                    </a:lnTo>
                    <a:lnTo>
                      <a:pt x="945" y="2076"/>
                    </a:lnTo>
                    <a:lnTo>
                      <a:pt x="929" y="2088"/>
                    </a:lnTo>
                    <a:lnTo>
                      <a:pt x="911" y="2095"/>
                    </a:lnTo>
                    <a:lnTo>
                      <a:pt x="892" y="2097"/>
                    </a:lnTo>
                    <a:lnTo>
                      <a:pt x="226" y="2097"/>
                    </a:lnTo>
                    <a:lnTo>
                      <a:pt x="205" y="2095"/>
                    </a:lnTo>
                    <a:lnTo>
                      <a:pt x="187" y="2088"/>
                    </a:lnTo>
                    <a:lnTo>
                      <a:pt x="172" y="2076"/>
                    </a:lnTo>
                    <a:lnTo>
                      <a:pt x="160" y="2061"/>
                    </a:lnTo>
                    <a:lnTo>
                      <a:pt x="153" y="2043"/>
                    </a:lnTo>
                    <a:lnTo>
                      <a:pt x="151" y="2022"/>
                    </a:lnTo>
                    <a:lnTo>
                      <a:pt x="151" y="1868"/>
                    </a:lnTo>
                    <a:lnTo>
                      <a:pt x="141" y="1866"/>
                    </a:lnTo>
                    <a:lnTo>
                      <a:pt x="136" y="1865"/>
                    </a:lnTo>
                    <a:lnTo>
                      <a:pt x="134" y="1864"/>
                    </a:lnTo>
                    <a:lnTo>
                      <a:pt x="133" y="1862"/>
                    </a:lnTo>
                    <a:lnTo>
                      <a:pt x="129" y="1860"/>
                    </a:lnTo>
                    <a:lnTo>
                      <a:pt x="122" y="1859"/>
                    </a:lnTo>
                    <a:lnTo>
                      <a:pt x="108" y="1858"/>
                    </a:lnTo>
                    <a:lnTo>
                      <a:pt x="84" y="1852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1" y="1801"/>
                    </a:lnTo>
                    <a:lnTo>
                      <a:pt x="25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4"/>
                    </a:lnTo>
                    <a:lnTo>
                      <a:pt x="3" y="1463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8"/>
                    </a:lnTo>
                    <a:lnTo>
                      <a:pt x="1" y="1189"/>
                    </a:lnTo>
                    <a:lnTo>
                      <a:pt x="3" y="1117"/>
                    </a:lnTo>
                    <a:lnTo>
                      <a:pt x="7" y="1042"/>
                    </a:lnTo>
                    <a:lnTo>
                      <a:pt x="13" y="962"/>
                    </a:lnTo>
                    <a:lnTo>
                      <a:pt x="19" y="875"/>
                    </a:lnTo>
                    <a:lnTo>
                      <a:pt x="26" y="841"/>
                    </a:lnTo>
                    <a:lnTo>
                      <a:pt x="39" y="808"/>
                    </a:lnTo>
                    <a:lnTo>
                      <a:pt x="60" y="778"/>
                    </a:lnTo>
                    <a:lnTo>
                      <a:pt x="85" y="753"/>
                    </a:lnTo>
                    <a:lnTo>
                      <a:pt x="116" y="734"/>
                    </a:lnTo>
                    <a:lnTo>
                      <a:pt x="148" y="719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4"/>
                    </a:lnTo>
                    <a:lnTo>
                      <a:pt x="365" y="701"/>
                    </a:lnTo>
                    <a:lnTo>
                      <a:pt x="413" y="698"/>
                    </a:lnTo>
                    <a:lnTo>
                      <a:pt x="458" y="696"/>
                    </a:lnTo>
                    <a:lnTo>
                      <a:pt x="499" y="695"/>
                    </a:lnTo>
                    <a:lnTo>
                      <a:pt x="539" y="694"/>
                    </a:lnTo>
                    <a:close/>
                    <a:moveTo>
                      <a:pt x="563" y="0"/>
                    </a:moveTo>
                    <a:lnTo>
                      <a:pt x="608" y="3"/>
                    </a:lnTo>
                    <a:lnTo>
                      <a:pt x="650" y="12"/>
                    </a:lnTo>
                    <a:lnTo>
                      <a:pt x="690" y="27"/>
                    </a:lnTo>
                    <a:lnTo>
                      <a:pt x="726" y="48"/>
                    </a:lnTo>
                    <a:lnTo>
                      <a:pt x="760" y="73"/>
                    </a:lnTo>
                    <a:lnTo>
                      <a:pt x="790" y="102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1" y="212"/>
                    </a:lnTo>
                    <a:lnTo>
                      <a:pt x="860" y="256"/>
                    </a:lnTo>
                    <a:lnTo>
                      <a:pt x="864" y="299"/>
                    </a:lnTo>
                    <a:lnTo>
                      <a:pt x="860" y="344"/>
                    </a:lnTo>
                    <a:lnTo>
                      <a:pt x="851" y="387"/>
                    </a:lnTo>
                    <a:lnTo>
                      <a:pt x="836" y="426"/>
                    </a:lnTo>
                    <a:lnTo>
                      <a:pt x="816" y="463"/>
                    </a:lnTo>
                    <a:lnTo>
                      <a:pt x="790" y="497"/>
                    </a:lnTo>
                    <a:lnTo>
                      <a:pt x="760" y="527"/>
                    </a:lnTo>
                    <a:lnTo>
                      <a:pt x="726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8" y="597"/>
                    </a:lnTo>
                    <a:lnTo>
                      <a:pt x="563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6" y="527"/>
                    </a:lnTo>
                    <a:lnTo>
                      <a:pt x="337" y="497"/>
                    </a:lnTo>
                    <a:lnTo>
                      <a:pt x="311" y="463"/>
                    </a:lnTo>
                    <a:lnTo>
                      <a:pt x="291" y="426"/>
                    </a:lnTo>
                    <a:lnTo>
                      <a:pt x="275" y="387"/>
                    </a:lnTo>
                    <a:lnTo>
                      <a:pt x="267" y="344"/>
                    </a:lnTo>
                    <a:lnTo>
                      <a:pt x="263" y="299"/>
                    </a:lnTo>
                    <a:lnTo>
                      <a:pt x="267" y="256"/>
                    </a:lnTo>
                    <a:lnTo>
                      <a:pt x="275" y="212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2"/>
                    </a:lnTo>
                    <a:lnTo>
                      <a:pt x="366" y="73"/>
                    </a:lnTo>
                    <a:lnTo>
                      <a:pt x="400" y="48"/>
                    </a:lnTo>
                    <a:lnTo>
                      <a:pt x="437" y="27"/>
                    </a:lnTo>
                    <a:lnTo>
                      <a:pt x="477" y="12"/>
                    </a:lnTo>
                    <a:lnTo>
                      <a:pt x="519" y="3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7040959" y="4191321"/>
              <a:ext cx="282509" cy="486081"/>
              <a:chOff x="3799840" y="1029568"/>
              <a:chExt cx="401955" cy="691599"/>
            </a:xfrm>
          </p:grpSpPr>
          <p:sp>
            <p:nvSpPr>
              <p:cNvPr id="278" name="Freeform 6"/>
              <p:cNvSpPr>
                <a:spLocks/>
              </p:cNvSpPr>
              <p:nvPr/>
            </p:nvSpPr>
            <p:spPr bwMode="auto">
              <a:xfrm>
                <a:off x="3799840" y="1029568"/>
                <a:ext cx="401955" cy="691599"/>
              </a:xfrm>
              <a:custGeom>
                <a:avLst/>
                <a:gdLst>
                  <a:gd name="T0" fmla="*/ 740 w 1358"/>
                  <a:gd name="T1" fmla="*/ 4 h 2337"/>
                  <a:gd name="T2" fmla="*/ 846 w 1358"/>
                  <a:gd name="T3" fmla="*/ 33 h 2337"/>
                  <a:gd name="T4" fmla="*/ 939 w 1358"/>
                  <a:gd name="T5" fmla="*/ 87 h 2337"/>
                  <a:gd name="T6" fmla="*/ 1015 w 1358"/>
                  <a:gd name="T7" fmla="*/ 163 h 2337"/>
                  <a:gd name="T8" fmla="*/ 1070 w 1358"/>
                  <a:gd name="T9" fmla="*/ 256 h 2337"/>
                  <a:gd name="T10" fmla="*/ 1099 w 1358"/>
                  <a:gd name="T11" fmla="*/ 363 h 2337"/>
                  <a:gd name="T12" fmla="*/ 1100 w 1358"/>
                  <a:gd name="T13" fmla="*/ 475 h 2337"/>
                  <a:gd name="T14" fmla="*/ 1072 w 1358"/>
                  <a:gd name="T15" fmla="*/ 578 h 2337"/>
                  <a:gd name="T16" fmla="*/ 1021 w 1358"/>
                  <a:gd name="T17" fmla="*/ 669 h 2337"/>
                  <a:gd name="T18" fmla="*/ 1024 w 1358"/>
                  <a:gd name="T19" fmla="*/ 711 h 2337"/>
                  <a:gd name="T20" fmla="*/ 1105 w 1358"/>
                  <a:gd name="T21" fmla="*/ 719 h 2337"/>
                  <a:gd name="T22" fmla="*/ 1182 w 1358"/>
                  <a:gd name="T23" fmla="*/ 750 h 2337"/>
                  <a:gd name="T24" fmla="*/ 1249 w 1358"/>
                  <a:gd name="T25" fmla="*/ 800 h 2337"/>
                  <a:gd name="T26" fmla="*/ 1300 w 1358"/>
                  <a:gd name="T27" fmla="*/ 866 h 2337"/>
                  <a:gd name="T28" fmla="*/ 1331 w 1358"/>
                  <a:gd name="T29" fmla="*/ 944 h 2337"/>
                  <a:gd name="T30" fmla="*/ 1344 w 1358"/>
                  <a:gd name="T31" fmla="*/ 1074 h 2337"/>
                  <a:gd name="T32" fmla="*/ 1353 w 1358"/>
                  <a:gd name="T33" fmla="*/ 1233 h 2337"/>
                  <a:gd name="T34" fmla="*/ 1358 w 1358"/>
                  <a:gd name="T35" fmla="*/ 1377 h 2337"/>
                  <a:gd name="T36" fmla="*/ 1356 w 1358"/>
                  <a:gd name="T37" fmla="*/ 1516 h 2337"/>
                  <a:gd name="T38" fmla="*/ 1350 w 1358"/>
                  <a:gd name="T39" fmla="*/ 1661 h 2337"/>
                  <a:gd name="T40" fmla="*/ 1338 w 1358"/>
                  <a:gd name="T41" fmla="*/ 1820 h 2337"/>
                  <a:gd name="T42" fmla="*/ 1324 w 1358"/>
                  <a:gd name="T43" fmla="*/ 1945 h 2337"/>
                  <a:gd name="T44" fmla="*/ 1291 w 1358"/>
                  <a:gd name="T45" fmla="*/ 2011 h 2337"/>
                  <a:gd name="T46" fmla="*/ 1238 w 1358"/>
                  <a:gd name="T47" fmla="*/ 2061 h 2337"/>
                  <a:gd name="T48" fmla="*/ 1206 w 1358"/>
                  <a:gd name="T49" fmla="*/ 2142 h 2337"/>
                  <a:gd name="T50" fmla="*/ 1194 w 1358"/>
                  <a:gd name="T51" fmla="*/ 2210 h 2337"/>
                  <a:gd name="T52" fmla="*/ 1161 w 1358"/>
                  <a:gd name="T53" fmla="*/ 2268 h 2337"/>
                  <a:gd name="T54" fmla="*/ 1110 w 1358"/>
                  <a:gd name="T55" fmla="*/ 2310 h 2337"/>
                  <a:gd name="T56" fmla="*/ 1047 w 1358"/>
                  <a:gd name="T57" fmla="*/ 2335 h 2337"/>
                  <a:gd name="T58" fmla="*/ 346 w 1358"/>
                  <a:gd name="T59" fmla="*/ 2337 h 2337"/>
                  <a:gd name="T60" fmla="*/ 278 w 1358"/>
                  <a:gd name="T61" fmla="*/ 2325 h 2337"/>
                  <a:gd name="T62" fmla="*/ 220 w 1358"/>
                  <a:gd name="T63" fmla="*/ 2291 h 2337"/>
                  <a:gd name="T64" fmla="*/ 178 w 1358"/>
                  <a:gd name="T65" fmla="*/ 2242 h 2337"/>
                  <a:gd name="T66" fmla="*/ 153 w 1358"/>
                  <a:gd name="T67" fmla="*/ 2177 h 2337"/>
                  <a:gd name="T68" fmla="*/ 151 w 1358"/>
                  <a:gd name="T69" fmla="*/ 2080 h 2337"/>
                  <a:gd name="T70" fmla="*/ 89 w 1358"/>
                  <a:gd name="T71" fmla="*/ 2038 h 2337"/>
                  <a:gd name="T72" fmla="*/ 47 w 1358"/>
                  <a:gd name="T73" fmla="*/ 1979 h 2337"/>
                  <a:gd name="T74" fmla="*/ 26 w 1358"/>
                  <a:gd name="T75" fmla="*/ 1908 h 2337"/>
                  <a:gd name="T76" fmla="*/ 12 w 1358"/>
                  <a:gd name="T77" fmla="*/ 1737 h 2337"/>
                  <a:gd name="T78" fmla="*/ 3 w 1358"/>
                  <a:gd name="T79" fmla="*/ 1587 h 2337"/>
                  <a:gd name="T80" fmla="*/ 0 w 1358"/>
                  <a:gd name="T81" fmla="*/ 1447 h 2337"/>
                  <a:gd name="T82" fmla="*/ 1 w 1358"/>
                  <a:gd name="T83" fmla="*/ 1307 h 2337"/>
                  <a:gd name="T84" fmla="*/ 8 w 1358"/>
                  <a:gd name="T85" fmla="*/ 1156 h 2337"/>
                  <a:gd name="T86" fmla="*/ 19 w 1358"/>
                  <a:gd name="T87" fmla="*/ 987 h 2337"/>
                  <a:gd name="T88" fmla="*/ 38 w 1358"/>
                  <a:gd name="T89" fmla="*/ 904 h 2337"/>
                  <a:gd name="T90" fmla="*/ 80 w 1358"/>
                  <a:gd name="T91" fmla="*/ 832 h 2337"/>
                  <a:gd name="T92" fmla="*/ 139 w 1358"/>
                  <a:gd name="T93" fmla="*/ 773 h 2337"/>
                  <a:gd name="T94" fmla="*/ 213 w 1358"/>
                  <a:gd name="T95" fmla="*/ 733 h 2337"/>
                  <a:gd name="T96" fmla="*/ 295 w 1358"/>
                  <a:gd name="T97" fmla="*/ 713 h 2337"/>
                  <a:gd name="T98" fmla="*/ 378 w 1358"/>
                  <a:gd name="T99" fmla="*/ 707 h 2337"/>
                  <a:gd name="T100" fmla="*/ 317 w 1358"/>
                  <a:gd name="T101" fmla="*/ 624 h 2337"/>
                  <a:gd name="T102" fmla="*/ 277 w 1358"/>
                  <a:gd name="T103" fmla="*/ 527 h 2337"/>
                  <a:gd name="T104" fmla="*/ 263 w 1358"/>
                  <a:gd name="T105" fmla="*/ 419 h 2337"/>
                  <a:gd name="T106" fmla="*/ 278 w 1358"/>
                  <a:gd name="T107" fmla="*/ 308 h 2337"/>
                  <a:gd name="T108" fmla="*/ 320 w 1358"/>
                  <a:gd name="T109" fmla="*/ 208 h 2337"/>
                  <a:gd name="T110" fmla="*/ 387 w 1358"/>
                  <a:gd name="T111" fmla="*/ 123 h 2337"/>
                  <a:gd name="T112" fmla="*/ 471 w 1358"/>
                  <a:gd name="T113" fmla="*/ 57 h 2337"/>
                  <a:gd name="T114" fmla="*/ 572 w 1358"/>
                  <a:gd name="T115" fmla="*/ 14 h 2337"/>
                  <a:gd name="T116" fmla="*/ 683 w 1358"/>
                  <a:gd name="T117" fmla="*/ 0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8" h="2337">
                    <a:moveTo>
                      <a:pt x="683" y="0"/>
                    </a:moveTo>
                    <a:lnTo>
                      <a:pt x="740" y="4"/>
                    </a:lnTo>
                    <a:lnTo>
                      <a:pt x="795" y="14"/>
                    </a:lnTo>
                    <a:lnTo>
                      <a:pt x="846" y="33"/>
                    </a:lnTo>
                    <a:lnTo>
                      <a:pt x="896" y="57"/>
                    </a:lnTo>
                    <a:lnTo>
                      <a:pt x="939" y="87"/>
                    </a:lnTo>
                    <a:lnTo>
                      <a:pt x="980" y="123"/>
                    </a:lnTo>
                    <a:lnTo>
                      <a:pt x="1015" y="163"/>
                    </a:lnTo>
                    <a:lnTo>
                      <a:pt x="1046" y="208"/>
                    </a:lnTo>
                    <a:lnTo>
                      <a:pt x="1070" y="256"/>
                    </a:lnTo>
                    <a:lnTo>
                      <a:pt x="1088" y="308"/>
                    </a:lnTo>
                    <a:lnTo>
                      <a:pt x="1099" y="363"/>
                    </a:lnTo>
                    <a:lnTo>
                      <a:pt x="1104" y="419"/>
                    </a:lnTo>
                    <a:lnTo>
                      <a:pt x="1100" y="475"/>
                    </a:lnTo>
                    <a:lnTo>
                      <a:pt x="1089" y="527"/>
                    </a:lnTo>
                    <a:lnTo>
                      <a:pt x="1072" y="578"/>
                    </a:lnTo>
                    <a:lnTo>
                      <a:pt x="1049" y="625"/>
                    </a:lnTo>
                    <a:lnTo>
                      <a:pt x="1021" y="669"/>
                    </a:lnTo>
                    <a:lnTo>
                      <a:pt x="988" y="708"/>
                    </a:lnTo>
                    <a:lnTo>
                      <a:pt x="1024" y="711"/>
                    </a:lnTo>
                    <a:lnTo>
                      <a:pt x="1063" y="713"/>
                    </a:lnTo>
                    <a:lnTo>
                      <a:pt x="1105" y="719"/>
                    </a:lnTo>
                    <a:lnTo>
                      <a:pt x="1145" y="733"/>
                    </a:lnTo>
                    <a:lnTo>
                      <a:pt x="1182" y="750"/>
                    </a:lnTo>
                    <a:lnTo>
                      <a:pt x="1217" y="773"/>
                    </a:lnTo>
                    <a:lnTo>
                      <a:pt x="1249" y="800"/>
                    </a:lnTo>
                    <a:lnTo>
                      <a:pt x="1277" y="832"/>
                    </a:lnTo>
                    <a:lnTo>
                      <a:pt x="1300" y="866"/>
                    </a:lnTo>
                    <a:lnTo>
                      <a:pt x="1318" y="904"/>
                    </a:lnTo>
                    <a:lnTo>
                      <a:pt x="1331" y="944"/>
                    </a:lnTo>
                    <a:lnTo>
                      <a:pt x="1337" y="987"/>
                    </a:lnTo>
                    <a:lnTo>
                      <a:pt x="1344" y="1074"/>
                    </a:lnTo>
                    <a:lnTo>
                      <a:pt x="1349" y="1156"/>
                    </a:lnTo>
                    <a:lnTo>
                      <a:pt x="1353" y="1233"/>
                    </a:lnTo>
                    <a:lnTo>
                      <a:pt x="1355" y="1306"/>
                    </a:lnTo>
                    <a:lnTo>
                      <a:pt x="1358" y="1377"/>
                    </a:lnTo>
                    <a:lnTo>
                      <a:pt x="1358" y="1447"/>
                    </a:lnTo>
                    <a:lnTo>
                      <a:pt x="1356" y="1516"/>
                    </a:lnTo>
                    <a:lnTo>
                      <a:pt x="1354" y="1587"/>
                    </a:lnTo>
                    <a:lnTo>
                      <a:pt x="1350" y="1661"/>
                    </a:lnTo>
                    <a:lnTo>
                      <a:pt x="1346" y="1737"/>
                    </a:lnTo>
                    <a:lnTo>
                      <a:pt x="1338" y="1820"/>
                    </a:lnTo>
                    <a:lnTo>
                      <a:pt x="1331" y="1908"/>
                    </a:lnTo>
                    <a:lnTo>
                      <a:pt x="1324" y="1945"/>
                    </a:lnTo>
                    <a:lnTo>
                      <a:pt x="1310" y="1979"/>
                    </a:lnTo>
                    <a:lnTo>
                      <a:pt x="1291" y="2011"/>
                    </a:lnTo>
                    <a:lnTo>
                      <a:pt x="1267" y="2038"/>
                    </a:lnTo>
                    <a:lnTo>
                      <a:pt x="1238" y="2061"/>
                    </a:lnTo>
                    <a:lnTo>
                      <a:pt x="1206" y="2080"/>
                    </a:lnTo>
                    <a:lnTo>
                      <a:pt x="1206" y="2142"/>
                    </a:lnTo>
                    <a:lnTo>
                      <a:pt x="1203" y="2177"/>
                    </a:lnTo>
                    <a:lnTo>
                      <a:pt x="1194" y="2210"/>
                    </a:lnTo>
                    <a:lnTo>
                      <a:pt x="1180" y="2242"/>
                    </a:lnTo>
                    <a:lnTo>
                      <a:pt x="1161" y="2268"/>
                    </a:lnTo>
                    <a:lnTo>
                      <a:pt x="1138" y="2291"/>
                    </a:lnTo>
                    <a:lnTo>
                      <a:pt x="1110" y="2310"/>
                    </a:lnTo>
                    <a:lnTo>
                      <a:pt x="1080" y="2325"/>
                    </a:lnTo>
                    <a:lnTo>
                      <a:pt x="1047" y="2335"/>
                    </a:lnTo>
                    <a:lnTo>
                      <a:pt x="1012" y="2337"/>
                    </a:lnTo>
                    <a:lnTo>
                      <a:pt x="346" y="2337"/>
                    </a:lnTo>
                    <a:lnTo>
                      <a:pt x="311" y="2335"/>
                    </a:lnTo>
                    <a:lnTo>
                      <a:pt x="278" y="2325"/>
                    </a:lnTo>
                    <a:lnTo>
                      <a:pt x="246" y="2310"/>
                    </a:lnTo>
                    <a:lnTo>
                      <a:pt x="220" y="2291"/>
                    </a:lnTo>
                    <a:lnTo>
                      <a:pt x="197" y="2268"/>
                    </a:lnTo>
                    <a:lnTo>
                      <a:pt x="178" y="2242"/>
                    </a:lnTo>
                    <a:lnTo>
                      <a:pt x="163" y="2210"/>
                    </a:lnTo>
                    <a:lnTo>
                      <a:pt x="153" y="2177"/>
                    </a:lnTo>
                    <a:lnTo>
                      <a:pt x="151" y="2142"/>
                    </a:lnTo>
                    <a:lnTo>
                      <a:pt x="151" y="2080"/>
                    </a:lnTo>
                    <a:lnTo>
                      <a:pt x="118" y="2061"/>
                    </a:lnTo>
                    <a:lnTo>
                      <a:pt x="89" y="2038"/>
                    </a:lnTo>
                    <a:lnTo>
                      <a:pt x="65" y="2011"/>
                    </a:lnTo>
                    <a:lnTo>
                      <a:pt x="47" y="1979"/>
                    </a:lnTo>
                    <a:lnTo>
                      <a:pt x="34" y="1945"/>
                    </a:lnTo>
                    <a:lnTo>
                      <a:pt x="26" y="1908"/>
                    </a:lnTo>
                    <a:lnTo>
                      <a:pt x="18" y="1820"/>
                    </a:lnTo>
                    <a:lnTo>
                      <a:pt x="12" y="1737"/>
                    </a:lnTo>
                    <a:lnTo>
                      <a:pt x="7" y="1661"/>
                    </a:lnTo>
                    <a:lnTo>
                      <a:pt x="3" y="1587"/>
                    </a:lnTo>
                    <a:lnTo>
                      <a:pt x="1" y="1516"/>
                    </a:lnTo>
                    <a:lnTo>
                      <a:pt x="0" y="1447"/>
                    </a:lnTo>
                    <a:lnTo>
                      <a:pt x="0" y="1377"/>
                    </a:lnTo>
                    <a:lnTo>
                      <a:pt x="1" y="1307"/>
                    </a:lnTo>
                    <a:lnTo>
                      <a:pt x="3" y="1233"/>
                    </a:lnTo>
                    <a:lnTo>
                      <a:pt x="8" y="1156"/>
                    </a:lnTo>
                    <a:lnTo>
                      <a:pt x="13" y="1075"/>
                    </a:lnTo>
                    <a:lnTo>
                      <a:pt x="19" y="987"/>
                    </a:lnTo>
                    <a:lnTo>
                      <a:pt x="26" y="944"/>
                    </a:lnTo>
                    <a:lnTo>
                      <a:pt x="38" y="904"/>
                    </a:lnTo>
                    <a:lnTo>
                      <a:pt x="57" y="866"/>
                    </a:lnTo>
                    <a:lnTo>
                      <a:pt x="80" y="832"/>
                    </a:lnTo>
                    <a:lnTo>
                      <a:pt x="107" y="800"/>
                    </a:lnTo>
                    <a:lnTo>
                      <a:pt x="139" y="773"/>
                    </a:lnTo>
                    <a:lnTo>
                      <a:pt x="174" y="750"/>
                    </a:lnTo>
                    <a:lnTo>
                      <a:pt x="213" y="733"/>
                    </a:lnTo>
                    <a:lnTo>
                      <a:pt x="253" y="719"/>
                    </a:lnTo>
                    <a:lnTo>
                      <a:pt x="295" y="713"/>
                    </a:lnTo>
                    <a:lnTo>
                      <a:pt x="337" y="711"/>
                    </a:lnTo>
                    <a:lnTo>
                      <a:pt x="378" y="707"/>
                    </a:lnTo>
                    <a:lnTo>
                      <a:pt x="344" y="669"/>
                    </a:lnTo>
                    <a:lnTo>
                      <a:pt x="317" y="624"/>
                    </a:lnTo>
                    <a:lnTo>
                      <a:pt x="294" y="578"/>
                    </a:lnTo>
                    <a:lnTo>
                      <a:pt x="277" y="527"/>
                    </a:lnTo>
                    <a:lnTo>
                      <a:pt x="267" y="475"/>
                    </a:lnTo>
                    <a:lnTo>
                      <a:pt x="263" y="419"/>
                    </a:lnTo>
                    <a:lnTo>
                      <a:pt x="267" y="363"/>
                    </a:lnTo>
                    <a:lnTo>
                      <a:pt x="278" y="308"/>
                    </a:lnTo>
                    <a:lnTo>
                      <a:pt x="296" y="256"/>
                    </a:lnTo>
                    <a:lnTo>
                      <a:pt x="320" y="208"/>
                    </a:lnTo>
                    <a:lnTo>
                      <a:pt x="350" y="163"/>
                    </a:lnTo>
                    <a:lnTo>
                      <a:pt x="387" y="123"/>
                    </a:lnTo>
                    <a:lnTo>
                      <a:pt x="427" y="87"/>
                    </a:lnTo>
                    <a:lnTo>
                      <a:pt x="471" y="57"/>
                    </a:lnTo>
                    <a:lnTo>
                      <a:pt x="520" y="33"/>
                    </a:lnTo>
                    <a:lnTo>
                      <a:pt x="572" y="14"/>
                    </a:lnTo>
                    <a:lnTo>
                      <a:pt x="626" y="4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1C72B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79" name="Freeform 7"/>
              <p:cNvSpPr>
                <a:spLocks noEditPoints="1"/>
              </p:cNvSpPr>
              <p:nvPr/>
            </p:nvSpPr>
            <p:spPr bwMode="auto">
              <a:xfrm>
                <a:off x="3835307" y="1065035"/>
                <a:ext cx="331022" cy="620666"/>
              </a:xfrm>
              <a:custGeom>
                <a:avLst/>
                <a:gdLst>
                  <a:gd name="T0" fmla="*/ 617 w 1118"/>
                  <a:gd name="T1" fmla="*/ 695 h 2097"/>
                  <a:gd name="T2" fmla="*/ 752 w 1118"/>
                  <a:gd name="T3" fmla="*/ 701 h 2097"/>
                  <a:gd name="T4" fmla="*/ 934 w 1118"/>
                  <a:gd name="T5" fmla="*/ 713 h 2097"/>
                  <a:gd name="T6" fmla="*/ 1031 w 1118"/>
                  <a:gd name="T7" fmla="*/ 753 h 2097"/>
                  <a:gd name="T8" fmla="*/ 1091 w 1118"/>
                  <a:gd name="T9" fmla="*/ 841 h 2097"/>
                  <a:gd name="T10" fmla="*/ 1109 w 1118"/>
                  <a:gd name="T11" fmla="*/ 1042 h 2097"/>
                  <a:gd name="T12" fmla="*/ 1118 w 1118"/>
                  <a:gd name="T13" fmla="*/ 1258 h 2097"/>
                  <a:gd name="T14" fmla="*/ 1114 w 1118"/>
                  <a:gd name="T15" fmla="*/ 1463 h 2097"/>
                  <a:gd name="T16" fmla="*/ 1100 w 1118"/>
                  <a:gd name="T17" fmla="*/ 1690 h 2097"/>
                  <a:gd name="T18" fmla="*/ 1073 w 1118"/>
                  <a:gd name="T19" fmla="*/ 1823 h 2097"/>
                  <a:gd name="T20" fmla="*/ 1009 w 1118"/>
                  <a:gd name="T21" fmla="*/ 1858 h 2097"/>
                  <a:gd name="T22" fmla="*/ 984 w 1118"/>
                  <a:gd name="T23" fmla="*/ 1862 h 2097"/>
                  <a:gd name="T24" fmla="*/ 976 w 1118"/>
                  <a:gd name="T25" fmla="*/ 1866 h 2097"/>
                  <a:gd name="T26" fmla="*/ 964 w 1118"/>
                  <a:gd name="T27" fmla="*/ 2043 h 2097"/>
                  <a:gd name="T28" fmla="*/ 929 w 1118"/>
                  <a:gd name="T29" fmla="*/ 2088 h 2097"/>
                  <a:gd name="T30" fmla="*/ 226 w 1118"/>
                  <a:gd name="T31" fmla="*/ 2097 h 2097"/>
                  <a:gd name="T32" fmla="*/ 172 w 1118"/>
                  <a:gd name="T33" fmla="*/ 2076 h 2097"/>
                  <a:gd name="T34" fmla="*/ 151 w 1118"/>
                  <a:gd name="T35" fmla="*/ 2022 h 2097"/>
                  <a:gd name="T36" fmla="*/ 136 w 1118"/>
                  <a:gd name="T37" fmla="*/ 1865 h 2097"/>
                  <a:gd name="T38" fmla="*/ 129 w 1118"/>
                  <a:gd name="T39" fmla="*/ 1860 h 2097"/>
                  <a:gd name="T40" fmla="*/ 84 w 1118"/>
                  <a:gd name="T41" fmla="*/ 1852 h 2097"/>
                  <a:gd name="T42" fmla="*/ 31 w 1118"/>
                  <a:gd name="T43" fmla="*/ 1801 h 2097"/>
                  <a:gd name="T44" fmla="*/ 12 w 1118"/>
                  <a:gd name="T45" fmla="*/ 1610 h 2097"/>
                  <a:gd name="T46" fmla="*/ 1 w 1118"/>
                  <a:gd name="T47" fmla="*/ 1394 h 2097"/>
                  <a:gd name="T48" fmla="*/ 1 w 1118"/>
                  <a:gd name="T49" fmla="*/ 1189 h 2097"/>
                  <a:gd name="T50" fmla="*/ 13 w 1118"/>
                  <a:gd name="T51" fmla="*/ 962 h 2097"/>
                  <a:gd name="T52" fmla="*/ 39 w 1118"/>
                  <a:gd name="T53" fmla="*/ 808 h 2097"/>
                  <a:gd name="T54" fmla="*/ 116 w 1118"/>
                  <a:gd name="T55" fmla="*/ 734 h 2097"/>
                  <a:gd name="T56" fmla="*/ 251 w 1118"/>
                  <a:gd name="T57" fmla="*/ 708 h 2097"/>
                  <a:gd name="T58" fmla="*/ 413 w 1118"/>
                  <a:gd name="T59" fmla="*/ 698 h 2097"/>
                  <a:gd name="T60" fmla="*/ 539 w 1118"/>
                  <a:gd name="T61" fmla="*/ 694 h 2097"/>
                  <a:gd name="T62" fmla="*/ 650 w 1118"/>
                  <a:gd name="T63" fmla="*/ 12 h 2097"/>
                  <a:gd name="T64" fmla="*/ 760 w 1118"/>
                  <a:gd name="T65" fmla="*/ 73 h 2097"/>
                  <a:gd name="T66" fmla="*/ 836 w 1118"/>
                  <a:gd name="T67" fmla="*/ 174 h 2097"/>
                  <a:gd name="T68" fmla="*/ 864 w 1118"/>
                  <a:gd name="T69" fmla="*/ 299 h 2097"/>
                  <a:gd name="T70" fmla="*/ 836 w 1118"/>
                  <a:gd name="T71" fmla="*/ 426 h 2097"/>
                  <a:gd name="T72" fmla="*/ 760 w 1118"/>
                  <a:gd name="T73" fmla="*/ 527 h 2097"/>
                  <a:gd name="T74" fmla="*/ 650 w 1118"/>
                  <a:gd name="T75" fmla="*/ 587 h 2097"/>
                  <a:gd name="T76" fmla="*/ 519 w 1118"/>
                  <a:gd name="T77" fmla="*/ 597 h 2097"/>
                  <a:gd name="T78" fmla="*/ 400 w 1118"/>
                  <a:gd name="T79" fmla="*/ 552 h 2097"/>
                  <a:gd name="T80" fmla="*/ 311 w 1118"/>
                  <a:gd name="T81" fmla="*/ 463 h 2097"/>
                  <a:gd name="T82" fmla="*/ 267 w 1118"/>
                  <a:gd name="T83" fmla="*/ 344 h 2097"/>
                  <a:gd name="T84" fmla="*/ 275 w 1118"/>
                  <a:gd name="T85" fmla="*/ 212 h 2097"/>
                  <a:gd name="T86" fmla="*/ 337 w 1118"/>
                  <a:gd name="T87" fmla="*/ 102 h 2097"/>
                  <a:gd name="T88" fmla="*/ 437 w 1118"/>
                  <a:gd name="T89" fmla="*/ 27 h 2097"/>
                  <a:gd name="T90" fmla="*/ 563 w 1118"/>
                  <a:gd name="T91" fmla="*/ 0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7">
                    <a:moveTo>
                      <a:pt x="539" y="694"/>
                    </a:moveTo>
                    <a:lnTo>
                      <a:pt x="577" y="694"/>
                    </a:lnTo>
                    <a:lnTo>
                      <a:pt x="617" y="695"/>
                    </a:lnTo>
                    <a:lnTo>
                      <a:pt x="658" y="696"/>
                    </a:lnTo>
                    <a:lnTo>
                      <a:pt x="703" y="698"/>
                    </a:lnTo>
                    <a:lnTo>
                      <a:pt x="752" y="701"/>
                    </a:lnTo>
                    <a:lnTo>
                      <a:pt x="806" y="704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19"/>
                    </a:lnTo>
                    <a:lnTo>
                      <a:pt x="1002" y="734"/>
                    </a:lnTo>
                    <a:lnTo>
                      <a:pt x="1031" y="753"/>
                    </a:lnTo>
                    <a:lnTo>
                      <a:pt x="1056" y="778"/>
                    </a:lnTo>
                    <a:lnTo>
                      <a:pt x="1077" y="808"/>
                    </a:lnTo>
                    <a:lnTo>
                      <a:pt x="1091" y="841"/>
                    </a:lnTo>
                    <a:lnTo>
                      <a:pt x="1097" y="875"/>
                    </a:lnTo>
                    <a:lnTo>
                      <a:pt x="1105" y="962"/>
                    </a:lnTo>
                    <a:lnTo>
                      <a:pt x="1109" y="1042"/>
                    </a:lnTo>
                    <a:lnTo>
                      <a:pt x="1113" y="1117"/>
                    </a:lnTo>
                    <a:lnTo>
                      <a:pt x="1117" y="1189"/>
                    </a:lnTo>
                    <a:lnTo>
                      <a:pt x="1118" y="1258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3"/>
                    </a:lnTo>
                    <a:lnTo>
                      <a:pt x="1111" y="1534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1" y="1777"/>
                    </a:lnTo>
                    <a:lnTo>
                      <a:pt x="1085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2"/>
                    </a:lnTo>
                    <a:lnTo>
                      <a:pt x="1009" y="1858"/>
                    </a:lnTo>
                    <a:lnTo>
                      <a:pt x="996" y="1859"/>
                    </a:lnTo>
                    <a:lnTo>
                      <a:pt x="987" y="1860"/>
                    </a:lnTo>
                    <a:lnTo>
                      <a:pt x="984" y="1862"/>
                    </a:lnTo>
                    <a:lnTo>
                      <a:pt x="982" y="1864"/>
                    </a:lnTo>
                    <a:lnTo>
                      <a:pt x="980" y="1865"/>
                    </a:lnTo>
                    <a:lnTo>
                      <a:pt x="976" y="1866"/>
                    </a:lnTo>
                    <a:lnTo>
                      <a:pt x="967" y="1868"/>
                    </a:lnTo>
                    <a:lnTo>
                      <a:pt x="967" y="2022"/>
                    </a:lnTo>
                    <a:lnTo>
                      <a:pt x="964" y="2043"/>
                    </a:lnTo>
                    <a:lnTo>
                      <a:pt x="956" y="2061"/>
                    </a:lnTo>
                    <a:lnTo>
                      <a:pt x="945" y="2076"/>
                    </a:lnTo>
                    <a:lnTo>
                      <a:pt x="929" y="2088"/>
                    </a:lnTo>
                    <a:lnTo>
                      <a:pt x="911" y="2095"/>
                    </a:lnTo>
                    <a:lnTo>
                      <a:pt x="892" y="2097"/>
                    </a:lnTo>
                    <a:lnTo>
                      <a:pt x="226" y="2097"/>
                    </a:lnTo>
                    <a:lnTo>
                      <a:pt x="205" y="2095"/>
                    </a:lnTo>
                    <a:lnTo>
                      <a:pt x="187" y="2088"/>
                    </a:lnTo>
                    <a:lnTo>
                      <a:pt x="172" y="2076"/>
                    </a:lnTo>
                    <a:lnTo>
                      <a:pt x="160" y="2061"/>
                    </a:lnTo>
                    <a:lnTo>
                      <a:pt x="153" y="2043"/>
                    </a:lnTo>
                    <a:lnTo>
                      <a:pt x="151" y="2022"/>
                    </a:lnTo>
                    <a:lnTo>
                      <a:pt x="151" y="1868"/>
                    </a:lnTo>
                    <a:lnTo>
                      <a:pt x="141" y="1866"/>
                    </a:lnTo>
                    <a:lnTo>
                      <a:pt x="136" y="1865"/>
                    </a:lnTo>
                    <a:lnTo>
                      <a:pt x="134" y="1864"/>
                    </a:lnTo>
                    <a:lnTo>
                      <a:pt x="133" y="1862"/>
                    </a:lnTo>
                    <a:lnTo>
                      <a:pt x="129" y="1860"/>
                    </a:lnTo>
                    <a:lnTo>
                      <a:pt x="122" y="1859"/>
                    </a:lnTo>
                    <a:lnTo>
                      <a:pt x="108" y="1858"/>
                    </a:lnTo>
                    <a:lnTo>
                      <a:pt x="84" y="1852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1" y="1801"/>
                    </a:lnTo>
                    <a:lnTo>
                      <a:pt x="25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4"/>
                    </a:lnTo>
                    <a:lnTo>
                      <a:pt x="3" y="1463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8"/>
                    </a:lnTo>
                    <a:lnTo>
                      <a:pt x="1" y="1189"/>
                    </a:lnTo>
                    <a:lnTo>
                      <a:pt x="3" y="1117"/>
                    </a:lnTo>
                    <a:lnTo>
                      <a:pt x="7" y="1042"/>
                    </a:lnTo>
                    <a:lnTo>
                      <a:pt x="13" y="962"/>
                    </a:lnTo>
                    <a:lnTo>
                      <a:pt x="19" y="875"/>
                    </a:lnTo>
                    <a:lnTo>
                      <a:pt x="26" y="841"/>
                    </a:lnTo>
                    <a:lnTo>
                      <a:pt x="39" y="808"/>
                    </a:lnTo>
                    <a:lnTo>
                      <a:pt x="60" y="778"/>
                    </a:lnTo>
                    <a:lnTo>
                      <a:pt x="85" y="753"/>
                    </a:lnTo>
                    <a:lnTo>
                      <a:pt x="116" y="734"/>
                    </a:lnTo>
                    <a:lnTo>
                      <a:pt x="148" y="719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4"/>
                    </a:lnTo>
                    <a:lnTo>
                      <a:pt x="365" y="701"/>
                    </a:lnTo>
                    <a:lnTo>
                      <a:pt x="413" y="698"/>
                    </a:lnTo>
                    <a:lnTo>
                      <a:pt x="458" y="696"/>
                    </a:lnTo>
                    <a:lnTo>
                      <a:pt x="499" y="695"/>
                    </a:lnTo>
                    <a:lnTo>
                      <a:pt x="539" y="694"/>
                    </a:lnTo>
                    <a:close/>
                    <a:moveTo>
                      <a:pt x="563" y="0"/>
                    </a:moveTo>
                    <a:lnTo>
                      <a:pt x="608" y="3"/>
                    </a:lnTo>
                    <a:lnTo>
                      <a:pt x="650" y="12"/>
                    </a:lnTo>
                    <a:lnTo>
                      <a:pt x="690" y="27"/>
                    </a:lnTo>
                    <a:lnTo>
                      <a:pt x="726" y="48"/>
                    </a:lnTo>
                    <a:lnTo>
                      <a:pt x="760" y="73"/>
                    </a:lnTo>
                    <a:lnTo>
                      <a:pt x="790" y="102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1" y="212"/>
                    </a:lnTo>
                    <a:lnTo>
                      <a:pt x="860" y="256"/>
                    </a:lnTo>
                    <a:lnTo>
                      <a:pt x="864" y="299"/>
                    </a:lnTo>
                    <a:lnTo>
                      <a:pt x="860" y="344"/>
                    </a:lnTo>
                    <a:lnTo>
                      <a:pt x="851" y="387"/>
                    </a:lnTo>
                    <a:lnTo>
                      <a:pt x="836" y="426"/>
                    </a:lnTo>
                    <a:lnTo>
                      <a:pt x="816" y="463"/>
                    </a:lnTo>
                    <a:lnTo>
                      <a:pt x="790" y="497"/>
                    </a:lnTo>
                    <a:lnTo>
                      <a:pt x="760" y="527"/>
                    </a:lnTo>
                    <a:lnTo>
                      <a:pt x="726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8" y="597"/>
                    </a:lnTo>
                    <a:lnTo>
                      <a:pt x="563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6" y="527"/>
                    </a:lnTo>
                    <a:lnTo>
                      <a:pt x="337" y="497"/>
                    </a:lnTo>
                    <a:lnTo>
                      <a:pt x="311" y="463"/>
                    </a:lnTo>
                    <a:lnTo>
                      <a:pt x="291" y="426"/>
                    </a:lnTo>
                    <a:lnTo>
                      <a:pt x="275" y="387"/>
                    </a:lnTo>
                    <a:lnTo>
                      <a:pt x="267" y="344"/>
                    </a:lnTo>
                    <a:lnTo>
                      <a:pt x="263" y="299"/>
                    </a:lnTo>
                    <a:lnTo>
                      <a:pt x="267" y="256"/>
                    </a:lnTo>
                    <a:lnTo>
                      <a:pt x="275" y="212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2"/>
                    </a:lnTo>
                    <a:lnTo>
                      <a:pt x="366" y="73"/>
                    </a:lnTo>
                    <a:lnTo>
                      <a:pt x="400" y="48"/>
                    </a:lnTo>
                    <a:lnTo>
                      <a:pt x="437" y="27"/>
                    </a:lnTo>
                    <a:lnTo>
                      <a:pt x="477" y="12"/>
                    </a:lnTo>
                    <a:lnTo>
                      <a:pt x="519" y="3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94" name="Group 293"/>
          <p:cNvGrpSpPr>
            <a:grpSpLocks noChangeAspect="1"/>
          </p:cNvGrpSpPr>
          <p:nvPr/>
        </p:nvGrpSpPr>
        <p:grpSpPr>
          <a:xfrm>
            <a:off x="5777959" y="4450341"/>
            <a:ext cx="211083" cy="221030"/>
            <a:chOff x="14296501" y="3153250"/>
            <a:chExt cx="521030" cy="545581"/>
          </a:xfrm>
        </p:grpSpPr>
        <p:sp>
          <p:nvSpPr>
            <p:cNvPr id="295" name="Freeform 112"/>
            <p:cNvSpPr>
              <a:spLocks/>
            </p:cNvSpPr>
            <p:nvPr/>
          </p:nvSpPr>
          <p:spPr bwMode="auto">
            <a:xfrm>
              <a:off x="14296501" y="3153250"/>
              <a:ext cx="521030" cy="545581"/>
            </a:xfrm>
            <a:custGeom>
              <a:avLst/>
              <a:gdLst>
                <a:gd name="T0" fmla="*/ 1001 w 1908"/>
                <a:gd name="T1" fmla="*/ 0 h 1998"/>
                <a:gd name="T2" fmla="*/ 1103 w 1908"/>
                <a:gd name="T3" fmla="*/ 5 h 1998"/>
                <a:gd name="T4" fmla="*/ 1212 w 1908"/>
                <a:gd name="T5" fmla="*/ 14 h 1998"/>
                <a:gd name="T6" fmla="*/ 1322 w 1908"/>
                <a:gd name="T7" fmla="*/ 27 h 1998"/>
                <a:gd name="T8" fmla="*/ 1432 w 1908"/>
                <a:gd name="T9" fmla="*/ 45 h 1998"/>
                <a:gd name="T10" fmla="*/ 1538 w 1908"/>
                <a:gd name="T11" fmla="*/ 70 h 1998"/>
                <a:gd name="T12" fmla="*/ 1637 w 1908"/>
                <a:gd name="T13" fmla="*/ 102 h 1998"/>
                <a:gd name="T14" fmla="*/ 1725 w 1908"/>
                <a:gd name="T15" fmla="*/ 141 h 1998"/>
                <a:gd name="T16" fmla="*/ 1800 w 1908"/>
                <a:gd name="T17" fmla="*/ 186 h 1998"/>
                <a:gd name="T18" fmla="*/ 1858 w 1908"/>
                <a:gd name="T19" fmla="*/ 241 h 1998"/>
                <a:gd name="T20" fmla="*/ 1895 w 1908"/>
                <a:gd name="T21" fmla="*/ 304 h 1998"/>
                <a:gd name="T22" fmla="*/ 1908 w 1908"/>
                <a:gd name="T23" fmla="*/ 378 h 1998"/>
                <a:gd name="T24" fmla="*/ 1908 w 1908"/>
                <a:gd name="T25" fmla="*/ 404 h 1998"/>
                <a:gd name="T26" fmla="*/ 1908 w 1908"/>
                <a:gd name="T27" fmla="*/ 651 h 1998"/>
                <a:gd name="T28" fmla="*/ 1908 w 1908"/>
                <a:gd name="T29" fmla="*/ 832 h 1998"/>
                <a:gd name="T30" fmla="*/ 1908 w 1908"/>
                <a:gd name="T31" fmla="*/ 964 h 1998"/>
                <a:gd name="T32" fmla="*/ 1908 w 1908"/>
                <a:gd name="T33" fmla="*/ 1097 h 1998"/>
                <a:gd name="T34" fmla="*/ 1908 w 1908"/>
                <a:gd name="T35" fmla="*/ 1288 h 1998"/>
                <a:gd name="T36" fmla="*/ 1908 w 1908"/>
                <a:gd name="T37" fmla="*/ 1403 h 1998"/>
                <a:gd name="T38" fmla="*/ 1908 w 1908"/>
                <a:gd name="T39" fmla="*/ 1502 h 1998"/>
                <a:gd name="T40" fmla="*/ 1908 w 1908"/>
                <a:gd name="T41" fmla="*/ 1629 h 1998"/>
                <a:gd name="T42" fmla="*/ 1908 w 1908"/>
                <a:gd name="T43" fmla="*/ 1646 h 1998"/>
                <a:gd name="T44" fmla="*/ 1897 w 1908"/>
                <a:gd name="T45" fmla="*/ 1695 h 1998"/>
                <a:gd name="T46" fmla="*/ 1851 w 1908"/>
                <a:gd name="T47" fmla="*/ 1757 h 1998"/>
                <a:gd name="T48" fmla="*/ 1771 w 1908"/>
                <a:gd name="T49" fmla="*/ 1824 h 1998"/>
                <a:gd name="T50" fmla="*/ 1675 w 1908"/>
                <a:gd name="T51" fmla="*/ 1878 h 1998"/>
                <a:gd name="T52" fmla="*/ 1566 w 1908"/>
                <a:gd name="T53" fmla="*/ 1920 h 1998"/>
                <a:gd name="T54" fmla="*/ 1449 w 1908"/>
                <a:gd name="T55" fmla="*/ 1952 h 1998"/>
                <a:gd name="T56" fmla="*/ 1324 w 1908"/>
                <a:gd name="T57" fmla="*/ 1974 h 1998"/>
                <a:gd name="T58" fmla="*/ 1198 w 1908"/>
                <a:gd name="T59" fmla="*/ 1988 h 1998"/>
                <a:gd name="T60" fmla="*/ 1074 w 1908"/>
                <a:gd name="T61" fmla="*/ 1995 h 1998"/>
                <a:gd name="T62" fmla="*/ 953 w 1908"/>
                <a:gd name="T63" fmla="*/ 1998 h 1998"/>
                <a:gd name="T64" fmla="*/ 834 w 1908"/>
                <a:gd name="T65" fmla="*/ 1995 h 1998"/>
                <a:gd name="T66" fmla="*/ 710 w 1908"/>
                <a:gd name="T67" fmla="*/ 1988 h 1998"/>
                <a:gd name="T68" fmla="*/ 584 w 1908"/>
                <a:gd name="T69" fmla="*/ 1974 h 1998"/>
                <a:gd name="T70" fmla="*/ 459 w 1908"/>
                <a:gd name="T71" fmla="*/ 1952 h 1998"/>
                <a:gd name="T72" fmla="*/ 342 w 1908"/>
                <a:gd name="T73" fmla="*/ 1920 h 1998"/>
                <a:gd name="T74" fmla="*/ 233 w 1908"/>
                <a:gd name="T75" fmla="*/ 1878 h 1998"/>
                <a:gd name="T76" fmla="*/ 137 w 1908"/>
                <a:gd name="T77" fmla="*/ 1824 h 1998"/>
                <a:gd name="T78" fmla="*/ 57 w 1908"/>
                <a:gd name="T79" fmla="*/ 1757 h 1998"/>
                <a:gd name="T80" fmla="*/ 11 w 1908"/>
                <a:gd name="T81" fmla="*/ 1695 h 1998"/>
                <a:gd name="T82" fmla="*/ 0 w 1908"/>
                <a:gd name="T83" fmla="*/ 1646 h 1998"/>
                <a:gd name="T84" fmla="*/ 0 w 1908"/>
                <a:gd name="T85" fmla="*/ 1629 h 1998"/>
                <a:gd name="T86" fmla="*/ 0 w 1908"/>
                <a:gd name="T87" fmla="*/ 1403 h 1998"/>
                <a:gd name="T88" fmla="*/ 0 w 1908"/>
                <a:gd name="T89" fmla="*/ 1226 h 1998"/>
                <a:gd name="T90" fmla="*/ 0 w 1908"/>
                <a:gd name="T91" fmla="*/ 1097 h 1998"/>
                <a:gd name="T92" fmla="*/ 0 w 1908"/>
                <a:gd name="T93" fmla="*/ 964 h 1998"/>
                <a:gd name="T94" fmla="*/ 0 w 1908"/>
                <a:gd name="T95" fmla="*/ 769 h 1998"/>
                <a:gd name="T96" fmla="*/ 0 w 1908"/>
                <a:gd name="T97" fmla="*/ 651 h 1998"/>
                <a:gd name="T98" fmla="*/ 0 w 1908"/>
                <a:gd name="T99" fmla="*/ 547 h 1998"/>
                <a:gd name="T100" fmla="*/ 0 w 1908"/>
                <a:gd name="T101" fmla="*/ 404 h 1998"/>
                <a:gd name="T102" fmla="*/ 0 w 1908"/>
                <a:gd name="T103" fmla="*/ 378 h 1998"/>
                <a:gd name="T104" fmla="*/ 13 w 1908"/>
                <a:gd name="T105" fmla="*/ 304 h 1998"/>
                <a:gd name="T106" fmla="*/ 50 w 1908"/>
                <a:gd name="T107" fmla="*/ 241 h 1998"/>
                <a:gd name="T108" fmla="*/ 108 w 1908"/>
                <a:gd name="T109" fmla="*/ 186 h 1998"/>
                <a:gd name="T110" fmla="*/ 183 w 1908"/>
                <a:gd name="T111" fmla="*/ 141 h 1998"/>
                <a:gd name="T112" fmla="*/ 271 w 1908"/>
                <a:gd name="T113" fmla="*/ 102 h 1998"/>
                <a:gd name="T114" fmla="*/ 370 w 1908"/>
                <a:gd name="T115" fmla="*/ 70 h 1998"/>
                <a:gd name="T116" fmla="*/ 476 w 1908"/>
                <a:gd name="T117" fmla="*/ 45 h 1998"/>
                <a:gd name="T118" fmla="*/ 586 w 1908"/>
                <a:gd name="T119" fmla="*/ 27 h 1998"/>
                <a:gd name="T120" fmla="*/ 696 w 1908"/>
                <a:gd name="T121" fmla="*/ 14 h 1998"/>
                <a:gd name="T122" fmla="*/ 804 w 1908"/>
                <a:gd name="T123" fmla="*/ 5 h 1998"/>
                <a:gd name="T124" fmla="*/ 907 w 1908"/>
                <a:gd name="T125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08" h="1998">
                  <a:moveTo>
                    <a:pt x="953" y="0"/>
                  </a:moveTo>
                  <a:lnTo>
                    <a:pt x="1001" y="0"/>
                  </a:lnTo>
                  <a:lnTo>
                    <a:pt x="1052" y="3"/>
                  </a:lnTo>
                  <a:lnTo>
                    <a:pt x="1103" y="5"/>
                  </a:lnTo>
                  <a:lnTo>
                    <a:pt x="1157" y="9"/>
                  </a:lnTo>
                  <a:lnTo>
                    <a:pt x="1212" y="14"/>
                  </a:lnTo>
                  <a:lnTo>
                    <a:pt x="1266" y="20"/>
                  </a:lnTo>
                  <a:lnTo>
                    <a:pt x="1322" y="27"/>
                  </a:lnTo>
                  <a:lnTo>
                    <a:pt x="1377" y="35"/>
                  </a:lnTo>
                  <a:lnTo>
                    <a:pt x="1432" y="45"/>
                  </a:lnTo>
                  <a:lnTo>
                    <a:pt x="1486" y="57"/>
                  </a:lnTo>
                  <a:lnTo>
                    <a:pt x="1538" y="70"/>
                  </a:lnTo>
                  <a:lnTo>
                    <a:pt x="1589" y="85"/>
                  </a:lnTo>
                  <a:lnTo>
                    <a:pt x="1637" y="102"/>
                  </a:lnTo>
                  <a:lnTo>
                    <a:pt x="1683" y="120"/>
                  </a:lnTo>
                  <a:lnTo>
                    <a:pt x="1725" y="141"/>
                  </a:lnTo>
                  <a:lnTo>
                    <a:pt x="1765" y="162"/>
                  </a:lnTo>
                  <a:lnTo>
                    <a:pt x="1800" y="186"/>
                  </a:lnTo>
                  <a:lnTo>
                    <a:pt x="1832" y="213"/>
                  </a:lnTo>
                  <a:lnTo>
                    <a:pt x="1858" y="241"/>
                  </a:lnTo>
                  <a:lnTo>
                    <a:pt x="1879" y="271"/>
                  </a:lnTo>
                  <a:lnTo>
                    <a:pt x="1895" y="304"/>
                  </a:lnTo>
                  <a:lnTo>
                    <a:pt x="1904" y="339"/>
                  </a:lnTo>
                  <a:lnTo>
                    <a:pt x="1908" y="378"/>
                  </a:lnTo>
                  <a:lnTo>
                    <a:pt x="1908" y="387"/>
                  </a:lnTo>
                  <a:lnTo>
                    <a:pt x="1908" y="404"/>
                  </a:lnTo>
                  <a:lnTo>
                    <a:pt x="1908" y="596"/>
                  </a:lnTo>
                  <a:lnTo>
                    <a:pt x="1908" y="651"/>
                  </a:lnTo>
                  <a:lnTo>
                    <a:pt x="1908" y="708"/>
                  </a:lnTo>
                  <a:lnTo>
                    <a:pt x="1908" y="832"/>
                  </a:lnTo>
                  <a:lnTo>
                    <a:pt x="1908" y="897"/>
                  </a:lnTo>
                  <a:lnTo>
                    <a:pt x="1908" y="964"/>
                  </a:lnTo>
                  <a:lnTo>
                    <a:pt x="1908" y="1030"/>
                  </a:lnTo>
                  <a:lnTo>
                    <a:pt x="1908" y="1097"/>
                  </a:lnTo>
                  <a:lnTo>
                    <a:pt x="1908" y="1162"/>
                  </a:lnTo>
                  <a:lnTo>
                    <a:pt x="1908" y="1288"/>
                  </a:lnTo>
                  <a:lnTo>
                    <a:pt x="1908" y="1347"/>
                  </a:lnTo>
                  <a:lnTo>
                    <a:pt x="1908" y="1403"/>
                  </a:lnTo>
                  <a:lnTo>
                    <a:pt x="1908" y="1455"/>
                  </a:lnTo>
                  <a:lnTo>
                    <a:pt x="1908" y="1502"/>
                  </a:lnTo>
                  <a:lnTo>
                    <a:pt x="1908" y="1543"/>
                  </a:lnTo>
                  <a:lnTo>
                    <a:pt x="1908" y="1629"/>
                  </a:lnTo>
                  <a:lnTo>
                    <a:pt x="1908" y="1642"/>
                  </a:lnTo>
                  <a:lnTo>
                    <a:pt x="1908" y="1646"/>
                  </a:lnTo>
                  <a:lnTo>
                    <a:pt x="1906" y="1671"/>
                  </a:lnTo>
                  <a:lnTo>
                    <a:pt x="1897" y="1695"/>
                  </a:lnTo>
                  <a:lnTo>
                    <a:pt x="1885" y="1717"/>
                  </a:lnTo>
                  <a:lnTo>
                    <a:pt x="1851" y="1757"/>
                  </a:lnTo>
                  <a:lnTo>
                    <a:pt x="1814" y="1792"/>
                  </a:lnTo>
                  <a:lnTo>
                    <a:pt x="1771" y="1824"/>
                  </a:lnTo>
                  <a:lnTo>
                    <a:pt x="1725" y="1853"/>
                  </a:lnTo>
                  <a:lnTo>
                    <a:pt x="1675" y="1878"/>
                  </a:lnTo>
                  <a:lnTo>
                    <a:pt x="1621" y="1900"/>
                  </a:lnTo>
                  <a:lnTo>
                    <a:pt x="1566" y="1920"/>
                  </a:lnTo>
                  <a:lnTo>
                    <a:pt x="1508" y="1937"/>
                  </a:lnTo>
                  <a:lnTo>
                    <a:pt x="1449" y="1952"/>
                  </a:lnTo>
                  <a:lnTo>
                    <a:pt x="1387" y="1964"/>
                  </a:lnTo>
                  <a:lnTo>
                    <a:pt x="1324" y="1974"/>
                  </a:lnTo>
                  <a:lnTo>
                    <a:pt x="1261" y="1982"/>
                  </a:lnTo>
                  <a:lnTo>
                    <a:pt x="1198" y="1988"/>
                  </a:lnTo>
                  <a:lnTo>
                    <a:pt x="1135" y="1993"/>
                  </a:lnTo>
                  <a:lnTo>
                    <a:pt x="1074" y="1995"/>
                  </a:lnTo>
                  <a:lnTo>
                    <a:pt x="1013" y="1997"/>
                  </a:lnTo>
                  <a:lnTo>
                    <a:pt x="953" y="1998"/>
                  </a:lnTo>
                  <a:lnTo>
                    <a:pt x="895" y="1997"/>
                  </a:lnTo>
                  <a:lnTo>
                    <a:pt x="834" y="1995"/>
                  </a:lnTo>
                  <a:lnTo>
                    <a:pt x="773" y="1993"/>
                  </a:lnTo>
                  <a:lnTo>
                    <a:pt x="710" y="1988"/>
                  </a:lnTo>
                  <a:lnTo>
                    <a:pt x="647" y="1982"/>
                  </a:lnTo>
                  <a:lnTo>
                    <a:pt x="584" y="1974"/>
                  </a:lnTo>
                  <a:lnTo>
                    <a:pt x="521" y="1964"/>
                  </a:lnTo>
                  <a:lnTo>
                    <a:pt x="459" y="1952"/>
                  </a:lnTo>
                  <a:lnTo>
                    <a:pt x="400" y="1937"/>
                  </a:lnTo>
                  <a:lnTo>
                    <a:pt x="342" y="1920"/>
                  </a:lnTo>
                  <a:lnTo>
                    <a:pt x="285" y="1900"/>
                  </a:lnTo>
                  <a:lnTo>
                    <a:pt x="233" y="1878"/>
                  </a:lnTo>
                  <a:lnTo>
                    <a:pt x="183" y="1853"/>
                  </a:lnTo>
                  <a:lnTo>
                    <a:pt x="137" y="1824"/>
                  </a:lnTo>
                  <a:lnTo>
                    <a:pt x="94" y="1792"/>
                  </a:lnTo>
                  <a:lnTo>
                    <a:pt x="57" y="1757"/>
                  </a:lnTo>
                  <a:lnTo>
                    <a:pt x="23" y="1717"/>
                  </a:lnTo>
                  <a:lnTo>
                    <a:pt x="11" y="1695"/>
                  </a:lnTo>
                  <a:lnTo>
                    <a:pt x="2" y="1671"/>
                  </a:lnTo>
                  <a:lnTo>
                    <a:pt x="0" y="1646"/>
                  </a:lnTo>
                  <a:lnTo>
                    <a:pt x="0" y="1642"/>
                  </a:lnTo>
                  <a:lnTo>
                    <a:pt x="0" y="1629"/>
                  </a:lnTo>
                  <a:lnTo>
                    <a:pt x="0" y="1455"/>
                  </a:lnTo>
                  <a:lnTo>
                    <a:pt x="0" y="1403"/>
                  </a:lnTo>
                  <a:lnTo>
                    <a:pt x="0" y="1347"/>
                  </a:lnTo>
                  <a:lnTo>
                    <a:pt x="0" y="1226"/>
                  </a:lnTo>
                  <a:lnTo>
                    <a:pt x="0" y="1162"/>
                  </a:lnTo>
                  <a:lnTo>
                    <a:pt x="0" y="1097"/>
                  </a:lnTo>
                  <a:lnTo>
                    <a:pt x="0" y="1030"/>
                  </a:lnTo>
                  <a:lnTo>
                    <a:pt x="0" y="964"/>
                  </a:lnTo>
                  <a:lnTo>
                    <a:pt x="0" y="897"/>
                  </a:lnTo>
                  <a:lnTo>
                    <a:pt x="0" y="769"/>
                  </a:lnTo>
                  <a:lnTo>
                    <a:pt x="0" y="708"/>
                  </a:lnTo>
                  <a:lnTo>
                    <a:pt x="0" y="651"/>
                  </a:lnTo>
                  <a:lnTo>
                    <a:pt x="0" y="596"/>
                  </a:lnTo>
                  <a:lnTo>
                    <a:pt x="0" y="547"/>
                  </a:lnTo>
                  <a:lnTo>
                    <a:pt x="0" y="502"/>
                  </a:lnTo>
                  <a:lnTo>
                    <a:pt x="0" y="404"/>
                  </a:lnTo>
                  <a:lnTo>
                    <a:pt x="0" y="387"/>
                  </a:lnTo>
                  <a:lnTo>
                    <a:pt x="0" y="378"/>
                  </a:lnTo>
                  <a:lnTo>
                    <a:pt x="4" y="339"/>
                  </a:lnTo>
                  <a:lnTo>
                    <a:pt x="13" y="304"/>
                  </a:lnTo>
                  <a:lnTo>
                    <a:pt x="29" y="271"/>
                  </a:lnTo>
                  <a:lnTo>
                    <a:pt x="50" y="241"/>
                  </a:lnTo>
                  <a:lnTo>
                    <a:pt x="76" y="213"/>
                  </a:lnTo>
                  <a:lnTo>
                    <a:pt x="108" y="186"/>
                  </a:lnTo>
                  <a:lnTo>
                    <a:pt x="143" y="162"/>
                  </a:lnTo>
                  <a:lnTo>
                    <a:pt x="183" y="141"/>
                  </a:lnTo>
                  <a:lnTo>
                    <a:pt x="225" y="120"/>
                  </a:lnTo>
                  <a:lnTo>
                    <a:pt x="271" y="102"/>
                  </a:lnTo>
                  <a:lnTo>
                    <a:pt x="319" y="85"/>
                  </a:lnTo>
                  <a:lnTo>
                    <a:pt x="370" y="70"/>
                  </a:lnTo>
                  <a:lnTo>
                    <a:pt x="422" y="57"/>
                  </a:lnTo>
                  <a:lnTo>
                    <a:pt x="476" y="45"/>
                  </a:lnTo>
                  <a:lnTo>
                    <a:pt x="531" y="35"/>
                  </a:lnTo>
                  <a:lnTo>
                    <a:pt x="586" y="27"/>
                  </a:lnTo>
                  <a:lnTo>
                    <a:pt x="642" y="20"/>
                  </a:lnTo>
                  <a:lnTo>
                    <a:pt x="696" y="14"/>
                  </a:lnTo>
                  <a:lnTo>
                    <a:pt x="751" y="9"/>
                  </a:lnTo>
                  <a:lnTo>
                    <a:pt x="804" y="5"/>
                  </a:lnTo>
                  <a:lnTo>
                    <a:pt x="856" y="3"/>
                  </a:lnTo>
                  <a:lnTo>
                    <a:pt x="907" y="0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166BB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6" name="Freeform 113"/>
            <p:cNvSpPr>
              <a:spLocks noEditPoints="1"/>
            </p:cNvSpPr>
            <p:nvPr/>
          </p:nvSpPr>
          <p:spPr bwMode="auto">
            <a:xfrm>
              <a:off x="14329236" y="3185985"/>
              <a:ext cx="455560" cy="480111"/>
            </a:xfrm>
            <a:custGeom>
              <a:avLst/>
              <a:gdLst>
                <a:gd name="T0" fmla="*/ 1639 w 1668"/>
                <a:gd name="T1" fmla="*/ 1560 h 1758"/>
                <a:gd name="T2" fmla="*/ 1521 w 1668"/>
                <a:gd name="T3" fmla="*/ 1642 h 1758"/>
                <a:gd name="T4" fmla="*/ 1370 w 1668"/>
                <a:gd name="T5" fmla="*/ 1698 h 1758"/>
                <a:gd name="T6" fmla="*/ 1200 w 1668"/>
                <a:gd name="T7" fmla="*/ 1733 h 1758"/>
                <a:gd name="T8" fmla="*/ 1032 w 1668"/>
                <a:gd name="T9" fmla="*/ 1751 h 1758"/>
                <a:gd name="T10" fmla="*/ 879 w 1668"/>
                <a:gd name="T11" fmla="*/ 1758 h 1758"/>
                <a:gd name="T12" fmla="*/ 747 w 1668"/>
                <a:gd name="T13" fmla="*/ 1757 h 1758"/>
                <a:gd name="T14" fmla="*/ 597 w 1668"/>
                <a:gd name="T15" fmla="*/ 1748 h 1758"/>
                <a:gd name="T16" fmla="*/ 436 w 1668"/>
                <a:gd name="T17" fmla="*/ 1728 h 1758"/>
                <a:gd name="T18" fmla="*/ 279 w 1668"/>
                <a:gd name="T19" fmla="*/ 1692 h 1758"/>
                <a:gd name="T20" fmla="*/ 138 w 1668"/>
                <a:gd name="T21" fmla="*/ 1637 h 1758"/>
                <a:gd name="T22" fmla="*/ 28 w 1668"/>
                <a:gd name="T23" fmla="*/ 1559 h 1758"/>
                <a:gd name="T24" fmla="*/ 46 w 1668"/>
                <a:gd name="T25" fmla="*/ 1011 h 1758"/>
                <a:gd name="T26" fmla="*/ 214 w 1668"/>
                <a:gd name="T27" fmla="*/ 1079 h 1758"/>
                <a:gd name="T28" fmla="*/ 413 w 1668"/>
                <a:gd name="T29" fmla="*/ 1123 h 1758"/>
                <a:gd name="T30" fmla="*/ 625 w 1668"/>
                <a:gd name="T31" fmla="*/ 1149 h 1758"/>
                <a:gd name="T32" fmla="*/ 833 w 1668"/>
                <a:gd name="T33" fmla="*/ 1156 h 1758"/>
                <a:gd name="T34" fmla="*/ 1042 w 1668"/>
                <a:gd name="T35" fmla="*/ 1149 h 1758"/>
                <a:gd name="T36" fmla="*/ 1255 w 1668"/>
                <a:gd name="T37" fmla="*/ 1123 h 1758"/>
                <a:gd name="T38" fmla="*/ 1454 w 1668"/>
                <a:gd name="T39" fmla="*/ 1079 h 1758"/>
                <a:gd name="T40" fmla="*/ 1622 w 1668"/>
                <a:gd name="T41" fmla="*/ 1011 h 1758"/>
                <a:gd name="T42" fmla="*/ 919 w 1668"/>
                <a:gd name="T43" fmla="*/ 1 h 1758"/>
                <a:gd name="T44" fmla="*/ 1159 w 1668"/>
                <a:gd name="T45" fmla="*/ 21 h 1758"/>
                <a:gd name="T46" fmla="*/ 1365 w 1668"/>
                <a:gd name="T47" fmla="*/ 59 h 1758"/>
                <a:gd name="T48" fmla="*/ 1526 w 1668"/>
                <a:gd name="T49" fmla="*/ 114 h 1758"/>
                <a:gd name="T50" fmla="*/ 1631 w 1668"/>
                <a:gd name="T51" fmla="*/ 180 h 1758"/>
                <a:gd name="T52" fmla="*/ 1668 w 1668"/>
                <a:gd name="T53" fmla="*/ 258 h 1758"/>
                <a:gd name="T54" fmla="*/ 1631 w 1668"/>
                <a:gd name="T55" fmla="*/ 334 h 1758"/>
                <a:gd name="T56" fmla="*/ 1526 w 1668"/>
                <a:gd name="T57" fmla="*/ 400 h 1758"/>
                <a:gd name="T58" fmla="*/ 1365 w 1668"/>
                <a:gd name="T59" fmla="*/ 455 h 1758"/>
                <a:gd name="T60" fmla="*/ 1159 w 1668"/>
                <a:gd name="T61" fmla="*/ 493 h 1758"/>
                <a:gd name="T62" fmla="*/ 919 w 1668"/>
                <a:gd name="T63" fmla="*/ 513 h 1758"/>
                <a:gd name="T64" fmla="*/ 666 w 1668"/>
                <a:gd name="T65" fmla="*/ 509 h 1758"/>
                <a:gd name="T66" fmla="*/ 436 w 1668"/>
                <a:gd name="T67" fmla="*/ 482 h 1758"/>
                <a:gd name="T68" fmla="*/ 244 w 1668"/>
                <a:gd name="T69" fmla="*/ 439 h 1758"/>
                <a:gd name="T70" fmla="*/ 100 w 1668"/>
                <a:gd name="T71" fmla="*/ 380 h 1758"/>
                <a:gd name="T72" fmla="*/ 17 w 1668"/>
                <a:gd name="T73" fmla="*/ 308 h 1758"/>
                <a:gd name="T74" fmla="*/ 3 w 1668"/>
                <a:gd name="T75" fmla="*/ 231 h 1758"/>
                <a:gd name="T76" fmla="*/ 65 w 1668"/>
                <a:gd name="T77" fmla="*/ 157 h 1758"/>
                <a:gd name="T78" fmla="*/ 190 w 1668"/>
                <a:gd name="T79" fmla="*/ 93 h 1758"/>
                <a:gd name="T80" fmla="*/ 367 w 1668"/>
                <a:gd name="T81" fmla="*/ 44 h 1758"/>
                <a:gd name="T82" fmla="*/ 586 w 1668"/>
                <a:gd name="T83" fmla="*/ 12 h 1758"/>
                <a:gd name="T84" fmla="*/ 833 w 1668"/>
                <a:gd name="T85" fmla="*/ 0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8" h="1758">
                  <a:moveTo>
                    <a:pt x="1668" y="983"/>
                  </a:moveTo>
                  <a:lnTo>
                    <a:pt x="1668" y="1526"/>
                  </a:lnTo>
                  <a:lnTo>
                    <a:pt x="1639" y="1560"/>
                  </a:lnTo>
                  <a:lnTo>
                    <a:pt x="1604" y="1590"/>
                  </a:lnTo>
                  <a:lnTo>
                    <a:pt x="1564" y="1618"/>
                  </a:lnTo>
                  <a:lnTo>
                    <a:pt x="1521" y="1642"/>
                  </a:lnTo>
                  <a:lnTo>
                    <a:pt x="1472" y="1662"/>
                  </a:lnTo>
                  <a:lnTo>
                    <a:pt x="1423" y="1682"/>
                  </a:lnTo>
                  <a:lnTo>
                    <a:pt x="1370" y="1698"/>
                  </a:lnTo>
                  <a:lnTo>
                    <a:pt x="1314" y="1711"/>
                  </a:lnTo>
                  <a:lnTo>
                    <a:pt x="1258" y="1723"/>
                  </a:lnTo>
                  <a:lnTo>
                    <a:pt x="1200" y="1733"/>
                  </a:lnTo>
                  <a:lnTo>
                    <a:pt x="1144" y="1740"/>
                  </a:lnTo>
                  <a:lnTo>
                    <a:pt x="1088" y="1746"/>
                  </a:lnTo>
                  <a:lnTo>
                    <a:pt x="1032" y="1751"/>
                  </a:lnTo>
                  <a:lnTo>
                    <a:pt x="978" y="1754"/>
                  </a:lnTo>
                  <a:lnTo>
                    <a:pt x="927" y="1757"/>
                  </a:lnTo>
                  <a:lnTo>
                    <a:pt x="879" y="1758"/>
                  </a:lnTo>
                  <a:lnTo>
                    <a:pt x="833" y="1758"/>
                  </a:lnTo>
                  <a:lnTo>
                    <a:pt x="792" y="1758"/>
                  </a:lnTo>
                  <a:lnTo>
                    <a:pt x="747" y="1757"/>
                  </a:lnTo>
                  <a:lnTo>
                    <a:pt x="699" y="1754"/>
                  </a:lnTo>
                  <a:lnTo>
                    <a:pt x="649" y="1752"/>
                  </a:lnTo>
                  <a:lnTo>
                    <a:pt x="597" y="1748"/>
                  </a:lnTo>
                  <a:lnTo>
                    <a:pt x="544" y="1742"/>
                  </a:lnTo>
                  <a:lnTo>
                    <a:pt x="491" y="1736"/>
                  </a:lnTo>
                  <a:lnTo>
                    <a:pt x="436" y="1728"/>
                  </a:lnTo>
                  <a:lnTo>
                    <a:pt x="383" y="1718"/>
                  </a:lnTo>
                  <a:lnTo>
                    <a:pt x="330" y="1706"/>
                  </a:lnTo>
                  <a:lnTo>
                    <a:pt x="279" y="1692"/>
                  </a:lnTo>
                  <a:lnTo>
                    <a:pt x="229" y="1676"/>
                  </a:lnTo>
                  <a:lnTo>
                    <a:pt x="182" y="1658"/>
                  </a:lnTo>
                  <a:lnTo>
                    <a:pt x="138" y="1637"/>
                  </a:lnTo>
                  <a:lnTo>
                    <a:pt x="96" y="1613"/>
                  </a:lnTo>
                  <a:lnTo>
                    <a:pt x="60" y="1588"/>
                  </a:lnTo>
                  <a:lnTo>
                    <a:pt x="28" y="1559"/>
                  </a:lnTo>
                  <a:lnTo>
                    <a:pt x="0" y="1526"/>
                  </a:lnTo>
                  <a:lnTo>
                    <a:pt x="0" y="983"/>
                  </a:lnTo>
                  <a:lnTo>
                    <a:pt x="46" y="1011"/>
                  </a:lnTo>
                  <a:lnTo>
                    <a:pt x="98" y="1036"/>
                  </a:lnTo>
                  <a:lnTo>
                    <a:pt x="154" y="1058"/>
                  </a:lnTo>
                  <a:lnTo>
                    <a:pt x="214" y="1079"/>
                  </a:lnTo>
                  <a:lnTo>
                    <a:pt x="278" y="1095"/>
                  </a:lnTo>
                  <a:lnTo>
                    <a:pt x="344" y="1111"/>
                  </a:lnTo>
                  <a:lnTo>
                    <a:pt x="413" y="1123"/>
                  </a:lnTo>
                  <a:lnTo>
                    <a:pt x="483" y="1134"/>
                  </a:lnTo>
                  <a:lnTo>
                    <a:pt x="555" y="1143"/>
                  </a:lnTo>
                  <a:lnTo>
                    <a:pt x="625" y="1149"/>
                  </a:lnTo>
                  <a:lnTo>
                    <a:pt x="696" y="1153"/>
                  </a:lnTo>
                  <a:lnTo>
                    <a:pt x="766" y="1156"/>
                  </a:lnTo>
                  <a:lnTo>
                    <a:pt x="833" y="1156"/>
                  </a:lnTo>
                  <a:lnTo>
                    <a:pt x="902" y="1156"/>
                  </a:lnTo>
                  <a:lnTo>
                    <a:pt x="972" y="1153"/>
                  </a:lnTo>
                  <a:lnTo>
                    <a:pt x="1042" y="1149"/>
                  </a:lnTo>
                  <a:lnTo>
                    <a:pt x="1113" y="1143"/>
                  </a:lnTo>
                  <a:lnTo>
                    <a:pt x="1185" y="1134"/>
                  </a:lnTo>
                  <a:lnTo>
                    <a:pt x="1255" y="1123"/>
                  </a:lnTo>
                  <a:lnTo>
                    <a:pt x="1324" y="1110"/>
                  </a:lnTo>
                  <a:lnTo>
                    <a:pt x="1390" y="1095"/>
                  </a:lnTo>
                  <a:lnTo>
                    <a:pt x="1454" y="1079"/>
                  </a:lnTo>
                  <a:lnTo>
                    <a:pt x="1514" y="1058"/>
                  </a:lnTo>
                  <a:lnTo>
                    <a:pt x="1570" y="1036"/>
                  </a:lnTo>
                  <a:lnTo>
                    <a:pt x="1622" y="1011"/>
                  </a:lnTo>
                  <a:lnTo>
                    <a:pt x="1668" y="983"/>
                  </a:lnTo>
                  <a:close/>
                  <a:moveTo>
                    <a:pt x="833" y="0"/>
                  </a:moveTo>
                  <a:lnTo>
                    <a:pt x="919" y="1"/>
                  </a:lnTo>
                  <a:lnTo>
                    <a:pt x="1002" y="5"/>
                  </a:lnTo>
                  <a:lnTo>
                    <a:pt x="1082" y="12"/>
                  </a:lnTo>
                  <a:lnTo>
                    <a:pt x="1159" y="21"/>
                  </a:lnTo>
                  <a:lnTo>
                    <a:pt x="1232" y="31"/>
                  </a:lnTo>
                  <a:lnTo>
                    <a:pt x="1301" y="44"/>
                  </a:lnTo>
                  <a:lnTo>
                    <a:pt x="1365" y="59"/>
                  </a:lnTo>
                  <a:lnTo>
                    <a:pt x="1424" y="75"/>
                  </a:lnTo>
                  <a:lnTo>
                    <a:pt x="1477" y="93"/>
                  </a:lnTo>
                  <a:lnTo>
                    <a:pt x="1526" y="114"/>
                  </a:lnTo>
                  <a:lnTo>
                    <a:pt x="1568" y="134"/>
                  </a:lnTo>
                  <a:lnTo>
                    <a:pt x="1603" y="157"/>
                  </a:lnTo>
                  <a:lnTo>
                    <a:pt x="1631" y="180"/>
                  </a:lnTo>
                  <a:lnTo>
                    <a:pt x="1651" y="206"/>
                  </a:lnTo>
                  <a:lnTo>
                    <a:pt x="1665" y="231"/>
                  </a:lnTo>
                  <a:lnTo>
                    <a:pt x="1668" y="258"/>
                  </a:lnTo>
                  <a:lnTo>
                    <a:pt x="1665" y="283"/>
                  </a:lnTo>
                  <a:lnTo>
                    <a:pt x="1651" y="308"/>
                  </a:lnTo>
                  <a:lnTo>
                    <a:pt x="1631" y="334"/>
                  </a:lnTo>
                  <a:lnTo>
                    <a:pt x="1603" y="357"/>
                  </a:lnTo>
                  <a:lnTo>
                    <a:pt x="1568" y="380"/>
                  </a:lnTo>
                  <a:lnTo>
                    <a:pt x="1526" y="400"/>
                  </a:lnTo>
                  <a:lnTo>
                    <a:pt x="1477" y="421"/>
                  </a:lnTo>
                  <a:lnTo>
                    <a:pt x="1424" y="439"/>
                  </a:lnTo>
                  <a:lnTo>
                    <a:pt x="1365" y="455"/>
                  </a:lnTo>
                  <a:lnTo>
                    <a:pt x="1301" y="470"/>
                  </a:lnTo>
                  <a:lnTo>
                    <a:pt x="1232" y="482"/>
                  </a:lnTo>
                  <a:lnTo>
                    <a:pt x="1159" y="493"/>
                  </a:lnTo>
                  <a:lnTo>
                    <a:pt x="1082" y="502"/>
                  </a:lnTo>
                  <a:lnTo>
                    <a:pt x="1002" y="509"/>
                  </a:lnTo>
                  <a:lnTo>
                    <a:pt x="919" y="513"/>
                  </a:lnTo>
                  <a:lnTo>
                    <a:pt x="833" y="514"/>
                  </a:lnTo>
                  <a:lnTo>
                    <a:pt x="748" y="513"/>
                  </a:lnTo>
                  <a:lnTo>
                    <a:pt x="666" y="509"/>
                  </a:lnTo>
                  <a:lnTo>
                    <a:pt x="586" y="502"/>
                  </a:lnTo>
                  <a:lnTo>
                    <a:pt x="509" y="493"/>
                  </a:lnTo>
                  <a:lnTo>
                    <a:pt x="436" y="482"/>
                  </a:lnTo>
                  <a:lnTo>
                    <a:pt x="367" y="470"/>
                  </a:lnTo>
                  <a:lnTo>
                    <a:pt x="303" y="455"/>
                  </a:lnTo>
                  <a:lnTo>
                    <a:pt x="244" y="439"/>
                  </a:lnTo>
                  <a:lnTo>
                    <a:pt x="190" y="421"/>
                  </a:lnTo>
                  <a:lnTo>
                    <a:pt x="142" y="400"/>
                  </a:lnTo>
                  <a:lnTo>
                    <a:pt x="100" y="380"/>
                  </a:lnTo>
                  <a:lnTo>
                    <a:pt x="65" y="357"/>
                  </a:lnTo>
                  <a:lnTo>
                    <a:pt x="37" y="334"/>
                  </a:lnTo>
                  <a:lnTo>
                    <a:pt x="17" y="308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3" y="231"/>
                  </a:lnTo>
                  <a:lnTo>
                    <a:pt x="17" y="206"/>
                  </a:lnTo>
                  <a:lnTo>
                    <a:pt x="37" y="180"/>
                  </a:lnTo>
                  <a:lnTo>
                    <a:pt x="65" y="157"/>
                  </a:lnTo>
                  <a:lnTo>
                    <a:pt x="100" y="134"/>
                  </a:lnTo>
                  <a:lnTo>
                    <a:pt x="142" y="114"/>
                  </a:lnTo>
                  <a:lnTo>
                    <a:pt x="190" y="93"/>
                  </a:lnTo>
                  <a:lnTo>
                    <a:pt x="244" y="75"/>
                  </a:lnTo>
                  <a:lnTo>
                    <a:pt x="303" y="59"/>
                  </a:lnTo>
                  <a:lnTo>
                    <a:pt x="367" y="44"/>
                  </a:lnTo>
                  <a:lnTo>
                    <a:pt x="436" y="31"/>
                  </a:lnTo>
                  <a:lnTo>
                    <a:pt x="509" y="21"/>
                  </a:lnTo>
                  <a:lnTo>
                    <a:pt x="586" y="12"/>
                  </a:lnTo>
                  <a:lnTo>
                    <a:pt x="666" y="5"/>
                  </a:lnTo>
                  <a:lnTo>
                    <a:pt x="748" y="1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7" name="Freeform 114"/>
            <p:cNvSpPr>
              <a:spLocks/>
            </p:cNvSpPr>
            <p:nvPr/>
          </p:nvSpPr>
          <p:spPr bwMode="auto">
            <a:xfrm>
              <a:off x="14329236" y="3318288"/>
              <a:ext cx="455560" cy="143215"/>
            </a:xfrm>
            <a:custGeom>
              <a:avLst/>
              <a:gdLst>
                <a:gd name="T0" fmla="*/ 0 w 1668"/>
                <a:gd name="T1" fmla="*/ 0 h 524"/>
                <a:gd name="T2" fmla="*/ 36 w 1668"/>
                <a:gd name="T3" fmla="*/ 23 h 524"/>
                <a:gd name="T4" fmla="*/ 80 w 1668"/>
                <a:gd name="T5" fmla="*/ 47 h 524"/>
                <a:gd name="T6" fmla="*/ 132 w 1668"/>
                <a:gd name="T7" fmla="*/ 69 h 524"/>
                <a:gd name="T8" fmla="*/ 188 w 1668"/>
                <a:gd name="T9" fmla="*/ 89 h 524"/>
                <a:gd name="T10" fmla="*/ 252 w 1668"/>
                <a:gd name="T11" fmla="*/ 108 h 524"/>
                <a:gd name="T12" fmla="*/ 323 w 1668"/>
                <a:gd name="T13" fmla="*/ 127 h 524"/>
                <a:gd name="T14" fmla="*/ 398 w 1668"/>
                <a:gd name="T15" fmla="*/ 142 h 524"/>
                <a:gd name="T16" fmla="*/ 477 w 1668"/>
                <a:gd name="T17" fmla="*/ 156 h 524"/>
                <a:gd name="T18" fmla="*/ 561 w 1668"/>
                <a:gd name="T19" fmla="*/ 168 h 524"/>
                <a:gd name="T20" fmla="*/ 649 w 1668"/>
                <a:gd name="T21" fmla="*/ 175 h 524"/>
                <a:gd name="T22" fmla="*/ 740 w 1668"/>
                <a:gd name="T23" fmla="*/ 181 h 524"/>
                <a:gd name="T24" fmla="*/ 833 w 1668"/>
                <a:gd name="T25" fmla="*/ 182 h 524"/>
                <a:gd name="T26" fmla="*/ 928 w 1668"/>
                <a:gd name="T27" fmla="*/ 181 h 524"/>
                <a:gd name="T28" fmla="*/ 1019 w 1668"/>
                <a:gd name="T29" fmla="*/ 175 h 524"/>
                <a:gd name="T30" fmla="*/ 1106 w 1668"/>
                <a:gd name="T31" fmla="*/ 168 h 524"/>
                <a:gd name="T32" fmla="*/ 1191 w 1668"/>
                <a:gd name="T33" fmla="*/ 156 h 524"/>
                <a:gd name="T34" fmla="*/ 1270 w 1668"/>
                <a:gd name="T35" fmla="*/ 142 h 524"/>
                <a:gd name="T36" fmla="*/ 1345 w 1668"/>
                <a:gd name="T37" fmla="*/ 127 h 524"/>
                <a:gd name="T38" fmla="*/ 1416 w 1668"/>
                <a:gd name="T39" fmla="*/ 108 h 524"/>
                <a:gd name="T40" fmla="*/ 1480 w 1668"/>
                <a:gd name="T41" fmla="*/ 89 h 524"/>
                <a:gd name="T42" fmla="*/ 1536 w 1668"/>
                <a:gd name="T43" fmla="*/ 69 h 524"/>
                <a:gd name="T44" fmla="*/ 1588 w 1668"/>
                <a:gd name="T45" fmla="*/ 47 h 524"/>
                <a:gd name="T46" fmla="*/ 1632 w 1668"/>
                <a:gd name="T47" fmla="*/ 23 h 524"/>
                <a:gd name="T48" fmla="*/ 1668 w 1668"/>
                <a:gd name="T49" fmla="*/ 0 h 524"/>
                <a:gd name="T50" fmla="*/ 1668 w 1668"/>
                <a:gd name="T51" fmla="*/ 342 h 524"/>
                <a:gd name="T52" fmla="*/ 1632 w 1668"/>
                <a:gd name="T53" fmla="*/ 366 h 524"/>
                <a:gd name="T54" fmla="*/ 1588 w 1668"/>
                <a:gd name="T55" fmla="*/ 389 h 524"/>
                <a:gd name="T56" fmla="*/ 1536 w 1668"/>
                <a:gd name="T57" fmla="*/ 411 h 524"/>
                <a:gd name="T58" fmla="*/ 1480 w 1668"/>
                <a:gd name="T59" fmla="*/ 432 h 524"/>
                <a:gd name="T60" fmla="*/ 1416 w 1668"/>
                <a:gd name="T61" fmla="*/ 452 h 524"/>
                <a:gd name="T62" fmla="*/ 1345 w 1668"/>
                <a:gd name="T63" fmla="*/ 469 h 524"/>
                <a:gd name="T64" fmla="*/ 1270 w 1668"/>
                <a:gd name="T65" fmla="*/ 486 h 524"/>
                <a:gd name="T66" fmla="*/ 1191 w 1668"/>
                <a:gd name="T67" fmla="*/ 499 h 524"/>
                <a:gd name="T68" fmla="*/ 1106 w 1668"/>
                <a:gd name="T69" fmla="*/ 510 h 524"/>
                <a:gd name="T70" fmla="*/ 1019 w 1668"/>
                <a:gd name="T71" fmla="*/ 518 h 524"/>
                <a:gd name="T72" fmla="*/ 928 w 1668"/>
                <a:gd name="T73" fmla="*/ 523 h 524"/>
                <a:gd name="T74" fmla="*/ 833 w 1668"/>
                <a:gd name="T75" fmla="*/ 524 h 524"/>
                <a:gd name="T76" fmla="*/ 740 w 1668"/>
                <a:gd name="T77" fmla="*/ 523 h 524"/>
                <a:gd name="T78" fmla="*/ 649 w 1668"/>
                <a:gd name="T79" fmla="*/ 518 h 524"/>
                <a:gd name="T80" fmla="*/ 561 w 1668"/>
                <a:gd name="T81" fmla="*/ 510 h 524"/>
                <a:gd name="T82" fmla="*/ 477 w 1668"/>
                <a:gd name="T83" fmla="*/ 499 h 524"/>
                <a:gd name="T84" fmla="*/ 398 w 1668"/>
                <a:gd name="T85" fmla="*/ 486 h 524"/>
                <a:gd name="T86" fmla="*/ 323 w 1668"/>
                <a:gd name="T87" fmla="*/ 469 h 524"/>
                <a:gd name="T88" fmla="*/ 252 w 1668"/>
                <a:gd name="T89" fmla="*/ 452 h 524"/>
                <a:gd name="T90" fmla="*/ 188 w 1668"/>
                <a:gd name="T91" fmla="*/ 432 h 524"/>
                <a:gd name="T92" fmla="*/ 132 w 1668"/>
                <a:gd name="T93" fmla="*/ 411 h 524"/>
                <a:gd name="T94" fmla="*/ 80 w 1668"/>
                <a:gd name="T95" fmla="*/ 389 h 524"/>
                <a:gd name="T96" fmla="*/ 36 w 1668"/>
                <a:gd name="T97" fmla="*/ 366 h 524"/>
                <a:gd name="T98" fmla="*/ 0 w 1668"/>
                <a:gd name="T99" fmla="*/ 342 h 524"/>
                <a:gd name="T100" fmla="*/ 0 w 1668"/>
                <a:gd name="T10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8" h="524">
                  <a:moveTo>
                    <a:pt x="0" y="0"/>
                  </a:moveTo>
                  <a:lnTo>
                    <a:pt x="36" y="23"/>
                  </a:lnTo>
                  <a:lnTo>
                    <a:pt x="80" y="47"/>
                  </a:lnTo>
                  <a:lnTo>
                    <a:pt x="132" y="69"/>
                  </a:lnTo>
                  <a:lnTo>
                    <a:pt x="188" y="89"/>
                  </a:lnTo>
                  <a:lnTo>
                    <a:pt x="252" y="108"/>
                  </a:lnTo>
                  <a:lnTo>
                    <a:pt x="323" y="127"/>
                  </a:lnTo>
                  <a:lnTo>
                    <a:pt x="398" y="142"/>
                  </a:lnTo>
                  <a:lnTo>
                    <a:pt x="477" y="156"/>
                  </a:lnTo>
                  <a:lnTo>
                    <a:pt x="561" y="168"/>
                  </a:lnTo>
                  <a:lnTo>
                    <a:pt x="649" y="175"/>
                  </a:lnTo>
                  <a:lnTo>
                    <a:pt x="740" y="181"/>
                  </a:lnTo>
                  <a:lnTo>
                    <a:pt x="833" y="182"/>
                  </a:lnTo>
                  <a:lnTo>
                    <a:pt x="928" y="181"/>
                  </a:lnTo>
                  <a:lnTo>
                    <a:pt x="1019" y="175"/>
                  </a:lnTo>
                  <a:lnTo>
                    <a:pt x="1106" y="168"/>
                  </a:lnTo>
                  <a:lnTo>
                    <a:pt x="1191" y="156"/>
                  </a:lnTo>
                  <a:lnTo>
                    <a:pt x="1270" y="142"/>
                  </a:lnTo>
                  <a:lnTo>
                    <a:pt x="1345" y="127"/>
                  </a:lnTo>
                  <a:lnTo>
                    <a:pt x="1416" y="108"/>
                  </a:lnTo>
                  <a:lnTo>
                    <a:pt x="1480" y="89"/>
                  </a:lnTo>
                  <a:lnTo>
                    <a:pt x="1536" y="69"/>
                  </a:lnTo>
                  <a:lnTo>
                    <a:pt x="1588" y="47"/>
                  </a:lnTo>
                  <a:lnTo>
                    <a:pt x="1632" y="23"/>
                  </a:lnTo>
                  <a:lnTo>
                    <a:pt x="1668" y="0"/>
                  </a:lnTo>
                  <a:lnTo>
                    <a:pt x="1668" y="342"/>
                  </a:lnTo>
                  <a:lnTo>
                    <a:pt x="1632" y="366"/>
                  </a:lnTo>
                  <a:lnTo>
                    <a:pt x="1588" y="389"/>
                  </a:lnTo>
                  <a:lnTo>
                    <a:pt x="1536" y="411"/>
                  </a:lnTo>
                  <a:lnTo>
                    <a:pt x="1480" y="432"/>
                  </a:lnTo>
                  <a:lnTo>
                    <a:pt x="1416" y="452"/>
                  </a:lnTo>
                  <a:lnTo>
                    <a:pt x="1345" y="469"/>
                  </a:lnTo>
                  <a:lnTo>
                    <a:pt x="1270" y="486"/>
                  </a:lnTo>
                  <a:lnTo>
                    <a:pt x="1191" y="499"/>
                  </a:lnTo>
                  <a:lnTo>
                    <a:pt x="1106" y="510"/>
                  </a:lnTo>
                  <a:lnTo>
                    <a:pt x="1019" y="518"/>
                  </a:lnTo>
                  <a:lnTo>
                    <a:pt x="928" y="523"/>
                  </a:lnTo>
                  <a:lnTo>
                    <a:pt x="833" y="524"/>
                  </a:lnTo>
                  <a:lnTo>
                    <a:pt x="740" y="523"/>
                  </a:lnTo>
                  <a:lnTo>
                    <a:pt x="649" y="518"/>
                  </a:lnTo>
                  <a:lnTo>
                    <a:pt x="561" y="510"/>
                  </a:lnTo>
                  <a:lnTo>
                    <a:pt x="477" y="499"/>
                  </a:lnTo>
                  <a:lnTo>
                    <a:pt x="398" y="486"/>
                  </a:lnTo>
                  <a:lnTo>
                    <a:pt x="323" y="469"/>
                  </a:lnTo>
                  <a:lnTo>
                    <a:pt x="252" y="452"/>
                  </a:lnTo>
                  <a:lnTo>
                    <a:pt x="188" y="432"/>
                  </a:lnTo>
                  <a:lnTo>
                    <a:pt x="132" y="411"/>
                  </a:lnTo>
                  <a:lnTo>
                    <a:pt x="80" y="389"/>
                  </a:lnTo>
                  <a:lnTo>
                    <a:pt x="36" y="366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02" name="Group 301"/>
          <p:cNvGrpSpPr>
            <a:grpSpLocks noChangeAspect="1"/>
          </p:cNvGrpSpPr>
          <p:nvPr/>
        </p:nvGrpSpPr>
        <p:grpSpPr>
          <a:xfrm>
            <a:off x="7018118" y="3552388"/>
            <a:ext cx="211083" cy="221030"/>
            <a:chOff x="14296501" y="3153250"/>
            <a:chExt cx="521030" cy="545581"/>
          </a:xfrm>
        </p:grpSpPr>
        <p:sp>
          <p:nvSpPr>
            <p:cNvPr id="303" name="Freeform 112"/>
            <p:cNvSpPr>
              <a:spLocks/>
            </p:cNvSpPr>
            <p:nvPr/>
          </p:nvSpPr>
          <p:spPr bwMode="auto">
            <a:xfrm>
              <a:off x="14296501" y="3153250"/>
              <a:ext cx="521030" cy="545581"/>
            </a:xfrm>
            <a:custGeom>
              <a:avLst/>
              <a:gdLst>
                <a:gd name="T0" fmla="*/ 1001 w 1908"/>
                <a:gd name="T1" fmla="*/ 0 h 1998"/>
                <a:gd name="T2" fmla="*/ 1103 w 1908"/>
                <a:gd name="T3" fmla="*/ 5 h 1998"/>
                <a:gd name="T4" fmla="*/ 1212 w 1908"/>
                <a:gd name="T5" fmla="*/ 14 h 1998"/>
                <a:gd name="T6" fmla="*/ 1322 w 1908"/>
                <a:gd name="T7" fmla="*/ 27 h 1998"/>
                <a:gd name="T8" fmla="*/ 1432 w 1908"/>
                <a:gd name="T9" fmla="*/ 45 h 1998"/>
                <a:gd name="T10" fmla="*/ 1538 w 1908"/>
                <a:gd name="T11" fmla="*/ 70 h 1998"/>
                <a:gd name="T12" fmla="*/ 1637 w 1908"/>
                <a:gd name="T13" fmla="*/ 102 h 1998"/>
                <a:gd name="T14" fmla="*/ 1725 w 1908"/>
                <a:gd name="T15" fmla="*/ 141 h 1998"/>
                <a:gd name="T16" fmla="*/ 1800 w 1908"/>
                <a:gd name="T17" fmla="*/ 186 h 1998"/>
                <a:gd name="T18" fmla="*/ 1858 w 1908"/>
                <a:gd name="T19" fmla="*/ 241 h 1998"/>
                <a:gd name="T20" fmla="*/ 1895 w 1908"/>
                <a:gd name="T21" fmla="*/ 304 h 1998"/>
                <a:gd name="T22" fmla="*/ 1908 w 1908"/>
                <a:gd name="T23" fmla="*/ 378 h 1998"/>
                <a:gd name="T24" fmla="*/ 1908 w 1908"/>
                <a:gd name="T25" fmla="*/ 404 h 1998"/>
                <a:gd name="T26" fmla="*/ 1908 w 1908"/>
                <a:gd name="T27" fmla="*/ 651 h 1998"/>
                <a:gd name="T28" fmla="*/ 1908 w 1908"/>
                <a:gd name="T29" fmla="*/ 832 h 1998"/>
                <a:gd name="T30" fmla="*/ 1908 w 1908"/>
                <a:gd name="T31" fmla="*/ 964 h 1998"/>
                <a:gd name="T32" fmla="*/ 1908 w 1908"/>
                <a:gd name="T33" fmla="*/ 1097 h 1998"/>
                <a:gd name="T34" fmla="*/ 1908 w 1908"/>
                <a:gd name="T35" fmla="*/ 1288 h 1998"/>
                <a:gd name="T36" fmla="*/ 1908 w 1908"/>
                <a:gd name="T37" fmla="*/ 1403 h 1998"/>
                <a:gd name="T38" fmla="*/ 1908 w 1908"/>
                <a:gd name="T39" fmla="*/ 1502 h 1998"/>
                <a:gd name="T40" fmla="*/ 1908 w 1908"/>
                <a:gd name="T41" fmla="*/ 1629 h 1998"/>
                <a:gd name="T42" fmla="*/ 1908 w 1908"/>
                <a:gd name="T43" fmla="*/ 1646 h 1998"/>
                <a:gd name="T44" fmla="*/ 1897 w 1908"/>
                <a:gd name="T45" fmla="*/ 1695 h 1998"/>
                <a:gd name="T46" fmla="*/ 1851 w 1908"/>
                <a:gd name="T47" fmla="*/ 1757 h 1998"/>
                <a:gd name="T48" fmla="*/ 1771 w 1908"/>
                <a:gd name="T49" fmla="*/ 1824 h 1998"/>
                <a:gd name="T50" fmla="*/ 1675 w 1908"/>
                <a:gd name="T51" fmla="*/ 1878 h 1998"/>
                <a:gd name="T52" fmla="*/ 1566 w 1908"/>
                <a:gd name="T53" fmla="*/ 1920 h 1998"/>
                <a:gd name="T54" fmla="*/ 1449 w 1908"/>
                <a:gd name="T55" fmla="*/ 1952 h 1998"/>
                <a:gd name="T56" fmla="*/ 1324 w 1908"/>
                <a:gd name="T57" fmla="*/ 1974 h 1998"/>
                <a:gd name="T58" fmla="*/ 1198 w 1908"/>
                <a:gd name="T59" fmla="*/ 1988 h 1998"/>
                <a:gd name="T60" fmla="*/ 1074 w 1908"/>
                <a:gd name="T61" fmla="*/ 1995 h 1998"/>
                <a:gd name="T62" fmla="*/ 953 w 1908"/>
                <a:gd name="T63" fmla="*/ 1998 h 1998"/>
                <a:gd name="T64" fmla="*/ 834 w 1908"/>
                <a:gd name="T65" fmla="*/ 1995 h 1998"/>
                <a:gd name="T66" fmla="*/ 710 w 1908"/>
                <a:gd name="T67" fmla="*/ 1988 h 1998"/>
                <a:gd name="T68" fmla="*/ 584 w 1908"/>
                <a:gd name="T69" fmla="*/ 1974 h 1998"/>
                <a:gd name="T70" fmla="*/ 459 w 1908"/>
                <a:gd name="T71" fmla="*/ 1952 h 1998"/>
                <a:gd name="T72" fmla="*/ 342 w 1908"/>
                <a:gd name="T73" fmla="*/ 1920 h 1998"/>
                <a:gd name="T74" fmla="*/ 233 w 1908"/>
                <a:gd name="T75" fmla="*/ 1878 h 1998"/>
                <a:gd name="T76" fmla="*/ 137 w 1908"/>
                <a:gd name="T77" fmla="*/ 1824 h 1998"/>
                <a:gd name="T78" fmla="*/ 57 w 1908"/>
                <a:gd name="T79" fmla="*/ 1757 h 1998"/>
                <a:gd name="T80" fmla="*/ 11 w 1908"/>
                <a:gd name="T81" fmla="*/ 1695 h 1998"/>
                <a:gd name="T82" fmla="*/ 0 w 1908"/>
                <a:gd name="T83" fmla="*/ 1646 h 1998"/>
                <a:gd name="T84" fmla="*/ 0 w 1908"/>
                <a:gd name="T85" fmla="*/ 1629 h 1998"/>
                <a:gd name="T86" fmla="*/ 0 w 1908"/>
                <a:gd name="T87" fmla="*/ 1403 h 1998"/>
                <a:gd name="T88" fmla="*/ 0 w 1908"/>
                <a:gd name="T89" fmla="*/ 1226 h 1998"/>
                <a:gd name="T90" fmla="*/ 0 w 1908"/>
                <a:gd name="T91" fmla="*/ 1097 h 1998"/>
                <a:gd name="T92" fmla="*/ 0 w 1908"/>
                <a:gd name="T93" fmla="*/ 964 h 1998"/>
                <a:gd name="T94" fmla="*/ 0 w 1908"/>
                <a:gd name="T95" fmla="*/ 769 h 1998"/>
                <a:gd name="T96" fmla="*/ 0 w 1908"/>
                <a:gd name="T97" fmla="*/ 651 h 1998"/>
                <a:gd name="T98" fmla="*/ 0 w 1908"/>
                <a:gd name="T99" fmla="*/ 547 h 1998"/>
                <a:gd name="T100" fmla="*/ 0 w 1908"/>
                <a:gd name="T101" fmla="*/ 404 h 1998"/>
                <a:gd name="T102" fmla="*/ 0 w 1908"/>
                <a:gd name="T103" fmla="*/ 378 h 1998"/>
                <a:gd name="T104" fmla="*/ 13 w 1908"/>
                <a:gd name="T105" fmla="*/ 304 h 1998"/>
                <a:gd name="T106" fmla="*/ 50 w 1908"/>
                <a:gd name="T107" fmla="*/ 241 h 1998"/>
                <a:gd name="T108" fmla="*/ 108 w 1908"/>
                <a:gd name="T109" fmla="*/ 186 h 1998"/>
                <a:gd name="T110" fmla="*/ 183 w 1908"/>
                <a:gd name="T111" fmla="*/ 141 h 1998"/>
                <a:gd name="T112" fmla="*/ 271 w 1908"/>
                <a:gd name="T113" fmla="*/ 102 h 1998"/>
                <a:gd name="T114" fmla="*/ 370 w 1908"/>
                <a:gd name="T115" fmla="*/ 70 h 1998"/>
                <a:gd name="T116" fmla="*/ 476 w 1908"/>
                <a:gd name="T117" fmla="*/ 45 h 1998"/>
                <a:gd name="T118" fmla="*/ 586 w 1908"/>
                <a:gd name="T119" fmla="*/ 27 h 1998"/>
                <a:gd name="T120" fmla="*/ 696 w 1908"/>
                <a:gd name="T121" fmla="*/ 14 h 1998"/>
                <a:gd name="T122" fmla="*/ 804 w 1908"/>
                <a:gd name="T123" fmla="*/ 5 h 1998"/>
                <a:gd name="T124" fmla="*/ 907 w 1908"/>
                <a:gd name="T125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08" h="1998">
                  <a:moveTo>
                    <a:pt x="953" y="0"/>
                  </a:moveTo>
                  <a:lnTo>
                    <a:pt x="1001" y="0"/>
                  </a:lnTo>
                  <a:lnTo>
                    <a:pt x="1052" y="3"/>
                  </a:lnTo>
                  <a:lnTo>
                    <a:pt x="1103" y="5"/>
                  </a:lnTo>
                  <a:lnTo>
                    <a:pt x="1157" y="9"/>
                  </a:lnTo>
                  <a:lnTo>
                    <a:pt x="1212" y="14"/>
                  </a:lnTo>
                  <a:lnTo>
                    <a:pt x="1266" y="20"/>
                  </a:lnTo>
                  <a:lnTo>
                    <a:pt x="1322" y="27"/>
                  </a:lnTo>
                  <a:lnTo>
                    <a:pt x="1377" y="35"/>
                  </a:lnTo>
                  <a:lnTo>
                    <a:pt x="1432" y="45"/>
                  </a:lnTo>
                  <a:lnTo>
                    <a:pt x="1486" y="57"/>
                  </a:lnTo>
                  <a:lnTo>
                    <a:pt x="1538" y="70"/>
                  </a:lnTo>
                  <a:lnTo>
                    <a:pt x="1589" y="85"/>
                  </a:lnTo>
                  <a:lnTo>
                    <a:pt x="1637" y="102"/>
                  </a:lnTo>
                  <a:lnTo>
                    <a:pt x="1683" y="120"/>
                  </a:lnTo>
                  <a:lnTo>
                    <a:pt x="1725" y="141"/>
                  </a:lnTo>
                  <a:lnTo>
                    <a:pt x="1765" y="162"/>
                  </a:lnTo>
                  <a:lnTo>
                    <a:pt x="1800" y="186"/>
                  </a:lnTo>
                  <a:lnTo>
                    <a:pt x="1832" y="213"/>
                  </a:lnTo>
                  <a:lnTo>
                    <a:pt x="1858" y="241"/>
                  </a:lnTo>
                  <a:lnTo>
                    <a:pt x="1879" y="271"/>
                  </a:lnTo>
                  <a:lnTo>
                    <a:pt x="1895" y="304"/>
                  </a:lnTo>
                  <a:lnTo>
                    <a:pt x="1904" y="339"/>
                  </a:lnTo>
                  <a:lnTo>
                    <a:pt x="1908" y="378"/>
                  </a:lnTo>
                  <a:lnTo>
                    <a:pt x="1908" y="387"/>
                  </a:lnTo>
                  <a:lnTo>
                    <a:pt x="1908" y="404"/>
                  </a:lnTo>
                  <a:lnTo>
                    <a:pt x="1908" y="596"/>
                  </a:lnTo>
                  <a:lnTo>
                    <a:pt x="1908" y="651"/>
                  </a:lnTo>
                  <a:lnTo>
                    <a:pt x="1908" y="708"/>
                  </a:lnTo>
                  <a:lnTo>
                    <a:pt x="1908" y="832"/>
                  </a:lnTo>
                  <a:lnTo>
                    <a:pt x="1908" y="897"/>
                  </a:lnTo>
                  <a:lnTo>
                    <a:pt x="1908" y="964"/>
                  </a:lnTo>
                  <a:lnTo>
                    <a:pt x="1908" y="1030"/>
                  </a:lnTo>
                  <a:lnTo>
                    <a:pt x="1908" y="1097"/>
                  </a:lnTo>
                  <a:lnTo>
                    <a:pt x="1908" y="1162"/>
                  </a:lnTo>
                  <a:lnTo>
                    <a:pt x="1908" y="1288"/>
                  </a:lnTo>
                  <a:lnTo>
                    <a:pt x="1908" y="1347"/>
                  </a:lnTo>
                  <a:lnTo>
                    <a:pt x="1908" y="1403"/>
                  </a:lnTo>
                  <a:lnTo>
                    <a:pt x="1908" y="1455"/>
                  </a:lnTo>
                  <a:lnTo>
                    <a:pt x="1908" y="1502"/>
                  </a:lnTo>
                  <a:lnTo>
                    <a:pt x="1908" y="1543"/>
                  </a:lnTo>
                  <a:lnTo>
                    <a:pt x="1908" y="1629"/>
                  </a:lnTo>
                  <a:lnTo>
                    <a:pt x="1908" y="1642"/>
                  </a:lnTo>
                  <a:lnTo>
                    <a:pt x="1908" y="1646"/>
                  </a:lnTo>
                  <a:lnTo>
                    <a:pt x="1906" y="1671"/>
                  </a:lnTo>
                  <a:lnTo>
                    <a:pt x="1897" y="1695"/>
                  </a:lnTo>
                  <a:lnTo>
                    <a:pt x="1885" y="1717"/>
                  </a:lnTo>
                  <a:lnTo>
                    <a:pt x="1851" y="1757"/>
                  </a:lnTo>
                  <a:lnTo>
                    <a:pt x="1814" y="1792"/>
                  </a:lnTo>
                  <a:lnTo>
                    <a:pt x="1771" y="1824"/>
                  </a:lnTo>
                  <a:lnTo>
                    <a:pt x="1725" y="1853"/>
                  </a:lnTo>
                  <a:lnTo>
                    <a:pt x="1675" y="1878"/>
                  </a:lnTo>
                  <a:lnTo>
                    <a:pt x="1621" y="1900"/>
                  </a:lnTo>
                  <a:lnTo>
                    <a:pt x="1566" y="1920"/>
                  </a:lnTo>
                  <a:lnTo>
                    <a:pt x="1508" y="1937"/>
                  </a:lnTo>
                  <a:lnTo>
                    <a:pt x="1449" y="1952"/>
                  </a:lnTo>
                  <a:lnTo>
                    <a:pt x="1387" y="1964"/>
                  </a:lnTo>
                  <a:lnTo>
                    <a:pt x="1324" y="1974"/>
                  </a:lnTo>
                  <a:lnTo>
                    <a:pt x="1261" y="1982"/>
                  </a:lnTo>
                  <a:lnTo>
                    <a:pt x="1198" y="1988"/>
                  </a:lnTo>
                  <a:lnTo>
                    <a:pt x="1135" y="1993"/>
                  </a:lnTo>
                  <a:lnTo>
                    <a:pt x="1074" y="1995"/>
                  </a:lnTo>
                  <a:lnTo>
                    <a:pt x="1013" y="1997"/>
                  </a:lnTo>
                  <a:lnTo>
                    <a:pt x="953" y="1998"/>
                  </a:lnTo>
                  <a:lnTo>
                    <a:pt x="895" y="1997"/>
                  </a:lnTo>
                  <a:lnTo>
                    <a:pt x="834" y="1995"/>
                  </a:lnTo>
                  <a:lnTo>
                    <a:pt x="773" y="1993"/>
                  </a:lnTo>
                  <a:lnTo>
                    <a:pt x="710" y="1988"/>
                  </a:lnTo>
                  <a:lnTo>
                    <a:pt x="647" y="1982"/>
                  </a:lnTo>
                  <a:lnTo>
                    <a:pt x="584" y="1974"/>
                  </a:lnTo>
                  <a:lnTo>
                    <a:pt x="521" y="1964"/>
                  </a:lnTo>
                  <a:lnTo>
                    <a:pt x="459" y="1952"/>
                  </a:lnTo>
                  <a:lnTo>
                    <a:pt x="400" y="1937"/>
                  </a:lnTo>
                  <a:lnTo>
                    <a:pt x="342" y="1920"/>
                  </a:lnTo>
                  <a:lnTo>
                    <a:pt x="285" y="1900"/>
                  </a:lnTo>
                  <a:lnTo>
                    <a:pt x="233" y="1878"/>
                  </a:lnTo>
                  <a:lnTo>
                    <a:pt x="183" y="1853"/>
                  </a:lnTo>
                  <a:lnTo>
                    <a:pt x="137" y="1824"/>
                  </a:lnTo>
                  <a:lnTo>
                    <a:pt x="94" y="1792"/>
                  </a:lnTo>
                  <a:lnTo>
                    <a:pt x="57" y="1757"/>
                  </a:lnTo>
                  <a:lnTo>
                    <a:pt x="23" y="1717"/>
                  </a:lnTo>
                  <a:lnTo>
                    <a:pt x="11" y="1695"/>
                  </a:lnTo>
                  <a:lnTo>
                    <a:pt x="2" y="1671"/>
                  </a:lnTo>
                  <a:lnTo>
                    <a:pt x="0" y="1646"/>
                  </a:lnTo>
                  <a:lnTo>
                    <a:pt x="0" y="1642"/>
                  </a:lnTo>
                  <a:lnTo>
                    <a:pt x="0" y="1629"/>
                  </a:lnTo>
                  <a:lnTo>
                    <a:pt x="0" y="1455"/>
                  </a:lnTo>
                  <a:lnTo>
                    <a:pt x="0" y="1403"/>
                  </a:lnTo>
                  <a:lnTo>
                    <a:pt x="0" y="1347"/>
                  </a:lnTo>
                  <a:lnTo>
                    <a:pt x="0" y="1226"/>
                  </a:lnTo>
                  <a:lnTo>
                    <a:pt x="0" y="1162"/>
                  </a:lnTo>
                  <a:lnTo>
                    <a:pt x="0" y="1097"/>
                  </a:lnTo>
                  <a:lnTo>
                    <a:pt x="0" y="1030"/>
                  </a:lnTo>
                  <a:lnTo>
                    <a:pt x="0" y="964"/>
                  </a:lnTo>
                  <a:lnTo>
                    <a:pt x="0" y="897"/>
                  </a:lnTo>
                  <a:lnTo>
                    <a:pt x="0" y="769"/>
                  </a:lnTo>
                  <a:lnTo>
                    <a:pt x="0" y="708"/>
                  </a:lnTo>
                  <a:lnTo>
                    <a:pt x="0" y="651"/>
                  </a:lnTo>
                  <a:lnTo>
                    <a:pt x="0" y="596"/>
                  </a:lnTo>
                  <a:lnTo>
                    <a:pt x="0" y="547"/>
                  </a:lnTo>
                  <a:lnTo>
                    <a:pt x="0" y="502"/>
                  </a:lnTo>
                  <a:lnTo>
                    <a:pt x="0" y="404"/>
                  </a:lnTo>
                  <a:lnTo>
                    <a:pt x="0" y="387"/>
                  </a:lnTo>
                  <a:lnTo>
                    <a:pt x="0" y="378"/>
                  </a:lnTo>
                  <a:lnTo>
                    <a:pt x="4" y="339"/>
                  </a:lnTo>
                  <a:lnTo>
                    <a:pt x="13" y="304"/>
                  </a:lnTo>
                  <a:lnTo>
                    <a:pt x="29" y="271"/>
                  </a:lnTo>
                  <a:lnTo>
                    <a:pt x="50" y="241"/>
                  </a:lnTo>
                  <a:lnTo>
                    <a:pt x="76" y="213"/>
                  </a:lnTo>
                  <a:lnTo>
                    <a:pt x="108" y="186"/>
                  </a:lnTo>
                  <a:lnTo>
                    <a:pt x="143" y="162"/>
                  </a:lnTo>
                  <a:lnTo>
                    <a:pt x="183" y="141"/>
                  </a:lnTo>
                  <a:lnTo>
                    <a:pt x="225" y="120"/>
                  </a:lnTo>
                  <a:lnTo>
                    <a:pt x="271" y="102"/>
                  </a:lnTo>
                  <a:lnTo>
                    <a:pt x="319" y="85"/>
                  </a:lnTo>
                  <a:lnTo>
                    <a:pt x="370" y="70"/>
                  </a:lnTo>
                  <a:lnTo>
                    <a:pt x="422" y="57"/>
                  </a:lnTo>
                  <a:lnTo>
                    <a:pt x="476" y="45"/>
                  </a:lnTo>
                  <a:lnTo>
                    <a:pt x="531" y="35"/>
                  </a:lnTo>
                  <a:lnTo>
                    <a:pt x="586" y="27"/>
                  </a:lnTo>
                  <a:lnTo>
                    <a:pt x="642" y="20"/>
                  </a:lnTo>
                  <a:lnTo>
                    <a:pt x="696" y="14"/>
                  </a:lnTo>
                  <a:lnTo>
                    <a:pt x="751" y="9"/>
                  </a:lnTo>
                  <a:lnTo>
                    <a:pt x="804" y="5"/>
                  </a:lnTo>
                  <a:lnTo>
                    <a:pt x="856" y="3"/>
                  </a:lnTo>
                  <a:lnTo>
                    <a:pt x="907" y="0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98FC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04" name="Freeform 113"/>
            <p:cNvSpPr>
              <a:spLocks noEditPoints="1"/>
            </p:cNvSpPr>
            <p:nvPr/>
          </p:nvSpPr>
          <p:spPr bwMode="auto">
            <a:xfrm>
              <a:off x="14329236" y="3185985"/>
              <a:ext cx="455560" cy="480111"/>
            </a:xfrm>
            <a:custGeom>
              <a:avLst/>
              <a:gdLst>
                <a:gd name="T0" fmla="*/ 1639 w 1668"/>
                <a:gd name="T1" fmla="*/ 1560 h 1758"/>
                <a:gd name="T2" fmla="*/ 1521 w 1668"/>
                <a:gd name="T3" fmla="*/ 1642 h 1758"/>
                <a:gd name="T4" fmla="*/ 1370 w 1668"/>
                <a:gd name="T5" fmla="*/ 1698 h 1758"/>
                <a:gd name="T6" fmla="*/ 1200 w 1668"/>
                <a:gd name="T7" fmla="*/ 1733 h 1758"/>
                <a:gd name="T8" fmla="*/ 1032 w 1668"/>
                <a:gd name="T9" fmla="*/ 1751 h 1758"/>
                <a:gd name="T10" fmla="*/ 879 w 1668"/>
                <a:gd name="T11" fmla="*/ 1758 h 1758"/>
                <a:gd name="T12" fmla="*/ 747 w 1668"/>
                <a:gd name="T13" fmla="*/ 1757 h 1758"/>
                <a:gd name="T14" fmla="*/ 597 w 1668"/>
                <a:gd name="T15" fmla="*/ 1748 h 1758"/>
                <a:gd name="T16" fmla="*/ 436 w 1668"/>
                <a:gd name="T17" fmla="*/ 1728 h 1758"/>
                <a:gd name="T18" fmla="*/ 279 w 1668"/>
                <a:gd name="T19" fmla="*/ 1692 h 1758"/>
                <a:gd name="T20" fmla="*/ 138 w 1668"/>
                <a:gd name="T21" fmla="*/ 1637 h 1758"/>
                <a:gd name="T22" fmla="*/ 28 w 1668"/>
                <a:gd name="T23" fmla="*/ 1559 h 1758"/>
                <a:gd name="T24" fmla="*/ 46 w 1668"/>
                <a:gd name="T25" fmla="*/ 1011 h 1758"/>
                <a:gd name="T26" fmla="*/ 214 w 1668"/>
                <a:gd name="T27" fmla="*/ 1079 h 1758"/>
                <a:gd name="T28" fmla="*/ 413 w 1668"/>
                <a:gd name="T29" fmla="*/ 1123 h 1758"/>
                <a:gd name="T30" fmla="*/ 625 w 1668"/>
                <a:gd name="T31" fmla="*/ 1149 h 1758"/>
                <a:gd name="T32" fmla="*/ 833 w 1668"/>
                <a:gd name="T33" fmla="*/ 1156 h 1758"/>
                <a:gd name="T34" fmla="*/ 1042 w 1668"/>
                <a:gd name="T35" fmla="*/ 1149 h 1758"/>
                <a:gd name="T36" fmla="*/ 1255 w 1668"/>
                <a:gd name="T37" fmla="*/ 1123 h 1758"/>
                <a:gd name="T38" fmla="*/ 1454 w 1668"/>
                <a:gd name="T39" fmla="*/ 1079 h 1758"/>
                <a:gd name="T40" fmla="*/ 1622 w 1668"/>
                <a:gd name="T41" fmla="*/ 1011 h 1758"/>
                <a:gd name="T42" fmla="*/ 919 w 1668"/>
                <a:gd name="T43" fmla="*/ 1 h 1758"/>
                <a:gd name="T44" fmla="*/ 1159 w 1668"/>
                <a:gd name="T45" fmla="*/ 21 h 1758"/>
                <a:gd name="T46" fmla="*/ 1365 w 1668"/>
                <a:gd name="T47" fmla="*/ 59 h 1758"/>
                <a:gd name="T48" fmla="*/ 1526 w 1668"/>
                <a:gd name="T49" fmla="*/ 114 h 1758"/>
                <a:gd name="T50" fmla="*/ 1631 w 1668"/>
                <a:gd name="T51" fmla="*/ 180 h 1758"/>
                <a:gd name="T52" fmla="*/ 1668 w 1668"/>
                <a:gd name="T53" fmla="*/ 258 h 1758"/>
                <a:gd name="T54" fmla="*/ 1631 w 1668"/>
                <a:gd name="T55" fmla="*/ 334 h 1758"/>
                <a:gd name="T56" fmla="*/ 1526 w 1668"/>
                <a:gd name="T57" fmla="*/ 400 h 1758"/>
                <a:gd name="T58" fmla="*/ 1365 w 1668"/>
                <a:gd name="T59" fmla="*/ 455 h 1758"/>
                <a:gd name="T60" fmla="*/ 1159 w 1668"/>
                <a:gd name="T61" fmla="*/ 493 h 1758"/>
                <a:gd name="T62" fmla="*/ 919 w 1668"/>
                <a:gd name="T63" fmla="*/ 513 h 1758"/>
                <a:gd name="T64" fmla="*/ 666 w 1668"/>
                <a:gd name="T65" fmla="*/ 509 h 1758"/>
                <a:gd name="T66" fmla="*/ 436 w 1668"/>
                <a:gd name="T67" fmla="*/ 482 h 1758"/>
                <a:gd name="T68" fmla="*/ 244 w 1668"/>
                <a:gd name="T69" fmla="*/ 439 h 1758"/>
                <a:gd name="T70" fmla="*/ 100 w 1668"/>
                <a:gd name="T71" fmla="*/ 380 h 1758"/>
                <a:gd name="T72" fmla="*/ 17 w 1668"/>
                <a:gd name="T73" fmla="*/ 308 h 1758"/>
                <a:gd name="T74" fmla="*/ 3 w 1668"/>
                <a:gd name="T75" fmla="*/ 231 h 1758"/>
                <a:gd name="T76" fmla="*/ 65 w 1668"/>
                <a:gd name="T77" fmla="*/ 157 h 1758"/>
                <a:gd name="T78" fmla="*/ 190 w 1668"/>
                <a:gd name="T79" fmla="*/ 93 h 1758"/>
                <a:gd name="T80" fmla="*/ 367 w 1668"/>
                <a:gd name="T81" fmla="*/ 44 h 1758"/>
                <a:gd name="T82" fmla="*/ 586 w 1668"/>
                <a:gd name="T83" fmla="*/ 12 h 1758"/>
                <a:gd name="T84" fmla="*/ 833 w 1668"/>
                <a:gd name="T85" fmla="*/ 0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8" h="1758">
                  <a:moveTo>
                    <a:pt x="1668" y="983"/>
                  </a:moveTo>
                  <a:lnTo>
                    <a:pt x="1668" y="1526"/>
                  </a:lnTo>
                  <a:lnTo>
                    <a:pt x="1639" y="1560"/>
                  </a:lnTo>
                  <a:lnTo>
                    <a:pt x="1604" y="1590"/>
                  </a:lnTo>
                  <a:lnTo>
                    <a:pt x="1564" y="1618"/>
                  </a:lnTo>
                  <a:lnTo>
                    <a:pt x="1521" y="1642"/>
                  </a:lnTo>
                  <a:lnTo>
                    <a:pt x="1472" y="1662"/>
                  </a:lnTo>
                  <a:lnTo>
                    <a:pt x="1423" y="1682"/>
                  </a:lnTo>
                  <a:lnTo>
                    <a:pt x="1370" y="1698"/>
                  </a:lnTo>
                  <a:lnTo>
                    <a:pt x="1314" y="1711"/>
                  </a:lnTo>
                  <a:lnTo>
                    <a:pt x="1258" y="1723"/>
                  </a:lnTo>
                  <a:lnTo>
                    <a:pt x="1200" y="1733"/>
                  </a:lnTo>
                  <a:lnTo>
                    <a:pt x="1144" y="1740"/>
                  </a:lnTo>
                  <a:lnTo>
                    <a:pt x="1088" y="1746"/>
                  </a:lnTo>
                  <a:lnTo>
                    <a:pt x="1032" y="1751"/>
                  </a:lnTo>
                  <a:lnTo>
                    <a:pt x="978" y="1754"/>
                  </a:lnTo>
                  <a:lnTo>
                    <a:pt x="927" y="1757"/>
                  </a:lnTo>
                  <a:lnTo>
                    <a:pt x="879" y="1758"/>
                  </a:lnTo>
                  <a:lnTo>
                    <a:pt x="833" y="1758"/>
                  </a:lnTo>
                  <a:lnTo>
                    <a:pt x="792" y="1758"/>
                  </a:lnTo>
                  <a:lnTo>
                    <a:pt x="747" y="1757"/>
                  </a:lnTo>
                  <a:lnTo>
                    <a:pt x="699" y="1754"/>
                  </a:lnTo>
                  <a:lnTo>
                    <a:pt x="649" y="1752"/>
                  </a:lnTo>
                  <a:lnTo>
                    <a:pt x="597" y="1748"/>
                  </a:lnTo>
                  <a:lnTo>
                    <a:pt x="544" y="1742"/>
                  </a:lnTo>
                  <a:lnTo>
                    <a:pt x="491" y="1736"/>
                  </a:lnTo>
                  <a:lnTo>
                    <a:pt x="436" y="1728"/>
                  </a:lnTo>
                  <a:lnTo>
                    <a:pt x="383" y="1718"/>
                  </a:lnTo>
                  <a:lnTo>
                    <a:pt x="330" y="1706"/>
                  </a:lnTo>
                  <a:lnTo>
                    <a:pt x="279" y="1692"/>
                  </a:lnTo>
                  <a:lnTo>
                    <a:pt x="229" y="1676"/>
                  </a:lnTo>
                  <a:lnTo>
                    <a:pt x="182" y="1658"/>
                  </a:lnTo>
                  <a:lnTo>
                    <a:pt x="138" y="1637"/>
                  </a:lnTo>
                  <a:lnTo>
                    <a:pt x="96" y="1613"/>
                  </a:lnTo>
                  <a:lnTo>
                    <a:pt x="60" y="1588"/>
                  </a:lnTo>
                  <a:lnTo>
                    <a:pt x="28" y="1559"/>
                  </a:lnTo>
                  <a:lnTo>
                    <a:pt x="0" y="1526"/>
                  </a:lnTo>
                  <a:lnTo>
                    <a:pt x="0" y="983"/>
                  </a:lnTo>
                  <a:lnTo>
                    <a:pt x="46" y="1011"/>
                  </a:lnTo>
                  <a:lnTo>
                    <a:pt x="98" y="1036"/>
                  </a:lnTo>
                  <a:lnTo>
                    <a:pt x="154" y="1058"/>
                  </a:lnTo>
                  <a:lnTo>
                    <a:pt x="214" y="1079"/>
                  </a:lnTo>
                  <a:lnTo>
                    <a:pt x="278" y="1095"/>
                  </a:lnTo>
                  <a:lnTo>
                    <a:pt x="344" y="1111"/>
                  </a:lnTo>
                  <a:lnTo>
                    <a:pt x="413" y="1123"/>
                  </a:lnTo>
                  <a:lnTo>
                    <a:pt x="483" y="1134"/>
                  </a:lnTo>
                  <a:lnTo>
                    <a:pt x="555" y="1143"/>
                  </a:lnTo>
                  <a:lnTo>
                    <a:pt x="625" y="1149"/>
                  </a:lnTo>
                  <a:lnTo>
                    <a:pt x="696" y="1153"/>
                  </a:lnTo>
                  <a:lnTo>
                    <a:pt x="766" y="1156"/>
                  </a:lnTo>
                  <a:lnTo>
                    <a:pt x="833" y="1156"/>
                  </a:lnTo>
                  <a:lnTo>
                    <a:pt x="902" y="1156"/>
                  </a:lnTo>
                  <a:lnTo>
                    <a:pt x="972" y="1153"/>
                  </a:lnTo>
                  <a:lnTo>
                    <a:pt x="1042" y="1149"/>
                  </a:lnTo>
                  <a:lnTo>
                    <a:pt x="1113" y="1143"/>
                  </a:lnTo>
                  <a:lnTo>
                    <a:pt x="1185" y="1134"/>
                  </a:lnTo>
                  <a:lnTo>
                    <a:pt x="1255" y="1123"/>
                  </a:lnTo>
                  <a:lnTo>
                    <a:pt x="1324" y="1110"/>
                  </a:lnTo>
                  <a:lnTo>
                    <a:pt x="1390" y="1095"/>
                  </a:lnTo>
                  <a:lnTo>
                    <a:pt x="1454" y="1079"/>
                  </a:lnTo>
                  <a:lnTo>
                    <a:pt x="1514" y="1058"/>
                  </a:lnTo>
                  <a:lnTo>
                    <a:pt x="1570" y="1036"/>
                  </a:lnTo>
                  <a:lnTo>
                    <a:pt x="1622" y="1011"/>
                  </a:lnTo>
                  <a:lnTo>
                    <a:pt x="1668" y="983"/>
                  </a:lnTo>
                  <a:close/>
                  <a:moveTo>
                    <a:pt x="833" y="0"/>
                  </a:moveTo>
                  <a:lnTo>
                    <a:pt x="919" y="1"/>
                  </a:lnTo>
                  <a:lnTo>
                    <a:pt x="1002" y="5"/>
                  </a:lnTo>
                  <a:lnTo>
                    <a:pt x="1082" y="12"/>
                  </a:lnTo>
                  <a:lnTo>
                    <a:pt x="1159" y="21"/>
                  </a:lnTo>
                  <a:lnTo>
                    <a:pt x="1232" y="31"/>
                  </a:lnTo>
                  <a:lnTo>
                    <a:pt x="1301" y="44"/>
                  </a:lnTo>
                  <a:lnTo>
                    <a:pt x="1365" y="59"/>
                  </a:lnTo>
                  <a:lnTo>
                    <a:pt x="1424" y="75"/>
                  </a:lnTo>
                  <a:lnTo>
                    <a:pt x="1477" y="93"/>
                  </a:lnTo>
                  <a:lnTo>
                    <a:pt x="1526" y="114"/>
                  </a:lnTo>
                  <a:lnTo>
                    <a:pt x="1568" y="134"/>
                  </a:lnTo>
                  <a:lnTo>
                    <a:pt x="1603" y="157"/>
                  </a:lnTo>
                  <a:lnTo>
                    <a:pt x="1631" y="180"/>
                  </a:lnTo>
                  <a:lnTo>
                    <a:pt x="1651" y="206"/>
                  </a:lnTo>
                  <a:lnTo>
                    <a:pt x="1665" y="231"/>
                  </a:lnTo>
                  <a:lnTo>
                    <a:pt x="1668" y="258"/>
                  </a:lnTo>
                  <a:lnTo>
                    <a:pt x="1665" y="283"/>
                  </a:lnTo>
                  <a:lnTo>
                    <a:pt x="1651" y="308"/>
                  </a:lnTo>
                  <a:lnTo>
                    <a:pt x="1631" y="334"/>
                  </a:lnTo>
                  <a:lnTo>
                    <a:pt x="1603" y="357"/>
                  </a:lnTo>
                  <a:lnTo>
                    <a:pt x="1568" y="380"/>
                  </a:lnTo>
                  <a:lnTo>
                    <a:pt x="1526" y="400"/>
                  </a:lnTo>
                  <a:lnTo>
                    <a:pt x="1477" y="421"/>
                  </a:lnTo>
                  <a:lnTo>
                    <a:pt x="1424" y="439"/>
                  </a:lnTo>
                  <a:lnTo>
                    <a:pt x="1365" y="455"/>
                  </a:lnTo>
                  <a:lnTo>
                    <a:pt x="1301" y="470"/>
                  </a:lnTo>
                  <a:lnTo>
                    <a:pt x="1232" y="482"/>
                  </a:lnTo>
                  <a:lnTo>
                    <a:pt x="1159" y="493"/>
                  </a:lnTo>
                  <a:lnTo>
                    <a:pt x="1082" y="502"/>
                  </a:lnTo>
                  <a:lnTo>
                    <a:pt x="1002" y="509"/>
                  </a:lnTo>
                  <a:lnTo>
                    <a:pt x="919" y="513"/>
                  </a:lnTo>
                  <a:lnTo>
                    <a:pt x="833" y="514"/>
                  </a:lnTo>
                  <a:lnTo>
                    <a:pt x="748" y="513"/>
                  </a:lnTo>
                  <a:lnTo>
                    <a:pt x="666" y="509"/>
                  </a:lnTo>
                  <a:lnTo>
                    <a:pt x="586" y="502"/>
                  </a:lnTo>
                  <a:lnTo>
                    <a:pt x="509" y="493"/>
                  </a:lnTo>
                  <a:lnTo>
                    <a:pt x="436" y="482"/>
                  </a:lnTo>
                  <a:lnTo>
                    <a:pt x="367" y="470"/>
                  </a:lnTo>
                  <a:lnTo>
                    <a:pt x="303" y="455"/>
                  </a:lnTo>
                  <a:lnTo>
                    <a:pt x="244" y="439"/>
                  </a:lnTo>
                  <a:lnTo>
                    <a:pt x="190" y="421"/>
                  </a:lnTo>
                  <a:lnTo>
                    <a:pt x="142" y="400"/>
                  </a:lnTo>
                  <a:lnTo>
                    <a:pt x="100" y="380"/>
                  </a:lnTo>
                  <a:lnTo>
                    <a:pt x="65" y="357"/>
                  </a:lnTo>
                  <a:lnTo>
                    <a:pt x="37" y="334"/>
                  </a:lnTo>
                  <a:lnTo>
                    <a:pt x="17" y="308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3" y="231"/>
                  </a:lnTo>
                  <a:lnTo>
                    <a:pt x="17" y="206"/>
                  </a:lnTo>
                  <a:lnTo>
                    <a:pt x="37" y="180"/>
                  </a:lnTo>
                  <a:lnTo>
                    <a:pt x="65" y="157"/>
                  </a:lnTo>
                  <a:lnTo>
                    <a:pt x="100" y="134"/>
                  </a:lnTo>
                  <a:lnTo>
                    <a:pt x="142" y="114"/>
                  </a:lnTo>
                  <a:lnTo>
                    <a:pt x="190" y="93"/>
                  </a:lnTo>
                  <a:lnTo>
                    <a:pt x="244" y="75"/>
                  </a:lnTo>
                  <a:lnTo>
                    <a:pt x="303" y="59"/>
                  </a:lnTo>
                  <a:lnTo>
                    <a:pt x="367" y="44"/>
                  </a:lnTo>
                  <a:lnTo>
                    <a:pt x="436" y="31"/>
                  </a:lnTo>
                  <a:lnTo>
                    <a:pt x="509" y="21"/>
                  </a:lnTo>
                  <a:lnTo>
                    <a:pt x="586" y="12"/>
                  </a:lnTo>
                  <a:lnTo>
                    <a:pt x="666" y="5"/>
                  </a:lnTo>
                  <a:lnTo>
                    <a:pt x="748" y="1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05" name="Freeform 114"/>
            <p:cNvSpPr>
              <a:spLocks/>
            </p:cNvSpPr>
            <p:nvPr/>
          </p:nvSpPr>
          <p:spPr bwMode="auto">
            <a:xfrm>
              <a:off x="14329236" y="3318288"/>
              <a:ext cx="455560" cy="143215"/>
            </a:xfrm>
            <a:custGeom>
              <a:avLst/>
              <a:gdLst>
                <a:gd name="T0" fmla="*/ 0 w 1668"/>
                <a:gd name="T1" fmla="*/ 0 h 524"/>
                <a:gd name="T2" fmla="*/ 36 w 1668"/>
                <a:gd name="T3" fmla="*/ 23 h 524"/>
                <a:gd name="T4" fmla="*/ 80 w 1668"/>
                <a:gd name="T5" fmla="*/ 47 h 524"/>
                <a:gd name="T6" fmla="*/ 132 w 1668"/>
                <a:gd name="T7" fmla="*/ 69 h 524"/>
                <a:gd name="T8" fmla="*/ 188 w 1668"/>
                <a:gd name="T9" fmla="*/ 89 h 524"/>
                <a:gd name="T10" fmla="*/ 252 w 1668"/>
                <a:gd name="T11" fmla="*/ 108 h 524"/>
                <a:gd name="T12" fmla="*/ 323 w 1668"/>
                <a:gd name="T13" fmla="*/ 127 h 524"/>
                <a:gd name="T14" fmla="*/ 398 w 1668"/>
                <a:gd name="T15" fmla="*/ 142 h 524"/>
                <a:gd name="T16" fmla="*/ 477 w 1668"/>
                <a:gd name="T17" fmla="*/ 156 h 524"/>
                <a:gd name="T18" fmla="*/ 561 w 1668"/>
                <a:gd name="T19" fmla="*/ 168 h 524"/>
                <a:gd name="T20" fmla="*/ 649 w 1668"/>
                <a:gd name="T21" fmla="*/ 175 h 524"/>
                <a:gd name="T22" fmla="*/ 740 w 1668"/>
                <a:gd name="T23" fmla="*/ 181 h 524"/>
                <a:gd name="T24" fmla="*/ 833 w 1668"/>
                <a:gd name="T25" fmla="*/ 182 h 524"/>
                <a:gd name="T26" fmla="*/ 928 w 1668"/>
                <a:gd name="T27" fmla="*/ 181 h 524"/>
                <a:gd name="T28" fmla="*/ 1019 w 1668"/>
                <a:gd name="T29" fmla="*/ 175 h 524"/>
                <a:gd name="T30" fmla="*/ 1106 w 1668"/>
                <a:gd name="T31" fmla="*/ 168 h 524"/>
                <a:gd name="T32" fmla="*/ 1191 w 1668"/>
                <a:gd name="T33" fmla="*/ 156 h 524"/>
                <a:gd name="T34" fmla="*/ 1270 w 1668"/>
                <a:gd name="T35" fmla="*/ 142 h 524"/>
                <a:gd name="T36" fmla="*/ 1345 w 1668"/>
                <a:gd name="T37" fmla="*/ 127 h 524"/>
                <a:gd name="T38" fmla="*/ 1416 w 1668"/>
                <a:gd name="T39" fmla="*/ 108 h 524"/>
                <a:gd name="T40" fmla="*/ 1480 w 1668"/>
                <a:gd name="T41" fmla="*/ 89 h 524"/>
                <a:gd name="T42" fmla="*/ 1536 w 1668"/>
                <a:gd name="T43" fmla="*/ 69 h 524"/>
                <a:gd name="T44" fmla="*/ 1588 w 1668"/>
                <a:gd name="T45" fmla="*/ 47 h 524"/>
                <a:gd name="T46" fmla="*/ 1632 w 1668"/>
                <a:gd name="T47" fmla="*/ 23 h 524"/>
                <a:gd name="T48" fmla="*/ 1668 w 1668"/>
                <a:gd name="T49" fmla="*/ 0 h 524"/>
                <a:gd name="T50" fmla="*/ 1668 w 1668"/>
                <a:gd name="T51" fmla="*/ 342 h 524"/>
                <a:gd name="T52" fmla="*/ 1632 w 1668"/>
                <a:gd name="T53" fmla="*/ 366 h 524"/>
                <a:gd name="T54" fmla="*/ 1588 w 1668"/>
                <a:gd name="T55" fmla="*/ 389 h 524"/>
                <a:gd name="T56" fmla="*/ 1536 w 1668"/>
                <a:gd name="T57" fmla="*/ 411 h 524"/>
                <a:gd name="T58" fmla="*/ 1480 w 1668"/>
                <a:gd name="T59" fmla="*/ 432 h 524"/>
                <a:gd name="T60" fmla="*/ 1416 w 1668"/>
                <a:gd name="T61" fmla="*/ 452 h 524"/>
                <a:gd name="T62" fmla="*/ 1345 w 1668"/>
                <a:gd name="T63" fmla="*/ 469 h 524"/>
                <a:gd name="T64" fmla="*/ 1270 w 1668"/>
                <a:gd name="T65" fmla="*/ 486 h 524"/>
                <a:gd name="T66" fmla="*/ 1191 w 1668"/>
                <a:gd name="T67" fmla="*/ 499 h 524"/>
                <a:gd name="T68" fmla="*/ 1106 w 1668"/>
                <a:gd name="T69" fmla="*/ 510 h 524"/>
                <a:gd name="T70" fmla="*/ 1019 w 1668"/>
                <a:gd name="T71" fmla="*/ 518 h 524"/>
                <a:gd name="T72" fmla="*/ 928 w 1668"/>
                <a:gd name="T73" fmla="*/ 523 h 524"/>
                <a:gd name="T74" fmla="*/ 833 w 1668"/>
                <a:gd name="T75" fmla="*/ 524 h 524"/>
                <a:gd name="T76" fmla="*/ 740 w 1668"/>
                <a:gd name="T77" fmla="*/ 523 h 524"/>
                <a:gd name="T78" fmla="*/ 649 w 1668"/>
                <a:gd name="T79" fmla="*/ 518 h 524"/>
                <a:gd name="T80" fmla="*/ 561 w 1668"/>
                <a:gd name="T81" fmla="*/ 510 h 524"/>
                <a:gd name="T82" fmla="*/ 477 w 1668"/>
                <a:gd name="T83" fmla="*/ 499 h 524"/>
                <a:gd name="T84" fmla="*/ 398 w 1668"/>
                <a:gd name="T85" fmla="*/ 486 h 524"/>
                <a:gd name="T86" fmla="*/ 323 w 1668"/>
                <a:gd name="T87" fmla="*/ 469 h 524"/>
                <a:gd name="T88" fmla="*/ 252 w 1668"/>
                <a:gd name="T89" fmla="*/ 452 h 524"/>
                <a:gd name="T90" fmla="*/ 188 w 1668"/>
                <a:gd name="T91" fmla="*/ 432 h 524"/>
                <a:gd name="T92" fmla="*/ 132 w 1668"/>
                <a:gd name="T93" fmla="*/ 411 h 524"/>
                <a:gd name="T94" fmla="*/ 80 w 1668"/>
                <a:gd name="T95" fmla="*/ 389 h 524"/>
                <a:gd name="T96" fmla="*/ 36 w 1668"/>
                <a:gd name="T97" fmla="*/ 366 h 524"/>
                <a:gd name="T98" fmla="*/ 0 w 1668"/>
                <a:gd name="T99" fmla="*/ 342 h 524"/>
                <a:gd name="T100" fmla="*/ 0 w 1668"/>
                <a:gd name="T10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8" h="524">
                  <a:moveTo>
                    <a:pt x="0" y="0"/>
                  </a:moveTo>
                  <a:lnTo>
                    <a:pt x="36" y="23"/>
                  </a:lnTo>
                  <a:lnTo>
                    <a:pt x="80" y="47"/>
                  </a:lnTo>
                  <a:lnTo>
                    <a:pt x="132" y="69"/>
                  </a:lnTo>
                  <a:lnTo>
                    <a:pt x="188" y="89"/>
                  </a:lnTo>
                  <a:lnTo>
                    <a:pt x="252" y="108"/>
                  </a:lnTo>
                  <a:lnTo>
                    <a:pt x="323" y="127"/>
                  </a:lnTo>
                  <a:lnTo>
                    <a:pt x="398" y="142"/>
                  </a:lnTo>
                  <a:lnTo>
                    <a:pt x="477" y="156"/>
                  </a:lnTo>
                  <a:lnTo>
                    <a:pt x="561" y="168"/>
                  </a:lnTo>
                  <a:lnTo>
                    <a:pt x="649" y="175"/>
                  </a:lnTo>
                  <a:lnTo>
                    <a:pt x="740" y="181"/>
                  </a:lnTo>
                  <a:lnTo>
                    <a:pt x="833" y="182"/>
                  </a:lnTo>
                  <a:lnTo>
                    <a:pt x="928" y="181"/>
                  </a:lnTo>
                  <a:lnTo>
                    <a:pt x="1019" y="175"/>
                  </a:lnTo>
                  <a:lnTo>
                    <a:pt x="1106" y="168"/>
                  </a:lnTo>
                  <a:lnTo>
                    <a:pt x="1191" y="156"/>
                  </a:lnTo>
                  <a:lnTo>
                    <a:pt x="1270" y="142"/>
                  </a:lnTo>
                  <a:lnTo>
                    <a:pt x="1345" y="127"/>
                  </a:lnTo>
                  <a:lnTo>
                    <a:pt x="1416" y="108"/>
                  </a:lnTo>
                  <a:lnTo>
                    <a:pt x="1480" y="89"/>
                  </a:lnTo>
                  <a:lnTo>
                    <a:pt x="1536" y="69"/>
                  </a:lnTo>
                  <a:lnTo>
                    <a:pt x="1588" y="47"/>
                  </a:lnTo>
                  <a:lnTo>
                    <a:pt x="1632" y="23"/>
                  </a:lnTo>
                  <a:lnTo>
                    <a:pt x="1668" y="0"/>
                  </a:lnTo>
                  <a:lnTo>
                    <a:pt x="1668" y="342"/>
                  </a:lnTo>
                  <a:lnTo>
                    <a:pt x="1632" y="366"/>
                  </a:lnTo>
                  <a:lnTo>
                    <a:pt x="1588" y="389"/>
                  </a:lnTo>
                  <a:lnTo>
                    <a:pt x="1536" y="411"/>
                  </a:lnTo>
                  <a:lnTo>
                    <a:pt x="1480" y="432"/>
                  </a:lnTo>
                  <a:lnTo>
                    <a:pt x="1416" y="452"/>
                  </a:lnTo>
                  <a:lnTo>
                    <a:pt x="1345" y="469"/>
                  </a:lnTo>
                  <a:lnTo>
                    <a:pt x="1270" y="486"/>
                  </a:lnTo>
                  <a:lnTo>
                    <a:pt x="1191" y="499"/>
                  </a:lnTo>
                  <a:lnTo>
                    <a:pt x="1106" y="510"/>
                  </a:lnTo>
                  <a:lnTo>
                    <a:pt x="1019" y="518"/>
                  </a:lnTo>
                  <a:lnTo>
                    <a:pt x="928" y="523"/>
                  </a:lnTo>
                  <a:lnTo>
                    <a:pt x="833" y="524"/>
                  </a:lnTo>
                  <a:lnTo>
                    <a:pt x="740" y="523"/>
                  </a:lnTo>
                  <a:lnTo>
                    <a:pt x="649" y="518"/>
                  </a:lnTo>
                  <a:lnTo>
                    <a:pt x="561" y="510"/>
                  </a:lnTo>
                  <a:lnTo>
                    <a:pt x="477" y="499"/>
                  </a:lnTo>
                  <a:lnTo>
                    <a:pt x="398" y="486"/>
                  </a:lnTo>
                  <a:lnTo>
                    <a:pt x="323" y="469"/>
                  </a:lnTo>
                  <a:lnTo>
                    <a:pt x="252" y="452"/>
                  </a:lnTo>
                  <a:lnTo>
                    <a:pt x="188" y="432"/>
                  </a:lnTo>
                  <a:lnTo>
                    <a:pt x="132" y="411"/>
                  </a:lnTo>
                  <a:lnTo>
                    <a:pt x="80" y="389"/>
                  </a:lnTo>
                  <a:lnTo>
                    <a:pt x="36" y="366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29994" y="2837249"/>
            <a:ext cx="352022" cy="410312"/>
            <a:chOff x="8565624" y="2902099"/>
            <a:chExt cx="469362" cy="547082"/>
          </a:xfrm>
        </p:grpSpPr>
        <p:grpSp>
          <p:nvGrpSpPr>
            <p:cNvPr id="322" name="Group 321"/>
            <p:cNvGrpSpPr/>
            <p:nvPr/>
          </p:nvGrpSpPr>
          <p:grpSpPr>
            <a:xfrm>
              <a:off x="8683122" y="2902099"/>
              <a:ext cx="351864" cy="483122"/>
              <a:chOff x="6884107" y="4074142"/>
              <a:chExt cx="439361" cy="603260"/>
            </a:xfrm>
          </p:grpSpPr>
          <p:grpSp>
            <p:nvGrpSpPr>
              <p:cNvPr id="323" name="Group 322"/>
              <p:cNvGrpSpPr/>
              <p:nvPr/>
            </p:nvGrpSpPr>
            <p:grpSpPr>
              <a:xfrm>
                <a:off x="6884107" y="4074142"/>
                <a:ext cx="282509" cy="486081"/>
                <a:chOff x="3799840" y="2055728"/>
                <a:chExt cx="401955" cy="691599"/>
              </a:xfrm>
            </p:grpSpPr>
            <p:sp>
              <p:nvSpPr>
                <p:cNvPr id="327" name="Freeform 6"/>
                <p:cNvSpPr>
                  <a:spLocks/>
                </p:cNvSpPr>
                <p:nvPr/>
              </p:nvSpPr>
              <p:spPr bwMode="auto">
                <a:xfrm>
                  <a:off x="3799840" y="2055728"/>
                  <a:ext cx="401955" cy="691599"/>
                </a:xfrm>
                <a:custGeom>
                  <a:avLst/>
                  <a:gdLst>
                    <a:gd name="T0" fmla="*/ 740 w 1358"/>
                    <a:gd name="T1" fmla="*/ 4 h 2337"/>
                    <a:gd name="T2" fmla="*/ 846 w 1358"/>
                    <a:gd name="T3" fmla="*/ 33 h 2337"/>
                    <a:gd name="T4" fmla="*/ 939 w 1358"/>
                    <a:gd name="T5" fmla="*/ 87 h 2337"/>
                    <a:gd name="T6" fmla="*/ 1015 w 1358"/>
                    <a:gd name="T7" fmla="*/ 163 h 2337"/>
                    <a:gd name="T8" fmla="*/ 1070 w 1358"/>
                    <a:gd name="T9" fmla="*/ 256 h 2337"/>
                    <a:gd name="T10" fmla="*/ 1099 w 1358"/>
                    <a:gd name="T11" fmla="*/ 363 h 2337"/>
                    <a:gd name="T12" fmla="*/ 1100 w 1358"/>
                    <a:gd name="T13" fmla="*/ 475 h 2337"/>
                    <a:gd name="T14" fmla="*/ 1072 w 1358"/>
                    <a:gd name="T15" fmla="*/ 578 h 2337"/>
                    <a:gd name="T16" fmla="*/ 1021 w 1358"/>
                    <a:gd name="T17" fmla="*/ 669 h 2337"/>
                    <a:gd name="T18" fmla="*/ 1024 w 1358"/>
                    <a:gd name="T19" fmla="*/ 711 h 2337"/>
                    <a:gd name="T20" fmla="*/ 1105 w 1358"/>
                    <a:gd name="T21" fmla="*/ 719 h 2337"/>
                    <a:gd name="T22" fmla="*/ 1182 w 1358"/>
                    <a:gd name="T23" fmla="*/ 750 h 2337"/>
                    <a:gd name="T24" fmla="*/ 1249 w 1358"/>
                    <a:gd name="T25" fmla="*/ 800 h 2337"/>
                    <a:gd name="T26" fmla="*/ 1300 w 1358"/>
                    <a:gd name="T27" fmla="*/ 866 h 2337"/>
                    <a:gd name="T28" fmla="*/ 1331 w 1358"/>
                    <a:gd name="T29" fmla="*/ 944 h 2337"/>
                    <a:gd name="T30" fmla="*/ 1344 w 1358"/>
                    <a:gd name="T31" fmla="*/ 1074 h 2337"/>
                    <a:gd name="T32" fmla="*/ 1353 w 1358"/>
                    <a:gd name="T33" fmla="*/ 1233 h 2337"/>
                    <a:gd name="T34" fmla="*/ 1358 w 1358"/>
                    <a:gd name="T35" fmla="*/ 1377 h 2337"/>
                    <a:gd name="T36" fmla="*/ 1356 w 1358"/>
                    <a:gd name="T37" fmla="*/ 1516 h 2337"/>
                    <a:gd name="T38" fmla="*/ 1350 w 1358"/>
                    <a:gd name="T39" fmla="*/ 1661 h 2337"/>
                    <a:gd name="T40" fmla="*/ 1338 w 1358"/>
                    <a:gd name="T41" fmla="*/ 1820 h 2337"/>
                    <a:gd name="T42" fmla="*/ 1324 w 1358"/>
                    <a:gd name="T43" fmla="*/ 1945 h 2337"/>
                    <a:gd name="T44" fmla="*/ 1291 w 1358"/>
                    <a:gd name="T45" fmla="*/ 2011 h 2337"/>
                    <a:gd name="T46" fmla="*/ 1238 w 1358"/>
                    <a:gd name="T47" fmla="*/ 2061 h 2337"/>
                    <a:gd name="T48" fmla="*/ 1206 w 1358"/>
                    <a:gd name="T49" fmla="*/ 2142 h 2337"/>
                    <a:gd name="T50" fmla="*/ 1194 w 1358"/>
                    <a:gd name="T51" fmla="*/ 2210 h 2337"/>
                    <a:gd name="T52" fmla="*/ 1161 w 1358"/>
                    <a:gd name="T53" fmla="*/ 2268 h 2337"/>
                    <a:gd name="T54" fmla="*/ 1110 w 1358"/>
                    <a:gd name="T55" fmla="*/ 2310 h 2337"/>
                    <a:gd name="T56" fmla="*/ 1047 w 1358"/>
                    <a:gd name="T57" fmla="*/ 2335 h 2337"/>
                    <a:gd name="T58" fmla="*/ 346 w 1358"/>
                    <a:gd name="T59" fmla="*/ 2337 h 2337"/>
                    <a:gd name="T60" fmla="*/ 278 w 1358"/>
                    <a:gd name="T61" fmla="*/ 2325 h 2337"/>
                    <a:gd name="T62" fmla="*/ 220 w 1358"/>
                    <a:gd name="T63" fmla="*/ 2291 h 2337"/>
                    <a:gd name="T64" fmla="*/ 178 w 1358"/>
                    <a:gd name="T65" fmla="*/ 2242 h 2337"/>
                    <a:gd name="T66" fmla="*/ 153 w 1358"/>
                    <a:gd name="T67" fmla="*/ 2177 h 2337"/>
                    <a:gd name="T68" fmla="*/ 151 w 1358"/>
                    <a:gd name="T69" fmla="*/ 2080 h 2337"/>
                    <a:gd name="T70" fmla="*/ 89 w 1358"/>
                    <a:gd name="T71" fmla="*/ 2038 h 2337"/>
                    <a:gd name="T72" fmla="*/ 47 w 1358"/>
                    <a:gd name="T73" fmla="*/ 1979 h 2337"/>
                    <a:gd name="T74" fmla="*/ 26 w 1358"/>
                    <a:gd name="T75" fmla="*/ 1908 h 2337"/>
                    <a:gd name="T76" fmla="*/ 12 w 1358"/>
                    <a:gd name="T77" fmla="*/ 1737 h 2337"/>
                    <a:gd name="T78" fmla="*/ 3 w 1358"/>
                    <a:gd name="T79" fmla="*/ 1587 h 2337"/>
                    <a:gd name="T80" fmla="*/ 0 w 1358"/>
                    <a:gd name="T81" fmla="*/ 1447 h 2337"/>
                    <a:gd name="T82" fmla="*/ 1 w 1358"/>
                    <a:gd name="T83" fmla="*/ 1307 h 2337"/>
                    <a:gd name="T84" fmla="*/ 8 w 1358"/>
                    <a:gd name="T85" fmla="*/ 1156 h 2337"/>
                    <a:gd name="T86" fmla="*/ 19 w 1358"/>
                    <a:gd name="T87" fmla="*/ 987 h 2337"/>
                    <a:gd name="T88" fmla="*/ 38 w 1358"/>
                    <a:gd name="T89" fmla="*/ 904 h 2337"/>
                    <a:gd name="T90" fmla="*/ 80 w 1358"/>
                    <a:gd name="T91" fmla="*/ 832 h 2337"/>
                    <a:gd name="T92" fmla="*/ 139 w 1358"/>
                    <a:gd name="T93" fmla="*/ 773 h 2337"/>
                    <a:gd name="T94" fmla="*/ 213 w 1358"/>
                    <a:gd name="T95" fmla="*/ 733 h 2337"/>
                    <a:gd name="T96" fmla="*/ 295 w 1358"/>
                    <a:gd name="T97" fmla="*/ 713 h 2337"/>
                    <a:gd name="T98" fmla="*/ 378 w 1358"/>
                    <a:gd name="T99" fmla="*/ 707 h 2337"/>
                    <a:gd name="T100" fmla="*/ 317 w 1358"/>
                    <a:gd name="T101" fmla="*/ 624 h 2337"/>
                    <a:gd name="T102" fmla="*/ 277 w 1358"/>
                    <a:gd name="T103" fmla="*/ 527 h 2337"/>
                    <a:gd name="T104" fmla="*/ 263 w 1358"/>
                    <a:gd name="T105" fmla="*/ 419 h 2337"/>
                    <a:gd name="T106" fmla="*/ 278 w 1358"/>
                    <a:gd name="T107" fmla="*/ 308 h 2337"/>
                    <a:gd name="T108" fmla="*/ 320 w 1358"/>
                    <a:gd name="T109" fmla="*/ 208 h 2337"/>
                    <a:gd name="T110" fmla="*/ 387 w 1358"/>
                    <a:gd name="T111" fmla="*/ 123 h 2337"/>
                    <a:gd name="T112" fmla="*/ 471 w 1358"/>
                    <a:gd name="T113" fmla="*/ 57 h 2337"/>
                    <a:gd name="T114" fmla="*/ 572 w 1358"/>
                    <a:gd name="T115" fmla="*/ 14 h 2337"/>
                    <a:gd name="T116" fmla="*/ 683 w 1358"/>
                    <a:gd name="T117" fmla="*/ 0 h 2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358" h="2337">
                      <a:moveTo>
                        <a:pt x="683" y="0"/>
                      </a:moveTo>
                      <a:lnTo>
                        <a:pt x="740" y="4"/>
                      </a:lnTo>
                      <a:lnTo>
                        <a:pt x="795" y="14"/>
                      </a:lnTo>
                      <a:lnTo>
                        <a:pt x="846" y="33"/>
                      </a:lnTo>
                      <a:lnTo>
                        <a:pt x="896" y="57"/>
                      </a:lnTo>
                      <a:lnTo>
                        <a:pt x="939" y="87"/>
                      </a:lnTo>
                      <a:lnTo>
                        <a:pt x="980" y="123"/>
                      </a:lnTo>
                      <a:lnTo>
                        <a:pt x="1015" y="163"/>
                      </a:lnTo>
                      <a:lnTo>
                        <a:pt x="1046" y="208"/>
                      </a:lnTo>
                      <a:lnTo>
                        <a:pt x="1070" y="256"/>
                      </a:lnTo>
                      <a:lnTo>
                        <a:pt x="1088" y="308"/>
                      </a:lnTo>
                      <a:lnTo>
                        <a:pt x="1099" y="363"/>
                      </a:lnTo>
                      <a:lnTo>
                        <a:pt x="1104" y="419"/>
                      </a:lnTo>
                      <a:lnTo>
                        <a:pt x="1100" y="475"/>
                      </a:lnTo>
                      <a:lnTo>
                        <a:pt x="1089" y="527"/>
                      </a:lnTo>
                      <a:lnTo>
                        <a:pt x="1072" y="578"/>
                      </a:lnTo>
                      <a:lnTo>
                        <a:pt x="1049" y="625"/>
                      </a:lnTo>
                      <a:lnTo>
                        <a:pt x="1021" y="669"/>
                      </a:lnTo>
                      <a:lnTo>
                        <a:pt x="988" y="708"/>
                      </a:lnTo>
                      <a:lnTo>
                        <a:pt x="1024" y="711"/>
                      </a:lnTo>
                      <a:lnTo>
                        <a:pt x="1063" y="713"/>
                      </a:lnTo>
                      <a:lnTo>
                        <a:pt x="1105" y="719"/>
                      </a:lnTo>
                      <a:lnTo>
                        <a:pt x="1145" y="733"/>
                      </a:lnTo>
                      <a:lnTo>
                        <a:pt x="1182" y="750"/>
                      </a:lnTo>
                      <a:lnTo>
                        <a:pt x="1217" y="773"/>
                      </a:lnTo>
                      <a:lnTo>
                        <a:pt x="1249" y="800"/>
                      </a:lnTo>
                      <a:lnTo>
                        <a:pt x="1277" y="832"/>
                      </a:lnTo>
                      <a:lnTo>
                        <a:pt x="1300" y="866"/>
                      </a:lnTo>
                      <a:lnTo>
                        <a:pt x="1318" y="904"/>
                      </a:lnTo>
                      <a:lnTo>
                        <a:pt x="1331" y="944"/>
                      </a:lnTo>
                      <a:lnTo>
                        <a:pt x="1337" y="987"/>
                      </a:lnTo>
                      <a:lnTo>
                        <a:pt x="1344" y="1074"/>
                      </a:lnTo>
                      <a:lnTo>
                        <a:pt x="1349" y="1156"/>
                      </a:lnTo>
                      <a:lnTo>
                        <a:pt x="1353" y="1233"/>
                      </a:lnTo>
                      <a:lnTo>
                        <a:pt x="1355" y="1306"/>
                      </a:lnTo>
                      <a:lnTo>
                        <a:pt x="1358" y="1377"/>
                      </a:lnTo>
                      <a:lnTo>
                        <a:pt x="1358" y="1447"/>
                      </a:lnTo>
                      <a:lnTo>
                        <a:pt x="1356" y="1516"/>
                      </a:lnTo>
                      <a:lnTo>
                        <a:pt x="1354" y="1587"/>
                      </a:lnTo>
                      <a:lnTo>
                        <a:pt x="1350" y="1661"/>
                      </a:lnTo>
                      <a:lnTo>
                        <a:pt x="1346" y="1737"/>
                      </a:lnTo>
                      <a:lnTo>
                        <a:pt x="1338" y="1820"/>
                      </a:lnTo>
                      <a:lnTo>
                        <a:pt x="1331" y="1908"/>
                      </a:lnTo>
                      <a:lnTo>
                        <a:pt x="1324" y="1945"/>
                      </a:lnTo>
                      <a:lnTo>
                        <a:pt x="1310" y="1979"/>
                      </a:lnTo>
                      <a:lnTo>
                        <a:pt x="1291" y="2011"/>
                      </a:lnTo>
                      <a:lnTo>
                        <a:pt x="1267" y="2038"/>
                      </a:lnTo>
                      <a:lnTo>
                        <a:pt x="1238" y="2061"/>
                      </a:lnTo>
                      <a:lnTo>
                        <a:pt x="1206" y="2080"/>
                      </a:lnTo>
                      <a:lnTo>
                        <a:pt x="1206" y="2142"/>
                      </a:lnTo>
                      <a:lnTo>
                        <a:pt x="1203" y="2177"/>
                      </a:lnTo>
                      <a:lnTo>
                        <a:pt x="1194" y="2210"/>
                      </a:lnTo>
                      <a:lnTo>
                        <a:pt x="1180" y="2242"/>
                      </a:lnTo>
                      <a:lnTo>
                        <a:pt x="1161" y="2268"/>
                      </a:lnTo>
                      <a:lnTo>
                        <a:pt x="1138" y="2291"/>
                      </a:lnTo>
                      <a:lnTo>
                        <a:pt x="1110" y="2310"/>
                      </a:lnTo>
                      <a:lnTo>
                        <a:pt x="1080" y="2325"/>
                      </a:lnTo>
                      <a:lnTo>
                        <a:pt x="1047" y="2335"/>
                      </a:lnTo>
                      <a:lnTo>
                        <a:pt x="1012" y="2337"/>
                      </a:lnTo>
                      <a:lnTo>
                        <a:pt x="346" y="2337"/>
                      </a:lnTo>
                      <a:lnTo>
                        <a:pt x="311" y="2335"/>
                      </a:lnTo>
                      <a:lnTo>
                        <a:pt x="278" y="2325"/>
                      </a:lnTo>
                      <a:lnTo>
                        <a:pt x="246" y="2310"/>
                      </a:lnTo>
                      <a:lnTo>
                        <a:pt x="220" y="2291"/>
                      </a:lnTo>
                      <a:lnTo>
                        <a:pt x="197" y="2268"/>
                      </a:lnTo>
                      <a:lnTo>
                        <a:pt x="178" y="2242"/>
                      </a:lnTo>
                      <a:lnTo>
                        <a:pt x="163" y="2210"/>
                      </a:lnTo>
                      <a:lnTo>
                        <a:pt x="153" y="2177"/>
                      </a:lnTo>
                      <a:lnTo>
                        <a:pt x="151" y="2142"/>
                      </a:lnTo>
                      <a:lnTo>
                        <a:pt x="151" y="2080"/>
                      </a:lnTo>
                      <a:lnTo>
                        <a:pt x="118" y="2061"/>
                      </a:lnTo>
                      <a:lnTo>
                        <a:pt x="89" y="2038"/>
                      </a:lnTo>
                      <a:lnTo>
                        <a:pt x="65" y="2011"/>
                      </a:lnTo>
                      <a:lnTo>
                        <a:pt x="47" y="1979"/>
                      </a:lnTo>
                      <a:lnTo>
                        <a:pt x="34" y="1945"/>
                      </a:lnTo>
                      <a:lnTo>
                        <a:pt x="26" y="1908"/>
                      </a:lnTo>
                      <a:lnTo>
                        <a:pt x="18" y="1820"/>
                      </a:lnTo>
                      <a:lnTo>
                        <a:pt x="12" y="1737"/>
                      </a:lnTo>
                      <a:lnTo>
                        <a:pt x="7" y="1661"/>
                      </a:lnTo>
                      <a:lnTo>
                        <a:pt x="3" y="1587"/>
                      </a:lnTo>
                      <a:lnTo>
                        <a:pt x="1" y="1516"/>
                      </a:lnTo>
                      <a:lnTo>
                        <a:pt x="0" y="1447"/>
                      </a:lnTo>
                      <a:lnTo>
                        <a:pt x="0" y="1377"/>
                      </a:lnTo>
                      <a:lnTo>
                        <a:pt x="1" y="1307"/>
                      </a:lnTo>
                      <a:lnTo>
                        <a:pt x="3" y="1233"/>
                      </a:lnTo>
                      <a:lnTo>
                        <a:pt x="8" y="1156"/>
                      </a:lnTo>
                      <a:lnTo>
                        <a:pt x="13" y="1075"/>
                      </a:lnTo>
                      <a:lnTo>
                        <a:pt x="19" y="987"/>
                      </a:lnTo>
                      <a:lnTo>
                        <a:pt x="26" y="944"/>
                      </a:lnTo>
                      <a:lnTo>
                        <a:pt x="38" y="904"/>
                      </a:lnTo>
                      <a:lnTo>
                        <a:pt x="57" y="866"/>
                      </a:lnTo>
                      <a:lnTo>
                        <a:pt x="80" y="832"/>
                      </a:lnTo>
                      <a:lnTo>
                        <a:pt x="107" y="800"/>
                      </a:lnTo>
                      <a:lnTo>
                        <a:pt x="139" y="773"/>
                      </a:lnTo>
                      <a:lnTo>
                        <a:pt x="174" y="750"/>
                      </a:lnTo>
                      <a:lnTo>
                        <a:pt x="213" y="733"/>
                      </a:lnTo>
                      <a:lnTo>
                        <a:pt x="253" y="719"/>
                      </a:lnTo>
                      <a:lnTo>
                        <a:pt x="295" y="713"/>
                      </a:lnTo>
                      <a:lnTo>
                        <a:pt x="337" y="711"/>
                      </a:lnTo>
                      <a:lnTo>
                        <a:pt x="378" y="707"/>
                      </a:lnTo>
                      <a:lnTo>
                        <a:pt x="344" y="669"/>
                      </a:lnTo>
                      <a:lnTo>
                        <a:pt x="317" y="624"/>
                      </a:lnTo>
                      <a:lnTo>
                        <a:pt x="294" y="578"/>
                      </a:lnTo>
                      <a:lnTo>
                        <a:pt x="277" y="527"/>
                      </a:lnTo>
                      <a:lnTo>
                        <a:pt x="267" y="475"/>
                      </a:lnTo>
                      <a:lnTo>
                        <a:pt x="263" y="419"/>
                      </a:lnTo>
                      <a:lnTo>
                        <a:pt x="267" y="363"/>
                      </a:lnTo>
                      <a:lnTo>
                        <a:pt x="278" y="308"/>
                      </a:lnTo>
                      <a:lnTo>
                        <a:pt x="296" y="256"/>
                      </a:lnTo>
                      <a:lnTo>
                        <a:pt x="320" y="208"/>
                      </a:lnTo>
                      <a:lnTo>
                        <a:pt x="350" y="163"/>
                      </a:lnTo>
                      <a:lnTo>
                        <a:pt x="387" y="123"/>
                      </a:lnTo>
                      <a:lnTo>
                        <a:pt x="427" y="87"/>
                      </a:lnTo>
                      <a:lnTo>
                        <a:pt x="471" y="57"/>
                      </a:lnTo>
                      <a:lnTo>
                        <a:pt x="520" y="33"/>
                      </a:lnTo>
                      <a:lnTo>
                        <a:pt x="572" y="14"/>
                      </a:lnTo>
                      <a:lnTo>
                        <a:pt x="626" y="4"/>
                      </a:lnTo>
                      <a:lnTo>
                        <a:pt x="683" y="0"/>
                      </a:lnTo>
                      <a:close/>
                    </a:path>
                  </a:pathLst>
                </a:custGeom>
                <a:solidFill>
                  <a:srgbClr val="3DA2D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28" name="Freeform 7"/>
                <p:cNvSpPr>
                  <a:spLocks noEditPoints="1"/>
                </p:cNvSpPr>
                <p:nvPr/>
              </p:nvSpPr>
              <p:spPr bwMode="auto">
                <a:xfrm>
                  <a:off x="3835307" y="2091195"/>
                  <a:ext cx="331022" cy="620666"/>
                </a:xfrm>
                <a:custGeom>
                  <a:avLst/>
                  <a:gdLst>
                    <a:gd name="T0" fmla="*/ 617 w 1118"/>
                    <a:gd name="T1" fmla="*/ 695 h 2097"/>
                    <a:gd name="T2" fmla="*/ 752 w 1118"/>
                    <a:gd name="T3" fmla="*/ 701 h 2097"/>
                    <a:gd name="T4" fmla="*/ 934 w 1118"/>
                    <a:gd name="T5" fmla="*/ 713 h 2097"/>
                    <a:gd name="T6" fmla="*/ 1031 w 1118"/>
                    <a:gd name="T7" fmla="*/ 753 h 2097"/>
                    <a:gd name="T8" fmla="*/ 1091 w 1118"/>
                    <a:gd name="T9" fmla="*/ 841 h 2097"/>
                    <a:gd name="T10" fmla="*/ 1109 w 1118"/>
                    <a:gd name="T11" fmla="*/ 1042 h 2097"/>
                    <a:gd name="T12" fmla="*/ 1118 w 1118"/>
                    <a:gd name="T13" fmla="*/ 1258 h 2097"/>
                    <a:gd name="T14" fmla="*/ 1114 w 1118"/>
                    <a:gd name="T15" fmla="*/ 1463 h 2097"/>
                    <a:gd name="T16" fmla="*/ 1100 w 1118"/>
                    <a:gd name="T17" fmla="*/ 1690 h 2097"/>
                    <a:gd name="T18" fmla="*/ 1073 w 1118"/>
                    <a:gd name="T19" fmla="*/ 1823 h 2097"/>
                    <a:gd name="T20" fmla="*/ 1009 w 1118"/>
                    <a:gd name="T21" fmla="*/ 1858 h 2097"/>
                    <a:gd name="T22" fmla="*/ 984 w 1118"/>
                    <a:gd name="T23" fmla="*/ 1862 h 2097"/>
                    <a:gd name="T24" fmla="*/ 976 w 1118"/>
                    <a:gd name="T25" fmla="*/ 1866 h 2097"/>
                    <a:gd name="T26" fmla="*/ 964 w 1118"/>
                    <a:gd name="T27" fmla="*/ 2043 h 2097"/>
                    <a:gd name="T28" fmla="*/ 929 w 1118"/>
                    <a:gd name="T29" fmla="*/ 2088 h 2097"/>
                    <a:gd name="T30" fmla="*/ 226 w 1118"/>
                    <a:gd name="T31" fmla="*/ 2097 h 2097"/>
                    <a:gd name="T32" fmla="*/ 172 w 1118"/>
                    <a:gd name="T33" fmla="*/ 2076 h 2097"/>
                    <a:gd name="T34" fmla="*/ 151 w 1118"/>
                    <a:gd name="T35" fmla="*/ 2022 h 2097"/>
                    <a:gd name="T36" fmla="*/ 136 w 1118"/>
                    <a:gd name="T37" fmla="*/ 1865 h 2097"/>
                    <a:gd name="T38" fmla="*/ 129 w 1118"/>
                    <a:gd name="T39" fmla="*/ 1860 h 2097"/>
                    <a:gd name="T40" fmla="*/ 84 w 1118"/>
                    <a:gd name="T41" fmla="*/ 1852 h 2097"/>
                    <a:gd name="T42" fmla="*/ 31 w 1118"/>
                    <a:gd name="T43" fmla="*/ 1801 h 2097"/>
                    <a:gd name="T44" fmla="*/ 12 w 1118"/>
                    <a:gd name="T45" fmla="*/ 1610 h 2097"/>
                    <a:gd name="T46" fmla="*/ 1 w 1118"/>
                    <a:gd name="T47" fmla="*/ 1394 h 2097"/>
                    <a:gd name="T48" fmla="*/ 1 w 1118"/>
                    <a:gd name="T49" fmla="*/ 1189 h 2097"/>
                    <a:gd name="T50" fmla="*/ 13 w 1118"/>
                    <a:gd name="T51" fmla="*/ 962 h 2097"/>
                    <a:gd name="T52" fmla="*/ 39 w 1118"/>
                    <a:gd name="T53" fmla="*/ 808 h 2097"/>
                    <a:gd name="T54" fmla="*/ 116 w 1118"/>
                    <a:gd name="T55" fmla="*/ 734 h 2097"/>
                    <a:gd name="T56" fmla="*/ 251 w 1118"/>
                    <a:gd name="T57" fmla="*/ 708 h 2097"/>
                    <a:gd name="T58" fmla="*/ 413 w 1118"/>
                    <a:gd name="T59" fmla="*/ 698 h 2097"/>
                    <a:gd name="T60" fmla="*/ 539 w 1118"/>
                    <a:gd name="T61" fmla="*/ 694 h 2097"/>
                    <a:gd name="T62" fmla="*/ 650 w 1118"/>
                    <a:gd name="T63" fmla="*/ 12 h 2097"/>
                    <a:gd name="T64" fmla="*/ 760 w 1118"/>
                    <a:gd name="T65" fmla="*/ 73 h 2097"/>
                    <a:gd name="T66" fmla="*/ 836 w 1118"/>
                    <a:gd name="T67" fmla="*/ 174 h 2097"/>
                    <a:gd name="T68" fmla="*/ 864 w 1118"/>
                    <a:gd name="T69" fmla="*/ 299 h 2097"/>
                    <a:gd name="T70" fmla="*/ 836 w 1118"/>
                    <a:gd name="T71" fmla="*/ 426 h 2097"/>
                    <a:gd name="T72" fmla="*/ 760 w 1118"/>
                    <a:gd name="T73" fmla="*/ 527 h 2097"/>
                    <a:gd name="T74" fmla="*/ 650 w 1118"/>
                    <a:gd name="T75" fmla="*/ 587 h 2097"/>
                    <a:gd name="T76" fmla="*/ 519 w 1118"/>
                    <a:gd name="T77" fmla="*/ 597 h 2097"/>
                    <a:gd name="T78" fmla="*/ 400 w 1118"/>
                    <a:gd name="T79" fmla="*/ 552 h 2097"/>
                    <a:gd name="T80" fmla="*/ 311 w 1118"/>
                    <a:gd name="T81" fmla="*/ 463 h 2097"/>
                    <a:gd name="T82" fmla="*/ 267 w 1118"/>
                    <a:gd name="T83" fmla="*/ 344 h 2097"/>
                    <a:gd name="T84" fmla="*/ 275 w 1118"/>
                    <a:gd name="T85" fmla="*/ 212 h 2097"/>
                    <a:gd name="T86" fmla="*/ 337 w 1118"/>
                    <a:gd name="T87" fmla="*/ 102 h 2097"/>
                    <a:gd name="T88" fmla="*/ 437 w 1118"/>
                    <a:gd name="T89" fmla="*/ 27 h 2097"/>
                    <a:gd name="T90" fmla="*/ 563 w 1118"/>
                    <a:gd name="T91" fmla="*/ 0 h 2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18" h="2097">
                      <a:moveTo>
                        <a:pt x="539" y="694"/>
                      </a:moveTo>
                      <a:lnTo>
                        <a:pt x="577" y="694"/>
                      </a:lnTo>
                      <a:lnTo>
                        <a:pt x="617" y="695"/>
                      </a:lnTo>
                      <a:lnTo>
                        <a:pt x="658" y="696"/>
                      </a:lnTo>
                      <a:lnTo>
                        <a:pt x="703" y="698"/>
                      </a:lnTo>
                      <a:lnTo>
                        <a:pt x="752" y="701"/>
                      </a:lnTo>
                      <a:lnTo>
                        <a:pt x="806" y="704"/>
                      </a:lnTo>
                      <a:lnTo>
                        <a:pt x="866" y="708"/>
                      </a:lnTo>
                      <a:lnTo>
                        <a:pt x="934" y="713"/>
                      </a:lnTo>
                      <a:lnTo>
                        <a:pt x="969" y="719"/>
                      </a:lnTo>
                      <a:lnTo>
                        <a:pt x="1002" y="734"/>
                      </a:lnTo>
                      <a:lnTo>
                        <a:pt x="1031" y="753"/>
                      </a:lnTo>
                      <a:lnTo>
                        <a:pt x="1056" y="778"/>
                      </a:lnTo>
                      <a:lnTo>
                        <a:pt x="1077" y="808"/>
                      </a:lnTo>
                      <a:lnTo>
                        <a:pt x="1091" y="841"/>
                      </a:lnTo>
                      <a:lnTo>
                        <a:pt x="1097" y="875"/>
                      </a:lnTo>
                      <a:lnTo>
                        <a:pt x="1105" y="962"/>
                      </a:lnTo>
                      <a:lnTo>
                        <a:pt x="1109" y="1042"/>
                      </a:lnTo>
                      <a:lnTo>
                        <a:pt x="1113" y="1117"/>
                      </a:lnTo>
                      <a:lnTo>
                        <a:pt x="1117" y="1189"/>
                      </a:lnTo>
                      <a:lnTo>
                        <a:pt x="1118" y="1258"/>
                      </a:lnTo>
                      <a:lnTo>
                        <a:pt x="1118" y="1326"/>
                      </a:lnTo>
                      <a:lnTo>
                        <a:pt x="1117" y="1394"/>
                      </a:lnTo>
                      <a:lnTo>
                        <a:pt x="1114" y="1463"/>
                      </a:lnTo>
                      <a:lnTo>
                        <a:pt x="1111" y="1534"/>
                      </a:lnTo>
                      <a:lnTo>
                        <a:pt x="1106" y="1610"/>
                      </a:lnTo>
                      <a:lnTo>
                        <a:pt x="1100" y="1690"/>
                      </a:lnTo>
                      <a:lnTo>
                        <a:pt x="1091" y="1777"/>
                      </a:lnTo>
                      <a:lnTo>
                        <a:pt x="1085" y="1801"/>
                      </a:lnTo>
                      <a:lnTo>
                        <a:pt x="1073" y="1823"/>
                      </a:lnTo>
                      <a:lnTo>
                        <a:pt x="1055" y="1840"/>
                      </a:lnTo>
                      <a:lnTo>
                        <a:pt x="1033" y="1852"/>
                      </a:lnTo>
                      <a:lnTo>
                        <a:pt x="1009" y="1858"/>
                      </a:lnTo>
                      <a:lnTo>
                        <a:pt x="996" y="1859"/>
                      </a:lnTo>
                      <a:lnTo>
                        <a:pt x="987" y="1860"/>
                      </a:lnTo>
                      <a:lnTo>
                        <a:pt x="984" y="1862"/>
                      </a:lnTo>
                      <a:lnTo>
                        <a:pt x="982" y="1864"/>
                      </a:lnTo>
                      <a:lnTo>
                        <a:pt x="980" y="1865"/>
                      </a:lnTo>
                      <a:lnTo>
                        <a:pt x="976" y="1866"/>
                      </a:lnTo>
                      <a:lnTo>
                        <a:pt x="967" y="1868"/>
                      </a:lnTo>
                      <a:lnTo>
                        <a:pt x="967" y="2022"/>
                      </a:lnTo>
                      <a:lnTo>
                        <a:pt x="964" y="2043"/>
                      </a:lnTo>
                      <a:lnTo>
                        <a:pt x="956" y="2061"/>
                      </a:lnTo>
                      <a:lnTo>
                        <a:pt x="945" y="2076"/>
                      </a:lnTo>
                      <a:lnTo>
                        <a:pt x="929" y="2088"/>
                      </a:lnTo>
                      <a:lnTo>
                        <a:pt x="911" y="2095"/>
                      </a:lnTo>
                      <a:lnTo>
                        <a:pt x="892" y="2097"/>
                      </a:lnTo>
                      <a:lnTo>
                        <a:pt x="226" y="2097"/>
                      </a:lnTo>
                      <a:lnTo>
                        <a:pt x="205" y="2095"/>
                      </a:lnTo>
                      <a:lnTo>
                        <a:pt x="187" y="2088"/>
                      </a:lnTo>
                      <a:lnTo>
                        <a:pt x="172" y="2076"/>
                      </a:lnTo>
                      <a:lnTo>
                        <a:pt x="160" y="2061"/>
                      </a:lnTo>
                      <a:lnTo>
                        <a:pt x="153" y="2043"/>
                      </a:lnTo>
                      <a:lnTo>
                        <a:pt x="151" y="2022"/>
                      </a:lnTo>
                      <a:lnTo>
                        <a:pt x="151" y="1868"/>
                      </a:lnTo>
                      <a:lnTo>
                        <a:pt x="141" y="1866"/>
                      </a:lnTo>
                      <a:lnTo>
                        <a:pt x="136" y="1865"/>
                      </a:lnTo>
                      <a:lnTo>
                        <a:pt x="134" y="1864"/>
                      </a:lnTo>
                      <a:lnTo>
                        <a:pt x="133" y="1862"/>
                      </a:lnTo>
                      <a:lnTo>
                        <a:pt x="129" y="1860"/>
                      </a:lnTo>
                      <a:lnTo>
                        <a:pt x="122" y="1859"/>
                      </a:lnTo>
                      <a:lnTo>
                        <a:pt x="108" y="1858"/>
                      </a:lnTo>
                      <a:lnTo>
                        <a:pt x="84" y="1852"/>
                      </a:lnTo>
                      <a:lnTo>
                        <a:pt x="62" y="1840"/>
                      </a:lnTo>
                      <a:lnTo>
                        <a:pt x="44" y="1823"/>
                      </a:lnTo>
                      <a:lnTo>
                        <a:pt x="31" y="1801"/>
                      </a:lnTo>
                      <a:lnTo>
                        <a:pt x="25" y="1777"/>
                      </a:lnTo>
                      <a:lnTo>
                        <a:pt x="18" y="1690"/>
                      </a:lnTo>
                      <a:lnTo>
                        <a:pt x="12" y="1610"/>
                      </a:lnTo>
                      <a:lnTo>
                        <a:pt x="7" y="1534"/>
                      </a:lnTo>
                      <a:lnTo>
                        <a:pt x="3" y="1463"/>
                      </a:lnTo>
                      <a:lnTo>
                        <a:pt x="1" y="1394"/>
                      </a:lnTo>
                      <a:lnTo>
                        <a:pt x="0" y="1326"/>
                      </a:lnTo>
                      <a:lnTo>
                        <a:pt x="0" y="1258"/>
                      </a:lnTo>
                      <a:lnTo>
                        <a:pt x="1" y="1189"/>
                      </a:lnTo>
                      <a:lnTo>
                        <a:pt x="3" y="1117"/>
                      </a:lnTo>
                      <a:lnTo>
                        <a:pt x="7" y="1042"/>
                      </a:lnTo>
                      <a:lnTo>
                        <a:pt x="13" y="962"/>
                      </a:lnTo>
                      <a:lnTo>
                        <a:pt x="19" y="875"/>
                      </a:lnTo>
                      <a:lnTo>
                        <a:pt x="26" y="841"/>
                      </a:lnTo>
                      <a:lnTo>
                        <a:pt x="39" y="808"/>
                      </a:lnTo>
                      <a:lnTo>
                        <a:pt x="60" y="778"/>
                      </a:lnTo>
                      <a:lnTo>
                        <a:pt x="85" y="753"/>
                      </a:lnTo>
                      <a:lnTo>
                        <a:pt x="116" y="734"/>
                      </a:lnTo>
                      <a:lnTo>
                        <a:pt x="148" y="719"/>
                      </a:lnTo>
                      <a:lnTo>
                        <a:pt x="183" y="713"/>
                      </a:lnTo>
                      <a:lnTo>
                        <a:pt x="251" y="708"/>
                      </a:lnTo>
                      <a:lnTo>
                        <a:pt x="311" y="704"/>
                      </a:lnTo>
                      <a:lnTo>
                        <a:pt x="365" y="701"/>
                      </a:lnTo>
                      <a:lnTo>
                        <a:pt x="413" y="698"/>
                      </a:lnTo>
                      <a:lnTo>
                        <a:pt x="458" y="696"/>
                      </a:lnTo>
                      <a:lnTo>
                        <a:pt x="499" y="695"/>
                      </a:lnTo>
                      <a:lnTo>
                        <a:pt x="539" y="694"/>
                      </a:lnTo>
                      <a:close/>
                      <a:moveTo>
                        <a:pt x="563" y="0"/>
                      </a:moveTo>
                      <a:lnTo>
                        <a:pt x="608" y="3"/>
                      </a:lnTo>
                      <a:lnTo>
                        <a:pt x="650" y="12"/>
                      </a:lnTo>
                      <a:lnTo>
                        <a:pt x="690" y="27"/>
                      </a:lnTo>
                      <a:lnTo>
                        <a:pt x="726" y="48"/>
                      </a:lnTo>
                      <a:lnTo>
                        <a:pt x="760" y="73"/>
                      </a:lnTo>
                      <a:lnTo>
                        <a:pt x="790" y="102"/>
                      </a:lnTo>
                      <a:lnTo>
                        <a:pt x="816" y="136"/>
                      </a:lnTo>
                      <a:lnTo>
                        <a:pt x="836" y="174"/>
                      </a:lnTo>
                      <a:lnTo>
                        <a:pt x="851" y="212"/>
                      </a:lnTo>
                      <a:lnTo>
                        <a:pt x="860" y="256"/>
                      </a:lnTo>
                      <a:lnTo>
                        <a:pt x="864" y="299"/>
                      </a:lnTo>
                      <a:lnTo>
                        <a:pt x="860" y="344"/>
                      </a:lnTo>
                      <a:lnTo>
                        <a:pt x="851" y="387"/>
                      </a:lnTo>
                      <a:lnTo>
                        <a:pt x="836" y="426"/>
                      </a:lnTo>
                      <a:lnTo>
                        <a:pt x="816" y="463"/>
                      </a:lnTo>
                      <a:lnTo>
                        <a:pt x="790" y="497"/>
                      </a:lnTo>
                      <a:lnTo>
                        <a:pt x="760" y="527"/>
                      </a:lnTo>
                      <a:lnTo>
                        <a:pt x="726" y="552"/>
                      </a:lnTo>
                      <a:lnTo>
                        <a:pt x="690" y="573"/>
                      </a:lnTo>
                      <a:lnTo>
                        <a:pt x="650" y="587"/>
                      </a:lnTo>
                      <a:lnTo>
                        <a:pt x="608" y="597"/>
                      </a:lnTo>
                      <a:lnTo>
                        <a:pt x="563" y="601"/>
                      </a:lnTo>
                      <a:lnTo>
                        <a:pt x="519" y="597"/>
                      </a:lnTo>
                      <a:lnTo>
                        <a:pt x="477" y="587"/>
                      </a:lnTo>
                      <a:lnTo>
                        <a:pt x="437" y="573"/>
                      </a:lnTo>
                      <a:lnTo>
                        <a:pt x="400" y="552"/>
                      </a:lnTo>
                      <a:lnTo>
                        <a:pt x="366" y="527"/>
                      </a:lnTo>
                      <a:lnTo>
                        <a:pt x="337" y="497"/>
                      </a:lnTo>
                      <a:lnTo>
                        <a:pt x="311" y="463"/>
                      </a:lnTo>
                      <a:lnTo>
                        <a:pt x="291" y="426"/>
                      </a:lnTo>
                      <a:lnTo>
                        <a:pt x="275" y="387"/>
                      </a:lnTo>
                      <a:lnTo>
                        <a:pt x="267" y="344"/>
                      </a:lnTo>
                      <a:lnTo>
                        <a:pt x="263" y="299"/>
                      </a:lnTo>
                      <a:lnTo>
                        <a:pt x="267" y="256"/>
                      </a:lnTo>
                      <a:lnTo>
                        <a:pt x="275" y="212"/>
                      </a:lnTo>
                      <a:lnTo>
                        <a:pt x="291" y="174"/>
                      </a:lnTo>
                      <a:lnTo>
                        <a:pt x="311" y="136"/>
                      </a:lnTo>
                      <a:lnTo>
                        <a:pt x="337" y="102"/>
                      </a:lnTo>
                      <a:lnTo>
                        <a:pt x="366" y="73"/>
                      </a:lnTo>
                      <a:lnTo>
                        <a:pt x="400" y="48"/>
                      </a:lnTo>
                      <a:lnTo>
                        <a:pt x="437" y="27"/>
                      </a:lnTo>
                      <a:lnTo>
                        <a:pt x="477" y="12"/>
                      </a:lnTo>
                      <a:lnTo>
                        <a:pt x="519" y="3"/>
                      </a:lnTo>
                      <a:lnTo>
                        <a:pt x="563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24" name="Group 323"/>
              <p:cNvGrpSpPr/>
              <p:nvPr/>
            </p:nvGrpSpPr>
            <p:grpSpPr>
              <a:xfrm>
                <a:off x="7040959" y="4191321"/>
                <a:ext cx="282509" cy="486081"/>
                <a:chOff x="3799840" y="1029568"/>
                <a:chExt cx="401955" cy="691599"/>
              </a:xfrm>
            </p:grpSpPr>
            <p:sp>
              <p:nvSpPr>
                <p:cNvPr id="325" name="Freeform 6"/>
                <p:cNvSpPr>
                  <a:spLocks/>
                </p:cNvSpPr>
                <p:nvPr/>
              </p:nvSpPr>
              <p:spPr bwMode="auto">
                <a:xfrm>
                  <a:off x="3799840" y="1029568"/>
                  <a:ext cx="401955" cy="691599"/>
                </a:xfrm>
                <a:custGeom>
                  <a:avLst/>
                  <a:gdLst>
                    <a:gd name="T0" fmla="*/ 740 w 1358"/>
                    <a:gd name="T1" fmla="*/ 4 h 2337"/>
                    <a:gd name="T2" fmla="*/ 846 w 1358"/>
                    <a:gd name="T3" fmla="*/ 33 h 2337"/>
                    <a:gd name="T4" fmla="*/ 939 w 1358"/>
                    <a:gd name="T5" fmla="*/ 87 h 2337"/>
                    <a:gd name="T6" fmla="*/ 1015 w 1358"/>
                    <a:gd name="T7" fmla="*/ 163 h 2337"/>
                    <a:gd name="T8" fmla="*/ 1070 w 1358"/>
                    <a:gd name="T9" fmla="*/ 256 h 2337"/>
                    <a:gd name="T10" fmla="*/ 1099 w 1358"/>
                    <a:gd name="T11" fmla="*/ 363 h 2337"/>
                    <a:gd name="T12" fmla="*/ 1100 w 1358"/>
                    <a:gd name="T13" fmla="*/ 475 h 2337"/>
                    <a:gd name="T14" fmla="*/ 1072 w 1358"/>
                    <a:gd name="T15" fmla="*/ 578 h 2337"/>
                    <a:gd name="T16" fmla="*/ 1021 w 1358"/>
                    <a:gd name="T17" fmla="*/ 669 h 2337"/>
                    <a:gd name="T18" fmla="*/ 1024 w 1358"/>
                    <a:gd name="T19" fmla="*/ 711 h 2337"/>
                    <a:gd name="T20" fmla="*/ 1105 w 1358"/>
                    <a:gd name="T21" fmla="*/ 719 h 2337"/>
                    <a:gd name="T22" fmla="*/ 1182 w 1358"/>
                    <a:gd name="T23" fmla="*/ 750 h 2337"/>
                    <a:gd name="T24" fmla="*/ 1249 w 1358"/>
                    <a:gd name="T25" fmla="*/ 800 h 2337"/>
                    <a:gd name="T26" fmla="*/ 1300 w 1358"/>
                    <a:gd name="T27" fmla="*/ 866 h 2337"/>
                    <a:gd name="T28" fmla="*/ 1331 w 1358"/>
                    <a:gd name="T29" fmla="*/ 944 h 2337"/>
                    <a:gd name="T30" fmla="*/ 1344 w 1358"/>
                    <a:gd name="T31" fmla="*/ 1074 h 2337"/>
                    <a:gd name="T32" fmla="*/ 1353 w 1358"/>
                    <a:gd name="T33" fmla="*/ 1233 h 2337"/>
                    <a:gd name="T34" fmla="*/ 1358 w 1358"/>
                    <a:gd name="T35" fmla="*/ 1377 h 2337"/>
                    <a:gd name="T36" fmla="*/ 1356 w 1358"/>
                    <a:gd name="T37" fmla="*/ 1516 h 2337"/>
                    <a:gd name="T38" fmla="*/ 1350 w 1358"/>
                    <a:gd name="T39" fmla="*/ 1661 h 2337"/>
                    <a:gd name="T40" fmla="*/ 1338 w 1358"/>
                    <a:gd name="T41" fmla="*/ 1820 h 2337"/>
                    <a:gd name="T42" fmla="*/ 1324 w 1358"/>
                    <a:gd name="T43" fmla="*/ 1945 h 2337"/>
                    <a:gd name="T44" fmla="*/ 1291 w 1358"/>
                    <a:gd name="T45" fmla="*/ 2011 h 2337"/>
                    <a:gd name="T46" fmla="*/ 1238 w 1358"/>
                    <a:gd name="T47" fmla="*/ 2061 h 2337"/>
                    <a:gd name="T48" fmla="*/ 1206 w 1358"/>
                    <a:gd name="T49" fmla="*/ 2142 h 2337"/>
                    <a:gd name="T50" fmla="*/ 1194 w 1358"/>
                    <a:gd name="T51" fmla="*/ 2210 h 2337"/>
                    <a:gd name="T52" fmla="*/ 1161 w 1358"/>
                    <a:gd name="T53" fmla="*/ 2268 h 2337"/>
                    <a:gd name="T54" fmla="*/ 1110 w 1358"/>
                    <a:gd name="T55" fmla="*/ 2310 h 2337"/>
                    <a:gd name="T56" fmla="*/ 1047 w 1358"/>
                    <a:gd name="T57" fmla="*/ 2335 h 2337"/>
                    <a:gd name="T58" fmla="*/ 346 w 1358"/>
                    <a:gd name="T59" fmla="*/ 2337 h 2337"/>
                    <a:gd name="T60" fmla="*/ 278 w 1358"/>
                    <a:gd name="T61" fmla="*/ 2325 h 2337"/>
                    <a:gd name="T62" fmla="*/ 220 w 1358"/>
                    <a:gd name="T63" fmla="*/ 2291 h 2337"/>
                    <a:gd name="T64" fmla="*/ 178 w 1358"/>
                    <a:gd name="T65" fmla="*/ 2242 h 2337"/>
                    <a:gd name="T66" fmla="*/ 153 w 1358"/>
                    <a:gd name="T67" fmla="*/ 2177 h 2337"/>
                    <a:gd name="T68" fmla="*/ 151 w 1358"/>
                    <a:gd name="T69" fmla="*/ 2080 h 2337"/>
                    <a:gd name="T70" fmla="*/ 89 w 1358"/>
                    <a:gd name="T71" fmla="*/ 2038 h 2337"/>
                    <a:gd name="T72" fmla="*/ 47 w 1358"/>
                    <a:gd name="T73" fmla="*/ 1979 h 2337"/>
                    <a:gd name="T74" fmla="*/ 26 w 1358"/>
                    <a:gd name="T75" fmla="*/ 1908 h 2337"/>
                    <a:gd name="T76" fmla="*/ 12 w 1358"/>
                    <a:gd name="T77" fmla="*/ 1737 h 2337"/>
                    <a:gd name="T78" fmla="*/ 3 w 1358"/>
                    <a:gd name="T79" fmla="*/ 1587 h 2337"/>
                    <a:gd name="T80" fmla="*/ 0 w 1358"/>
                    <a:gd name="T81" fmla="*/ 1447 h 2337"/>
                    <a:gd name="T82" fmla="*/ 1 w 1358"/>
                    <a:gd name="T83" fmla="*/ 1307 h 2337"/>
                    <a:gd name="T84" fmla="*/ 8 w 1358"/>
                    <a:gd name="T85" fmla="*/ 1156 h 2337"/>
                    <a:gd name="T86" fmla="*/ 19 w 1358"/>
                    <a:gd name="T87" fmla="*/ 987 h 2337"/>
                    <a:gd name="T88" fmla="*/ 38 w 1358"/>
                    <a:gd name="T89" fmla="*/ 904 h 2337"/>
                    <a:gd name="T90" fmla="*/ 80 w 1358"/>
                    <a:gd name="T91" fmla="*/ 832 h 2337"/>
                    <a:gd name="T92" fmla="*/ 139 w 1358"/>
                    <a:gd name="T93" fmla="*/ 773 h 2337"/>
                    <a:gd name="T94" fmla="*/ 213 w 1358"/>
                    <a:gd name="T95" fmla="*/ 733 h 2337"/>
                    <a:gd name="T96" fmla="*/ 295 w 1358"/>
                    <a:gd name="T97" fmla="*/ 713 h 2337"/>
                    <a:gd name="T98" fmla="*/ 378 w 1358"/>
                    <a:gd name="T99" fmla="*/ 707 h 2337"/>
                    <a:gd name="T100" fmla="*/ 317 w 1358"/>
                    <a:gd name="T101" fmla="*/ 624 h 2337"/>
                    <a:gd name="T102" fmla="*/ 277 w 1358"/>
                    <a:gd name="T103" fmla="*/ 527 h 2337"/>
                    <a:gd name="T104" fmla="*/ 263 w 1358"/>
                    <a:gd name="T105" fmla="*/ 419 h 2337"/>
                    <a:gd name="T106" fmla="*/ 278 w 1358"/>
                    <a:gd name="T107" fmla="*/ 308 h 2337"/>
                    <a:gd name="T108" fmla="*/ 320 w 1358"/>
                    <a:gd name="T109" fmla="*/ 208 h 2337"/>
                    <a:gd name="T110" fmla="*/ 387 w 1358"/>
                    <a:gd name="T111" fmla="*/ 123 h 2337"/>
                    <a:gd name="T112" fmla="*/ 471 w 1358"/>
                    <a:gd name="T113" fmla="*/ 57 h 2337"/>
                    <a:gd name="T114" fmla="*/ 572 w 1358"/>
                    <a:gd name="T115" fmla="*/ 14 h 2337"/>
                    <a:gd name="T116" fmla="*/ 683 w 1358"/>
                    <a:gd name="T117" fmla="*/ 0 h 2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358" h="2337">
                      <a:moveTo>
                        <a:pt x="683" y="0"/>
                      </a:moveTo>
                      <a:lnTo>
                        <a:pt x="740" y="4"/>
                      </a:lnTo>
                      <a:lnTo>
                        <a:pt x="795" y="14"/>
                      </a:lnTo>
                      <a:lnTo>
                        <a:pt x="846" y="33"/>
                      </a:lnTo>
                      <a:lnTo>
                        <a:pt x="896" y="57"/>
                      </a:lnTo>
                      <a:lnTo>
                        <a:pt x="939" y="87"/>
                      </a:lnTo>
                      <a:lnTo>
                        <a:pt x="980" y="123"/>
                      </a:lnTo>
                      <a:lnTo>
                        <a:pt x="1015" y="163"/>
                      </a:lnTo>
                      <a:lnTo>
                        <a:pt x="1046" y="208"/>
                      </a:lnTo>
                      <a:lnTo>
                        <a:pt x="1070" y="256"/>
                      </a:lnTo>
                      <a:lnTo>
                        <a:pt x="1088" y="308"/>
                      </a:lnTo>
                      <a:lnTo>
                        <a:pt x="1099" y="363"/>
                      </a:lnTo>
                      <a:lnTo>
                        <a:pt x="1104" y="419"/>
                      </a:lnTo>
                      <a:lnTo>
                        <a:pt x="1100" y="475"/>
                      </a:lnTo>
                      <a:lnTo>
                        <a:pt x="1089" y="527"/>
                      </a:lnTo>
                      <a:lnTo>
                        <a:pt x="1072" y="578"/>
                      </a:lnTo>
                      <a:lnTo>
                        <a:pt x="1049" y="625"/>
                      </a:lnTo>
                      <a:lnTo>
                        <a:pt x="1021" y="669"/>
                      </a:lnTo>
                      <a:lnTo>
                        <a:pt x="988" y="708"/>
                      </a:lnTo>
                      <a:lnTo>
                        <a:pt x="1024" y="711"/>
                      </a:lnTo>
                      <a:lnTo>
                        <a:pt x="1063" y="713"/>
                      </a:lnTo>
                      <a:lnTo>
                        <a:pt x="1105" y="719"/>
                      </a:lnTo>
                      <a:lnTo>
                        <a:pt x="1145" y="733"/>
                      </a:lnTo>
                      <a:lnTo>
                        <a:pt x="1182" y="750"/>
                      </a:lnTo>
                      <a:lnTo>
                        <a:pt x="1217" y="773"/>
                      </a:lnTo>
                      <a:lnTo>
                        <a:pt x="1249" y="800"/>
                      </a:lnTo>
                      <a:lnTo>
                        <a:pt x="1277" y="832"/>
                      </a:lnTo>
                      <a:lnTo>
                        <a:pt x="1300" y="866"/>
                      </a:lnTo>
                      <a:lnTo>
                        <a:pt x="1318" y="904"/>
                      </a:lnTo>
                      <a:lnTo>
                        <a:pt x="1331" y="944"/>
                      </a:lnTo>
                      <a:lnTo>
                        <a:pt x="1337" y="987"/>
                      </a:lnTo>
                      <a:lnTo>
                        <a:pt x="1344" y="1074"/>
                      </a:lnTo>
                      <a:lnTo>
                        <a:pt x="1349" y="1156"/>
                      </a:lnTo>
                      <a:lnTo>
                        <a:pt x="1353" y="1233"/>
                      </a:lnTo>
                      <a:lnTo>
                        <a:pt x="1355" y="1306"/>
                      </a:lnTo>
                      <a:lnTo>
                        <a:pt x="1358" y="1377"/>
                      </a:lnTo>
                      <a:lnTo>
                        <a:pt x="1358" y="1447"/>
                      </a:lnTo>
                      <a:lnTo>
                        <a:pt x="1356" y="1516"/>
                      </a:lnTo>
                      <a:lnTo>
                        <a:pt x="1354" y="1587"/>
                      </a:lnTo>
                      <a:lnTo>
                        <a:pt x="1350" y="1661"/>
                      </a:lnTo>
                      <a:lnTo>
                        <a:pt x="1346" y="1737"/>
                      </a:lnTo>
                      <a:lnTo>
                        <a:pt x="1338" y="1820"/>
                      </a:lnTo>
                      <a:lnTo>
                        <a:pt x="1331" y="1908"/>
                      </a:lnTo>
                      <a:lnTo>
                        <a:pt x="1324" y="1945"/>
                      </a:lnTo>
                      <a:lnTo>
                        <a:pt x="1310" y="1979"/>
                      </a:lnTo>
                      <a:lnTo>
                        <a:pt x="1291" y="2011"/>
                      </a:lnTo>
                      <a:lnTo>
                        <a:pt x="1267" y="2038"/>
                      </a:lnTo>
                      <a:lnTo>
                        <a:pt x="1238" y="2061"/>
                      </a:lnTo>
                      <a:lnTo>
                        <a:pt x="1206" y="2080"/>
                      </a:lnTo>
                      <a:lnTo>
                        <a:pt x="1206" y="2142"/>
                      </a:lnTo>
                      <a:lnTo>
                        <a:pt x="1203" y="2177"/>
                      </a:lnTo>
                      <a:lnTo>
                        <a:pt x="1194" y="2210"/>
                      </a:lnTo>
                      <a:lnTo>
                        <a:pt x="1180" y="2242"/>
                      </a:lnTo>
                      <a:lnTo>
                        <a:pt x="1161" y="2268"/>
                      </a:lnTo>
                      <a:lnTo>
                        <a:pt x="1138" y="2291"/>
                      </a:lnTo>
                      <a:lnTo>
                        <a:pt x="1110" y="2310"/>
                      </a:lnTo>
                      <a:lnTo>
                        <a:pt x="1080" y="2325"/>
                      </a:lnTo>
                      <a:lnTo>
                        <a:pt x="1047" y="2335"/>
                      </a:lnTo>
                      <a:lnTo>
                        <a:pt x="1012" y="2337"/>
                      </a:lnTo>
                      <a:lnTo>
                        <a:pt x="346" y="2337"/>
                      </a:lnTo>
                      <a:lnTo>
                        <a:pt x="311" y="2335"/>
                      </a:lnTo>
                      <a:lnTo>
                        <a:pt x="278" y="2325"/>
                      </a:lnTo>
                      <a:lnTo>
                        <a:pt x="246" y="2310"/>
                      </a:lnTo>
                      <a:lnTo>
                        <a:pt x="220" y="2291"/>
                      </a:lnTo>
                      <a:lnTo>
                        <a:pt x="197" y="2268"/>
                      </a:lnTo>
                      <a:lnTo>
                        <a:pt x="178" y="2242"/>
                      </a:lnTo>
                      <a:lnTo>
                        <a:pt x="163" y="2210"/>
                      </a:lnTo>
                      <a:lnTo>
                        <a:pt x="153" y="2177"/>
                      </a:lnTo>
                      <a:lnTo>
                        <a:pt x="151" y="2142"/>
                      </a:lnTo>
                      <a:lnTo>
                        <a:pt x="151" y="2080"/>
                      </a:lnTo>
                      <a:lnTo>
                        <a:pt x="118" y="2061"/>
                      </a:lnTo>
                      <a:lnTo>
                        <a:pt x="89" y="2038"/>
                      </a:lnTo>
                      <a:lnTo>
                        <a:pt x="65" y="2011"/>
                      </a:lnTo>
                      <a:lnTo>
                        <a:pt x="47" y="1979"/>
                      </a:lnTo>
                      <a:lnTo>
                        <a:pt x="34" y="1945"/>
                      </a:lnTo>
                      <a:lnTo>
                        <a:pt x="26" y="1908"/>
                      </a:lnTo>
                      <a:lnTo>
                        <a:pt x="18" y="1820"/>
                      </a:lnTo>
                      <a:lnTo>
                        <a:pt x="12" y="1737"/>
                      </a:lnTo>
                      <a:lnTo>
                        <a:pt x="7" y="1661"/>
                      </a:lnTo>
                      <a:lnTo>
                        <a:pt x="3" y="1587"/>
                      </a:lnTo>
                      <a:lnTo>
                        <a:pt x="1" y="1516"/>
                      </a:lnTo>
                      <a:lnTo>
                        <a:pt x="0" y="1447"/>
                      </a:lnTo>
                      <a:lnTo>
                        <a:pt x="0" y="1377"/>
                      </a:lnTo>
                      <a:lnTo>
                        <a:pt x="1" y="1307"/>
                      </a:lnTo>
                      <a:lnTo>
                        <a:pt x="3" y="1233"/>
                      </a:lnTo>
                      <a:lnTo>
                        <a:pt x="8" y="1156"/>
                      </a:lnTo>
                      <a:lnTo>
                        <a:pt x="13" y="1075"/>
                      </a:lnTo>
                      <a:lnTo>
                        <a:pt x="19" y="987"/>
                      </a:lnTo>
                      <a:lnTo>
                        <a:pt x="26" y="944"/>
                      </a:lnTo>
                      <a:lnTo>
                        <a:pt x="38" y="904"/>
                      </a:lnTo>
                      <a:lnTo>
                        <a:pt x="57" y="866"/>
                      </a:lnTo>
                      <a:lnTo>
                        <a:pt x="80" y="832"/>
                      </a:lnTo>
                      <a:lnTo>
                        <a:pt x="107" y="800"/>
                      </a:lnTo>
                      <a:lnTo>
                        <a:pt x="139" y="773"/>
                      </a:lnTo>
                      <a:lnTo>
                        <a:pt x="174" y="750"/>
                      </a:lnTo>
                      <a:lnTo>
                        <a:pt x="213" y="733"/>
                      </a:lnTo>
                      <a:lnTo>
                        <a:pt x="253" y="719"/>
                      </a:lnTo>
                      <a:lnTo>
                        <a:pt x="295" y="713"/>
                      </a:lnTo>
                      <a:lnTo>
                        <a:pt x="337" y="711"/>
                      </a:lnTo>
                      <a:lnTo>
                        <a:pt x="378" y="707"/>
                      </a:lnTo>
                      <a:lnTo>
                        <a:pt x="344" y="669"/>
                      </a:lnTo>
                      <a:lnTo>
                        <a:pt x="317" y="624"/>
                      </a:lnTo>
                      <a:lnTo>
                        <a:pt x="294" y="578"/>
                      </a:lnTo>
                      <a:lnTo>
                        <a:pt x="277" y="527"/>
                      </a:lnTo>
                      <a:lnTo>
                        <a:pt x="267" y="475"/>
                      </a:lnTo>
                      <a:lnTo>
                        <a:pt x="263" y="419"/>
                      </a:lnTo>
                      <a:lnTo>
                        <a:pt x="267" y="363"/>
                      </a:lnTo>
                      <a:lnTo>
                        <a:pt x="278" y="308"/>
                      </a:lnTo>
                      <a:lnTo>
                        <a:pt x="296" y="256"/>
                      </a:lnTo>
                      <a:lnTo>
                        <a:pt x="320" y="208"/>
                      </a:lnTo>
                      <a:lnTo>
                        <a:pt x="350" y="163"/>
                      </a:lnTo>
                      <a:lnTo>
                        <a:pt x="387" y="123"/>
                      </a:lnTo>
                      <a:lnTo>
                        <a:pt x="427" y="87"/>
                      </a:lnTo>
                      <a:lnTo>
                        <a:pt x="471" y="57"/>
                      </a:lnTo>
                      <a:lnTo>
                        <a:pt x="520" y="33"/>
                      </a:lnTo>
                      <a:lnTo>
                        <a:pt x="572" y="14"/>
                      </a:lnTo>
                      <a:lnTo>
                        <a:pt x="626" y="4"/>
                      </a:lnTo>
                      <a:lnTo>
                        <a:pt x="683" y="0"/>
                      </a:lnTo>
                      <a:close/>
                    </a:path>
                  </a:pathLst>
                </a:custGeom>
                <a:solidFill>
                  <a:srgbClr val="41A3D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26" name="Freeform 7"/>
                <p:cNvSpPr>
                  <a:spLocks noEditPoints="1"/>
                </p:cNvSpPr>
                <p:nvPr/>
              </p:nvSpPr>
              <p:spPr bwMode="auto">
                <a:xfrm>
                  <a:off x="3835307" y="1065035"/>
                  <a:ext cx="331022" cy="620666"/>
                </a:xfrm>
                <a:custGeom>
                  <a:avLst/>
                  <a:gdLst>
                    <a:gd name="T0" fmla="*/ 617 w 1118"/>
                    <a:gd name="T1" fmla="*/ 695 h 2097"/>
                    <a:gd name="T2" fmla="*/ 752 w 1118"/>
                    <a:gd name="T3" fmla="*/ 701 h 2097"/>
                    <a:gd name="T4" fmla="*/ 934 w 1118"/>
                    <a:gd name="T5" fmla="*/ 713 h 2097"/>
                    <a:gd name="T6" fmla="*/ 1031 w 1118"/>
                    <a:gd name="T7" fmla="*/ 753 h 2097"/>
                    <a:gd name="T8" fmla="*/ 1091 w 1118"/>
                    <a:gd name="T9" fmla="*/ 841 h 2097"/>
                    <a:gd name="T10" fmla="*/ 1109 w 1118"/>
                    <a:gd name="T11" fmla="*/ 1042 h 2097"/>
                    <a:gd name="T12" fmla="*/ 1118 w 1118"/>
                    <a:gd name="T13" fmla="*/ 1258 h 2097"/>
                    <a:gd name="T14" fmla="*/ 1114 w 1118"/>
                    <a:gd name="T15" fmla="*/ 1463 h 2097"/>
                    <a:gd name="T16" fmla="*/ 1100 w 1118"/>
                    <a:gd name="T17" fmla="*/ 1690 h 2097"/>
                    <a:gd name="T18" fmla="*/ 1073 w 1118"/>
                    <a:gd name="T19" fmla="*/ 1823 h 2097"/>
                    <a:gd name="T20" fmla="*/ 1009 w 1118"/>
                    <a:gd name="T21" fmla="*/ 1858 h 2097"/>
                    <a:gd name="T22" fmla="*/ 984 w 1118"/>
                    <a:gd name="T23" fmla="*/ 1862 h 2097"/>
                    <a:gd name="T24" fmla="*/ 976 w 1118"/>
                    <a:gd name="T25" fmla="*/ 1866 h 2097"/>
                    <a:gd name="T26" fmla="*/ 964 w 1118"/>
                    <a:gd name="T27" fmla="*/ 2043 h 2097"/>
                    <a:gd name="T28" fmla="*/ 929 w 1118"/>
                    <a:gd name="T29" fmla="*/ 2088 h 2097"/>
                    <a:gd name="T30" fmla="*/ 226 w 1118"/>
                    <a:gd name="T31" fmla="*/ 2097 h 2097"/>
                    <a:gd name="T32" fmla="*/ 172 w 1118"/>
                    <a:gd name="T33" fmla="*/ 2076 h 2097"/>
                    <a:gd name="T34" fmla="*/ 151 w 1118"/>
                    <a:gd name="T35" fmla="*/ 2022 h 2097"/>
                    <a:gd name="T36" fmla="*/ 136 w 1118"/>
                    <a:gd name="T37" fmla="*/ 1865 h 2097"/>
                    <a:gd name="T38" fmla="*/ 129 w 1118"/>
                    <a:gd name="T39" fmla="*/ 1860 h 2097"/>
                    <a:gd name="T40" fmla="*/ 84 w 1118"/>
                    <a:gd name="T41" fmla="*/ 1852 h 2097"/>
                    <a:gd name="T42" fmla="*/ 31 w 1118"/>
                    <a:gd name="T43" fmla="*/ 1801 h 2097"/>
                    <a:gd name="T44" fmla="*/ 12 w 1118"/>
                    <a:gd name="T45" fmla="*/ 1610 h 2097"/>
                    <a:gd name="T46" fmla="*/ 1 w 1118"/>
                    <a:gd name="T47" fmla="*/ 1394 h 2097"/>
                    <a:gd name="T48" fmla="*/ 1 w 1118"/>
                    <a:gd name="T49" fmla="*/ 1189 h 2097"/>
                    <a:gd name="T50" fmla="*/ 13 w 1118"/>
                    <a:gd name="T51" fmla="*/ 962 h 2097"/>
                    <a:gd name="T52" fmla="*/ 39 w 1118"/>
                    <a:gd name="T53" fmla="*/ 808 h 2097"/>
                    <a:gd name="T54" fmla="*/ 116 w 1118"/>
                    <a:gd name="T55" fmla="*/ 734 h 2097"/>
                    <a:gd name="T56" fmla="*/ 251 w 1118"/>
                    <a:gd name="T57" fmla="*/ 708 h 2097"/>
                    <a:gd name="T58" fmla="*/ 413 w 1118"/>
                    <a:gd name="T59" fmla="*/ 698 h 2097"/>
                    <a:gd name="T60" fmla="*/ 539 w 1118"/>
                    <a:gd name="T61" fmla="*/ 694 h 2097"/>
                    <a:gd name="T62" fmla="*/ 650 w 1118"/>
                    <a:gd name="T63" fmla="*/ 12 h 2097"/>
                    <a:gd name="T64" fmla="*/ 760 w 1118"/>
                    <a:gd name="T65" fmla="*/ 73 h 2097"/>
                    <a:gd name="T66" fmla="*/ 836 w 1118"/>
                    <a:gd name="T67" fmla="*/ 174 h 2097"/>
                    <a:gd name="T68" fmla="*/ 864 w 1118"/>
                    <a:gd name="T69" fmla="*/ 299 h 2097"/>
                    <a:gd name="T70" fmla="*/ 836 w 1118"/>
                    <a:gd name="T71" fmla="*/ 426 h 2097"/>
                    <a:gd name="T72" fmla="*/ 760 w 1118"/>
                    <a:gd name="T73" fmla="*/ 527 h 2097"/>
                    <a:gd name="T74" fmla="*/ 650 w 1118"/>
                    <a:gd name="T75" fmla="*/ 587 h 2097"/>
                    <a:gd name="T76" fmla="*/ 519 w 1118"/>
                    <a:gd name="T77" fmla="*/ 597 h 2097"/>
                    <a:gd name="T78" fmla="*/ 400 w 1118"/>
                    <a:gd name="T79" fmla="*/ 552 h 2097"/>
                    <a:gd name="T80" fmla="*/ 311 w 1118"/>
                    <a:gd name="T81" fmla="*/ 463 h 2097"/>
                    <a:gd name="T82" fmla="*/ 267 w 1118"/>
                    <a:gd name="T83" fmla="*/ 344 h 2097"/>
                    <a:gd name="T84" fmla="*/ 275 w 1118"/>
                    <a:gd name="T85" fmla="*/ 212 h 2097"/>
                    <a:gd name="T86" fmla="*/ 337 w 1118"/>
                    <a:gd name="T87" fmla="*/ 102 h 2097"/>
                    <a:gd name="T88" fmla="*/ 437 w 1118"/>
                    <a:gd name="T89" fmla="*/ 27 h 2097"/>
                    <a:gd name="T90" fmla="*/ 563 w 1118"/>
                    <a:gd name="T91" fmla="*/ 0 h 2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18" h="2097">
                      <a:moveTo>
                        <a:pt x="539" y="694"/>
                      </a:moveTo>
                      <a:lnTo>
                        <a:pt x="577" y="694"/>
                      </a:lnTo>
                      <a:lnTo>
                        <a:pt x="617" y="695"/>
                      </a:lnTo>
                      <a:lnTo>
                        <a:pt x="658" y="696"/>
                      </a:lnTo>
                      <a:lnTo>
                        <a:pt x="703" y="698"/>
                      </a:lnTo>
                      <a:lnTo>
                        <a:pt x="752" y="701"/>
                      </a:lnTo>
                      <a:lnTo>
                        <a:pt x="806" y="704"/>
                      </a:lnTo>
                      <a:lnTo>
                        <a:pt x="866" y="708"/>
                      </a:lnTo>
                      <a:lnTo>
                        <a:pt x="934" y="713"/>
                      </a:lnTo>
                      <a:lnTo>
                        <a:pt x="969" y="719"/>
                      </a:lnTo>
                      <a:lnTo>
                        <a:pt x="1002" y="734"/>
                      </a:lnTo>
                      <a:lnTo>
                        <a:pt x="1031" y="753"/>
                      </a:lnTo>
                      <a:lnTo>
                        <a:pt x="1056" y="778"/>
                      </a:lnTo>
                      <a:lnTo>
                        <a:pt x="1077" y="808"/>
                      </a:lnTo>
                      <a:lnTo>
                        <a:pt x="1091" y="841"/>
                      </a:lnTo>
                      <a:lnTo>
                        <a:pt x="1097" y="875"/>
                      </a:lnTo>
                      <a:lnTo>
                        <a:pt x="1105" y="962"/>
                      </a:lnTo>
                      <a:lnTo>
                        <a:pt x="1109" y="1042"/>
                      </a:lnTo>
                      <a:lnTo>
                        <a:pt x="1113" y="1117"/>
                      </a:lnTo>
                      <a:lnTo>
                        <a:pt x="1117" y="1189"/>
                      </a:lnTo>
                      <a:lnTo>
                        <a:pt x="1118" y="1258"/>
                      </a:lnTo>
                      <a:lnTo>
                        <a:pt x="1118" y="1326"/>
                      </a:lnTo>
                      <a:lnTo>
                        <a:pt x="1117" y="1394"/>
                      </a:lnTo>
                      <a:lnTo>
                        <a:pt x="1114" y="1463"/>
                      </a:lnTo>
                      <a:lnTo>
                        <a:pt x="1111" y="1534"/>
                      </a:lnTo>
                      <a:lnTo>
                        <a:pt x="1106" y="1610"/>
                      </a:lnTo>
                      <a:lnTo>
                        <a:pt x="1100" y="1690"/>
                      </a:lnTo>
                      <a:lnTo>
                        <a:pt x="1091" y="1777"/>
                      </a:lnTo>
                      <a:lnTo>
                        <a:pt x="1085" y="1801"/>
                      </a:lnTo>
                      <a:lnTo>
                        <a:pt x="1073" y="1823"/>
                      </a:lnTo>
                      <a:lnTo>
                        <a:pt x="1055" y="1840"/>
                      </a:lnTo>
                      <a:lnTo>
                        <a:pt x="1033" y="1852"/>
                      </a:lnTo>
                      <a:lnTo>
                        <a:pt x="1009" y="1858"/>
                      </a:lnTo>
                      <a:lnTo>
                        <a:pt x="996" y="1859"/>
                      </a:lnTo>
                      <a:lnTo>
                        <a:pt x="987" y="1860"/>
                      </a:lnTo>
                      <a:lnTo>
                        <a:pt x="984" y="1862"/>
                      </a:lnTo>
                      <a:lnTo>
                        <a:pt x="982" y="1864"/>
                      </a:lnTo>
                      <a:lnTo>
                        <a:pt x="980" y="1865"/>
                      </a:lnTo>
                      <a:lnTo>
                        <a:pt x="976" y="1866"/>
                      </a:lnTo>
                      <a:lnTo>
                        <a:pt x="967" y="1868"/>
                      </a:lnTo>
                      <a:lnTo>
                        <a:pt x="967" y="2022"/>
                      </a:lnTo>
                      <a:lnTo>
                        <a:pt x="964" y="2043"/>
                      </a:lnTo>
                      <a:lnTo>
                        <a:pt x="956" y="2061"/>
                      </a:lnTo>
                      <a:lnTo>
                        <a:pt x="945" y="2076"/>
                      </a:lnTo>
                      <a:lnTo>
                        <a:pt x="929" y="2088"/>
                      </a:lnTo>
                      <a:lnTo>
                        <a:pt x="911" y="2095"/>
                      </a:lnTo>
                      <a:lnTo>
                        <a:pt x="892" y="2097"/>
                      </a:lnTo>
                      <a:lnTo>
                        <a:pt x="226" y="2097"/>
                      </a:lnTo>
                      <a:lnTo>
                        <a:pt x="205" y="2095"/>
                      </a:lnTo>
                      <a:lnTo>
                        <a:pt x="187" y="2088"/>
                      </a:lnTo>
                      <a:lnTo>
                        <a:pt x="172" y="2076"/>
                      </a:lnTo>
                      <a:lnTo>
                        <a:pt x="160" y="2061"/>
                      </a:lnTo>
                      <a:lnTo>
                        <a:pt x="153" y="2043"/>
                      </a:lnTo>
                      <a:lnTo>
                        <a:pt x="151" y="2022"/>
                      </a:lnTo>
                      <a:lnTo>
                        <a:pt x="151" y="1868"/>
                      </a:lnTo>
                      <a:lnTo>
                        <a:pt x="141" y="1866"/>
                      </a:lnTo>
                      <a:lnTo>
                        <a:pt x="136" y="1865"/>
                      </a:lnTo>
                      <a:lnTo>
                        <a:pt x="134" y="1864"/>
                      </a:lnTo>
                      <a:lnTo>
                        <a:pt x="133" y="1862"/>
                      </a:lnTo>
                      <a:lnTo>
                        <a:pt x="129" y="1860"/>
                      </a:lnTo>
                      <a:lnTo>
                        <a:pt x="122" y="1859"/>
                      </a:lnTo>
                      <a:lnTo>
                        <a:pt x="108" y="1858"/>
                      </a:lnTo>
                      <a:lnTo>
                        <a:pt x="84" y="1852"/>
                      </a:lnTo>
                      <a:lnTo>
                        <a:pt x="62" y="1840"/>
                      </a:lnTo>
                      <a:lnTo>
                        <a:pt x="44" y="1823"/>
                      </a:lnTo>
                      <a:lnTo>
                        <a:pt x="31" y="1801"/>
                      </a:lnTo>
                      <a:lnTo>
                        <a:pt x="25" y="1777"/>
                      </a:lnTo>
                      <a:lnTo>
                        <a:pt x="18" y="1690"/>
                      </a:lnTo>
                      <a:lnTo>
                        <a:pt x="12" y="1610"/>
                      </a:lnTo>
                      <a:lnTo>
                        <a:pt x="7" y="1534"/>
                      </a:lnTo>
                      <a:lnTo>
                        <a:pt x="3" y="1463"/>
                      </a:lnTo>
                      <a:lnTo>
                        <a:pt x="1" y="1394"/>
                      </a:lnTo>
                      <a:lnTo>
                        <a:pt x="0" y="1326"/>
                      </a:lnTo>
                      <a:lnTo>
                        <a:pt x="0" y="1258"/>
                      </a:lnTo>
                      <a:lnTo>
                        <a:pt x="1" y="1189"/>
                      </a:lnTo>
                      <a:lnTo>
                        <a:pt x="3" y="1117"/>
                      </a:lnTo>
                      <a:lnTo>
                        <a:pt x="7" y="1042"/>
                      </a:lnTo>
                      <a:lnTo>
                        <a:pt x="13" y="962"/>
                      </a:lnTo>
                      <a:lnTo>
                        <a:pt x="19" y="875"/>
                      </a:lnTo>
                      <a:lnTo>
                        <a:pt x="26" y="841"/>
                      </a:lnTo>
                      <a:lnTo>
                        <a:pt x="39" y="808"/>
                      </a:lnTo>
                      <a:lnTo>
                        <a:pt x="60" y="778"/>
                      </a:lnTo>
                      <a:lnTo>
                        <a:pt x="85" y="753"/>
                      </a:lnTo>
                      <a:lnTo>
                        <a:pt x="116" y="734"/>
                      </a:lnTo>
                      <a:lnTo>
                        <a:pt x="148" y="719"/>
                      </a:lnTo>
                      <a:lnTo>
                        <a:pt x="183" y="713"/>
                      </a:lnTo>
                      <a:lnTo>
                        <a:pt x="251" y="708"/>
                      </a:lnTo>
                      <a:lnTo>
                        <a:pt x="311" y="704"/>
                      </a:lnTo>
                      <a:lnTo>
                        <a:pt x="365" y="701"/>
                      </a:lnTo>
                      <a:lnTo>
                        <a:pt x="413" y="698"/>
                      </a:lnTo>
                      <a:lnTo>
                        <a:pt x="458" y="696"/>
                      </a:lnTo>
                      <a:lnTo>
                        <a:pt x="499" y="695"/>
                      </a:lnTo>
                      <a:lnTo>
                        <a:pt x="539" y="694"/>
                      </a:lnTo>
                      <a:close/>
                      <a:moveTo>
                        <a:pt x="563" y="0"/>
                      </a:moveTo>
                      <a:lnTo>
                        <a:pt x="608" y="3"/>
                      </a:lnTo>
                      <a:lnTo>
                        <a:pt x="650" y="12"/>
                      </a:lnTo>
                      <a:lnTo>
                        <a:pt x="690" y="27"/>
                      </a:lnTo>
                      <a:lnTo>
                        <a:pt x="726" y="48"/>
                      </a:lnTo>
                      <a:lnTo>
                        <a:pt x="760" y="73"/>
                      </a:lnTo>
                      <a:lnTo>
                        <a:pt x="790" y="102"/>
                      </a:lnTo>
                      <a:lnTo>
                        <a:pt x="816" y="136"/>
                      </a:lnTo>
                      <a:lnTo>
                        <a:pt x="836" y="174"/>
                      </a:lnTo>
                      <a:lnTo>
                        <a:pt x="851" y="212"/>
                      </a:lnTo>
                      <a:lnTo>
                        <a:pt x="860" y="256"/>
                      </a:lnTo>
                      <a:lnTo>
                        <a:pt x="864" y="299"/>
                      </a:lnTo>
                      <a:lnTo>
                        <a:pt x="860" y="344"/>
                      </a:lnTo>
                      <a:lnTo>
                        <a:pt x="851" y="387"/>
                      </a:lnTo>
                      <a:lnTo>
                        <a:pt x="836" y="426"/>
                      </a:lnTo>
                      <a:lnTo>
                        <a:pt x="816" y="463"/>
                      </a:lnTo>
                      <a:lnTo>
                        <a:pt x="790" y="497"/>
                      </a:lnTo>
                      <a:lnTo>
                        <a:pt x="760" y="527"/>
                      </a:lnTo>
                      <a:lnTo>
                        <a:pt x="726" y="552"/>
                      </a:lnTo>
                      <a:lnTo>
                        <a:pt x="690" y="573"/>
                      </a:lnTo>
                      <a:lnTo>
                        <a:pt x="650" y="587"/>
                      </a:lnTo>
                      <a:lnTo>
                        <a:pt x="608" y="597"/>
                      </a:lnTo>
                      <a:lnTo>
                        <a:pt x="563" y="601"/>
                      </a:lnTo>
                      <a:lnTo>
                        <a:pt x="519" y="597"/>
                      </a:lnTo>
                      <a:lnTo>
                        <a:pt x="477" y="587"/>
                      </a:lnTo>
                      <a:lnTo>
                        <a:pt x="437" y="573"/>
                      </a:lnTo>
                      <a:lnTo>
                        <a:pt x="400" y="552"/>
                      </a:lnTo>
                      <a:lnTo>
                        <a:pt x="366" y="527"/>
                      </a:lnTo>
                      <a:lnTo>
                        <a:pt x="337" y="497"/>
                      </a:lnTo>
                      <a:lnTo>
                        <a:pt x="311" y="463"/>
                      </a:lnTo>
                      <a:lnTo>
                        <a:pt x="291" y="426"/>
                      </a:lnTo>
                      <a:lnTo>
                        <a:pt x="275" y="387"/>
                      </a:lnTo>
                      <a:lnTo>
                        <a:pt x="267" y="344"/>
                      </a:lnTo>
                      <a:lnTo>
                        <a:pt x="263" y="299"/>
                      </a:lnTo>
                      <a:lnTo>
                        <a:pt x="267" y="256"/>
                      </a:lnTo>
                      <a:lnTo>
                        <a:pt x="275" y="212"/>
                      </a:lnTo>
                      <a:lnTo>
                        <a:pt x="291" y="174"/>
                      </a:lnTo>
                      <a:lnTo>
                        <a:pt x="311" y="136"/>
                      </a:lnTo>
                      <a:lnTo>
                        <a:pt x="337" y="102"/>
                      </a:lnTo>
                      <a:lnTo>
                        <a:pt x="366" y="73"/>
                      </a:lnTo>
                      <a:lnTo>
                        <a:pt x="400" y="48"/>
                      </a:lnTo>
                      <a:lnTo>
                        <a:pt x="437" y="27"/>
                      </a:lnTo>
                      <a:lnTo>
                        <a:pt x="477" y="12"/>
                      </a:lnTo>
                      <a:lnTo>
                        <a:pt x="519" y="3"/>
                      </a:lnTo>
                      <a:lnTo>
                        <a:pt x="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329" name="Group 328"/>
            <p:cNvGrpSpPr/>
            <p:nvPr/>
          </p:nvGrpSpPr>
          <p:grpSpPr>
            <a:xfrm>
              <a:off x="8565624" y="3059902"/>
              <a:ext cx="226248" cy="389279"/>
              <a:chOff x="3799840" y="2055728"/>
              <a:chExt cx="401955" cy="691599"/>
            </a:xfrm>
          </p:grpSpPr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3799840" y="2055728"/>
                <a:ext cx="401955" cy="691599"/>
              </a:xfrm>
              <a:custGeom>
                <a:avLst/>
                <a:gdLst>
                  <a:gd name="T0" fmla="*/ 740 w 1358"/>
                  <a:gd name="T1" fmla="*/ 4 h 2337"/>
                  <a:gd name="T2" fmla="*/ 846 w 1358"/>
                  <a:gd name="T3" fmla="*/ 33 h 2337"/>
                  <a:gd name="T4" fmla="*/ 939 w 1358"/>
                  <a:gd name="T5" fmla="*/ 87 h 2337"/>
                  <a:gd name="T6" fmla="*/ 1015 w 1358"/>
                  <a:gd name="T7" fmla="*/ 163 h 2337"/>
                  <a:gd name="T8" fmla="*/ 1070 w 1358"/>
                  <a:gd name="T9" fmla="*/ 256 h 2337"/>
                  <a:gd name="T10" fmla="*/ 1099 w 1358"/>
                  <a:gd name="T11" fmla="*/ 363 h 2337"/>
                  <a:gd name="T12" fmla="*/ 1100 w 1358"/>
                  <a:gd name="T13" fmla="*/ 475 h 2337"/>
                  <a:gd name="T14" fmla="*/ 1072 w 1358"/>
                  <a:gd name="T15" fmla="*/ 578 h 2337"/>
                  <a:gd name="T16" fmla="*/ 1021 w 1358"/>
                  <a:gd name="T17" fmla="*/ 669 h 2337"/>
                  <a:gd name="T18" fmla="*/ 1024 w 1358"/>
                  <a:gd name="T19" fmla="*/ 711 h 2337"/>
                  <a:gd name="T20" fmla="*/ 1105 w 1358"/>
                  <a:gd name="T21" fmla="*/ 719 h 2337"/>
                  <a:gd name="T22" fmla="*/ 1182 w 1358"/>
                  <a:gd name="T23" fmla="*/ 750 h 2337"/>
                  <a:gd name="T24" fmla="*/ 1249 w 1358"/>
                  <a:gd name="T25" fmla="*/ 800 h 2337"/>
                  <a:gd name="T26" fmla="*/ 1300 w 1358"/>
                  <a:gd name="T27" fmla="*/ 866 h 2337"/>
                  <a:gd name="T28" fmla="*/ 1331 w 1358"/>
                  <a:gd name="T29" fmla="*/ 944 h 2337"/>
                  <a:gd name="T30" fmla="*/ 1344 w 1358"/>
                  <a:gd name="T31" fmla="*/ 1074 h 2337"/>
                  <a:gd name="T32" fmla="*/ 1353 w 1358"/>
                  <a:gd name="T33" fmla="*/ 1233 h 2337"/>
                  <a:gd name="T34" fmla="*/ 1358 w 1358"/>
                  <a:gd name="T35" fmla="*/ 1377 h 2337"/>
                  <a:gd name="T36" fmla="*/ 1356 w 1358"/>
                  <a:gd name="T37" fmla="*/ 1516 h 2337"/>
                  <a:gd name="T38" fmla="*/ 1350 w 1358"/>
                  <a:gd name="T39" fmla="*/ 1661 h 2337"/>
                  <a:gd name="T40" fmla="*/ 1338 w 1358"/>
                  <a:gd name="T41" fmla="*/ 1820 h 2337"/>
                  <a:gd name="T42" fmla="*/ 1324 w 1358"/>
                  <a:gd name="T43" fmla="*/ 1945 h 2337"/>
                  <a:gd name="T44" fmla="*/ 1291 w 1358"/>
                  <a:gd name="T45" fmla="*/ 2011 h 2337"/>
                  <a:gd name="T46" fmla="*/ 1238 w 1358"/>
                  <a:gd name="T47" fmla="*/ 2061 h 2337"/>
                  <a:gd name="T48" fmla="*/ 1206 w 1358"/>
                  <a:gd name="T49" fmla="*/ 2142 h 2337"/>
                  <a:gd name="T50" fmla="*/ 1194 w 1358"/>
                  <a:gd name="T51" fmla="*/ 2210 h 2337"/>
                  <a:gd name="T52" fmla="*/ 1161 w 1358"/>
                  <a:gd name="T53" fmla="*/ 2268 h 2337"/>
                  <a:gd name="T54" fmla="*/ 1110 w 1358"/>
                  <a:gd name="T55" fmla="*/ 2310 h 2337"/>
                  <a:gd name="T56" fmla="*/ 1047 w 1358"/>
                  <a:gd name="T57" fmla="*/ 2335 h 2337"/>
                  <a:gd name="T58" fmla="*/ 346 w 1358"/>
                  <a:gd name="T59" fmla="*/ 2337 h 2337"/>
                  <a:gd name="T60" fmla="*/ 278 w 1358"/>
                  <a:gd name="T61" fmla="*/ 2325 h 2337"/>
                  <a:gd name="T62" fmla="*/ 220 w 1358"/>
                  <a:gd name="T63" fmla="*/ 2291 h 2337"/>
                  <a:gd name="T64" fmla="*/ 178 w 1358"/>
                  <a:gd name="T65" fmla="*/ 2242 h 2337"/>
                  <a:gd name="T66" fmla="*/ 153 w 1358"/>
                  <a:gd name="T67" fmla="*/ 2177 h 2337"/>
                  <a:gd name="T68" fmla="*/ 151 w 1358"/>
                  <a:gd name="T69" fmla="*/ 2080 h 2337"/>
                  <a:gd name="T70" fmla="*/ 89 w 1358"/>
                  <a:gd name="T71" fmla="*/ 2038 h 2337"/>
                  <a:gd name="T72" fmla="*/ 47 w 1358"/>
                  <a:gd name="T73" fmla="*/ 1979 h 2337"/>
                  <a:gd name="T74" fmla="*/ 26 w 1358"/>
                  <a:gd name="T75" fmla="*/ 1908 h 2337"/>
                  <a:gd name="T76" fmla="*/ 12 w 1358"/>
                  <a:gd name="T77" fmla="*/ 1737 h 2337"/>
                  <a:gd name="T78" fmla="*/ 3 w 1358"/>
                  <a:gd name="T79" fmla="*/ 1587 h 2337"/>
                  <a:gd name="T80" fmla="*/ 0 w 1358"/>
                  <a:gd name="T81" fmla="*/ 1447 h 2337"/>
                  <a:gd name="T82" fmla="*/ 1 w 1358"/>
                  <a:gd name="T83" fmla="*/ 1307 h 2337"/>
                  <a:gd name="T84" fmla="*/ 8 w 1358"/>
                  <a:gd name="T85" fmla="*/ 1156 h 2337"/>
                  <a:gd name="T86" fmla="*/ 19 w 1358"/>
                  <a:gd name="T87" fmla="*/ 987 h 2337"/>
                  <a:gd name="T88" fmla="*/ 38 w 1358"/>
                  <a:gd name="T89" fmla="*/ 904 h 2337"/>
                  <a:gd name="T90" fmla="*/ 80 w 1358"/>
                  <a:gd name="T91" fmla="*/ 832 h 2337"/>
                  <a:gd name="T92" fmla="*/ 139 w 1358"/>
                  <a:gd name="T93" fmla="*/ 773 h 2337"/>
                  <a:gd name="T94" fmla="*/ 213 w 1358"/>
                  <a:gd name="T95" fmla="*/ 733 h 2337"/>
                  <a:gd name="T96" fmla="*/ 295 w 1358"/>
                  <a:gd name="T97" fmla="*/ 713 h 2337"/>
                  <a:gd name="T98" fmla="*/ 378 w 1358"/>
                  <a:gd name="T99" fmla="*/ 707 h 2337"/>
                  <a:gd name="T100" fmla="*/ 317 w 1358"/>
                  <a:gd name="T101" fmla="*/ 624 h 2337"/>
                  <a:gd name="T102" fmla="*/ 277 w 1358"/>
                  <a:gd name="T103" fmla="*/ 527 h 2337"/>
                  <a:gd name="T104" fmla="*/ 263 w 1358"/>
                  <a:gd name="T105" fmla="*/ 419 h 2337"/>
                  <a:gd name="T106" fmla="*/ 278 w 1358"/>
                  <a:gd name="T107" fmla="*/ 308 h 2337"/>
                  <a:gd name="T108" fmla="*/ 320 w 1358"/>
                  <a:gd name="T109" fmla="*/ 208 h 2337"/>
                  <a:gd name="T110" fmla="*/ 387 w 1358"/>
                  <a:gd name="T111" fmla="*/ 123 h 2337"/>
                  <a:gd name="T112" fmla="*/ 471 w 1358"/>
                  <a:gd name="T113" fmla="*/ 57 h 2337"/>
                  <a:gd name="T114" fmla="*/ 572 w 1358"/>
                  <a:gd name="T115" fmla="*/ 14 h 2337"/>
                  <a:gd name="T116" fmla="*/ 683 w 1358"/>
                  <a:gd name="T117" fmla="*/ 0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8" h="2337">
                    <a:moveTo>
                      <a:pt x="683" y="0"/>
                    </a:moveTo>
                    <a:lnTo>
                      <a:pt x="740" y="4"/>
                    </a:lnTo>
                    <a:lnTo>
                      <a:pt x="795" y="14"/>
                    </a:lnTo>
                    <a:lnTo>
                      <a:pt x="846" y="33"/>
                    </a:lnTo>
                    <a:lnTo>
                      <a:pt x="896" y="57"/>
                    </a:lnTo>
                    <a:lnTo>
                      <a:pt x="939" y="87"/>
                    </a:lnTo>
                    <a:lnTo>
                      <a:pt x="980" y="123"/>
                    </a:lnTo>
                    <a:lnTo>
                      <a:pt x="1015" y="163"/>
                    </a:lnTo>
                    <a:lnTo>
                      <a:pt x="1046" y="208"/>
                    </a:lnTo>
                    <a:lnTo>
                      <a:pt x="1070" y="256"/>
                    </a:lnTo>
                    <a:lnTo>
                      <a:pt x="1088" y="308"/>
                    </a:lnTo>
                    <a:lnTo>
                      <a:pt x="1099" y="363"/>
                    </a:lnTo>
                    <a:lnTo>
                      <a:pt x="1104" y="419"/>
                    </a:lnTo>
                    <a:lnTo>
                      <a:pt x="1100" y="475"/>
                    </a:lnTo>
                    <a:lnTo>
                      <a:pt x="1089" y="527"/>
                    </a:lnTo>
                    <a:lnTo>
                      <a:pt x="1072" y="578"/>
                    </a:lnTo>
                    <a:lnTo>
                      <a:pt x="1049" y="625"/>
                    </a:lnTo>
                    <a:lnTo>
                      <a:pt x="1021" y="669"/>
                    </a:lnTo>
                    <a:lnTo>
                      <a:pt x="988" y="708"/>
                    </a:lnTo>
                    <a:lnTo>
                      <a:pt x="1024" y="711"/>
                    </a:lnTo>
                    <a:lnTo>
                      <a:pt x="1063" y="713"/>
                    </a:lnTo>
                    <a:lnTo>
                      <a:pt x="1105" y="719"/>
                    </a:lnTo>
                    <a:lnTo>
                      <a:pt x="1145" y="733"/>
                    </a:lnTo>
                    <a:lnTo>
                      <a:pt x="1182" y="750"/>
                    </a:lnTo>
                    <a:lnTo>
                      <a:pt x="1217" y="773"/>
                    </a:lnTo>
                    <a:lnTo>
                      <a:pt x="1249" y="800"/>
                    </a:lnTo>
                    <a:lnTo>
                      <a:pt x="1277" y="832"/>
                    </a:lnTo>
                    <a:lnTo>
                      <a:pt x="1300" y="866"/>
                    </a:lnTo>
                    <a:lnTo>
                      <a:pt x="1318" y="904"/>
                    </a:lnTo>
                    <a:lnTo>
                      <a:pt x="1331" y="944"/>
                    </a:lnTo>
                    <a:lnTo>
                      <a:pt x="1337" y="987"/>
                    </a:lnTo>
                    <a:lnTo>
                      <a:pt x="1344" y="1074"/>
                    </a:lnTo>
                    <a:lnTo>
                      <a:pt x="1349" y="1156"/>
                    </a:lnTo>
                    <a:lnTo>
                      <a:pt x="1353" y="1233"/>
                    </a:lnTo>
                    <a:lnTo>
                      <a:pt x="1355" y="1306"/>
                    </a:lnTo>
                    <a:lnTo>
                      <a:pt x="1358" y="1377"/>
                    </a:lnTo>
                    <a:lnTo>
                      <a:pt x="1358" y="1447"/>
                    </a:lnTo>
                    <a:lnTo>
                      <a:pt x="1356" y="1516"/>
                    </a:lnTo>
                    <a:lnTo>
                      <a:pt x="1354" y="1587"/>
                    </a:lnTo>
                    <a:lnTo>
                      <a:pt x="1350" y="1661"/>
                    </a:lnTo>
                    <a:lnTo>
                      <a:pt x="1346" y="1737"/>
                    </a:lnTo>
                    <a:lnTo>
                      <a:pt x="1338" y="1820"/>
                    </a:lnTo>
                    <a:lnTo>
                      <a:pt x="1331" y="1908"/>
                    </a:lnTo>
                    <a:lnTo>
                      <a:pt x="1324" y="1945"/>
                    </a:lnTo>
                    <a:lnTo>
                      <a:pt x="1310" y="1979"/>
                    </a:lnTo>
                    <a:lnTo>
                      <a:pt x="1291" y="2011"/>
                    </a:lnTo>
                    <a:lnTo>
                      <a:pt x="1267" y="2038"/>
                    </a:lnTo>
                    <a:lnTo>
                      <a:pt x="1238" y="2061"/>
                    </a:lnTo>
                    <a:lnTo>
                      <a:pt x="1206" y="2080"/>
                    </a:lnTo>
                    <a:lnTo>
                      <a:pt x="1206" y="2142"/>
                    </a:lnTo>
                    <a:lnTo>
                      <a:pt x="1203" y="2177"/>
                    </a:lnTo>
                    <a:lnTo>
                      <a:pt x="1194" y="2210"/>
                    </a:lnTo>
                    <a:lnTo>
                      <a:pt x="1180" y="2242"/>
                    </a:lnTo>
                    <a:lnTo>
                      <a:pt x="1161" y="2268"/>
                    </a:lnTo>
                    <a:lnTo>
                      <a:pt x="1138" y="2291"/>
                    </a:lnTo>
                    <a:lnTo>
                      <a:pt x="1110" y="2310"/>
                    </a:lnTo>
                    <a:lnTo>
                      <a:pt x="1080" y="2325"/>
                    </a:lnTo>
                    <a:lnTo>
                      <a:pt x="1047" y="2335"/>
                    </a:lnTo>
                    <a:lnTo>
                      <a:pt x="1012" y="2337"/>
                    </a:lnTo>
                    <a:lnTo>
                      <a:pt x="346" y="2337"/>
                    </a:lnTo>
                    <a:lnTo>
                      <a:pt x="311" y="2335"/>
                    </a:lnTo>
                    <a:lnTo>
                      <a:pt x="278" y="2325"/>
                    </a:lnTo>
                    <a:lnTo>
                      <a:pt x="246" y="2310"/>
                    </a:lnTo>
                    <a:lnTo>
                      <a:pt x="220" y="2291"/>
                    </a:lnTo>
                    <a:lnTo>
                      <a:pt x="197" y="2268"/>
                    </a:lnTo>
                    <a:lnTo>
                      <a:pt x="178" y="2242"/>
                    </a:lnTo>
                    <a:lnTo>
                      <a:pt x="163" y="2210"/>
                    </a:lnTo>
                    <a:lnTo>
                      <a:pt x="153" y="2177"/>
                    </a:lnTo>
                    <a:lnTo>
                      <a:pt x="151" y="2142"/>
                    </a:lnTo>
                    <a:lnTo>
                      <a:pt x="151" y="2080"/>
                    </a:lnTo>
                    <a:lnTo>
                      <a:pt x="118" y="2061"/>
                    </a:lnTo>
                    <a:lnTo>
                      <a:pt x="89" y="2038"/>
                    </a:lnTo>
                    <a:lnTo>
                      <a:pt x="65" y="2011"/>
                    </a:lnTo>
                    <a:lnTo>
                      <a:pt x="47" y="1979"/>
                    </a:lnTo>
                    <a:lnTo>
                      <a:pt x="34" y="1945"/>
                    </a:lnTo>
                    <a:lnTo>
                      <a:pt x="26" y="1908"/>
                    </a:lnTo>
                    <a:lnTo>
                      <a:pt x="18" y="1820"/>
                    </a:lnTo>
                    <a:lnTo>
                      <a:pt x="12" y="1737"/>
                    </a:lnTo>
                    <a:lnTo>
                      <a:pt x="7" y="1661"/>
                    </a:lnTo>
                    <a:lnTo>
                      <a:pt x="3" y="1587"/>
                    </a:lnTo>
                    <a:lnTo>
                      <a:pt x="1" y="1516"/>
                    </a:lnTo>
                    <a:lnTo>
                      <a:pt x="0" y="1447"/>
                    </a:lnTo>
                    <a:lnTo>
                      <a:pt x="0" y="1377"/>
                    </a:lnTo>
                    <a:lnTo>
                      <a:pt x="1" y="1307"/>
                    </a:lnTo>
                    <a:lnTo>
                      <a:pt x="3" y="1233"/>
                    </a:lnTo>
                    <a:lnTo>
                      <a:pt x="8" y="1156"/>
                    </a:lnTo>
                    <a:lnTo>
                      <a:pt x="13" y="1075"/>
                    </a:lnTo>
                    <a:lnTo>
                      <a:pt x="19" y="987"/>
                    </a:lnTo>
                    <a:lnTo>
                      <a:pt x="26" y="944"/>
                    </a:lnTo>
                    <a:lnTo>
                      <a:pt x="38" y="904"/>
                    </a:lnTo>
                    <a:lnTo>
                      <a:pt x="57" y="866"/>
                    </a:lnTo>
                    <a:lnTo>
                      <a:pt x="80" y="832"/>
                    </a:lnTo>
                    <a:lnTo>
                      <a:pt x="107" y="800"/>
                    </a:lnTo>
                    <a:lnTo>
                      <a:pt x="139" y="773"/>
                    </a:lnTo>
                    <a:lnTo>
                      <a:pt x="174" y="750"/>
                    </a:lnTo>
                    <a:lnTo>
                      <a:pt x="213" y="733"/>
                    </a:lnTo>
                    <a:lnTo>
                      <a:pt x="253" y="719"/>
                    </a:lnTo>
                    <a:lnTo>
                      <a:pt x="295" y="713"/>
                    </a:lnTo>
                    <a:lnTo>
                      <a:pt x="337" y="711"/>
                    </a:lnTo>
                    <a:lnTo>
                      <a:pt x="378" y="707"/>
                    </a:lnTo>
                    <a:lnTo>
                      <a:pt x="344" y="669"/>
                    </a:lnTo>
                    <a:lnTo>
                      <a:pt x="317" y="624"/>
                    </a:lnTo>
                    <a:lnTo>
                      <a:pt x="294" y="578"/>
                    </a:lnTo>
                    <a:lnTo>
                      <a:pt x="277" y="527"/>
                    </a:lnTo>
                    <a:lnTo>
                      <a:pt x="267" y="475"/>
                    </a:lnTo>
                    <a:lnTo>
                      <a:pt x="263" y="419"/>
                    </a:lnTo>
                    <a:lnTo>
                      <a:pt x="267" y="363"/>
                    </a:lnTo>
                    <a:lnTo>
                      <a:pt x="278" y="308"/>
                    </a:lnTo>
                    <a:lnTo>
                      <a:pt x="296" y="256"/>
                    </a:lnTo>
                    <a:lnTo>
                      <a:pt x="320" y="208"/>
                    </a:lnTo>
                    <a:lnTo>
                      <a:pt x="350" y="163"/>
                    </a:lnTo>
                    <a:lnTo>
                      <a:pt x="387" y="123"/>
                    </a:lnTo>
                    <a:lnTo>
                      <a:pt x="427" y="87"/>
                    </a:lnTo>
                    <a:lnTo>
                      <a:pt x="471" y="57"/>
                    </a:lnTo>
                    <a:lnTo>
                      <a:pt x="520" y="33"/>
                    </a:lnTo>
                    <a:lnTo>
                      <a:pt x="572" y="14"/>
                    </a:lnTo>
                    <a:lnTo>
                      <a:pt x="626" y="4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379ED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1" name="Freeform 7"/>
              <p:cNvSpPr>
                <a:spLocks noEditPoints="1"/>
              </p:cNvSpPr>
              <p:nvPr/>
            </p:nvSpPr>
            <p:spPr bwMode="auto">
              <a:xfrm>
                <a:off x="3835307" y="2091195"/>
                <a:ext cx="331022" cy="620666"/>
              </a:xfrm>
              <a:custGeom>
                <a:avLst/>
                <a:gdLst>
                  <a:gd name="T0" fmla="*/ 617 w 1118"/>
                  <a:gd name="T1" fmla="*/ 695 h 2097"/>
                  <a:gd name="T2" fmla="*/ 752 w 1118"/>
                  <a:gd name="T3" fmla="*/ 701 h 2097"/>
                  <a:gd name="T4" fmla="*/ 934 w 1118"/>
                  <a:gd name="T5" fmla="*/ 713 h 2097"/>
                  <a:gd name="T6" fmla="*/ 1031 w 1118"/>
                  <a:gd name="T7" fmla="*/ 753 h 2097"/>
                  <a:gd name="T8" fmla="*/ 1091 w 1118"/>
                  <a:gd name="T9" fmla="*/ 841 h 2097"/>
                  <a:gd name="T10" fmla="*/ 1109 w 1118"/>
                  <a:gd name="T11" fmla="*/ 1042 h 2097"/>
                  <a:gd name="T12" fmla="*/ 1118 w 1118"/>
                  <a:gd name="T13" fmla="*/ 1258 h 2097"/>
                  <a:gd name="T14" fmla="*/ 1114 w 1118"/>
                  <a:gd name="T15" fmla="*/ 1463 h 2097"/>
                  <a:gd name="T16" fmla="*/ 1100 w 1118"/>
                  <a:gd name="T17" fmla="*/ 1690 h 2097"/>
                  <a:gd name="T18" fmla="*/ 1073 w 1118"/>
                  <a:gd name="T19" fmla="*/ 1823 h 2097"/>
                  <a:gd name="T20" fmla="*/ 1009 w 1118"/>
                  <a:gd name="T21" fmla="*/ 1858 h 2097"/>
                  <a:gd name="T22" fmla="*/ 984 w 1118"/>
                  <a:gd name="T23" fmla="*/ 1862 h 2097"/>
                  <a:gd name="T24" fmla="*/ 976 w 1118"/>
                  <a:gd name="T25" fmla="*/ 1866 h 2097"/>
                  <a:gd name="T26" fmla="*/ 964 w 1118"/>
                  <a:gd name="T27" fmla="*/ 2043 h 2097"/>
                  <a:gd name="T28" fmla="*/ 929 w 1118"/>
                  <a:gd name="T29" fmla="*/ 2088 h 2097"/>
                  <a:gd name="T30" fmla="*/ 226 w 1118"/>
                  <a:gd name="T31" fmla="*/ 2097 h 2097"/>
                  <a:gd name="T32" fmla="*/ 172 w 1118"/>
                  <a:gd name="T33" fmla="*/ 2076 h 2097"/>
                  <a:gd name="T34" fmla="*/ 151 w 1118"/>
                  <a:gd name="T35" fmla="*/ 2022 h 2097"/>
                  <a:gd name="T36" fmla="*/ 136 w 1118"/>
                  <a:gd name="T37" fmla="*/ 1865 h 2097"/>
                  <a:gd name="T38" fmla="*/ 129 w 1118"/>
                  <a:gd name="T39" fmla="*/ 1860 h 2097"/>
                  <a:gd name="T40" fmla="*/ 84 w 1118"/>
                  <a:gd name="T41" fmla="*/ 1852 h 2097"/>
                  <a:gd name="T42" fmla="*/ 31 w 1118"/>
                  <a:gd name="T43" fmla="*/ 1801 h 2097"/>
                  <a:gd name="T44" fmla="*/ 12 w 1118"/>
                  <a:gd name="T45" fmla="*/ 1610 h 2097"/>
                  <a:gd name="T46" fmla="*/ 1 w 1118"/>
                  <a:gd name="T47" fmla="*/ 1394 h 2097"/>
                  <a:gd name="T48" fmla="*/ 1 w 1118"/>
                  <a:gd name="T49" fmla="*/ 1189 h 2097"/>
                  <a:gd name="T50" fmla="*/ 13 w 1118"/>
                  <a:gd name="T51" fmla="*/ 962 h 2097"/>
                  <a:gd name="T52" fmla="*/ 39 w 1118"/>
                  <a:gd name="T53" fmla="*/ 808 h 2097"/>
                  <a:gd name="T54" fmla="*/ 116 w 1118"/>
                  <a:gd name="T55" fmla="*/ 734 h 2097"/>
                  <a:gd name="T56" fmla="*/ 251 w 1118"/>
                  <a:gd name="T57" fmla="*/ 708 h 2097"/>
                  <a:gd name="T58" fmla="*/ 413 w 1118"/>
                  <a:gd name="T59" fmla="*/ 698 h 2097"/>
                  <a:gd name="T60" fmla="*/ 539 w 1118"/>
                  <a:gd name="T61" fmla="*/ 694 h 2097"/>
                  <a:gd name="T62" fmla="*/ 650 w 1118"/>
                  <a:gd name="T63" fmla="*/ 12 h 2097"/>
                  <a:gd name="T64" fmla="*/ 760 w 1118"/>
                  <a:gd name="T65" fmla="*/ 73 h 2097"/>
                  <a:gd name="T66" fmla="*/ 836 w 1118"/>
                  <a:gd name="T67" fmla="*/ 174 h 2097"/>
                  <a:gd name="T68" fmla="*/ 864 w 1118"/>
                  <a:gd name="T69" fmla="*/ 299 h 2097"/>
                  <a:gd name="T70" fmla="*/ 836 w 1118"/>
                  <a:gd name="T71" fmla="*/ 426 h 2097"/>
                  <a:gd name="T72" fmla="*/ 760 w 1118"/>
                  <a:gd name="T73" fmla="*/ 527 h 2097"/>
                  <a:gd name="T74" fmla="*/ 650 w 1118"/>
                  <a:gd name="T75" fmla="*/ 587 h 2097"/>
                  <a:gd name="T76" fmla="*/ 519 w 1118"/>
                  <a:gd name="T77" fmla="*/ 597 h 2097"/>
                  <a:gd name="T78" fmla="*/ 400 w 1118"/>
                  <a:gd name="T79" fmla="*/ 552 h 2097"/>
                  <a:gd name="T80" fmla="*/ 311 w 1118"/>
                  <a:gd name="T81" fmla="*/ 463 h 2097"/>
                  <a:gd name="T82" fmla="*/ 267 w 1118"/>
                  <a:gd name="T83" fmla="*/ 344 h 2097"/>
                  <a:gd name="T84" fmla="*/ 275 w 1118"/>
                  <a:gd name="T85" fmla="*/ 212 h 2097"/>
                  <a:gd name="T86" fmla="*/ 337 w 1118"/>
                  <a:gd name="T87" fmla="*/ 102 h 2097"/>
                  <a:gd name="T88" fmla="*/ 437 w 1118"/>
                  <a:gd name="T89" fmla="*/ 27 h 2097"/>
                  <a:gd name="T90" fmla="*/ 563 w 1118"/>
                  <a:gd name="T91" fmla="*/ 0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7">
                    <a:moveTo>
                      <a:pt x="539" y="694"/>
                    </a:moveTo>
                    <a:lnTo>
                      <a:pt x="577" y="694"/>
                    </a:lnTo>
                    <a:lnTo>
                      <a:pt x="617" y="695"/>
                    </a:lnTo>
                    <a:lnTo>
                      <a:pt x="658" y="696"/>
                    </a:lnTo>
                    <a:lnTo>
                      <a:pt x="703" y="698"/>
                    </a:lnTo>
                    <a:lnTo>
                      <a:pt x="752" y="701"/>
                    </a:lnTo>
                    <a:lnTo>
                      <a:pt x="806" y="704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19"/>
                    </a:lnTo>
                    <a:lnTo>
                      <a:pt x="1002" y="734"/>
                    </a:lnTo>
                    <a:lnTo>
                      <a:pt x="1031" y="753"/>
                    </a:lnTo>
                    <a:lnTo>
                      <a:pt x="1056" y="778"/>
                    </a:lnTo>
                    <a:lnTo>
                      <a:pt x="1077" y="808"/>
                    </a:lnTo>
                    <a:lnTo>
                      <a:pt x="1091" y="841"/>
                    </a:lnTo>
                    <a:lnTo>
                      <a:pt x="1097" y="875"/>
                    </a:lnTo>
                    <a:lnTo>
                      <a:pt x="1105" y="962"/>
                    </a:lnTo>
                    <a:lnTo>
                      <a:pt x="1109" y="1042"/>
                    </a:lnTo>
                    <a:lnTo>
                      <a:pt x="1113" y="1117"/>
                    </a:lnTo>
                    <a:lnTo>
                      <a:pt x="1117" y="1189"/>
                    </a:lnTo>
                    <a:lnTo>
                      <a:pt x="1118" y="1258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3"/>
                    </a:lnTo>
                    <a:lnTo>
                      <a:pt x="1111" y="1534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1" y="1777"/>
                    </a:lnTo>
                    <a:lnTo>
                      <a:pt x="1085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2"/>
                    </a:lnTo>
                    <a:lnTo>
                      <a:pt x="1009" y="1858"/>
                    </a:lnTo>
                    <a:lnTo>
                      <a:pt x="996" y="1859"/>
                    </a:lnTo>
                    <a:lnTo>
                      <a:pt x="987" y="1860"/>
                    </a:lnTo>
                    <a:lnTo>
                      <a:pt x="984" y="1862"/>
                    </a:lnTo>
                    <a:lnTo>
                      <a:pt x="982" y="1864"/>
                    </a:lnTo>
                    <a:lnTo>
                      <a:pt x="980" y="1865"/>
                    </a:lnTo>
                    <a:lnTo>
                      <a:pt x="976" y="1866"/>
                    </a:lnTo>
                    <a:lnTo>
                      <a:pt x="967" y="1868"/>
                    </a:lnTo>
                    <a:lnTo>
                      <a:pt x="967" y="2022"/>
                    </a:lnTo>
                    <a:lnTo>
                      <a:pt x="964" y="2043"/>
                    </a:lnTo>
                    <a:lnTo>
                      <a:pt x="956" y="2061"/>
                    </a:lnTo>
                    <a:lnTo>
                      <a:pt x="945" y="2076"/>
                    </a:lnTo>
                    <a:lnTo>
                      <a:pt x="929" y="2088"/>
                    </a:lnTo>
                    <a:lnTo>
                      <a:pt x="911" y="2095"/>
                    </a:lnTo>
                    <a:lnTo>
                      <a:pt x="892" y="2097"/>
                    </a:lnTo>
                    <a:lnTo>
                      <a:pt x="226" y="2097"/>
                    </a:lnTo>
                    <a:lnTo>
                      <a:pt x="205" y="2095"/>
                    </a:lnTo>
                    <a:lnTo>
                      <a:pt x="187" y="2088"/>
                    </a:lnTo>
                    <a:lnTo>
                      <a:pt x="172" y="2076"/>
                    </a:lnTo>
                    <a:lnTo>
                      <a:pt x="160" y="2061"/>
                    </a:lnTo>
                    <a:lnTo>
                      <a:pt x="153" y="2043"/>
                    </a:lnTo>
                    <a:lnTo>
                      <a:pt x="151" y="2022"/>
                    </a:lnTo>
                    <a:lnTo>
                      <a:pt x="151" y="1868"/>
                    </a:lnTo>
                    <a:lnTo>
                      <a:pt x="141" y="1866"/>
                    </a:lnTo>
                    <a:lnTo>
                      <a:pt x="136" y="1865"/>
                    </a:lnTo>
                    <a:lnTo>
                      <a:pt x="134" y="1864"/>
                    </a:lnTo>
                    <a:lnTo>
                      <a:pt x="133" y="1862"/>
                    </a:lnTo>
                    <a:lnTo>
                      <a:pt x="129" y="1860"/>
                    </a:lnTo>
                    <a:lnTo>
                      <a:pt x="122" y="1859"/>
                    </a:lnTo>
                    <a:lnTo>
                      <a:pt x="108" y="1858"/>
                    </a:lnTo>
                    <a:lnTo>
                      <a:pt x="84" y="1852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1" y="1801"/>
                    </a:lnTo>
                    <a:lnTo>
                      <a:pt x="25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4"/>
                    </a:lnTo>
                    <a:lnTo>
                      <a:pt x="3" y="1463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8"/>
                    </a:lnTo>
                    <a:lnTo>
                      <a:pt x="1" y="1189"/>
                    </a:lnTo>
                    <a:lnTo>
                      <a:pt x="3" y="1117"/>
                    </a:lnTo>
                    <a:lnTo>
                      <a:pt x="7" y="1042"/>
                    </a:lnTo>
                    <a:lnTo>
                      <a:pt x="13" y="962"/>
                    </a:lnTo>
                    <a:lnTo>
                      <a:pt x="19" y="875"/>
                    </a:lnTo>
                    <a:lnTo>
                      <a:pt x="26" y="841"/>
                    </a:lnTo>
                    <a:lnTo>
                      <a:pt x="39" y="808"/>
                    </a:lnTo>
                    <a:lnTo>
                      <a:pt x="60" y="778"/>
                    </a:lnTo>
                    <a:lnTo>
                      <a:pt x="85" y="753"/>
                    </a:lnTo>
                    <a:lnTo>
                      <a:pt x="116" y="734"/>
                    </a:lnTo>
                    <a:lnTo>
                      <a:pt x="148" y="719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4"/>
                    </a:lnTo>
                    <a:lnTo>
                      <a:pt x="365" y="701"/>
                    </a:lnTo>
                    <a:lnTo>
                      <a:pt x="413" y="698"/>
                    </a:lnTo>
                    <a:lnTo>
                      <a:pt x="458" y="696"/>
                    </a:lnTo>
                    <a:lnTo>
                      <a:pt x="499" y="695"/>
                    </a:lnTo>
                    <a:lnTo>
                      <a:pt x="539" y="694"/>
                    </a:lnTo>
                    <a:close/>
                    <a:moveTo>
                      <a:pt x="563" y="0"/>
                    </a:moveTo>
                    <a:lnTo>
                      <a:pt x="608" y="3"/>
                    </a:lnTo>
                    <a:lnTo>
                      <a:pt x="650" y="12"/>
                    </a:lnTo>
                    <a:lnTo>
                      <a:pt x="690" y="27"/>
                    </a:lnTo>
                    <a:lnTo>
                      <a:pt x="726" y="48"/>
                    </a:lnTo>
                    <a:lnTo>
                      <a:pt x="760" y="73"/>
                    </a:lnTo>
                    <a:lnTo>
                      <a:pt x="790" y="102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1" y="212"/>
                    </a:lnTo>
                    <a:lnTo>
                      <a:pt x="860" y="256"/>
                    </a:lnTo>
                    <a:lnTo>
                      <a:pt x="864" y="299"/>
                    </a:lnTo>
                    <a:lnTo>
                      <a:pt x="860" y="344"/>
                    </a:lnTo>
                    <a:lnTo>
                      <a:pt x="851" y="387"/>
                    </a:lnTo>
                    <a:lnTo>
                      <a:pt x="836" y="426"/>
                    </a:lnTo>
                    <a:lnTo>
                      <a:pt x="816" y="463"/>
                    </a:lnTo>
                    <a:lnTo>
                      <a:pt x="790" y="497"/>
                    </a:lnTo>
                    <a:lnTo>
                      <a:pt x="760" y="527"/>
                    </a:lnTo>
                    <a:lnTo>
                      <a:pt x="726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8" y="597"/>
                    </a:lnTo>
                    <a:lnTo>
                      <a:pt x="563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6" y="527"/>
                    </a:lnTo>
                    <a:lnTo>
                      <a:pt x="337" y="497"/>
                    </a:lnTo>
                    <a:lnTo>
                      <a:pt x="311" y="463"/>
                    </a:lnTo>
                    <a:lnTo>
                      <a:pt x="291" y="426"/>
                    </a:lnTo>
                    <a:lnTo>
                      <a:pt x="275" y="387"/>
                    </a:lnTo>
                    <a:lnTo>
                      <a:pt x="267" y="344"/>
                    </a:lnTo>
                    <a:lnTo>
                      <a:pt x="263" y="299"/>
                    </a:lnTo>
                    <a:lnTo>
                      <a:pt x="267" y="256"/>
                    </a:lnTo>
                    <a:lnTo>
                      <a:pt x="275" y="212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2"/>
                    </a:lnTo>
                    <a:lnTo>
                      <a:pt x="366" y="73"/>
                    </a:lnTo>
                    <a:lnTo>
                      <a:pt x="400" y="48"/>
                    </a:lnTo>
                    <a:lnTo>
                      <a:pt x="437" y="27"/>
                    </a:lnTo>
                    <a:lnTo>
                      <a:pt x="477" y="12"/>
                    </a:lnTo>
                    <a:lnTo>
                      <a:pt x="519" y="3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90" name="Group 289"/>
          <p:cNvGrpSpPr>
            <a:grpSpLocks noChangeAspect="1"/>
          </p:cNvGrpSpPr>
          <p:nvPr/>
        </p:nvGrpSpPr>
        <p:grpSpPr>
          <a:xfrm>
            <a:off x="6233311" y="3127144"/>
            <a:ext cx="211083" cy="221030"/>
            <a:chOff x="14296501" y="3153250"/>
            <a:chExt cx="521030" cy="545581"/>
          </a:xfrm>
        </p:grpSpPr>
        <p:sp>
          <p:nvSpPr>
            <p:cNvPr id="291" name="Freeform 112"/>
            <p:cNvSpPr>
              <a:spLocks/>
            </p:cNvSpPr>
            <p:nvPr/>
          </p:nvSpPr>
          <p:spPr bwMode="auto">
            <a:xfrm>
              <a:off x="14296501" y="3153250"/>
              <a:ext cx="521030" cy="545581"/>
            </a:xfrm>
            <a:custGeom>
              <a:avLst/>
              <a:gdLst>
                <a:gd name="T0" fmla="*/ 1001 w 1908"/>
                <a:gd name="T1" fmla="*/ 0 h 1998"/>
                <a:gd name="T2" fmla="*/ 1103 w 1908"/>
                <a:gd name="T3" fmla="*/ 5 h 1998"/>
                <a:gd name="T4" fmla="*/ 1212 w 1908"/>
                <a:gd name="T5" fmla="*/ 14 h 1998"/>
                <a:gd name="T6" fmla="*/ 1322 w 1908"/>
                <a:gd name="T7" fmla="*/ 27 h 1998"/>
                <a:gd name="T8" fmla="*/ 1432 w 1908"/>
                <a:gd name="T9" fmla="*/ 45 h 1998"/>
                <a:gd name="T10" fmla="*/ 1538 w 1908"/>
                <a:gd name="T11" fmla="*/ 70 h 1998"/>
                <a:gd name="T12" fmla="*/ 1637 w 1908"/>
                <a:gd name="T13" fmla="*/ 102 h 1998"/>
                <a:gd name="T14" fmla="*/ 1725 w 1908"/>
                <a:gd name="T15" fmla="*/ 141 h 1998"/>
                <a:gd name="T16" fmla="*/ 1800 w 1908"/>
                <a:gd name="T17" fmla="*/ 186 h 1998"/>
                <a:gd name="T18" fmla="*/ 1858 w 1908"/>
                <a:gd name="T19" fmla="*/ 241 h 1998"/>
                <a:gd name="T20" fmla="*/ 1895 w 1908"/>
                <a:gd name="T21" fmla="*/ 304 h 1998"/>
                <a:gd name="T22" fmla="*/ 1908 w 1908"/>
                <a:gd name="T23" fmla="*/ 378 h 1998"/>
                <a:gd name="T24" fmla="*/ 1908 w 1908"/>
                <a:gd name="T25" fmla="*/ 404 h 1998"/>
                <a:gd name="T26" fmla="*/ 1908 w 1908"/>
                <a:gd name="T27" fmla="*/ 651 h 1998"/>
                <a:gd name="T28" fmla="*/ 1908 w 1908"/>
                <a:gd name="T29" fmla="*/ 832 h 1998"/>
                <a:gd name="T30" fmla="*/ 1908 w 1908"/>
                <a:gd name="T31" fmla="*/ 964 h 1998"/>
                <a:gd name="T32" fmla="*/ 1908 w 1908"/>
                <a:gd name="T33" fmla="*/ 1097 h 1998"/>
                <a:gd name="T34" fmla="*/ 1908 w 1908"/>
                <a:gd name="T35" fmla="*/ 1288 h 1998"/>
                <a:gd name="T36" fmla="*/ 1908 w 1908"/>
                <a:gd name="T37" fmla="*/ 1403 h 1998"/>
                <a:gd name="T38" fmla="*/ 1908 w 1908"/>
                <a:gd name="T39" fmla="*/ 1502 h 1998"/>
                <a:gd name="T40" fmla="*/ 1908 w 1908"/>
                <a:gd name="T41" fmla="*/ 1629 h 1998"/>
                <a:gd name="T42" fmla="*/ 1908 w 1908"/>
                <a:gd name="T43" fmla="*/ 1646 h 1998"/>
                <a:gd name="T44" fmla="*/ 1897 w 1908"/>
                <a:gd name="T45" fmla="*/ 1695 h 1998"/>
                <a:gd name="T46" fmla="*/ 1851 w 1908"/>
                <a:gd name="T47" fmla="*/ 1757 h 1998"/>
                <a:gd name="T48" fmla="*/ 1771 w 1908"/>
                <a:gd name="T49" fmla="*/ 1824 h 1998"/>
                <a:gd name="T50" fmla="*/ 1675 w 1908"/>
                <a:gd name="T51" fmla="*/ 1878 h 1998"/>
                <a:gd name="T52" fmla="*/ 1566 w 1908"/>
                <a:gd name="T53" fmla="*/ 1920 h 1998"/>
                <a:gd name="T54" fmla="*/ 1449 w 1908"/>
                <a:gd name="T55" fmla="*/ 1952 h 1998"/>
                <a:gd name="T56" fmla="*/ 1324 w 1908"/>
                <a:gd name="T57" fmla="*/ 1974 h 1998"/>
                <a:gd name="T58" fmla="*/ 1198 w 1908"/>
                <a:gd name="T59" fmla="*/ 1988 h 1998"/>
                <a:gd name="T60" fmla="*/ 1074 w 1908"/>
                <a:gd name="T61" fmla="*/ 1995 h 1998"/>
                <a:gd name="T62" fmla="*/ 953 w 1908"/>
                <a:gd name="T63" fmla="*/ 1998 h 1998"/>
                <a:gd name="T64" fmla="*/ 834 w 1908"/>
                <a:gd name="T65" fmla="*/ 1995 h 1998"/>
                <a:gd name="T66" fmla="*/ 710 w 1908"/>
                <a:gd name="T67" fmla="*/ 1988 h 1998"/>
                <a:gd name="T68" fmla="*/ 584 w 1908"/>
                <a:gd name="T69" fmla="*/ 1974 h 1998"/>
                <a:gd name="T70" fmla="*/ 459 w 1908"/>
                <a:gd name="T71" fmla="*/ 1952 h 1998"/>
                <a:gd name="T72" fmla="*/ 342 w 1908"/>
                <a:gd name="T73" fmla="*/ 1920 h 1998"/>
                <a:gd name="T74" fmla="*/ 233 w 1908"/>
                <a:gd name="T75" fmla="*/ 1878 h 1998"/>
                <a:gd name="T76" fmla="*/ 137 w 1908"/>
                <a:gd name="T77" fmla="*/ 1824 h 1998"/>
                <a:gd name="T78" fmla="*/ 57 w 1908"/>
                <a:gd name="T79" fmla="*/ 1757 h 1998"/>
                <a:gd name="T80" fmla="*/ 11 w 1908"/>
                <a:gd name="T81" fmla="*/ 1695 h 1998"/>
                <a:gd name="T82" fmla="*/ 0 w 1908"/>
                <a:gd name="T83" fmla="*/ 1646 h 1998"/>
                <a:gd name="T84" fmla="*/ 0 w 1908"/>
                <a:gd name="T85" fmla="*/ 1629 h 1998"/>
                <a:gd name="T86" fmla="*/ 0 w 1908"/>
                <a:gd name="T87" fmla="*/ 1403 h 1998"/>
                <a:gd name="T88" fmla="*/ 0 w 1908"/>
                <a:gd name="T89" fmla="*/ 1226 h 1998"/>
                <a:gd name="T90" fmla="*/ 0 w 1908"/>
                <a:gd name="T91" fmla="*/ 1097 h 1998"/>
                <a:gd name="T92" fmla="*/ 0 w 1908"/>
                <a:gd name="T93" fmla="*/ 964 h 1998"/>
                <a:gd name="T94" fmla="*/ 0 w 1908"/>
                <a:gd name="T95" fmla="*/ 769 h 1998"/>
                <a:gd name="T96" fmla="*/ 0 w 1908"/>
                <a:gd name="T97" fmla="*/ 651 h 1998"/>
                <a:gd name="T98" fmla="*/ 0 w 1908"/>
                <a:gd name="T99" fmla="*/ 547 h 1998"/>
                <a:gd name="T100" fmla="*/ 0 w 1908"/>
                <a:gd name="T101" fmla="*/ 404 h 1998"/>
                <a:gd name="T102" fmla="*/ 0 w 1908"/>
                <a:gd name="T103" fmla="*/ 378 h 1998"/>
                <a:gd name="T104" fmla="*/ 13 w 1908"/>
                <a:gd name="T105" fmla="*/ 304 h 1998"/>
                <a:gd name="T106" fmla="*/ 50 w 1908"/>
                <a:gd name="T107" fmla="*/ 241 h 1998"/>
                <a:gd name="T108" fmla="*/ 108 w 1908"/>
                <a:gd name="T109" fmla="*/ 186 h 1998"/>
                <a:gd name="T110" fmla="*/ 183 w 1908"/>
                <a:gd name="T111" fmla="*/ 141 h 1998"/>
                <a:gd name="T112" fmla="*/ 271 w 1908"/>
                <a:gd name="T113" fmla="*/ 102 h 1998"/>
                <a:gd name="T114" fmla="*/ 370 w 1908"/>
                <a:gd name="T115" fmla="*/ 70 h 1998"/>
                <a:gd name="T116" fmla="*/ 476 w 1908"/>
                <a:gd name="T117" fmla="*/ 45 h 1998"/>
                <a:gd name="T118" fmla="*/ 586 w 1908"/>
                <a:gd name="T119" fmla="*/ 27 h 1998"/>
                <a:gd name="T120" fmla="*/ 696 w 1908"/>
                <a:gd name="T121" fmla="*/ 14 h 1998"/>
                <a:gd name="T122" fmla="*/ 804 w 1908"/>
                <a:gd name="T123" fmla="*/ 5 h 1998"/>
                <a:gd name="T124" fmla="*/ 907 w 1908"/>
                <a:gd name="T125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08" h="1998">
                  <a:moveTo>
                    <a:pt x="953" y="0"/>
                  </a:moveTo>
                  <a:lnTo>
                    <a:pt x="1001" y="0"/>
                  </a:lnTo>
                  <a:lnTo>
                    <a:pt x="1052" y="3"/>
                  </a:lnTo>
                  <a:lnTo>
                    <a:pt x="1103" y="5"/>
                  </a:lnTo>
                  <a:lnTo>
                    <a:pt x="1157" y="9"/>
                  </a:lnTo>
                  <a:lnTo>
                    <a:pt x="1212" y="14"/>
                  </a:lnTo>
                  <a:lnTo>
                    <a:pt x="1266" y="20"/>
                  </a:lnTo>
                  <a:lnTo>
                    <a:pt x="1322" y="27"/>
                  </a:lnTo>
                  <a:lnTo>
                    <a:pt x="1377" y="35"/>
                  </a:lnTo>
                  <a:lnTo>
                    <a:pt x="1432" y="45"/>
                  </a:lnTo>
                  <a:lnTo>
                    <a:pt x="1486" y="57"/>
                  </a:lnTo>
                  <a:lnTo>
                    <a:pt x="1538" y="70"/>
                  </a:lnTo>
                  <a:lnTo>
                    <a:pt x="1589" y="85"/>
                  </a:lnTo>
                  <a:lnTo>
                    <a:pt x="1637" y="102"/>
                  </a:lnTo>
                  <a:lnTo>
                    <a:pt x="1683" y="120"/>
                  </a:lnTo>
                  <a:lnTo>
                    <a:pt x="1725" y="141"/>
                  </a:lnTo>
                  <a:lnTo>
                    <a:pt x="1765" y="162"/>
                  </a:lnTo>
                  <a:lnTo>
                    <a:pt x="1800" y="186"/>
                  </a:lnTo>
                  <a:lnTo>
                    <a:pt x="1832" y="213"/>
                  </a:lnTo>
                  <a:lnTo>
                    <a:pt x="1858" y="241"/>
                  </a:lnTo>
                  <a:lnTo>
                    <a:pt x="1879" y="271"/>
                  </a:lnTo>
                  <a:lnTo>
                    <a:pt x="1895" y="304"/>
                  </a:lnTo>
                  <a:lnTo>
                    <a:pt x="1904" y="339"/>
                  </a:lnTo>
                  <a:lnTo>
                    <a:pt x="1908" y="378"/>
                  </a:lnTo>
                  <a:lnTo>
                    <a:pt x="1908" y="387"/>
                  </a:lnTo>
                  <a:lnTo>
                    <a:pt x="1908" y="404"/>
                  </a:lnTo>
                  <a:lnTo>
                    <a:pt x="1908" y="596"/>
                  </a:lnTo>
                  <a:lnTo>
                    <a:pt x="1908" y="651"/>
                  </a:lnTo>
                  <a:lnTo>
                    <a:pt x="1908" y="708"/>
                  </a:lnTo>
                  <a:lnTo>
                    <a:pt x="1908" y="832"/>
                  </a:lnTo>
                  <a:lnTo>
                    <a:pt x="1908" y="897"/>
                  </a:lnTo>
                  <a:lnTo>
                    <a:pt x="1908" y="964"/>
                  </a:lnTo>
                  <a:lnTo>
                    <a:pt x="1908" y="1030"/>
                  </a:lnTo>
                  <a:lnTo>
                    <a:pt x="1908" y="1097"/>
                  </a:lnTo>
                  <a:lnTo>
                    <a:pt x="1908" y="1162"/>
                  </a:lnTo>
                  <a:lnTo>
                    <a:pt x="1908" y="1288"/>
                  </a:lnTo>
                  <a:lnTo>
                    <a:pt x="1908" y="1347"/>
                  </a:lnTo>
                  <a:lnTo>
                    <a:pt x="1908" y="1403"/>
                  </a:lnTo>
                  <a:lnTo>
                    <a:pt x="1908" y="1455"/>
                  </a:lnTo>
                  <a:lnTo>
                    <a:pt x="1908" y="1502"/>
                  </a:lnTo>
                  <a:lnTo>
                    <a:pt x="1908" y="1543"/>
                  </a:lnTo>
                  <a:lnTo>
                    <a:pt x="1908" y="1629"/>
                  </a:lnTo>
                  <a:lnTo>
                    <a:pt x="1908" y="1642"/>
                  </a:lnTo>
                  <a:lnTo>
                    <a:pt x="1908" y="1646"/>
                  </a:lnTo>
                  <a:lnTo>
                    <a:pt x="1906" y="1671"/>
                  </a:lnTo>
                  <a:lnTo>
                    <a:pt x="1897" y="1695"/>
                  </a:lnTo>
                  <a:lnTo>
                    <a:pt x="1885" y="1717"/>
                  </a:lnTo>
                  <a:lnTo>
                    <a:pt x="1851" y="1757"/>
                  </a:lnTo>
                  <a:lnTo>
                    <a:pt x="1814" y="1792"/>
                  </a:lnTo>
                  <a:lnTo>
                    <a:pt x="1771" y="1824"/>
                  </a:lnTo>
                  <a:lnTo>
                    <a:pt x="1725" y="1853"/>
                  </a:lnTo>
                  <a:lnTo>
                    <a:pt x="1675" y="1878"/>
                  </a:lnTo>
                  <a:lnTo>
                    <a:pt x="1621" y="1900"/>
                  </a:lnTo>
                  <a:lnTo>
                    <a:pt x="1566" y="1920"/>
                  </a:lnTo>
                  <a:lnTo>
                    <a:pt x="1508" y="1937"/>
                  </a:lnTo>
                  <a:lnTo>
                    <a:pt x="1449" y="1952"/>
                  </a:lnTo>
                  <a:lnTo>
                    <a:pt x="1387" y="1964"/>
                  </a:lnTo>
                  <a:lnTo>
                    <a:pt x="1324" y="1974"/>
                  </a:lnTo>
                  <a:lnTo>
                    <a:pt x="1261" y="1982"/>
                  </a:lnTo>
                  <a:lnTo>
                    <a:pt x="1198" y="1988"/>
                  </a:lnTo>
                  <a:lnTo>
                    <a:pt x="1135" y="1993"/>
                  </a:lnTo>
                  <a:lnTo>
                    <a:pt x="1074" y="1995"/>
                  </a:lnTo>
                  <a:lnTo>
                    <a:pt x="1013" y="1997"/>
                  </a:lnTo>
                  <a:lnTo>
                    <a:pt x="953" y="1998"/>
                  </a:lnTo>
                  <a:lnTo>
                    <a:pt x="895" y="1997"/>
                  </a:lnTo>
                  <a:lnTo>
                    <a:pt x="834" y="1995"/>
                  </a:lnTo>
                  <a:lnTo>
                    <a:pt x="773" y="1993"/>
                  </a:lnTo>
                  <a:lnTo>
                    <a:pt x="710" y="1988"/>
                  </a:lnTo>
                  <a:lnTo>
                    <a:pt x="647" y="1982"/>
                  </a:lnTo>
                  <a:lnTo>
                    <a:pt x="584" y="1974"/>
                  </a:lnTo>
                  <a:lnTo>
                    <a:pt x="521" y="1964"/>
                  </a:lnTo>
                  <a:lnTo>
                    <a:pt x="459" y="1952"/>
                  </a:lnTo>
                  <a:lnTo>
                    <a:pt x="400" y="1937"/>
                  </a:lnTo>
                  <a:lnTo>
                    <a:pt x="342" y="1920"/>
                  </a:lnTo>
                  <a:lnTo>
                    <a:pt x="285" y="1900"/>
                  </a:lnTo>
                  <a:lnTo>
                    <a:pt x="233" y="1878"/>
                  </a:lnTo>
                  <a:lnTo>
                    <a:pt x="183" y="1853"/>
                  </a:lnTo>
                  <a:lnTo>
                    <a:pt x="137" y="1824"/>
                  </a:lnTo>
                  <a:lnTo>
                    <a:pt x="94" y="1792"/>
                  </a:lnTo>
                  <a:lnTo>
                    <a:pt x="57" y="1757"/>
                  </a:lnTo>
                  <a:lnTo>
                    <a:pt x="23" y="1717"/>
                  </a:lnTo>
                  <a:lnTo>
                    <a:pt x="11" y="1695"/>
                  </a:lnTo>
                  <a:lnTo>
                    <a:pt x="2" y="1671"/>
                  </a:lnTo>
                  <a:lnTo>
                    <a:pt x="0" y="1646"/>
                  </a:lnTo>
                  <a:lnTo>
                    <a:pt x="0" y="1642"/>
                  </a:lnTo>
                  <a:lnTo>
                    <a:pt x="0" y="1629"/>
                  </a:lnTo>
                  <a:lnTo>
                    <a:pt x="0" y="1455"/>
                  </a:lnTo>
                  <a:lnTo>
                    <a:pt x="0" y="1403"/>
                  </a:lnTo>
                  <a:lnTo>
                    <a:pt x="0" y="1347"/>
                  </a:lnTo>
                  <a:lnTo>
                    <a:pt x="0" y="1226"/>
                  </a:lnTo>
                  <a:lnTo>
                    <a:pt x="0" y="1162"/>
                  </a:lnTo>
                  <a:lnTo>
                    <a:pt x="0" y="1097"/>
                  </a:lnTo>
                  <a:lnTo>
                    <a:pt x="0" y="1030"/>
                  </a:lnTo>
                  <a:lnTo>
                    <a:pt x="0" y="964"/>
                  </a:lnTo>
                  <a:lnTo>
                    <a:pt x="0" y="897"/>
                  </a:lnTo>
                  <a:lnTo>
                    <a:pt x="0" y="769"/>
                  </a:lnTo>
                  <a:lnTo>
                    <a:pt x="0" y="708"/>
                  </a:lnTo>
                  <a:lnTo>
                    <a:pt x="0" y="651"/>
                  </a:lnTo>
                  <a:lnTo>
                    <a:pt x="0" y="596"/>
                  </a:lnTo>
                  <a:lnTo>
                    <a:pt x="0" y="547"/>
                  </a:lnTo>
                  <a:lnTo>
                    <a:pt x="0" y="502"/>
                  </a:lnTo>
                  <a:lnTo>
                    <a:pt x="0" y="404"/>
                  </a:lnTo>
                  <a:lnTo>
                    <a:pt x="0" y="387"/>
                  </a:lnTo>
                  <a:lnTo>
                    <a:pt x="0" y="378"/>
                  </a:lnTo>
                  <a:lnTo>
                    <a:pt x="4" y="339"/>
                  </a:lnTo>
                  <a:lnTo>
                    <a:pt x="13" y="304"/>
                  </a:lnTo>
                  <a:lnTo>
                    <a:pt x="29" y="271"/>
                  </a:lnTo>
                  <a:lnTo>
                    <a:pt x="50" y="241"/>
                  </a:lnTo>
                  <a:lnTo>
                    <a:pt x="76" y="213"/>
                  </a:lnTo>
                  <a:lnTo>
                    <a:pt x="108" y="186"/>
                  </a:lnTo>
                  <a:lnTo>
                    <a:pt x="143" y="162"/>
                  </a:lnTo>
                  <a:lnTo>
                    <a:pt x="183" y="141"/>
                  </a:lnTo>
                  <a:lnTo>
                    <a:pt x="225" y="120"/>
                  </a:lnTo>
                  <a:lnTo>
                    <a:pt x="271" y="102"/>
                  </a:lnTo>
                  <a:lnTo>
                    <a:pt x="319" y="85"/>
                  </a:lnTo>
                  <a:lnTo>
                    <a:pt x="370" y="70"/>
                  </a:lnTo>
                  <a:lnTo>
                    <a:pt x="422" y="57"/>
                  </a:lnTo>
                  <a:lnTo>
                    <a:pt x="476" y="45"/>
                  </a:lnTo>
                  <a:lnTo>
                    <a:pt x="531" y="35"/>
                  </a:lnTo>
                  <a:lnTo>
                    <a:pt x="586" y="27"/>
                  </a:lnTo>
                  <a:lnTo>
                    <a:pt x="642" y="20"/>
                  </a:lnTo>
                  <a:lnTo>
                    <a:pt x="696" y="14"/>
                  </a:lnTo>
                  <a:lnTo>
                    <a:pt x="751" y="9"/>
                  </a:lnTo>
                  <a:lnTo>
                    <a:pt x="804" y="5"/>
                  </a:lnTo>
                  <a:lnTo>
                    <a:pt x="856" y="3"/>
                  </a:lnTo>
                  <a:lnTo>
                    <a:pt x="907" y="0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A92C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2" name="Freeform 113"/>
            <p:cNvSpPr>
              <a:spLocks noEditPoints="1"/>
            </p:cNvSpPr>
            <p:nvPr/>
          </p:nvSpPr>
          <p:spPr bwMode="auto">
            <a:xfrm>
              <a:off x="14329236" y="3185985"/>
              <a:ext cx="455560" cy="480111"/>
            </a:xfrm>
            <a:custGeom>
              <a:avLst/>
              <a:gdLst>
                <a:gd name="T0" fmla="*/ 1639 w 1668"/>
                <a:gd name="T1" fmla="*/ 1560 h 1758"/>
                <a:gd name="T2" fmla="*/ 1521 w 1668"/>
                <a:gd name="T3" fmla="*/ 1642 h 1758"/>
                <a:gd name="T4" fmla="*/ 1370 w 1668"/>
                <a:gd name="T5" fmla="*/ 1698 h 1758"/>
                <a:gd name="T6" fmla="*/ 1200 w 1668"/>
                <a:gd name="T7" fmla="*/ 1733 h 1758"/>
                <a:gd name="T8" fmla="*/ 1032 w 1668"/>
                <a:gd name="T9" fmla="*/ 1751 h 1758"/>
                <a:gd name="T10" fmla="*/ 879 w 1668"/>
                <a:gd name="T11" fmla="*/ 1758 h 1758"/>
                <a:gd name="T12" fmla="*/ 747 w 1668"/>
                <a:gd name="T13" fmla="*/ 1757 h 1758"/>
                <a:gd name="T14" fmla="*/ 597 w 1668"/>
                <a:gd name="T15" fmla="*/ 1748 h 1758"/>
                <a:gd name="T16" fmla="*/ 436 w 1668"/>
                <a:gd name="T17" fmla="*/ 1728 h 1758"/>
                <a:gd name="T18" fmla="*/ 279 w 1668"/>
                <a:gd name="T19" fmla="*/ 1692 h 1758"/>
                <a:gd name="T20" fmla="*/ 138 w 1668"/>
                <a:gd name="T21" fmla="*/ 1637 h 1758"/>
                <a:gd name="T22" fmla="*/ 28 w 1668"/>
                <a:gd name="T23" fmla="*/ 1559 h 1758"/>
                <a:gd name="T24" fmla="*/ 46 w 1668"/>
                <a:gd name="T25" fmla="*/ 1011 h 1758"/>
                <a:gd name="T26" fmla="*/ 214 w 1668"/>
                <a:gd name="T27" fmla="*/ 1079 h 1758"/>
                <a:gd name="T28" fmla="*/ 413 w 1668"/>
                <a:gd name="T29" fmla="*/ 1123 h 1758"/>
                <a:gd name="T30" fmla="*/ 625 w 1668"/>
                <a:gd name="T31" fmla="*/ 1149 h 1758"/>
                <a:gd name="T32" fmla="*/ 833 w 1668"/>
                <a:gd name="T33" fmla="*/ 1156 h 1758"/>
                <a:gd name="T34" fmla="*/ 1042 w 1668"/>
                <a:gd name="T35" fmla="*/ 1149 h 1758"/>
                <a:gd name="T36" fmla="*/ 1255 w 1668"/>
                <a:gd name="T37" fmla="*/ 1123 h 1758"/>
                <a:gd name="T38" fmla="*/ 1454 w 1668"/>
                <a:gd name="T39" fmla="*/ 1079 h 1758"/>
                <a:gd name="T40" fmla="*/ 1622 w 1668"/>
                <a:gd name="T41" fmla="*/ 1011 h 1758"/>
                <a:gd name="T42" fmla="*/ 919 w 1668"/>
                <a:gd name="T43" fmla="*/ 1 h 1758"/>
                <a:gd name="T44" fmla="*/ 1159 w 1668"/>
                <a:gd name="T45" fmla="*/ 21 h 1758"/>
                <a:gd name="T46" fmla="*/ 1365 w 1668"/>
                <a:gd name="T47" fmla="*/ 59 h 1758"/>
                <a:gd name="T48" fmla="*/ 1526 w 1668"/>
                <a:gd name="T49" fmla="*/ 114 h 1758"/>
                <a:gd name="T50" fmla="*/ 1631 w 1668"/>
                <a:gd name="T51" fmla="*/ 180 h 1758"/>
                <a:gd name="T52" fmla="*/ 1668 w 1668"/>
                <a:gd name="T53" fmla="*/ 258 h 1758"/>
                <a:gd name="T54" fmla="*/ 1631 w 1668"/>
                <a:gd name="T55" fmla="*/ 334 h 1758"/>
                <a:gd name="T56" fmla="*/ 1526 w 1668"/>
                <a:gd name="T57" fmla="*/ 400 h 1758"/>
                <a:gd name="T58" fmla="*/ 1365 w 1668"/>
                <a:gd name="T59" fmla="*/ 455 h 1758"/>
                <a:gd name="T60" fmla="*/ 1159 w 1668"/>
                <a:gd name="T61" fmla="*/ 493 h 1758"/>
                <a:gd name="T62" fmla="*/ 919 w 1668"/>
                <a:gd name="T63" fmla="*/ 513 h 1758"/>
                <a:gd name="T64" fmla="*/ 666 w 1668"/>
                <a:gd name="T65" fmla="*/ 509 h 1758"/>
                <a:gd name="T66" fmla="*/ 436 w 1668"/>
                <a:gd name="T67" fmla="*/ 482 h 1758"/>
                <a:gd name="T68" fmla="*/ 244 w 1668"/>
                <a:gd name="T69" fmla="*/ 439 h 1758"/>
                <a:gd name="T70" fmla="*/ 100 w 1668"/>
                <a:gd name="T71" fmla="*/ 380 h 1758"/>
                <a:gd name="T72" fmla="*/ 17 w 1668"/>
                <a:gd name="T73" fmla="*/ 308 h 1758"/>
                <a:gd name="T74" fmla="*/ 3 w 1668"/>
                <a:gd name="T75" fmla="*/ 231 h 1758"/>
                <a:gd name="T76" fmla="*/ 65 w 1668"/>
                <a:gd name="T77" fmla="*/ 157 h 1758"/>
                <a:gd name="T78" fmla="*/ 190 w 1668"/>
                <a:gd name="T79" fmla="*/ 93 h 1758"/>
                <a:gd name="T80" fmla="*/ 367 w 1668"/>
                <a:gd name="T81" fmla="*/ 44 h 1758"/>
                <a:gd name="T82" fmla="*/ 586 w 1668"/>
                <a:gd name="T83" fmla="*/ 12 h 1758"/>
                <a:gd name="T84" fmla="*/ 833 w 1668"/>
                <a:gd name="T85" fmla="*/ 0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8" h="1758">
                  <a:moveTo>
                    <a:pt x="1668" y="983"/>
                  </a:moveTo>
                  <a:lnTo>
                    <a:pt x="1668" y="1526"/>
                  </a:lnTo>
                  <a:lnTo>
                    <a:pt x="1639" y="1560"/>
                  </a:lnTo>
                  <a:lnTo>
                    <a:pt x="1604" y="1590"/>
                  </a:lnTo>
                  <a:lnTo>
                    <a:pt x="1564" y="1618"/>
                  </a:lnTo>
                  <a:lnTo>
                    <a:pt x="1521" y="1642"/>
                  </a:lnTo>
                  <a:lnTo>
                    <a:pt x="1472" y="1662"/>
                  </a:lnTo>
                  <a:lnTo>
                    <a:pt x="1423" y="1682"/>
                  </a:lnTo>
                  <a:lnTo>
                    <a:pt x="1370" y="1698"/>
                  </a:lnTo>
                  <a:lnTo>
                    <a:pt x="1314" y="1711"/>
                  </a:lnTo>
                  <a:lnTo>
                    <a:pt x="1258" y="1723"/>
                  </a:lnTo>
                  <a:lnTo>
                    <a:pt x="1200" y="1733"/>
                  </a:lnTo>
                  <a:lnTo>
                    <a:pt x="1144" y="1740"/>
                  </a:lnTo>
                  <a:lnTo>
                    <a:pt x="1088" y="1746"/>
                  </a:lnTo>
                  <a:lnTo>
                    <a:pt x="1032" y="1751"/>
                  </a:lnTo>
                  <a:lnTo>
                    <a:pt x="978" y="1754"/>
                  </a:lnTo>
                  <a:lnTo>
                    <a:pt x="927" y="1757"/>
                  </a:lnTo>
                  <a:lnTo>
                    <a:pt x="879" y="1758"/>
                  </a:lnTo>
                  <a:lnTo>
                    <a:pt x="833" y="1758"/>
                  </a:lnTo>
                  <a:lnTo>
                    <a:pt x="792" y="1758"/>
                  </a:lnTo>
                  <a:lnTo>
                    <a:pt x="747" y="1757"/>
                  </a:lnTo>
                  <a:lnTo>
                    <a:pt x="699" y="1754"/>
                  </a:lnTo>
                  <a:lnTo>
                    <a:pt x="649" y="1752"/>
                  </a:lnTo>
                  <a:lnTo>
                    <a:pt x="597" y="1748"/>
                  </a:lnTo>
                  <a:lnTo>
                    <a:pt x="544" y="1742"/>
                  </a:lnTo>
                  <a:lnTo>
                    <a:pt x="491" y="1736"/>
                  </a:lnTo>
                  <a:lnTo>
                    <a:pt x="436" y="1728"/>
                  </a:lnTo>
                  <a:lnTo>
                    <a:pt x="383" y="1718"/>
                  </a:lnTo>
                  <a:lnTo>
                    <a:pt x="330" y="1706"/>
                  </a:lnTo>
                  <a:lnTo>
                    <a:pt x="279" y="1692"/>
                  </a:lnTo>
                  <a:lnTo>
                    <a:pt x="229" y="1676"/>
                  </a:lnTo>
                  <a:lnTo>
                    <a:pt x="182" y="1658"/>
                  </a:lnTo>
                  <a:lnTo>
                    <a:pt x="138" y="1637"/>
                  </a:lnTo>
                  <a:lnTo>
                    <a:pt x="96" y="1613"/>
                  </a:lnTo>
                  <a:lnTo>
                    <a:pt x="60" y="1588"/>
                  </a:lnTo>
                  <a:lnTo>
                    <a:pt x="28" y="1559"/>
                  </a:lnTo>
                  <a:lnTo>
                    <a:pt x="0" y="1526"/>
                  </a:lnTo>
                  <a:lnTo>
                    <a:pt x="0" y="983"/>
                  </a:lnTo>
                  <a:lnTo>
                    <a:pt x="46" y="1011"/>
                  </a:lnTo>
                  <a:lnTo>
                    <a:pt x="98" y="1036"/>
                  </a:lnTo>
                  <a:lnTo>
                    <a:pt x="154" y="1058"/>
                  </a:lnTo>
                  <a:lnTo>
                    <a:pt x="214" y="1079"/>
                  </a:lnTo>
                  <a:lnTo>
                    <a:pt x="278" y="1095"/>
                  </a:lnTo>
                  <a:lnTo>
                    <a:pt x="344" y="1111"/>
                  </a:lnTo>
                  <a:lnTo>
                    <a:pt x="413" y="1123"/>
                  </a:lnTo>
                  <a:lnTo>
                    <a:pt x="483" y="1134"/>
                  </a:lnTo>
                  <a:lnTo>
                    <a:pt x="555" y="1143"/>
                  </a:lnTo>
                  <a:lnTo>
                    <a:pt x="625" y="1149"/>
                  </a:lnTo>
                  <a:lnTo>
                    <a:pt x="696" y="1153"/>
                  </a:lnTo>
                  <a:lnTo>
                    <a:pt x="766" y="1156"/>
                  </a:lnTo>
                  <a:lnTo>
                    <a:pt x="833" y="1156"/>
                  </a:lnTo>
                  <a:lnTo>
                    <a:pt x="902" y="1156"/>
                  </a:lnTo>
                  <a:lnTo>
                    <a:pt x="972" y="1153"/>
                  </a:lnTo>
                  <a:lnTo>
                    <a:pt x="1042" y="1149"/>
                  </a:lnTo>
                  <a:lnTo>
                    <a:pt x="1113" y="1143"/>
                  </a:lnTo>
                  <a:lnTo>
                    <a:pt x="1185" y="1134"/>
                  </a:lnTo>
                  <a:lnTo>
                    <a:pt x="1255" y="1123"/>
                  </a:lnTo>
                  <a:lnTo>
                    <a:pt x="1324" y="1110"/>
                  </a:lnTo>
                  <a:lnTo>
                    <a:pt x="1390" y="1095"/>
                  </a:lnTo>
                  <a:lnTo>
                    <a:pt x="1454" y="1079"/>
                  </a:lnTo>
                  <a:lnTo>
                    <a:pt x="1514" y="1058"/>
                  </a:lnTo>
                  <a:lnTo>
                    <a:pt x="1570" y="1036"/>
                  </a:lnTo>
                  <a:lnTo>
                    <a:pt x="1622" y="1011"/>
                  </a:lnTo>
                  <a:lnTo>
                    <a:pt x="1668" y="983"/>
                  </a:lnTo>
                  <a:close/>
                  <a:moveTo>
                    <a:pt x="833" y="0"/>
                  </a:moveTo>
                  <a:lnTo>
                    <a:pt x="919" y="1"/>
                  </a:lnTo>
                  <a:lnTo>
                    <a:pt x="1002" y="5"/>
                  </a:lnTo>
                  <a:lnTo>
                    <a:pt x="1082" y="12"/>
                  </a:lnTo>
                  <a:lnTo>
                    <a:pt x="1159" y="21"/>
                  </a:lnTo>
                  <a:lnTo>
                    <a:pt x="1232" y="31"/>
                  </a:lnTo>
                  <a:lnTo>
                    <a:pt x="1301" y="44"/>
                  </a:lnTo>
                  <a:lnTo>
                    <a:pt x="1365" y="59"/>
                  </a:lnTo>
                  <a:lnTo>
                    <a:pt x="1424" y="75"/>
                  </a:lnTo>
                  <a:lnTo>
                    <a:pt x="1477" y="93"/>
                  </a:lnTo>
                  <a:lnTo>
                    <a:pt x="1526" y="114"/>
                  </a:lnTo>
                  <a:lnTo>
                    <a:pt x="1568" y="134"/>
                  </a:lnTo>
                  <a:lnTo>
                    <a:pt x="1603" y="157"/>
                  </a:lnTo>
                  <a:lnTo>
                    <a:pt x="1631" y="180"/>
                  </a:lnTo>
                  <a:lnTo>
                    <a:pt x="1651" y="206"/>
                  </a:lnTo>
                  <a:lnTo>
                    <a:pt x="1665" y="231"/>
                  </a:lnTo>
                  <a:lnTo>
                    <a:pt x="1668" y="258"/>
                  </a:lnTo>
                  <a:lnTo>
                    <a:pt x="1665" y="283"/>
                  </a:lnTo>
                  <a:lnTo>
                    <a:pt x="1651" y="308"/>
                  </a:lnTo>
                  <a:lnTo>
                    <a:pt x="1631" y="334"/>
                  </a:lnTo>
                  <a:lnTo>
                    <a:pt x="1603" y="357"/>
                  </a:lnTo>
                  <a:lnTo>
                    <a:pt x="1568" y="380"/>
                  </a:lnTo>
                  <a:lnTo>
                    <a:pt x="1526" y="400"/>
                  </a:lnTo>
                  <a:lnTo>
                    <a:pt x="1477" y="421"/>
                  </a:lnTo>
                  <a:lnTo>
                    <a:pt x="1424" y="439"/>
                  </a:lnTo>
                  <a:lnTo>
                    <a:pt x="1365" y="455"/>
                  </a:lnTo>
                  <a:lnTo>
                    <a:pt x="1301" y="470"/>
                  </a:lnTo>
                  <a:lnTo>
                    <a:pt x="1232" y="482"/>
                  </a:lnTo>
                  <a:lnTo>
                    <a:pt x="1159" y="493"/>
                  </a:lnTo>
                  <a:lnTo>
                    <a:pt x="1082" y="502"/>
                  </a:lnTo>
                  <a:lnTo>
                    <a:pt x="1002" y="509"/>
                  </a:lnTo>
                  <a:lnTo>
                    <a:pt x="919" y="513"/>
                  </a:lnTo>
                  <a:lnTo>
                    <a:pt x="833" y="514"/>
                  </a:lnTo>
                  <a:lnTo>
                    <a:pt x="748" y="513"/>
                  </a:lnTo>
                  <a:lnTo>
                    <a:pt x="666" y="509"/>
                  </a:lnTo>
                  <a:lnTo>
                    <a:pt x="586" y="502"/>
                  </a:lnTo>
                  <a:lnTo>
                    <a:pt x="509" y="493"/>
                  </a:lnTo>
                  <a:lnTo>
                    <a:pt x="436" y="482"/>
                  </a:lnTo>
                  <a:lnTo>
                    <a:pt x="367" y="470"/>
                  </a:lnTo>
                  <a:lnTo>
                    <a:pt x="303" y="455"/>
                  </a:lnTo>
                  <a:lnTo>
                    <a:pt x="244" y="439"/>
                  </a:lnTo>
                  <a:lnTo>
                    <a:pt x="190" y="421"/>
                  </a:lnTo>
                  <a:lnTo>
                    <a:pt x="142" y="400"/>
                  </a:lnTo>
                  <a:lnTo>
                    <a:pt x="100" y="380"/>
                  </a:lnTo>
                  <a:lnTo>
                    <a:pt x="65" y="357"/>
                  </a:lnTo>
                  <a:lnTo>
                    <a:pt x="37" y="334"/>
                  </a:lnTo>
                  <a:lnTo>
                    <a:pt x="17" y="308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3" y="231"/>
                  </a:lnTo>
                  <a:lnTo>
                    <a:pt x="17" y="206"/>
                  </a:lnTo>
                  <a:lnTo>
                    <a:pt x="37" y="180"/>
                  </a:lnTo>
                  <a:lnTo>
                    <a:pt x="65" y="157"/>
                  </a:lnTo>
                  <a:lnTo>
                    <a:pt x="100" y="134"/>
                  </a:lnTo>
                  <a:lnTo>
                    <a:pt x="142" y="114"/>
                  </a:lnTo>
                  <a:lnTo>
                    <a:pt x="190" y="93"/>
                  </a:lnTo>
                  <a:lnTo>
                    <a:pt x="244" y="75"/>
                  </a:lnTo>
                  <a:lnTo>
                    <a:pt x="303" y="59"/>
                  </a:lnTo>
                  <a:lnTo>
                    <a:pt x="367" y="44"/>
                  </a:lnTo>
                  <a:lnTo>
                    <a:pt x="436" y="31"/>
                  </a:lnTo>
                  <a:lnTo>
                    <a:pt x="509" y="21"/>
                  </a:lnTo>
                  <a:lnTo>
                    <a:pt x="586" y="12"/>
                  </a:lnTo>
                  <a:lnTo>
                    <a:pt x="666" y="5"/>
                  </a:lnTo>
                  <a:lnTo>
                    <a:pt x="748" y="1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3" name="Freeform 114"/>
            <p:cNvSpPr>
              <a:spLocks/>
            </p:cNvSpPr>
            <p:nvPr/>
          </p:nvSpPr>
          <p:spPr bwMode="auto">
            <a:xfrm>
              <a:off x="14329236" y="3318288"/>
              <a:ext cx="455560" cy="143215"/>
            </a:xfrm>
            <a:custGeom>
              <a:avLst/>
              <a:gdLst>
                <a:gd name="T0" fmla="*/ 0 w 1668"/>
                <a:gd name="T1" fmla="*/ 0 h 524"/>
                <a:gd name="T2" fmla="*/ 36 w 1668"/>
                <a:gd name="T3" fmla="*/ 23 h 524"/>
                <a:gd name="T4" fmla="*/ 80 w 1668"/>
                <a:gd name="T5" fmla="*/ 47 h 524"/>
                <a:gd name="T6" fmla="*/ 132 w 1668"/>
                <a:gd name="T7" fmla="*/ 69 h 524"/>
                <a:gd name="T8" fmla="*/ 188 w 1668"/>
                <a:gd name="T9" fmla="*/ 89 h 524"/>
                <a:gd name="T10" fmla="*/ 252 w 1668"/>
                <a:gd name="T11" fmla="*/ 108 h 524"/>
                <a:gd name="T12" fmla="*/ 323 w 1668"/>
                <a:gd name="T13" fmla="*/ 127 h 524"/>
                <a:gd name="T14" fmla="*/ 398 w 1668"/>
                <a:gd name="T15" fmla="*/ 142 h 524"/>
                <a:gd name="T16" fmla="*/ 477 w 1668"/>
                <a:gd name="T17" fmla="*/ 156 h 524"/>
                <a:gd name="T18" fmla="*/ 561 w 1668"/>
                <a:gd name="T19" fmla="*/ 168 h 524"/>
                <a:gd name="T20" fmla="*/ 649 w 1668"/>
                <a:gd name="T21" fmla="*/ 175 h 524"/>
                <a:gd name="T22" fmla="*/ 740 w 1668"/>
                <a:gd name="T23" fmla="*/ 181 h 524"/>
                <a:gd name="T24" fmla="*/ 833 w 1668"/>
                <a:gd name="T25" fmla="*/ 182 h 524"/>
                <a:gd name="T26" fmla="*/ 928 w 1668"/>
                <a:gd name="T27" fmla="*/ 181 h 524"/>
                <a:gd name="T28" fmla="*/ 1019 w 1668"/>
                <a:gd name="T29" fmla="*/ 175 h 524"/>
                <a:gd name="T30" fmla="*/ 1106 w 1668"/>
                <a:gd name="T31" fmla="*/ 168 h 524"/>
                <a:gd name="T32" fmla="*/ 1191 w 1668"/>
                <a:gd name="T33" fmla="*/ 156 h 524"/>
                <a:gd name="T34" fmla="*/ 1270 w 1668"/>
                <a:gd name="T35" fmla="*/ 142 h 524"/>
                <a:gd name="T36" fmla="*/ 1345 w 1668"/>
                <a:gd name="T37" fmla="*/ 127 h 524"/>
                <a:gd name="T38" fmla="*/ 1416 w 1668"/>
                <a:gd name="T39" fmla="*/ 108 h 524"/>
                <a:gd name="T40" fmla="*/ 1480 w 1668"/>
                <a:gd name="T41" fmla="*/ 89 h 524"/>
                <a:gd name="T42" fmla="*/ 1536 w 1668"/>
                <a:gd name="T43" fmla="*/ 69 h 524"/>
                <a:gd name="T44" fmla="*/ 1588 w 1668"/>
                <a:gd name="T45" fmla="*/ 47 h 524"/>
                <a:gd name="T46" fmla="*/ 1632 w 1668"/>
                <a:gd name="T47" fmla="*/ 23 h 524"/>
                <a:gd name="T48" fmla="*/ 1668 w 1668"/>
                <a:gd name="T49" fmla="*/ 0 h 524"/>
                <a:gd name="T50" fmla="*/ 1668 w 1668"/>
                <a:gd name="T51" fmla="*/ 342 h 524"/>
                <a:gd name="T52" fmla="*/ 1632 w 1668"/>
                <a:gd name="T53" fmla="*/ 366 h 524"/>
                <a:gd name="T54" fmla="*/ 1588 w 1668"/>
                <a:gd name="T55" fmla="*/ 389 h 524"/>
                <a:gd name="T56" fmla="*/ 1536 w 1668"/>
                <a:gd name="T57" fmla="*/ 411 h 524"/>
                <a:gd name="T58" fmla="*/ 1480 w 1668"/>
                <a:gd name="T59" fmla="*/ 432 h 524"/>
                <a:gd name="T60" fmla="*/ 1416 w 1668"/>
                <a:gd name="T61" fmla="*/ 452 h 524"/>
                <a:gd name="T62" fmla="*/ 1345 w 1668"/>
                <a:gd name="T63" fmla="*/ 469 h 524"/>
                <a:gd name="T64" fmla="*/ 1270 w 1668"/>
                <a:gd name="T65" fmla="*/ 486 h 524"/>
                <a:gd name="T66" fmla="*/ 1191 w 1668"/>
                <a:gd name="T67" fmla="*/ 499 h 524"/>
                <a:gd name="T68" fmla="*/ 1106 w 1668"/>
                <a:gd name="T69" fmla="*/ 510 h 524"/>
                <a:gd name="T70" fmla="*/ 1019 w 1668"/>
                <a:gd name="T71" fmla="*/ 518 h 524"/>
                <a:gd name="T72" fmla="*/ 928 w 1668"/>
                <a:gd name="T73" fmla="*/ 523 h 524"/>
                <a:gd name="T74" fmla="*/ 833 w 1668"/>
                <a:gd name="T75" fmla="*/ 524 h 524"/>
                <a:gd name="T76" fmla="*/ 740 w 1668"/>
                <a:gd name="T77" fmla="*/ 523 h 524"/>
                <a:gd name="T78" fmla="*/ 649 w 1668"/>
                <a:gd name="T79" fmla="*/ 518 h 524"/>
                <a:gd name="T80" fmla="*/ 561 w 1668"/>
                <a:gd name="T81" fmla="*/ 510 h 524"/>
                <a:gd name="T82" fmla="*/ 477 w 1668"/>
                <a:gd name="T83" fmla="*/ 499 h 524"/>
                <a:gd name="T84" fmla="*/ 398 w 1668"/>
                <a:gd name="T85" fmla="*/ 486 h 524"/>
                <a:gd name="T86" fmla="*/ 323 w 1668"/>
                <a:gd name="T87" fmla="*/ 469 h 524"/>
                <a:gd name="T88" fmla="*/ 252 w 1668"/>
                <a:gd name="T89" fmla="*/ 452 h 524"/>
                <a:gd name="T90" fmla="*/ 188 w 1668"/>
                <a:gd name="T91" fmla="*/ 432 h 524"/>
                <a:gd name="T92" fmla="*/ 132 w 1668"/>
                <a:gd name="T93" fmla="*/ 411 h 524"/>
                <a:gd name="T94" fmla="*/ 80 w 1668"/>
                <a:gd name="T95" fmla="*/ 389 h 524"/>
                <a:gd name="T96" fmla="*/ 36 w 1668"/>
                <a:gd name="T97" fmla="*/ 366 h 524"/>
                <a:gd name="T98" fmla="*/ 0 w 1668"/>
                <a:gd name="T99" fmla="*/ 342 h 524"/>
                <a:gd name="T100" fmla="*/ 0 w 1668"/>
                <a:gd name="T10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8" h="524">
                  <a:moveTo>
                    <a:pt x="0" y="0"/>
                  </a:moveTo>
                  <a:lnTo>
                    <a:pt x="36" y="23"/>
                  </a:lnTo>
                  <a:lnTo>
                    <a:pt x="80" y="47"/>
                  </a:lnTo>
                  <a:lnTo>
                    <a:pt x="132" y="69"/>
                  </a:lnTo>
                  <a:lnTo>
                    <a:pt x="188" y="89"/>
                  </a:lnTo>
                  <a:lnTo>
                    <a:pt x="252" y="108"/>
                  </a:lnTo>
                  <a:lnTo>
                    <a:pt x="323" y="127"/>
                  </a:lnTo>
                  <a:lnTo>
                    <a:pt x="398" y="142"/>
                  </a:lnTo>
                  <a:lnTo>
                    <a:pt x="477" y="156"/>
                  </a:lnTo>
                  <a:lnTo>
                    <a:pt x="561" y="168"/>
                  </a:lnTo>
                  <a:lnTo>
                    <a:pt x="649" y="175"/>
                  </a:lnTo>
                  <a:lnTo>
                    <a:pt x="740" y="181"/>
                  </a:lnTo>
                  <a:lnTo>
                    <a:pt x="833" y="182"/>
                  </a:lnTo>
                  <a:lnTo>
                    <a:pt x="928" y="181"/>
                  </a:lnTo>
                  <a:lnTo>
                    <a:pt x="1019" y="175"/>
                  </a:lnTo>
                  <a:lnTo>
                    <a:pt x="1106" y="168"/>
                  </a:lnTo>
                  <a:lnTo>
                    <a:pt x="1191" y="156"/>
                  </a:lnTo>
                  <a:lnTo>
                    <a:pt x="1270" y="142"/>
                  </a:lnTo>
                  <a:lnTo>
                    <a:pt x="1345" y="127"/>
                  </a:lnTo>
                  <a:lnTo>
                    <a:pt x="1416" y="108"/>
                  </a:lnTo>
                  <a:lnTo>
                    <a:pt x="1480" y="89"/>
                  </a:lnTo>
                  <a:lnTo>
                    <a:pt x="1536" y="69"/>
                  </a:lnTo>
                  <a:lnTo>
                    <a:pt x="1588" y="47"/>
                  </a:lnTo>
                  <a:lnTo>
                    <a:pt x="1632" y="23"/>
                  </a:lnTo>
                  <a:lnTo>
                    <a:pt x="1668" y="0"/>
                  </a:lnTo>
                  <a:lnTo>
                    <a:pt x="1668" y="342"/>
                  </a:lnTo>
                  <a:lnTo>
                    <a:pt x="1632" y="366"/>
                  </a:lnTo>
                  <a:lnTo>
                    <a:pt x="1588" y="389"/>
                  </a:lnTo>
                  <a:lnTo>
                    <a:pt x="1536" y="411"/>
                  </a:lnTo>
                  <a:lnTo>
                    <a:pt x="1480" y="432"/>
                  </a:lnTo>
                  <a:lnTo>
                    <a:pt x="1416" y="452"/>
                  </a:lnTo>
                  <a:lnTo>
                    <a:pt x="1345" y="469"/>
                  </a:lnTo>
                  <a:lnTo>
                    <a:pt x="1270" y="486"/>
                  </a:lnTo>
                  <a:lnTo>
                    <a:pt x="1191" y="499"/>
                  </a:lnTo>
                  <a:lnTo>
                    <a:pt x="1106" y="510"/>
                  </a:lnTo>
                  <a:lnTo>
                    <a:pt x="1019" y="518"/>
                  </a:lnTo>
                  <a:lnTo>
                    <a:pt x="928" y="523"/>
                  </a:lnTo>
                  <a:lnTo>
                    <a:pt x="833" y="524"/>
                  </a:lnTo>
                  <a:lnTo>
                    <a:pt x="740" y="523"/>
                  </a:lnTo>
                  <a:lnTo>
                    <a:pt x="649" y="518"/>
                  </a:lnTo>
                  <a:lnTo>
                    <a:pt x="561" y="510"/>
                  </a:lnTo>
                  <a:lnTo>
                    <a:pt x="477" y="499"/>
                  </a:lnTo>
                  <a:lnTo>
                    <a:pt x="398" y="486"/>
                  </a:lnTo>
                  <a:lnTo>
                    <a:pt x="323" y="469"/>
                  </a:lnTo>
                  <a:lnTo>
                    <a:pt x="252" y="452"/>
                  </a:lnTo>
                  <a:lnTo>
                    <a:pt x="188" y="432"/>
                  </a:lnTo>
                  <a:lnTo>
                    <a:pt x="132" y="411"/>
                  </a:lnTo>
                  <a:lnTo>
                    <a:pt x="80" y="389"/>
                  </a:lnTo>
                  <a:lnTo>
                    <a:pt x="36" y="366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36" name="Group 335"/>
          <p:cNvGrpSpPr>
            <a:grpSpLocks noChangeAspect="1"/>
          </p:cNvGrpSpPr>
          <p:nvPr/>
        </p:nvGrpSpPr>
        <p:grpSpPr>
          <a:xfrm>
            <a:off x="5403971" y="3529571"/>
            <a:ext cx="305568" cy="348677"/>
            <a:chOff x="6998961" y="2406155"/>
            <a:chExt cx="765175" cy="873125"/>
          </a:xfrm>
        </p:grpSpPr>
        <p:sp>
          <p:nvSpPr>
            <p:cNvPr id="337" name="Freeform 154"/>
            <p:cNvSpPr>
              <a:spLocks/>
            </p:cNvSpPr>
            <p:nvPr/>
          </p:nvSpPr>
          <p:spPr bwMode="auto">
            <a:xfrm>
              <a:off x="6998961" y="2406155"/>
              <a:ext cx="765175" cy="873125"/>
            </a:xfrm>
            <a:custGeom>
              <a:avLst/>
              <a:gdLst>
                <a:gd name="T0" fmla="*/ 1701 w 2410"/>
                <a:gd name="T1" fmla="*/ 4 h 2750"/>
                <a:gd name="T2" fmla="*/ 1875 w 2410"/>
                <a:gd name="T3" fmla="*/ 18 h 2750"/>
                <a:gd name="T4" fmla="*/ 2040 w 2410"/>
                <a:gd name="T5" fmla="*/ 47 h 2750"/>
                <a:gd name="T6" fmla="*/ 2187 w 2410"/>
                <a:gd name="T7" fmla="*/ 92 h 2750"/>
                <a:gd name="T8" fmla="*/ 2304 w 2410"/>
                <a:gd name="T9" fmla="*/ 155 h 2750"/>
                <a:gd name="T10" fmla="*/ 2381 w 2410"/>
                <a:gd name="T11" fmla="*/ 236 h 2750"/>
                <a:gd name="T12" fmla="*/ 2410 w 2410"/>
                <a:gd name="T13" fmla="*/ 338 h 2750"/>
                <a:gd name="T14" fmla="*/ 2410 w 2410"/>
                <a:gd name="T15" fmla="*/ 388 h 2750"/>
                <a:gd name="T16" fmla="*/ 2410 w 2410"/>
                <a:gd name="T17" fmla="*/ 498 h 2750"/>
                <a:gd name="T18" fmla="*/ 2410 w 2410"/>
                <a:gd name="T19" fmla="*/ 652 h 2750"/>
                <a:gd name="T20" fmla="*/ 2410 w 2410"/>
                <a:gd name="T21" fmla="*/ 1067 h 2750"/>
                <a:gd name="T22" fmla="*/ 2410 w 2410"/>
                <a:gd name="T23" fmla="*/ 1225 h 2750"/>
                <a:gd name="T24" fmla="*/ 2410 w 2410"/>
                <a:gd name="T25" fmla="*/ 1344 h 2750"/>
                <a:gd name="T26" fmla="*/ 2410 w 2410"/>
                <a:gd name="T27" fmla="*/ 1405 h 2750"/>
                <a:gd name="T28" fmla="*/ 2400 w 2410"/>
                <a:gd name="T29" fmla="*/ 1460 h 2750"/>
                <a:gd name="T30" fmla="*/ 2316 w 2410"/>
                <a:gd name="T31" fmla="*/ 1554 h 2750"/>
                <a:gd name="T32" fmla="*/ 2163 w 2410"/>
                <a:gd name="T33" fmla="*/ 1639 h 2750"/>
                <a:gd name="T34" fmla="*/ 1956 w 2410"/>
                <a:gd name="T35" fmla="*/ 1695 h 2750"/>
                <a:gd name="T36" fmla="*/ 1875 w 2410"/>
                <a:gd name="T37" fmla="*/ 1766 h 2750"/>
                <a:gd name="T38" fmla="*/ 1829 w 2410"/>
                <a:gd name="T39" fmla="*/ 1845 h 2750"/>
                <a:gd name="T40" fmla="*/ 1802 w 2410"/>
                <a:gd name="T41" fmla="*/ 2006 h 2750"/>
                <a:gd name="T42" fmla="*/ 1865 w 2410"/>
                <a:gd name="T43" fmla="*/ 2075 h 2750"/>
                <a:gd name="T44" fmla="*/ 1875 w 2410"/>
                <a:gd name="T45" fmla="*/ 2166 h 2750"/>
                <a:gd name="T46" fmla="*/ 1829 w 2410"/>
                <a:gd name="T47" fmla="*/ 2244 h 2750"/>
                <a:gd name="T48" fmla="*/ 1008 w 2410"/>
                <a:gd name="T49" fmla="*/ 2738 h 2750"/>
                <a:gd name="T50" fmla="*/ 939 w 2410"/>
                <a:gd name="T51" fmla="*/ 2750 h 2750"/>
                <a:gd name="T52" fmla="*/ 870 w 2410"/>
                <a:gd name="T53" fmla="*/ 2738 h 2750"/>
                <a:gd name="T54" fmla="*/ 49 w 2410"/>
                <a:gd name="T55" fmla="*/ 2244 h 2750"/>
                <a:gd name="T56" fmla="*/ 3 w 2410"/>
                <a:gd name="T57" fmla="*/ 2166 h 2750"/>
                <a:gd name="T58" fmla="*/ 13 w 2410"/>
                <a:gd name="T59" fmla="*/ 2075 h 2750"/>
                <a:gd name="T60" fmla="*/ 76 w 2410"/>
                <a:gd name="T61" fmla="*/ 2006 h 2750"/>
                <a:gd name="T62" fmla="*/ 49 w 2410"/>
                <a:gd name="T63" fmla="*/ 1844 h 2750"/>
                <a:gd name="T64" fmla="*/ 3 w 2410"/>
                <a:gd name="T65" fmla="*/ 1766 h 2750"/>
                <a:gd name="T66" fmla="*/ 13 w 2410"/>
                <a:gd name="T67" fmla="*/ 1676 h 2750"/>
                <a:gd name="T68" fmla="*/ 76 w 2410"/>
                <a:gd name="T69" fmla="*/ 1606 h 2750"/>
                <a:gd name="T70" fmla="*/ 49 w 2410"/>
                <a:gd name="T71" fmla="*/ 1445 h 2750"/>
                <a:gd name="T72" fmla="*/ 3 w 2410"/>
                <a:gd name="T73" fmla="*/ 1367 h 2750"/>
                <a:gd name="T74" fmla="*/ 13 w 2410"/>
                <a:gd name="T75" fmla="*/ 1276 h 2750"/>
                <a:gd name="T76" fmla="*/ 77 w 2410"/>
                <a:gd name="T77" fmla="*/ 1207 h 2750"/>
                <a:gd name="T78" fmla="*/ 761 w 2410"/>
                <a:gd name="T79" fmla="*/ 728 h 2750"/>
                <a:gd name="T80" fmla="*/ 761 w 2410"/>
                <a:gd name="T81" fmla="*/ 650 h 2750"/>
                <a:gd name="T82" fmla="*/ 761 w 2410"/>
                <a:gd name="T83" fmla="*/ 429 h 2750"/>
                <a:gd name="T84" fmla="*/ 765 w 2410"/>
                <a:gd name="T85" fmla="*/ 301 h 2750"/>
                <a:gd name="T86" fmla="*/ 811 w 2410"/>
                <a:gd name="T87" fmla="*/ 207 h 2750"/>
                <a:gd name="T88" fmla="*/ 903 w 2410"/>
                <a:gd name="T89" fmla="*/ 132 h 2750"/>
                <a:gd name="T90" fmla="*/ 1031 w 2410"/>
                <a:gd name="T91" fmla="*/ 76 h 2750"/>
                <a:gd name="T92" fmla="*/ 1184 w 2410"/>
                <a:gd name="T93" fmla="*/ 37 h 2750"/>
                <a:gd name="T94" fmla="*/ 1354 w 2410"/>
                <a:gd name="T95" fmla="*/ 12 h 2750"/>
                <a:gd name="T96" fmla="*/ 1528 w 2410"/>
                <a:gd name="T97" fmla="*/ 1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10" h="2750">
                  <a:moveTo>
                    <a:pt x="1586" y="0"/>
                  </a:moveTo>
                  <a:lnTo>
                    <a:pt x="1643" y="1"/>
                  </a:lnTo>
                  <a:lnTo>
                    <a:pt x="1701" y="4"/>
                  </a:lnTo>
                  <a:lnTo>
                    <a:pt x="1760" y="6"/>
                  </a:lnTo>
                  <a:lnTo>
                    <a:pt x="1818" y="12"/>
                  </a:lnTo>
                  <a:lnTo>
                    <a:pt x="1875" y="18"/>
                  </a:lnTo>
                  <a:lnTo>
                    <a:pt x="1932" y="27"/>
                  </a:lnTo>
                  <a:lnTo>
                    <a:pt x="1987" y="37"/>
                  </a:lnTo>
                  <a:lnTo>
                    <a:pt x="2040" y="47"/>
                  </a:lnTo>
                  <a:lnTo>
                    <a:pt x="2091" y="61"/>
                  </a:lnTo>
                  <a:lnTo>
                    <a:pt x="2141" y="76"/>
                  </a:lnTo>
                  <a:lnTo>
                    <a:pt x="2187" y="92"/>
                  </a:lnTo>
                  <a:lnTo>
                    <a:pt x="2229" y="112"/>
                  </a:lnTo>
                  <a:lnTo>
                    <a:pt x="2269" y="132"/>
                  </a:lnTo>
                  <a:lnTo>
                    <a:pt x="2304" y="155"/>
                  </a:lnTo>
                  <a:lnTo>
                    <a:pt x="2336" y="180"/>
                  </a:lnTo>
                  <a:lnTo>
                    <a:pt x="2361" y="207"/>
                  </a:lnTo>
                  <a:lnTo>
                    <a:pt x="2381" y="236"/>
                  </a:lnTo>
                  <a:lnTo>
                    <a:pt x="2397" y="267"/>
                  </a:lnTo>
                  <a:lnTo>
                    <a:pt x="2407" y="301"/>
                  </a:lnTo>
                  <a:lnTo>
                    <a:pt x="2410" y="338"/>
                  </a:lnTo>
                  <a:lnTo>
                    <a:pt x="2410" y="346"/>
                  </a:lnTo>
                  <a:lnTo>
                    <a:pt x="2410" y="363"/>
                  </a:lnTo>
                  <a:lnTo>
                    <a:pt x="2410" y="388"/>
                  </a:lnTo>
                  <a:lnTo>
                    <a:pt x="2410" y="419"/>
                  </a:lnTo>
                  <a:lnTo>
                    <a:pt x="2410" y="456"/>
                  </a:lnTo>
                  <a:lnTo>
                    <a:pt x="2410" y="498"/>
                  </a:lnTo>
                  <a:lnTo>
                    <a:pt x="2410" y="546"/>
                  </a:lnTo>
                  <a:lnTo>
                    <a:pt x="2410" y="598"/>
                  </a:lnTo>
                  <a:lnTo>
                    <a:pt x="2410" y="652"/>
                  </a:lnTo>
                  <a:lnTo>
                    <a:pt x="2410" y="709"/>
                  </a:lnTo>
                  <a:lnTo>
                    <a:pt x="2410" y="1009"/>
                  </a:lnTo>
                  <a:lnTo>
                    <a:pt x="2410" y="1067"/>
                  </a:lnTo>
                  <a:lnTo>
                    <a:pt x="2410" y="1122"/>
                  </a:lnTo>
                  <a:lnTo>
                    <a:pt x="2410" y="1176"/>
                  </a:lnTo>
                  <a:lnTo>
                    <a:pt x="2410" y="1225"/>
                  </a:lnTo>
                  <a:lnTo>
                    <a:pt x="2410" y="1270"/>
                  </a:lnTo>
                  <a:lnTo>
                    <a:pt x="2410" y="1310"/>
                  </a:lnTo>
                  <a:lnTo>
                    <a:pt x="2410" y="1344"/>
                  </a:lnTo>
                  <a:lnTo>
                    <a:pt x="2410" y="1371"/>
                  </a:lnTo>
                  <a:lnTo>
                    <a:pt x="2410" y="1392"/>
                  </a:lnTo>
                  <a:lnTo>
                    <a:pt x="2410" y="1405"/>
                  </a:lnTo>
                  <a:lnTo>
                    <a:pt x="2410" y="1410"/>
                  </a:lnTo>
                  <a:lnTo>
                    <a:pt x="2408" y="1435"/>
                  </a:lnTo>
                  <a:lnTo>
                    <a:pt x="2400" y="1460"/>
                  </a:lnTo>
                  <a:lnTo>
                    <a:pt x="2386" y="1481"/>
                  </a:lnTo>
                  <a:lnTo>
                    <a:pt x="2354" y="1519"/>
                  </a:lnTo>
                  <a:lnTo>
                    <a:pt x="2316" y="1554"/>
                  </a:lnTo>
                  <a:lnTo>
                    <a:pt x="2271" y="1585"/>
                  </a:lnTo>
                  <a:lnTo>
                    <a:pt x="2219" y="1613"/>
                  </a:lnTo>
                  <a:lnTo>
                    <a:pt x="2163" y="1639"/>
                  </a:lnTo>
                  <a:lnTo>
                    <a:pt x="2100" y="1660"/>
                  </a:lnTo>
                  <a:lnTo>
                    <a:pt x="2031" y="1680"/>
                  </a:lnTo>
                  <a:lnTo>
                    <a:pt x="1956" y="1695"/>
                  </a:lnTo>
                  <a:lnTo>
                    <a:pt x="1876" y="1708"/>
                  </a:lnTo>
                  <a:lnTo>
                    <a:pt x="1878" y="1735"/>
                  </a:lnTo>
                  <a:lnTo>
                    <a:pt x="1875" y="1766"/>
                  </a:lnTo>
                  <a:lnTo>
                    <a:pt x="1865" y="1795"/>
                  </a:lnTo>
                  <a:lnTo>
                    <a:pt x="1849" y="1821"/>
                  </a:lnTo>
                  <a:lnTo>
                    <a:pt x="1829" y="1845"/>
                  </a:lnTo>
                  <a:lnTo>
                    <a:pt x="1802" y="1865"/>
                  </a:lnTo>
                  <a:lnTo>
                    <a:pt x="1685" y="1935"/>
                  </a:lnTo>
                  <a:lnTo>
                    <a:pt x="1802" y="2006"/>
                  </a:lnTo>
                  <a:lnTo>
                    <a:pt x="1829" y="2025"/>
                  </a:lnTo>
                  <a:lnTo>
                    <a:pt x="1849" y="2048"/>
                  </a:lnTo>
                  <a:lnTo>
                    <a:pt x="1865" y="2075"/>
                  </a:lnTo>
                  <a:lnTo>
                    <a:pt x="1875" y="2104"/>
                  </a:lnTo>
                  <a:lnTo>
                    <a:pt x="1878" y="2134"/>
                  </a:lnTo>
                  <a:lnTo>
                    <a:pt x="1875" y="2166"/>
                  </a:lnTo>
                  <a:lnTo>
                    <a:pt x="1865" y="2195"/>
                  </a:lnTo>
                  <a:lnTo>
                    <a:pt x="1849" y="2221"/>
                  </a:lnTo>
                  <a:lnTo>
                    <a:pt x="1829" y="2244"/>
                  </a:lnTo>
                  <a:lnTo>
                    <a:pt x="1802" y="2264"/>
                  </a:lnTo>
                  <a:lnTo>
                    <a:pt x="1033" y="2724"/>
                  </a:lnTo>
                  <a:lnTo>
                    <a:pt x="1008" y="2738"/>
                  </a:lnTo>
                  <a:lnTo>
                    <a:pt x="984" y="2745"/>
                  </a:lnTo>
                  <a:lnTo>
                    <a:pt x="960" y="2749"/>
                  </a:lnTo>
                  <a:lnTo>
                    <a:pt x="939" y="2750"/>
                  </a:lnTo>
                  <a:lnTo>
                    <a:pt x="918" y="2749"/>
                  </a:lnTo>
                  <a:lnTo>
                    <a:pt x="895" y="2745"/>
                  </a:lnTo>
                  <a:lnTo>
                    <a:pt x="870" y="2738"/>
                  </a:lnTo>
                  <a:lnTo>
                    <a:pt x="845" y="2724"/>
                  </a:lnTo>
                  <a:lnTo>
                    <a:pt x="76" y="2264"/>
                  </a:lnTo>
                  <a:lnTo>
                    <a:pt x="49" y="2244"/>
                  </a:lnTo>
                  <a:lnTo>
                    <a:pt x="29" y="2221"/>
                  </a:lnTo>
                  <a:lnTo>
                    <a:pt x="13" y="2195"/>
                  </a:lnTo>
                  <a:lnTo>
                    <a:pt x="3" y="2166"/>
                  </a:lnTo>
                  <a:lnTo>
                    <a:pt x="0" y="2134"/>
                  </a:lnTo>
                  <a:lnTo>
                    <a:pt x="3" y="2104"/>
                  </a:lnTo>
                  <a:lnTo>
                    <a:pt x="13" y="2075"/>
                  </a:lnTo>
                  <a:lnTo>
                    <a:pt x="29" y="2048"/>
                  </a:lnTo>
                  <a:lnTo>
                    <a:pt x="49" y="2025"/>
                  </a:lnTo>
                  <a:lnTo>
                    <a:pt x="76" y="2006"/>
                  </a:lnTo>
                  <a:lnTo>
                    <a:pt x="194" y="1935"/>
                  </a:lnTo>
                  <a:lnTo>
                    <a:pt x="76" y="1865"/>
                  </a:lnTo>
                  <a:lnTo>
                    <a:pt x="49" y="1844"/>
                  </a:lnTo>
                  <a:lnTo>
                    <a:pt x="29" y="1821"/>
                  </a:lnTo>
                  <a:lnTo>
                    <a:pt x="13" y="1795"/>
                  </a:lnTo>
                  <a:lnTo>
                    <a:pt x="3" y="1766"/>
                  </a:lnTo>
                  <a:lnTo>
                    <a:pt x="0" y="1735"/>
                  </a:lnTo>
                  <a:lnTo>
                    <a:pt x="3" y="1705"/>
                  </a:lnTo>
                  <a:lnTo>
                    <a:pt x="13" y="1676"/>
                  </a:lnTo>
                  <a:lnTo>
                    <a:pt x="29" y="1649"/>
                  </a:lnTo>
                  <a:lnTo>
                    <a:pt x="49" y="1625"/>
                  </a:lnTo>
                  <a:lnTo>
                    <a:pt x="76" y="1606"/>
                  </a:lnTo>
                  <a:lnTo>
                    <a:pt x="194" y="1536"/>
                  </a:lnTo>
                  <a:lnTo>
                    <a:pt x="76" y="1464"/>
                  </a:lnTo>
                  <a:lnTo>
                    <a:pt x="49" y="1445"/>
                  </a:lnTo>
                  <a:lnTo>
                    <a:pt x="29" y="1422"/>
                  </a:lnTo>
                  <a:lnTo>
                    <a:pt x="13" y="1396"/>
                  </a:lnTo>
                  <a:lnTo>
                    <a:pt x="3" y="1367"/>
                  </a:lnTo>
                  <a:lnTo>
                    <a:pt x="0" y="1335"/>
                  </a:lnTo>
                  <a:lnTo>
                    <a:pt x="3" y="1305"/>
                  </a:lnTo>
                  <a:lnTo>
                    <a:pt x="13" y="1276"/>
                  </a:lnTo>
                  <a:lnTo>
                    <a:pt x="29" y="1249"/>
                  </a:lnTo>
                  <a:lnTo>
                    <a:pt x="50" y="1226"/>
                  </a:lnTo>
                  <a:lnTo>
                    <a:pt x="77" y="1207"/>
                  </a:lnTo>
                  <a:lnTo>
                    <a:pt x="761" y="796"/>
                  </a:lnTo>
                  <a:lnTo>
                    <a:pt x="761" y="732"/>
                  </a:lnTo>
                  <a:lnTo>
                    <a:pt x="761" y="728"/>
                  </a:lnTo>
                  <a:lnTo>
                    <a:pt x="761" y="717"/>
                  </a:lnTo>
                  <a:lnTo>
                    <a:pt x="761" y="676"/>
                  </a:lnTo>
                  <a:lnTo>
                    <a:pt x="761" y="650"/>
                  </a:lnTo>
                  <a:lnTo>
                    <a:pt x="761" y="618"/>
                  </a:lnTo>
                  <a:lnTo>
                    <a:pt x="761" y="466"/>
                  </a:lnTo>
                  <a:lnTo>
                    <a:pt x="761" y="429"/>
                  </a:lnTo>
                  <a:lnTo>
                    <a:pt x="761" y="398"/>
                  </a:lnTo>
                  <a:lnTo>
                    <a:pt x="761" y="338"/>
                  </a:lnTo>
                  <a:lnTo>
                    <a:pt x="765" y="301"/>
                  </a:lnTo>
                  <a:lnTo>
                    <a:pt x="775" y="267"/>
                  </a:lnTo>
                  <a:lnTo>
                    <a:pt x="789" y="236"/>
                  </a:lnTo>
                  <a:lnTo>
                    <a:pt x="811" y="207"/>
                  </a:lnTo>
                  <a:lnTo>
                    <a:pt x="836" y="180"/>
                  </a:lnTo>
                  <a:lnTo>
                    <a:pt x="868" y="155"/>
                  </a:lnTo>
                  <a:lnTo>
                    <a:pt x="903" y="132"/>
                  </a:lnTo>
                  <a:lnTo>
                    <a:pt x="941" y="112"/>
                  </a:lnTo>
                  <a:lnTo>
                    <a:pt x="985" y="92"/>
                  </a:lnTo>
                  <a:lnTo>
                    <a:pt x="1031" y="76"/>
                  </a:lnTo>
                  <a:lnTo>
                    <a:pt x="1079" y="61"/>
                  </a:lnTo>
                  <a:lnTo>
                    <a:pt x="1131" y="47"/>
                  </a:lnTo>
                  <a:lnTo>
                    <a:pt x="1184" y="37"/>
                  </a:lnTo>
                  <a:lnTo>
                    <a:pt x="1240" y="27"/>
                  </a:lnTo>
                  <a:lnTo>
                    <a:pt x="1297" y="18"/>
                  </a:lnTo>
                  <a:lnTo>
                    <a:pt x="1354" y="12"/>
                  </a:lnTo>
                  <a:lnTo>
                    <a:pt x="1412" y="6"/>
                  </a:lnTo>
                  <a:lnTo>
                    <a:pt x="1470" y="4"/>
                  </a:lnTo>
                  <a:lnTo>
                    <a:pt x="1528" y="1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98CC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38" name="Freeform 155"/>
            <p:cNvSpPr>
              <a:spLocks noEditPoints="1"/>
            </p:cNvSpPr>
            <p:nvPr/>
          </p:nvSpPr>
          <p:spPr bwMode="auto">
            <a:xfrm>
              <a:off x="7037061" y="2574430"/>
              <a:ext cx="688975" cy="539750"/>
            </a:xfrm>
            <a:custGeom>
              <a:avLst/>
              <a:gdLst>
                <a:gd name="T0" fmla="*/ 786 w 2171"/>
                <a:gd name="T1" fmla="*/ 1436 h 1701"/>
                <a:gd name="T2" fmla="*/ 812 w 2171"/>
                <a:gd name="T3" fmla="*/ 1443 h 1701"/>
                <a:gd name="T4" fmla="*/ 841 w 2171"/>
                <a:gd name="T5" fmla="*/ 1441 h 1701"/>
                <a:gd name="T6" fmla="*/ 1450 w 2171"/>
                <a:gd name="T7" fmla="*/ 1077 h 1701"/>
                <a:gd name="T8" fmla="*/ 1633 w 2171"/>
                <a:gd name="T9" fmla="*/ 1189 h 1701"/>
                <a:gd name="T10" fmla="*/ 1639 w 2171"/>
                <a:gd name="T11" fmla="*/ 1212 h 1701"/>
                <a:gd name="T12" fmla="*/ 1621 w 2171"/>
                <a:gd name="T13" fmla="*/ 1233 h 1701"/>
                <a:gd name="T14" fmla="*/ 841 w 2171"/>
                <a:gd name="T15" fmla="*/ 1698 h 1701"/>
                <a:gd name="T16" fmla="*/ 812 w 2171"/>
                <a:gd name="T17" fmla="*/ 1701 h 1701"/>
                <a:gd name="T18" fmla="*/ 786 w 2171"/>
                <a:gd name="T19" fmla="*/ 1694 h 1701"/>
                <a:gd name="T20" fmla="*/ 6 w 2171"/>
                <a:gd name="T21" fmla="*/ 1223 h 1701"/>
                <a:gd name="T22" fmla="*/ 0 w 2171"/>
                <a:gd name="T23" fmla="*/ 1200 h 1701"/>
                <a:gd name="T24" fmla="*/ 17 w 2171"/>
                <a:gd name="T25" fmla="*/ 1180 h 1701"/>
                <a:gd name="T26" fmla="*/ 761 w 2171"/>
                <a:gd name="T27" fmla="*/ 0 h 1701"/>
                <a:gd name="T28" fmla="*/ 836 w 2171"/>
                <a:gd name="T29" fmla="*/ 43 h 1701"/>
                <a:gd name="T30" fmla="*/ 940 w 2171"/>
                <a:gd name="T31" fmla="*/ 82 h 1701"/>
                <a:gd name="T32" fmla="*/ 1068 w 2171"/>
                <a:gd name="T33" fmla="*/ 115 h 1701"/>
                <a:gd name="T34" fmla="*/ 1216 w 2171"/>
                <a:gd name="T35" fmla="*/ 139 h 1701"/>
                <a:gd name="T36" fmla="*/ 1379 w 2171"/>
                <a:gd name="T37" fmla="*/ 152 h 1701"/>
                <a:gd name="T38" fmla="*/ 1552 w 2171"/>
                <a:gd name="T39" fmla="*/ 152 h 1701"/>
                <a:gd name="T40" fmla="*/ 1716 w 2171"/>
                <a:gd name="T41" fmla="*/ 139 h 1701"/>
                <a:gd name="T42" fmla="*/ 1864 w 2171"/>
                <a:gd name="T43" fmla="*/ 115 h 1701"/>
                <a:gd name="T44" fmla="*/ 1992 w 2171"/>
                <a:gd name="T45" fmla="*/ 82 h 1701"/>
                <a:gd name="T46" fmla="*/ 2096 w 2171"/>
                <a:gd name="T47" fmla="*/ 43 h 1701"/>
                <a:gd name="T48" fmla="*/ 2171 w 2171"/>
                <a:gd name="T49" fmla="*/ 0 h 1701"/>
                <a:gd name="T50" fmla="*/ 2137 w 2171"/>
                <a:gd name="T51" fmla="*/ 310 h 1701"/>
                <a:gd name="T52" fmla="*/ 2046 w 2171"/>
                <a:gd name="T53" fmla="*/ 353 h 1701"/>
                <a:gd name="T54" fmla="*/ 1930 w 2171"/>
                <a:gd name="T55" fmla="*/ 389 h 1701"/>
                <a:gd name="T56" fmla="*/ 1792 w 2171"/>
                <a:gd name="T57" fmla="*/ 418 h 1701"/>
                <a:gd name="T58" fmla="*/ 1635 w 2171"/>
                <a:gd name="T59" fmla="*/ 436 h 1701"/>
                <a:gd name="T60" fmla="*/ 1466 w 2171"/>
                <a:gd name="T61" fmla="*/ 443 h 1701"/>
                <a:gd name="T62" fmla="*/ 1272 w 2171"/>
                <a:gd name="T63" fmla="*/ 435 h 1701"/>
                <a:gd name="T64" fmla="*/ 888 w 2171"/>
                <a:gd name="T65" fmla="*/ 206 h 1701"/>
                <a:gd name="T66" fmla="*/ 840 w 2171"/>
                <a:gd name="T67" fmla="*/ 196 h 1701"/>
                <a:gd name="T68" fmla="*/ 802 w 2171"/>
                <a:gd name="T69" fmla="*/ 194 h 1701"/>
                <a:gd name="T70" fmla="*/ 761 w 2171"/>
                <a:gd name="T71" fmla="*/ 203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1" h="1701">
                  <a:moveTo>
                    <a:pt x="189" y="1077"/>
                  </a:moveTo>
                  <a:lnTo>
                    <a:pt x="786" y="1436"/>
                  </a:lnTo>
                  <a:lnTo>
                    <a:pt x="797" y="1441"/>
                  </a:lnTo>
                  <a:lnTo>
                    <a:pt x="812" y="1443"/>
                  </a:lnTo>
                  <a:lnTo>
                    <a:pt x="826" y="1443"/>
                  </a:lnTo>
                  <a:lnTo>
                    <a:pt x="841" y="1441"/>
                  </a:lnTo>
                  <a:lnTo>
                    <a:pt x="852" y="1436"/>
                  </a:lnTo>
                  <a:lnTo>
                    <a:pt x="1450" y="1077"/>
                  </a:lnTo>
                  <a:lnTo>
                    <a:pt x="1621" y="1180"/>
                  </a:lnTo>
                  <a:lnTo>
                    <a:pt x="1633" y="1189"/>
                  </a:lnTo>
                  <a:lnTo>
                    <a:pt x="1639" y="1200"/>
                  </a:lnTo>
                  <a:lnTo>
                    <a:pt x="1639" y="1212"/>
                  </a:lnTo>
                  <a:lnTo>
                    <a:pt x="1633" y="1223"/>
                  </a:lnTo>
                  <a:lnTo>
                    <a:pt x="1621" y="1233"/>
                  </a:lnTo>
                  <a:lnTo>
                    <a:pt x="852" y="1694"/>
                  </a:lnTo>
                  <a:lnTo>
                    <a:pt x="841" y="1698"/>
                  </a:lnTo>
                  <a:lnTo>
                    <a:pt x="826" y="1701"/>
                  </a:lnTo>
                  <a:lnTo>
                    <a:pt x="812" y="1701"/>
                  </a:lnTo>
                  <a:lnTo>
                    <a:pt x="797" y="1698"/>
                  </a:lnTo>
                  <a:lnTo>
                    <a:pt x="786" y="1694"/>
                  </a:lnTo>
                  <a:lnTo>
                    <a:pt x="17" y="1233"/>
                  </a:lnTo>
                  <a:lnTo>
                    <a:pt x="6" y="1223"/>
                  </a:lnTo>
                  <a:lnTo>
                    <a:pt x="0" y="1212"/>
                  </a:lnTo>
                  <a:lnTo>
                    <a:pt x="0" y="1200"/>
                  </a:lnTo>
                  <a:lnTo>
                    <a:pt x="6" y="1189"/>
                  </a:lnTo>
                  <a:lnTo>
                    <a:pt x="17" y="1180"/>
                  </a:lnTo>
                  <a:lnTo>
                    <a:pt x="189" y="1077"/>
                  </a:lnTo>
                  <a:close/>
                  <a:moveTo>
                    <a:pt x="761" y="0"/>
                  </a:moveTo>
                  <a:lnTo>
                    <a:pt x="795" y="21"/>
                  </a:lnTo>
                  <a:lnTo>
                    <a:pt x="836" y="43"/>
                  </a:lnTo>
                  <a:lnTo>
                    <a:pt x="884" y="63"/>
                  </a:lnTo>
                  <a:lnTo>
                    <a:pt x="940" y="82"/>
                  </a:lnTo>
                  <a:lnTo>
                    <a:pt x="1000" y="99"/>
                  </a:lnTo>
                  <a:lnTo>
                    <a:pt x="1068" y="115"/>
                  </a:lnTo>
                  <a:lnTo>
                    <a:pt x="1139" y="128"/>
                  </a:lnTo>
                  <a:lnTo>
                    <a:pt x="1216" y="139"/>
                  </a:lnTo>
                  <a:lnTo>
                    <a:pt x="1295" y="147"/>
                  </a:lnTo>
                  <a:lnTo>
                    <a:pt x="1379" y="152"/>
                  </a:lnTo>
                  <a:lnTo>
                    <a:pt x="1466" y="154"/>
                  </a:lnTo>
                  <a:lnTo>
                    <a:pt x="1552" y="152"/>
                  </a:lnTo>
                  <a:lnTo>
                    <a:pt x="1635" y="147"/>
                  </a:lnTo>
                  <a:lnTo>
                    <a:pt x="1716" y="139"/>
                  </a:lnTo>
                  <a:lnTo>
                    <a:pt x="1792" y="128"/>
                  </a:lnTo>
                  <a:lnTo>
                    <a:pt x="1864" y="115"/>
                  </a:lnTo>
                  <a:lnTo>
                    <a:pt x="1930" y="99"/>
                  </a:lnTo>
                  <a:lnTo>
                    <a:pt x="1992" y="82"/>
                  </a:lnTo>
                  <a:lnTo>
                    <a:pt x="2046" y="63"/>
                  </a:lnTo>
                  <a:lnTo>
                    <a:pt x="2096" y="43"/>
                  </a:lnTo>
                  <a:lnTo>
                    <a:pt x="2137" y="21"/>
                  </a:lnTo>
                  <a:lnTo>
                    <a:pt x="2171" y="0"/>
                  </a:lnTo>
                  <a:lnTo>
                    <a:pt x="2171" y="289"/>
                  </a:lnTo>
                  <a:lnTo>
                    <a:pt x="2137" y="310"/>
                  </a:lnTo>
                  <a:lnTo>
                    <a:pt x="2096" y="332"/>
                  </a:lnTo>
                  <a:lnTo>
                    <a:pt x="2046" y="353"/>
                  </a:lnTo>
                  <a:lnTo>
                    <a:pt x="1992" y="371"/>
                  </a:lnTo>
                  <a:lnTo>
                    <a:pt x="1930" y="389"/>
                  </a:lnTo>
                  <a:lnTo>
                    <a:pt x="1864" y="405"/>
                  </a:lnTo>
                  <a:lnTo>
                    <a:pt x="1792" y="418"/>
                  </a:lnTo>
                  <a:lnTo>
                    <a:pt x="1716" y="429"/>
                  </a:lnTo>
                  <a:lnTo>
                    <a:pt x="1635" y="436"/>
                  </a:lnTo>
                  <a:lnTo>
                    <a:pt x="1552" y="442"/>
                  </a:lnTo>
                  <a:lnTo>
                    <a:pt x="1466" y="443"/>
                  </a:lnTo>
                  <a:lnTo>
                    <a:pt x="1368" y="441"/>
                  </a:lnTo>
                  <a:lnTo>
                    <a:pt x="1272" y="435"/>
                  </a:lnTo>
                  <a:lnTo>
                    <a:pt x="913" y="218"/>
                  </a:lnTo>
                  <a:lnTo>
                    <a:pt x="888" y="206"/>
                  </a:lnTo>
                  <a:lnTo>
                    <a:pt x="863" y="199"/>
                  </a:lnTo>
                  <a:lnTo>
                    <a:pt x="840" y="196"/>
                  </a:lnTo>
                  <a:lnTo>
                    <a:pt x="819" y="194"/>
                  </a:lnTo>
                  <a:lnTo>
                    <a:pt x="802" y="194"/>
                  </a:lnTo>
                  <a:lnTo>
                    <a:pt x="782" y="198"/>
                  </a:lnTo>
                  <a:lnTo>
                    <a:pt x="761" y="20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39" name="Freeform 156"/>
            <p:cNvSpPr>
              <a:spLocks noEditPoints="1"/>
            </p:cNvSpPr>
            <p:nvPr/>
          </p:nvSpPr>
          <p:spPr bwMode="auto">
            <a:xfrm>
              <a:off x="7037061" y="2444255"/>
              <a:ext cx="688975" cy="796925"/>
            </a:xfrm>
            <a:custGeom>
              <a:avLst/>
              <a:gdLst>
                <a:gd name="T0" fmla="*/ 797 w 2171"/>
                <a:gd name="T1" fmla="*/ 2249 h 2509"/>
                <a:gd name="T2" fmla="*/ 841 w 2171"/>
                <a:gd name="T3" fmla="*/ 2249 h 2509"/>
                <a:gd name="T4" fmla="*/ 1621 w 2171"/>
                <a:gd name="T5" fmla="*/ 1989 h 2509"/>
                <a:gd name="T6" fmla="*/ 1639 w 2171"/>
                <a:gd name="T7" fmla="*/ 2020 h 2509"/>
                <a:gd name="T8" fmla="*/ 852 w 2171"/>
                <a:gd name="T9" fmla="*/ 2502 h 2509"/>
                <a:gd name="T10" fmla="*/ 812 w 2171"/>
                <a:gd name="T11" fmla="*/ 2509 h 2509"/>
                <a:gd name="T12" fmla="*/ 17 w 2171"/>
                <a:gd name="T13" fmla="*/ 2041 h 2509"/>
                <a:gd name="T14" fmla="*/ 0 w 2171"/>
                <a:gd name="T15" fmla="*/ 2009 h 2509"/>
                <a:gd name="T16" fmla="*/ 189 w 2171"/>
                <a:gd name="T17" fmla="*/ 1886 h 2509"/>
                <a:gd name="T18" fmla="*/ 2145 w 2171"/>
                <a:gd name="T19" fmla="*/ 1319 h 2509"/>
                <a:gd name="T20" fmla="*/ 2041 w 2171"/>
                <a:gd name="T21" fmla="*/ 1389 h 2509"/>
                <a:gd name="T22" fmla="*/ 1908 w 2171"/>
                <a:gd name="T23" fmla="*/ 1436 h 2509"/>
                <a:gd name="T24" fmla="*/ 1761 w 2171"/>
                <a:gd name="T25" fmla="*/ 1465 h 2509"/>
                <a:gd name="T26" fmla="*/ 1561 w 2171"/>
                <a:gd name="T27" fmla="*/ 1416 h 2509"/>
                <a:gd name="T28" fmla="*/ 1728 w 2171"/>
                <a:gd name="T29" fmla="*/ 1301 h 2509"/>
                <a:gd name="T30" fmla="*/ 1757 w 2171"/>
                <a:gd name="T31" fmla="*/ 1216 h 2509"/>
                <a:gd name="T32" fmla="*/ 1728 w 2171"/>
                <a:gd name="T33" fmla="*/ 1130 h 2509"/>
                <a:gd name="T34" fmla="*/ 1496 w 2171"/>
                <a:gd name="T35" fmla="*/ 977 h 2509"/>
                <a:gd name="T36" fmla="*/ 1698 w 2171"/>
                <a:gd name="T37" fmla="*/ 966 h 2509"/>
                <a:gd name="T38" fmla="*/ 1898 w 2171"/>
                <a:gd name="T39" fmla="*/ 935 h 2509"/>
                <a:gd name="T40" fmla="*/ 2075 w 2171"/>
                <a:gd name="T41" fmla="*/ 880 h 2509"/>
                <a:gd name="T42" fmla="*/ 826 w 2171"/>
                <a:gd name="T43" fmla="*/ 722 h 2509"/>
                <a:gd name="T44" fmla="*/ 1621 w 2171"/>
                <a:gd name="T45" fmla="*/ 1190 h 2509"/>
                <a:gd name="T46" fmla="*/ 1639 w 2171"/>
                <a:gd name="T47" fmla="*/ 1221 h 2509"/>
                <a:gd name="T48" fmla="*/ 852 w 2171"/>
                <a:gd name="T49" fmla="*/ 1704 h 2509"/>
                <a:gd name="T50" fmla="*/ 812 w 2171"/>
                <a:gd name="T51" fmla="*/ 1711 h 2509"/>
                <a:gd name="T52" fmla="*/ 17 w 2171"/>
                <a:gd name="T53" fmla="*/ 1243 h 2509"/>
                <a:gd name="T54" fmla="*/ 0 w 2171"/>
                <a:gd name="T55" fmla="*/ 1210 h 2509"/>
                <a:gd name="T56" fmla="*/ 786 w 2171"/>
                <a:gd name="T57" fmla="*/ 728 h 2509"/>
                <a:gd name="T58" fmla="*/ 826 w 2171"/>
                <a:gd name="T59" fmla="*/ 722 h 2509"/>
                <a:gd name="T60" fmla="*/ 1617 w 2171"/>
                <a:gd name="T61" fmla="*/ 6 h 2509"/>
                <a:gd name="T62" fmla="*/ 1821 w 2171"/>
                <a:gd name="T63" fmla="*/ 30 h 2509"/>
                <a:gd name="T64" fmla="*/ 1989 w 2171"/>
                <a:gd name="T65" fmla="*/ 73 h 2509"/>
                <a:gd name="T66" fmla="*/ 2108 w 2171"/>
                <a:gd name="T67" fmla="*/ 128 h 2509"/>
                <a:gd name="T68" fmla="*/ 2166 w 2171"/>
                <a:gd name="T69" fmla="*/ 193 h 2509"/>
                <a:gd name="T70" fmla="*/ 2154 w 2171"/>
                <a:gd name="T71" fmla="*/ 264 h 2509"/>
                <a:gd name="T72" fmla="*/ 2074 w 2171"/>
                <a:gd name="T73" fmla="*/ 326 h 2509"/>
                <a:gd name="T74" fmla="*/ 1937 w 2171"/>
                <a:gd name="T75" fmla="*/ 378 h 2509"/>
                <a:gd name="T76" fmla="*/ 1757 w 2171"/>
                <a:gd name="T77" fmla="*/ 415 h 2509"/>
                <a:gd name="T78" fmla="*/ 1542 w 2171"/>
                <a:gd name="T79" fmla="*/ 433 h 2509"/>
                <a:gd name="T80" fmla="*/ 1315 w 2171"/>
                <a:gd name="T81" fmla="*/ 429 h 2509"/>
                <a:gd name="T82" fmla="*/ 1110 w 2171"/>
                <a:gd name="T83" fmla="*/ 405 h 2509"/>
                <a:gd name="T84" fmla="*/ 942 w 2171"/>
                <a:gd name="T85" fmla="*/ 363 h 2509"/>
                <a:gd name="T86" fmla="*/ 824 w 2171"/>
                <a:gd name="T87" fmla="*/ 307 h 2509"/>
                <a:gd name="T88" fmla="*/ 765 w 2171"/>
                <a:gd name="T89" fmla="*/ 241 h 2509"/>
                <a:gd name="T90" fmla="*/ 777 w 2171"/>
                <a:gd name="T91" fmla="*/ 170 h 2509"/>
                <a:gd name="T92" fmla="*/ 856 w 2171"/>
                <a:gd name="T93" fmla="*/ 108 h 2509"/>
                <a:gd name="T94" fmla="*/ 993 w 2171"/>
                <a:gd name="T95" fmla="*/ 57 h 2509"/>
                <a:gd name="T96" fmla="*/ 1174 w 2171"/>
                <a:gd name="T97" fmla="*/ 19 h 2509"/>
                <a:gd name="T98" fmla="*/ 1388 w 2171"/>
                <a:gd name="T99" fmla="*/ 1 h 2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71" h="2509">
                  <a:moveTo>
                    <a:pt x="189" y="1886"/>
                  </a:moveTo>
                  <a:lnTo>
                    <a:pt x="786" y="2244"/>
                  </a:lnTo>
                  <a:lnTo>
                    <a:pt x="797" y="2249"/>
                  </a:lnTo>
                  <a:lnTo>
                    <a:pt x="812" y="2251"/>
                  </a:lnTo>
                  <a:lnTo>
                    <a:pt x="826" y="2251"/>
                  </a:lnTo>
                  <a:lnTo>
                    <a:pt x="841" y="2249"/>
                  </a:lnTo>
                  <a:lnTo>
                    <a:pt x="852" y="2244"/>
                  </a:lnTo>
                  <a:lnTo>
                    <a:pt x="1450" y="1886"/>
                  </a:lnTo>
                  <a:lnTo>
                    <a:pt x="1621" y="1989"/>
                  </a:lnTo>
                  <a:lnTo>
                    <a:pt x="1633" y="1999"/>
                  </a:lnTo>
                  <a:lnTo>
                    <a:pt x="1639" y="2009"/>
                  </a:lnTo>
                  <a:lnTo>
                    <a:pt x="1639" y="2020"/>
                  </a:lnTo>
                  <a:lnTo>
                    <a:pt x="1633" y="2031"/>
                  </a:lnTo>
                  <a:lnTo>
                    <a:pt x="1621" y="2041"/>
                  </a:lnTo>
                  <a:lnTo>
                    <a:pt x="852" y="2502"/>
                  </a:lnTo>
                  <a:lnTo>
                    <a:pt x="841" y="2506"/>
                  </a:lnTo>
                  <a:lnTo>
                    <a:pt x="826" y="2509"/>
                  </a:lnTo>
                  <a:lnTo>
                    <a:pt x="812" y="2509"/>
                  </a:lnTo>
                  <a:lnTo>
                    <a:pt x="797" y="2506"/>
                  </a:lnTo>
                  <a:lnTo>
                    <a:pt x="786" y="2502"/>
                  </a:lnTo>
                  <a:lnTo>
                    <a:pt x="17" y="2041"/>
                  </a:lnTo>
                  <a:lnTo>
                    <a:pt x="6" y="2031"/>
                  </a:lnTo>
                  <a:lnTo>
                    <a:pt x="0" y="2020"/>
                  </a:lnTo>
                  <a:lnTo>
                    <a:pt x="0" y="2009"/>
                  </a:lnTo>
                  <a:lnTo>
                    <a:pt x="6" y="1997"/>
                  </a:lnTo>
                  <a:lnTo>
                    <a:pt x="17" y="1988"/>
                  </a:lnTo>
                  <a:lnTo>
                    <a:pt x="189" y="1886"/>
                  </a:lnTo>
                  <a:close/>
                  <a:moveTo>
                    <a:pt x="2171" y="831"/>
                  </a:moveTo>
                  <a:lnTo>
                    <a:pt x="2171" y="1290"/>
                  </a:lnTo>
                  <a:lnTo>
                    <a:pt x="2145" y="1319"/>
                  </a:lnTo>
                  <a:lnTo>
                    <a:pt x="2114" y="1346"/>
                  </a:lnTo>
                  <a:lnTo>
                    <a:pt x="2080" y="1369"/>
                  </a:lnTo>
                  <a:lnTo>
                    <a:pt x="2041" y="1389"/>
                  </a:lnTo>
                  <a:lnTo>
                    <a:pt x="1999" y="1407"/>
                  </a:lnTo>
                  <a:lnTo>
                    <a:pt x="1954" y="1423"/>
                  </a:lnTo>
                  <a:lnTo>
                    <a:pt x="1908" y="1436"/>
                  </a:lnTo>
                  <a:lnTo>
                    <a:pt x="1860" y="1448"/>
                  </a:lnTo>
                  <a:lnTo>
                    <a:pt x="1810" y="1458"/>
                  </a:lnTo>
                  <a:lnTo>
                    <a:pt x="1761" y="1465"/>
                  </a:lnTo>
                  <a:lnTo>
                    <a:pt x="1711" y="1473"/>
                  </a:lnTo>
                  <a:lnTo>
                    <a:pt x="1663" y="1477"/>
                  </a:lnTo>
                  <a:lnTo>
                    <a:pt x="1561" y="1416"/>
                  </a:lnTo>
                  <a:lnTo>
                    <a:pt x="1681" y="1343"/>
                  </a:lnTo>
                  <a:lnTo>
                    <a:pt x="1708" y="1324"/>
                  </a:lnTo>
                  <a:lnTo>
                    <a:pt x="1728" y="1301"/>
                  </a:lnTo>
                  <a:lnTo>
                    <a:pt x="1744" y="1276"/>
                  </a:lnTo>
                  <a:lnTo>
                    <a:pt x="1754" y="1247"/>
                  </a:lnTo>
                  <a:lnTo>
                    <a:pt x="1757" y="1216"/>
                  </a:lnTo>
                  <a:lnTo>
                    <a:pt x="1754" y="1186"/>
                  </a:lnTo>
                  <a:lnTo>
                    <a:pt x="1744" y="1157"/>
                  </a:lnTo>
                  <a:lnTo>
                    <a:pt x="1728" y="1130"/>
                  </a:lnTo>
                  <a:lnTo>
                    <a:pt x="1708" y="1107"/>
                  </a:lnTo>
                  <a:lnTo>
                    <a:pt x="1681" y="1088"/>
                  </a:lnTo>
                  <a:lnTo>
                    <a:pt x="1496" y="977"/>
                  </a:lnTo>
                  <a:lnTo>
                    <a:pt x="1561" y="976"/>
                  </a:lnTo>
                  <a:lnTo>
                    <a:pt x="1629" y="971"/>
                  </a:lnTo>
                  <a:lnTo>
                    <a:pt x="1698" y="966"/>
                  </a:lnTo>
                  <a:lnTo>
                    <a:pt x="1766" y="958"/>
                  </a:lnTo>
                  <a:lnTo>
                    <a:pt x="1832" y="947"/>
                  </a:lnTo>
                  <a:lnTo>
                    <a:pt x="1898" y="935"/>
                  </a:lnTo>
                  <a:lnTo>
                    <a:pt x="1960" y="919"/>
                  </a:lnTo>
                  <a:lnTo>
                    <a:pt x="2020" y="901"/>
                  </a:lnTo>
                  <a:lnTo>
                    <a:pt x="2075" y="880"/>
                  </a:lnTo>
                  <a:lnTo>
                    <a:pt x="2126" y="857"/>
                  </a:lnTo>
                  <a:lnTo>
                    <a:pt x="2171" y="831"/>
                  </a:lnTo>
                  <a:close/>
                  <a:moveTo>
                    <a:pt x="826" y="722"/>
                  </a:moveTo>
                  <a:lnTo>
                    <a:pt x="841" y="724"/>
                  </a:lnTo>
                  <a:lnTo>
                    <a:pt x="852" y="728"/>
                  </a:lnTo>
                  <a:lnTo>
                    <a:pt x="1621" y="1190"/>
                  </a:lnTo>
                  <a:lnTo>
                    <a:pt x="1633" y="1199"/>
                  </a:lnTo>
                  <a:lnTo>
                    <a:pt x="1639" y="1210"/>
                  </a:lnTo>
                  <a:lnTo>
                    <a:pt x="1639" y="1221"/>
                  </a:lnTo>
                  <a:lnTo>
                    <a:pt x="1633" y="1233"/>
                  </a:lnTo>
                  <a:lnTo>
                    <a:pt x="1621" y="1243"/>
                  </a:lnTo>
                  <a:lnTo>
                    <a:pt x="852" y="1704"/>
                  </a:lnTo>
                  <a:lnTo>
                    <a:pt x="841" y="1708"/>
                  </a:lnTo>
                  <a:lnTo>
                    <a:pt x="826" y="1711"/>
                  </a:lnTo>
                  <a:lnTo>
                    <a:pt x="812" y="1711"/>
                  </a:lnTo>
                  <a:lnTo>
                    <a:pt x="797" y="1708"/>
                  </a:lnTo>
                  <a:lnTo>
                    <a:pt x="786" y="1704"/>
                  </a:lnTo>
                  <a:lnTo>
                    <a:pt x="17" y="1243"/>
                  </a:lnTo>
                  <a:lnTo>
                    <a:pt x="6" y="1233"/>
                  </a:lnTo>
                  <a:lnTo>
                    <a:pt x="0" y="1221"/>
                  </a:lnTo>
                  <a:lnTo>
                    <a:pt x="0" y="1210"/>
                  </a:lnTo>
                  <a:lnTo>
                    <a:pt x="6" y="1199"/>
                  </a:lnTo>
                  <a:lnTo>
                    <a:pt x="17" y="1190"/>
                  </a:lnTo>
                  <a:lnTo>
                    <a:pt x="786" y="728"/>
                  </a:lnTo>
                  <a:lnTo>
                    <a:pt x="797" y="724"/>
                  </a:lnTo>
                  <a:lnTo>
                    <a:pt x="812" y="722"/>
                  </a:lnTo>
                  <a:lnTo>
                    <a:pt x="826" y="722"/>
                  </a:lnTo>
                  <a:close/>
                  <a:moveTo>
                    <a:pt x="1466" y="0"/>
                  </a:moveTo>
                  <a:lnTo>
                    <a:pt x="1542" y="1"/>
                  </a:lnTo>
                  <a:lnTo>
                    <a:pt x="1617" y="6"/>
                  </a:lnTo>
                  <a:lnTo>
                    <a:pt x="1688" y="12"/>
                  </a:lnTo>
                  <a:lnTo>
                    <a:pt x="1757" y="19"/>
                  </a:lnTo>
                  <a:lnTo>
                    <a:pt x="1821" y="30"/>
                  </a:lnTo>
                  <a:lnTo>
                    <a:pt x="1882" y="42"/>
                  </a:lnTo>
                  <a:lnTo>
                    <a:pt x="1937" y="57"/>
                  </a:lnTo>
                  <a:lnTo>
                    <a:pt x="1989" y="73"/>
                  </a:lnTo>
                  <a:lnTo>
                    <a:pt x="2034" y="89"/>
                  </a:lnTo>
                  <a:lnTo>
                    <a:pt x="2074" y="108"/>
                  </a:lnTo>
                  <a:lnTo>
                    <a:pt x="2108" y="128"/>
                  </a:lnTo>
                  <a:lnTo>
                    <a:pt x="2134" y="149"/>
                  </a:lnTo>
                  <a:lnTo>
                    <a:pt x="2154" y="170"/>
                  </a:lnTo>
                  <a:lnTo>
                    <a:pt x="2166" y="193"/>
                  </a:lnTo>
                  <a:lnTo>
                    <a:pt x="2171" y="218"/>
                  </a:lnTo>
                  <a:lnTo>
                    <a:pt x="2166" y="241"/>
                  </a:lnTo>
                  <a:lnTo>
                    <a:pt x="2154" y="264"/>
                  </a:lnTo>
                  <a:lnTo>
                    <a:pt x="2134" y="287"/>
                  </a:lnTo>
                  <a:lnTo>
                    <a:pt x="2108" y="307"/>
                  </a:lnTo>
                  <a:lnTo>
                    <a:pt x="2074" y="326"/>
                  </a:lnTo>
                  <a:lnTo>
                    <a:pt x="2034" y="346"/>
                  </a:lnTo>
                  <a:lnTo>
                    <a:pt x="1989" y="363"/>
                  </a:lnTo>
                  <a:lnTo>
                    <a:pt x="1937" y="378"/>
                  </a:lnTo>
                  <a:lnTo>
                    <a:pt x="1882" y="393"/>
                  </a:lnTo>
                  <a:lnTo>
                    <a:pt x="1821" y="405"/>
                  </a:lnTo>
                  <a:lnTo>
                    <a:pt x="1757" y="415"/>
                  </a:lnTo>
                  <a:lnTo>
                    <a:pt x="1688" y="423"/>
                  </a:lnTo>
                  <a:lnTo>
                    <a:pt x="1617" y="429"/>
                  </a:lnTo>
                  <a:lnTo>
                    <a:pt x="1542" y="433"/>
                  </a:lnTo>
                  <a:lnTo>
                    <a:pt x="1466" y="434"/>
                  </a:lnTo>
                  <a:lnTo>
                    <a:pt x="1388" y="433"/>
                  </a:lnTo>
                  <a:lnTo>
                    <a:pt x="1315" y="429"/>
                  </a:lnTo>
                  <a:lnTo>
                    <a:pt x="1243" y="423"/>
                  </a:lnTo>
                  <a:lnTo>
                    <a:pt x="1174" y="415"/>
                  </a:lnTo>
                  <a:lnTo>
                    <a:pt x="1110" y="405"/>
                  </a:lnTo>
                  <a:lnTo>
                    <a:pt x="1050" y="393"/>
                  </a:lnTo>
                  <a:lnTo>
                    <a:pt x="993" y="378"/>
                  </a:lnTo>
                  <a:lnTo>
                    <a:pt x="942" y="363"/>
                  </a:lnTo>
                  <a:lnTo>
                    <a:pt x="896" y="346"/>
                  </a:lnTo>
                  <a:lnTo>
                    <a:pt x="856" y="326"/>
                  </a:lnTo>
                  <a:lnTo>
                    <a:pt x="824" y="307"/>
                  </a:lnTo>
                  <a:lnTo>
                    <a:pt x="797" y="287"/>
                  </a:lnTo>
                  <a:lnTo>
                    <a:pt x="777" y="264"/>
                  </a:lnTo>
                  <a:lnTo>
                    <a:pt x="765" y="241"/>
                  </a:lnTo>
                  <a:lnTo>
                    <a:pt x="761" y="218"/>
                  </a:lnTo>
                  <a:lnTo>
                    <a:pt x="765" y="193"/>
                  </a:lnTo>
                  <a:lnTo>
                    <a:pt x="777" y="170"/>
                  </a:lnTo>
                  <a:lnTo>
                    <a:pt x="797" y="149"/>
                  </a:lnTo>
                  <a:lnTo>
                    <a:pt x="824" y="128"/>
                  </a:lnTo>
                  <a:lnTo>
                    <a:pt x="856" y="108"/>
                  </a:lnTo>
                  <a:lnTo>
                    <a:pt x="896" y="89"/>
                  </a:lnTo>
                  <a:lnTo>
                    <a:pt x="942" y="73"/>
                  </a:lnTo>
                  <a:lnTo>
                    <a:pt x="993" y="57"/>
                  </a:lnTo>
                  <a:lnTo>
                    <a:pt x="1050" y="42"/>
                  </a:lnTo>
                  <a:lnTo>
                    <a:pt x="1110" y="30"/>
                  </a:lnTo>
                  <a:lnTo>
                    <a:pt x="1174" y="19"/>
                  </a:lnTo>
                  <a:lnTo>
                    <a:pt x="1243" y="12"/>
                  </a:lnTo>
                  <a:lnTo>
                    <a:pt x="1315" y="6"/>
                  </a:lnTo>
                  <a:lnTo>
                    <a:pt x="1388" y="1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2" name="Group 141"/>
          <p:cNvGrpSpPr>
            <a:grpSpLocks noChangeAspect="1"/>
          </p:cNvGrpSpPr>
          <p:nvPr/>
        </p:nvGrpSpPr>
        <p:grpSpPr>
          <a:xfrm>
            <a:off x="6704120" y="4389830"/>
            <a:ext cx="305568" cy="348677"/>
            <a:chOff x="6998961" y="2406155"/>
            <a:chExt cx="765175" cy="873125"/>
          </a:xfrm>
        </p:grpSpPr>
        <p:sp>
          <p:nvSpPr>
            <p:cNvPr id="143" name="Freeform 154"/>
            <p:cNvSpPr>
              <a:spLocks/>
            </p:cNvSpPr>
            <p:nvPr/>
          </p:nvSpPr>
          <p:spPr bwMode="auto">
            <a:xfrm>
              <a:off x="6998961" y="2406155"/>
              <a:ext cx="765175" cy="873125"/>
            </a:xfrm>
            <a:custGeom>
              <a:avLst/>
              <a:gdLst>
                <a:gd name="T0" fmla="*/ 1701 w 2410"/>
                <a:gd name="T1" fmla="*/ 4 h 2750"/>
                <a:gd name="T2" fmla="*/ 1875 w 2410"/>
                <a:gd name="T3" fmla="*/ 18 h 2750"/>
                <a:gd name="T4" fmla="*/ 2040 w 2410"/>
                <a:gd name="T5" fmla="*/ 47 h 2750"/>
                <a:gd name="T6" fmla="*/ 2187 w 2410"/>
                <a:gd name="T7" fmla="*/ 92 h 2750"/>
                <a:gd name="T8" fmla="*/ 2304 w 2410"/>
                <a:gd name="T9" fmla="*/ 155 h 2750"/>
                <a:gd name="T10" fmla="*/ 2381 w 2410"/>
                <a:gd name="T11" fmla="*/ 236 h 2750"/>
                <a:gd name="T12" fmla="*/ 2410 w 2410"/>
                <a:gd name="T13" fmla="*/ 338 h 2750"/>
                <a:gd name="T14" fmla="*/ 2410 w 2410"/>
                <a:gd name="T15" fmla="*/ 388 h 2750"/>
                <a:gd name="T16" fmla="*/ 2410 w 2410"/>
                <a:gd name="T17" fmla="*/ 498 h 2750"/>
                <a:gd name="T18" fmla="*/ 2410 w 2410"/>
                <a:gd name="T19" fmla="*/ 652 h 2750"/>
                <a:gd name="T20" fmla="*/ 2410 w 2410"/>
                <a:gd name="T21" fmla="*/ 1067 h 2750"/>
                <a:gd name="T22" fmla="*/ 2410 w 2410"/>
                <a:gd name="T23" fmla="*/ 1225 h 2750"/>
                <a:gd name="T24" fmla="*/ 2410 w 2410"/>
                <a:gd name="T25" fmla="*/ 1344 h 2750"/>
                <a:gd name="T26" fmla="*/ 2410 w 2410"/>
                <a:gd name="T27" fmla="*/ 1405 h 2750"/>
                <a:gd name="T28" fmla="*/ 2400 w 2410"/>
                <a:gd name="T29" fmla="*/ 1460 h 2750"/>
                <a:gd name="T30" fmla="*/ 2316 w 2410"/>
                <a:gd name="T31" fmla="*/ 1554 h 2750"/>
                <a:gd name="T32" fmla="*/ 2163 w 2410"/>
                <a:gd name="T33" fmla="*/ 1639 h 2750"/>
                <a:gd name="T34" fmla="*/ 1956 w 2410"/>
                <a:gd name="T35" fmla="*/ 1695 h 2750"/>
                <a:gd name="T36" fmla="*/ 1875 w 2410"/>
                <a:gd name="T37" fmla="*/ 1766 h 2750"/>
                <a:gd name="T38" fmla="*/ 1829 w 2410"/>
                <a:gd name="T39" fmla="*/ 1845 h 2750"/>
                <a:gd name="T40" fmla="*/ 1802 w 2410"/>
                <a:gd name="T41" fmla="*/ 2006 h 2750"/>
                <a:gd name="T42" fmla="*/ 1865 w 2410"/>
                <a:gd name="T43" fmla="*/ 2075 h 2750"/>
                <a:gd name="T44" fmla="*/ 1875 w 2410"/>
                <a:gd name="T45" fmla="*/ 2166 h 2750"/>
                <a:gd name="T46" fmla="*/ 1829 w 2410"/>
                <a:gd name="T47" fmla="*/ 2244 h 2750"/>
                <a:gd name="T48" fmla="*/ 1008 w 2410"/>
                <a:gd name="T49" fmla="*/ 2738 h 2750"/>
                <a:gd name="T50" fmla="*/ 939 w 2410"/>
                <a:gd name="T51" fmla="*/ 2750 h 2750"/>
                <a:gd name="T52" fmla="*/ 870 w 2410"/>
                <a:gd name="T53" fmla="*/ 2738 h 2750"/>
                <a:gd name="T54" fmla="*/ 49 w 2410"/>
                <a:gd name="T55" fmla="*/ 2244 h 2750"/>
                <a:gd name="T56" fmla="*/ 3 w 2410"/>
                <a:gd name="T57" fmla="*/ 2166 h 2750"/>
                <a:gd name="T58" fmla="*/ 13 w 2410"/>
                <a:gd name="T59" fmla="*/ 2075 h 2750"/>
                <a:gd name="T60" fmla="*/ 76 w 2410"/>
                <a:gd name="T61" fmla="*/ 2006 h 2750"/>
                <a:gd name="T62" fmla="*/ 49 w 2410"/>
                <a:gd name="T63" fmla="*/ 1844 h 2750"/>
                <a:gd name="T64" fmla="*/ 3 w 2410"/>
                <a:gd name="T65" fmla="*/ 1766 h 2750"/>
                <a:gd name="T66" fmla="*/ 13 w 2410"/>
                <a:gd name="T67" fmla="*/ 1676 h 2750"/>
                <a:gd name="T68" fmla="*/ 76 w 2410"/>
                <a:gd name="T69" fmla="*/ 1606 h 2750"/>
                <a:gd name="T70" fmla="*/ 49 w 2410"/>
                <a:gd name="T71" fmla="*/ 1445 h 2750"/>
                <a:gd name="T72" fmla="*/ 3 w 2410"/>
                <a:gd name="T73" fmla="*/ 1367 h 2750"/>
                <a:gd name="T74" fmla="*/ 13 w 2410"/>
                <a:gd name="T75" fmla="*/ 1276 h 2750"/>
                <a:gd name="T76" fmla="*/ 77 w 2410"/>
                <a:gd name="T77" fmla="*/ 1207 h 2750"/>
                <a:gd name="T78" fmla="*/ 761 w 2410"/>
                <a:gd name="T79" fmla="*/ 728 h 2750"/>
                <a:gd name="T80" fmla="*/ 761 w 2410"/>
                <a:gd name="T81" fmla="*/ 650 h 2750"/>
                <a:gd name="T82" fmla="*/ 761 w 2410"/>
                <a:gd name="T83" fmla="*/ 429 h 2750"/>
                <a:gd name="T84" fmla="*/ 765 w 2410"/>
                <a:gd name="T85" fmla="*/ 301 h 2750"/>
                <a:gd name="T86" fmla="*/ 811 w 2410"/>
                <a:gd name="T87" fmla="*/ 207 h 2750"/>
                <a:gd name="T88" fmla="*/ 903 w 2410"/>
                <a:gd name="T89" fmla="*/ 132 h 2750"/>
                <a:gd name="T90" fmla="*/ 1031 w 2410"/>
                <a:gd name="T91" fmla="*/ 76 h 2750"/>
                <a:gd name="T92" fmla="*/ 1184 w 2410"/>
                <a:gd name="T93" fmla="*/ 37 h 2750"/>
                <a:gd name="T94" fmla="*/ 1354 w 2410"/>
                <a:gd name="T95" fmla="*/ 12 h 2750"/>
                <a:gd name="T96" fmla="*/ 1528 w 2410"/>
                <a:gd name="T97" fmla="*/ 1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10" h="2750">
                  <a:moveTo>
                    <a:pt x="1586" y="0"/>
                  </a:moveTo>
                  <a:lnTo>
                    <a:pt x="1643" y="1"/>
                  </a:lnTo>
                  <a:lnTo>
                    <a:pt x="1701" y="4"/>
                  </a:lnTo>
                  <a:lnTo>
                    <a:pt x="1760" y="6"/>
                  </a:lnTo>
                  <a:lnTo>
                    <a:pt x="1818" y="12"/>
                  </a:lnTo>
                  <a:lnTo>
                    <a:pt x="1875" y="18"/>
                  </a:lnTo>
                  <a:lnTo>
                    <a:pt x="1932" y="27"/>
                  </a:lnTo>
                  <a:lnTo>
                    <a:pt x="1987" y="37"/>
                  </a:lnTo>
                  <a:lnTo>
                    <a:pt x="2040" y="47"/>
                  </a:lnTo>
                  <a:lnTo>
                    <a:pt x="2091" y="61"/>
                  </a:lnTo>
                  <a:lnTo>
                    <a:pt x="2141" y="76"/>
                  </a:lnTo>
                  <a:lnTo>
                    <a:pt x="2187" y="92"/>
                  </a:lnTo>
                  <a:lnTo>
                    <a:pt x="2229" y="112"/>
                  </a:lnTo>
                  <a:lnTo>
                    <a:pt x="2269" y="132"/>
                  </a:lnTo>
                  <a:lnTo>
                    <a:pt x="2304" y="155"/>
                  </a:lnTo>
                  <a:lnTo>
                    <a:pt x="2336" y="180"/>
                  </a:lnTo>
                  <a:lnTo>
                    <a:pt x="2361" y="207"/>
                  </a:lnTo>
                  <a:lnTo>
                    <a:pt x="2381" y="236"/>
                  </a:lnTo>
                  <a:lnTo>
                    <a:pt x="2397" y="267"/>
                  </a:lnTo>
                  <a:lnTo>
                    <a:pt x="2407" y="301"/>
                  </a:lnTo>
                  <a:lnTo>
                    <a:pt x="2410" y="338"/>
                  </a:lnTo>
                  <a:lnTo>
                    <a:pt x="2410" y="346"/>
                  </a:lnTo>
                  <a:lnTo>
                    <a:pt x="2410" y="363"/>
                  </a:lnTo>
                  <a:lnTo>
                    <a:pt x="2410" y="388"/>
                  </a:lnTo>
                  <a:lnTo>
                    <a:pt x="2410" y="419"/>
                  </a:lnTo>
                  <a:lnTo>
                    <a:pt x="2410" y="456"/>
                  </a:lnTo>
                  <a:lnTo>
                    <a:pt x="2410" y="498"/>
                  </a:lnTo>
                  <a:lnTo>
                    <a:pt x="2410" y="546"/>
                  </a:lnTo>
                  <a:lnTo>
                    <a:pt x="2410" y="598"/>
                  </a:lnTo>
                  <a:lnTo>
                    <a:pt x="2410" y="652"/>
                  </a:lnTo>
                  <a:lnTo>
                    <a:pt x="2410" y="709"/>
                  </a:lnTo>
                  <a:lnTo>
                    <a:pt x="2410" y="1009"/>
                  </a:lnTo>
                  <a:lnTo>
                    <a:pt x="2410" y="1067"/>
                  </a:lnTo>
                  <a:lnTo>
                    <a:pt x="2410" y="1122"/>
                  </a:lnTo>
                  <a:lnTo>
                    <a:pt x="2410" y="1176"/>
                  </a:lnTo>
                  <a:lnTo>
                    <a:pt x="2410" y="1225"/>
                  </a:lnTo>
                  <a:lnTo>
                    <a:pt x="2410" y="1270"/>
                  </a:lnTo>
                  <a:lnTo>
                    <a:pt x="2410" y="1310"/>
                  </a:lnTo>
                  <a:lnTo>
                    <a:pt x="2410" y="1344"/>
                  </a:lnTo>
                  <a:lnTo>
                    <a:pt x="2410" y="1371"/>
                  </a:lnTo>
                  <a:lnTo>
                    <a:pt x="2410" y="1392"/>
                  </a:lnTo>
                  <a:lnTo>
                    <a:pt x="2410" y="1405"/>
                  </a:lnTo>
                  <a:lnTo>
                    <a:pt x="2410" y="1410"/>
                  </a:lnTo>
                  <a:lnTo>
                    <a:pt x="2408" y="1435"/>
                  </a:lnTo>
                  <a:lnTo>
                    <a:pt x="2400" y="1460"/>
                  </a:lnTo>
                  <a:lnTo>
                    <a:pt x="2386" y="1481"/>
                  </a:lnTo>
                  <a:lnTo>
                    <a:pt x="2354" y="1519"/>
                  </a:lnTo>
                  <a:lnTo>
                    <a:pt x="2316" y="1554"/>
                  </a:lnTo>
                  <a:lnTo>
                    <a:pt x="2271" y="1585"/>
                  </a:lnTo>
                  <a:lnTo>
                    <a:pt x="2219" y="1613"/>
                  </a:lnTo>
                  <a:lnTo>
                    <a:pt x="2163" y="1639"/>
                  </a:lnTo>
                  <a:lnTo>
                    <a:pt x="2100" y="1660"/>
                  </a:lnTo>
                  <a:lnTo>
                    <a:pt x="2031" y="1680"/>
                  </a:lnTo>
                  <a:lnTo>
                    <a:pt x="1956" y="1695"/>
                  </a:lnTo>
                  <a:lnTo>
                    <a:pt x="1876" y="1708"/>
                  </a:lnTo>
                  <a:lnTo>
                    <a:pt x="1878" y="1735"/>
                  </a:lnTo>
                  <a:lnTo>
                    <a:pt x="1875" y="1766"/>
                  </a:lnTo>
                  <a:lnTo>
                    <a:pt x="1865" y="1795"/>
                  </a:lnTo>
                  <a:lnTo>
                    <a:pt x="1849" y="1821"/>
                  </a:lnTo>
                  <a:lnTo>
                    <a:pt x="1829" y="1845"/>
                  </a:lnTo>
                  <a:lnTo>
                    <a:pt x="1802" y="1865"/>
                  </a:lnTo>
                  <a:lnTo>
                    <a:pt x="1685" y="1935"/>
                  </a:lnTo>
                  <a:lnTo>
                    <a:pt x="1802" y="2006"/>
                  </a:lnTo>
                  <a:lnTo>
                    <a:pt x="1829" y="2025"/>
                  </a:lnTo>
                  <a:lnTo>
                    <a:pt x="1849" y="2048"/>
                  </a:lnTo>
                  <a:lnTo>
                    <a:pt x="1865" y="2075"/>
                  </a:lnTo>
                  <a:lnTo>
                    <a:pt x="1875" y="2104"/>
                  </a:lnTo>
                  <a:lnTo>
                    <a:pt x="1878" y="2134"/>
                  </a:lnTo>
                  <a:lnTo>
                    <a:pt x="1875" y="2166"/>
                  </a:lnTo>
                  <a:lnTo>
                    <a:pt x="1865" y="2195"/>
                  </a:lnTo>
                  <a:lnTo>
                    <a:pt x="1849" y="2221"/>
                  </a:lnTo>
                  <a:lnTo>
                    <a:pt x="1829" y="2244"/>
                  </a:lnTo>
                  <a:lnTo>
                    <a:pt x="1802" y="2264"/>
                  </a:lnTo>
                  <a:lnTo>
                    <a:pt x="1033" y="2724"/>
                  </a:lnTo>
                  <a:lnTo>
                    <a:pt x="1008" y="2738"/>
                  </a:lnTo>
                  <a:lnTo>
                    <a:pt x="984" y="2745"/>
                  </a:lnTo>
                  <a:lnTo>
                    <a:pt x="960" y="2749"/>
                  </a:lnTo>
                  <a:lnTo>
                    <a:pt x="939" y="2750"/>
                  </a:lnTo>
                  <a:lnTo>
                    <a:pt x="918" y="2749"/>
                  </a:lnTo>
                  <a:lnTo>
                    <a:pt x="895" y="2745"/>
                  </a:lnTo>
                  <a:lnTo>
                    <a:pt x="870" y="2738"/>
                  </a:lnTo>
                  <a:lnTo>
                    <a:pt x="845" y="2724"/>
                  </a:lnTo>
                  <a:lnTo>
                    <a:pt x="76" y="2264"/>
                  </a:lnTo>
                  <a:lnTo>
                    <a:pt x="49" y="2244"/>
                  </a:lnTo>
                  <a:lnTo>
                    <a:pt x="29" y="2221"/>
                  </a:lnTo>
                  <a:lnTo>
                    <a:pt x="13" y="2195"/>
                  </a:lnTo>
                  <a:lnTo>
                    <a:pt x="3" y="2166"/>
                  </a:lnTo>
                  <a:lnTo>
                    <a:pt x="0" y="2134"/>
                  </a:lnTo>
                  <a:lnTo>
                    <a:pt x="3" y="2104"/>
                  </a:lnTo>
                  <a:lnTo>
                    <a:pt x="13" y="2075"/>
                  </a:lnTo>
                  <a:lnTo>
                    <a:pt x="29" y="2048"/>
                  </a:lnTo>
                  <a:lnTo>
                    <a:pt x="49" y="2025"/>
                  </a:lnTo>
                  <a:lnTo>
                    <a:pt x="76" y="2006"/>
                  </a:lnTo>
                  <a:lnTo>
                    <a:pt x="194" y="1935"/>
                  </a:lnTo>
                  <a:lnTo>
                    <a:pt x="76" y="1865"/>
                  </a:lnTo>
                  <a:lnTo>
                    <a:pt x="49" y="1844"/>
                  </a:lnTo>
                  <a:lnTo>
                    <a:pt x="29" y="1821"/>
                  </a:lnTo>
                  <a:lnTo>
                    <a:pt x="13" y="1795"/>
                  </a:lnTo>
                  <a:lnTo>
                    <a:pt x="3" y="1766"/>
                  </a:lnTo>
                  <a:lnTo>
                    <a:pt x="0" y="1735"/>
                  </a:lnTo>
                  <a:lnTo>
                    <a:pt x="3" y="1705"/>
                  </a:lnTo>
                  <a:lnTo>
                    <a:pt x="13" y="1676"/>
                  </a:lnTo>
                  <a:lnTo>
                    <a:pt x="29" y="1649"/>
                  </a:lnTo>
                  <a:lnTo>
                    <a:pt x="49" y="1625"/>
                  </a:lnTo>
                  <a:lnTo>
                    <a:pt x="76" y="1606"/>
                  </a:lnTo>
                  <a:lnTo>
                    <a:pt x="194" y="1536"/>
                  </a:lnTo>
                  <a:lnTo>
                    <a:pt x="76" y="1464"/>
                  </a:lnTo>
                  <a:lnTo>
                    <a:pt x="49" y="1445"/>
                  </a:lnTo>
                  <a:lnTo>
                    <a:pt x="29" y="1422"/>
                  </a:lnTo>
                  <a:lnTo>
                    <a:pt x="13" y="1396"/>
                  </a:lnTo>
                  <a:lnTo>
                    <a:pt x="3" y="1367"/>
                  </a:lnTo>
                  <a:lnTo>
                    <a:pt x="0" y="1335"/>
                  </a:lnTo>
                  <a:lnTo>
                    <a:pt x="3" y="1305"/>
                  </a:lnTo>
                  <a:lnTo>
                    <a:pt x="13" y="1276"/>
                  </a:lnTo>
                  <a:lnTo>
                    <a:pt x="29" y="1249"/>
                  </a:lnTo>
                  <a:lnTo>
                    <a:pt x="50" y="1226"/>
                  </a:lnTo>
                  <a:lnTo>
                    <a:pt x="77" y="1207"/>
                  </a:lnTo>
                  <a:lnTo>
                    <a:pt x="761" y="796"/>
                  </a:lnTo>
                  <a:lnTo>
                    <a:pt x="761" y="732"/>
                  </a:lnTo>
                  <a:lnTo>
                    <a:pt x="761" y="728"/>
                  </a:lnTo>
                  <a:lnTo>
                    <a:pt x="761" y="717"/>
                  </a:lnTo>
                  <a:lnTo>
                    <a:pt x="761" y="676"/>
                  </a:lnTo>
                  <a:lnTo>
                    <a:pt x="761" y="650"/>
                  </a:lnTo>
                  <a:lnTo>
                    <a:pt x="761" y="618"/>
                  </a:lnTo>
                  <a:lnTo>
                    <a:pt x="761" y="466"/>
                  </a:lnTo>
                  <a:lnTo>
                    <a:pt x="761" y="429"/>
                  </a:lnTo>
                  <a:lnTo>
                    <a:pt x="761" y="398"/>
                  </a:lnTo>
                  <a:lnTo>
                    <a:pt x="761" y="338"/>
                  </a:lnTo>
                  <a:lnTo>
                    <a:pt x="765" y="301"/>
                  </a:lnTo>
                  <a:lnTo>
                    <a:pt x="775" y="267"/>
                  </a:lnTo>
                  <a:lnTo>
                    <a:pt x="789" y="236"/>
                  </a:lnTo>
                  <a:lnTo>
                    <a:pt x="811" y="207"/>
                  </a:lnTo>
                  <a:lnTo>
                    <a:pt x="836" y="180"/>
                  </a:lnTo>
                  <a:lnTo>
                    <a:pt x="868" y="155"/>
                  </a:lnTo>
                  <a:lnTo>
                    <a:pt x="903" y="132"/>
                  </a:lnTo>
                  <a:lnTo>
                    <a:pt x="941" y="112"/>
                  </a:lnTo>
                  <a:lnTo>
                    <a:pt x="985" y="92"/>
                  </a:lnTo>
                  <a:lnTo>
                    <a:pt x="1031" y="76"/>
                  </a:lnTo>
                  <a:lnTo>
                    <a:pt x="1079" y="61"/>
                  </a:lnTo>
                  <a:lnTo>
                    <a:pt x="1131" y="47"/>
                  </a:lnTo>
                  <a:lnTo>
                    <a:pt x="1184" y="37"/>
                  </a:lnTo>
                  <a:lnTo>
                    <a:pt x="1240" y="27"/>
                  </a:lnTo>
                  <a:lnTo>
                    <a:pt x="1297" y="18"/>
                  </a:lnTo>
                  <a:lnTo>
                    <a:pt x="1354" y="12"/>
                  </a:lnTo>
                  <a:lnTo>
                    <a:pt x="1412" y="6"/>
                  </a:lnTo>
                  <a:lnTo>
                    <a:pt x="1470" y="4"/>
                  </a:lnTo>
                  <a:lnTo>
                    <a:pt x="1528" y="1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1E74B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4" name="Freeform 155"/>
            <p:cNvSpPr>
              <a:spLocks noEditPoints="1"/>
            </p:cNvSpPr>
            <p:nvPr/>
          </p:nvSpPr>
          <p:spPr bwMode="auto">
            <a:xfrm>
              <a:off x="7037061" y="2574430"/>
              <a:ext cx="688975" cy="539750"/>
            </a:xfrm>
            <a:custGeom>
              <a:avLst/>
              <a:gdLst>
                <a:gd name="T0" fmla="*/ 786 w 2171"/>
                <a:gd name="T1" fmla="*/ 1436 h 1701"/>
                <a:gd name="T2" fmla="*/ 812 w 2171"/>
                <a:gd name="T3" fmla="*/ 1443 h 1701"/>
                <a:gd name="T4" fmla="*/ 841 w 2171"/>
                <a:gd name="T5" fmla="*/ 1441 h 1701"/>
                <a:gd name="T6" fmla="*/ 1450 w 2171"/>
                <a:gd name="T7" fmla="*/ 1077 h 1701"/>
                <a:gd name="T8" fmla="*/ 1633 w 2171"/>
                <a:gd name="T9" fmla="*/ 1189 h 1701"/>
                <a:gd name="T10" fmla="*/ 1639 w 2171"/>
                <a:gd name="T11" fmla="*/ 1212 h 1701"/>
                <a:gd name="T12" fmla="*/ 1621 w 2171"/>
                <a:gd name="T13" fmla="*/ 1233 h 1701"/>
                <a:gd name="T14" fmla="*/ 841 w 2171"/>
                <a:gd name="T15" fmla="*/ 1698 h 1701"/>
                <a:gd name="T16" fmla="*/ 812 w 2171"/>
                <a:gd name="T17" fmla="*/ 1701 h 1701"/>
                <a:gd name="T18" fmla="*/ 786 w 2171"/>
                <a:gd name="T19" fmla="*/ 1694 h 1701"/>
                <a:gd name="T20" fmla="*/ 6 w 2171"/>
                <a:gd name="T21" fmla="*/ 1223 h 1701"/>
                <a:gd name="T22" fmla="*/ 0 w 2171"/>
                <a:gd name="T23" fmla="*/ 1200 h 1701"/>
                <a:gd name="T24" fmla="*/ 17 w 2171"/>
                <a:gd name="T25" fmla="*/ 1180 h 1701"/>
                <a:gd name="T26" fmla="*/ 761 w 2171"/>
                <a:gd name="T27" fmla="*/ 0 h 1701"/>
                <a:gd name="T28" fmla="*/ 836 w 2171"/>
                <a:gd name="T29" fmla="*/ 43 h 1701"/>
                <a:gd name="T30" fmla="*/ 940 w 2171"/>
                <a:gd name="T31" fmla="*/ 82 h 1701"/>
                <a:gd name="T32" fmla="*/ 1068 w 2171"/>
                <a:gd name="T33" fmla="*/ 115 h 1701"/>
                <a:gd name="T34" fmla="*/ 1216 w 2171"/>
                <a:gd name="T35" fmla="*/ 139 h 1701"/>
                <a:gd name="T36" fmla="*/ 1379 w 2171"/>
                <a:gd name="T37" fmla="*/ 152 h 1701"/>
                <a:gd name="T38" fmla="*/ 1552 w 2171"/>
                <a:gd name="T39" fmla="*/ 152 h 1701"/>
                <a:gd name="T40" fmla="*/ 1716 w 2171"/>
                <a:gd name="T41" fmla="*/ 139 h 1701"/>
                <a:gd name="T42" fmla="*/ 1864 w 2171"/>
                <a:gd name="T43" fmla="*/ 115 h 1701"/>
                <a:gd name="T44" fmla="*/ 1992 w 2171"/>
                <a:gd name="T45" fmla="*/ 82 h 1701"/>
                <a:gd name="T46" fmla="*/ 2096 w 2171"/>
                <a:gd name="T47" fmla="*/ 43 h 1701"/>
                <a:gd name="T48" fmla="*/ 2171 w 2171"/>
                <a:gd name="T49" fmla="*/ 0 h 1701"/>
                <a:gd name="T50" fmla="*/ 2137 w 2171"/>
                <a:gd name="T51" fmla="*/ 310 h 1701"/>
                <a:gd name="T52" fmla="*/ 2046 w 2171"/>
                <a:gd name="T53" fmla="*/ 353 h 1701"/>
                <a:gd name="T54" fmla="*/ 1930 w 2171"/>
                <a:gd name="T55" fmla="*/ 389 h 1701"/>
                <a:gd name="T56" fmla="*/ 1792 w 2171"/>
                <a:gd name="T57" fmla="*/ 418 h 1701"/>
                <a:gd name="T58" fmla="*/ 1635 w 2171"/>
                <a:gd name="T59" fmla="*/ 436 h 1701"/>
                <a:gd name="T60" fmla="*/ 1466 w 2171"/>
                <a:gd name="T61" fmla="*/ 443 h 1701"/>
                <a:gd name="T62" fmla="*/ 1272 w 2171"/>
                <a:gd name="T63" fmla="*/ 435 h 1701"/>
                <a:gd name="T64" fmla="*/ 888 w 2171"/>
                <a:gd name="T65" fmla="*/ 206 h 1701"/>
                <a:gd name="T66" fmla="*/ 840 w 2171"/>
                <a:gd name="T67" fmla="*/ 196 h 1701"/>
                <a:gd name="T68" fmla="*/ 802 w 2171"/>
                <a:gd name="T69" fmla="*/ 194 h 1701"/>
                <a:gd name="T70" fmla="*/ 761 w 2171"/>
                <a:gd name="T71" fmla="*/ 203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1" h="1701">
                  <a:moveTo>
                    <a:pt x="189" y="1077"/>
                  </a:moveTo>
                  <a:lnTo>
                    <a:pt x="786" y="1436"/>
                  </a:lnTo>
                  <a:lnTo>
                    <a:pt x="797" y="1441"/>
                  </a:lnTo>
                  <a:lnTo>
                    <a:pt x="812" y="1443"/>
                  </a:lnTo>
                  <a:lnTo>
                    <a:pt x="826" y="1443"/>
                  </a:lnTo>
                  <a:lnTo>
                    <a:pt x="841" y="1441"/>
                  </a:lnTo>
                  <a:lnTo>
                    <a:pt x="852" y="1436"/>
                  </a:lnTo>
                  <a:lnTo>
                    <a:pt x="1450" y="1077"/>
                  </a:lnTo>
                  <a:lnTo>
                    <a:pt x="1621" y="1180"/>
                  </a:lnTo>
                  <a:lnTo>
                    <a:pt x="1633" y="1189"/>
                  </a:lnTo>
                  <a:lnTo>
                    <a:pt x="1639" y="1200"/>
                  </a:lnTo>
                  <a:lnTo>
                    <a:pt x="1639" y="1212"/>
                  </a:lnTo>
                  <a:lnTo>
                    <a:pt x="1633" y="1223"/>
                  </a:lnTo>
                  <a:lnTo>
                    <a:pt x="1621" y="1233"/>
                  </a:lnTo>
                  <a:lnTo>
                    <a:pt x="852" y="1694"/>
                  </a:lnTo>
                  <a:lnTo>
                    <a:pt x="841" y="1698"/>
                  </a:lnTo>
                  <a:lnTo>
                    <a:pt x="826" y="1701"/>
                  </a:lnTo>
                  <a:lnTo>
                    <a:pt x="812" y="1701"/>
                  </a:lnTo>
                  <a:lnTo>
                    <a:pt x="797" y="1698"/>
                  </a:lnTo>
                  <a:lnTo>
                    <a:pt x="786" y="1694"/>
                  </a:lnTo>
                  <a:lnTo>
                    <a:pt x="17" y="1233"/>
                  </a:lnTo>
                  <a:lnTo>
                    <a:pt x="6" y="1223"/>
                  </a:lnTo>
                  <a:lnTo>
                    <a:pt x="0" y="1212"/>
                  </a:lnTo>
                  <a:lnTo>
                    <a:pt x="0" y="1200"/>
                  </a:lnTo>
                  <a:lnTo>
                    <a:pt x="6" y="1189"/>
                  </a:lnTo>
                  <a:lnTo>
                    <a:pt x="17" y="1180"/>
                  </a:lnTo>
                  <a:lnTo>
                    <a:pt x="189" y="1077"/>
                  </a:lnTo>
                  <a:close/>
                  <a:moveTo>
                    <a:pt x="761" y="0"/>
                  </a:moveTo>
                  <a:lnTo>
                    <a:pt x="795" y="21"/>
                  </a:lnTo>
                  <a:lnTo>
                    <a:pt x="836" y="43"/>
                  </a:lnTo>
                  <a:lnTo>
                    <a:pt x="884" y="63"/>
                  </a:lnTo>
                  <a:lnTo>
                    <a:pt x="940" y="82"/>
                  </a:lnTo>
                  <a:lnTo>
                    <a:pt x="1000" y="99"/>
                  </a:lnTo>
                  <a:lnTo>
                    <a:pt x="1068" y="115"/>
                  </a:lnTo>
                  <a:lnTo>
                    <a:pt x="1139" y="128"/>
                  </a:lnTo>
                  <a:lnTo>
                    <a:pt x="1216" y="139"/>
                  </a:lnTo>
                  <a:lnTo>
                    <a:pt x="1295" y="147"/>
                  </a:lnTo>
                  <a:lnTo>
                    <a:pt x="1379" y="152"/>
                  </a:lnTo>
                  <a:lnTo>
                    <a:pt x="1466" y="154"/>
                  </a:lnTo>
                  <a:lnTo>
                    <a:pt x="1552" y="152"/>
                  </a:lnTo>
                  <a:lnTo>
                    <a:pt x="1635" y="147"/>
                  </a:lnTo>
                  <a:lnTo>
                    <a:pt x="1716" y="139"/>
                  </a:lnTo>
                  <a:lnTo>
                    <a:pt x="1792" y="128"/>
                  </a:lnTo>
                  <a:lnTo>
                    <a:pt x="1864" y="115"/>
                  </a:lnTo>
                  <a:lnTo>
                    <a:pt x="1930" y="99"/>
                  </a:lnTo>
                  <a:lnTo>
                    <a:pt x="1992" y="82"/>
                  </a:lnTo>
                  <a:lnTo>
                    <a:pt x="2046" y="63"/>
                  </a:lnTo>
                  <a:lnTo>
                    <a:pt x="2096" y="43"/>
                  </a:lnTo>
                  <a:lnTo>
                    <a:pt x="2137" y="21"/>
                  </a:lnTo>
                  <a:lnTo>
                    <a:pt x="2171" y="0"/>
                  </a:lnTo>
                  <a:lnTo>
                    <a:pt x="2171" y="289"/>
                  </a:lnTo>
                  <a:lnTo>
                    <a:pt x="2137" y="310"/>
                  </a:lnTo>
                  <a:lnTo>
                    <a:pt x="2096" y="332"/>
                  </a:lnTo>
                  <a:lnTo>
                    <a:pt x="2046" y="353"/>
                  </a:lnTo>
                  <a:lnTo>
                    <a:pt x="1992" y="371"/>
                  </a:lnTo>
                  <a:lnTo>
                    <a:pt x="1930" y="389"/>
                  </a:lnTo>
                  <a:lnTo>
                    <a:pt x="1864" y="405"/>
                  </a:lnTo>
                  <a:lnTo>
                    <a:pt x="1792" y="418"/>
                  </a:lnTo>
                  <a:lnTo>
                    <a:pt x="1716" y="429"/>
                  </a:lnTo>
                  <a:lnTo>
                    <a:pt x="1635" y="436"/>
                  </a:lnTo>
                  <a:lnTo>
                    <a:pt x="1552" y="442"/>
                  </a:lnTo>
                  <a:lnTo>
                    <a:pt x="1466" y="443"/>
                  </a:lnTo>
                  <a:lnTo>
                    <a:pt x="1368" y="441"/>
                  </a:lnTo>
                  <a:lnTo>
                    <a:pt x="1272" y="435"/>
                  </a:lnTo>
                  <a:lnTo>
                    <a:pt x="913" y="218"/>
                  </a:lnTo>
                  <a:lnTo>
                    <a:pt x="888" y="206"/>
                  </a:lnTo>
                  <a:lnTo>
                    <a:pt x="863" y="199"/>
                  </a:lnTo>
                  <a:lnTo>
                    <a:pt x="840" y="196"/>
                  </a:lnTo>
                  <a:lnTo>
                    <a:pt x="819" y="194"/>
                  </a:lnTo>
                  <a:lnTo>
                    <a:pt x="802" y="194"/>
                  </a:lnTo>
                  <a:lnTo>
                    <a:pt x="782" y="198"/>
                  </a:lnTo>
                  <a:lnTo>
                    <a:pt x="761" y="20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5" name="Freeform 156"/>
            <p:cNvSpPr>
              <a:spLocks noEditPoints="1"/>
            </p:cNvSpPr>
            <p:nvPr/>
          </p:nvSpPr>
          <p:spPr bwMode="auto">
            <a:xfrm>
              <a:off x="7037061" y="2444255"/>
              <a:ext cx="688975" cy="796925"/>
            </a:xfrm>
            <a:custGeom>
              <a:avLst/>
              <a:gdLst>
                <a:gd name="T0" fmla="*/ 797 w 2171"/>
                <a:gd name="T1" fmla="*/ 2249 h 2509"/>
                <a:gd name="T2" fmla="*/ 841 w 2171"/>
                <a:gd name="T3" fmla="*/ 2249 h 2509"/>
                <a:gd name="T4" fmla="*/ 1621 w 2171"/>
                <a:gd name="T5" fmla="*/ 1989 h 2509"/>
                <a:gd name="T6" fmla="*/ 1639 w 2171"/>
                <a:gd name="T7" fmla="*/ 2020 h 2509"/>
                <a:gd name="T8" fmla="*/ 852 w 2171"/>
                <a:gd name="T9" fmla="*/ 2502 h 2509"/>
                <a:gd name="T10" fmla="*/ 812 w 2171"/>
                <a:gd name="T11" fmla="*/ 2509 h 2509"/>
                <a:gd name="T12" fmla="*/ 17 w 2171"/>
                <a:gd name="T13" fmla="*/ 2041 h 2509"/>
                <a:gd name="T14" fmla="*/ 0 w 2171"/>
                <a:gd name="T15" fmla="*/ 2009 h 2509"/>
                <a:gd name="T16" fmla="*/ 189 w 2171"/>
                <a:gd name="T17" fmla="*/ 1886 h 2509"/>
                <a:gd name="T18" fmla="*/ 2145 w 2171"/>
                <a:gd name="T19" fmla="*/ 1319 h 2509"/>
                <a:gd name="T20" fmla="*/ 2041 w 2171"/>
                <a:gd name="T21" fmla="*/ 1389 h 2509"/>
                <a:gd name="T22" fmla="*/ 1908 w 2171"/>
                <a:gd name="T23" fmla="*/ 1436 h 2509"/>
                <a:gd name="T24" fmla="*/ 1761 w 2171"/>
                <a:gd name="T25" fmla="*/ 1465 h 2509"/>
                <a:gd name="T26" fmla="*/ 1561 w 2171"/>
                <a:gd name="T27" fmla="*/ 1416 h 2509"/>
                <a:gd name="T28" fmla="*/ 1728 w 2171"/>
                <a:gd name="T29" fmla="*/ 1301 h 2509"/>
                <a:gd name="T30" fmla="*/ 1757 w 2171"/>
                <a:gd name="T31" fmla="*/ 1216 h 2509"/>
                <a:gd name="T32" fmla="*/ 1728 w 2171"/>
                <a:gd name="T33" fmla="*/ 1130 h 2509"/>
                <a:gd name="T34" fmla="*/ 1496 w 2171"/>
                <a:gd name="T35" fmla="*/ 977 h 2509"/>
                <a:gd name="T36" fmla="*/ 1698 w 2171"/>
                <a:gd name="T37" fmla="*/ 966 h 2509"/>
                <a:gd name="T38" fmla="*/ 1898 w 2171"/>
                <a:gd name="T39" fmla="*/ 935 h 2509"/>
                <a:gd name="T40" fmla="*/ 2075 w 2171"/>
                <a:gd name="T41" fmla="*/ 880 h 2509"/>
                <a:gd name="T42" fmla="*/ 826 w 2171"/>
                <a:gd name="T43" fmla="*/ 722 h 2509"/>
                <a:gd name="T44" fmla="*/ 1621 w 2171"/>
                <a:gd name="T45" fmla="*/ 1190 h 2509"/>
                <a:gd name="T46" fmla="*/ 1639 w 2171"/>
                <a:gd name="T47" fmla="*/ 1221 h 2509"/>
                <a:gd name="T48" fmla="*/ 852 w 2171"/>
                <a:gd name="T49" fmla="*/ 1704 h 2509"/>
                <a:gd name="T50" fmla="*/ 812 w 2171"/>
                <a:gd name="T51" fmla="*/ 1711 h 2509"/>
                <a:gd name="T52" fmla="*/ 17 w 2171"/>
                <a:gd name="T53" fmla="*/ 1243 h 2509"/>
                <a:gd name="T54" fmla="*/ 0 w 2171"/>
                <a:gd name="T55" fmla="*/ 1210 h 2509"/>
                <a:gd name="T56" fmla="*/ 786 w 2171"/>
                <a:gd name="T57" fmla="*/ 728 h 2509"/>
                <a:gd name="T58" fmla="*/ 826 w 2171"/>
                <a:gd name="T59" fmla="*/ 722 h 2509"/>
                <a:gd name="T60" fmla="*/ 1617 w 2171"/>
                <a:gd name="T61" fmla="*/ 6 h 2509"/>
                <a:gd name="T62" fmla="*/ 1821 w 2171"/>
                <a:gd name="T63" fmla="*/ 30 h 2509"/>
                <a:gd name="T64" fmla="*/ 1989 w 2171"/>
                <a:gd name="T65" fmla="*/ 73 h 2509"/>
                <a:gd name="T66" fmla="*/ 2108 w 2171"/>
                <a:gd name="T67" fmla="*/ 128 h 2509"/>
                <a:gd name="T68" fmla="*/ 2166 w 2171"/>
                <a:gd name="T69" fmla="*/ 193 h 2509"/>
                <a:gd name="T70" fmla="*/ 2154 w 2171"/>
                <a:gd name="T71" fmla="*/ 264 h 2509"/>
                <a:gd name="T72" fmla="*/ 2074 w 2171"/>
                <a:gd name="T73" fmla="*/ 326 h 2509"/>
                <a:gd name="T74" fmla="*/ 1937 w 2171"/>
                <a:gd name="T75" fmla="*/ 378 h 2509"/>
                <a:gd name="T76" fmla="*/ 1757 w 2171"/>
                <a:gd name="T77" fmla="*/ 415 h 2509"/>
                <a:gd name="T78" fmla="*/ 1542 w 2171"/>
                <a:gd name="T79" fmla="*/ 433 h 2509"/>
                <a:gd name="T80" fmla="*/ 1315 w 2171"/>
                <a:gd name="T81" fmla="*/ 429 h 2509"/>
                <a:gd name="T82" fmla="*/ 1110 w 2171"/>
                <a:gd name="T83" fmla="*/ 405 h 2509"/>
                <a:gd name="T84" fmla="*/ 942 w 2171"/>
                <a:gd name="T85" fmla="*/ 363 h 2509"/>
                <a:gd name="T86" fmla="*/ 824 w 2171"/>
                <a:gd name="T87" fmla="*/ 307 h 2509"/>
                <a:gd name="T88" fmla="*/ 765 w 2171"/>
                <a:gd name="T89" fmla="*/ 241 h 2509"/>
                <a:gd name="T90" fmla="*/ 777 w 2171"/>
                <a:gd name="T91" fmla="*/ 170 h 2509"/>
                <a:gd name="T92" fmla="*/ 856 w 2171"/>
                <a:gd name="T93" fmla="*/ 108 h 2509"/>
                <a:gd name="T94" fmla="*/ 993 w 2171"/>
                <a:gd name="T95" fmla="*/ 57 h 2509"/>
                <a:gd name="T96" fmla="*/ 1174 w 2171"/>
                <a:gd name="T97" fmla="*/ 19 h 2509"/>
                <a:gd name="T98" fmla="*/ 1388 w 2171"/>
                <a:gd name="T99" fmla="*/ 1 h 2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71" h="2509">
                  <a:moveTo>
                    <a:pt x="189" y="1886"/>
                  </a:moveTo>
                  <a:lnTo>
                    <a:pt x="786" y="2244"/>
                  </a:lnTo>
                  <a:lnTo>
                    <a:pt x="797" y="2249"/>
                  </a:lnTo>
                  <a:lnTo>
                    <a:pt x="812" y="2251"/>
                  </a:lnTo>
                  <a:lnTo>
                    <a:pt x="826" y="2251"/>
                  </a:lnTo>
                  <a:lnTo>
                    <a:pt x="841" y="2249"/>
                  </a:lnTo>
                  <a:lnTo>
                    <a:pt x="852" y="2244"/>
                  </a:lnTo>
                  <a:lnTo>
                    <a:pt x="1450" y="1886"/>
                  </a:lnTo>
                  <a:lnTo>
                    <a:pt x="1621" y="1989"/>
                  </a:lnTo>
                  <a:lnTo>
                    <a:pt x="1633" y="1999"/>
                  </a:lnTo>
                  <a:lnTo>
                    <a:pt x="1639" y="2009"/>
                  </a:lnTo>
                  <a:lnTo>
                    <a:pt x="1639" y="2020"/>
                  </a:lnTo>
                  <a:lnTo>
                    <a:pt x="1633" y="2031"/>
                  </a:lnTo>
                  <a:lnTo>
                    <a:pt x="1621" y="2041"/>
                  </a:lnTo>
                  <a:lnTo>
                    <a:pt x="852" y="2502"/>
                  </a:lnTo>
                  <a:lnTo>
                    <a:pt x="841" y="2506"/>
                  </a:lnTo>
                  <a:lnTo>
                    <a:pt x="826" y="2509"/>
                  </a:lnTo>
                  <a:lnTo>
                    <a:pt x="812" y="2509"/>
                  </a:lnTo>
                  <a:lnTo>
                    <a:pt x="797" y="2506"/>
                  </a:lnTo>
                  <a:lnTo>
                    <a:pt x="786" y="2502"/>
                  </a:lnTo>
                  <a:lnTo>
                    <a:pt x="17" y="2041"/>
                  </a:lnTo>
                  <a:lnTo>
                    <a:pt x="6" y="2031"/>
                  </a:lnTo>
                  <a:lnTo>
                    <a:pt x="0" y="2020"/>
                  </a:lnTo>
                  <a:lnTo>
                    <a:pt x="0" y="2009"/>
                  </a:lnTo>
                  <a:lnTo>
                    <a:pt x="6" y="1997"/>
                  </a:lnTo>
                  <a:lnTo>
                    <a:pt x="17" y="1988"/>
                  </a:lnTo>
                  <a:lnTo>
                    <a:pt x="189" y="1886"/>
                  </a:lnTo>
                  <a:close/>
                  <a:moveTo>
                    <a:pt x="2171" y="831"/>
                  </a:moveTo>
                  <a:lnTo>
                    <a:pt x="2171" y="1290"/>
                  </a:lnTo>
                  <a:lnTo>
                    <a:pt x="2145" y="1319"/>
                  </a:lnTo>
                  <a:lnTo>
                    <a:pt x="2114" y="1346"/>
                  </a:lnTo>
                  <a:lnTo>
                    <a:pt x="2080" y="1369"/>
                  </a:lnTo>
                  <a:lnTo>
                    <a:pt x="2041" y="1389"/>
                  </a:lnTo>
                  <a:lnTo>
                    <a:pt x="1999" y="1407"/>
                  </a:lnTo>
                  <a:lnTo>
                    <a:pt x="1954" y="1423"/>
                  </a:lnTo>
                  <a:lnTo>
                    <a:pt x="1908" y="1436"/>
                  </a:lnTo>
                  <a:lnTo>
                    <a:pt x="1860" y="1448"/>
                  </a:lnTo>
                  <a:lnTo>
                    <a:pt x="1810" y="1458"/>
                  </a:lnTo>
                  <a:lnTo>
                    <a:pt x="1761" y="1465"/>
                  </a:lnTo>
                  <a:lnTo>
                    <a:pt x="1711" y="1473"/>
                  </a:lnTo>
                  <a:lnTo>
                    <a:pt x="1663" y="1477"/>
                  </a:lnTo>
                  <a:lnTo>
                    <a:pt x="1561" y="1416"/>
                  </a:lnTo>
                  <a:lnTo>
                    <a:pt x="1681" y="1343"/>
                  </a:lnTo>
                  <a:lnTo>
                    <a:pt x="1708" y="1324"/>
                  </a:lnTo>
                  <a:lnTo>
                    <a:pt x="1728" y="1301"/>
                  </a:lnTo>
                  <a:lnTo>
                    <a:pt x="1744" y="1276"/>
                  </a:lnTo>
                  <a:lnTo>
                    <a:pt x="1754" y="1247"/>
                  </a:lnTo>
                  <a:lnTo>
                    <a:pt x="1757" y="1216"/>
                  </a:lnTo>
                  <a:lnTo>
                    <a:pt x="1754" y="1186"/>
                  </a:lnTo>
                  <a:lnTo>
                    <a:pt x="1744" y="1157"/>
                  </a:lnTo>
                  <a:lnTo>
                    <a:pt x="1728" y="1130"/>
                  </a:lnTo>
                  <a:lnTo>
                    <a:pt x="1708" y="1107"/>
                  </a:lnTo>
                  <a:lnTo>
                    <a:pt x="1681" y="1088"/>
                  </a:lnTo>
                  <a:lnTo>
                    <a:pt x="1496" y="977"/>
                  </a:lnTo>
                  <a:lnTo>
                    <a:pt x="1561" y="976"/>
                  </a:lnTo>
                  <a:lnTo>
                    <a:pt x="1629" y="971"/>
                  </a:lnTo>
                  <a:lnTo>
                    <a:pt x="1698" y="966"/>
                  </a:lnTo>
                  <a:lnTo>
                    <a:pt x="1766" y="958"/>
                  </a:lnTo>
                  <a:lnTo>
                    <a:pt x="1832" y="947"/>
                  </a:lnTo>
                  <a:lnTo>
                    <a:pt x="1898" y="935"/>
                  </a:lnTo>
                  <a:lnTo>
                    <a:pt x="1960" y="919"/>
                  </a:lnTo>
                  <a:lnTo>
                    <a:pt x="2020" y="901"/>
                  </a:lnTo>
                  <a:lnTo>
                    <a:pt x="2075" y="880"/>
                  </a:lnTo>
                  <a:lnTo>
                    <a:pt x="2126" y="857"/>
                  </a:lnTo>
                  <a:lnTo>
                    <a:pt x="2171" y="831"/>
                  </a:lnTo>
                  <a:close/>
                  <a:moveTo>
                    <a:pt x="826" y="722"/>
                  </a:moveTo>
                  <a:lnTo>
                    <a:pt x="841" y="724"/>
                  </a:lnTo>
                  <a:lnTo>
                    <a:pt x="852" y="728"/>
                  </a:lnTo>
                  <a:lnTo>
                    <a:pt x="1621" y="1190"/>
                  </a:lnTo>
                  <a:lnTo>
                    <a:pt x="1633" y="1199"/>
                  </a:lnTo>
                  <a:lnTo>
                    <a:pt x="1639" y="1210"/>
                  </a:lnTo>
                  <a:lnTo>
                    <a:pt x="1639" y="1221"/>
                  </a:lnTo>
                  <a:lnTo>
                    <a:pt x="1633" y="1233"/>
                  </a:lnTo>
                  <a:lnTo>
                    <a:pt x="1621" y="1243"/>
                  </a:lnTo>
                  <a:lnTo>
                    <a:pt x="852" y="1704"/>
                  </a:lnTo>
                  <a:lnTo>
                    <a:pt x="841" y="1708"/>
                  </a:lnTo>
                  <a:lnTo>
                    <a:pt x="826" y="1711"/>
                  </a:lnTo>
                  <a:lnTo>
                    <a:pt x="812" y="1711"/>
                  </a:lnTo>
                  <a:lnTo>
                    <a:pt x="797" y="1708"/>
                  </a:lnTo>
                  <a:lnTo>
                    <a:pt x="786" y="1704"/>
                  </a:lnTo>
                  <a:lnTo>
                    <a:pt x="17" y="1243"/>
                  </a:lnTo>
                  <a:lnTo>
                    <a:pt x="6" y="1233"/>
                  </a:lnTo>
                  <a:lnTo>
                    <a:pt x="0" y="1221"/>
                  </a:lnTo>
                  <a:lnTo>
                    <a:pt x="0" y="1210"/>
                  </a:lnTo>
                  <a:lnTo>
                    <a:pt x="6" y="1199"/>
                  </a:lnTo>
                  <a:lnTo>
                    <a:pt x="17" y="1190"/>
                  </a:lnTo>
                  <a:lnTo>
                    <a:pt x="786" y="728"/>
                  </a:lnTo>
                  <a:lnTo>
                    <a:pt x="797" y="724"/>
                  </a:lnTo>
                  <a:lnTo>
                    <a:pt x="812" y="722"/>
                  </a:lnTo>
                  <a:lnTo>
                    <a:pt x="826" y="722"/>
                  </a:lnTo>
                  <a:close/>
                  <a:moveTo>
                    <a:pt x="1466" y="0"/>
                  </a:moveTo>
                  <a:lnTo>
                    <a:pt x="1542" y="1"/>
                  </a:lnTo>
                  <a:lnTo>
                    <a:pt x="1617" y="6"/>
                  </a:lnTo>
                  <a:lnTo>
                    <a:pt x="1688" y="12"/>
                  </a:lnTo>
                  <a:lnTo>
                    <a:pt x="1757" y="19"/>
                  </a:lnTo>
                  <a:lnTo>
                    <a:pt x="1821" y="30"/>
                  </a:lnTo>
                  <a:lnTo>
                    <a:pt x="1882" y="42"/>
                  </a:lnTo>
                  <a:lnTo>
                    <a:pt x="1937" y="57"/>
                  </a:lnTo>
                  <a:lnTo>
                    <a:pt x="1989" y="73"/>
                  </a:lnTo>
                  <a:lnTo>
                    <a:pt x="2034" y="89"/>
                  </a:lnTo>
                  <a:lnTo>
                    <a:pt x="2074" y="108"/>
                  </a:lnTo>
                  <a:lnTo>
                    <a:pt x="2108" y="128"/>
                  </a:lnTo>
                  <a:lnTo>
                    <a:pt x="2134" y="149"/>
                  </a:lnTo>
                  <a:lnTo>
                    <a:pt x="2154" y="170"/>
                  </a:lnTo>
                  <a:lnTo>
                    <a:pt x="2166" y="193"/>
                  </a:lnTo>
                  <a:lnTo>
                    <a:pt x="2171" y="218"/>
                  </a:lnTo>
                  <a:lnTo>
                    <a:pt x="2166" y="241"/>
                  </a:lnTo>
                  <a:lnTo>
                    <a:pt x="2154" y="264"/>
                  </a:lnTo>
                  <a:lnTo>
                    <a:pt x="2134" y="287"/>
                  </a:lnTo>
                  <a:lnTo>
                    <a:pt x="2108" y="307"/>
                  </a:lnTo>
                  <a:lnTo>
                    <a:pt x="2074" y="326"/>
                  </a:lnTo>
                  <a:lnTo>
                    <a:pt x="2034" y="346"/>
                  </a:lnTo>
                  <a:lnTo>
                    <a:pt x="1989" y="363"/>
                  </a:lnTo>
                  <a:lnTo>
                    <a:pt x="1937" y="378"/>
                  </a:lnTo>
                  <a:lnTo>
                    <a:pt x="1882" y="393"/>
                  </a:lnTo>
                  <a:lnTo>
                    <a:pt x="1821" y="405"/>
                  </a:lnTo>
                  <a:lnTo>
                    <a:pt x="1757" y="415"/>
                  </a:lnTo>
                  <a:lnTo>
                    <a:pt x="1688" y="423"/>
                  </a:lnTo>
                  <a:lnTo>
                    <a:pt x="1617" y="429"/>
                  </a:lnTo>
                  <a:lnTo>
                    <a:pt x="1542" y="433"/>
                  </a:lnTo>
                  <a:lnTo>
                    <a:pt x="1466" y="434"/>
                  </a:lnTo>
                  <a:lnTo>
                    <a:pt x="1388" y="433"/>
                  </a:lnTo>
                  <a:lnTo>
                    <a:pt x="1315" y="429"/>
                  </a:lnTo>
                  <a:lnTo>
                    <a:pt x="1243" y="423"/>
                  </a:lnTo>
                  <a:lnTo>
                    <a:pt x="1174" y="415"/>
                  </a:lnTo>
                  <a:lnTo>
                    <a:pt x="1110" y="405"/>
                  </a:lnTo>
                  <a:lnTo>
                    <a:pt x="1050" y="393"/>
                  </a:lnTo>
                  <a:lnTo>
                    <a:pt x="993" y="378"/>
                  </a:lnTo>
                  <a:lnTo>
                    <a:pt x="942" y="363"/>
                  </a:lnTo>
                  <a:lnTo>
                    <a:pt x="896" y="346"/>
                  </a:lnTo>
                  <a:lnTo>
                    <a:pt x="856" y="326"/>
                  </a:lnTo>
                  <a:lnTo>
                    <a:pt x="824" y="307"/>
                  </a:lnTo>
                  <a:lnTo>
                    <a:pt x="797" y="287"/>
                  </a:lnTo>
                  <a:lnTo>
                    <a:pt x="777" y="264"/>
                  </a:lnTo>
                  <a:lnTo>
                    <a:pt x="765" y="241"/>
                  </a:lnTo>
                  <a:lnTo>
                    <a:pt x="761" y="218"/>
                  </a:lnTo>
                  <a:lnTo>
                    <a:pt x="765" y="193"/>
                  </a:lnTo>
                  <a:lnTo>
                    <a:pt x="777" y="170"/>
                  </a:lnTo>
                  <a:lnTo>
                    <a:pt x="797" y="149"/>
                  </a:lnTo>
                  <a:lnTo>
                    <a:pt x="824" y="128"/>
                  </a:lnTo>
                  <a:lnTo>
                    <a:pt x="856" y="108"/>
                  </a:lnTo>
                  <a:lnTo>
                    <a:pt x="896" y="89"/>
                  </a:lnTo>
                  <a:lnTo>
                    <a:pt x="942" y="73"/>
                  </a:lnTo>
                  <a:lnTo>
                    <a:pt x="993" y="57"/>
                  </a:lnTo>
                  <a:lnTo>
                    <a:pt x="1050" y="42"/>
                  </a:lnTo>
                  <a:lnTo>
                    <a:pt x="1110" y="30"/>
                  </a:lnTo>
                  <a:lnTo>
                    <a:pt x="1174" y="19"/>
                  </a:lnTo>
                  <a:lnTo>
                    <a:pt x="1243" y="12"/>
                  </a:lnTo>
                  <a:lnTo>
                    <a:pt x="1315" y="6"/>
                  </a:lnTo>
                  <a:lnTo>
                    <a:pt x="1388" y="1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6" name="Group 145"/>
          <p:cNvGrpSpPr>
            <a:grpSpLocks noChangeAspect="1"/>
          </p:cNvGrpSpPr>
          <p:nvPr/>
        </p:nvGrpSpPr>
        <p:grpSpPr>
          <a:xfrm>
            <a:off x="2109469" y="4523708"/>
            <a:ext cx="340007" cy="387975"/>
            <a:chOff x="6998961" y="2406155"/>
            <a:chExt cx="765175" cy="873125"/>
          </a:xfrm>
        </p:grpSpPr>
        <p:sp>
          <p:nvSpPr>
            <p:cNvPr id="147" name="Freeform 154"/>
            <p:cNvSpPr>
              <a:spLocks/>
            </p:cNvSpPr>
            <p:nvPr/>
          </p:nvSpPr>
          <p:spPr bwMode="auto">
            <a:xfrm>
              <a:off x="6998961" y="2406155"/>
              <a:ext cx="765175" cy="873125"/>
            </a:xfrm>
            <a:custGeom>
              <a:avLst/>
              <a:gdLst>
                <a:gd name="T0" fmla="*/ 1701 w 2410"/>
                <a:gd name="T1" fmla="*/ 4 h 2750"/>
                <a:gd name="T2" fmla="*/ 1875 w 2410"/>
                <a:gd name="T3" fmla="*/ 18 h 2750"/>
                <a:gd name="T4" fmla="*/ 2040 w 2410"/>
                <a:gd name="T5" fmla="*/ 47 h 2750"/>
                <a:gd name="T6" fmla="*/ 2187 w 2410"/>
                <a:gd name="T7" fmla="*/ 92 h 2750"/>
                <a:gd name="T8" fmla="*/ 2304 w 2410"/>
                <a:gd name="T9" fmla="*/ 155 h 2750"/>
                <a:gd name="T10" fmla="*/ 2381 w 2410"/>
                <a:gd name="T11" fmla="*/ 236 h 2750"/>
                <a:gd name="T12" fmla="*/ 2410 w 2410"/>
                <a:gd name="T13" fmla="*/ 338 h 2750"/>
                <a:gd name="T14" fmla="*/ 2410 w 2410"/>
                <a:gd name="T15" fmla="*/ 388 h 2750"/>
                <a:gd name="T16" fmla="*/ 2410 w 2410"/>
                <a:gd name="T17" fmla="*/ 498 h 2750"/>
                <a:gd name="T18" fmla="*/ 2410 w 2410"/>
                <a:gd name="T19" fmla="*/ 652 h 2750"/>
                <a:gd name="T20" fmla="*/ 2410 w 2410"/>
                <a:gd name="T21" fmla="*/ 1067 h 2750"/>
                <a:gd name="T22" fmla="*/ 2410 w 2410"/>
                <a:gd name="T23" fmla="*/ 1225 h 2750"/>
                <a:gd name="T24" fmla="*/ 2410 w 2410"/>
                <a:gd name="T25" fmla="*/ 1344 h 2750"/>
                <a:gd name="T26" fmla="*/ 2410 w 2410"/>
                <a:gd name="T27" fmla="*/ 1405 h 2750"/>
                <a:gd name="T28" fmla="*/ 2400 w 2410"/>
                <a:gd name="T29" fmla="*/ 1460 h 2750"/>
                <a:gd name="T30" fmla="*/ 2316 w 2410"/>
                <a:gd name="T31" fmla="*/ 1554 h 2750"/>
                <a:gd name="T32" fmla="*/ 2163 w 2410"/>
                <a:gd name="T33" fmla="*/ 1639 h 2750"/>
                <a:gd name="T34" fmla="*/ 1956 w 2410"/>
                <a:gd name="T35" fmla="*/ 1695 h 2750"/>
                <a:gd name="T36" fmla="*/ 1875 w 2410"/>
                <a:gd name="T37" fmla="*/ 1766 h 2750"/>
                <a:gd name="T38" fmla="*/ 1829 w 2410"/>
                <a:gd name="T39" fmla="*/ 1845 h 2750"/>
                <a:gd name="T40" fmla="*/ 1802 w 2410"/>
                <a:gd name="T41" fmla="*/ 2006 h 2750"/>
                <a:gd name="T42" fmla="*/ 1865 w 2410"/>
                <a:gd name="T43" fmla="*/ 2075 h 2750"/>
                <a:gd name="T44" fmla="*/ 1875 w 2410"/>
                <a:gd name="T45" fmla="*/ 2166 h 2750"/>
                <a:gd name="T46" fmla="*/ 1829 w 2410"/>
                <a:gd name="T47" fmla="*/ 2244 h 2750"/>
                <a:gd name="T48" fmla="*/ 1008 w 2410"/>
                <a:gd name="T49" fmla="*/ 2738 h 2750"/>
                <a:gd name="T50" fmla="*/ 939 w 2410"/>
                <a:gd name="T51" fmla="*/ 2750 h 2750"/>
                <a:gd name="T52" fmla="*/ 870 w 2410"/>
                <a:gd name="T53" fmla="*/ 2738 h 2750"/>
                <a:gd name="T54" fmla="*/ 49 w 2410"/>
                <a:gd name="T55" fmla="*/ 2244 h 2750"/>
                <a:gd name="T56" fmla="*/ 3 w 2410"/>
                <a:gd name="T57" fmla="*/ 2166 h 2750"/>
                <a:gd name="T58" fmla="*/ 13 w 2410"/>
                <a:gd name="T59" fmla="*/ 2075 h 2750"/>
                <a:gd name="T60" fmla="*/ 76 w 2410"/>
                <a:gd name="T61" fmla="*/ 2006 h 2750"/>
                <a:gd name="T62" fmla="*/ 49 w 2410"/>
                <a:gd name="T63" fmla="*/ 1844 h 2750"/>
                <a:gd name="T64" fmla="*/ 3 w 2410"/>
                <a:gd name="T65" fmla="*/ 1766 h 2750"/>
                <a:gd name="T66" fmla="*/ 13 w 2410"/>
                <a:gd name="T67" fmla="*/ 1676 h 2750"/>
                <a:gd name="T68" fmla="*/ 76 w 2410"/>
                <a:gd name="T69" fmla="*/ 1606 h 2750"/>
                <a:gd name="T70" fmla="*/ 49 w 2410"/>
                <a:gd name="T71" fmla="*/ 1445 h 2750"/>
                <a:gd name="T72" fmla="*/ 3 w 2410"/>
                <a:gd name="T73" fmla="*/ 1367 h 2750"/>
                <a:gd name="T74" fmla="*/ 13 w 2410"/>
                <a:gd name="T75" fmla="*/ 1276 h 2750"/>
                <a:gd name="T76" fmla="*/ 77 w 2410"/>
                <a:gd name="T77" fmla="*/ 1207 h 2750"/>
                <a:gd name="T78" fmla="*/ 761 w 2410"/>
                <a:gd name="T79" fmla="*/ 728 h 2750"/>
                <a:gd name="T80" fmla="*/ 761 w 2410"/>
                <a:gd name="T81" fmla="*/ 650 h 2750"/>
                <a:gd name="T82" fmla="*/ 761 w 2410"/>
                <a:gd name="T83" fmla="*/ 429 h 2750"/>
                <a:gd name="T84" fmla="*/ 765 w 2410"/>
                <a:gd name="T85" fmla="*/ 301 h 2750"/>
                <a:gd name="T86" fmla="*/ 811 w 2410"/>
                <a:gd name="T87" fmla="*/ 207 h 2750"/>
                <a:gd name="T88" fmla="*/ 903 w 2410"/>
                <a:gd name="T89" fmla="*/ 132 h 2750"/>
                <a:gd name="T90" fmla="*/ 1031 w 2410"/>
                <a:gd name="T91" fmla="*/ 76 h 2750"/>
                <a:gd name="T92" fmla="*/ 1184 w 2410"/>
                <a:gd name="T93" fmla="*/ 37 h 2750"/>
                <a:gd name="T94" fmla="*/ 1354 w 2410"/>
                <a:gd name="T95" fmla="*/ 12 h 2750"/>
                <a:gd name="T96" fmla="*/ 1528 w 2410"/>
                <a:gd name="T97" fmla="*/ 1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10" h="2750">
                  <a:moveTo>
                    <a:pt x="1586" y="0"/>
                  </a:moveTo>
                  <a:lnTo>
                    <a:pt x="1643" y="1"/>
                  </a:lnTo>
                  <a:lnTo>
                    <a:pt x="1701" y="4"/>
                  </a:lnTo>
                  <a:lnTo>
                    <a:pt x="1760" y="6"/>
                  </a:lnTo>
                  <a:lnTo>
                    <a:pt x="1818" y="12"/>
                  </a:lnTo>
                  <a:lnTo>
                    <a:pt x="1875" y="18"/>
                  </a:lnTo>
                  <a:lnTo>
                    <a:pt x="1932" y="27"/>
                  </a:lnTo>
                  <a:lnTo>
                    <a:pt x="1987" y="37"/>
                  </a:lnTo>
                  <a:lnTo>
                    <a:pt x="2040" y="47"/>
                  </a:lnTo>
                  <a:lnTo>
                    <a:pt x="2091" y="61"/>
                  </a:lnTo>
                  <a:lnTo>
                    <a:pt x="2141" y="76"/>
                  </a:lnTo>
                  <a:lnTo>
                    <a:pt x="2187" y="92"/>
                  </a:lnTo>
                  <a:lnTo>
                    <a:pt x="2229" y="112"/>
                  </a:lnTo>
                  <a:lnTo>
                    <a:pt x="2269" y="132"/>
                  </a:lnTo>
                  <a:lnTo>
                    <a:pt x="2304" y="155"/>
                  </a:lnTo>
                  <a:lnTo>
                    <a:pt x="2336" y="180"/>
                  </a:lnTo>
                  <a:lnTo>
                    <a:pt x="2361" y="207"/>
                  </a:lnTo>
                  <a:lnTo>
                    <a:pt x="2381" y="236"/>
                  </a:lnTo>
                  <a:lnTo>
                    <a:pt x="2397" y="267"/>
                  </a:lnTo>
                  <a:lnTo>
                    <a:pt x="2407" y="301"/>
                  </a:lnTo>
                  <a:lnTo>
                    <a:pt x="2410" y="338"/>
                  </a:lnTo>
                  <a:lnTo>
                    <a:pt x="2410" y="346"/>
                  </a:lnTo>
                  <a:lnTo>
                    <a:pt x="2410" y="363"/>
                  </a:lnTo>
                  <a:lnTo>
                    <a:pt x="2410" y="388"/>
                  </a:lnTo>
                  <a:lnTo>
                    <a:pt x="2410" y="419"/>
                  </a:lnTo>
                  <a:lnTo>
                    <a:pt x="2410" y="456"/>
                  </a:lnTo>
                  <a:lnTo>
                    <a:pt x="2410" y="498"/>
                  </a:lnTo>
                  <a:lnTo>
                    <a:pt x="2410" y="546"/>
                  </a:lnTo>
                  <a:lnTo>
                    <a:pt x="2410" y="598"/>
                  </a:lnTo>
                  <a:lnTo>
                    <a:pt x="2410" y="652"/>
                  </a:lnTo>
                  <a:lnTo>
                    <a:pt x="2410" y="709"/>
                  </a:lnTo>
                  <a:lnTo>
                    <a:pt x="2410" y="1009"/>
                  </a:lnTo>
                  <a:lnTo>
                    <a:pt x="2410" y="1067"/>
                  </a:lnTo>
                  <a:lnTo>
                    <a:pt x="2410" y="1122"/>
                  </a:lnTo>
                  <a:lnTo>
                    <a:pt x="2410" y="1176"/>
                  </a:lnTo>
                  <a:lnTo>
                    <a:pt x="2410" y="1225"/>
                  </a:lnTo>
                  <a:lnTo>
                    <a:pt x="2410" y="1270"/>
                  </a:lnTo>
                  <a:lnTo>
                    <a:pt x="2410" y="1310"/>
                  </a:lnTo>
                  <a:lnTo>
                    <a:pt x="2410" y="1344"/>
                  </a:lnTo>
                  <a:lnTo>
                    <a:pt x="2410" y="1371"/>
                  </a:lnTo>
                  <a:lnTo>
                    <a:pt x="2410" y="1392"/>
                  </a:lnTo>
                  <a:lnTo>
                    <a:pt x="2410" y="1405"/>
                  </a:lnTo>
                  <a:lnTo>
                    <a:pt x="2410" y="1410"/>
                  </a:lnTo>
                  <a:lnTo>
                    <a:pt x="2408" y="1435"/>
                  </a:lnTo>
                  <a:lnTo>
                    <a:pt x="2400" y="1460"/>
                  </a:lnTo>
                  <a:lnTo>
                    <a:pt x="2386" y="1481"/>
                  </a:lnTo>
                  <a:lnTo>
                    <a:pt x="2354" y="1519"/>
                  </a:lnTo>
                  <a:lnTo>
                    <a:pt x="2316" y="1554"/>
                  </a:lnTo>
                  <a:lnTo>
                    <a:pt x="2271" y="1585"/>
                  </a:lnTo>
                  <a:lnTo>
                    <a:pt x="2219" y="1613"/>
                  </a:lnTo>
                  <a:lnTo>
                    <a:pt x="2163" y="1639"/>
                  </a:lnTo>
                  <a:lnTo>
                    <a:pt x="2100" y="1660"/>
                  </a:lnTo>
                  <a:lnTo>
                    <a:pt x="2031" y="1680"/>
                  </a:lnTo>
                  <a:lnTo>
                    <a:pt x="1956" y="1695"/>
                  </a:lnTo>
                  <a:lnTo>
                    <a:pt x="1876" y="1708"/>
                  </a:lnTo>
                  <a:lnTo>
                    <a:pt x="1878" y="1735"/>
                  </a:lnTo>
                  <a:lnTo>
                    <a:pt x="1875" y="1766"/>
                  </a:lnTo>
                  <a:lnTo>
                    <a:pt x="1865" y="1795"/>
                  </a:lnTo>
                  <a:lnTo>
                    <a:pt x="1849" y="1821"/>
                  </a:lnTo>
                  <a:lnTo>
                    <a:pt x="1829" y="1845"/>
                  </a:lnTo>
                  <a:lnTo>
                    <a:pt x="1802" y="1865"/>
                  </a:lnTo>
                  <a:lnTo>
                    <a:pt x="1685" y="1935"/>
                  </a:lnTo>
                  <a:lnTo>
                    <a:pt x="1802" y="2006"/>
                  </a:lnTo>
                  <a:lnTo>
                    <a:pt x="1829" y="2025"/>
                  </a:lnTo>
                  <a:lnTo>
                    <a:pt x="1849" y="2048"/>
                  </a:lnTo>
                  <a:lnTo>
                    <a:pt x="1865" y="2075"/>
                  </a:lnTo>
                  <a:lnTo>
                    <a:pt x="1875" y="2104"/>
                  </a:lnTo>
                  <a:lnTo>
                    <a:pt x="1878" y="2134"/>
                  </a:lnTo>
                  <a:lnTo>
                    <a:pt x="1875" y="2166"/>
                  </a:lnTo>
                  <a:lnTo>
                    <a:pt x="1865" y="2195"/>
                  </a:lnTo>
                  <a:lnTo>
                    <a:pt x="1849" y="2221"/>
                  </a:lnTo>
                  <a:lnTo>
                    <a:pt x="1829" y="2244"/>
                  </a:lnTo>
                  <a:lnTo>
                    <a:pt x="1802" y="2264"/>
                  </a:lnTo>
                  <a:lnTo>
                    <a:pt x="1033" y="2724"/>
                  </a:lnTo>
                  <a:lnTo>
                    <a:pt x="1008" y="2738"/>
                  </a:lnTo>
                  <a:lnTo>
                    <a:pt x="984" y="2745"/>
                  </a:lnTo>
                  <a:lnTo>
                    <a:pt x="960" y="2749"/>
                  </a:lnTo>
                  <a:lnTo>
                    <a:pt x="939" y="2750"/>
                  </a:lnTo>
                  <a:lnTo>
                    <a:pt x="918" y="2749"/>
                  </a:lnTo>
                  <a:lnTo>
                    <a:pt x="895" y="2745"/>
                  </a:lnTo>
                  <a:lnTo>
                    <a:pt x="870" y="2738"/>
                  </a:lnTo>
                  <a:lnTo>
                    <a:pt x="845" y="2724"/>
                  </a:lnTo>
                  <a:lnTo>
                    <a:pt x="76" y="2264"/>
                  </a:lnTo>
                  <a:lnTo>
                    <a:pt x="49" y="2244"/>
                  </a:lnTo>
                  <a:lnTo>
                    <a:pt x="29" y="2221"/>
                  </a:lnTo>
                  <a:lnTo>
                    <a:pt x="13" y="2195"/>
                  </a:lnTo>
                  <a:lnTo>
                    <a:pt x="3" y="2166"/>
                  </a:lnTo>
                  <a:lnTo>
                    <a:pt x="0" y="2134"/>
                  </a:lnTo>
                  <a:lnTo>
                    <a:pt x="3" y="2104"/>
                  </a:lnTo>
                  <a:lnTo>
                    <a:pt x="13" y="2075"/>
                  </a:lnTo>
                  <a:lnTo>
                    <a:pt x="29" y="2048"/>
                  </a:lnTo>
                  <a:lnTo>
                    <a:pt x="49" y="2025"/>
                  </a:lnTo>
                  <a:lnTo>
                    <a:pt x="76" y="2006"/>
                  </a:lnTo>
                  <a:lnTo>
                    <a:pt x="194" y="1935"/>
                  </a:lnTo>
                  <a:lnTo>
                    <a:pt x="76" y="1865"/>
                  </a:lnTo>
                  <a:lnTo>
                    <a:pt x="49" y="1844"/>
                  </a:lnTo>
                  <a:lnTo>
                    <a:pt x="29" y="1821"/>
                  </a:lnTo>
                  <a:lnTo>
                    <a:pt x="13" y="1795"/>
                  </a:lnTo>
                  <a:lnTo>
                    <a:pt x="3" y="1766"/>
                  </a:lnTo>
                  <a:lnTo>
                    <a:pt x="0" y="1735"/>
                  </a:lnTo>
                  <a:lnTo>
                    <a:pt x="3" y="1705"/>
                  </a:lnTo>
                  <a:lnTo>
                    <a:pt x="13" y="1676"/>
                  </a:lnTo>
                  <a:lnTo>
                    <a:pt x="29" y="1649"/>
                  </a:lnTo>
                  <a:lnTo>
                    <a:pt x="49" y="1625"/>
                  </a:lnTo>
                  <a:lnTo>
                    <a:pt x="76" y="1606"/>
                  </a:lnTo>
                  <a:lnTo>
                    <a:pt x="194" y="1536"/>
                  </a:lnTo>
                  <a:lnTo>
                    <a:pt x="76" y="1464"/>
                  </a:lnTo>
                  <a:lnTo>
                    <a:pt x="49" y="1445"/>
                  </a:lnTo>
                  <a:lnTo>
                    <a:pt x="29" y="1422"/>
                  </a:lnTo>
                  <a:lnTo>
                    <a:pt x="13" y="1396"/>
                  </a:lnTo>
                  <a:lnTo>
                    <a:pt x="3" y="1367"/>
                  </a:lnTo>
                  <a:lnTo>
                    <a:pt x="0" y="1335"/>
                  </a:lnTo>
                  <a:lnTo>
                    <a:pt x="3" y="1305"/>
                  </a:lnTo>
                  <a:lnTo>
                    <a:pt x="13" y="1276"/>
                  </a:lnTo>
                  <a:lnTo>
                    <a:pt x="29" y="1249"/>
                  </a:lnTo>
                  <a:lnTo>
                    <a:pt x="50" y="1226"/>
                  </a:lnTo>
                  <a:lnTo>
                    <a:pt x="77" y="1207"/>
                  </a:lnTo>
                  <a:lnTo>
                    <a:pt x="761" y="796"/>
                  </a:lnTo>
                  <a:lnTo>
                    <a:pt x="761" y="732"/>
                  </a:lnTo>
                  <a:lnTo>
                    <a:pt x="761" y="728"/>
                  </a:lnTo>
                  <a:lnTo>
                    <a:pt x="761" y="717"/>
                  </a:lnTo>
                  <a:lnTo>
                    <a:pt x="761" y="676"/>
                  </a:lnTo>
                  <a:lnTo>
                    <a:pt x="761" y="650"/>
                  </a:lnTo>
                  <a:lnTo>
                    <a:pt x="761" y="618"/>
                  </a:lnTo>
                  <a:lnTo>
                    <a:pt x="761" y="466"/>
                  </a:lnTo>
                  <a:lnTo>
                    <a:pt x="761" y="429"/>
                  </a:lnTo>
                  <a:lnTo>
                    <a:pt x="761" y="398"/>
                  </a:lnTo>
                  <a:lnTo>
                    <a:pt x="761" y="338"/>
                  </a:lnTo>
                  <a:lnTo>
                    <a:pt x="765" y="301"/>
                  </a:lnTo>
                  <a:lnTo>
                    <a:pt x="775" y="267"/>
                  </a:lnTo>
                  <a:lnTo>
                    <a:pt x="789" y="236"/>
                  </a:lnTo>
                  <a:lnTo>
                    <a:pt x="811" y="207"/>
                  </a:lnTo>
                  <a:lnTo>
                    <a:pt x="836" y="180"/>
                  </a:lnTo>
                  <a:lnTo>
                    <a:pt x="868" y="155"/>
                  </a:lnTo>
                  <a:lnTo>
                    <a:pt x="903" y="132"/>
                  </a:lnTo>
                  <a:lnTo>
                    <a:pt x="941" y="112"/>
                  </a:lnTo>
                  <a:lnTo>
                    <a:pt x="985" y="92"/>
                  </a:lnTo>
                  <a:lnTo>
                    <a:pt x="1031" y="76"/>
                  </a:lnTo>
                  <a:lnTo>
                    <a:pt x="1079" y="61"/>
                  </a:lnTo>
                  <a:lnTo>
                    <a:pt x="1131" y="47"/>
                  </a:lnTo>
                  <a:lnTo>
                    <a:pt x="1184" y="37"/>
                  </a:lnTo>
                  <a:lnTo>
                    <a:pt x="1240" y="27"/>
                  </a:lnTo>
                  <a:lnTo>
                    <a:pt x="1297" y="18"/>
                  </a:lnTo>
                  <a:lnTo>
                    <a:pt x="1354" y="12"/>
                  </a:lnTo>
                  <a:lnTo>
                    <a:pt x="1412" y="6"/>
                  </a:lnTo>
                  <a:lnTo>
                    <a:pt x="1470" y="4"/>
                  </a:lnTo>
                  <a:lnTo>
                    <a:pt x="1528" y="1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3277B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8" name="Freeform 155"/>
            <p:cNvSpPr>
              <a:spLocks noEditPoints="1"/>
            </p:cNvSpPr>
            <p:nvPr/>
          </p:nvSpPr>
          <p:spPr bwMode="auto">
            <a:xfrm>
              <a:off x="7037061" y="2574430"/>
              <a:ext cx="688975" cy="539750"/>
            </a:xfrm>
            <a:custGeom>
              <a:avLst/>
              <a:gdLst>
                <a:gd name="T0" fmla="*/ 786 w 2171"/>
                <a:gd name="T1" fmla="*/ 1436 h 1701"/>
                <a:gd name="T2" fmla="*/ 812 w 2171"/>
                <a:gd name="T3" fmla="*/ 1443 h 1701"/>
                <a:gd name="T4" fmla="*/ 841 w 2171"/>
                <a:gd name="T5" fmla="*/ 1441 h 1701"/>
                <a:gd name="T6" fmla="*/ 1450 w 2171"/>
                <a:gd name="T7" fmla="*/ 1077 h 1701"/>
                <a:gd name="T8" fmla="*/ 1633 w 2171"/>
                <a:gd name="T9" fmla="*/ 1189 h 1701"/>
                <a:gd name="T10" fmla="*/ 1639 w 2171"/>
                <a:gd name="T11" fmla="*/ 1212 h 1701"/>
                <a:gd name="T12" fmla="*/ 1621 w 2171"/>
                <a:gd name="T13" fmla="*/ 1233 h 1701"/>
                <a:gd name="T14" fmla="*/ 841 w 2171"/>
                <a:gd name="T15" fmla="*/ 1698 h 1701"/>
                <a:gd name="T16" fmla="*/ 812 w 2171"/>
                <a:gd name="T17" fmla="*/ 1701 h 1701"/>
                <a:gd name="T18" fmla="*/ 786 w 2171"/>
                <a:gd name="T19" fmla="*/ 1694 h 1701"/>
                <a:gd name="T20" fmla="*/ 6 w 2171"/>
                <a:gd name="T21" fmla="*/ 1223 h 1701"/>
                <a:gd name="T22" fmla="*/ 0 w 2171"/>
                <a:gd name="T23" fmla="*/ 1200 h 1701"/>
                <a:gd name="T24" fmla="*/ 17 w 2171"/>
                <a:gd name="T25" fmla="*/ 1180 h 1701"/>
                <a:gd name="T26" fmla="*/ 761 w 2171"/>
                <a:gd name="T27" fmla="*/ 0 h 1701"/>
                <a:gd name="T28" fmla="*/ 836 w 2171"/>
                <a:gd name="T29" fmla="*/ 43 h 1701"/>
                <a:gd name="T30" fmla="*/ 940 w 2171"/>
                <a:gd name="T31" fmla="*/ 82 h 1701"/>
                <a:gd name="T32" fmla="*/ 1068 w 2171"/>
                <a:gd name="T33" fmla="*/ 115 h 1701"/>
                <a:gd name="T34" fmla="*/ 1216 w 2171"/>
                <a:gd name="T35" fmla="*/ 139 h 1701"/>
                <a:gd name="T36" fmla="*/ 1379 w 2171"/>
                <a:gd name="T37" fmla="*/ 152 h 1701"/>
                <a:gd name="T38" fmla="*/ 1552 w 2171"/>
                <a:gd name="T39" fmla="*/ 152 h 1701"/>
                <a:gd name="T40" fmla="*/ 1716 w 2171"/>
                <a:gd name="T41" fmla="*/ 139 h 1701"/>
                <a:gd name="T42" fmla="*/ 1864 w 2171"/>
                <a:gd name="T43" fmla="*/ 115 h 1701"/>
                <a:gd name="T44" fmla="*/ 1992 w 2171"/>
                <a:gd name="T45" fmla="*/ 82 h 1701"/>
                <a:gd name="T46" fmla="*/ 2096 w 2171"/>
                <a:gd name="T47" fmla="*/ 43 h 1701"/>
                <a:gd name="T48" fmla="*/ 2171 w 2171"/>
                <a:gd name="T49" fmla="*/ 0 h 1701"/>
                <a:gd name="T50" fmla="*/ 2137 w 2171"/>
                <a:gd name="T51" fmla="*/ 310 h 1701"/>
                <a:gd name="T52" fmla="*/ 2046 w 2171"/>
                <a:gd name="T53" fmla="*/ 353 h 1701"/>
                <a:gd name="T54" fmla="*/ 1930 w 2171"/>
                <a:gd name="T55" fmla="*/ 389 h 1701"/>
                <a:gd name="T56" fmla="*/ 1792 w 2171"/>
                <a:gd name="T57" fmla="*/ 418 h 1701"/>
                <a:gd name="T58" fmla="*/ 1635 w 2171"/>
                <a:gd name="T59" fmla="*/ 436 h 1701"/>
                <a:gd name="T60" fmla="*/ 1466 w 2171"/>
                <a:gd name="T61" fmla="*/ 443 h 1701"/>
                <a:gd name="T62" fmla="*/ 1272 w 2171"/>
                <a:gd name="T63" fmla="*/ 435 h 1701"/>
                <a:gd name="T64" fmla="*/ 888 w 2171"/>
                <a:gd name="T65" fmla="*/ 206 h 1701"/>
                <a:gd name="T66" fmla="*/ 840 w 2171"/>
                <a:gd name="T67" fmla="*/ 196 h 1701"/>
                <a:gd name="T68" fmla="*/ 802 w 2171"/>
                <a:gd name="T69" fmla="*/ 194 h 1701"/>
                <a:gd name="T70" fmla="*/ 761 w 2171"/>
                <a:gd name="T71" fmla="*/ 203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1" h="1701">
                  <a:moveTo>
                    <a:pt x="189" y="1077"/>
                  </a:moveTo>
                  <a:lnTo>
                    <a:pt x="786" y="1436"/>
                  </a:lnTo>
                  <a:lnTo>
                    <a:pt x="797" y="1441"/>
                  </a:lnTo>
                  <a:lnTo>
                    <a:pt x="812" y="1443"/>
                  </a:lnTo>
                  <a:lnTo>
                    <a:pt x="826" y="1443"/>
                  </a:lnTo>
                  <a:lnTo>
                    <a:pt x="841" y="1441"/>
                  </a:lnTo>
                  <a:lnTo>
                    <a:pt x="852" y="1436"/>
                  </a:lnTo>
                  <a:lnTo>
                    <a:pt x="1450" y="1077"/>
                  </a:lnTo>
                  <a:lnTo>
                    <a:pt x="1621" y="1180"/>
                  </a:lnTo>
                  <a:lnTo>
                    <a:pt x="1633" y="1189"/>
                  </a:lnTo>
                  <a:lnTo>
                    <a:pt x="1639" y="1200"/>
                  </a:lnTo>
                  <a:lnTo>
                    <a:pt x="1639" y="1212"/>
                  </a:lnTo>
                  <a:lnTo>
                    <a:pt x="1633" y="1223"/>
                  </a:lnTo>
                  <a:lnTo>
                    <a:pt x="1621" y="1233"/>
                  </a:lnTo>
                  <a:lnTo>
                    <a:pt x="852" y="1694"/>
                  </a:lnTo>
                  <a:lnTo>
                    <a:pt x="841" y="1698"/>
                  </a:lnTo>
                  <a:lnTo>
                    <a:pt x="826" y="1701"/>
                  </a:lnTo>
                  <a:lnTo>
                    <a:pt x="812" y="1701"/>
                  </a:lnTo>
                  <a:lnTo>
                    <a:pt x="797" y="1698"/>
                  </a:lnTo>
                  <a:lnTo>
                    <a:pt x="786" y="1694"/>
                  </a:lnTo>
                  <a:lnTo>
                    <a:pt x="17" y="1233"/>
                  </a:lnTo>
                  <a:lnTo>
                    <a:pt x="6" y="1223"/>
                  </a:lnTo>
                  <a:lnTo>
                    <a:pt x="0" y="1212"/>
                  </a:lnTo>
                  <a:lnTo>
                    <a:pt x="0" y="1200"/>
                  </a:lnTo>
                  <a:lnTo>
                    <a:pt x="6" y="1189"/>
                  </a:lnTo>
                  <a:lnTo>
                    <a:pt x="17" y="1180"/>
                  </a:lnTo>
                  <a:lnTo>
                    <a:pt x="189" y="1077"/>
                  </a:lnTo>
                  <a:close/>
                  <a:moveTo>
                    <a:pt x="761" y="0"/>
                  </a:moveTo>
                  <a:lnTo>
                    <a:pt x="795" y="21"/>
                  </a:lnTo>
                  <a:lnTo>
                    <a:pt x="836" y="43"/>
                  </a:lnTo>
                  <a:lnTo>
                    <a:pt x="884" y="63"/>
                  </a:lnTo>
                  <a:lnTo>
                    <a:pt x="940" y="82"/>
                  </a:lnTo>
                  <a:lnTo>
                    <a:pt x="1000" y="99"/>
                  </a:lnTo>
                  <a:lnTo>
                    <a:pt x="1068" y="115"/>
                  </a:lnTo>
                  <a:lnTo>
                    <a:pt x="1139" y="128"/>
                  </a:lnTo>
                  <a:lnTo>
                    <a:pt x="1216" y="139"/>
                  </a:lnTo>
                  <a:lnTo>
                    <a:pt x="1295" y="147"/>
                  </a:lnTo>
                  <a:lnTo>
                    <a:pt x="1379" y="152"/>
                  </a:lnTo>
                  <a:lnTo>
                    <a:pt x="1466" y="154"/>
                  </a:lnTo>
                  <a:lnTo>
                    <a:pt x="1552" y="152"/>
                  </a:lnTo>
                  <a:lnTo>
                    <a:pt x="1635" y="147"/>
                  </a:lnTo>
                  <a:lnTo>
                    <a:pt x="1716" y="139"/>
                  </a:lnTo>
                  <a:lnTo>
                    <a:pt x="1792" y="128"/>
                  </a:lnTo>
                  <a:lnTo>
                    <a:pt x="1864" y="115"/>
                  </a:lnTo>
                  <a:lnTo>
                    <a:pt x="1930" y="99"/>
                  </a:lnTo>
                  <a:lnTo>
                    <a:pt x="1992" y="82"/>
                  </a:lnTo>
                  <a:lnTo>
                    <a:pt x="2046" y="63"/>
                  </a:lnTo>
                  <a:lnTo>
                    <a:pt x="2096" y="43"/>
                  </a:lnTo>
                  <a:lnTo>
                    <a:pt x="2137" y="21"/>
                  </a:lnTo>
                  <a:lnTo>
                    <a:pt x="2171" y="0"/>
                  </a:lnTo>
                  <a:lnTo>
                    <a:pt x="2171" y="289"/>
                  </a:lnTo>
                  <a:lnTo>
                    <a:pt x="2137" y="310"/>
                  </a:lnTo>
                  <a:lnTo>
                    <a:pt x="2096" y="332"/>
                  </a:lnTo>
                  <a:lnTo>
                    <a:pt x="2046" y="353"/>
                  </a:lnTo>
                  <a:lnTo>
                    <a:pt x="1992" y="371"/>
                  </a:lnTo>
                  <a:lnTo>
                    <a:pt x="1930" y="389"/>
                  </a:lnTo>
                  <a:lnTo>
                    <a:pt x="1864" y="405"/>
                  </a:lnTo>
                  <a:lnTo>
                    <a:pt x="1792" y="418"/>
                  </a:lnTo>
                  <a:lnTo>
                    <a:pt x="1716" y="429"/>
                  </a:lnTo>
                  <a:lnTo>
                    <a:pt x="1635" y="436"/>
                  </a:lnTo>
                  <a:lnTo>
                    <a:pt x="1552" y="442"/>
                  </a:lnTo>
                  <a:lnTo>
                    <a:pt x="1466" y="443"/>
                  </a:lnTo>
                  <a:lnTo>
                    <a:pt x="1368" y="441"/>
                  </a:lnTo>
                  <a:lnTo>
                    <a:pt x="1272" y="435"/>
                  </a:lnTo>
                  <a:lnTo>
                    <a:pt x="913" y="218"/>
                  </a:lnTo>
                  <a:lnTo>
                    <a:pt x="888" y="206"/>
                  </a:lnTo>
                  <a:lnTo>
                    <a:pt x="863" y="199"/>
                  </a:lnTo>
                  <a:lnTo>
                    <a:pt x="840" y="196"/>
                  </a:lnTo>
                  <a:lnTo>
                    <a:pt x="819" y="194"/>
                  </a:lnTo>
                  <a:lnTo>
                    <a:pt x="802" y="194"/>
                  </a:lnTo>
                  <a:lnTo>
                    <a:pt x="782" y="198"/>
                  </a:lnTo>
                  <a:lnTo>
                    <a:pt x="761" y="20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9" name="Freeform 156"/>
            <p:cNvSpPr>
              <a:spLocks noEditPoints="1"/>
            </p:cNvSpPr>
            <p:nvPr/>
          </p:nvSpPr>
          <p:spPr bwMode="auto">
            <a:xfrm>
              <a:off x="7037063" y="2444255"/>
              <a:ext cx="688976" cy="796926"/>
            </a:xfrm>
            <a:custGeom>
              <a:avLst/>
              <a:gdLst>
                <a:gd name="T0" fmla="*/ 797 w 2171"/>
                <a:gd name="T1" fmla="*/ 2249 h 2509"/>
                <a:gd name="T2" fmla="*/ 841 w 2171"/>
                <a:gd name="T3" fmla="*/ 2249 h 2509"/>
                <a:gd name="T4" fmla="*/ 1621 w 2171"/>
                <a:gd name="T5" fmla="*/ 1989 h 2509"/>
                <a:gd name="T6" fmla="*/ 1639 w 2171"/>
                <a:gd name="T7" fmla="*/ 2020 h 2509"/>
                <a:gd name="T8" fmla="*/ 852 w 2171"/>
                <a:gd name="T9" fmla="*/ 2502 h 2509"/>
                <a:gd name="T10" fmla="*/ 812 w 2171"/>
                <a:gd name="T11" fmla="*/ 2509 h 2509"/>
                <a:gd name="T12" fmla="*/ 17 w 2171"/>
                <a:gd name="T13" fmla="*/ 2041 h 2509"/>
                <a:gd name="T14" fmla="*/ 0 w 2171"/>
                <a:gd name="T15" fmla="*/ 2009 h 2509"/>
                <a:gd name="T16" fmla="*/ 189 w 2171"/>
                <a:gd name="T17" fmla="*/ 1886 h 2509"/>
                <a:gd name="T18" fmla="*/ 2145 w 2171"/>
                <a:gd name="T19" fmla="*/ 1319 h 2509"/>
                <a:gd name="T20" fmla="*/ 2041 w 2171"/>
                <a:gd name="T21" fmla="*/ 1389 h 2509"/>
                <a:gd name="T22" fmla="*/ 1908 w 2171"/>
                <a:gd name="T23" fmla="*/ 1436 h 2509"/>
                <a:gd name="T24" fmla="*/ 1761 w 2171"/>
                <a:gd name="T25" fmla="*/ 1465 h 2509"/>
                <a:gd name="T26" fmla="*/ 1561 w 2171"/>
                <a:gd name="T27" fmla="*/ 1416 h 2509"/>
                <a:gd name="T28" fmla="*/ 1728 w 2171"/>
                <a:gd name="T29" fmla="*/ 1301 h 2509"/>
                <a:gd name="T30" fmla="*/ 1757 w 2171"/>
                <a:gd name="T31" fmla="*/ 1216 h 2509"/>
                <a:gd name="T32" fmla="*/ 1728 w 2171"/>
                <a:gd name="T33" fmla="*/ 1130 h 2509"/>
                <a:gd name="T34" fmla="*/ 1496 w 2171"/>
                <a:gd name="T35" fmla="*/ 977 h 2509"/>
                <a:gd name="T36" fmla="*/ 1698 w 2171"/>
                <a:gd name="T37" fmla="*/ 966 h 2509"/>
                <a:gd name="T38" fmla="*/ 1898 w 2171"/>
                <a:gd name="T39" fmla="*/ 935 h 2509"/>
                <a:gd name="T40" fmla="*/ 2075 w 2171"/>
                <a:gd name="T41" fmla="*/ 880 h 2509"/>
                <a:gd name="T42" fmla="*/ 826 w 2171"/>
                <a:gd name="T43" fmla="*/ 722 h 2509"/>
                <a:gd name="T44" fmla="*/ 1621 w 2171"/>
                <a:gd name="T45" fmla="*/ 1190 h 2509"/>
                <a:gd name="T46" fmla="*/ 1639 w 2171"/>
                <a:gd name="T47" fmla="*/ 1221 h 2509"/>
                <a:gd name="T48" fmla="*/ 852 w 2171"/>
                <a:gd name="T49" fmla="*/ 1704 h 2509"/>
                <a:gd name="T50" fmla="*/ 812 w 2171"/>
                <a:gd name="T51" fmla="*/ 1711 h 2509"/>
                <a:gd name="T52" fmla="*/ 17 w 2171"/>
                <a:gd name="T53" fmla="*/ 1243 h 2509"/>
                <a:gd name="T54" fmla="*/ 0 w 2171"/>
                <a:gd name="T55" fmla="*/ 1210 h 2509"/>
                <a:gd name="T56" fmla="*/ 786 w 2171"/>
                <a:gd name="T57" fmla="*/ 728 h 2509"/>
                <a:gd name="T58" fmla="*/ 826 w 2171"/>
                <a:gd name="T59" fmla="*/ 722 h 2509"/>
                <a:gd name="T60" fmla="*/ 1617 w 2171"/>
                <a:gd name="T61" fmla="*/ 6 h 2509"/>
                <a:gd name="T62" fmla="*/ 1821 w 2171"/>
                <a:gd name="T63" fmla="*/ 30 h 2509"/>
                <a:gd name="T64" fmla="*/ 1989 w 2171"/>
                <a:gd name="T65" fmla="*/ 73 h 2509"/>
                <a:gd name="T66" fmla="*/ 2108 w 2171"/>
                <a:gd name="T67" fmla="*/ 128 h 2509"/>
                <a:gd name="T68" fmla="*/ 2166 w 2171"/>
                <a:gd name="T69" fmla="*/ 193 h 2509"/>
                <a:gd name="T70" fmla="*/ 2154 w 2171"/>
                <a:gd name="T71" fmla="*/ 264 h 2509"/>
                <a:gd name="T72" fmla="*/ 2074 w 2171"/>
                <a:gd name="T73" fmla="*/ 326 h 2509"/>
                <a:gd name="T74" fmla="*/ 1937 w 2171"/>
                <a:gd name="T75" fmla="*/ 378 h 2509"/>
                <a:gd name="T76" fmla="*/ 1757 w 2171"/>
                <a:gd name="T77" fmla="*/ 415 h 2509"/>
                <a:gd name="T78" fmla="*/ 1542 w 2171"/>
                <a:gd name="T79" fmla="*/ 433 h 2509"/>
                <a:gd name="T80" fmla="*/ 1315 w 2171"/>
                <a:gd name="T81" fmla="*/ 429 h 2509"/>
                <a:gd name="T82" fmla="*/ 1110 w 2171"/>
                <a:gd name="T83" fmla="*/ 405 h 2509"/>
                <a:gd name="T84" fmla="*/ 942 w 2171"/>
                <a:gd name="T85" fmla="*/ 363 h 2509"/>
                <a:gd name="T86" fmla="*/ 824 w 2171"/>
                <a:gd name="T87" fmla="*/ 307 h 2509"/>
                <a:gd name="T88" fmla="*/ 765 w 2171"/>
                <a:gd name="T89" fmla="*/ 241 h 2509"/>
                <a:gd name="T90" fmla="*/ 777 w 2171"/>
                <a:gd name="T91" fmla="*/ 170 h 2509"/>
                <a:gd name="T92" fmla="*/ 856 w 2171"/>
                <a:gd name="T93" fmla="*/ 108 h 2509"/>
                <a:gd name="T94" fmla="*/ 993 w 2171"/>
                <a:gd name="T95" fmla="*/ 57 h 2509"/>
                <a:gd name="T96" fmla="*/ 1174 w 2171"/>
                <a:gd name="T97" fmla="*/ 19 h 2509"/>
                <a:gd name="T98" fmla="*/ 1388 w 2171"/>
                <a:gd name="T99" fmla="*/ 1 h 2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71" h="2509">
                  <a:moveTo>
                    <a:pt x="189" y="1886"/>
                  </a:moveTo>
                  <a:lnTo>
                    <a:pt x="786" y="2244"/>
                  </a:lnTo>
                  <a:lnTo>
                    <a:pt x="797" y="2249"/>
                  </a:lnTo>
                  <a:lnTo>
                    <a:pt x="812" y="2251"/>
                  </a:lnTo>
                  <a:lnTo>
                    <a:pt x="826" y="2251"/>
                  </a:lnTo>
                  <a:lnTo>
                    <a:pt x="841" y="2249"/>
                  </a:lnTo>
                  <a:lnTo>
                    <a:pt x="852" y="2244"/>
                  </a:lnTo>
                  <a:lnTo>
                    <a:pt x="1450" y="1886"/>
                  </a:lnTo>
                  <a:lnTo>
                    <a:pt x="1621" y="1989"/>
                  </a:lnTo>
                  <a:lnTo>
                    <a:pt x="1633" y="1999"/>
                  </a:lnTo>
                  <a:lnTo>
                    <a:pt x="1639" y="2009"/>
                  </a:lnTo>
                  <a:lnTo>
                    <a:pt x="1639" y="2020"/>
                  </a:lnTo>
                  <a:lnTo>
                    <a:pt x="1633" y="2031"/>
                  </a:lnTo>
                  <a:lnTo>
                    <a:pt x="1621" y="2041"/>
                  </a:lnTo>
                  <a:lnTo>
                    <a:pt x="852" y="2502"/>
                  </a:lnTo>
                  <a:lnTo>
                    <a:pt x="841" y="2506"/>
                  </a:lnTo>
                  <a:lnTo>
                    <a:pt x="826" y="2509"/>
                  </a:lnTo>
                  <a:lnTo>
                    <a:pt x="812" y="2509"/>
                  </a:lnTo>
                  <a:lnTo>
                    <a:pt x="797" y="2506"/>
                  </a:lnTo>
                  <a:lnTo>
                    <a:pt x="786" y="2502"/>
                  </a:lnTo>
                  <a:lnTo>
                    <a:pt x="17" y="2041"/>
                  </a:lnTo>
                  <a:lnTo>
                    <a:pt x="6" y="2031"/>
                  </a:lnTo>
                  <a:lnTo>
                    <a:pt x="0" y="2020"/>
                  </a:lnTo>
                  <a:lnTo>
                    <a:pt x="0" y="2009"/>
                  </a:lnTo>
                  <a:lnTo>
                    <a:pt x="6" y="1997"/>
                  </a:lnTo>
                  <a:lnTo>
                    <a:pt x="17" y="1988"/>
                  </a:lnTo>
                  <a:lnTo>
                    <a:pt x="189" y="1886"/>
                  </a:lnTo>
                  <a:close/>
                  <a:moveTo>
                    <a:pt x="2171" y="831"/>
                  </a:moveTo>
                  <a:lnTo>
                    <a:pt x="2171" y="1290"/>
                  </a:lnTo>
                  <a:lnTo>
                    <a:pt x="2145" y="1319"/>
                  </a:lnTo>
                  <a:lnTo>
                    <a:pt x="2114" y="1346"/>
                  </a:lnTo>
                  <a:lnTo>
                    <a:pt x="2080" y="1369"/>
                  </a:lnTo>
                  <a:lnTo>
                    <a:pt x="2041" y="1389"/>
                  </a:lnTo>
                  <a:lnTo>
                    <a:pt x="1999" y="1407"/>
                  </a:lnTo>
                  <a:lnTo>
                    <a:pt x="1954" y="1423"/>
                  </a:lnTo>
                  <a:lnTo>
                    <a:pt x="1908" y="1436"/>
                  </a:lnTo>
                  <a:lnTo>
                    <a:pt x="1860" y="1448"/>
                  </a:lnTo>
                  <a:lnTo>
                    <a:pt x="1810" y="1458"/>
                  </a:lnTo>
                  <a:lnTo>
                    <a:pt x="1761" y="1465"/>
                  </a:lnTo>
                  <a:lnTo>
                    <a:pt x="1711" y="1473"/>
                  </a:lnTo>
                  <a:lnTo>
                    <a:pt x="1663" y="1477"/>
                  </a:lnTo>
                  <a:lnTo>
                    <a:pt x="1561" y="1416"/>
                  </a:lnTo>
                  <a:lnTo>
                    <a:pt x="1681" y="1343"/>
                  </a:lnTo>
                  <a:lnTo>
                    <a:pt x="1708" y="1324"/>
                  </a:lnTo>
                  <a:lnTo>
                    <a:pt x="1728" y="1301"/>
                  </a:lnTo>
                  <a:lnTo>
                    <a:pt x="1744" y="1276"/>
                  </a:lnTo>
                  <a:lnTo>
                    <a:pt x="1754" y="1247"/>
                  </a:lnTo>
                  <a:lnTo>
                    <a:pt x="1757" y="1216"/>
                  </a:lnTo>
                  <a:lnTo>
                    <a:pt x="1754" y="1186"/>
                  </a:lnTo>
                  <a:lnTo>
                    <a:pt x="1744" y="1157"/>
                  </a:lnTo>
                  <a:lnTo>
                    <a:pt x="1728" y="1130"/>
                  </a:lnTo>
                  <a:lnTo>
                    <a:pt x="1708" y="1107"/>
                  </a:lnTo>
                  <a:lnTo>
                    <a:pt x="1681" y="1088"/>
                  </a:lnTo>
                  <a:lnTo>
                    <a:pt x="1496" y="977"/>
                  </a:lnTo>
                  <a:lnTo>
                    <a:pt x="1561" y="976"/>
                  </a:lnTo>
                  <a:lnTo>
                    <a:pt x="1629" y="971"/>
                  </a:lnTo>
                  <a:lnTo>
                    <a:pt x="1698" y="966"/>
                  </a:lnTo>
                  <a:lnTo>
                    <a:pt x="1766" y="958"/>
                  </a:lnTo>
                  <a:lnTo>
                    <a:pt x="1832" y="947"/>
                  </a:lnTo>
                  <a:lnTo>
                    <a:pt x="1898" y="935"/>
                  </a:lnTo>
                  <a:lnTo>
                    <a:pt x="1960" y="919"/>
                  </a:lnTo>
                  <a:lnTo>
                    <a:pt x="2020" y="901"/>
                  </a:lnTo>
                  <a:lnTo>
                    <a:pt x="2075" y="880"/>
                  </a:lnTo>
                  <a:lnTo>
                    <a:pt x="2126" y="857"/>
                  </a:lnTo>
                  <a:lnTo>
                    <a:pt x="2171" y="831"/>
                  </a:lnTo>
                  <a:close/>
                  <a:moveTo>
                    <a:pt x="826" y="722"/>
                  </a:moveTo>
                  <a:lnTo>
                    <a:pt x="841" y="724"/>
                  </a:lnTo>
                  <a:lnTo>
                    <a:pt x="852" y="728"/>
                  </a:lnTo>
                  <a:lnTo>
                    <a:pt x="1621" y="1190"/>
                  </a:lnTo>
                  <a:lnTo>
                    <a:pt x="1633" y="1199"/>
                  </a:lnTo>
                  <a:lnTo>
                    <a:pt x="1639" y="1210"/>
                  </a:lnTo>
                  <a:lnTo>
                    <a:pt x="1639" y="1221"/>
                  </a:lnTo>
                  <a:lnTo>
                    <a:pt x="1633" y="1233"/>
                  </a:lnTo>
                  <a:lnTo>
                    <a:pt x="1621" y="1243"/>
                  </a:lnTo>
                  <a:lnTo>
                    <a:pt x="852" y="1704"/>
                  </a:lnTo>
                  <a:lnTo>
                    <a:pt x="841" y="1708"/>
                  </a:lnTo>
                  <a:lnTo>
                    <a:pt x="826" y="1711"/>
                  </a:lnTo>
                  <a:lnTo>
                    <a:pt x="812" y="1711"/>
                  </a:lnTo>
                  <a:lnTo>
                    <a:pt x="797" y="1708"/>
                  </a:lnTo>
                  <a:lnTo>
                    <a:pt x="786" y="1704"/>
                  </a:lnTo>
                  <a:lnTo>
                    <a:pt x="17" y="1243"/>
                  </a:lnTo>
                  <a:lnTo>
                    <a:pt x="6" y="1233"/>
                  </a:lnTo>
                  <a:lnTo>
                    <a:pt x="0" y="1221"/>
                  </a:lnTo>
                  <a:lnTo>
                    <a:pt x="0" y="1210"/>
                  </a:lnTo>
                  <a:lnTo>
                    <a:pt x="6" y="1199"/>
                  </a:lnTo>
                  <a:lnTo>
                    <a:pt x="17" y="1190"/>
                  </a:lnTo>
                  <a:lnTo>
                    <a:pt x="786" y="728"/>
                  </a:lnTo>
                  <a:lnTo>
                    <a:pt x="797" y="724"/>
                  </a:lnTo>
                  <a:lnTo>
                    <a:pt x="812" y="722"/>
                  </a:lnTo>
                  <a:lnTo>
                    <a:pt x="826" y="722"/>
                  </a:lnTo>
                  <a:close/>
                  <a:moveTo>
                    <a:pt x="1466" y="0"/>
                  </a:moveTo>
                  <a:lnTo>
                    <a:pt x="1542" y="1"/>
                  </a:lnTo>
                  <a:lnTo>
                    <a:pt x="1617" y="6"/>
                  </a:lnTo>
                  <a:lnTo>
                    <a:pt x="1688" y="12"/>
                  </a:lnTo>
                  <a:lnTo>
                    <a:pt x="1757" y="19"/>
                  </a:lnTo>
                  <a:lnTo>
                    <a:pt x="1821" y="30"/>
                  </a:lnTo>
                  <a:lnTo>
                    <a:pt x="1882" y="42"/>
                  </a:lnTo>
                  <a:lnTo>
                    <a:pt x="1937" y="57"/>
                  </a:lnTo>
                  <a:lnTo>
                    <a:pt x="1989" y="73"/>
                  </a:lnTo>
                  <a:lnTo>
                    <a:pt x="2034" y="89"/>
                  </a:lnTo>
                  <a:lnTo>
                    <a:pt x="2074" y="108"/>
                  </a:lnTo>
                  <a:lnTo>
                    <a:pt x="2108" y="128"/>
                  </a:lnTo>
                  <a:lnTo>
                    <a:pt x="2134" y="149"/>
                  </a:lnTo>
                  <a:lnTo>
                    <a:pt x="2154" y="170"/>
                  </a:lnTo>
                  <a:lnTo>
                    <a:pt x="2166" y="193"/>
                  </a:lnTo>
                  <a:lnTo>
                    <a:pt x="2171" y="218"/>
                  </a:lnTo>
                  <a:lnTo>
                    <a:pt x="2166" y="241"/>
                  </a:lnTo>
                  <a:lnTo>
                    <a:pt x="2154" y="264"/>
                  </a:lnTo>
                  <a:lnTo>
                    <a:pt x="2134" y="287"/>
                  </a:lnTo>
                  <a:lnTo>
                    <a:pt x="2108" y="307"/>
                  </a:lnTo>
                  <a:lnTo>
                    <a:pt x="2074" y="326"/>
                  </a:lnTo>
                  <a:lnTo>
                    <a:pt x="2034" y="346"/>
                  </a:lnTo>
                  <a:lnTo>
                    <a:pt x="1989" y="363"/>
                  </a:lnTo>
                  <a:lnTo>
                    <a:pt x="1937" y="378"/>
                  </a:lnTo>
                  <a:lnTo>
                    <a:pt x="1882" y="393"/>
                  </a:lnTo>
                  <a:lnTo>
                    <a:pt x="1821" y="405"/>
                  </a:lnTo>
                  <a:lnTo>
                    <a:pt x="1757" y="415"/>
                  </a:lnTo>
                  <a:lnTo>
                    <a:pt x="1688" y="423"/>
                  </a:lnTo>
                  <a:lnTo>
                    <a:pt x="1617" y="429"/>
                  </a:lnTo>
                  <a:lnTo>
                    <a:pt x="1542" y="433"/>
                  </a:lnTo>
                  <a:lnTo>
                    <a:pt x="1466" y="434"/>
                  </a:lnTo>
                  <a:lnTo>
                    <a:pt x="1388" y="433"/>
                  </a:lnTo>
                  <a:lnTo>
                    <a:pt x="1315" y="429"/>
                  </a:lnTo>
                  <a:lnTo>
                    <a:pt x="1243" y="423"/>
                  </a:lnTo>
                  <a:lnTo>
                    <a:pt x="1174" y="415"/>
                  </a:lnTo>
                  <a:lnTo>
                    <a:pt x="1110" y="405"/>
                  </a:lnTo>
                  <a:lnTo>
                    <a:pt x="1050" y="393"/>
                  </a:lnTo>
                  <a:lnTo>
                    <a:pt x="993" y="378"/>
                  </a:lnTo>
                  <a:lnTo>
                    <a:pt x="942" y="363"/>
                  </a:lnTo>
                  <a:lnTo>
                    <a:pt x="896" y="346"/>
                  </a:lnTo>
                  <a:lnTo>
                    <a:pt x="856" y="326"/>
                  </a:lnTo>
                  <a:lnTo>
                    <a:pt x="824" y="307"/>
                  </a:lnTo>
                  <a:lnTo>
                    <a:pt x="797" y="287"/>
                  </a:lnTo>
                  <a:lnTo>
                    <a:pt x="777" y="264"/>
                  </a:lnTo>
                  <a:lnTo>
                    <a:pt x="765" y="241"/>
                  </a:lnTo>
                  <a:lnTo>
                    <a:pt x="761" y="218"/>
                  </a:lnTo>
                  <a:lnTo>
                    <a:pt x="765" y="193"/>
                  </a:lnTo>
                  <a:lnTo>
                    <a:pt x="777" y="170"/>
                  </a:lnTo>
                  <a:lnTo>
                    <a:pt x="797" y="149"/>
                  </a:lnTo>
                  <a:lnTo>
                    <a:pt x="824" y="128"/>
                  </a:lnTo>
                  <a:lnTo>
                    <a:pt x="856" y="108"/>
                  </a:lnTo>
                  <a:lnTo>
                    <a:pt x="896" y="89"/>
                  </a:lnTo>
                  <a:lnTo>
                    <a:pt x="942" y="73"/>
                  </a:lnTo>
                  <a:lnTo>
                    <a:pt x="993" y="57"/>
                  </a:lnTo>
                  <a:lnTo>
                    <a:pt x="1050" y="42"/>
                  </a:lnTo>
                  <a:lnTo>
                    <a:pt x="1110" y="30"/>
                  </a:lnTo>
                  <a:lnTo>
                    <a:pt x="1174" y="19"/>
                  </a:lnTo>
                  <a:lnTo>
                    <a:pt x="1243" y="12"/>
                  </a:lnTo>
                  <a:lnTo>
                    <a:pt x="1315" y="6"/>
                  </a:lnTo>
                  <a:lnTo>
                    <a:pt x="1388" y="1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51" name="Freeform 154"/>
          <p:cNvSpPr>
            <a:spLocks/>
          </p:cNvSpPr>
          <p:nvPr/>
        </p:nvSpPr>
        <p:spPr bwMode="auto">
          <a:xfrm>
            <a:off x="1195395" y="4530945"/>
            <a:ext cx="340007" cy="387975"/>
          </a:xfrm>
          <a:custGeom>
            <a:avLst/>
            <a:gdLst>
              <a:gd name="T0" fmla="*/ 1701 w 2410"/>
              <a:gd name="T1" fmla="*/ 4 h 2750"/>
              <a:gd name="T2" fmla="*/ 1875 w 2410"/>
              <a:gd name="T3" fmla="*/ 18 h 2750"/>
              <a:gd name="T4" fmla="*/ 2040 w 2410"/>
              <a:gd name="T5" fmla="*/ 47 h 2750"/>
              <a:gd name="T6" fmla="*/ 2187 w 2410"/>
              <a:gd name="T7" fmla="*/ 92 h 2750"/>
              <a:gd name="T8" fmla="*/ 2304 w 2410"/>
              <a:gd name="T9" fmla="*/ 155 h 2750"/>
              <a:gd name="T10" fmla="*/ 2381 w 2410"/>
              <a:gd name="T11" fmla="*/ 236 h 2750"/>
              <a:gd name="T12" fmla="*/ 2410 w 2410"/>
              <a:gd name="T13" fmla="*/ 338 h 2750"/>
              <a:gd name="T14" fmla="*/ 2410 w 2410"/>
              <a:gd name="T15" fmla="*/ 388 h 2750"/>
              <a:gd name="T16" fmla="*/ 2410 w 2410"/>
              <a:gd name="T17" fmla="*/ 498 h 2750"/>
              <a:gd name="T18" fmla="*/ 2410 w 2410"/>
              <a:gd name="T19" fmla="*/ 652 h 2750"/>
              <a:gd name="T20" fmla="*/ 2410 w 2410"/>
              <a:gd name="T21" fmla="*/ 1067 h 2750"/>
              <a:gd name="T22" fmla="*/ 2410 w 2410"/>
              <a:gd name="T23" fmla="*/ 1225 h 2750"/>
              <a:gd name="T24" fmla="*/ 2410 w 2410"/>
              <a:gd name="T25" fmla="*/ 1344 h 2750"/>
              <a:gd name="T26" fmla="*/ 2410 w 2410"/>
              <a:gd name="T27" fmla="*/ 1405 h 2750"/>
              <a:gd name="T28" fmla="*/ 2400 w 2410"/>
              <a:gd name="T29" fmla="*/ 1460 h 2750"/>
              <a:gd name="T30" fmla="*/ 2316 w 2410"/>
              <a:gd name="T31" fmla="*/ 1554 h 2750"/>
              <a:gd name="T32" fmla="*/ 2163 w 2410"/>
              <a:gd name="T33" fmla="*/ 1639 h 2750"/>
              <a:gd name="T34" fmla="*/ 1956 w 2410"/>
              <a:gd name="T35" fmla="*/ 1695 h 2750"/>
              <a:gd name="T36" fmla="*/ 1875 w 2410"/>
              <a:gd name="T37" fmla="*/ 1766 h 2750"/>
              <a:gd name="T38" fmla="*/ 1829 w 2410"/>
              <a:gd name="T39" fmla="*/ 1845 h 2750"/>
              <a:gd name="T40" fmla="*/ 1802 w 2410"/>
              <a:gd name="T41" fmla="*/ 2006 h 2750"/>
              <a:gd name="T42" fmla="*/ 1865 w 2410"/>
              <a:gd name="T43" fmla="*/ 2075 h 2750"/>
              <a:gd name="T44" fmla="*/ 1875 w 2410"/>
              <a:gd name="T45" fmla="*/ 2166 h 2750"/>
              <a:gd name="T46" fmla="*/ 1829 w 2410"/>
              <a:gd name="T47" fmla="*/ 2244 h 2750"/>
              <a:gd name="T48" fmla="*/ 1008 w 2410"/>
              <a:gd name="T49" fmla="*/ 2738 h 2750"/>
              <a:gd name="T50" fmla="*/ 939 w 2410"/>
              <a:gd name="T51" fmla="*/ 2750 h 2750"/>
              <a:gd name="T52" fmla="*/ 870 w 2410"/>
              <a:gd name="T53" fmla="*/ 2738 h 2750"/>
              <a:gd name="T54" fmla="*/ 49 w 2410"/>
              <a:gd name="T55" fmla="*/ 2244 h 2750"/>
              <a:gd name="T56" fmla="*/ 3 w 2410"/>
              <a:gd name="T57" fmla="*/ 2166 h 2750"/>
              <a:gd name="T58" fmla="*/ 13 w 2410"/>
              <a:gd name="T59" fmla="*/ 2075 h 2750"/>
              <a:gd name="T60" fmla="*/ 76 w 2410"/>
              <a:gd name="T61" fmla="*/ 2006 h 2750"/>
              <a:gd name="T62" fmla="*/ 49 w 2410"/>
              <a:gd name="T63" fmla="*/ 1844 h 2750"/>
              <a:gd name="T64" fmla="*/ 3 w 2410"/>
              <a:gd name="T65" fmla="*/ 1766 h 2750"/>
              <a:gd name="T66" fmla="*/ 13 w 2410"/>
              <a:gd name="T67" fmla="*/ 1676 h 2750"/>
              <a:gd name="T68" fmla="*/ 76 w 2410"/>
              <a:gd name="T69" fmla="*/ 1606 h 2750"/>
              <a:gd name="T70" fmla="*/ 49 w 2410"/>
              <a:gd name="T71" fmla="*/ 1445 h 2750"/>
              <a:gd name="T72" fmla="*/ 3 w 2410"/>
              <a:gd name="T73" fmla="*/ 1367 h 2750"/>
              <a:gd name="T74" fmla="*/ 13 w 2410"/>
              <a:gd name="T75" fmla="*/ 1276 h 2750"/>
              <a:gd name="T76" fmla="*/ 77 w 2410"/>
              <a:gd name="T77" fmla="*/ 1207 h 2750"/>
              <a:gd name="T78" fmla="*/ 761 w 2410"/>
              <a:gd name="T79" fmla="*/ 728 h 2750"/>
              <a:gd name="T80" fmla="*/ 761 w 2410"/>
              <a:gd name="T81" fmla="*/ 650 h 2750"/>
              <a:gd name="T82" fmla="*/ 761 w 2410"/>
              <a:gd name="T83" fmla="*/ 429 h 2750"/>
              <a:gd name="T84" fmla="*/ 765 w 2410"/>
              <a:gd name="T85" fmla="*/ 301 h 2750"/>
              <a:gd name="T86" fmla="*/ 811 w 2410"/>
              <a:gd name="T87" fmla="*/ 207 h 2750"/>
              <a:gd name="T88" fmla="*/ 903 w 2410"/>
              <a:gd name="T89" fmla="*/ 132 h 2750"/>
              <a:gd name="T90" fmla="*/ 1031 w 2410"/>
              <a:gd name="T91" fmla="*/ 76 h 2750"/>
              <a:gd name="T92" fmla="*/ 1184 w 2410"/>
              <a:gd name="T93" fmla="*/ 37 h 2750"/>
              <a:gd name="T94" fmla="*/ 1354 w 2410"/>
              <a:gd name="T95" fmla="*/ 12 h 2750"/>
              <a:gd name="T96" fmla="*/ 1528 w 2410"/>
              <a:gd name="T97" fmla="*/ 1 h 2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10" h="2750">
                <a:moveTo>
                  <a:pt x="1586" y="0"/>
                </a:moveTo>
                <a:lnTo>
                  <a:pt x="1643" y="1"/>
                </a:lnTo>
                <a:lnTo>
                  <a:pt x="1701" y="4"/>
                </a:lnTo>
                <a:lnTo>
                  <a:pt x="1760" y="6"/>
                </a:lnTo>
                <a:lnTo>
                  <a:pt x="1818" y="12"/>
                </a:lnTo>
                <a:lnTo>
                  <a:pt x="1875" y="18"/>
                </a:lnTo>
                <a:lnTo>
                  <a:pt x="1932" y="27"/>
                </a:lnTo>
                <a:lnTo>
                  <a:pt x="1987" y="37"/>
                </a:lnTo>
                <a:lnTo>
                  <a:pt x="2040" y="47"/>
                </a:lnTo>
                <a:lnTo>
                  <a:pt x="2091" y="61"/>
                </a:lnTo>
                <a:lnTo>
                  <a:pt x="2141" y="76"/>
                </a:lnTo>
                <a:lnTo>
                  <a:pt x="2187" y="92"/>
                </a:lnTo>
                <a:lnTo>
                  <a:pt x="2229" y="112"/>
                </a:lnTo>
                <a:lnTo>
                  <a:pt x="2269" y="132"/>
                </a:lnTo>
                <a:lnTo>
                  <a:pt x="2304" y="155"/>
                </a:lnTo>
                <a:lnTo>
                  <a:pt x="2336" y="180"/>
                </a:lnTo>
                <a:lnTo>
                  <a:pt x="2361" y="207"/>
                </a:lnTo>
                <a:lnTo>
                  <a:pt x="2381" y="236"/>
                </a:lnTo>
                <a:lnTo>
                  <a:pt x="2397" y="267"/>
                </a:lnTo>
                <a:lnTo>
                  <a:pt x="2407" y="301"/>
                </a:lnTo>
                <a:lnTo>
                  <a:pt x="2410" y="338"/>
                </a:lnTo>
                <a:lnTo>
                  <a:pt x="2410" y="346"/>
                </a:lnTo>
                <a:lnTo>
                  <a:pt x="2410" y="363"/>
                </a:lnTo>
                <a:lnTo>
                  <a:pt x="2410" y="388"/>
                </a:lnTo>
                <a:lnTo>
                  <a:pt x="2410" y="419"/>
                </a:lnTo>
                <a:lnTo>
                  <a:pt x="2410" y="456"/>
                </a:lnTo>
                <a:lnTo>
                  <a:pt x="2410" y="498"/>
                </a:lnTo>
                <a:lnTo>
                  <a:pt x="2410" y="546"/>
                </a:lnTo>
                <a:lnTo>
                  <a:pt x="2410" y="598"/>
                </a:lnTo>
                <a:lnTo>
                  <a:pt x="2410" y="652"/>
                </a:lnTo>
                <a:lnTo>
                  <a:pt x="2410" y="709"/>
                </a:lnTo>
                <a:lnTo>
                  <a:pt x="2410" y="1009"/>
                </a:lnTo>
                <a:lnTo>
                  <a:pt x="2410" y="1067"/>
                </a:lnTo>
                <a:lnTo>
                  <a:pt x="2410" y="1122"/>
                </a:lnTo>
                <a:lnTo>
                  <a:pt x="2410" y="1176"/>
                </a:lnTo>
                <a:lnTo>
                  <a:pt x="2410" y="1225"/>
                </a:lnTo>
                <a:lnTo>
                  <a:pt x="2410" y="1270"/>
                </a:lnTo>
                <a:lnTo>
                  <a:pt x="2410" y="1310"/>
                </a:lnTo>
                <a:lnTo>
                  <a:pt x="2410" y="1344"/>
                </a:lnTo>
                <a:lnTo>
                  <a:pt x="2410" y="1371"/>
                </a:lnTo>
                <a:lnTo>
                  <a:pt x="2410" y="1392"/>
                </a:lnTo>
                <a:lnTo>
                  <a:pt x="2410" y="1405"/>
                </a:lnTo>
                <a:lnTo>
                  <a:pt x="2410" y="1410"/>
                </a:lnTo>
                <a:lnTo>
                  <a:pt x="2408" y="1435"/>
                </a:lnTo>
                <a:lnTo>
                  <a:pt x="2400" y="1460"/>
                </a:lnTo>
                <a:lnTo>
                  <a:pt x="2386" y="1481"/>
                </a:lnTo>
                <a:lnTo>
                  <a:pt x="2354" y="1519"/>
                </a:lnTo>
                <a:lnTo>
                  <a:pt x="2316" y="1554"/>
                </a:lnTo>
                <a:lnTo>
                  <a:pt x="2271" y="1585"/>
                </a:lnTo>
                <a:lnTo>
                  <a:pt x="2219" y="1613"/>
                </a:lnTo>
                <a:lnTo>
                  <a:pt x="2163" y="1639"/>
                </a:lnTo>
                <a:lnTo>
                  <a:pt x="2100" y="1660"/>
                </a:lnTo>
                <a:lnTo>
                  <a:pt x="2031" y="1680"/>
                </a:lnTo>
                <a:lnTo>
                  <a:pt x="1956" y="1695"/>
                </a:lnTo>
                <a:lnTo>
                  <a:pt x="1876" y="1708"/>
                </a:lnTo>
                <a:lnTo>
                  <a:pt x="1878" y="1735"/>
                </a:lnTo>
                <a:lnTo>
                  <a:pt x="1875" y="1766"/>
                </a:lnTo>
                <a:lnTo>
                  <a:pt x="1865" y="1795"/>
                </a:lnTo>
                <a:lnTo>
                  <a:pt x="1849" y="1821"/>
                </a:lnTo>
                <a:lnTo>
                  <a:pt x="1829" y="1845"/>
                </a:lnTo>
                <a:lnTo>
                  <a:pt x="1802" y="1865"/>
                </a:lnTo>
                <a:lnTo>
                  <a:pt x="1685" y="1935"/>
                </a:lnTo>
                <a:lnTo>
                  <a:pt x="1802" y="2006"/>
                </a:lnTo>
                <a:lnTo>
                  <a:pt x="1829" y="2025"/>
                </a:lnTo>
                <a:lnTo>
                  <a:pt x="1849" y="2048"/>
                </a:lnTo>
                <a:lnTo>
                  <a:pt x="1865" y="2075"/>
                </a:lnTo>
                <a:lnTo>
                  <a:pt x="1875" y="2104"/>
                </a:lnTo>
                <a:lnTo>
                  <a:pt x="1878" y="2134"/>
                </a:lnTo>
                <a:lnTo>
                  <a:pt x="1875" y="2166"/>
                </a:lnTo>
                <a:lnTo>
                  <a:pt x="1865" y="2195"/>
                </a:lnTo>
                <a:lnTo>
                  <a:pt x="1849" y="2221"/>
                </a:lnTo>
                <a:lnTo>
                  <a:pt x="1829" y="2244"/>
                </a:lnTo>
                <a:lnTo>
                  <a:pt x="1802" y="2264"/>
                </a:lnTo>
                <a:lnTo>
                  <a:pt x="1033" y="2724"/>
                </a:lnTo>
                <a:lnTo>
                  <a:pt x="1008" y="2738"/>
                </a:lnTo>
                <a:lnTo>
                  <a:pt x="984" y="2745"/>
                </a:lnTo>
                <a:lnTo>
                  <a:pt x="960" y="2749"/>
                </a:lnTo>
                <a:lnTo>
                  <a:pt x="939" y="2750"/>
                </a:lnTo>
                <a:lnTo>
                  <a:pt x="918" y="2749"/>
                </a:lnTo>
                <a:lnTo>
                  <a:pt x="895" y="2745"/>
                </a:lnTo>
                <a:lnTo>
                  <a:pt x="870" y="2738"/>
                </a:lnTo>
                <a:lnTo>
                  <a:pt x="845" y="2724"/>
                </a:lnTo>
                <a:lnTo>
                  <a:pt x="76" y="2264"/>
                </a:lnTo>
                <a:lnTo>
                  <a:pt x="49" y="2244"/>
                </a:lnTo>
                <a:lnTo>
                  <a:pt x="29" y="2221"/>
                </a:lnTo>
                <a:lnTo>
                  <a:pt x="13" y="2195"/>
                </a:lnTo>
                <a:lnTo>
                  <a:pt x="3" y="2166"/>
                </a:lnTo>
                <a:lnTo>
                  <a:pt x="0" y="2134"/>
                </a:lnTo>
                <a:lnTo>
                  <a:pt x="3" y="2104"/>
                </a:lnTo>
                <a:lnTo>
                  <a:pt x="13" y="2075"/>
                </a:lnTo>
                <a:lnTo>
                  <a:pt x="29" y="2048"/>
                </a:lnTo>
                <a:lnTo>
                  <a:pt x="49" y="2025"/>
                </a:lnTo>
                <a:lnTo>
                  <a:pt x="76" y="2006"/>
                </a:lnTo>
                <a:lnTo>
                  <a:pt x="194" y="1935"/>
                </a:lnTo>
                <a:lnTo>
                  <a:pt x="76" y="1865"/>
                </a:lnTo>
                <a:lnTo>
                  <a:pt x="49" y="1844"/>
                </a:lnTo>
                <a:lnTo>
                  <a:pt x="29" y="1821"/>
                </a:lnTo>
                <a:lnTo>
                  <a:pt x="13" y="1795"/>
                </a:lnTo>
                <a:lnTo>
                  <a:pt x="3" y="1766"/>
                </a:lnTo>
                <a:lnTo>
                  <a:pt x="0" y="1735"/>
                </a:lnTo>
                <a:lnTo>
                  <a:pt x="3" y="1705"/>
                </a:lnTo>
                <a:lnTo>
                  <a:pt x="13" y="1676"/>
                </a:lnTo>
                <a:lnTo>
                  <a:pt x="29" y="1649"/>
                </a:lnTo>
                <a:lnTo>
                  <a:pt x="49" y="1625"/>
                </a:lnTo>
                <a:lnTo>
                  <a:pt x="76" y="1606"/>
                </a:lnTo>
                <a:lnTo>
                  <a:pt x="194" y="1536"/>
                </a:lnTo>
                <a:lnTo>
                  <a:pt x="76" y="1464"/>
                </a:lnTo>
                <a:lnTo>
                  <a:pt x="49" y="1445"/>
                </a:lnTo>
                <a:lnTo>
                  <a:pt x="29" y="1422"/>
                </a:lnTo>
                <a:lnTo>
                  <a:pt x="13" y="1396"/>
                </a:lnTo>
                <a:lnTo>
                  <a:pt x="3" y="1367"/>
                </a:lnTo>
                <a:lnTo>
                  <a:pt x="0" y="1335"/>
                </a:lnTo>
                <a:lnTo>
                  <a:pt x="3" y="1305"/>
                </a:lnTo>
                <a:lnTo>
                  <a:pt x="13" y="1276"/>
                </a:lnTo>
                <a:lnTo>
                  <a:pt x="29" y="1249"/>
                </a:lnTo>
                <a:lnTo>
                  <a:pt x="50" y="1226"/>
                </a:lnTo>
                <a:lnTo>
                  <a:pt x="77" y="1207"/>
                </a:lnTo>
                <a:lnTo>
                  <a:pt x="761" y="796"/>
                </a:lnTo>
                <a:lnTo>
                  <a:pt x="761" y="732"/>
                </a:lnTo>
                <a:lnTo>
                  <a:pt x="761" y="728"/>
                </a:lnTo>
                <a:lnTo>
                  <a:pt x="761" y="717"/>
                </a:lnTo>
                <a:lnTo>
                  <a:pt x="761" y="676"/>
                </a:lnTo>
                <a:lnTo>
                  <a:pt x="761" y="650"/>
                </a:lnTo>
                <a:lnTo>
                  <a:pt x="761" y="618"/>
                </a:lnTo>
                <a:lnTo>
                  <a:pt x="761" y="466"/>
                </a:lnTo>
                <a:lnTo>
                  <a:pt x="761" y="429"/>
                </a:lnTo>
                <a:lnTo>
                  <a:pt x="761" y="398"/>
                </a:lnTo>
                <a:lnTo>
                  <a:pt x="761" y="338"/>
                </a:lnTo>
                <a:lnTo>
                  <a:pt x="765" y="301"/>
                </a:lnTo>
                <a:lnTo>
                  <a:pt x="775" y="267"/>
                </a:lnTo>
                <a:lnTo>
                  <a:pt x="789" y="236"/>
                </a:lnTo>
                <a:lnTo>
                  <a:pt x="811" y="207"/>
                </a:lnTo>
                <a:lnTo>
                  <a:pt x="836" y="180"/>
                </a:lnTo>
                <a:lnTo>
                  <a:pt x="868" y="155"/>
                </a:lnTo>
                <a:lnTo>
                  <a:pt x="903" y="132"/>
                </a:lnTo>
                <a:lnTo>
                  <a:pt x="941" y="112"/>
                </a:lnTo>
                <a:lnTo>
                  <a:pt x="985" y="92"/>
                </a:lnTo>
                <a:lnTo>
                  <a:pt x="1031" y="76"/>
                </a:lnTo>
                <a:lnTo>
                  <a:pt x="1079" y="61"/>
                </a:lnTo>
                <a:lnTo>
                  <a:pt x="1131" y="47"/>
                </a:lnTo>
                <a:lnTo>
                  <a:pt x="1184" y="37"/>
                </a:lnTo>
                <a:lnTo>
                  <a:pt x="1240" y="27"/>
                </a:lnTo>
                <a:lnTo>
                  <a:pt x="1297" y="18"/>
                </a:lnTo>
                <a:lnTo>
                  <a:pt x="1354" y="12"/>
                </a:lnTo>
                <a:lnTo>
                  <a:pt x="1412" y="6"/>
                </a:lnTo>
                <a:lnTo>
                  <a:pt x="1470" y="4"/>
                </a:lnTo>
                <a:lnTo>
                  <a:pt x="1528" y="1"/>
                </a:lnTo>
                <a:lnTo>
                  <a:pt x="1586" y="0"/>
                </a:lnTo>
                <a:close/>
              </a:path>
            </a:pathLst>
          </a:custGeom>
          <a:solidFill>
            <a:srgbClr val="3D80B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2" name="Freeform 155"/>
          <p:cNvSpPr>
            <a:spLocks noEditPoints="1"/>
          </p:cNvSpPr>
          <p:nvPr/>
        </p:nvSpPr>
        <p:spPr bwMode="auto">
          <a:xfrm>
            <a:off x="1212324" y="4605719"/>
            <a:ext cx="306148" cy="239839"/>
          </a:xfrm>
          <a:custGeom>
            <a:avLst/>
            <a:gdLst>
              <a:gd name="T0" fmla="*/ 786 w 2171"/>
              <a:gd name="T1" fmla="*/ 1436 h 1701"/>
              <a:gd name="T2" fmla="*/ 812 w 2171"/>
              <a:gd name="T3" fmla="*/ 1443 h 1701"/>
              <a:gd name="T4" fmla="*/ 841 w 2171"/>
              <a:gd name="T5" fmla="*/ 1441 h 1701"/>
              <a:gd name="T6" fmla="*/ 1450 w 2171"/>
              <a:gd name="T7" fmla="*/ 1077 h 1701"/>
              <a:gd name="T8" fmla="*/ 1633 w 2171"/>
              <a:gd name="T9" fmla="*/ 1189 h 1701"/>
              <a:gd name="T10" fmla="*/ 1639 w 2171"/>
              <a:gd name="T11" fmla="*/ 1212 h 1701"/>
              <a:gd name="T12" fmla="*/ 1621 w 2171"/>
              <a:gd name="T13" fmla="*/ 1233 h 1701"/>
              <a:gd name="T14" fmla="*/ 841 w 2171"/>
              <a:gd name="T15" fmla="*/ 1698 h 1701"/>
              <a:gd name="T16" fmla="*/ 812 w 2171"/>
              <a:gd name="T17" fmla="*/ 1701 h 1701"/>
              <a:gd name="T18" fmla="*/ 786 w 2171"/>
              <a:gd name="T19" fmla="*/ 1694 h 1701"/>
              <a:gd name="T20" fmla="*/ 6 w 2171"/>
              <a:gd name="T21" fmla="*/ 1223 h 1701"/>
              <a:gd name="T22" fmla="*/ 0 w 2171"/>
              <a:gd name="T23" fmla="*/ 1200 h 1701"/>
              <a:gd name="T24" fmla="*/ 17 w 2171"/>
              <a:gd name="T25" fmla="*/ 1180 h 1701"/>
              <a:gd name="T26" fmla="*/ 761 w 2171"/>
              <a:gd name="T27" fmla="*/ 0 h 1701"/>
              <a:gd name="T28" fmla="*/ 836 w 2171"/>
              <a:gd name="T29" fmla="*/ 43 h 1701"/>
              <a:gd name="T30" fmla="*/ 940 w 2171"/>
              <a:gd name="T31" fmla="*/ 82 h 1701"/>
              <a:gd name="T32" fmla="*/ 1068 w 2171"/>
              <a:gd name="T33" fmla="*/ 115 h 1701"/>
              <a:gd name="T34" fmla="*/ 1216 w 2171"/>
              <a:gd name="T35" fmla="*/ 139 h 1701"/>
              <a:gd name="T36" fmla="*/ 1379 w 2171"/>
              <a:gd name="T37" fmla="*/ 152 h 1701"/>
              <a:gd name="T38" fmla="*/ 1552 w 2171"/>
              <a:gd name="T39" fmla="*/ 152 h 1701"/>
              <a:gd name="T40" fmla="*/ 1716 w 2171"/>
              <a:gd name="T41" fmla="*/ 139 h 1701"/>
              <a:gd name="T42" fmla="*/ 1864 w 2171"/>
              <a:gd name="T43" fmla="*/ 115 h 1701"/>
              <a:gd name="T44" fmla="*/ 1992 w 2171"/>
              <a:gd name="T45" fmla="*/ 82 h 1701"/>
              <a:gd name="T46" fmla="*/ 2096 w 2171"/>
              <a:gd name="T47" fmla="*/ 43 h 1701"/>
              <a:gd name="T48" fmla="*/ 2171 w 2171"/>
              <a:gd name="T49" fmla="*/ 0 h 1701"/>
              <a:gd name="T50" fmla="*/ 2137 w 2171"/>
              <a:gd name="T51" fmla="*/ 310 h 1701"/>
              <a:gd name="T52" fmla="*/ 2046 w 2171"/>
              <a:gd name="T53" fmla="*/ 353 h 1701"/>
              <a:gd name="T54" fmla="*/ 1930 w 2171"/>
              <a:gd name="T55" fmla="*/ 389 h 1701"/>
              <a:gd name="T56" fmla="*/ 1792 w 2171"/>
              <a:gd name="T57" fmla="*/ 418 h 1701"/>
              <a:gd name="T58" fmla="*/ 1635 w 2171"/>
              <a:gd name="T59" fmla="*/ 436 h 1701"/>
              <a:gd name="T60" fmla="*/ 1466 w 2171"/>
              <a:gd name="T61" fmla="*/ 443 h 1701"/>
              <a:gd name="T62" fmla="*/ 1272 w 2171"/>
              <a:gd name="T63" fmla="*/ 435 h 1701"/>
              <a:gd name="T64" fmla="*/ 888 w 2171"/>
              <a:gd name="T65" fmla="*/ 206 h 1701"/>
              <a:gd name="T66" fmla="*/ 840 w 2171"/>
              <a:gd name="T67" fmla="*/ 196 h 1701"/>
              <a:gd name="T68" fmla="*/ 802 w 2171"/>
              <a:gd name="T69" fmla="*/ 194 h 1701"/>
              <a:gd name="T70" fmla="*/ 761 w 2171"/>
              <a:gd name="T71" fmla="*/ 203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71" h="1701">
                <a:moveTo>
                  <a:pt x="189" y="1077"/>
                </a:moveTo>
                <a:lnTo>
                  <a:pt x="786" y="1436"/>
                </a:lnTo>
                <a:lnTo>
                  <a:pt x="797" y="1441"/>
                </a:lnTo>
                <a:lnTo>
                  <a:pt x="812" y="1443"/>
                </a:lnTo>
                <a:lnTo>
                  <a:pt x="826" y="1443"/>
                </a:lnTo>
                <a:lnTo>
                  <a:pt x="841" y="1441"/>
                </a:lnTo>
                <a:lnTo>
                  <a:pt x="852" y="1436"/>
                </a:lnTo>
                <a:lnTo>
                  <a:pt x="1450" y="1077"/>
                </a:lnTo>
                <a:lnTo>
                  <a:pt x="1621" y="1180"/>
                </a:lnTo>
                <a:lnTo>
                  <a:pt x="1633" y="1189"/>
                </a:lnTo>
                <a:lnTo>
                  <a:pt x="1639" y="1200"/>
                </a:lnTo>
                <a:lnTo>
                  <a:pt x="1639" y="1212"/>
                </a:lnTo>
                <a:lnTo>
                  <a:pt x="1633" y="1223"/>
                </a:lnTo>
                <a:lnTo>
                  <a:pt x="1621" y="1233"/>
                </a:lnTo>
                <a:lnTo>
                  <a:pt x="852" y="1694"/>
                </a:lnTo>
                <a:lnTo>
                  <a:pt x="841" y="1698"/>
                </a:lnTo>
                <a:lnTo>
                  <a:pt x="826" y="1701"/>
                </a:lnTo>
                <a:lnTo>
                  <a:pt x="812" y="1701"/>
                </a:lnTo>
                <a:lnTo>
                  <a:pt x="797" y="1698"/>
                </a:lnTo>
                <a:lnTo>
                  <a:pt x="786" y="1694"/>
                </a:lnTo>
                <a:lnTo>
                  <a:pt x="17" y="1233"/>
                </a:lnTo>
                <a:lnTo>
                  <a:pt x="6" y="1223"/>
                </a:lnTo>
                <a:lnTo>
                  <a:pt x="0" y="1212"/>
                </a:lnTo>
                <a:lnTo>
                  <a:pt x="0" y="1200"/>
                </a:lnTo>
                <a:lnTo>
                  <a:pt x="6" y="1189"/>
                </a:lnTo>
                <a:lnTo>
                  <a:pt x="17" y="1180"/>
                </a:lnTo>
                <a:lnTo>
                  <a:pt x="189" y="1077"/>
                </a:lnTo>
                <a:close/>
                <a:moveTo>
                  <a:pt x="761" y="0"/>
                </a:moveTo>
                <a:lnTo>
                  <a:pt x="795" y="21"/>
                </a:lnTo>
                <a:lnTo>
                  <a:pt x="836" y="43"/>
                </a:lnTo>
                <a:lnTo>
                  <a:pt x="884" y="63"/>
                </a:lnTo>
                <a:lnTo>
                  <a:pt x="940" y="82"/>
                </a:lnTo>
                <a:lnTo>
                  <a:pt x="1000" y="99"/>
                </a:lnTo>
                <a:lnTo>
                  <a:pt x="1068" y="115"/>
                </a:lnTo>
                <a:lnTo>
                  <a:pt x="1139" y="128"/>
                </a:lnTo>
                <a:lnTo>
                  <a:pt x="1216" y="139"/>
                </a:lnTo>
                <a:lnTo>
                  <a:pt x="1295" y="147"/>
                </a:lnTo>
                <a:lnTo>
                  <a:pt x="1379" y="152"/>
                </a:lnTo>
                <a:lnTo>
                  <a:pt x="1466" y="154"/>
                </a:lnTo>
                <a:lnTo>
                  <a:pt x="1552" y="152"/>
                </a:lnTo>
                <a:lnTo>
                  <a:pt x="1635" y="147"/>
                </a:lnTo>
                <a:lnTo>
                  <a:pt x="1716" y="139"/>
                </a:lnTo>
                <a:lnTo>
                  <a:pt x="1792" y="128"/>
                </a:lnTo>
                <a:lnTo>
                  <a:pt x="1864" y="115"/>
                </a:lnTo>
                <a:lnTo>
                  <a:pt x="1930" y="99"/>
                </a:lnTo>
                <a:lnTo>
                  <a:pt x="1992" y="82"/>
                </a:lnTo>
                <a:lnTo>
                  <a:pt x="2046" y="63"/>
                </a:lnTo>
                <a:lnTo>
                  <a:pt x="2096" y="43"/>
                </a:lnTo>
                <a:lnTo>
                  <a:pt x="2137" y="21"/>
                </a:lnTo>
                <a:lnTo>
                  <a:pt x="2171" y="0"/>
                </a:lnTo>
                <a:lnTo>
                  <a:pt x="2171" y="289"/>
                </a:lnTo>
                <a:lnTo>
                  <a:pt x="2137" y="310"/>
                </a:lnTo>
                <a:lnTo>
                  <a:pt x="2096" y="332"/>
                </a:lnTo>
                <a:lnTo>
                  <a:pt x="2046" y="353"/>
                </a:lnTo>
                <a:lnTo>
                  <a:pt x="1992" y="371"/>
                </a:lnTo>
                <a:lnTo>
                  <a:pt x="1930" y="389"/>
                </a:lnTo>
                <a:lnTo>
                  <a:pt x="1864" y="405"/>
                </a:lnTo>
                <a:lnTo>
                  <a:pt x="1792" y="418"/>
                </a:lnTo>
                <a:lnTo>
                  <a:pt x="1716" y="429"/>
                </a:lnTo>
                <a:lnTo>
                  <a:pt x="1635" y="436"/>
                </a:lnTo>
                <a:lnTo>
                  <a:pt x="1552" y="442"/>
                </a:lnTo>
                <a:lnTo>
                  <a:pt x="1466" y="443"/>
                </a:lnTo>
                <a:lnTo>
                  <a:pt x="1368" y="441"/>
                </a:lnTo>
                <a:lnTo>
                  <a:pt x="1272" y="435"/>
                </a:lnTo>
                <a:lnTo>
                  <a:pt x="913" y="218"/>
                </a:lnTo>
                <a:lnTo>
                  <a:pt x="888" y="206"/>
                </a:lnTo>
                <a:lnTo>
                  <a:pt x="863" y="199"/>
                </a:lnTo>
                <a:lnTo>
                  <a:pt x="840" y="196"/>
                </a:lnTo>
                <a:lnTo>
                  <a:pt x="819" y="194"/>
                </a:lnTo>
                <a:lnTo>
                  <a:pt x="802" y="194"/>
                </a:lnTo>
                <a:lnTo>
                  <a:pt x="782" y="198"/>
                </a:lnTo>
                <a:lnTo>
                  <a:pt x="761" y="203"/>
                </a:lnTo>
                <a:lnTo>
                  <a:pt x="761" y="0"/>
                </a:lnTo>
                <a:close/>
              </a:path>
            </a:pathLst>
          </a:custGeom>
          <a:solidFill>
            <a:srgbClr val="FABE3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3" name="Freeform 156"/>
          <p:cNvSpPr>
            <a:spLocks noEditPoints="1"/>
          </p:cNvSpPr>
          <p:nvPr/>
        </p:nvSpPr>
        <p:spPr bwMode="auto">
          <a:xfrm>
            <a:off x="1212325" y="4547875"/>
            <a:ext cx="306148" cy="354116"/>
          </a:xfrm>
          <a:custGeom>
            <a:avLst/>
            <a:gdLst>
              <a:gd name="T0" fmla="*/ 797 w 2171"/>
              <a:gd name="T1" fmla="*/ 2249 h 2509"/>
              <a:gd name="T2" fmla="*/ 841 w 2171"/>
              <a:gd name="T3" fmla="*/ 2249 h 2509"/>
              <a:gd name="T4" fmla="*/ 1621 w 2171"/>
              <a:gd name="T5" fmla="*/ 1989 h 2509"/>
              <a:gd name="T6" fmla="*/ 1639 w 2171"/>
              <a:gd name="T7" fmla="*/ 2020 h 2509"/>
              <a:gd name="T8" fmla="*/ 852 w 2171"/>
              <a:gd name="T9" fmla="*/ 2502 h 2509"/>
              <a:gd name="T10" fmla="*/ 812 w 2171"/>
              <a:gd name="T11" fmla="*/ 2509 h 2509"/>
              <a:gd name="T12" fmla="*/ 17 w 2171"/>
              <a:gd name="T13" fmla="*/ 2041 h 2509"/>
              <a:gd name="T14" fmla="*/ 0 w 2171"/>
              <a:gd name="T15" fmla="*/ 2009 h 2509"/>
              <a:gd name="T16" fmla="*/ 189 w 2171"/>
              <a:gd name="T17" fmla="*/ 1886 h 2509"/>
              <a:gd name="T18" fmla="*/ 2145 w 2171"/>
              <a:gd name="T19" fmla="*/ 1319 h 2509"/>
              <a:gd name="T20" fmla="*/ 2041 w 2171"/>
              <a:gd name="T21" fmla="*/ 1389 h 2509"/>
              <a:gd name="T22" fmla="*/ 1908 w 2171"/>
              <a:gd name="T23" fmla="*/ 1436 h 2509"/>
              <a:gd name="T24" fmla="*/ 1761 w 2171"/>
              <a:gd name="T25" fmla="*/ 1465 h 2509"/>
              <a:gd name="T26" fmla="*/ 1561 w 2171"/>
              <a:gd name="T27" fmla="*/ 1416 h 2509"/>
              <a:gd name="T28" fmla="*/ 1728 w 2171"/>
              <a:gd name="T29" fmla="*/ 1301 h 2509"/>
              <a:gd name="T30" fmla="*/ 1757 w 2171"/>
              <a:gd name="T31" fmla="*/ 1216 h 2509"/>
              <a:gd name="T32" fmla="*/ 1728 w 2171"/>
              <a:gd name="T33" fmla="*/ 1130 h 2509"/>
              <a:gd name="T34" fmla="*/ 1496 w 2171"/>
              <a:gd name="T35" fmla="*/ 977 h 2509"/>
              <a:gd name="T36" fmla="*/ 1698 w 2171"/>
              <a:gd name="T37" fmla="*/ 966 h 2509"/>
              <a:gd name="T38" fmla="*/ 1898 w 2171"/>
              <a:gd name="T39" fmla="*/ 935 h 2509"/>
              <a:gd name="T40" fmla="*/ 2075 w 2171"/>
              <a:gd name="T41" fmla="*/ 880 h 2509"/>
              <a:gd name="T42" fmla="*/ 826 w 2171"/>
              <a:gd name="T43" fmla="*/ 722 h 2509"/>
              <a:gd name="T44" fmla="*/ 1621 w 2171"/>
              <a:gd name="T45" fmla="*/ 1190 h 2509"/>
              <a:gd name="T46" fmla="*/ 1639 w 2171"/>
              <a:gd name="T47" fmla="*/ 1221 h 2509"/>
              <a:gd name="T48" fmla="*/ 852 w 2171"/>
              <a:gd name="T49" fmla="*/ 1704 h 2509"/>
              <a:gd name="T50" fmla="*/ 812 w 2171"/>
              <a:gd name="T51" fmla="*/ 1711 h 2509"/>
              <a:gd name="T52" fmla="*/ 17 w 2171"/>
              <a:gd name="T53" fmla="*/ 1243 h 2509"/>
              <a:gd name="T54" fmla="*/ 0 w 2171"/>
              <a:gd name="T55" fmla="*/ 1210 h 2509"/>
              <a:gd name="T56" fmla="*/ 786 w 2171"/>
              <a:gd name="T57" fmla="*/ 728 h 2509"/>
              <a:gd name="T58" fmla="*/ 826 w 2171"/>
              <a:gd name="T59" fmla="*/ 722 h 2509"/>
              <a:gd name="T60" fmla="*/ 1617 w 2171"/>
              <a:gd name="T61" fmla="*/ 6 h 2509"/>
              <a:gd name="T62" fmla="*/ 1821 w 2171"/>
              <a:gd name="T63" fmla="*/ 30 h 2509"/>
              <a:gd name="T64" fmla="*/ 1989 w 2171"/>
              <a:gd name="T65" fmla="*/ 73 h 2509"/>
              <a:gd name="T66" fmla="*/ 2108 w 2171"/>
              <a:gd name="T67" fmla="*/ 128 h 2509"/>
              <a:gd name="T68" fmla="*/ 2166 w 2171"/>
              <a:gd name="T69" fmla="*/ 193 h 2509"/>
              <a:gd name="T70" fmla="*/ 2154 w 2171"/>
              <a:gd name="T71" fmla="*/ 264 h 2509"/>
              <a:gd name="T72" fmla="*/ 2074 w 2171"/>
              <a:gd name="T73" fmla="*/ 326 h 2509"/>
              <a:gd name="T74" fmla="*/ 1937 w 2171"/>
              <a:gd name="T75" fmla="*/ 378 h 2509"/>
              <a:gd name="T76" fmla="*/ 1757 w 2171"/>
              <a:gd name="T77" fmla="*/ 415 h 2509"/>
              <a:gd name="T78" fmla="*/ 1542 w 2171"/>
              <a:gd name="T79" fmla="*/ 433 h 2509"/>
              <a:gd name="T80" fmla="*/ 1315 w 2171"/>
              <a:gd name="T81" fmla="*/ 429 h 2509"/>
              <a:gd name="T82" fmla="*/ 1110 w 2171"/>
              <a:gd name="T83" fmla="*/ 405 h 2509"/>
              <a:gd name="T84" fmla="*/ 942 w 2171"/>
              <a:gd name="T85" fmla="*/ 363 h 2509"/>
              <a:gd name="T86" fmla="*/ 824 w 2171"/>
              <a:gd name="T87" fmla="*/ 307 h 2509"/>
              <a:gd name="T88" fmla="*/ 765 w 2171"/>
              <a:gd name="T89" fmla="*/ 241 h 2509"/>
              <a:gd name="T90" fmla="*/ 777 w 2171"/>
              <a:gd name="T91" fmla="*/ 170 h 2509"/>
              <a:gd name="T92" fmla="*/ 856 w 2171"/>
              <a:gd name="T93" fmla="*/ 108 h 2509"/>
              <a:gd name="T94" fmla="*/ 993 w 2171"/>
              <a:gd name="T95" fmla="*/ 57 h 2509"/>
              <a:gd name="T96" fmla="*/ 1174 w 2171"/>
              <a:gd name="T97" fmla="*/ 19 h 2509"/>
              <a:gd name="T98" fmla="*/ 1388 w 2171"/>
              <a:gd name="T99" fmla="*/ 1 h 2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1" h="2509">
                <a:moveTo>
                  <a:pt x="189" y="1886"/>
                </a:moveTo>
                <a:lnTo>
                  <a:pt x="786" y="2244"/>
                </a:lnTo>
                <a:lnTo>
                  <a:pt x="797" y="2249"/>
                </a:lnTo>
                <a:lnTo>
                  <a:pt x="812" y="2251"/>
                </a:lnTo>
                <a:lnTo>
                  <a:pt x="826" y="2251"/>
                </a:lnTo>
                <a:lnTo>
                  <a:pt x="841" y="2249"/>
                </a:lnTo>
                <a:lnTo>
                  <a:pt x="852" y="2244"/>
                </a:lnTo>
                <a:lnTo>
                  <a:pt x="1450" y="1886"/>
                </a:lnTo>
                <a:lnTo>
                  <a:pt x="1621" y="1989"/>
                </a:lnTo>
                <a:lnTo>
                  <a:pt x="1633" y="1999"/>
                </a:lnTo>
                <a:lnTo>
                  <a:pt x="1639" y="2009"/>
                </a:lnTo>
                <a:lnTo>
                  <a:pt x="1639" y="2020"/>
                </a:lnTo>
                <a:lnTo>
                  <a:pt x="1633" y="2031"/>
                </a:lnTo>
                <a:lnTo>
                  <a:pt x="1621" y="2041"/>
                </a:lnTo>
                <a:lnTo>
                  <a:pt x="852" y="2502"/>
                </a:lnTo>
                <a:lnTo>
                  <a:pt x="841" y="2506"/>
                </a:lnTo>
                <a:lnTo>
                  <a:pt x="826" y="2509"/>
                </a:lnTo>
                <a:lnTo>
                  <a:pt x="812" y="2509"/>
                </a:lnTo>
                <a:lnTo>
                  <a:pt x="797" y="2506"/>
                </a:lnTo>
                <a:lnTo>
                  <a:pt x="786" y="2502"/>
                </a:lnTo>
                <a:lnTo>
                  <a:pt x="17" y="2041"/>
                </a:lnTo>
                <a:lnTo>
                  <a:pt x="6" y="2031"/>
                </a:lnTo>
                <a:lnTo>
                  <a:pt x="0" y="2020"/>
                </a:lnTo>
                <a:lnTo>
                  <a:pt x="0" y="2009"/>
                </a:lnTo>
                <a:lnTo>
                  <a:pt x="6" y="1997"/>
                </a:lnTo>
                <a:lnTo>
                  <a:pt x="17" y="1988"/>
                </a:lnTo>
                <a:lnTo>
                  <a:pt x="189" y="1886"/>
                </a:lnTo>
                <a:close/>
                <a:moveTo>
                  <a:pt x="2171" y="831"/>
                </a:moveTo>
                <a:lnTo>
                  <a:pt x="2171" y="1290"/>
                </a:lnTo>
                <a:lnTo>
                  <a:pt x="2145" y="1319"/>
                </a:lnTo>
                <a:lnTo>
                  <a:pt x="2114" y="1346"/>
                </a:lnTo>
                <a:lnTo>
                  <a:pt x="2080" y="1369"/>
                </a:lnTo>
                <a:lnTo>
                  <a:pt x="2041" y="1389"/>
                </a:lnTo>
                <a:lnTo>
                  <a:pt x="1999" y="1407"/>
                </a:lnTo>
                <a:lnTo>
                  <a:pt x="1954" y="1423"/>
                </a:lnTo>
                <a:lnTo>
                  <a:pt x="1908" y="1436"/>
                </a:lnTo>
                <a:lnTo>
                  <a:pt x="1860" y="1448"/>
                </a:lnTo>
                <a:lnTo>
                  <a:pt x="1810" y="1458"/>
                </a:lnTo>
                <a:lnTo>
                  <a:pt x="1761" y="1465"/>
                </a:lnTo>
                <a:lnTo>
                  <a:pt x="1711" y="1473"/>
                </a:lnTo>
                <a:lnTo>
                  <a:pt x="1663" y="1477"/>
                </a:lnTo>
                <a:lnTo>
                  <a:pt x="1561" y="1416"/>
                </a:lnTo>
                <a:lnTo>
                  <a:pt x="1681" y="1343"/>
                </a:lnTo>
                <a:lnTo>
                  <a:pt x="1708" y="1324"/>
                </a:lnTo>
                <a:lnTo>
                  <a:pt x="1728" y="1301"/>
                </a:lnTo>
                <a:lnTo>
                  <a:pt x="1744" y="1276"/>
                </a:lnTo>
                <a:lnTo>
                  <a:pt x="1754" y="1247"/>
                </a:lnTo>
                <a:lnTo>
                  <a:pt x="1757" y="1216"/>
                </a:lnTo>
                <a:lnTo>
                  <a:pt x="1754" y="1186"/>
                </a:lnTo>
                <a:lnTo>
                  <a:pt x="1744" y="1157"/>
                </a:lnTo>
                <a:lnTo>
                  <a:pt x="1728" y="1130"/>
                </a:lnTo>
                <a:lnTo>
                  <a:pt x="1708" y="1107"/>
                </a:lnTo>
                <a:lnTo>
                  <a:pt x="1681" y="1088"/>
                </a:lnTo>
                <a:lnTo>
                  <a:pt x="1496" y="977"/>
                </a:lnTo>
                <a:lnTo>
                  <a:pt x="1561" y="976"/>
                </a:lnTo>
                <a:lnTo>
                  <a:pt x="1629" y="971"/>
                </a:lnTo>
                <a:lnTo>
                  <a:pt x="1698" y="966"/>
                </a:lnTo>
                <a:lnTo>
                  <a:pt x="1766" y="958"/>
                </a:lnTo>
                <a:lnTo>
                  <a:pt x="1832" y="947"/>
                </a:lnTo>
                <a:lnTo>
                  <a:pt x="1898" y="935"/>
                </a:lnTo>
                <a:lnTo>
                  <a:pt x="1960" y="919"/>
                </a:lnTo>
                <a:lnTo>
                  <a:pt x="2020" y="901"/>
                </a:lnTo>
                <a:lnTo>
                  <a:pt x="2075" y="880"/>
                </a:lnTo>
                <a:lnTo>
                  <a:pt x="2126" y="857"/>
                </a:lnTo>
                <a:lnTo>
                  <a:pt x="2171" y="831"/>
                </a:lnTo>
                <a:close/>
                <a:moveTo>
                  <a:pt x="826" y="722"/>
                </a:moveTo>
                <a:lnTo>
                  <a:pt x="841" y="724"/>
                </a:lnTo>
                <a:lnTo>
                  <a:pt x="852" y="728"/>
                </a:lnTo>
                <a:lnTo>
                  <a:pt x="1621" y="1190"/>
                </a:lnTo>
                <a:lnTo>
                  <a:pt x="1633" y="1199"/>
                </a:lnTo>
                <a:lnTo>
                  <a:pt x="1639" y="1210"/>
                </a:lnTo>
                <a:lnTo>
                  <a:pt x="1639" y="1221"/>
                </a:lnTo>
                <a:lnTo>
                  <a:pt x="1633" y="1233"/>
                </a:lnTo>
                <a:lnTo>
                  <a:pt x="1621" y="1243"/>
                </a:lnTo>
                <a:lnTo>
                  <a:pt x="852" y="1704"/>
                </a:lnTo>
                <a:lnTo>
                  <a:pt x="841" y="1708"/>
                </a:lnTo>
                <a:lnTo>
                  <a:pt x="826" y="1711"/>
                </a:lnTo>
                <a:lnTo>
                  <a:pt x="812" y="1711"/>
                </a:lnTo>
                <a:lnTo>
                  <a:pt x="797" y="1708"/>
                </a:lnTo>
                <a:lnTo>
                  <a:pt x="786" y="1704"/>
                </a:lnTo>
                <a:lnTo>
                  <a:pt x="17" y="1243"/>
                </a:lnTo>
                <a:lnTo>
                  <a:pt x="6" y="1233"/>
                </a:lnTo>
                <a:lnTo>
                  <a:pt x="0" y="1221"/>
                </a:lnTo>
                <a:lnTo>
                  <a:pt x="0" y="1210"/>
                </a:lnTo>
                <a:lnTo>
                  <a:pt x="6" y="1199"/>
                </a:lnTo>
                <a:lnTo>
                  <a:pt x="17" y="1190"/>
                </a:lnTo>
                <a:lnTo>
                  <a:pt x="786" y="728"/>
                </a:lnTo>
                <a:lnTo>
                  <a:pt x="797" y="724"/>
                </a:lnTo>
                <a:lnTo>
                  <a:pt x="812" y="722"/>
                </a:lnTo>
                <a:lnTo>
                  <a:pt x="826" y="722"/>
                </a:lnTo>
                <a:close/>
                <a:moveTo>
                  <a:pt x="1466" y="0"/>
                </a:moveTo>
                <a:lnTo>
                  <a:pt x="1542" y="1"/>
                </a:lnTo>
                <a:lnTo>
                  <a:pt x="1617" y="6"/>
                </a:lnTo>
                <a:lnTo>
                  <a:pt x="1688" y="12"/>
                </a:lnTo>
                <a:lnTo>
                  <a:pt x="1757" y="19"/>
                </a:lnTo>
                <a:lnTo>
                  <a:pt x="1821" y="30"/>
                </a:lnTo>
                <a:lnTo>
                  <a:pt x="1882" y="42"/>
                </a:lnTo>
                <a:lnTo>
                  <a:pt x="1937" y="57"/>
                </a:lnTo>
                <a:lnTo>
                  <a:pt x="1989" y="73"/>
                </a:lnTo>
                <a:lnTo>
                  <a:pt x="2034" y="89"/>
                </a:lnTo>
                <a:lnTo>
                  <a:pt x="2074" y="108"/>
                </a:lnTo>
                <a:lnTo>
                  <a:pt x="2108" y="128"/>
                </a:lnTo>
                <a:lnTo>
                  <a:pt x="2134" y="149"/>
                </a:lnTo>
                <a:lnTo>
                  <a:pt x="2154" y="170"/>
                </a:lnTo>
                <a:lnTo>
                  <a:pt x="2166" y="193"/>
                </a:lnTo>
                <a:lnTo>
                  <a:pt x="2171" y="218"/>
                </a:lnTo>
                <a:lnTo>
                  <a:pt x="2166" y="241"/>
                </a:lnTo>
                <a:lnTo>
                  <a:pt x="2154" y="264"/>
                </a:lnTo>
                <a:lnTo>
                  <a:pt x="2134" y="287"/>
                </a:lnTo>
                <a:lnTo>
                  <a:pt x="2108" y="307"/>
                </a:lnTo>
                <a:lnTo>
                  <a:pt x="2074" y="326"/>
                </a:lnTo>
                <a:lnTo>
                  <a:pt x="2034" y="346"/>
                </a:lnTo>
                <a:lnTo>
                  <a:pt x="1989" y="363"/>
                </a:lnTo>
                <a:lnTo>
                  <a:pt x="1937" y="378"/>
                </a:lnTo>
                <a:lnTo>
                  <a:pt x="1882" y="393"/>
                </a:lnTo>
                <a:lnTo>
                  <a:pt x="1821" y="405"/>
                </a:lnTo>
                <a:lnTo>
                  <a:pt x="1757" y="415"/>
                </a:lnTo>
                <a:lnTo>
                  <a:pt x="1688" y="423"/>
                </a:lnTo>
                <a:lnTo>
                  <a:pt x="1617" y="429"/>
                </a:lnTo>
                <a:lnTo>
                  <a:pt x="1542" y="433"/>
                </a:lnTo>
                <a:lnTo>
                  <a:pt x="1466" y="434"/>
                </a:lnTo>
                <a:lnTo>
                  <a:pt x="1388" y="433"/>
                </a:lnTo>
                <a:lnTo>
                  <a:pt x="1315" y="429"/>
                </a:lnTo>
                <a:lnTo>
                  <a:pt x="1243" y="423"/>
                </a:lnTo>
                <a:lnTo>
                  <a:pt x="1174" y="415"/>
                </a:lnTo>
                <a:lnTo>
                  <a:pt x="1110" y="405"/>
                </a:lnTo>
                <a:lnTo>
                  <a:pt x="1050" y="393"/>
                </a:lnTo>
                <a:lnTo>
                  <a:pt x="993" y="378"/>
                </a:lnTo>
                <a:lnTo>
                  <a:pt x="942" y="363"/>
                </a:lnTo>
                <a:lnTo>
                  <a:pt x="896" y="346"/>
                </a:lnTo>
                <a:lnTo>
                  <a:pt x="856" y="326"/>
                </a:lnTo>
                <a:lnTo>
                  <a:pt x="824" y="307"/>
                </a:lnTo>
                <a:lnTo>
                  <a:pt x="797" y="287"/>
                </a:lnTo>
                <a:lnTo>
                  <a:pt x="777" y="264"/>
                </a:lnTo>
                <a:lnTo>
                  <a:pt x="765" y="241"/>
                </a:lnTo>
                <a:lnTo>
                  <a:pt x="761" y="218"/>
                </a:lnTo>
                <a:lnTo>
                  <a:pt x="765" y="193"/>
                </a:lnTo>
                <a:lnTo>
                  <a:pt x="777" y="170"/>
                </a:lnTo>
                <a:lnTo>
                  <a:pt x="797" y="149"/>
                </a:lnTo>
                <a:lnTo>
                  <a:pt x="824" y="128"/>
                </a:lnTo>
                <a:lnTo>
                  <a:pt x="856" y="108"/>
                </a:lnTo>
                <a:lnTo>
                  <a:pt x="896" y="89"/>
                </a:lnTo>
                <a:lnTo>
                  <a:pt x="942" y="73"/>
                </a:lnTo>
                <a:lnTo>
                  <a:pt x="993" y="57"/>
                </a:lnTo>
                <a:lnTo>
                  <a:pt x="1050" y="42"/>
                </a:lnTo>
                <a:lnTo>
                  <a:pt x="1110" y="30"/>
                </a:lnTo>
                <a:lnTo>
                  <a:pt x="1174" y="19"/>
                </a:lnTo>
                <a:lnTo>
                  <a:pt x="1243" y="12"/>
                </a:lnTo>
                <a:lnTo>
                  <a:pt x="1315" y="6"/>
                </a:lnTo>
                <a:lnTo>
                  <a:pt x="1388" y="1"/>
                </a:lnTo>
                <a:lnTo>
                  <a:pt x="146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5" name="Freeform 112"/>
          <p:cNvSpPr>
            <a:spLocks/>
          </p:cNvSpPr>
          <p:nvPr/>
        </p:nvSpPr>
        <p:spPr bwMode="auto">
          <a:xfrm>
            <a:off x="1707820" y="4526539"/>
            <a:ext cx="232672" cy="243635"/>
          </a:xfrm>
          <a:custGeom>
            <a:avLst/>
            <a:gdLst>
              <a:gd name="T0" fmla="*/ 1001 w 1908"/>
              <a:gd name="T1" fmla="*/ 0 h 1998"/>
              <a:gd name="T2" fmla="*/ 1103 w 1908"/>
              <a:gd name="T3" fmla="*/ 5 h 1998"/>
              <a:gd name="T4" fmla="*/ 1212 w 1908"/>
              <a:gd name="T5" fmla="*/ 14 h 1998"/>
              <a:gd name="T6" fmla="*/ 1322 w 1908"/>
              <a:gd name="T7" fmla="*/ 27 h 1998"/>
              <a:gd name="T8" fmla="*/ 1432 w 1908"/>
              <a:gd name="T9" fmla="*/ 45 h 1998"/>
              <a:gd name="T10" fmla="*/ 1538 w 1908"/>
              <a:gd name="T11" fmla="*/ 70 h 1998"/>
              <a:gd name="T12" fmla="*/ 1637 w 1908"/>
              <a:gd name="T13" fmla="*/ 102 h 1998"/>
              <a:gd name="T14" fmla="*/ 1725 w 1908"/>
              <a:gd name="T15" fmla="*/ 141 h 1998"/>
              <a:gd name="T16" fmla="*/ 1800 w 1908"/>
              <a:gd name="T17" fmla="*/ 186 h 1998"/>
              <a:gd name="T18" fmla="*/ 1858 w 1908"/>
              <a:gd name="T19" fmla="*/ 241 h 1998"/>
              <a:gd name="T20" fmla="*/ 1895 w 1908"/>
              <a:gd name="T21" fmla="*/ 304 h 1998"/>
              <a:gd name="T22" fmla="*/ 1908 w 1908"/>
              <a:gd name="T23" fmla="*/ 378 h 1998"/>
              <a:gd name="T24" fmla="*/ 1908 w 1908"/>
              <a:gd name="T25" fmla="*/ 404 h 1998"/>
              <a:gd name="T26" fmla="*/ 1908 w 1908"/>
              <a:gd name="T27" fmla="*/ 651 h 1998"/>
              <a:gd name="T28" fmla="*/ 1908 w 1908"/>
              <a:gd name="T29" fmla="*/ 832 h 1998"/>
              <a:gd name="T30" fmla="*/ 1908 w 1908"/>
              <a:gd name="T31" fmla="*/ 964 h 1998"/>
              <a:gd name="T32" fmla="*/ 1908 w 1908"/>
              <a:gd name="T33" fmla="*/ 1097 h 1998"/>
              <a:gd name="T34" fmla="*/ 1908 w 1908"/>
              <a:gd name="T35" fmla="*/ 1288 h 1998"/>
              <a:gd name="T36" fmla="*/ 1908 w 1908"/>
              <a:gd name="T37" fmla="*/ 1403 h 1998"/>
              <a:gd name="T38" fmla="*/ 1908 w 1908"/>
              <a:gd name="T39" fmla="*/ 1502 h 1998"/>
              <a:gd name="T40" fmla="*/ 1908 w 1908"/>
              <a:gd name="T41" fmla="*/ 1629 h 1998"/>
              <a:gd name="T42" fmla="*/ 1908 w 1908"/>
              <a:gd name="T43" fmla="*/ 1646 h 1998"/>
              <a:gd name="T44" fmla="*/ 1897 w 1908"/>
              <a:gd name="T45" fmla="*/ 1695 h 1998"/>
              <a:gd name="T46" fmla="*/ 1851 w 1908"/>
              <a:gd name="T47" fmla="*/ 1757 h 1998"/>
              <a:gd name="T48" fmla="*/ 1771 w 1908"/>
              <a:gd name="T49" fmla="*/ 1824 h 1998"/>
              <a:gd name="T50" fmla="*/ 1675 w 1908"/>
              <a:gd name="T51" fmla="*/ 1878 h 1998"/>
              <a:gd name="T52" fmla="*/ 1566 w 1908"/>
              <a:gd name="T53" fmla="*/ 1920 h 1998"/>
              <a:gd name="T54" fmla="*/ 1449 w 1908"/>
              <a:gd name="T55" fmla="*/ 1952 h 1998"/>
              <a:gd name="T56" fmla="*/ 1324 w 1908"/>
              <a:gd name="T57" fmla="*/ 1974 h 1998"/>
              <a:gd name="T58" fmla="*/ 1198 w 1908"/>
              <a:gd name="T59" fmla="*/ 1988 h 1998"/>
              <a:gd name="T60" fmla="*/ 1074 w 1908"/>
              <a:gd name="T61" fmla="*/ 1995 h 1998"/>
              <a:gd name="T62" fmla="*/ 953 w 1908"/>
              <a:gd name="T63" fmla="*/ 1998 h 1998"/>
              <a:gd name="T64" fmla="*/ 834 w 1908"/>
              <a:gd name="T65" fmla="*/ 1995 h 1998"/>
              <a:gd name="T66" fmla="*/ 710 w 1908"/>
              <a:gd name="T67" fmla="*/ 1988 h 1998"/>
              <a:gd name="T68" fmla="*/ 584 w 1908"/>
              <a:gd name="T69" fmla="*/ 1974 h 1998"/>
              <a:gd name="T70" fmla="*/ 459 w 1908"/>
              <a:gd name="T71" fmla="*/ 1952 h 1998"/>
              <a:gd name="T72" fmla="*/ 342 w 1908"/>
              <a:gd name="T73" fmla="*/ 1920 h 1998"/>
              <a:gd name="T74" fmla="*/ 233 w 1908"/>
              <a:gd name="T75" fmla="*/ 1878 h 1998"/>
              <a:gd name="T76" fmla="*/ 137 w 1908"/>
              <a:gd name="T77" fmla="*/ 1824 h 1998"/>
              <a:gd name="T78" fmla="*/ 57 w 1908"/>
              <a:gd name="T79" fmla="*/ 1757 h 1998"/>
              <a:gd name="T80" fmla="*/ 11 w 1908"/>
              <a:gd name="T81" fmla="*/ 1695 h 1998"/>
              <a:gd name="T82" fmla="*/ 0 w 1908"/>
              <a:gd name="T83" fmla="*/ 1646 h 1998"/>
              <a:gd name="T84" fmla="*/ 0 w 1908"/>
              <a:gd name="T85" fmla="*/ 1629 h 1998"/>
              <a:gd name="T86" fmla="*/ 0 w 1908"/>
              <a:gd name="T87" fmla="*/ 1403 h 1998"/>
              <a:gd name="T88" fmla="*/ 0 w 1908"/>
              <a:gd name="T89" fmla="*/ 1226 h 1998"/>
              <a:gd name="T90" fmla="*/ 0 w 1908"/>
              <a:gd name="T91" fmla="*/ 1097 h 1998"/>
              <a:gd name="T92" fmla="*/ 0 w 1908"/>
              <a:gd name="T93" fmla="*/ 964 h 1998"/>
              <a:gd name="T94" fmla="*/ 0 w 1908"/>
              <a:gd name="T95" fmla="*/ 769 h 1998"/>
              <a:gd name="T96" fmla="*/ 0 w 1908"/>
              <a:gd name="T97" fmla="*/ 651 h 1998"/>
              <a:gd name="T98" fmla="*/ 0 w 1908"/>
              <a:gd name="T99" fmla="*/ 547 h 1998"/>
              <a:gd name="T100" fmla="*/ 0 w 1908"/>
              <a:gd name="T101" fmla="*/ 404 h 1998"/>
              <a:gd name="T102" fmla="*/ 0 w 1908"/>
              <a:gd name="T103" fmla="*/ 378 h 1998"/>
              <a:gd name="T104" fmla="*/ 13 w 1908"/>
              <a:gd name="T105" fmla="*/ 304 h 1998"/>
              <a:gd name="T106" fmla="*/ 50 w 1908"/>
              <a:gd name="T107" fmla="*/ 241 h 1998"/>
              <a:gd name="T108" fmla="*/ 108 w 1908"/>
              <a:gd name="T109" fmla="*/ 186 h 1998"/>
              <a:gd name="T110" fmla="*/ 183 w 1908"/>
              <a:gd name="T111" fmla="*/ 141 h 1998"/>
              <a:gd name="T112" fmla="*/ 271 w 1908"/>
              <a:gd name="T113" fmla="*/ 102 h 1998"/>
              <a:gd name="T114" fmla="*/ 370 w 1908"/>
              <a:gd name="T115" fmla="*/ 70 h 1998"/>
              <a:gd name="T116" fmla="*/ 476 w 1908"/>
              <a:gd name="T117" fmla="*/ 45 h 1998"/>
              <a:gd name="T118" fmla="*/ 586 w 1908"/>
              <a:gd name="T119" fmla="*/ 27 h 1998"/>
              <a:gd name="T120" fmla="*/ 696 w 1908"/>
              <a:gd name="T121" fmla="*/ 14 h 1998"/>
              <a:gd name="T122" fmla="*/ 804 w 1908"/>
              <a:gd name="T123" fmla="*/ 5 h 1998"/>
              <a:gd name="T124" fmla="*/ 907 w 1908"/>
              <a:gd name="T125" fmla="*/ 0 h 1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08" h="1998">
                <a:moveTo>
                  <a:pt x="953" y="0"/>
                </a:moveTo>
                <a:lnTo>
                  <a:pt x="1001" y="0"/>
                </a:lnTo>
                <a:lnTo>
                  <a:pt x="1052" y="3"/>
                </a:lnTo>
                <a:lnTo>
                  <a:pt x="1103" y="5"/>
                </a:lnTo>
                <a:lnTo>
                  <a:pt x="1157" y="9"/>
                </a:lnTo>
                <a:lnTo>
                  <a:pt x="1212" y="14"/>
                </a:lnTo>
                <a:lnTo>
                  <a:pt x="1266" y="20"/>
                </a:lnTo>
                <a:lnTo>
                  <a:pt x="1322" y="27"/>
                </a:lnTo>
                <a:lnTo>
                  <a:pt x="1377" y="35"/>
                </a:lnTo>
                <a:lnTo>
                  <a:pt x="1432" y="45"/>
                </a:lnTo>
                <a:lnTo>
                  <a:pt x="1486" y="57"/>
                </a:lnTo>
                <a:lnTo>
                  <a:pt x="1538" y="70"/>
                </a:lnTo>
                <a:lnTo>
                  <a:pt x="1589" y="85"/>
                </a:lnTo>
                <a:lnTo>
                  <a:pt x="1637" y="102"/>
                </a:lnTo>
                <a:lnTo>
                  <a:pt x="1683" y="120"/>
                </a:lnTo>
                <a:lnTo>
                  <a:pt x="1725" y="141"/>
                </a:lnTo>
                <a:lnTo>
                  <a:pt x="1765" y="162"/>
                </a:lnTo>
                <a:lnTo>
                  <a:pt x="1800" y="186"/>
                </a:lnTo>
                <a:lnTo>
                  <a:pt x="1832" y="213"/>
                </a:lnTo>
                <a:lnTo>
                  <a:pt x="1858" y="241"/>
                </a:lnTo>
                <a:lnTo>
                  <a:pt x="1879" y="271"/>
                </a:lnTo>
                <a:lnTo>
                  <a:pt x="1895" y="304"/>
                </a:lnTo>
                <a:lnTo>
                  <a:pt x="1904" y="339"/>
                </a:lnTo>
                <a:lnTo>
                  <a:pt x="1908" y="378"/>
                </a:lnTo>
                <a:lnTo>
                  <a:pt x="1908" y="387"/>
                </a:lnTo>
                <a:lnTo>
                  <a:pt x="1908" y="404"/>
                </a:lnTo>
                <a:lnTo>
                  <a:pt x="1908" y="596"/>
                </a:lnTo>
                <a:lnTo>
                  <a:pt x="1908" y="651"/>
                </a:lnTo>
                <a:lnTo>
                  <a:pt x="1908" y="708"/>
                </a:lnTo>
                <a:lnTo>
                  <a:pt x="1908" y="832"/>
                </a:lnTo>
                <a:lnTo>
                  <a:pt x="1908" y="897"/>
                </a:lnTo>
                <a:lnTo>
                  <a:pt x="1908" y="964"/>
                </a:lnTo>
                <a:lnTo>
                  <a:pt x="1908" y="1030"/>
                </a:lnTo>
                <a:lnTo>
                  <a:pt x="1908" y="1097"/>
                </a:lnTo>
                <a:lnTo>
                  <a:pt x="1908" y="1162"/>
                </a:lnTo>
                <a:lnTo>
                  <a:pt x="1908" y="1288"/>
                </a:lnTo>
                <a:lnTo>
                  <a:pt x="1908" y="1347"/>
                </a:lnTo>
                <a:lnTo>
                  <a:pt x="1908" y="1403"/>
                </a:lnTo>
                <a:lnTo>
                  <a:pt x="1908" y="1455"/>
                </a:lnTo>
                <a:lnTo>
                  <a:pt x="1908" y="1502"/>
                </a:lnTo>
                <a:lnTo>
                  <a:pt x="1908" y="1543"/>
                </a:lnTo>
                <a:lnTo>
                  <a:pt x="1908" y="1629"/>
                </a:lnTo>
                <a:lnTo>
                  <a:pt x="1908" y="1642"/>
                </a:lnTo>
                <a:lnTo>
                  <a:pt x="1908" y="1646"/>
                </a:lnTo>
                <a:lnTo>
                  <a:pt x="1906" y="1671"/>
                </a:lnTo>
                <a:lnTo>
                  <a:pt x="1897" y="1695"/>
                </a:lnTo>
                <a:lnTo>
                  <a:pt x="1885" y="1717"/>
                </a:lnTo>
                <a:lnTo>
                  <a:pt x="1851" y="1757"/>
                </a:lnTo>
                <a:lnTo>
                  <a:pt x="1814" y="1792"/>
                </a:lnTo>
                <a:lnTo>
                  <a:pt x="1771" y="1824"/>
                </a:lnTo>
                <a:lnTo>
                  <a:pt x="1725" y="1853"/>
                </a:lnTo>
                <a:lnTo>
                  <a:pt x="1675" y="1878"/>
                </a:lnTo>
                <a:lnTo>
                  <a:pt x="1621" y="1900"/>
                </a:lnTo>
                <a:lnTo>
                  <a:pt x="1566" y="1920"/>
                </a:lnTo>
                <a:lnTo>
                  <a:pt x="1508" y="1937"/>
                </a:lnTo>
                <a:lnTo>
                  <a:pt x="1449" y="1952"/>
                </a:lnTo>
                <a:lnTo>
                  <a:pt x="1387" y="1964"/>
                </a:lnTo>
                <a:lnTo>
                  <a:pt x="1324" y="1974"/>
                </a:lnTo>
                <a:lnTo>
                  <a:pt x="1261" y="1982"/>
                </a:lnTo>
                <a:lnTo>
                  <a:pt x="1198" y="1988"/>
                </a:lnTo>
                <a:lnTo>
                  <a:pt x="1135" y="1993"/>
                </a:lnTo>
                <a:lnTo>
                  <a:pt x="1074" y="1995"/>
                </a:lnTo>
                <a:lnTo>
                  <a:pt x="1013" y="1997"/>
                </a:lnTo>
                <a:lnTo>
                  <a:pt x="953" y="1998"/>
                </a:lnTo>
                <a:lnTo>
                  <a:pt x="895" y="1997"/>
                </a:lnTo>
                <a:lnTo>
                  <a:pt x="834" y="1995"/>
                </a:lnTo>
                <a:lnTo>
                  <a:pt x="773" y="1993"/>
                </a:lnTo>
                <a:lnTo>
                  <a:pt x="710" y="1988"/>
                </a:lnTo>
                <a:lnTo>
                  <a:pt x="647" y="1982"/>
                </a:lnTo>
                <a:lnTo>
                  <a:pt x="584" y="1974"/>
                </a:lnTo>
                <a:lnTo>
                  <a:pt x="521" y="1964"/>
                </a:lnTo>
                <a:lnTo>
                  <a:pt x="459" y="1952"/>
                </a:lnTo>
                <a:lnTo>
                  <a:pt x="400" y="1937"/>
                </a:lnTo>
                <a:lnTo>
                  <a:pt x="342" y="1920"/>
                </a:lnTo>
                <a:lnTo>
                  <a:pt x="285" y="1900"/>
                </a:lnTo>
                <a:lnTo>
                  <a:pt x="233" y="1878"/>
                </a:lnTo>
                <a:lnTo>
                  <a:pt x="183" y="1853"/>
                </a:lnTo>
                <a:lnTo>
                  <a:pt x="137" y="1824"/>
                </a:lnTo>
                <a:lnTo>
                  <a:pt x="94" y="1792"/>
                </a:lnTo>
                <a:lnTo>
                  <a:pt x="57" y="1757"/>
                </a:lnTo>
                <a:lnTo>
                  <a:pt x="23" y="1717"/>
                </a:lnTo>
                <a:lnTo>
                  <a:pt x="11" y="1695"/>
                </a:lnTo>
                <a:lnTo>
                  <a:pt x="2" y="1671"/>
                </a:lnTo>
                <a:lnTo>
                  <a:pt x="0" y="1646"/>
                </a:lnTo>
                <a:lnTo>
                  <a:pt x="0" y="1642"/>
                </a:lnTo>
                <a:lnTo>
                  <a:pt x="0" y="1629"/>
                </a:lnTo>
                <a:lnTo>
                  <a:pt x="0" y="1455"/>
                </a:lnTo>
                <a:lnTo>
                  <a:pt x="0" y="1403"/>
                </a:lnTo>
                <a:lnTo>
                  <a:pt x="0" y="1347"/>
                </a:lnTo>
                <a:lnTo>
                  <a:pt x="0" y="1226"/>
                </a:lnTo>
                <a:lnTo>
                  <a:pt x="0" y="1162"/>
                </a:lnTo>
                <a:lnTo>
                  <a:pt x="0" y="1097"/>
                </a:lnTo>
                <a:lnTo>
                  <a:pt x="0" y="1030"/>
                </a:lnTo>
                <a:lnTo>
                  <a:pt x="0" y="964"/>
                </a:lnTo>
                <a:lnTo>
                  <a:pt x="0" y="897"/>
                </a:lnTo>
                <a:lnTo>
                  <a:pt x="0" y="769"/>
                </a:lnTo>
                <a:lnTo>
                  <a:pt x="0" y="708"/>
                </a:lnTo>
                <a:lnTo>
                  <a:pt x="0" y="651"/>
                </a:lnTo>
                <a:lnTo>
                  <a:pt x="0" y="596"/>
                </a:lnTo>
                <a:lnTo>
                  <a:pt x="0" y="547"/>
                </a:lnTo>
                <a:lnTo>
                  <a:pt x="0" y="502"/>
                </a:lnTo>
                <a:lnTo>
                  <a:pt x="0" y="404"/>
                </a:lnTo>
                <a:lnTo>
                  <a:pt x="0" y="387"/>
                </a:lnTo>
                <a:lnTo>
                  <a:pt x="0" y="378"/>
                </a:lnTo>
                <a:lnTo>
                  <a:pt x="4" y="339"/>
                </a:lnTo>
                <a:lnTo>
                  <a:pt x="13" y="304"/>
                </a:lnTo>
                <a:lnTo>
                  <a:pt x="29" y="271"/>
                </a:lnTo>
                <a:lnTo>
                  <a:pt x="50" y="241"/>
                </a:lnTo>
                <a:lnTo>
                  <a:pt x="76" y="213"/>
                </a:lnTo>
                <a:lnTo>
                  <a:pt x="108" y="186"/>
                </a:lnTo>
                <a:lnTo>
                  <a:pt x="143" y="162"/>
                </a:lnTo>
                <a:lnTo>
                  <a:pt x="183" y="141"/>
                </a:lnTo>
                <a:lnTo>
                  <a:pt x="225" y="120"/>
                </a:lnTo>
                <a:lnTo>
                  <a:pt x="271" y="102"/>
                </a:lnTo>
                <a:lnTo>
                  <a:pt x="319" y="85"/>
                </a:lnTo>
                <a:lnTo>
                  <a:pt x="370" y="70"/>
                </a:lnTo>
                <a:lnTo>
                  <a:pt x="422" y="57"/>
                </a:lnTo>
                <a:lnTo>
                  <a:pt x="476" y="45"/>
                </a:lnTo>
                <a:lnTo>
                  <a:pt x="531" y="35"/>
                </a:lnTo>
                <a:lnTo>
                  <a:pt x="586" y="27"/>
                </a:lnTo>
                <a:lnTo>
                  <a:pt x="642" y="20"/>
                </a:lnTo>
                <a:lnTo>
                  <a:pt x="696" y="14"/>
                </a:lnTo>
                <a:lnTo>
                  <a:pt x="751" y="9"/>
                </a:lnTo>
                <a:lnTo>
                  <a:pt x="804" y="5"/>
                </a:lnTo>
                <a:lnTo>
                  <a:pt x="856" y="3"/>
                </a:lnTo>
                <a:lnTo>
                  <a:pt x="907" y="0"/>
                </a:lnTo>
                <a:lnTo>
                  <a:pt x="953" y="0"/>
                </a:lnTo>
                <a:close/>
              </a:path>
            </a:pathLst>
          </a:custGeom>
          <a:solidFill>
            <a:srgbClr val="3574B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6" name="Freeform 113"/>
          <p:cNvSpPr>
            <a:spLocks noEditPoints="1"/>
          </p:cNvSpPr>
          <p:nvPr/>
        </p:nvSpPr>
        <p:spPr bwMode="auto">
          <a:xfrm>
            <a:off x="1722439" y="4541158"/>
            <a:ext cx="203435" cy="214398"/>
          </a:xfrm>
          <a:custGeom>
            <a:avLst/>
            <a:gdLst>
              <a:gd name="T0" fmla="*/ 1639 w 1668"/>
              <a:gd name="T1" fmla="*/ 1560 h 1758"/>
              <a:gd name="T2" fmla="*/ 1521 w 1668"/>
              <a:gd name="T3" fmla="*/ 1642 h 1758"/>
              <a:gd name="T4" fmla="*/ 1370 w 1668"/>
              <a:gd name="T5" fmla="*/ 1698 h 1758"/>
              <a:gd name="T6" fmla="*/ 1200 w 1668"/>
              <a:gd name="T7" fmla="*/ 1733 h 1758"/>
              <a:gd name="T8" fmla="*/ 1032 w 1668"/>
              <a:gd name="T9" fmla="*/ 1751 h 1758"/>
              <a:gd name="T10" fmla="*/ 879 w 1668"/>
              <a:gd name="T11" fmla="*/ 1758 h 1758"/>
              <a:gd name="T12" fmla="*/ 747 w 1668"/>
              <a:gd name="T13" fmla="*/ 1757 h 1758"/>
              <a:gd name="T14" fmla="*/ 597 w 1668"/>
              <a:gd name="T15" fmla="*/ 1748 h 1758"/>
              <a:gd name="T16" fmla="*/ 436 w 1668"/>
              <a:gd name="T17" fmla="*/ 1728 h 1758"/>
              <a:gd name="T18" fmla="*/ 279 w 1668"/>
              <a:gd name="T19" fmla="*/ 1692 h 1758"/>
              <a:gd name="T20" fmla="*/ 138 w 1668"/>
              <a:gd name="T21" fmla="*/ 1637 h 1758"/>
              <a:gd name="T22" fmla="*/ 28 w 1668"/>
              <a:gd name="T23" fmla="*/ 1559 h 1758"/>
              <a:gd name="T24" fmla="*/ 46 w 1668"/>
              <a:gd name="T25" fmla="*/ 1011 h 1758"/>
              <a:gd name="T26" fmla="*/ 214 w 1668"/>
              <a:gd name="T27" fmla="*/ 1079 h 1758"/>
              <a:gd name="T28" fmla="*/ 413 w 1668"/>
              <a:gd name="T29" fmla="*/ 1123 h 1758"/>
              <a:gd name="T30" fmla="*/ 625 w 1668"/>
              <a:gd name="T31" fmla="*/ 1149 h 1758"/>
              <a:gd name="T32" fmla="*/ 833 w 1668"/>
              <a:gd name="T33" fmla="*/ 1156 h 1758"/>
              <a:gd name="T34" fmla="*/ 1042 w 1668"/>
              <a:gd name="T35" fmla="*/ 1149 h 1758"/>
              <a:gd name="T36" fmla="*/ 1255 w 1668"/>
              <a:gd name="T37" fmla="*/ 1123 h 1758"/>
              <a:gd name="T38" fmla="*/ 1454 w 1668"/>
              <a:gd name="T39" fmla="*/ 1079 h 1758"/>
              <a:gd name="T40" fmla="*/ 1622 w 1668"/>
              <a:gd name="T41" fmla="*/ 1011 h 1758"/>
              <a:gd name="T42" fmla="*/ 919 w 1668"/>
              <a:gd name="T43" fmla="*/ 1 h 1758"/>
              <a:gd name="T44" fmla="*/ 1159 w 1668"/>
              <a:gd name="T45" fmla="*/ 21 h 1758"/>
              <a:gd name="T46" fmla="*/ 1365 w 1668"/>
              <a:gd name="T47" fmla="*/ 59 h 1758"/>
              <a:gd name="T48" fmla="*/ 1526 w 1668"/>
              <a:gd name="T49" fmla="*/ 114 h 1758"/>
              <a:gd name="T50" fmla="*/ 1631 w 1668"/>
              <a:gd name="T51" fmla="*/ 180 h 1758"/>
              <a:gd name="T52" fmla="*/ 1668 w 1668"/>
              <a:gd name="T53" fmla="*/ 258 h 1758"/>
              <a:gd name="T54" fmla="*/ 1631 w 1668"/>
              <a:gd name="T55" fmla="*/ 334 h 1758"/>
              <a:gd name="T56" fmla="*/ 1526 w 1668"/>
              <a:gd name="T57" fmla="*/ 400 h 1758"/>
              <a:gd name="T58" fmla="*/ 1365 w 1668"/>
              <a:gd name="T59" fmla="*/ 455 h 1758"/>
              <a:gd name="T60" fmla="*/ 1159 w 1668"/>
              <a:gd name="T61" fmla="*/ 493 h 1758"/>
              <a:gd name="T62" fmla="*/ 919 w 1668"/>
              <a:gd name="T63" fmla="*/ 513 h 1758"/>
              <a:gd name="T64" fmla="*/ 666 w 1668"/>
              <a:gd name="T65" fmla="*/ 509 h 1758"/>
              <a:gd name="T66" fmla="*/ 436 w 1668"/>
              <a:gd name="T67" fmla="*/ 482 h 1758"/>
              <a:gd name="T68" fmla="*/ 244 w 1668"/>
              <a:gd name="T69" fmla="*/ 439 h 1758"/>
              <a:gd name="T70" fmla="*/ 100 w 1668"/>
              <a:gd name="T71" fmla="*/ 380 h 1758"/>
              <a:gd name="T72" fmla="*/ 17 w 1668"/>
              <a:gd name="T73" fmla="*/ 308 h 1758"/>
              <a:gd name="T74" fmla="*/ 3 w 1668"/>
              <a:gd name="T75" fmla="*/ 231 h 1758"/>
              <a:gd name="T76" fmla="*/ 65 w 1668"/>
              <a:gd name="T77" fmla="*/ 157 h 1758"/>
              <a:gd name="T78" fmla="*/ 190 w 1668"/>
              <a:gd name="T79" fmla="*/ 93 h 1758"/>
              <a:gd name="T80" fmla="*/ 367 w 1668"/>
              <a:gd name="T81" fmla="*/ 44 h 1758"/>
              <a:gd name="T82" fmla="*/ 586 w 1668"/>
              <a:gd name="T83" fmla="*/ 12 h 1758"/>
              <a:gd name="T84" fmla="*/ 833 w 1668"/>
              <a:gd name="T85" fmla="*/ 0 h 1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68" h="1758">
                <a:moveTo>
                  <a:pt x="1668" y="983"/>
                </a:moveTo>
                <a:lnTo>
                  <a:pt x="1668" y="1526"/>
                </a:lnTo>
                <a:lnTo>
                  <a:pt x="1639" y="1560"/>
                </a:lnTo>
                <a:lnTo>
                  <a:pt x="1604" y="1590"/>
                </a:lnTo>
                <a:lnTo>
                  <a:pt x="1564" y="1618"/>
                </a:lnTo>
                <a:lnTo>
                  <a:pt x="1521" y="1642"/>
                </a:lnTo>
                <a:lnTo>
                  <a:pt x="1472" y="1662"/>
                </a:lnTo>
                <a:lnTo>
                  <a:pt x="1423" y="1682"/>
                </a:lnTo>
                <a:lnTo>
                  <a:pt x="1370" y="1698"/>
                </a:lnTo>
                <a:lnTo>
                  <a:pt x="1314" y="1711"/>
                </a:lnTo>
                <a:lnTo>
                  <a:pt x="1258" y="1723"/>
                </a:lnTo>
                <a:lnTo>
                  <a:pt x="1200" y="1733"/>
                </a:lnTo>
                <a:lnTo>
                  <a:pt x="1144" y="1740"/>
                </a:lnTo>
                <a:lnTo>
                  <a:pt x="1088" y="1746"/>
                </a:lnTo>
                <a:lnTo>
                  <a:pt x="1032" y="1751"/>
                </a:lnTo>
                <a:lnTo>
                  <a:pt x="978" y="1754"/>
                </a:lnTo>
                <a:lnTo>
                  <a:pt x="927" y="1757"/>
                </a:lnTo>
                <a:lnTo>
                  <a:pt x="879" y="1758"/>
                </a:lnTo>
                <a:lnTo>
                  <a:pt x="833" y="1758"/>
                </a:lnTo>
                <a:lnTo>
                  <a:pt x="792" y="1758"/>
                </a:lnTo>
                <a:lnTo>
                  <a:pt x="747" y="1757"/>
                </a:lnTo>
                <a:lnTo>
                  <a:pt x="699" y="1754"/>
                </a:lnTo>
                <a:lnTo>
                  <a:pt x="649" y="1752"/>
                </a:lnTo>
                <a:lnTo>
                  <a:pt x="597" y="1748"/>
                </a:lnTo>
                <a:lnTo>
                  <a:pt x="544" y="1742"/>
                </a:lnTo>
                <a:lnTo>
                  <a:pt x="491" y="1736"/>
                </a:lnTo>
                <a:lnTo>
                  <a:pt x="436" y="1728"/>
                </a:lnTo>
                <a:lnTo>
                  <a:pt x="383" y="1718"/>
                </a:lnTo>
                <a:lnTo>
                  <a:pt x="330" y="1706"/>
                </a:lnTo>
                <a:lnTo>
                  <a:pt x="279" y="1692"/>
                </a:lnTo>
                <a:lnTo>
                  <a:pt x="229" y="1676"/>
                </a:lnTo>
                <a:lnTo>
                  <a:pt x="182" y="1658"/>
                </a:lnTo>
                <a:lnTo>
                  <a:pt x="138" y="1637"/>
                </a:lnTo>
                <a:lnTo>
                  <a:pt x="96" y="1613"/>
                </a:lnTo>
                <a:lnTo>
                  <a:pt x="60" y="1588"/>
                </a:lnTo>
                <a:lnTo>
                  <a:pt x="28" y="1559"/>
                </a:lnTo>
                <a:lnTo>
                  <a:pt x="0" y="1526"/>
                </a:lnTo>
                <a:lnTo>
                  <a:pt x="0" y="983"/>
                </a:lnTo>
                <a:lnTo>
                  <a:pt x="46" y="1011"/>
                </a:lnTo>
                <a:lnTo>
                  <a:pt x="98" y="1036"/>
                </a:lnTo>
                <a:lnTo>
                  <a:pt x="154" y="1058"/>
                </a:lnTo>
                <a:lnTo>
                  <a:pt x="214" y="1079"/>
                </a:lnTo>
                <a:lnTo>
                  <a:pt x="278" y="1095"/>
                </a:lnTo>
                <a:lnTo>
                  <a:pt x="344" y="1111"/>
                </a:lnTo>
                <a:lnTo>
                  <a:pt x="413" y="1123"/>
                </a:lnTo>
                <a:lnTo>
                  <a:pt x="483" y="1134"/>
                </a:lnTo>
                <a:lnTo>
                  <a:pt x="555" y="1143"/>
                </a:lnTo>
                <a:lnTo>
                  <a:pt x="625" y="1149"/>
                </a:lnTo>
                <a:lnTo>
                  <a:pt x="696" y="1153"/>
                </a:lnTo>
                <a:lnTo>
                  <a:pt x="766" y="1156"/>
                </a:lnTo>
                <a:lnTo>
                  <a:pt x="833" y="1156"/>
                </a:lnTo>
                <a:lnTo>
                  <a:pt x="902" y="1156"/>
                </a:lnTo>
                <a:lnTo>
                  <a:pt x="972" y="1153"/>
                </a:lnTo>
                <a:lnTo>
                  <a:pt x="1042" y="1149"/>
                </a:lnTo>
                <a:lnTo>
                  <a:pt x="1113" y="1143"/>
                </a:lnTo>
                <a:lnTo>
                  <a:pt x="1185" y="1134"/>
                </a:lnTo>
                <a:lnTo>
                  <a:pt x="1255" y="1123"/>
                </a:lnTo>
                <a:lnTo>
                  <a:pt x="1324" y="1110"/>
                </a:lnTo>
                <a:lnTo>
                  <a:pt x="1390" y="1095"/>
                </a:lnTo>
                <a:lnTo>
                  <a:pt x="1454" y="1079"/>
                </a:lnTo>
                <a:lnTo>
                  <a:pt x="1514" y="1058"/>
                </a:lnTo>
                <a:lnTo>
                  <a:pt x="1570" y="1036"/>
                </a:lnTo>
                <a:lnTo>
                  <a:pt x="1622" y="1011"/>
                </a:lnTo>
                <a:lnTo>
                  <a:pt x="1668" y="983"/>
                </a:lnTo>
                <a:close/>
                <a:moveTo>
                  <a:pt x="833" y="0"/>
                </a:moveTo>
                <a:lnTo>
                  <a:pt x="919" y="1"/>
                </a:lnTo>
                <a:lnTo>
                  <a:pt x="1002" y="5"/>
                </a:lnTo>
                <a:lnTo>
                  <a:pt x="1082" y="12"/>
                </a:lnTo>
                <a:lnTo>
                  <a:pt x="1159" y="21"/>
                </a:lnTo>
                <a:lnTo>
                  <a:pt x="1232" y="31"/>
                </a:lnTo>
                <a:lnTo>
                  <a:pt x="1301" y="44"/>
                </a:lnTo>
                <a:lnTo>
                  <a:pt x="1365" y="59"/>
                </a:lnTo>
                <a:lnTo>
                  <a:pt x="1424" y="75"/>
                </a:lnTo>
                <a:lnTo>
                  <a:pt x="1477" y="93"/>
                </a:lnTo>
                <a:lnTo>
                  <a:pt x="1526" y="114"/>
                </a:lnTo>
                <a:lnTo>
                  <a:pt x="1568" y="134"/>
                </a:lnTo>
                <a:lnTo>
                  <a:pt x="1603" y="157"/>
                </a:lnTo>
                <a:lnTo>
                  <a:pt x="1631" y="180"/>
                </a:lnTo>
                <a:lnTo>
                  <a:pt x="1651" y="206"/>
                </a:lnTo>
                <a:lnTo>
                  <a:pt x="1665" y="231"/>
                </a:lnTo>
                <a:lnTo>
                  <a:pt x="1668" y="258"/>
                </a:lnTo>
                <a:lnTo>
                  <a:pt x="1665" y="283"/>
                </a:lnTo>
                <a:lnTo>
                  <a:pt x="1651" y="308"/>
                </a:lnTo>
                <a:lnTo>
                  <a:pt x="1631" y="334"/>
                </a:lnTo>
                <a:lnTo>
                  <a:pt x="1603" y="357"/>
                </a:lnTo>
                <a:lnTo>
                  <a:pt x="1568" y="380"/>
                </a:lnTo>
                <a:lnTo>
                  <a:pt x="1526" y="400"/>
                </a:lnTo>
                <a:lnTo>
                  <a:pt x="1477" y="421"/>
                </a:lnTo>
                <a:lnTo>
                  <a:pt x="1424" y="439"/>
                </a:lnTo>
                <a:lnTo>
                  <a:pt x="1365" y="455"/>
                </a:lnTo>
                <a:lnTo>
                  <a:pt x="1301" y="470"/>
                </a:lnTo>
                <a:lnTo>
                  <a:pt x="1232" y="482"/>
                </a:lnTo>
                <a:lnTo>
                  <a:pt x="1159" y="493"/>
                </a:lnTo>
                <a:lnTo>
                  <a:pt x="1082" y="502"/>
                </a:lnTo>
                <a:lnTo>
                  <a:pt x="1002" y="509"/>
                </a:lnTo>
                <a:lnTo>
                  <a:pt x="919" y="513"/>
                </a:lnTo>
                <a:lnTo>
                  <a:pt x="833" y="514"/>
                </a:lnTo>
                <a:lnTo>
                  <a:pt x="748" y="513"/>
                </a:lnTo>
                <a:lnTo>
                  <a:pt x="666" y="509"/>
                </a:lnTo>
                <a:lnTo>
                  <a:pt x="586" y="502"/>
                </a:lnTo>
                <a:lnTo>
                  <a:pt x="509" y="493"/>
                </a:lnTo>
                <a:lnTo>
                  <a:pt x="436" y="482"/>
                </a:lnTo>
                <a:lnTo>
                  <a:pt x="367" y="470"/>
                </a:lnTo>
                <a:lnTo>
                  <a:pt x="303" y="455"/>
                </a:lnTo>
                <a:lnTo>
                  <a:pt x="244" y="439"/>
                </a:lnTo>
                <a:lnTo>
                  <a:pt x="190" y="421"/>
                </a:lnTo>
                <a:lnTo>
                  <a:pt x="142" y="400"/>
                </a:lnTo>
                <a:lnTo>
                  <a:pt x="100" y="380"/>
                </a:lnTo>
                <a:lnTo>
                  <a:pt x="65" y="357"/>
                </a:lnTo>
                <a:lnTo>
                  <a:pt x="37" y="334"/>
                </a:lnTo>
                <a:lnTo>
                  <a:pt x="17" y="308"/>
                </a:lnTo>
                <a:lnTo>
                  <a:pt x="3" y="283"/>
                </a:lnTo>
                <a:lnTo>
                  <a:pt x="0" y="258"/>
                </a:lnTo>
                <a:lnTo>
                  <a:pt x="3" y="231"/>
                </a:lnTo>
                <a:lnTo>
                  <a:pt x="17" y="206"/>
                </a:lnTo>
                <a:lnTo>
                  <a:pt x="37" y="180"/>
                </a:lnTo>
                <a:lnTo>
                  <a:pt x="65" y="157"/>
                </a:lnTo>
                <a:lnTo>
                  <a:pt x="100" y="134"/>
                </a:lnTo>
                <a:lnTo>
                  <a:pt x="142" y="114"/>
                </a:lnTo>
                <a:lnTo>
                  <a:pt x="190" y="93"/>
                </a:lnTo>
                <a:lnTo>
                  <a:pt x="244" y="75"/>
                </a:lnTo>
                <a:lnTo>
                  <a:pt x="303" y="59"/>
                </a:lnTo>
                <a:lnTo>
                  <a:pt x="367" y="44"/>
                </a:lnTo>
                <a:lnTo>
                  <a:pt x="436" y="31"/>
                </a:lnTo>
                <a:lnTo>
                  <a:pt x="509" y="21"/>
                </a:lnTo>
                <a:lnTo>
                  <a:pt x="586" y="12"/>
                </a:lnTo>
                <a:lnTo>
                  <a:pt x="666" y="5"/>
                </a:lnTo>
                <a:lnTo>
                  <a:pt x="748" y="1"/>
                </a:lnTo>
                <a:lnTo>
                  <a:pt x="83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7" name="Freeform 114"/>
          <p:cNvSpPr>
            <a:spLocks/>
          </p:cNvSpPr>
          <p:nvPr/>
        </p:nvSpPr>
        <p:spPr bwMode="auto">
          <a:xfrm>
            <a:off x="1722439" y="4600239"/>
            <a:ext cx="203435" cy="63954"/>
          </a:xfrm>
          <a:custGeom>
            <a:avLst/>
            <a:gdLst>
              <a:gd name="T0" fmla="*/ 0 w 1668"/>
              <a:gd name="T1" fmla="*/ 0 h 524"/>
              <a:gd name="T2" fmla="*/ 36 w 1668"/>
              <a:gd name="T3" fmla="*/ 23 h 524"/>
              <a:gd name="T4" fmla="*/ 80 w 1668"/>
              <a:gd name="T5" fmla="*/ 47 h 524"/>
              <a:gd name="T6" fmla="*/ 132 w 1668"/>
              <a:gd name="T7" fmla="*/ 69 h 524"/>
              <a:gd name="T8" fmla="*/ 188 w 1668"/>
              <a:gd name="T9" fmla="*/ 89 h 524"/>
              <a:gd name="T10" fmla="*/ 252 w 1668"/>
              <a:gd name="T11" fmla="*/ 108 h 524"/>
              <a:gd name="T12" fmla="*/ 323 w 1668"/>
              <a:gd name="T13" fmla="*/ 127 h 524"/>
              <a:gd name="T14" fmla="*/ 398 w 1668"/>
              <a:gd name="T15" fmla="*/ 142 h 524"/>
              <a:gd name="T16" fmla="*/ 477 w 1668"/>
              <a:gd name="T17" fmla="*/ 156 h 524"/>
              <a:gd name="T18" fmla="*/ 561 w 1668"/>
              <a:gd name="T19" fmla="*/ 168 h 524"/>
              <a:gd name="T20" fmla="*/ 649 w 1668"/>
              <a:gd name="T21" fmla="*/ 175 h 524"/>
              <a:gd name="T22" fmla="*/ 740 w 1668"/>
              <a:gd name="T23" fmla="*/ 181 h 524"/>
              <a:gd name="T24" fmla="*/ 833 w 1668"/>
              <a:gd name="T25" fmla="*/ 182 h 524"/>
              <a:gd name="T26" fmla="*/ 928 w 1668"/>
              <a:gd name="T27" fmla="*/ 181 h 524"/>
              <a:gd name="T28" fmla="*/ 1019 w 1668"/>
              <a:gd name="T29" fmla="*/ 175 h 524"/>
              <a:gd name="T30" fmla="*/ 1106 w 1668"/>
              <a:gd name="T31" fmla="*/ 168 h 524"/>
              <a:gd name="T32" fmla="*/ 1191 w 1668"/>
              <a:gd name="T33" fmla="*/ 156 h 524"/>
              <a:gd name="T34" fmla="*/ 1270 w 1668"/>
              <a:gd name="T35" fmla="*/ 142 h 524"/>
              <a:gd name="T36" fmla="*/ 1345 w 1668"/>
              <a:gd name="T37" fmla="*/ 127 h 524"/>
              <a:gd name="T38" fmla="*/ 1416 w 1668"/>
              <a:gd name="T39" fmla="*/ 108 h 524"/>
              <a:gd name="T40" fmla="*/ 1480 w 1668"/>
              <a:gd name="T41" fmla="*/ 89 h 524"/>
              <a:gd name="T42" fmla="*/ 1536 w 1668"/>
              <a:gd name="T43" fmla="*/ 69 h 524"/>
              <a:gd name="T44" fmla="*/ 1588 w 1668"/>
              <a:gd name="T45" fmla="*/ 47 h 524"/>
              <a:gd name="T46" fmla="*/ 1632 w 1668"/>
              <a:gd name="T47" fmla="*/ 23 h 524"/>
              <a:gd name="T48" fmla="*/ 1668 w 1668"/>
              <a:gd name="T49" fmla="*/ 0 h 524"/>
              <a:gd name="T50" fmla="*/ 1668 w 1668"/>
              <a:gd name="T51" fmla="*/ 342 h 524"/>
              <a:gd name="T52" fmla="*/ 1632 w 1668"/>
              <a:gd name="T53" fmla="*/ 366 h 524"/>
              <a:gd name="T54" fmla="*/ 1588 w 1668"/>
              <a:gd name="T55" fmla="*/ 389 h 524"/>
              <a:gd name="T56" fmla="*/ 1536 w 1668"/>
              <a:gd name="T57" fmla="*/ 411 h 524"/>
              <a:gd name="T58" fmla="*/ 1480 w 1668"/>
              <a:gd name="T59" fmla="*/ 432 h 524"/>
              <a:gd name="T60" fmla="*/ 1416 w 1668"/>
              <a:gd name="T61" fmla="*/ 452 h 524"/>
              <a:gd name="T62" fmla="*/ 1345 w 1668"/>
              <a:gd name="T63" fmla="*/ 469 h 524"/>
              <a:gd name="T64" fmla="*/ 1270 w 1668"/>
              <a:gd name="T65" fmla="*/ 486 h 524"/>
              <a:gd name="T66" fmla="*/ 1191 w 1668"/>
              <a:gd name="T67" fmla="*/ 499 h 524"/>
              <a:gd name="T68" fmla="*/ 1106 w 1668"/>
              <a:gd name="T69" fmla="*/ 510 h 524"/>
              <a:gd name="T70" fmla="*/ 1019 w 1668"/>
              <a:gd name="T71" fmla="*/ 518 h 524"/>
              <a:gd name="T72" fmla="*/ 928 w 1668"/>
              <a:gd name="T73" fmla="*/ 523 h 524"/>
              <a:gd name="T74" fmla="*/ 833 w 1668"/>
              <a:gd name="T75" fmla="*/ 524 h 524"/>
              <a:gd name="T76" fmla="*/ 740 w 1668"/>
              <a:gd name="T77" fmla="*/ 523 h 524"/>
              <a:gd name="T78" fmla="*/ 649 w 1668"/>
              <a:gd name="T79" fmla="*/ 518 h 524"/>
              <a:gd name="T80" fmla="*/ 561 w 1668"/>
              <a:gd name="T81" fmla="*/ 510 h 524"/>
              <a:gd name="T82" fmla="*/ 477 w 1668"/>
              <a:gd name="T83" fmla="*/ 499 h 524"/>
              <a:gd name="T84" fmla="*/ 398 w 1668"/>
              <a:gd name="T85" fmla="*/ 486 h 524"/>
              <a:gd name="T86" fmla="*/ 323 w 1668"/>
              <a:gd name="T87" fmla="*/ 469 h 524"/>
              <a:gd name="T88" fmla="*/ 252 w 1668"/>
              <a:gd name="T89" fmla="*/ 452 h 524"/>
              <a:gd name="T90" fmla="*/ 188 w 1668"/>
              <a:gd name="T91" fmla="*/ 432 h 524"/>
              <a:gd name="T92" fmla="*/ 132 w 1668"/>
              <a:gd name="T93" fmla="*/ 411 h 524"/>
              <a:gd name="T94" fmla="*/ 80 w 1668"/>
              <a:gd name="T95" fmla="*/ 389 h 524"/>
              <a:gd name="T96" fmla="*/ 36 w 1668"/>
              <a:gd name="T97" fmla="*/ 366 h 524"/>
              <a:gd name="T98" fmla="*/ 0 w 1668"/>
              <a:gd name="T99" fmla="*/ 342 h 524"/>
              <a:gd name="T100" fmla="*/ 0 w 1668"/>
              <a:gd name="T101" fmla="*/ 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68" h="524">
                <a:moveTo>
                  <a:pt x="0" y="0"/>
                </a:moveTo>
                <a:lnTo>
                  <a:pt x="36" y="23"/>
                </a:lnTo>
                <a:lnTo>
                  <a:pt x="80" y="47"/>
                </a:lnTo>
                <a:lnTo>
                  <a:pt x="132" y="69"/>
                </a:lnTo>
                <a:lnTo>
                  <a:pt x="188" y="89"/>
                </a:lnTo>
                <a:lnTo>
                  <a:pt x="252" y="108"/>
                </a:lnTo>
                <a:lnTo>
                  <a:pt x="323" y="127"/>
                </a:lnTo>
                <a:lnTo>
                  <a:pt x="398" y="142"/>
                </a:lnTo>
                <a:lnTo>
                  <a:pt x="477" y="156"/>
                </a:lnTo>
                <a:lnTo>
                  <a:pt x="561" y="168"/>
                </a:lnTo>
                <a:lnTo>
                  <a:pt x="649" y="175"/>
                </a:lnTo>
                <a:lnTo>
                  <a:pt x="740" y="181"/>
                </a:lnTo>
                <a:lnTo>
                  <a:pt x="833" y="182"/>
                </a:lnTo>
                <a:lnTo>
                  <a:pt x="928" y="181"/>
                </a:lnTo>
                <a:lnTo>
                  <a:pt x="1019" y="175"/>
                </a:lnTo>
                <a:lnTo>
                  <a:pt x="1106" y="168"/>
                </a:lnTo>
                <a:lnTo>
                  <a:pt x="1191" y="156"/>
                </a:lnTo>
                <a:lnTo>
                  <a:pt x="1270" y="142"/>
                </a:lnTo>
                <a:lnTo>
                  <a:pt x="1345" y="127"/>
                </a:lnTo>
                <a:lnTo>
                  <a:pt x="1416" y="108"/>
                </a:lnTo>
                <a:lnTo>
                  <a:pt x="1480" y="89"/>
                </a:lnTo>
                <a:lnTo>
                  <a:pt x="1536" y="69"/>
                </a:lnTo>
                <a:lnTo>
                  <a:pt x="1588" y="47"/>
                </a:lnTo>
                <a:lnTo>
                  <a:pt x="1632" y="23"/>
                </a:lnTo>
                <a:lnTo>
                  <a:pt x="1668" y="0"/>
                </a:lnTo>
                <a:lnTo>
                  <a:pt x="1668" y="342"/>
                </a:lnTo>
                <a:lnTo>
                  <a:pt x="1632" y="366"/>
                </a:lnTo>
                <a:lnTo>
                  <a:pt x="1588" y="389"/>
                </a:lnTo>
                <a:lnTo>
                  <a:pt x="1536" y="411"/>
                </a:lnTo>
                <a:lnTo>
                  <a:pt x="1480" y="432"/>
                </a:lnTo>
                <a:lnTo>
                  <a:pt x="1416" y="452"/>
                </a:lnTo>
                <a:lnTo>
                  <a:pt x="1345" y="469"/>
                </a:lnTo>
                <a:lnTo>
                  <a:pt x="1270" y="486"/>
                </a:lnTo>
                <a:lnTo>
                  <a:pt x="1191" y="499"/>
                </a:lnTo>
                <a:lnTo>
                  <a:pt x="1106" y="510"/>
                </a:lnTo>
                <a:lnTo>
                  <a:pt x="1019" y="518"/>
                </a:lnTo>
                <a:lnTo>
                  <a:pt x="928" y="523"/>
                </a:lnTo>
                <a:lnTo>
                  <a:pt x="833" y="524"/>
                </a:lnTo>
                <a:lnTo>
                  <a:pt x="740" y="523"/>
                </a:lnTo>
                <a:lnTo>
                  <a:pt x="649" y="518"/>
                </a:lnTo>
                <a:lnTo>
                  <a:pt x="561" y="510"/>
                </a:lnTo>
                <a:lnTo>
                  <a:pt x="477" y="499"/>
                </a:lnTo>
                <a:lnTo>
                  <a:pt x="398" y="486"/>
                </a:lnTo>
                <a:lnTo>
                  <a:pt x="323" y="469"/>
                </a:lnTo>
                <a:lnTo>
                  <a:pt x="252" y="452"/>
                </a:lnTo>
                <a:lnTo>
                  <a:pt x="188" y="432"/>
                </a:lnTo>
                <a:lnTo>
                  <a:pt x="132" y="411"/>
                </a:lnTo>
                <a:lnTo>
                  <a:pt x="80" y="389"/>
                </a:lnTo>
                <a:lnTo>
                  <a:pt x="36" y="366"/>
                </a:lnTo>
                <a:lnTo>
                  <a:pt x="0" y="342"/>
                </a:lnTo>
                <a:lnTo>
                  <a:pt x="0" y="0"/>
                </a:lnTo>
                <a:close/>
              </a:path>
            </a:pathLst>
          </a:custGeom>
          <a:solidFill>
            <a:srgbClr val="FABE3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59" name="Group 158"/>
          <p:cNvGrpSpPr>
            <a:grpSpLocks noChangeAspect="1"/>
          </p:cNvGrpSpPr>
          <p:nvPr/>
        </p:nvGrpSpPr>
        <p:grpSpPr>
          <a:xfrm>
            <a:off x="3083960" y="4526539"/>
            <a:ext cx="232672" cy="243635"/>
            <a:chOff x="14296501" y="3153250"/>
            <a:chExt cx="521030" cy="545581"/>
          </a:xfrm>
        </p:grpSpPr>
        <p:sp>
          <p:nvSpPr>
            <p:cNvPr id="160" name="Freeform 112"/>
            <p:cNvSpPr>
              <a:spLocks/>
            </p:cNvSpPr>
            <p:nvPr/>
          </p:nvSpPr>
          <p:spPr bwMode="auto">
            <a:xfrm>
              <a:off x="14296501" y="3153250"/>
              <a:ext cx="521030" cy="545581"/>
            </a:xfrm>
            <a:custGeom>
              <a:avLst/>
              <a:gdLst>
                <a:gd name="T0" fmla="*/ 1001 w 1908"/>
                <a:gd name="T1" fmla="*/ 0 h 1998"/>
                <a:gd name="T2" fmla="*/ 1103 w 1908"/>
                <a:gd name="T3" fmla="*/ 5 h 1998"/>
                <a:gd name="T4" fmla="*/ 1212 w 1908"/>
                <a:gd name="T5" fmla="*/ 14 h 1998"/>
                <a:gd name="T6" fmla="*/ 1322 w 1908"/>
                <a:gd name="T7" fmla="*/ 27 h 1998"/>
                <a:gd name="T8" fmla="*/ 1432 w 1908"/>
                <a:gd name="T9" fmla="*/ 45 h 1998"/>
                <a:gd name="T10" fmla="*/ 1538 w 1908"/>
                <a:gd name="T11" fmla="*/ 70 h 1998"/>
                <a:gd name="T12" fmla="*/ 1637 w 1908"/>
                <a:gd name="T13" fmla="*/ 102 h 1998"/>
                <a:gd name="T14" fmla="*/ 1725 w 1908"/>
                <a:gd name="T15" fmla="*/ 141 h 1998"/>
                <a:gd name="T16" fmla="*/ 1800 w 1908"/>
                <a:gd name="T17" fmla="*/ 186 h 1998"/>
                <a:gd name="T18" fmla="*/ 1858 w 1908"/>
                <a:gd name="T19" fmla="*/ 241 h 1998"/>
                <a:gd name="T20" fmla="*/ 1895 w 1908"/>
                <a:gd name="T21" fmla="*/ 304 h 1998"/>
                <a:gd name="T22" fmla="*/ 1908 w 1908"/>
                <a:gd name="T23" fmla="*/ 378 h 1998"/>
                <a:gd name="T24" fmla="*/ 1908 w 1908"/>
                <a:gd name="T25" fmla="*/ 404 h 1998"/>
                <a:gd name="T26" fmla="*/ 1908 w 1908"/>
                <a:gd name="T27" fmla="*/ 651 h 1998"/>
                <a:gd name="T28" fmla="*/ 1908 w 1908"/>
                <a:gd name="T29" fmla="*/ 832 h 1998"/>
                <a:gd name="T30" fmla="*/ 1908 w 1908"/>
                <a:gd name="T31" fmla="*/ 964 h 1998"/>
                <a:gd name="T32" fmla="*/ 1908 w 1908"/>
                <a:gd name="T33" fmla="*/ 1097 h 1998"/>
                <a:gd name="T34" fmla="*/ 1908 w 1908"/>
                <a:gd name="T35" fmla="*/ 1288 h 1998"/>
                <a:gd name="T36" fmla="*/ 1908 w 1908"/>
                <a:gd name="T37" fmla="*/ 1403 h 1998"/>
                <a:gd name="T38" fmla="*/ 1908 w 1908"/>
                <a:gd name="T39" fmla="*/ 1502 h 1998"/>
                <a:gd name="T40" fmla="*/ 1908 w 1908"/>
                <a:gd name="T41" fmla="*/ 1629 h 1998"/>
                <a:gd name="T42" fmla="*/ 1908 w 1908"/>
                <a:gd name="T43" fmla="*/ 1646 h 1998"/>
                <a:gd name="T44" fmla="*/ 1897 w 1908"/>
                <a:gd name="T45" fmla="*/ 1695 h 1998"/>
                <a:gd name="T46" fmla="*/ 1851 w 1908"/>
                <a:gd name="T47" fmla="*/ 1757 h 1998"/>
                <a:gd name="T48" fmla="*/ 1771 w 1908"/>
                <a:gd name="T49" fmla="*/ 1824 h 1998"/>
                <a:gd name="T50" fmla="*/ 1675 w 1908"/>
                <a:gd name="T51" fmla="*/ 1878 h 1998"/>
                <a:gd name="T52" fmla="*/ 1566 w 1908"/>
                <a:gd name="T53" fmla="*/ 1920 h 1998"/>
                <a:gd name="T54" fmla="*/ 1449 w 1908"/>
                <a:gd name="T55" fmla="*/ 1952 h 1998"/>
                <a:gd name="T56" fmla="*/ 1324 w 1908"/>
                <a:gd name="T57" fmla="*/ 1974 h 1998"/>
                <a:gd name="T58" fmla="*/ 1198 w 1908"/>
                <a:gd name="T59" fmla="*/ 1988 h 1998"/>
                <a:gd name="T60" fmla="*/ 1074 w 1908"/>
                <a:gd name="T61" fmla="*/ 1995 h 1998"/>
                <a:gd name="T62" fmla="*/ 953 w 1908"/>
                <a:gd name="T63" fmla="*/ 1998 h 1998"/>
                <a:gd name="T64" fmla="*/ 834 w 1908"/>
                <a:gd name="T65" fmla="*/ 1995 h 1998"/>
                <a:gd name="T66" fmla="*/ 710 w 1908"/>
                <a:gd name="T67" fmla="*/ 1988 h 1998"/>
                <a:gd name="T68" fmla="*/ 584 w 1908"/>
                <a:gd name="T69" fmla="*/ 1974 h 1998"/>
                <a:gd name="T70" fmla="*/ 459 w 1908"/>
                <a:gd name="T71" fmla="*/ 1952 h 1998"/>
                <a:gd name="T72" fmla="*/ 342 w 1908"/>
                <a:gd name="T73" fmla="*/ 1920 h 1998"/>
                <a:gd name="T74" fmla="*/ 233 w 1908"/>
                <a:gd name="T75" fmla="*/ 1878 h 1998"/>
                <a:gd name="T76" fmla="*/ 137 w 1908"/>
                <a:gd name="T77" fmla="*/ 1824 h 1998"/>
                <a:gd name="T78" fmla="*/ 57 w 1908"/>
                <a:gd name="T79" fmla="*/ 1757 h 1998"/>
                <a:gd name="T80" fmla="*/ 11 w 1908"/>
                <a:gd name="T81" fmla="*/ 1695 h 1998"/>
                <a:gd name="T82" fmla="*/ 0 w 1908"/>
                <a:gd name="T83" fmla="*/ 1646 h 1998"/>
                <a:gd name="T84" fmla="*/ 0 w 1908"/>
                <a:gd name="T85" fmla="*/ 1629 h 1998"/>
                <a:gd name="T86" fmla="*/ 0 w 1908"/>
                <a:gd name="T87" fmla="*/ 1403 h 1998"/>
                <a:gd name="T88" fmla="*/ 0 w 1908"/>
                <a:gd name="T89" fmla="*/ 1226 h 1998"/>
                <a:gd name="T90" fmla="*/ 0 w 1908"/>
                <a:gd name="T91" fmla="*/ 1097 h 1998"/>
                <a:gd name="T92" fmla="*/ 0 w 1908"/>
                <a:gd name="T93" fmla="*/ 964 h 1998"/>
                <a:gd name="T94" fmla="*/ 0 w 1908"/>
                <a:gd name="T95" fmla="*/ 769 h 1998"/>
                <a:gd name="T96" fmla="*/ 0 w 1908"/>
                <a:gd name="T97" fmla="*/ 651 h 1998"/>
                <a:gd name="T98" fmla="*/ 0 w 1908"/>
                <a:gd name="T99" fmla="*/ 547 h 1998"/>
                <a:gd name="T100" fmla="*/ 0 w 1908"/>
                <a:gd name="T101" fmla="*/ 404 h 1998"/>
                <a:gd name="T102" fmla="*/ 0 w 1908"/>
                <a:gd name="T103" fmla="*/ 378 h 1998"/>
                <a:gd name="T104" fmla="*/ 13 w 1908"/>
                <a:gd name="T105" fmla="*/ 304 h 1998"/>
                <a:gd name="T106" fmla="*/ 50 w 1908"/>
                <a:gd name="T107" fmla="*/ 241 h 1998"/>
                <a:gd name="T108" fmla="*/ 108 w 1908"/>
                <a:gd name="T109" fmla="*/ 186 h 1998"/>
                <a:gd name="T110" fmla="*/ 183 w 1908"/>
                <a:gd name="T111" fmla="*/ 141 h 1998"/>
                <a:gd name="T112" fmla="*/ 271 w 1908"/>
                <a:gd name="T113" fmla="*/ 102 h 1998"/>
                <a:gd name="T114" fmla="*/ 370 w 1908"/>
                <a:gd name="T115" fmla="*/ 70 h 1998"/>
                <a:gd name="T116" fmla="*/ 476 w 1908"/>
                <a:gd name="T117" fmla="*/ 45 h 1998"/>
                <a:gd name="T118" fmla="*/ 586 w 1908"/>
                <a:gd name="T119" fmla="*/ 27 h 1998"/>
                <a:gd name="T120" fmla="*/ 696 w 1908"/>
                <a:gd name="T121" fmla="*/ 14 h 1998"/>
                <a:gd name="T122" fmla="*/ 804 w 1908"/>
                <a:gd name="T123" fmla="*/ 5 h 1998"/>
                <a:gd name="T124" fmla="*/ 907 w 1908"/>
                <a:gd name="T125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08" h="1998">
                  <a:moveTo>
                    <a:pt x="953" y="0"/>
                  </a:moveTo>
                  <a:lnTo>
                    <a:pt x="1001" y="0"/>
                  </a:lnTo>
                  <a:lnTo>
                    <a:pt x="1052" y="3"/>
                  </a:lnTo>
                  <a:lnTo>
                    <a:pt x="1103" y="5"/>
                  </a:lnTo>
                  <a:lnTo>
                    <a:pt x="1157" y="9"/>
                  </a:lnTo>
                  <a:lnTo>
                    <a:pt x="1212" y="14"/>
                  </a:lnTo>
                  <a:lnTo>
                    <a:pt x="1266" y="20"/>
                  </a:lnTo>
                  <a:lnTo>
                    <a:pt x="1322" y="27"/>
                  </a:lnTo>
                  <a:lnTo>
                    <a:pt x="1377" y="35"/>
                  </a:lnTo>
                  <a:lnTo>
                    <a:pt x="1432" y="45"/>
                  </a:lnTo>
                  <a:lnTo>
                    <a:pt x="1486" y="57"/>
                  </a:lnTo>
                  <a:lnTo>
                    <a:pt x="1538" y="70"/>
                  </a:lnTo>
                  <a:lnTo>
                    <a:pt x="1589" y="85"/>
                  </a:lnTo>
                  <a:lnTo>
                    <a:pt x="1637" y="102"/>
                  </a:lnTo>
                  <a:lnTo>
                    <a:pt x="1683" y="120"/>
                  </a:lnTo>
                  <a:lnTo>
                    <a:pt x="1725" y="141"/>
                  </a:lnTo>
                  <a:lnTo>
                    <a:pt x="1765" y="162"/>
                  </a:lnTo>
                  <a:lnTo>
                    <a:pt x="1800" y="186"/>
                  </a:lnTo>
                  <a:lnTo>
                    <a:pt x="1832" y="213"/>
                  </a:lnTo>
                  <a:lnTo>
                    <a:pt x="1858" y="241"/>
                  </a:lnTo>
                  <a:lnTo>
                    <a:pt x="1879" y="271"/>
                  </a:lnTo>
                  <a:lnTo>
                    <a:pt x="1895" y="304"/>
                  </a:lnTo>
                  <a:lnTo>
                    <a:pt x="1904" y="339"/>
                  </a:lnTo>
                  <a:lnTo>
                    <a:pt x="1908" y="378"/>
                  </a:lnTo>
                  <a:lnTo>
                    <a:pt x="1908" y="387"/>
                  </a:lnTo>
                  <a:lnTo>
                    <a:pt x="1908" y="404"/>
                  </a:lnTo>
                  <a:lnTo>
                    <a:pt x="1908" y="596"/>
                  </a:lnTo>
                  <a:lnTo>
                    <a:pt x="1908" y="651"/>
                  </a:lnTo>
                  <a:lnTo>
                    <a:pt x="1908" y="708"/>
                  </a:lnTo>
                  <a:lnTo>
                    <a:pt x="1908" y="832"/>
                  </a:lnTo>
                  <a:lnTo>
                    <a:pt x="1908" y="897"/>
                  </a:lnTo>
                  <a:lnTo>
                    <a:pt x="1908" y="964"/>
                  </a:lnTo>
                  <a:lnTo>
                    <a:pt x="1908" y="1030"/>
                  </a:lnTo>
                  <a:lnTo>
                    <a:pt x="1908" y="1097"/>
                  </a:lnTo>
                  <a:lnTo>
                    <a:pt x="1908" y="1162"/>
                  </a:lnTo>
                  <a:lnTo>
                    <a:pt x="1908" y="1288"/>
                  </a:lnTo>
                  <a:lnTo>
                    <a:pt x="1908" y="1347"/>
                  </a:lnTo>
                  <a:lnTo>
                    <a:pt x="1908" y="1403"/>
                  </a:lnTo>
                  <a:lnTo>
                    <a:pt x="1908" y="1455"/>
                  </a:lnTo>
                  <a:lnTo>
                    <a:pt x="1908" y="1502"/>
                  </a:lnTo>
                  <a:lnTo>
                    <a:pt x="1908" y="1543"/>
                  </a:lnTo>
                  <a:lnTo>
                    <a:pt x="1908" y="1629"/>
                  </a:lnTo>
                  <a:lnTo>
                    <a:pt x="1908" y="1642"/>
                  </a:lnTo>
                  <a:lnTo>
                    <a:pt x="1908" y="1646"/>
                  </a:lnTo>
                  <a:lnTo>
                    <a:pt x="1906" y="1671"/>
                  </a:lnTo>
                  <a:lnTo>
                    <a:pt x="1897" y="1695"/>
                  </a:lnTo>
                  <a:lnTo>
                    <a:pt x="1885" y="1717"/>
                  </a:lnTo>
                  <a:lnTo>
                    <a:pt x="1851" y="1757"/>
                  </a:lnTo>
                  <a:lnTo>
                    <a:pt x="1814" y="1792"/>
                  </a:lnTo>
                  <a:lnTo>
                    <a:pt x="1771" y="1824"/>
                  </a:lnTo>
                  <a:lnTo>
                    <a:pt x="1725" y="1853"/>
                  </a:lnTo>
                  <a:lnTo>
                    <a:pt x="1675" y="1878"/>
                  </a:lnTo>
                  <a:lnTo>
                    <a:pt x="1621" y="1900"/>
                  </a:lnTo>
                  <a:lnTo>
                    <a:pt x="1566" y="1920"/>
                  </a:lnTo>
                  <a:lnTo>
                    <a:pt x="1508" y="1937"/>
                  </a:lnTo>
                  <a:lnTo>
                    <a:pt x="1449" y="1952"/>
                  </a:lnTo>
                  <a:lnTo>
                    <a:pt x="1387" y="1964"/>
                  </a:lnTo>
                  <a:lnTo>
                    <a:pt x="1324" y="1974"/>
                  </a:lnTo>
                  <a:lnTo>
                    <a:pt x="1261" y="1982"/>
                  </a:lnTo>
                  <a:lnTo>
                    <a:pt x="1198" y="1988"/>
                  </a:lnTo>
                  <a:lnTo>
                    <a:pt x="1135" y="1993"/>
                  </a:lnTo>
                  <a:lnTo>
                    <a:pt x="1074" y="1995"/>
                  </a:lnTo>
                  <a:lnTo>
                    <a:pt x="1013" y="1997"/>
                  </a:lnTo>
                  <a:lnTo>
                    <a:pt x="953" y="1998"/>
                  </a:lnTo>
                  <a:lnTo>
                    <a:pt x="895" y="1997"/>
                  </a:lnTo>
                  <a:lnTo>
                    <a:pt x="834" y="1995"/>
                  </a:lnTo>
                  <a:lnTo>
                    <a:pt x="773" y="1993"/>
                  </a:lnTo>
                  <a:lnTo>
                    <a:pt x="710" y="1988"/>
                  </a:lnTo>
                  <a:lnTo>
                    <a:pt x="647" y="1982"/>
                  </a:lnTo>
                  <a:lnTo>
                    <a:pt x="584" y="1974"/>
                  </a:lnTo>
                  <a:lnTo>
                    <a:pt x="521" y="1964"/>
                  </a:lnTo>
                  <a:lnTo>
                    <a:pt x="459" y="1952"/>
                  </a:lnTo>
                  <a:lnTo>
                    <a:pt x="400" y="1937"/>
                  </a:lnTo>
                  <a:lnTo>
                    <a:pt x="342" y="1920"/>
                  </a:lnTo>
                  <a:lnTo>
                    <a:pt x="285" y="1900"/>
                  </a:lnTo>
                  <a:lnTo>
                    <a:pt x="233" y="1878"/>
                  </a:lnTo>
                  <a:lnTo>
                    <a:pt x="183" y="1853"/>
                  </a:lnTo>
                  <a:lnTo>
                    <a:pt x="137" y="1824"/>
                  </a:lnTo>
                  <a:lnTo>
                    <a:pt x="94" y="1792"/>
                  </a:lnTo>
                  <a:lnTo>
                    <a:pt x="57" y="1757"/>
                  </a:lnTo>
                  <a:lnTo>
                    <a:pt x="23" y="1717"/>
                  </a:lnTo>
                  <a:lnTo>
                    <a:pt x="11" y="1695"/>
                  </a:lnTo>
                  <a:lnTo>
                    <a:pt x="2" y="1671"/>
                  </a:lnTo>
                  <a:lnTo>
                    <a:pt x="0" y="1646"/>
                  </a:lnTo>
                  <a:lnTo>
                    <a:pt x="0" y="1642"/>
                  </a:lnTo>
                  <a:lnTo>
                    <a:pt x="0" y="1629"/>
                  </a:lnTo>
                  <a:lnTo>
                    <a:pt x="0" y="1455"/>
                  </a:lnTo>
                  <a:lnTo>
                    <a:pt x="0" y="1403"/>
                  </a:lnTo>
                  <a:lnTo>
                    <a:pt x="0" y="1347"/>
                  </a:lnTo>
                  <a:lnTo>
                    <a:pt x="0" y="1226"/>
                  </a:lnTo>
                  <a:lnTo>
                    <a:pt x="0" y="1162"/>
                  </a:lnTo>
                  <a:lnTo>
                    <a:pt x="0" y="1097"/>
                  </a:lnTo>
                  <a:lnTo>
                    <a:pt x="0" y="1030"/>
                  </a:lnTo>
                  <a:lnTo>
                    <a:pt x="0" y="964"/>
                  </a:lnTo>
                  <a:lnTo>
                    <a:pt x="0" y="897"/>
                  </a:lnTo>
                  <a:lnTo>
                    <a:pt x="0" y="769"/>
                  </a:lnTo>
                  <a:lnTo>
                    <a:pt x="0" y="708"/>
                  </a:lnTo>
                  <a:lnTo>
                    <a:pt x="0" y="651"/>
                  </a:lnTo>
                  <a:lnTo>
                    <a:pt x="0" y="596"/>
                  </a:lnTo>
                  <a:lnTo>
                    <a:pt x="0" y="547"/>
                  </a:lnTo>
                  <a:lnTo>
                    <a:pt x="0" y="502"/>
                  </a:lnTo>
                  <a:lnTo>
                    <a:pt x="0" y="404"/>
                  </a:lnTo>
                  <a:lnTo>
                    <a:pt x="0" y="387"/>
                  </a:lnTo>
                  <a:lnTo>
                    <a:pt x="0" y="378"/>
                  </a:lnTo>
                  <a:lnTo>
                    <a:pt x="4" y="339"/>
                  </a:lnTo>
                  <a:lnTo>
                    <a:pt x="13" y="304"/>
                  </a:lnTo>
                  <a:lnTo>
                    <a:pt x="29" y="271"/>
                  </a:lnTo>
                  <a:lnTo>
                    <a:pt x="50" y="241"/>
                  </a:lnTo>
                  <a:lnTo>
                    <a:pt x="76" y="213"/>
                  </a:lnTo>
                  <a:lnTo>
                    <a:pt x="108" y="186"/>
                  </a:lnTo>
                  <a:lnTo>
                    <a:pt x="143" y="162"/>
                  </a:lnTo>
                  <a:lnTo>
                    <a:pt x="183" y="141"/>
                  </a:lnTo>
                  <a:lnTo>
                    <a:pt x="225" y="120"/>
                  </a:lnTo>
                  <a:lnTo>
                    <a:pt x="271" y="102"/>
                  </a:lnTo>
                  <a:lnTo>
                    <a:pt x="319" y="85"/>
                  </a:lnTo>
                  <a:lnTo>
                    <a:pt x="370" y="70"/>
                  </a:lnTo>
                  <a:lnTo>
                    <a:pt x="422" y="57"/>
                  </a:lnTo>
                  <a:lnTo>
                    <a:pt x="476" y="45"/>
                  </a:lnTo>
                  <a:lnTo>
                    <a:pt x="531" y="35"/>
                  </a:lnTo>
                  <a:lnTo>
                    <a:pt x="586" y="27"/>
                  </a:lnTo>
                  <a:lnTo>
                    <a:pt x="642" y="20"/>
                  </a:lnTo>
                  <a:lnTo>
                    <a:pt x="696" y="14"/>
                  </a:lnTo>
                  <a:lnTo>
                    <a:pt x="751" y="9"/>
                  </a:lnTo>
                  <a:lnTo>
                    <a:pt x="804" y="5"/>
                  </a:lnTo>
                  <a:lnTo>
                    <a:pt x="856" y="3"/>
                  </a:lnTo>
                  <a:lnTo>
                    <a:pt x="907" y="0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9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1" name="Freeform 113"/>
            <p:cNvSpPr>
              <a:spLocks noEditPoints="1"/>
            </p:cNvSpPr>
            <p:nvPr/>
          </p:nvSpPr>
          <p:spPr bwMode="auto">
            <a:xfrm>
              <a:off x="14329236" y="3185985"/>
              <a:ext cx="455560" cy="480111"/>
            </a:xfrm>
            <a:custGeom>
              <a:avLst/>
              <a:gdLst>
                <a:gd name="T0" fmla="*/ 1639 w 1668"/>
                <a:gd name="T1" fmla="*/ 1560 h 1758"/>
                <a:gd name="T2" fmla="*/ 1521 w 1668"/>
                <a:gd name="T3" fmla="*/ 1642 h 1758"/>
                <a:gd name="T4" fmla="*/ 1370 w 1668"/>
                <a:gd name="T5" fmla="*/ 1698 h 1758"/>
                <a:gd name="T6" fmla="*/ 1200 w 1668"/>
                <a:gd name="T7" fmla="*/ 1733 h 1758"/>
                <a:gd name="T8" fmla="*/ 1032 w 1668"/>
                <a:gd name="T9" fmla="*/ 1751 h 1758"/>
                <a:gd name="T10" fmla="*/ 879 w 1668"/>
                <a:gd name="T11" fmla="*/ 1758 h 1758"/>
                <a:gd name="T12" fmla="*/ 747 w 1668"/>
                <a:gd name="T13" fmla="*/ 1757 h 1758"/>
                <a:gd name="T14" fmla="*/ 597 w 1668"/>
                <a:gd name="T15" fmla="*/ 1748 h 1758"/>
                <a:gd name="T16" fmla="*/ 436 w 1668"/>
                <a:gd name="T17" fmla="*/ 1728 h 1758"/>
                <a:gd name="T18" fmla="*/ 279 w 1668"/>
                <a:gd name="T19" fmla="*/ 1692 h 1758"/>
                <a:gd name="T20" fmla="*/ 138 w 1668"/>
                <a:gd name="T21" fmla="*/ 1637 h 1758"/>
                <a:gd name="T22" fmla="*/ 28 w 1668"/>
                <a:gd name="T23" fmla="*/ 1559 h 1758"/>
                <a:gd name="T24" fmla="*/ 46 w 1668"/>
                <a:gd name="T25" fmla="*/ 1011 h 1758"/>
                <a:gd name="T26" fmla="*/ 214 w 1668"/>
                <a:gd name="T27" fmla="*/ 1079 h 1758"/>
                <a:gd name="T28" fmla="*/ 413 w 1668"/>
                <a:gd name="T29" fmla="*/ 1123 h 1758"/>
                <a:gd name="T30" fmla="*/ 625 w 1668"/>
                <a:gd name="T31" fmla="*/ 1149 h 1758"/>
                <a:gd name="T32" fmla="*/ 833 w 1668"/>
                <a:gd name="T33" fmla="*/ 1156 h 1758"/>
                <a:gd name="T34" fmla="*/ 1042 w 1668"/>
                <a:gd name="T35" fmla="*/ 1149 h 1758"/>
                <a:gd name="T36" fmla="*/ 1255 w 1668"/>
                <a:gd name="T37" fmla="*/ 1123 h 1758"/>
                <a:gd name="T38" fmla="*/ 1454 w 1668"/>
                <a:gd name="T39" fmla="*/ 1079 h 1758"/>
                <a:gd name="T40" fmla="*/ 1622 w 1668"/>
                <a:gd name="T41" fmla="*/ 1011 h 1758"/>
                <a:gd name="T42" fmla="*/ 919 w 1668"/>
                <a:gd name="T43" fmla="*/ 1 h 1758"/>
                <a:gd name="T44" fmla="*/ 1159 w 1668"/>
                <a:gd name="T45" fmla="*/ 21 h 1758"/>
                <a:gd name="T46" fmla="*/ 1365 w 1668"/>
                <a:gd name="T47" fmla="*/ 59 h 1758"/>
                <a:gd name="T48" fmla="*/ 1526 w 1668"/>
                <a:gd name="T49" fmla="*/ 114 h 1758"/>
                <a:gd name="T50" fmla="*/ 1631 w 1668"/>
                <a:gd name="T51" fmla="*/ 180 h 1758"/>
                <a:gd name="T52" fmla="*/ 1668 w 1668"/>
                <a:gd name="T53" fmla="*/ 258 h 1758"/>
                <a:gd name="T54" fmla="*/ 1631 w 1668"/>
                <a:gd name="T55" fmla="*/ 334 h 1758"/>
                <a:gd name="T56" fmla="*/ 1526 w 1668"/>
                <a:gd name="T57" fmla="*/ 400 h 1758"/>
                <a:gd name="T58" fmla="*/ 1365 w 1668"/>
                <a:gd name="T59" fmla="*/ 455 h 1758"/>
                <a:gd name="T60" fmla="*/ 1159 w 1668"/>
                <a:gd name="T61" fmla="*/ 493 h 1758"/>
                <a:gd name="T62" fmla="*/ 919 w 1668"/>
                <a:gd name="T63" fmla="*/ 513 h 1758"/>
                <a:gd name="T64" fmla="*/ 666 w 1668"/>
                <a:gd name="T65" fmla="*/ 509 h 1758"/>
                <a:gd name="T66" fmla="*/ 436 w 1668"/>
                <a:gd name="T67" fmla="*/ 482 h 1758"/>
                <a:gd name="T68" fmla="*/ 244 w 1668"/>
                <a:gd name="T69" fmla="*/ 439 h 1758"/>
                <a:gd name="T70" fmla="*/ 100 w 1668"/>
                <a:gd name="T71" fmla="*/ 380 h 1758"/>
                <a:gd name="T72" fmla="*/ 17 w 1668"/>
                <a:gd name="T73" fmla="*/ 308 h 1758"/>
                <a:gd name="T74" fmla="*/ 3 w 1668"/>
                <a:gd name="T75" fmla="*/ 231 h 1758"/>
                <a:gd name="T76" fmla="*/ 65 w 1668"/>
                <a:gd name="T77" fmla="*/ 157 h 1758"/>
                <a:gd name="T78" fmla="*/ 190 w 1668"/>
                <a:gd name="T79" fmla="*/ 93 h 1758"/>
                <a:gd name="T80" fmla="*/ 367 w 1668"/>
                <a:gd name="T81" fmla="*/ 44 h 1758"/>
                <a:gd name="T82" fmla="*/ 586 w 1668"/>
                <a:gd name="T83" fmla="*/ 12 h 1758"/>
                <a:gd name="T84" fmla="*/ 833 w 1668"/>
                <a:gd name="T85" fmla="*/ 0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8" h="1758">
                  <a:moveTo>
                    <a:pt x="1668" y="983"/>
                  </a:moveTo>
                  <a:lnTo>
                    <a:pt x="1668" y="1526"/>
                  </a:lnTo>
                  <a:lnTo>
                    <a:pt x="1639" y="1560"/>
                  </a:lnTo>
                  <a:lnTo>
                    <a:pt x="1604" y="1590"/>
                  </a:lnTo>
                  <a:lnTo>
                    <a:pt x="1564" y="1618"/>
                  </a:lnTo>
                  <a:lnTo>
                    <a:pt x="1521" y="1642"/>
                  </a:lnTo>
                  <a:lnTo>
                    <a:pt x="1472" y="1662"/>
                  </a:lnTo>
                  <a:lnTo>
                    <a:pt x="1423" y="1682"/>
                  </a:lnTo>
                  <a:lnTo>
                    <a:pt x="1370" y="1698"/>
                  </a:lnTo>
                  <a:lnTo>
                    <a:pt x="1314" y="1711"/>
                  </a:lnTo>
                  <a:lnTo>
                    <a:pt x="1258" y="1723"/>
                  </a:lnTo>
                  <a:lnTo>
                    <a:pt x="1200" y="1733"/>
                  </a:lnTo>
                  <a:lnTo>
                    <a:pt x="1144" y="1740"/>
                  </a:lnTo>
                  <a:lnTo>
                    <a:pt x="1088" y="1746"/>
                  </a:lnTo>
                  <a:lnTo>
                    <a:pt x="1032" y="1751"/>
                  </a:lnTo>
                  <a:lnTo>
                    <a:pt x="978" y="1754"/>
                  </a:lnTo>
                  <a:lnTo>
                    <a:pt x="927" y="1757"/>
                  </a:lnTo>
                  <a:lnTo>
                    <a:pt x="879" y="1758"/>
                  </a:lnTo>
                  <a:lnTo>
                    <a:pt x="833" y="1758"/>
                  </a:lnTo>
                  <a:lnTo>
                    <a:pt x="792" y="1758"/>
                  </a:lnTo>
                  <a:lnTo>
                    <a:pt x="747" y="1757"/>
                  </a:lnTo>
                  <a:lnTo>
                    <a:pt x="699" y="1754"/>
                  </a:lnTo>
                  <a:lnTo>
                    <a:pt x="649" y="1752"/>
                  </a:lnTo>
                  <a:lnTo>
                    <a:pt x="597" y="1748"/>
                  </a:lnTo>
                  <a:lnTo>
                    <a:pt x="544" y="1742"/>
                  </a:lnTo>
                  <a:lnTo>
                    <a:pt x="491" y="1736"/>
                  </a:lnTo>
                  <a:lnTo>
                    <a:pt x="436" y="1728"/>
                  </a:lnTo>
                  <a:lnTo>
                    <a:pt x="383" y="1718"/>
                  </a:lnTo>
                  <a:lnTo>
                    <a:pt x="330" y="1706"/>
                  </a:lnTo>
                  <a:lnTo>
                    <a:pt x="279" y="1692"/>
                  </a:lnTo>
                  <a:lnTo>
                    <a:pt x="229" y="1676"/>
                  </a:lnTo>
                  <a:lnTo>
                    <a:pt x="182" y="1658"/>
                  </a:lnTo>
                  <a:lnTo>
                    <a:pt x="138" y="1637"/>
                  </a:lnTo>
                  <a:lnTo>
                    <a:pt x="96" y="1613"/>
                  </a:lnTo>
                  <a:lnTo>
                    <a:pt x="60" y="1588"/>
                  </a:lnTo>
                  <a:lnTo>
                    <a:pt x="28" y="1559"/>
                  </a:lnTo>
                  <a:lnTo>
                    <a:pt x="0" y="1526"/>
                  </a:lnTo>
                  <a:lnTo>
                    <a:pt x="0" y="983"/>
                  </a:lnTo>
                  <a:lnTo>
                    <a:pt x="46" y="1011"/>
                  </a:lnTo>
                  <a:lnTo>
                    <a:pt x="98" y="1036"/>
                  </a:lnTo>
                  <a:lnTo>
                    <a:pt x="154" y="1058"/>
                  </a:lnTo>
                  <a:lnTo>
                    <a:pt x="214" y="1079"/>
                  </a:lnTo>
                  <a:lnTo>
                    <a:pt x="278" y="1095"/>
                  </a:lnTo>
                  <a:lnTo>
                    <a:pt x="344" y="1111"/>
                  </a:lnTo>
                  <a:lnTo>
                    <a:pt x="413" y="1123"/>
                  </a:lnTo>
                  <a:lnTo>
                    <a:pt x="483" y="1134"/>
                  </a:lnTo>
                  <a:lnTo>
                    <a:pt x="555" y="1143"/>
                  </a:lnTo>
                  <a:lnTo>
                    <a:pt x="625" y="1149"/>
                  </a:lnTo>
                  <a:lnTo>
                    <a:pt x="696" y="1153"/>
                  </a:lnTo>
                  <a:lnTo>
                    <a:pt x="766" y="1156"/>
                  </a:lnTo>
                  <a:lnTo>
                    <a:pt x="833" y="1156"/>
                  </a:lnTo>
                  <a:lnTo>
                    <a:pt x="902" y="1156"/>
                  </a:lnTo>
                  <a:lnTo>
                    <a:pt x="972" y="1153"/>
                  </a:lnTo>
                  <a:lnTo>
                    <a:pt x="1042" y="1149"/>
                  </a:lnTo>
                  <a:lnTo>
                    <a:pt x="1113" y="1143"/>
                  </a:lnTo>
                  <a:lnTo>
                    <a:pt x="1185" y="1134"/>
                  </a:lnTo>
                  <a:lnTo>
                    <a:pt x="1255" y="1123"/>
                  </a:lnTo>
                  <a:lnTo>
                    <a:pt x="1324" y="1110"/>
                  </a:lnTo>
                  <a:lnTo>
                    <a:pt x="1390" y="1095"/>
                  </a:lnTo>
                  <a:lnTo>
                    <a:pt x="1454" y="1079"/>
                  </a:lnTo>
                  <a:lnTo>
                    <a:pt x="1514" y="1058"/>
                  </a:lnTo>
                  <a:lnTo>
                    <a:pt x="1570" y="1036"/>
                  </a:lnTo>
                  <a:lnTo>
                    <a:pt x="1622" y="1011"/>
                  </a:lnTo>
                  <a:lnTo>
                    <a:pt x="1668" y="983"/>
                  </a:lnTo>
                  <a:close/>
                  <a:moveTo>
                    <a:pt x="833" y="0"/>
                  </a:moveTo>
                  <a:lnTo>
                    <a:pt x="919" y="1"/>
                  </a:lnTo>
                  <a:lnTo>
                    <a:pt x="1002" y="5"/>
                  </a:lnTo>
                  <a:lnTo>
                    <a:pt x="1082" y="12"/>
                  </a:lnTo>
                  <a:lnTo>
                    <a:pt x="1159" y="21"/>
                  </a:lnTo>
                  <a:lnTo>
                    <a:pt x="1232" y="31"/>
                  </a:lnTo>
                  <a:lnTo>
                    <a:pt x="1301" y="44"/>
                  </a:lnTo>
                  <a:lnTo>
                    <a:pt x="1365" y="59"/>
                  </a:lnTo>
                  <a:lnTo>
                    <a:pt x="1424" y="75"/>
                  </a:lnTo>
                  <a:lnTo>
                    <a:pt x="1477" y="93"/>
                  </a:lnTo>
                  <a:lnTo>
                    <a:pt x="1526" y="114"/>
                  </a:lnTo>
                  <a:lnTo>
                    <a:pt x="1568" y="134"/>
                  </a:lnTo>
                  <a:lnTo>
                    <a:pt x="1603" y="157"/>
                  </a:lnTo>
                  <a:lnTo>
                    <a:pt x="1631" y="180"/>
                  </a:lnTo>
                  <a:lnTo>
                    <a:pt x="1651" y="206"/>
                  </a:lnTo>
                  <a:lnTo>
                    <a:pt x="1665" y="231"/>
                  </a:lnTo>
                  <a:lnTo>
                    <a:pt x="1668" y="258"/>
                  </a:lnTo>
                  <a:lnTo>
                    <a:pt x="1665" y="283"/>
                  </a:lnTo>
                  <a:lnTo>
                    <a:pt x="1651" y="308"/>
                  </a:lnTo>
                  <a:lnTo>
                    <a:pt x="1631" y="334"/>
                  </a:lnTo>
                  <a:lnTo>
                    <a:pt x="1603" y="357"/>
                  </a:lnTo>
                  <a:lnTo>
                    <a:pt x="1568" y="380"/>
                  </a:lnTo>
                  <a:lnTo>
                    <a:pt x="1526" y="400"/>
                  </a:lnTo>
                  <a:lnTo>
                    <a:pt x="1477" y="421"/>
                  </a:lnTo>
                  <a:lnTo>
                    <a:pt x="1424" y="439"/>
                  </a:lnTo>
                  <a:lnTo>
                    <a:pt x="1365" y="455"/>
                  </a:lnTo>
                  <a:lnTo>
                    <a:pt x="1301" y="470"/>
                  </a:lnTo>
                  <a:lnTo>
                    <a:pt x="1232" y="482"/>
                  </a:lnTo>
                  <a:lnTo>
                    <a:pt x="1159" y="493"/>
                  </a:lnTo>
                  <a:lnTo>
                    <a:pt x="1082" y="502"/>
                  </a:lnTo>
                  <a:lnTo>
                    <a:pt x="1002" y="509"/>
                  </a:lnTo>
                  <a:lnTo>
                    <a:pt x="919" y="513"/>
                  </a:lnTo>
                  <a:lnTo>
                    <a:pt x="833" y="514"/>
                  </a:lnTo>
                  <a:lnTo>
                    <a:pt x="748" y="513"/>
                  </a:lnTo>
                  <a:lnTo>
                    <a:pt x="666" y="509"/>
                  </a:lnTo>
                  <a:lnTo>
                    <a:pt x="586" y="502"/>
                  </a:lnTo>
                  <a:lnTo>
                    <a:pt x="509" y="493"/>
                  </a:lnTo>
                  <a:lnTo>
                    <a:pt x="436" y="482"/>
                  </a:lnTo>
                  <a:lnTo>
                    <a:pt x="367" y="470"/>
                  </a:lnTo>
                  <a:lnTo>
                    <a:pt x="303" y="455"/>
                  </a:lnTo>
                  <a:lnTo>
                    <a:pt x="244" y="439"/>
                  </a:lnTo>
                  <a:lnTo>
                    <a:pt x="190" y="421"/>
                  </a:lnTo>
                  <a:lnTo>
                    <a:pt x="142" y="400"/>
                  </a:lnTo>
                  <a:lnTo>
                    <a:pt x="100" y="380"/>
                  </a:lnTo>
                  <a:lnTo>
                    <a:pt x="65" y="357"/>
                  </a:lnTo>
                  <a:lnTo>
                    <a:pt x="37" y="334"/>
                  </a:lnTo>
                  <a:lnTo>
                    <a:pt x="17" y="308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3" y="231"/>
                  </a:lnTo>
                  <a:lnTo>
                    <a:pt x="17" y="206"/>
                  </a:lnTo>
                  <a:lnTo>
                    <a:pt x="37" y="180"/>
                  </a:lnTo>
                  <a:lnTo>
                    <a:pt x="65" y="157"/>
                  </a:lnTo>
                  <a:lnTo>
                    <a:pt x="100" y="134"/>
                  </a:lnTo>
                  <a:lnTo>
                    <a:pt x="142" y="114"/>
                  </a:lnTo>
                  <a:lnTo>
                    <a:pt x="190" y="93"/>
                  </a:lnTo>
                  <a:lnTo>
                    <a:pt x="244" y="75"/>
                  </a:lnTo>
                  <a:lnTo>
                    <a:pt x="303" y="59"/>
                  </a:lnTo>
                  <a:lnTo>
                    <a:pt x="367" y="44"/>
                  </a:lnTo>
                  <a:lnTo>
                    <a:pt x="436" y="31"/>
                  </a:lnTo>
                  <a:lnTo>
                    <a:pt x="509" y="21"/>
                  </a:lnTo>
                  <a:lnTo>
                    <a:pt x="586" y="12"/>
                  </a:lnTo>
                  <a:lnTo>
                    <a:pt x="666" y="5"/>
                  </a:lnTo>
                  <a:lnTo>
                    <a:pt x="748" y="1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2" name="Freeform 114"/>
            <p:cNvSpPr>
              <a:spLocks/>
            </p:cNvSpPr>
            <p:nvPr/>
          </p:nvSpPr>
          <p:spPr bwMode="auto">
            <a:xfrm>
              <a:off x="14329236" y="3318288"/>
              <a:ext cx="455560" cy="143215"/>
            </a:xfrm>
            <a:custGeom>
              <a:avLst/>
              <a:gdLst>
                <a:gd name="T0" fmla="*/ 0 w 1668"/>
                <a:gd name="T1" fmla="*/ 0 h 524"/>
                <a:gd name="T2" fmla="*/ 36 w 1668"/>
                <a:gd name="T3" fmla="*/ 23 h 524"/>
                <a:gd name="T4" fmla="*/ 80 w 1668"/>
                <a:gd name="T5" fmla="*/ 47 h 524"/>
                <a:gd name="T6" fmla="*/ 132 w 1668"/>
                <a:gd name="T7" fmla="*/ 69 h 524"/>
                <a:gd name="T8" fmla="*/ 188 w 1668"/>
                <a:gd name="T9" fmla="*/ 89 h 524"/>
                <a:gd name="T10" fmla="*/ 252 w 1668"/>
                <a:gd name="T11" fmla="*/ 108 h 524"/>
                <a:gd name="T12" fmla="*/ 323 w 1668"/>
                <a:gd name="T13" fmla="*/ 127 h 524"/>
                <a:gd name="T14" fmla="*/ 398 w 1668"/>
                <a:gd name="T15" fmla="*/ 142 h 524"/>
                <a:gd name="T16" fmla="*/ 477 w 1668"/>
                <a:gd name="T17" fmla="*/ 156 h 524"/>
                <a:gd name="T18" fmla="*/ 561 w 1668"/>
                <a:gd name="T19" fmla="*/ 168 h 524"/>
                <a:gd name="T20" fmla="*/ 649 w 1668"/>
                <a:gd name="T21" fmla="*/ 175 h 524"/>
                <a:gd name="T22" fmla="*/ 740 w 1668"/>
                <a:gd name="T23" fmla="*/ 181 h 524"/>
                <a:gd name="T24" fmla="*/ 833 w 1668"/>
                <a:gd name="T25" fmla="*/ 182 h 524"/>
                <a:gd name="T26" fmla="*/ 928 w 1668"/>
                <a:gd name="T27" fmla="*/ 181 h 524"/>
                <a:gd name="T28" fmla="*/ 1019 w 1668"/>
                <a:gd name="T29" fmla="*/ 175 h 524"/>
                <a:gd name="T30" fmla="*/ 1106 w 1668"/>
                <a:gd name="T31" fmla="*/ 168 h 524"/>
                <a:gd name="T32" fmla="*/ 1191 w 1668"/>
                <a:gd name="T33" fmla="*/ 156 h 524"/>
                <a:gd name="T34" fmla="*/ 1270 w 1668"/>
                <a:gd name="T35" fmla="*/ 142 h 524"/>
                <a:gd name="T36" fmla="*/ 1345 w 1668"/>
                <a:gd name="T37" fmla="*/ 127 h 524"/>
                <a:gd name="T38" fmla="*/ 1416 w 1668"/>
                <a:gd name="T39" fmla="*/ 108 h 524"/>
                <a:gd name="T40" fmla="*/ 1480 w 1668"/>
                <a:gd name="T41" fmla="*/ 89 h 524"/>
                <a:gd name="T42" fmla="*/ 1536 w 1668"/>
                <a:gd name="T43" fmla="*/ 69 h 524"/>
                <a:gd name="T44" fmla="*/ 1588 w 1668"/>
                <a:gd name="T45" fmla="*/ 47 h 524"/>
                <a:gd name="T46" fmla="*/ 1632 w 1668"/>
                <a:gd name="T47" fmla="*/ 23 h 524"/>
                <a:gd name="T48" fmla="*/ 1668 w 1668"/>
                <a:gd name="T49" fmla="*/ 0 h 524"/>
                <a:gd name="T50" fmla="*/ 1668 w 1668"/>
                <a:gd name="T51" fmla="*/ 342 h 524"/>
                <a:gd name="T52" fmla="*/ 1632 w 1668"/>
                <a:gd name="T53" fmla="*/ 366 h 524"/>
                <a:gd name="T54" fmla="*/ 1588 w 1668"/>
                <a:gd name="T55" fmla="*/ 389 h 524"/>
                <a:gd name="T56" fmla="*/ 1536 w 1668"/>
                <a:gd name="T57" fmla="*/ 411 h 524"/>
                <a:gd name="T58" fmla="*/ 1480 w 1668"/>
                <a:gd name="T59" fmla="*/ 432 h 524"/>
                <a:gd name="T60" fmla="*/ 1416 w 1668"/>
                <a:gd name="T61" fmla="*/ 452 h 524"/>
                <a:gd name="T62" fmla="*/ 1345 w 1668"/>
                <a:gd name="T63" fmla="*/ 469 h 524"/>
                <a:gd name="T64" fmla="*/ 1270 w 1668"/>
                <a:gd name="T65" fmla="*/ 486 h 524"/>
                <a:gd name="T66" fmla="*/ 1191 w 1668"/>
                <a:gd name="T67" fmla="*/ 499 h 524"/>
                <a:gd name="T68" fmla="*/ 1106 w 1668"/>
                <a:gd name="T69" fmla="*/ 510 h 524"/>
                <a:gd name="T70" fmla="*/ 1019 w 1668"/>
                <a:gd name="T71" fmla="*/ 518 h 524"/>
                <a:gd name="T72" fmla="*/ 928 w 1668"/>
                <a:gd name="T73" fmla="*/ 523 h 524"/>
                <a:gd name="T74" fmla="*/ 833 w 1668"/>
                <a:gd name="T75" fmla="*/ 524 h 524"/>
                <a:gd name="T76" fmla="*/ 740 w 1668"/>
                <a:gd name="T77" fmla="*/ 523 h 524"/>
                <a:gd name="T78" fmla="*/ 649 w 1668"/>
                <a:gd name="T79" fmla="*/ 518 h 524"/>
                <a:gd name="T80" fmla="*/ 561 w 1668"/>
                <a:gd name="T81" fmla="*/ 510 h 524"/>
                <a:gd name="T82" fmla="*/ 477 w 1668"/>
                <a:gd name="T83" fmla="*/ 499 h 524"/>
                <a:gd name="T84" fmla="*/ 398 w 1668"/>
                <a:gd name="T85" fmla="*/ 486 h 524"/>
                <a:gd name="T86" fmla="*/ 323 w 1668"/>
                <a:gd name="T87" fmla="*/ 469 h 524"/>
                <a:gd name="T88" fmla="*/ 252 w 1668"/>
                <a:gd name="T89" fmla="*/ 452 h 524"/>
                <a:gd name="T90" fmla="*/ 188 w 1668"/>
                <a:gd name="T91" fmla="*/ 432 h 524"/>
                <a:gd name="T92" fmla="*/ 132 w 1668"/>
                <a:gd name="T93" fmla="*/ 411 h 524"/>
                <a:gd name="T94" fmla="*/ 80 w 1668"/>
                <a:gd name="T95" fmla="*/ 389 h 524"/>
                <a:gd name="T96" fmla="*/ 36 w 1668"/>
                <a:gd name="T97" fmla="*/ 366 h 524"/>
                <a:gd name="T98" fmla="*/ 0 w 1668"/>
                <a:gd name="T99" fmla="*/ 342 h 524"/>
                <a:gd name="T100" fmla="*/ 0 w 1668"/>
                <a:gd name="T10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8" h="524">
                  <a:moveTo>
                    <a:pt x="0" y="0"/>
                  </a:moveTo>
                  <a:lnTo>
                    <a:pt x="36" y="23"/>
                  </a:lnTo>
                  <a:lnTo>
                    <a:pt x="80" y="47"/>
                  </a:lnTo>
                  <a:lnTo>
                    <a:pt x="132" y="69"/>
                  </a:lnTo>
                  <a:lnTo>
                    <a:pt x="188" y="89"/>
                  </a:lnTo>
                  <a:lnTo>
                    <a:pt x="252" y="108"/>
                  </a:lnTo>
                  <a:lnTo>
                    <a:pt x="323" y="127"/>
                  </a:lnTo>
                  <a:lnTo>
                    <a:pt x="398" y="142"/>
                  </a:lnTo>
                  <a:lnTo>
                    <a:pt x="477" y="156"/>
                  </a:lnTo>
                  <a:lnTo>
                    <a:pt x="561" y="168"/>
                  </a:lnTo>
                  <a:lnTo>
                    <a:pt x="649" y="175"/>
                  </a:lnTo>
                  <a:lnTo>
                    <a:pt x="740" y="181"/>
                  </a:lnTo>
                  <a:lnTo>
                    <a:pt x="833" y="182"/>
                  </a:lnTo>
                  <a:lnTo>
                    <a:pt x="928" y="181"/>
                  </a:lnTo>
                  <a:lnTo>
                    <a:pt x="1019" y="175"/>
                  </a:lnTo>
                  <a:lnTo>
                    <a:pt x="1106" y="168"/>
                  </a:lnTo>
                  <a:lnTo>
                    <a:pt x="1191" y="156"/>
                  </a:lnTo>
                  <a:lnTo>
                    <a:pt x="1270" y="142"/>
                  </a:lnTo>
                  <a:lnTo>
                    <a:pt x="1345" y="127"/>
                  </a:lnTo>
                  <a:lnTo>
                    <a:pt x="1416" y="108"/>
                  </a:lnTo>
                  <a:lnTo>
                    <a:pt x="1480" y="89"/>
                  </a:lnTo>
                  <a:lnTo>
                    <a:pt x="1536" y="69"/>
                  </a:lnTo>
                  <a:lnTo>
                    <a:pt x="1588" y="47"/>
                  </a:lnTo>
                  <a:lnTo>
                    <a:pt x="1632" y="23"/>
                  </a:lnTo>
                  <a:lnTo>
                    <a:pt x="1668" y="0"/>
                  </a:lnTo>
                  <a:lnTo>
                    <a:pt x="1668" y="342"/>
                  </a:lnTo>
                  <a:lnTo>
                    <a:pt x="1632" y="366"/>
                  </a:lnTo>
                  <a:lnTo>
                    <a:pt x="1588" y="389"/>
                  </a:lnTo>
                  <a:lnTo>
                    <a:pt x="1536" y="411"/>
                  </a:lnTo>
                  <a:lnTo>
                    <a:pt x="1480" y="432"/>
                  </a:lnTo>
                  <a:lnTo>
                    <a:pt x="1416" y="452"/>
                  </a:lnTo>
                  <a:lnTo>
                    <a:pt x="1345" y="469"/>
                  </a:lnTo>
                  <a:lnTo>
                    <a:pt x="1270" y="486"/>
                  </a:lnTo>
                  <a:lnTo>
                    <a:pt x="1191" y="499"/>
                  </a:lnTo>
                  <a:lnTo>
                    <a:pt x="1106" y="510"/>
                  </a:lnTo>
                  <a:lnTo>
                    <a:pt x="1019" y="518"/>
                  </a:lnTo>
                  <a:lnTo>
                    <a:pt x="928" y="523"/>
                  </a:lnTo>
                  <a:lnTo>
                    <a:pt x="833" y="524"/>
                  </a:lnTo>
                  <a:lnTo>
                    <a:pt x="740" y="523"/>
                  </a:lnTo>
                  <a:lnTo>
                    <a:pt x="649" y="518"/>
                  </a:lnTo>
                  <a:lnTo>
                    <a:pt x="561" y="510"/>
                  </a:lnTo>
                  <a:lnTo>
                    <a:pt x="477" y="499"/>
                  </a:lnTo>
                  <a:lnTo>
                    <a:pt x="398" y="486"/>
                  </a:lnTo>
                  <a:lnTo>
                    <a:pt x="323" y="469"/>
                  </a:lnTo>
                  <a:lnTo>
                    <a:pt x="252" y="452"/>
                  </a:lnTo>
                  <a:lnTo>
                    <a:pt x="188" y="432"/>
                  </a:lnTo>
                  <a:lnTo>
                    <a:pt x="132" y="411"/>
                  </a:lnTo>
                  <a:lnTo>
                    <a:pt x="80" y="389"/>
                  </a:lnTo>
                  <a:lnTo>
                    <a:pt x="36" y="366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63" name="Group 162"/>
          <p:cNvGrpSpPr>
            <a:grpSpLocks noChangeAspect="1"/>
          </p:cNvGrpSpPr>
          <p:nvPr/>
        </p:nvGrpSpPr>
        <p:grpSpPr>
          <a:xfrm>
            <a:off x="2663676" y="4526539"/>
            <a:ext cx="232672" cy="243635"/>
            <a:chOff x="14296501" y="3153250"/>
            <a:chExt cx="521030" cy="545581"/>
          </a:xfrm>
        </p:grpSpPr>
        <p:sp>
          <p:nvSpPr>
            <p:cNvPr id="164" name="Freeform 112"/>
            <p:cNvSpPr>
              <a:spLocks/>
            </p:cNvSpPr>
            <p:nvPr/>
          </p:nvSpPr>
          <p:spPr bwMode="auto">
            <a:xfrm>
              <a:off x="14296501" y="3153250"/>
              <a:ext cx="521030" cy="545581"/>
            </a:xfrm>
            <a:custGeom>
              <a:avLst/>
              <a:gdLst>
                <a:gd name="T0" fmla="*/ 1001 w 1908"/>
                <a:gd name="T1" fmla="*/ 0 h 1998"/>
                <a:gd name="T2" fmla="*/ 1103 w 1908"/>
                <a:gd name="T3" fmla="*/ 5 h 1998"/>
                <a:gd name="T4" fmla="*/ 1212 w 1908"/>
                <a:gd name="T5" fmla="*/ 14 h 1998"/>
                <a:gd name="T6" fmla="*/ 1322 w 1908"/>
                <a:gd name="T7" fmla="*/ 27 h 1998"/>
                <a:gd name="T8" fmla="*/ 1432 w 1908"/>
                <a:gd name="T9" fmla="*/ 45 h 1998"/>
                <a:gd name="T10" fmla="*/ 1538 w 1908"/>
                <a:gd name="T11" fmla="*/ 70 h 1998"/>
                <a:gd name="T12" fmla="*/ 1637 w 1908"/>
                <a:gd name="T13" fmla="*/ 102 h 1998"/>
                <a:gd name="T14" fmla="*/ 1725 w 1908"/>
                <a:gd name="T15" fmla="*/ 141 h 1998"/>
                <a:gd name="T16" fmla="*/ 1800 w 1908"/>
                <a:gd name="T17" fmla="*/ 186 h 1998"/>
                <a:gd name="T18" fmla="*/ 1858 w 1908"/>
                <a:gd name="T19" fmla="*/ 241 h 1998"/>
                <a:gd name="T20" fmla="*/ 1895 w 1908"/>
                <a:gd name="T21" fmla="*/ 304 h 1998"/>
                <a:gd name="T22" fmla="*/ 1908 w 1908"/>
                <a:gd name="T23" fmla="*/ 378 h 1998"/>
                <a:gd name="T24" fmla="*/ 1908 w 1908"/>
                <a:gd name="T25" fmla="*/ 404 h 1998"/>
                <a:gd name="T26" fmla="*/ 1908 w 1908"/>
                <a:gd name="T27" fmla="*/ 651 h 1998"/>
                <a:gd name="T28" fmla="*/ 1908 w 1908"/>
                <a:gd name="T29" fmla="*/ 832 h 1998"/>
                <a:gd name="T30" fmla="*/ 1908 w 1908"/>
                <a:gd name="T31" fmla="*/ 964 h 1998"/>
                <a:gd name="T32" fmla="*/ 1908 w 1908"/>
                <a:gd name="T33" fmla="*/ 1097 h 1998"/>
                <a:gd name="T34" fmla="*/ 1908 w 1908"/>
                <a:gd name="T35" fmla="*/ 1288 h 1998"/>
                <a:gd name="T36" fmla="*/ 1908 w 1908"/>
                <a:gd name="T37" fmla="*/ 1403 h 1998"/>
                <a:gd name="T38" fmla="*/ 1908 w 1908"/>
                <a:gd name="T39" fmla="*/ 1502 h 1998"/>
                <a:gd name="T40" fmla="*/ 1908 w 1908"/>
                <a:gd name="T41" fmla="*/ 1629 h 1998"/>
                <a:gd name="T42" fmla="*/ 1908 w 1908"/>
                <a:gd name="T43" fmla="*/ 1646 h 1998"/>
                <a:gd name="T44" fmla="*/ 1897 w 1908"/>
                <a:gd name="T45" fmla="*/ 1695 h 1998"/>
                <a:gd name="T46" fmla="*/ 1851 w 1908"/>
                <a:gd name="T47" fmla="*/ 1757 h 1998"/>
                <a:gd name="T48" fmla="*/ 1771 w 1908"/>
                <a:gd name="T49" fmla="*/ 1824 h 1998"/>
                <a:gd name="T50" fmla="*/ 1675 w 1908"/>
                <a:gd name="T51" fmla="*/ 1878 h 1998"/>
                <a:gd name="T52" fmla="*/ 1566 w 1908"/>
                <a:gd name="T53" fmla="*/ 1920 h 1998"/>
                <a:gd name="T54" fmla="*/ 1449 w 1908"/>
                <a:gd name="T55" fmla="*/ 1952 h 1998"/>
                <a:gd name="T56" fmla="*/ 1324 w 1908"/>
                <a:gd name="T57" fmla="*/ 1974 h 1998"/>
                <a:gd name="T58" fmla="*/ 1198 w 1908"/>
                <a:gd name="T59" fmla="*/ 1988 h 1998"/>
                <a:gd name="T60" fmla="*/ 1074 w 1908"/>
                <a:gd name="T61" fmla="*/ 1995 h 1998"/>
                <a:gd name="T62" fmla="*/ 953 w 1908"/>
                <a:gd name="T63" fmla="*/ 1998 h 1998"/>
                <a:gd name="T64" fmla="*/ 834 w 1908"/>
                <a:gd name="T65" fmla="*/ 1995 h 1998"/>
                <a:gd name="T66" fmla="*/ 710 w 1908"/>
                <a:gd name="T67" fmla="*/ 1988 h 1998"/>
                <a:gd name="T68" fmla="*/ 584 w 1908"/>
                <a:gd name="T69" fmla="*/ 1974 h 1998"/>
                <a:gd name="T70" fmla="*/ 459 w 1908"/>
                <a:gd name="T71" fmla="*/ 1952 h 1998"/>
                <a:gd name="T72" fmla="*/ 342 w 1908"/>
                <a:gd name="T73" fmla="*/ 1920 h 1998"/>
                <a:gd name="T74" fmla="*/ 233 w 1908"/>
                <a:gd name="T75" fmla="*/ 1878 h 1998"/>
                <a:gd name="T76" fmla="*/ 137 w 1908"/>
                <a:gd name="T77" fmla="*/ 1824 h 1998"/>
                <a:gd name="T78" fmla="*/ 57 w 1908"/>
                <a:gd name="T79" fmla="*/ 1757 h 1998"/>
                <a:gd name="T80" fmla="*/ 11 w 1908"/>
                <a:gd name="T81" fmla="*/ 1695 h 1998"/>
                <a:gd name="T82" fmla="*/ 0 w 1908"/>
                <a:gd name="T83" fmla="*/ 1646 h 1998"/>
                <a:gd name="T84" fmla="*/ 0 w 1908"/>
                <a:gd name="T85" fmla="*/ 1629 h 1998"/>
                <a:gd name="T86" fmla="*/ 0 w 1908"/>
                <a:gd name="T87" fmla="*/ 1403 h 1998"/>
                <a:gd name="T88" fmla="*/ 0 w 1908"/>
                <a:gd name="T89" fmla="*/ 1226 h 1998"/>
                <a:gd name="T90" fmla="*/ 0 w 1908"/>
                <a:gd name="T91" fmla="*/ 1097 h 1998"/>
                <a:gd name="T92" fmla="*/ 0 w 1908"/>
                <a:gd name="T93" fmla="*/ 964 h 1998"/>
                <a:gd name="T94" fmla="*/ 0 w 1908"/>
                <a:gd name="T95" fmla="*/ 769 h 1998"/>
                <a:gd name="T96" fmla="*/ 0 w 1908"/>
                <a:gd name="T97" fmla="*/ 651 h 1998"/>
                <a:gd name="T98" fmla="*/ 0 w 1908"/>
                <a:gd name="T99" fmla="*/ 547 h 1998"/>
                <a:gd name="T100" fmla="*/ 0 w 1908"/>
                <a:gd name="T101" fmla="*/ 404 h 1998"/>
                <a:gd name="T102" fmla="*/ 0 w 1908"/>
                <a:gd name="T103" fmla="*/ 378 h 1998"/>
                <a:gd name="T104" fmla="*/ 13 w 1908"/>
                <a:gd name="T105" fmla="*/ 304 h 1998"/>
                <a:gd name="T106" fmla="*/ 50 w 1908"/>
                <a:gd name="T107" fmla="*/ 241 h 1998"/>
                <a:gd name="T108" fmla="*/ 108 w 1908"/>
                <a:gd name="T109" fmla="*/ 186 h 1998"/>
                <a:gd name="T110" fmla="*/ 183 w 1908"/>
                <a:gd name="T111" fmla="*/ 141 h 1998"/>
                <a:gd name="T112" fmla="*/ 271 w 1908"/>
                <a:gd name="T113" fmla="*/ 102 h 1998"/>
                <a:gd name="T114" fmla="*/ 370 w 1908"/>
                <a:gd name="T115" fmla="*/ 70 h 1998"/>
                <a:gd name="T116" fmla="*/ 476 w 1908"/>
                <a:gd name="T117" fmla="*/ 45 h 1998"/>
                <a:gd name="T118" fmla="*/ 586 w 1908"/>
                <a:gd name="T119" fmla="*/ 27 h 1998"/>
                <a:gd name="T120" fmla="*/ 696 w 1908"/>
                <a:gd name="T121" fmla="*/ 14 h 1998"/>
                <a:gd name="T122" fmla="*/ 804 w 1908"/>
                <a:gd name="T123" fmla="*/ 5 h 1998"/>
                <a:gd name="T124" fmla="*/ 907 w 1908"/>
                <a:gd name="T125" fmla="*/ 0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08" h="1998">
                  <a:moveTo>
                    <a:pt x="953" y="0"/>
                  </a:moveTo>
                  <a:lnTo>
                    <a:pt x="1001" y="0"/>
                  </a:lnTo>
                  <a:lnTo>
                    <a:pt x="1052" y="3"/>
                  </a:lnTo>
                  <a:lnTo>
                    <a:pt x="1103" y="5"/>
                  </a:lnTo>
                  <a:lnTo>
                    <a:pt x="1157" y="9"/>
                  </a:lnTo>
                  <a:lnTo>
                    <a:pt x="1212" y="14"/>
                  </a:lnTo>
                  <a:lnTo>
                    <a:pt x="1266" y="20"/>
                  </a:lnTo>
                  <a:lnTo>
                    <a:pt x="1322" y="27"/>
                  </a:lnTo>
                  <a:lnTo>
                    <a:pt x="1377" y="35"/>
                  </a:lnTo>
                  <a:lnTo>
                    <a:pt x="1432" y="45"/>
                  </a:lnTo>
                  <a:lnTo>
                    <a:pt x="1486" y="57"/>
                  </a:lnTo>
                  <a:lnTo>
                    <a:pt x="1538" y="70"/>
                  </a:lnTo>
                  <a:lnTo>
                    <a:pt x="1589" y="85"/>
                  </a:lnTo>
                  <a:lnTo>
                    <a:pt x="1637" y="102"/>
                  </a:lnTo>
                  <a:lnTo>
                    <a:pt x="1683" y="120"/>
                  </a:lnTo>
                  <a:lnTo>
                    <a:pt x="1725" y="141"/>
                  </a:lnTo>
                  <a:lnTo>
                    <a:pt x="1765" y="162"/>
                  </a:lnTo>
                  <a:lnTo>
                    <a:pt x="1800" y="186"/>
                  </a:lnTo>
                  <a:lnTo>
                    <a:pt x="1832" y="213"/>
                  </a:lnTo>
                  <a:lnTo>
                    <a:pt x="1858" y="241"/>
                  </a:lnTo>
                  <a:lnTo>
                    <a:pt x="1879" y="271"/>
                  </a:lnTo>
                  <a:lnTo>
                    <a:pt x="1895" y="304"/>
                  </a:lnTo>
                  <a:lnTo>
                    <a:pt x="1904" y="339"/>
                  </a:lnTo>
                  <a:lnTo>
                    <a:pt x="1908" y="378"/>
                  </a:lnTo>
                  <a:lnTo>
                    <a:pt x="1908" y="387"/>
                  </a:lnTo>
                  <a:lnTo>
                    <a:pt x="1908" y="404"/>
                  </a:lnTo>
                  <a:lnTo>
                    <a:pt x="1908" y="596"/>
                  </a:lnTo>
                  <a:lnTo>
                    <a:pt x="1908" y="651"/>
                  </a:lnTo>
                  <a:lnTo>
                    <a:pt x="1908" y="708"/>
                  </a:lnTo>
                  <a:lnTo>
                    <a:pt x="1908" y="832"/>
                  </a:lnTo>
                  <a:lnTo>
                    <a:pt x="1908" y="897"/>
                  </a:lnTo>
                  <a:lnTo>
                    <a:pt x="1908" y="964"/>
                  </a:lnTo>
                  <a:lnTo>
                    <a:pt x="1908" y="1030"/>
                  </a:lnTo>
                  <a:lnTo>
                    <a:pt x="1908" y="1097"/>
                  </a:lnTo>
                  <a:lnTo>
                    <a:pt x="1908" y="1162"/>
                  </a:lnTo>
                  <a:lnTo>
                    <a:pt x="1908" y="1288"/>
                  </a:lnTo>
                  <a:lnTo>
                    <a:pt x="1908" y="1347"/>
                  </a:lnTo>
                  <a:lnTo>
                    <a:pt x="1908" y="1403"/>
                  </a:lnTo>
                  <a:lnTo>
                    <a:pt x="1908" y="1455"/>
                  </a:lnTo>
                  <a:lnTo>
                    <a:pt x="1908" y="1502"/>
                  </a:lnTo>
                  <a:lnTo>
                    <a:pt x="1908" y="1543"/>
                  </a:lnTo>
                  <a:lnTo>
                    <a:pt x="1908" y="1629"/>
                  </a:lnTo>
                  <a:lnTo>
                    <a:pt x="1908" y="1642"/>
                  </a:lnTo>
                  <a:lnTo>
                    <a:pt x="1908" y="1646"/>
                  </a:lnTo>
                  <a:lnTo>
                    <a:pt x="1906" y="1671"/>
                  </a:lnTo>
                  <a:lnTo>
                    <a:pt x="1897" y="1695"/>
                  </a:lnTo>
                  <a:lnTo>
                    <a:pt x="1885" y="1717"/>
                  </a:lnTo>
                  <a:lnTo>
                    <a:pt x="1851" y="1757"/>
                  </a:lnTo>
                  <a:lnTo>
                    <a:pt x="1814" y="1792"/>
                  </a:lnTo>
                  <a:lnTo>
                    <a:pt x="1771" y="1824"/>
                  </a:lnTo>
                  <a:lnTo>
                    <a:pt x="1725" y="1853"/>
                  </a:lnTo>
                  <a:lnTo>
                    <a:pt x="1675" y="1878"/>
                  </a:lnTo>
                  <a:lnTo>
                    <a:pt x="1621" y="1900"/>
                  </a:lnTo>
                  <a:lnTo>
                    <a:pt x="1566" y="1920"/>
                  </a:lnTo>
                  <a:lnTo>
                    <a:pt x="1508" y="1937"/>
                  </a:lnTo>
                  <a:lnTo>
                    <a:pt x="1449" y="1952"/>
                  </a:lnTo>
                  <a:lnTo>
                    <a:pt x="1387" y="1964"/>
                  </a:lnTo>
                  <a:lnTo>
                    <a:pt x="1324" y="1974"/>
                  </a:lnTo>
                  <a:lnTo>
                    <a:pt x="1261" y="1982"/>
                  </a:lnTo>
                  <a:lnTo>
                    <a:pt x="1198" y="1988"/>
                  </a:lnTo>
                  <a:lnTo>
                    <a:pt x="1135" y="1993"/>
                  </a:lnTo>
                  <a:lnTo>
                    <a:pt x="1074" y="1995"/>
                  </a:lnTo>
                  <a:lnTo>
                    <a:pt x="1013" y="1997"/>
                  </a:lnTo>
                  <a:lnTo>
                    <a:pt x="953" y="1998"/>
                  </a:lnTo>
                  <a:lnTo>
                    <a:pt x="895" y="1997"/>
                  </a:lnTo>
                  <a:lnTo>
                    <a:pt x="834" y="1995"/>
                  </a:lnTo>
                  <a:lnTo>
                    <a:pt x="773" y="1993"/>
                  </a:lnTo>
                  <a:lnTo>
                    <a:pt x="710" y="1988"/>
                  </a:lnTo>
                  <a:lnTo>
                    <a:pt x="647" y="1982"/>
                  </a:lnTo>
                  <a:lnTo>
                    <a:pt x="584" y="1974"/>
                  </a:lnTo>
                  <a:lnTo>
                    <a:pt x="521" y="1964"/>
                  </a:lnTo>
                  <a:lnTo>
                    <a:pt x="459" y="1952"/>
                  </a:lnTo>
                  <a:lnTo>
                    <a:pt x="400" y="1937"/>
                  </a:lnTo>
                  <a:lnTo>
                    <a:pt x="342" y="1920"/>
                  </a:lnTo>
                  <a:lnTo>
                    <a:pt x="285" y="1900"/>
                  </a:lnTo>
                  <a:lnTo>
                    <a:pt x="233" y="1878"/>
                  </a:lnTo>
                  <a:lnTo>
                    <a:pt x="183" y="1853"/>
                  </a:lnTo>
                  <a:lnTo>
                    <a:pt x="137" y="1824"/>
                  </a:lnTo>
                  <a:lnTo>
                    <a:pt x="94" y="1792"/>
                  </a:lnTo>
                  <a:lnTo>
                    <a:pt x="57" y="1757"/>
                  </a:lnTo>
                  <a:lnTo>
                    <a:pt x="23" y="1717"/>
                  </a:lnTo>
                  <a:lnTo>
                    <a:pt x="11" y="1695"/>
                  </a:lnTo>
                  <a:lnTo>
                    <a:pt x="2" y="1671"/>
                  </a:lnTo>
                  <a:lnTo>
                    <a:pt x="0" y="1646"/>
                  </a:lnTo>
                  <a:lnTo>
                    <a:pt x="0" y="1642"/>
                  </a:lnTo>
                  <a:lnTo>
                    <a:pt x="0" y="1629"/>
                  </a:lnTo>
                  <a:lnTo>
                    <a:pt x="0" y="1455"/>
                  </a:lnTo>
                  <a:lnTo>
                    <a:pt x="0" y="1403"/>
                  </a:lnTo>
                  <a:lnTo>
                    <a:pt x="0" y="1347"/>
                  </a:lnTo>
                  <a:lnTo>
                    <a:pt x="0" y="1226"/>
                  </a:lnTo>
                  <a:lnTo>
                    <a:pt x="0" y="1162"/>
                  </a:lnTo>
                  <a:lnTo>
                    <a:pt x="0" y="1097"/>
                  </a:lnTo>
                  <a:lnTo>
                    <a:pt x="0" y="1030"/>
                  </a:lnTo>
                  <a:lnTo>
                    <a:pt x="0" y="964"/>
                  </a:lnTo>
                  <a:lnTo>
                    <a:pt x="0" y="897"/>
                  </a:lnTo>
                  <a:lnTo>
                    <a:pt x="0" y="769"/>
                  </a:lnTo>
                  <a:lnTo>
                    <a:pt x="0" y="708"/>
                  </a:lnTo>
                  <a:lnTo>
                    <a:pt x="0" y="651"/>
                  </a:lnTo>
                  <a:lnTo>
                    <a:pt x="0" y="596"/>
                  </a:lnTo>
                  <a:lnTo>
                    <a:pt x="0" y="547"/>
                  </a:lnTo>
                  <a:lnTo>
                    <a:pt x="0" y="502"/>
                  </a:lnTo>
                  <a:lnTo>
                    <a:pt x="0" y="404"/>
                  </a:lnTo>
                  <a:lnTo>
                    <a:pt x="0" y="387"/>
                  </a:lnTo>
                  <a:lnTo>
                    <a:pt x="0" y="378"/>
                  </a:lnTo>
                  <a:lnTo>
                    <a:pt x="4" y="339"/>
                  </a:lnTo>
                  <a:lnTo>
                    <a:pt x="13" y="304"/>
                  </a:lnTo>
                  <a:lnTo>
                    <a:pt x="29" y="271"/>
                  </a:lnTo>
                  <a:lnTo>
                    <a:pt x="50" y="241"/>
                  </a:lnTo>
                  <a:lnTo>
                    <a:pt x="76" y="213"/>
                  </a:lnTo>
                  <a:lnTo>
                    <a:pt x="108" y="186"/>
                  </a:lnTo>
                  <a:lnTo>
                    <a:pt x="143" y="162"/>
                  </a:lnTo>
                  <a:lnTo>
                    <a:pt x="183" y="141"/>
                  </a:lnTo>
                  <a:lnTo>
                    <a:pt x="225" y="120"/>
                  </a:lnTo>
                  <a:lnTo>
                    <a:pt x="271" y="102"/>
                  </a:lnTo>
                  <a:lnTo>
                    <a:pt x="319" y="85"/>
                  </a:lnTo>
                  <a:lnTo>
                    <a:pt x="370" y="70"/>
                  </a:lnTo>
                  <a:lnTo>
                    <a:pt x="422" y="57"/>
                  </a:lnTo>
                  <a:lnTo>
                    <a:pt x="476" y="45"/>
                  </a:lnTo>
                  <a:lnTo>
                    <a:pt x="531" y="35"/>
                  </a:lnTo>
                  <a:lnTo>
                    <a:pt x="586" y="27"/>
                  </a:lnTo>
                  <a:lnTo>
                    <a:pt x="642" y="20"/>
                  </a:lnTo>
                  <a:lnTo>
                    <a:pt x="696" y="14"/>
                  </a:lnTo>
                  <a:lnTo>
                    <a:pt x="751" y="9"/>
                  </a:lnTo>
                  <a:lnTo>
                    <a:pt x="804" y="5"/>
                  </a:lnTo>
                  <a:lnTo>
                    <a:pt x="856" y="3"/>
                  </a:lnTo>
                  <a:lnTo>
                    <a:pt x="907" y="0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A70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5" name="Freeform 113"/>
            <p:cNvSpPr>
              <a:spLocks noEditPoints="1"/>
            </p:cNvSpPr>
            <p:nvPr/>
          </p:nvSpPr>
          <p:spPr bwMode="auto">
            <a:xfrm>
              <a:off x="14329236" y="3185985"/>
              <a:ext cx="455560" cy="480111"/>
            </a:xfrm>
            <a:custGeom>
              <a:avLst/>
              <a:gdLst>
                <a:gd name="T0" fmla="*/ 1639 w 1668"/>
                <a:gd name="T1" fmla="*/ 1560 h 1758"/>
                <a:gd name="T2" fmla="*/ 1521 w 1668"/>
                <a:gd name="T3" fmla="*/ 1642 h 1758"/>
                <a:gd name="T4" fmla="*/ 1370 w 1668"/>
                <a:gd name="T5" fmla="*/ 1698 h 1758"/>
                <a:gd name="T6" fmla="*/ 1200 w 1668"/>
                <a:gd name="T7" fmla="*/ 1733 h 1758"/>
                <a:gd name="T8" fmla="*/ 1032 w 1668"/>
                <a:gd name="T9" fmla="*/ 1751 h 1758"/>
                <a:gd name="T10" fmla="*/ 879 w 1668"/>
                <a:gd name="T11" fmla="*/ 1758 h 1758"/>
                <a:gd name="T12" fmla="*/ 747 w 1668"/>
                <a:gd name="T13" fmla="*/ 1757 h 1758"/>
                <a:gd name="T14" fmla="*/ 597 w 1668"/>
                <a:gd name="T15" fmla="*/ 1748 h 1758"/>
                <a:gd name="T16" fmla="*/ 436 w 1668"/>
                <a:gd name="T17" fmla="*/ 1728 h 1758"/>
                <a:gd name="T18" fmla="*/ 279 w 1668"/>
                <a:gd name="T19" fmla="*/ 1692 h 1758"/>
                <a:gd name="T20" fmla="*/ 138 w 1668"/>
                <a:gd name="T21" fmla="*/ 1637 h 1758"/>
                <a:gd name="T22" fmla="*/ 28 w 1668"/>
                <a:gd name="T23" fmla="*/ 1559 h 1758"/>
                <a:gd name="T24" fmla="*/ 46 w 1668"/>
                <a:gd name="T25" fmla="*/ 1011 h 1758"/>
                <a:gd name="T26" fmla="*/ 214 w 1668"/>
                <a:gd name="T27" fmla="*/ 1079 h 1758"/>
                <a:gd name="T28" fmla="*/ 413 w 1668"/>
                <a:gd name="T29" fmla="*/ 1123 h 1758"/>
                <a:gd name="T30" fmla="*/ 625 w 1668"/>
                <a:gd name="T31" fmla="*/ 1149 h 1758"/>
                <a:gd name="T32" fmla="*/ 833 w 1668"/>
                <a:gd name="T33" fmla="*/ 1156 h 1758"/>
                <a:gd name="T34" fmla="*/ 1042 w 1668"/>
                <a:gd name="T35" fmla="*/ 1149 h 1758"/>
                <a:gd name="T36" fmla="*/ 1255 w 1668"/>
                <a:gd name="T37" fmla="*/ 1123 h 1758"/>
                <a:gd name="T38" fmla="*/ 1454 w 1668"/>
                <a:gd name="T39" fmla="*/ 1079 h 1758"/>
                <a:gd name="T40" fmla="*/ 1622 w 1668"/>
                <a:gd name="T41" fmla="*/ 1011 h 1758"/>
                <a:gd name="T42" fmla="*/ 919 w 1668"/>
                <a:gd name="T43" fmla="*/ 1 h 1758"/>
                <a:gd name="T44" fmla="*/ 1159 w 1668"/>
                <a:gd name="T45" fmla="*/ 21 h 1758"/>
                <a:gd name="T46" fmla="*/ 1365 w 1668"/>
                <a:gd name="T47" fmla="*/ 59 h 1758"/>
                <a:gd name="T48" fmla="*/ 1526 w 1668"/>
                <a:gd name="T49" fmla="*/ 114 h 1758"/>
                <a:gd name="T50" fmla="*/ 1631 w 1668"/>
                <a:gd name="T51" fmla="*/ 180 h 1758"/>
                <a:gd name="T52" fmla="*/ 1668 w 1668"/>
                <a:gd name="T53" fmla="*/ 258 h 1758"/>
                <a:gd name="T54" fmla="*/ 1631 w 1668"/>
                <a:gd name="T55" fmla="*/ 334 h 1758"/>
                <a:gd name="T56" fmla="*/ 1526 w 1668"/>
                <a:gd name="T57" fmla="*/ 400 h 1758"/>
                <a:gd name="T58" fmla="*/ 1365 w 1668"/>
                <a:gd name="T59" fmla="*/ 455 h 1758"/>
                <a:gd name="T60" fmla="*/ 1159 w 1668"/>
                <a:gd name="T61" fmla="*/ 493 h 1758"/>
                <a:gd name="T62" fmla="*/ 919 w 1668"/>
                <a:gd name="T63" fmla="*/ 513 h 1758"/>
                <a:gd name="T64" fmla="*/ 666 w 1668"/>
                <a:gd name="T65" fmla="*/ 509 h 1758"/>
                <a:gd name="T66" fmla="*/ 436 w 1668"/>
                <a:gd name="T67" fmla="*/ 482 h 1758"/>
                <a:gd name="T68" fmla="*/ 244 w 1668"/>
                <a:gd name="T69" fmla="*/ 439 h 1758"/>
                <a:gd name="T70" fmla="*/ 100 w 1668"/>
                <a:gd name="T71" fmla="*/ 380 h 1758"/>
                <a:gd name="T72" fmla="*/ 17 w 1668"/>
                <a:gd name="T73" fmla="*/ 308 h 1758"/>
                <a:gd name="T74" fmla="*/ 3 w 1668"/>
                <a:gd name="T75" fmla="*/ 231 h 1758"/>
                <a:gd name="T76" fmla="*/ 65 w 1668"/>
                <a:gd name="T77" fmla="*/ 157 h 1758"/>
                <a:gd name="T78" fmla="*/ 190 w 1668"/>
                <a:gd name="T79" fmla="*/ 93 h 1758"/>
                <a:gd name="T80" fmla="*/ 367 w 1668"/>
                <a:gd name="T81" fmla="*/ 44 h 1758"/>
                <a:gd name="T82" fmla="*/ 586 w 1668"/>
                <a:gd name="T83" fmla="*/ 12 h 1758"/>
                <a:gd name="T84" fmla="*/ 833 w 1668"/>
                <a:gd name="T85" fmla="*/ 0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8" h="1758">
                  <a:moveTo>
                    <a:pt x="1668" y="983"/>
                  </a:moveTo>
                  <a:lnTo>
                    <a:pt x="1668" y="1526"/>
                  </a:lnTo>
                  <a:lnTo>
                    <a:pt x="1639" y="1560"/>
                  </a:lnTo>
                  <a:lnTo>
                    <a:pt x="1604" y="1590"/>
                  </a:lnTo>
                  <a:lnTo>
                    <a:pt x="1564" y="1618"/>
                  </a:lnTo>
                  <a:lnTo>
                    <a:pt x="1521" y="1642"/>
                  </a:lnTo>
                  <a:lnTo>
                    <a:pt x="1472" y="1662"/>
                  </a:lnTo>
                  <a:lnTo>
                    <a:pt x="1423" y="1682"/>
                  </a:lnTo>
                  <a:lnTo>
                    <a:pt x="1370" y="1698"/>
                  </a:lnTo>
                  <a:lnTo>
                    <a:pt x="1314" y="1711"/>
                  </a:lnTo>
                  <a:lnTo>
                    <a:pt x="1258" y="1723"/>
                  </a:lnTo>
                  <a:lnTo>
                    <a:pt x="1200" y="1733"/>
                  </a:lnTo>
                  <a:lnTo>
                    <a:pt x="1144" y="1740"/>
                  </a:lnTo>
                  <a:lnTo>
                    <a:pt x="1088" y="1746"/>
                  </a:lnTo>
                  <a:lnTo>
                    <a:pt x="1032" y="1751"/>
                  </a:lnTo>
                  <a:lnTo>
                    <a:pt x="978" y="1754"/>
                  </a:lnTo>
                  <a:lnTo>
                    <a:pt x="927" y="1757"/>
                  </a:lnTo>
                  <a:lnTo>
                    <a:pt x="879" y="1758"/>
                  </a:lnTo>
                  <a:lnTo>
                    <a:pt x="833" y="1758"/>
                  </a:lnTo>
                  <a:lnTo>
                    <a:pt x="792" y="1758"/>
                  </a:lnTo>
                  <a:lnTo>
                    <a:pt x="747" y="1757"/>
                  </a:lnTo>
                  <a:lnTo>
                    <a:pt x="699" y="1754"/>
                  </a:lnTo>
                  <a:lnTo>
                    <a:pt x="649" y="1752"/>
                  </a:lnTo>
                  <a:lnTo>
                    <a:pt x="597" y="1748"/>
                  </a:lnTo>
                  <a:lnTo>
                    <a:pt x="544" y="1742"/>
                  </a:lnTo>
                  <a:lnTo>
                    <a:pt x="491" y="1736"/>
                  </a:lnTo>
                  <a:lnTo>
                    <a:pt x="436" y="1728"/>
                  </a:lnTo>
                  <a:lnTo>
                    <a:pt x="383" y="1718"/>
                  </a:lnTo>
                  <a:lnTo>
                    <a:pt x="330" y="1706"/>
                  </a:lnTo>
                  <a:lnTo>
                    <a:pt x="279" y="1692"/>
                  </a:lnTo>
                  <a:lnTo>
                    <a:pt x="229" y="1676"/>
                  </a:lnTo>
                  <a:lnTo>
                    <a:pt x="182" y="1658"/>
                  </a:lnTo>
                  <a:lnTo>
                    <a:pt x="138" y="1637"/>
                  </a:lnTo>
                  <a:lnTo>
                    <a:pt x="96" y="1613"/>
                  </a:lnTo>
                  <a:lnTo>
                    <a:pt x="60" y="1588"/>
                  </a:lnTo>
                  <a:lnTo>
                    <a:pt x="28" y="1559"/>
                  </a:lnTo>
                  <a:lnTo>
                    <a:pt x="0" y="1526"/>
                  </a:lnTo>
                  <a:lnTo>
                    <a:pt x="0" y="983"/>
                  </a:lnTo>
                  <a:lnTo>
                    <a:pt x="46" y="1011"/>
                  </a:lnTo>
                  <a:lnTo>
                    <a:pt x="98" y="1036"/>
                  </a:lnTo>
                  <a:lnTo>
                    <a:pt x="154" y="1058"/>
                  </a:lnTo>
                  <a:lnTo>
                    <a:pt x="214" y="1079"/>
                  </a:lnTo>
                  <a:lnTo>
                    <a:pt x="278" y="1095"/>
                  </a:lnTo>
                  <a:lnTo>
                    <a:pt x="344" y="1111"/>
                  </a:lnTo>
                  <a:lnTo>
                    <a:pt x="413" y="1123"/>
                  </a:lnTo>
                  <a:lnTo>
                    <a:pt x="483" y="1134"/>
                  </a:lnTo>
                  <a:lnTo>
                    <a:pt x="555" y="1143"/>
                  </a:lnTo>
                  <a:lnTo>
                    <a:pt x="625" y="1149"/>
                  </a:lnTo>
                  <a:lnTo>
                    <a:pt x="696" y="1153"/>
                  </a:lnTo>
                  <a:lnTo>
                    <a:pt x="766" y="1156"/>
                  </a:lnTo>
                  <a:lnTo>
                    <a:pt x="833" y="1156"/>
                  </a:lnTo>
                  <a:lnTo>
                    <a:pt x="902" y="1156"/>
                  </a:lnTo>
                  <a:lnTo>
                    <a:pt x="972" y="1153"/>
                  </a:lnTo>
                  <a:lnTo>
                    <a:pt x="1042" y="1149"/>
                  </a:lnTo>
                  <a:lnTo>
                    <a:pt x="1113" y="1143"/>
                  </a:lnTo>
                  <a:lnTo>
                    <a:pt x="1185" y="1134"/>
                  </a:lnTo>
                  <a:lnTo>
                    <a:pt x="1255" y="1123"/>
                  </a:lnTo>
                  <a:lnTo>
                    <a:pt x="1324" y="1110"/>
                  </a:lnTo>
                  <a:lnTo>
                    <a:pt x="1390" y="1095"/>
                  </a:lnTo>
                  <a:lnTo>
                    <a:pt x="1454" y="1079"/>
                  </a:lnTo>
                  <a:lnTo>
                    <a:pt x="1514" y="1058"/>
                  </a:lnTo>
                  <a:lnTo>
                    <a:pt x="1570" y="1036"/>
                  </a:lnTo>
                  <a:lnTo>
                    <a:pt x="1622" y="1011"/>
                  </a:lnTo>
                  <a:lnTo>
                    <a:pt x="1668" y="983"/>
                  </a:lnTo>
                  <a:close/>
                  <a:moveTo>
                    <a:pt x="833" y="0"/>
                  </a:moveTo>
                  <a:lnTo>
                    <a:pt x="919" y="1"/>
                  </a:lnTo>
                  <a:lnTo>
                    <a:pt x="1002" y="5"/>
                  </a:lnTo>
                  <a:lnTo>
                    <a:pt x="1082" y="12"/>
                  </a:lnTo>
                  <a:lnTo>
                    <a:pt x="1159" y="21"/>
                  </a:lnTo>
                  <a:lnTo>
                    <a:pt x="1232" y="31"/>
                  </a:lnTo>
                  <a:lnTo>
                    <a:pt x="1301" y="44"/>
                  </a:lnTo>
                  <a:lnTo>
                    <a:pt x="1365" y="59"/>
                  </a:lnTo>
                  <a:lnTo>
                    <a:pt x="1424" y="75"/>
                  </a:lnTo>
                  <a:lnTo>
                    <a:pt x="1477" y="93"/>
                  </a:lnTo>
                  <a:lnTo>
                    <a:pt x="1526" y="114"/>
                  </a:lnTo>
                  <a:lnTo>
                    <a:pt x="1568" y="134"/>
                  </a:lnTo>
                  <a:lnTo>
                    <a:pt x="1603" y="157"/>
                  </a:lnTo>
                  <a:lnTo>
                    <a:pt x="1631" y="180"/>
                  </a:lnTo>
                  <a:lnTo>
                    <a:pt x="1651" y="206"/>
                  </a:lnTo>
                  <a:lnTo>
                    <a:pt x="1665" y="231"/>
                  </a:lnTo>
                  <a:lnTo>
                    <a:pt x="1668" y="258"/>
                  </a:lnTo>
                  <a:lnTo>
                    <a:pt x="1665" y="283"/>
                  </a:lnTo>
                  <a:lnTo>
                    <a:pt x="1651" y="308"/>
                  </a:lnTo>
                  <a:lnTo>
                    <a:pt x="1631" y="334"/>
                  </a:lnTo>
                  <a:lnTo>
                    <a:pt x="1603" y="357"/>
                  </a:lnTo>
                  <a:lnTo>
                    <a:pt x="1568" y="380"/>
                  </a:lnTo>
                  <a:lnTo>
                    <a:pt x="1526" y="400"/>
                  </a:lnTo>
                  <a:lnTo>
                    <a:pt x="1477" y="421"/>
                  </a:lnTo>
                  <a:lnTo>
                    <a:pt x="1424" y="439"/>
                  </a:lnTo>
                  <a:lnTo>
                    <a:pt x="1365" y="455"/>
                  </a:lnTo>
                  <a:lnTo>
                    <a:pt x="1301" y="470"/>
                  </a:lnTo>
                  <a:lnTo>
                    <a:pt x="1232" y="482"/>
                  </a:lnTo>
                  <a:lnTo>
                    <a:pt x="1159" y="493"/>
                  </a:lnTo>
                  <a:lnTo>
                    <a:pt x="1082" y="502"/>
                  </a:lnTo>
                  <a:lnTo>
                    <a:pt x="1002" y="509"/>
                  </a:lnTo>
                  <a:lnTo>
                    <a:pt x="919" y="513"/>
                  </a:lnTo>
                  <a:lnTo>
                    <a:pt x="833" y="514"/>
                  </a:lnTo>
                  <a:lnTo>
                    <a:pt x="748" y="513"/>
                  </a:lnTo>
                  <a:lnTo>
                    <a:pt x="666" y="509"/>
                  </a:lnTo>
                  <a:lnTo>
                    <a:pt x="586" y="502"/>
                  </a:lnTo>
                  <a:lnTo>
                    <a:pt x="509" y="493"/>
                  </a:lnTo>
                  <a:lnTo>
                    <a:pt x="436" y="482"/>
                  </a:lnTo>
                  <a:lnTo>
                    <a:pt x="367" y="470"/>
                  </a:lnTo>
                  <a:lnTo>
                    <a:pt x="303" y="455"/>
                  </a:lnTo>
                  <a:lnTo>
                    <a:pt x="244" y="439"/>
                  </a:lnTo>
                  <a:lnTo>
                    <a:pt x="190" y="421"/>
                  </a:lnTo>
                  <a:lnTo>
                    <a:pt x="142" y="400"/>
                  </a:lnTo>
                  <a:lnTo>
                    <a:pt x="100" y="380"/>
                  </a:lnTo>
                  <a:lnTo>
                    <a:pt x="65" y="357"/>
                  </a:lnTo>
                  <a:lnTo>
                    <a:pt x="37" y="334"/>
                  </a:lnTo>
                  <a:lnTo>
                    <a:pt x="17" y="308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3" y="231"/>
                  </a:lnTo>
                  <a:lnTo>
                    <a:pt x="17" y="206"/>
                  </a:lnTo>
                  <a:lnTo>
                    <a:pt x="37" y="180"/>
                  </a:lnTo>
                  <a:lnTo>
                    <a:pt x="65" y="157"/>
                  </a:lnTo>
                  <a:lnTo>
                    <a:pt x="100" y="134"/>
                  </a:lnTo>
                  <a:lnTo>
                    <a:pt x="142" y="114"/>
                  </a:lnTo>
                  <a:lnTo>
                    <a:pt x="190" y="93"/>
                  </a:lnTo>
                  <a:lnTo>
                    <a:pt x="244" y="75"/>
                  </a:lnTo>
                  <a:lnTo>
                    <a:pt x="303" y="59"/>
                  </a:lnTo>
                  <a:lnTo>
                    <a:pt x="367" y="44"/>
                  </a:lnTo>
                  <a:lnTo>
                    <a:pt x="436" y="31"/>
                  </a:lnTo>
                  <a:lnTo>
                    <a:pt x="509" y="21"/>
                  </a:lnTo>
                  <a:lnTo>
                    <a:pt x="586" y="12"/>
                  </a:lnTo>
                  <a:lnTo>
                    <a:pt x="666" y="5"/>
                  </a:lnTo>
                  <a:lnTo>
                    <a:pt x="748" y="1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6" name="Freeform 114"/>
            <p:cNvSpPr>
              <a:spLocks/>
            </p:cNvSpPr>
            <p:nvPr/>
          </p:nvSpPr>
          <p:spPr bwMode="auto">
            <a:xfrm>
              <a:off x="14329236" y="3318288"/>
              <a:ext cx="455560" cy="143215"/>
            </a:xfrm>
            <a:custGeom>
              <a:avLst/>
              <a:gdLst>
                <a:gd name="T0" fmla="*/ 0 w 1668"/>
                <a:gd name="T1" fmla="*/ 0 h 524"/>
                <a:gd name="T2" fmla="*/ 36 w 1668"/>
                <a:gd name="T3" fmla="*/ 23 h 524"/>
                <a:gd name="T4" fmla="*/ 80 w 1668"/>
                <a:gd name="T5" fmla="*/ 47 h 524"/>
                <a:gd name="T6" fmla="*/ 132 w 1668"/>
                <a:gd name="T7" fmla="*/ 69 h 524"/>
                <a:gd name="T8" fmla="*/ 188 w 1668"/>
                <a:gd name="T9" fmla="*/ 89 h 524"/>
                <a:gd name="T10" fmla="*/ 252 w 1668"/>
                <a:gd name="T11" fmla="*/ 108 h 524"/>
                <a:gd name="T12" fmla="*/ 323 w 1668"/>
                <a:gd name="T13" fmla="*/ 127 h 524"/>
                <a:gd name="T14" fmla="*/ 398 w 1668"/>
                <a:gd name="T15" fmla="*/ 142 h 524"/>
                <a:gd name="T16" fmla="*/ 477 w 1668"/>
                <a:gd name="T17" fmla="*/ 156 h 524"/>
                <a:gd name="T18" fmla="*/ 561 w 1668"/>
                <a:gd name="T19" fmla="*/ 168 h 524"/>
                <a:gd name="T20" fmla="*/ 649 w 1668"/>
                <a:gd name="T21" fmla="*/ 175 h 524"/>
                <a:gd name="T22" fmla="*/ 740 w 1668"/>
                <a:gd name="T23" fmla="*/ 181 h 524"/>
                <a:gd name="T24" fmla="*/ 833 w 1668"/>
                <a:gd name="T25" fmla="*/ 182 h 524"/>
                <a:gd name="T26" fmla="*/ 928 w 1668"/>
                <a:gd name="T27" fmla="*/ 181 h 524"/>
                <a:gd name="T28" fmla="*/ 1019 w 1668"/>
                <a:gd name="T29" fmla="*/ 175 h 524"/>
                <a:gd name="T30" fmla="*/ 1106 w 1668"/>
                <a:gd name="T31" fmla="*/ 168 h 524"/>
                <a:gd name="T32" fmla="*/ 1191 w 1668"/>
                <a:gd name="T33" fmla="*/ 156 h 524"/>
                <a:gd name="T34" fmla="*/ 1270 w 1668"/>
                <a:gd name="T35" fmla="*/ 142 h 524"/>
                <a:gd name="T36" fmla="*/ 1345 w 1668"/>
                <a:gd name="T37" fmla="*/ 127 h 524"/>
                <a:gd name="T38" fmla="*/ 1416 w 1668"/>
                <a:gd name="T39" fmla="*/ 108 h 524"/>
                <a:gd name="T40" fmla="*/ 1480 w 1668"/>
                <a:gd name="T41" fmla="*/ 89 h 524"/>
                <a:gd name="T42" fmla="*/ 1536 w 1668"/>
                <a:gd name="T43" fmla="*/ 69 h 524"/>
                <a:gd name="T44" fmla="*/ 1588 w 1668"/>
                <a:gd name="T45" fmla="*/ 47 h 524"/>
                <a:gd name="T46" fmla="*/ 1632 w 1668"/>
                <a:gd name="T47" fmla="*/ 23 h 524"/>
                <a:gd name="T48" fmla="*/ 1668 w 1668"/>
                <a:gd name="T49" fmla="*/ 0 h 524"/>
                <a:gd name="T50" fmla="*/ 1668 w 1668"/>
                <a:gd name="T51" fmla="*/ 342 h 524"/>
                <a:gd name="T52" fmla="*/ 1632 w 1668"/>
                <a:gd name="T53" fmla="*/ 366 h 524"/>
                <a:gd name="T54" fmla="*/ 1588 w 1668"/>
                <a:gd name="T55" fmla="*/ 389 h 524"/>
                <a:gd name="T56" fmla="*/ 1536 w 1668"/>
                <a:gd name="T57" fmla="*/ 411 h 524"/>
                <a:gd name="T58" fmla="*/ 1480 w 1668"/>
                <a:gd name="T59" fmla="*/ 432 h 524"/>
                <a:gd name="T60" fmla="*/ 1416 w 1668"/>
                <a:gd name="T61" fmla="*/ 452 h 524"/>
                <a:gd name="T62" fmla="*/ 1345 w 1668"/>
                <a:gd name="T63" fmla="*/ 469 h 524"/>
                <a:gd name="T64" fmla="*/ 1270 w 1668"/>
                <a:gd name="T65" fmla="*/ 486 h 524"/>
                <a:gd name="T66" fmla="*/ 1191 w 1668"/>
                <a:gd name="T67" fmla="*/ 499 h 524"/>
                <a:gd name="T68" fmla="*/ 1106 w 1668"/>
                <a:gd name="T69" fmla="*/ 510 h 524"/>
                <a:gd name="T70" fmla="*/ 1019 w 1668"/>
                <a:gd name="T71" fmla="*/ 518 h 524"/>
                <a:gd name="T72" fmla="*/ 928 w 1668"/>
                <a:gd name="T73" fmla="*/ 523 h 524"/>
                <a:gd name="T74" fmla="*/ 833 w 1668"/>
                <a:gd name="T75" fmla="*/ 524 h 524"/>
                <a:gd name="T76" fmla="*/ 740 w 1668"/>
                <a:gd name="T77" fmla="*/ 523 h 524"/>
                <a:gd name="T78" fmla="*/ 649 w 1668"/>
                <a:gd name="T79" fmla="*/ 518 h 524"/>
                <a:gd name="T80" fmla="*/ 561 w 1668"/>
                <a:gd name="T81" fmla="*/ 510 h 524"/>
                <a:gd name="T82" fmla="*/ 477 w 1668"/>
                <a:gd name="T83" fmla="*/ 499 h 524"/>
                <a:gd name="T84" fmla="*/ 398 w 1668"/>
                <a:gd name="T85" fmla="*/ 486 h 524"/>
                <a:gd name="T86" fmla="*/ 323 w 1668"/>
                <a:gd name="T87" fmla="*/ 469 h 524"/>
                <a:gd name="T88" fmla="*/ 252 w 1668"/>
                <a:gd name="T89" fmla="*/ 452 h 524"/>
                <a:gd name="T90" fmla="*/ 188 w 1668"/>
                <a:gd name="T91" fmla="*/ 432 h 524"/>
                <a:gd name="T92" fmla="*/ 132 w 1668"/>
                <a:gd name="T93" fmla="*/ 411 h 524"/>
                <a:gd name="T94" fmla="*/ 80 w 1668"/>
                <a:gd name="T95" fmla="*/ 389 h 524"/>
                <a:gd name="T96" fmla="*/ 36 w 1668"/>
                <a:gd name="T97" fmla="*/ 366 h 524"/>
                <a:gd name="T98" fmla="*/ 0 w 1668"/>
                <a:gd name="T99" fmla="*/ 342 h 524"/>
                <a:gd name="T100" fmla="*/ 0 w 1668"/>
                <a:gd name="T10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8" h="524">
                  <a:moveTo>
                    <a:pt x="0" y="0"/>
                  </a:moveTo>
                  <a:lnTo>
                    <a:pt x="36" y="23"/>
                  </a:lnTo>
                  <a:lnTo>
                    <a:pt x="80" y="47"/>
                  </a:lnTo>
                  <a:lnTo>
                    <a:pt x="132" y="69"/>
                  </a:lnTo>
                  <a:lnTo>
                    <a:pt x="188" y="89"/>
                  </a:lnTo>
                  <a:lnTo>
                    <a:pt x="252" y="108"/>
                  </a:lnTo>
                  <a:lnTo>
                    <a:pt x="323" y="127"/>
                  </a:lnTo>
                  <a:lnTo>
                    <a:pt x="398" y="142"/>
                  </a:lnTo>
                  <a:lnTo>
                    <a:pt x="477" y="156"/>
                  </a:lnTo>
                  <a:lnTo>
                    <a:pt x="561" y="168"/>
                  </a:lnTo>
                  <a:lnTo>
                    <a:pt x="649" y="175"/>
                  </a:lnTo>
                  <a:lnTo>
                    <a:pt x="740" y="181"/>
                  </a:lnTo>
                  <a:lnTo>
                    <a:pt x="833" y="182"/>
                  </a:lnTo>
                  <a:lnTo>
                    <a:pt x="928" y="181"/>
                  </a:lnTo>
                  <a:lnTo>
                    <a:pt x="1019" y="175"/>
                  </a:lnTo>
                  <a:lnTo>
                    <a:pt x="1106" y="168"/>
                  </a:lnTo>
                  <a:lnTo>
                    <a:pt x="1191" y="156"/>
                  </a:lnTo>
                  <a:lnTo>
                    <a:pt x="1270" y="142"/>
                  </a:lnTo>
                  <a:lnTo>
                    <a:pt x="1345" y="127"/>
                  </a:lnTo>
                  <a:lnTo>
                    <a:pt x="1416" y="108"/>
                  </a:lnTo>
                  <a:lnTo>
                    <a:pt x="1480" y="89"/>
                  </a:lnTo>
                  <a:lnTo>
                    <a:pt x="1536" y="69"/>
                  </a:lnTo>
                  <a:lnTo>
                    <a:pt x="1588" y="47"/>
                  </a:lnTo>
                  <a:lnTo>
                    <a:pt x="1632" y="23"/>
                  </a:lnTo>
                  <a:lnTo>
                    <a:pt x="1668" y="0"/>
                  </a:lnTo>
                  <a:lnTo>
                    <a:pt x="1668" y="342"/>
                  </a:lnTo>
                  <a:lnTo>
                    <a:pt x="1632" y="366"/>
                  </a:lnTo>
                  <a:lnTo>
                    <a:pt x="1588" y="389"/>
                  </a:lnTo>
                  <a:lnTo>
                    <a:pt x="1536" y="411"/>
                  </a:lnTo>
                  <a:lnTo>
                    <a:pt x="1480" y="432"/>
                  </a:lnTo>
                  <a:lnTo>
                    <a:pt x="1416" y="452"/>
                  </a:lnTo>
                  <a:lnTo>
                    <a:pt x="1345" y="469"/>
                  </a:lnTo>
                  <a:lnTo>
                    <a:pt x="1270" y="486"/>
                  </a:lnTo>
                  <a:lnTo>
                    <a:pt x="1191" y="499"/>
                  </a:lnTo>
                  <a:lnTo>
                    <a:pt x="1106" y="510"/>
                  </a:lnTo>
                  <a:lnTo>
                    <a:pt x="1019" y="518"/>
                  </a:lnTo>
                  <a:lnTo>
                    <a:pt x="928" y="523"/>
                  </a:lnTo>
                  <a:lnTo>
                    <a:pt x="833" y="524"/>
                  </a:lnTo>
                  <a:lnTo>
                    <a:pt x="740" y="523"/>
                  </a:lnTo>
                  <a:lnTo>
                    <a:pt x="649" y="518"/>
                  </a:lnTo>
                  <a:lnTo>
                    <a:pt x="561" y="510"/>
                  </a:lnTo>
                  <a:lnTo>
                    <a:pt x="477" y="499"/>
                  </a:lnTo>
                  <a:lnTo>
                    <a:pt x="398" y="486"/>
                  </a:lnTo>
                  <a:lnTo>
                    <a:pt x="323" y="469"/>
                  </a:lnTo>
                  <a:lnTo>
                    <a:pt x="252" y="452"/>
                  </a:lnTo>
                  <a:lnTo>
                    <a:pt x="188" y="432"/>
                  </a:lnTo>
                  <a:lnTo>
                    <a:pt x="132" y="411"/>
                  </a:lnTo>
                  <a:lnTo>
                    <a:pt x="80" y="389"/>
                  </a:lnTo>
                  <a:lnTo>
                    <a:pt x="36" y="366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30" name="Freeform 72"/>
          <p:cNvSpPr>
            <a:spLocks/>
          </p:cNvSpPr>
          <p:nvPr/>
        </p:nvSpPr>
        <p:spPr bwMode="auto">
          <a:xfrm>
            <a:off x="1496310" y="3818687"/>
            <a:ext cx="452257" cy="399360"/>
          </a:xfrm>
          <a:custGeom>
            <a:avLst/>
            <a:gdLst>
              <a:gd name="T0" fmla="*/ 1943 w 3420"/>
              <a:gd name="T1" fmla="*/ 11 h 3022"/>
              <a:gd name="T2" fmla="*/ 2041 w 3420"/>
              <a:gd name="T3" fmla="*/ 89 h 3022"/>
              <a:gd name="T4" fmla="*/ 2067 w 3420"/>
              <a:gd name="T5" fmla="*/ 425 h 3022"/>
              <a:gd name="T6" fmla="*/ 3284 w 3420"/>
              <a:gd name="T7" fmla="*/ 445 h 3022"/>
              <a:gd name="T8" fmla="*/ 3391 w 3420"/>
              <a:gd name="T9" fmla="*/ 529 h 3022"/>
              <a:gd name="T10" fmla="*/ 3420 w 3420"/>
              <a:gd name="T11" fmla="*/ 1688 h 3022"/>
              <a:gd name="T12" fmla="*/ 3371 w 3420"/>
              <a:gd name="T13" fmla="*/ 1813 h 3022"/>
              <a:gd name="T14" fmla="*/ 3249 w 3420"/>
              <a:gd name="T15" fmla="*/ 1880 h 3022"/>
              <a:gd name="T16" fmla="*/ 2791 w 3420"/>
              <a:gd name="T17" fmla="*/ 1893 h 3022"/>
              <a:gd name="T18" fmla="*/ 2894 w 3420"/>
              <a:gd name="T19" fmla="*/ 1972 h 3022"/>
              <a:gd name="T20" fmla="*/ 2923 w 3420"/>
              <a:gd name="T21" fmla="*/ 2105 h 3022"/>
              <a:gd name="T22" fmla="*/ 2878 w 3420"/>
              <a:gd name="T23" fmla="*/ 2198 h 3022"/>
              <a:gd name="T24" fmla="*/ 2281 w 3420"/>
              <a:gd name="T25" fmla="*/ 2224 h 3022"/>
              <a:gd name="T26" fmla="*/ 2275 w 3420"/>
              <a:gd name="T27" fmla="*/ 2355 h 3022"/>
              <a:gd name="T28" fmla="*/ 2254 w 3420"/>
              <a:gd name="T29" fmla="*/ 2652 h 3022"/>
              <a:gd name="T30" fmla="*/ 2202 w 3420"/>
              <a:gd name="T31" fmla="*/ 2766 h 3022"/>
              <a:gd name="T32" fmla="*/ 2149 w 3420"/>
              <a:gd name="T33" fmla="*/ 2878 h 3022"/>
              <a:gd name="T34" fmla="*/ 2073 w 3420"/>
              <a:gd name="T35" fmla="*/ 2991 h 3022"/>
              <a:gd name="T36" fmla="*/ 1428 w 3420"/>
              <a:gd name="T37" fmla="*/ 3022 h 3022"/>
              <a:gd name="T38" fmla="*/ 1301 w 3420"/>
              <a:gd name="T39" fmla="*/ 2969 h 3022"/>
              <a:gd name="T40" fmla="*/ 1248 w 3420"/>
              <a:gd name="T41" fmla="*/ 2841 h 3022"/>
              <a:gd name="T42" fmla="*/ 1179 w 3420"/>
              <a:gd name="T43" fmla="*/ 2741 h 3022"/>
              <a:gd name="T44" fmla="*/ 1139 w 3420"/>
              <a:gd name="T45" fmla="*/ 2574 h 3022"/>
              <a:gd name="T46" fmla="*/ 1125 w 3420"/>
              <a:gd name="T47" fmla="*/ 2305 h 3022"/>
              <a:gd name="T48" fmla="*/ 1131 w 3420"/>
              <a:gd name="T49" fmla="*/ 2048 h 3022"/>
              <a:gd name="T50" fmla="*/ 1161 w 3420"/>
              <a:gd name="T51" fmla="*/ 1816 h 3022"/>
              <a:gd name="T52" fmla="*/ 1269 w 3420"/>
              <a:gd name="T53" fmla="*/ 1692 h 3022"/>
              <a:gd name="T54" fmla="*/ 1410 w 3420"/>
              <a:gd name="T55" fmla="*/ 1652 h 3022"/>
              <a:gd name="T56" fmla="*/ 1344 w 3420"/>
              <a:gd name="T57" fmla="*/ 1489 h 3022"/>
              <a:gd name="T58" fmla="*/ 992 w 3420"/>
              <a:gd name="T59" fmla="*/ 1490 h 3022"/>
              <a:gd name="T60" fmla="*/ 980 w 3420"/>
              <a:gd name="T61" fmla="*/ 1713 h 3022"/>
              <a:gd name="T62" fmla="*/ 939 w 3420"/>
              <a:gd name="T63" fmla="*/ 1869 h 3022"/>
              <a:gd name="T64" fmla="*/ 887 w 3420"/>
              <a:gd name="T65" fmla="*/ 1966 h 3022"/>
              <a:gd name="T66" fmla="*/ 815 w 3420"/>
              <a:gd name="T67" fmla="*/ 2073 h 3022"/>
              <a:gd name="T68" fmla="*/ 272 w 3420"/>
              <a:gd name="T69" fmla="*/ 2102 h 3022"/>
              <a:gd name="T70" fmla="*/ 151 w 3420"/>
              <a:gd name="T71" fmla="*/ 2053 h 3022"/>
              <a:gd name="T72" fmla="*/ 102 w 3420"/>
              <a:gd name="T73" fmla="*/ 1932 h 3022"/>
              <a:gd name="T74" fmla="*/ 37 w 3420"/>
              <a:gd name="T75" fmla="*/ 1841 h 3022"/>
              <a:gd name="T76" fmla="*/ 8 w 3420"/>
              <a:gd name="T77" fmla="*/ 1640 h 3022"/>
              <a:gd name="T78" fmla="*/ 0 w 3420"/>
              <a:gd name="T79" fmla="*/ 1408 h 3022"/>
              <a:gd name="T80" fmla="*/ 14 w 3420"/>
              <a:gd name="T81" fmla="*/ 1152 h 3022"/>
              <a:gd name="T82" fmla="*/ 80 w 3420"/>
              <a:gd name="T83" fmla="*/ 1007 h 3022"/>
              <a:gd name="T84" fmla="*/ 220 w 3420"/>
              <a:gd name="T85" fmla="*/ 933 h 3022"/>
              <a:gd name="T86" fmla="*/ 178 w 3420"/>
              <a:gd name="T87" fmla="*/ 773 h 3022"/>
              <a:gd name="T88" fmla="*/ 234 w 3420"/>
              <a:gd name="T89" fmla="*/ 592 h 3022"/>
              <a:gd name="T90" fmla="*/ 379 w 3420"/>
              <a:gd name="T91" fmla="*/ 476 h 3022"/>
              <a:gd name="T92" fmla="*/ 476 w 3420"/>
              <a:gd name="T93" fmla="*/ 148 h 3022"/>
              <a:gd name="T94" fmla="*/ 540 w 3420"/>
              <a:gd name="T95" fmla="*/ 42 h 3022"/>
              <a:gd name="T96" fmla="*/ 663 w 3420"/>
              <a:gd name="T97" fmla="*/ 0 h 3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20" h="3022">
                <a:moveTo>
                  <a:pt x="663" y="0"/>
                </a:moveTo>
                <a:lnTo>
                  <a:pt x="1877" y="0"/>
                </a:lnTo>
                <a:lnTo>
                  <a:pt x="1911" y="2"/>
                </a:lnTo>
                <a:lnTo>
                  <a:pt x="1943" y="11"/>
                </a:lnTo>
                <a:lnTo>
                  <a:pt x="1972" y="24"/>
                </a:lnTo>
                <a:lnTo>
                  <a:pt x="1999" y="42"/>
                </a:lnTo>
                <a:lnTo>
                  <a:pt x="2022" y="64"/>
                </a:lnTo>
                <a:lnTo>
                  <a:pt x="2041" y="89"/>
                </a:lnTo>
                <a:lnTo>
                  <a:pt x="2055" y="117"/>
                </a:lnTo>
                <a:lnTo>
                  <a:pt x="2064" y="148"/>
                </a:lnTo>
                <a:lnTo>
                  <a:pt x="2067" y="181"/>
                </a:lnTo>
                <a:lnTo>
                  <a:pt x="2067" y="425"/>
                </a:lnTo>
                <a:lnTo>
                  <a:pt x="2067" y="432"/>
                </a:lnTo>
                <a:lnTo>
                  <a:pt x="3213" y="432"/>
                </a:lnTo>
                <a:lnTo>
                  <a:pt x="3249" y="436"/>
                </a:lnTo>
                <a:lnTo>
                  <a:pt x="3284" y="445"/>
                </a:lnTo>
                <a:lnTo>
                  <a:pt x="3317" y="459"/>
                </a:lnTo>
                <a:lnTo>
                  <a:pt x="3346" y="478"/>
                </a:lnTo>
                <a:lnTo>
                  <a:pt x="3371" y="503"/>
                </a:lnTo>
                <a:lnTo>
                  <a:pt x="3391" y="529"/>
                </a:lnTo>
                <a:lnTo>
                  <a:pt x="3406" y="561"/>
                </a:lnTo>
                <a:lnTo>
                  <a:pt x="3416" y="593"/>
                </a:lnTo>
                <a:lnTo>
                  <a:pt x="3420" y="628"/>
                </a:lnTo>
                <a:lnTo>
                  <a:pt x="3420" y="1688"/>
                </a:lnTo>
                <a:lnTo>
                  <a:pt x="3416" y="1723"/>
                </a:lnTo>
                <a:lnTo>
                  <a:pt x="3406" y="1755"/>
                </a:lnTo>
                <a:lnTo>
                  <a:pt x="3391" y="1787"/>
                </a:lnTo>
                <a:lnTo>
                  <a:pt x="3371" y="1813"/>
                </a:lnTo>
                <a:lnTo>
                  <a:pt x="3346" y="1837"/>
                </a:lnTo>
                <a:lnTo>
                  <a:pt x="3317" y="1857"/>
                </a:lnTo>
                <a:lnTo>
                  <a:pt x="3284" y="1871"/>
                </a:lnTo>
                <a:lnTo>
                  <a:pt x="3249" y="1880"/>
                </a:lnTo>
                <a:lnTo>
                  <a:pt x="3213" y="1883"/>
                </a:lnTo>
                <a:lnTo>
                  <a:pt x="2757" y="1883"/>
                </a:lnTo>
                <a:lnTo>
                  <a:pt x="2757" y="1888"/>
                </a:lnTo>
                <a:lnTo>
                  <a:pt x="2791" y="1893"/>
                </a:lnTo>
                <a:lnTo>
                  <a:pt x="2822" y="1905"/>
                </a:lnTo>
                <a:lnTo>
                  <a:pt x="2850" y="1922"/>
                </a:lnTo>
                <a:lnTo>
                  <a:pt x="2874" y="1945"/>
                </a:lnTo>
                <a:lnTo>
                  <a:pt x="2894" y="1972"/>
                </a:lnTo>
                <a:lnTo>
                  <a:pt x="2909" y="2002"/>
                </a:lnTo>
                <a:lnTo>
                  <a:pt x="2919" y="2036"/>
                </a:lnTo>
                <a:lnTo>
                  <a:pt x="2923" y="2072"/>
                </a:lnTo>
                <a:lnTo>
                  <a:pt x="2923" y="2105"/>
                </a:lnTo>
                <a:lnTo>
                  <a:pt x="2919" y="2132"/>
                </a:lnTo>
                <a:lnTo>
                  <a:pt x="2911" y="2158"/>
                </a:lnTo>
                <a:lnTo>
                  <a:pt x="2896" y="2180"/>
                </a:lnTo>
                <a:lnTo>
                  <a:pt x="2878" y="2198"/>
                </a:lnTo>
                <a:lnTo>
                  <a:pt x="2855" y="2212"/>
                </a:lnTo>
                <a:lnTo>
                  <a:pt x="2830" y="2222"/>
                </a:lnTo>
                <a:lnTo>
                  <a:pt x="2803" y="2224"/>
                </a:lnTo>
                <a:lnTo>
                  <a:pt x="2281" y="2224"/>
                </a:lnTo>
                <a:lnTo>
                  <a:pt x="2278" y="2224"/>
                </a:lnTo>
                <a:lnTo>
                  <a:pt x="2276" y="2224"/>
                </a:lnTo>
                <a:lnTo>
                  <a:pt x="2276" y="2290"/>
                </a:lnTo>
                <a:lnTo>
                  <a:pt x="2275" y="2355"/>
                </a:lnTo>
                <a:lnTo>
                  <a:pt x="2271" y="2423"/>
                </a:lnTo>
                <a:lnTo>
                  <a:pt x="2267" y="2494"/>
                </a:lnTo>
                <a:lnTo>
                  <a:pt x="2261" y="2570"/>
                </a:lnTo>
                <a:lnTo>
                  <a:pt x="2254" y="2652"/>
                </a:lnTo>
                <a:lnTo>
                  <a:pt x="2248" y="2684"/>
                </a:lnTo>
                <a:lnTo>
                  <a:pt x="2237" y="2714"/>
                </a:lnTo>
                <a:lnTo>
                  <a:pt x="2223" y="2741"/>
                </a:lnTo>
                <a:lnTo>
                  <a:pt x="2202" y="2766"/>
                </a:lnTo>
                <a:lnTo>
                  <a:pt x="2179" y="2787"/>
                </a:lnTo>
                <a:lnTo>
                  <a:pt x="2153" y="2804"/>
                </a:lnTo>
                <a:lnTo>
                  <a:pt x="2153" y="2841"/>
                </a:lnTo>
                <a:lnTo>
                  <a:pt x="2149" y="2878"/>
                </a:lnTo>
                <a:lnTo>
                  <a:pt x="2139" y="2912"/>
                </a:lnTo>
                <a:lnTo>
                  <a:pt x="2122" y="2943"/>
                </a:lnTo>
                <a:lnTo>
                  <a:pt x="2101" y="2969"/>
                </a:lnTo>
                <a:lnTo>
                  <a:pt x="2073" y="2991"/>
                </a:lnTo>
                <a:lnTo>
                  <a:pt x="2043" y="3008"/>
                </a:lnTo>
                <a:lnTo>
                  <a:pt x="2009" y="3019"/>
                </a:lnTo>
                <a:lnTo>
                  <a:pt x="1972" y="3022"/>
                </a:lnTo>
                <a:lnTo>
                  <a:pt x="1428" y="3022"/>
                </a:lnTo>
                <a:lnTo>
                  <a:pt x="1392" y="3019"/>
                </a:lnTo>
                <a:lnTo>
                  <a:pt x="1358" y="3008"/>
                </a:lnTo>
                <a:lnTo>
                  <a:pt x="1328" y="2991"/>
                </a:lnTo>
                <a:lnTo>
                  <a:pt x="1301" y="2969"/>
                </a:lnTo>
                <a:lnTo>
                  <a:pt x="1278" y="2943"/>
                </a:lnTo>
                <a:lnTo>
                  <a:pt x="1261" y="2912"/>
                </a:lnTo>
                <a:lnTo>
                  <a:pt x="1252" y="2878"/>
                </a:lnTo>
                <a:lnTo>
                  <a:pt x="1248" y="2841"/>
                </a:lnTo>
                <a:lnTo>
                  <a:pt x="1248" y="2804"/>
                </a:lnTo>
                <a:lnTo>
                  <a:pt x="1222" y="2787"/>
                </a:lnTo>
                <a:lnTo>
                  <a:pt x="1199" y="2766"/>
                </a:lnTo>
                <a:lnTo>
                  <a:pt x="1179" y="2741"/>
                </a:lnTo>
                <a:lnTo>
                  <a:pt x="1163" y="2714"/>
                </a:lnTo>
                <a:lnTo>
                  <a:pt x="1153" y="2684"/>
                </a:lnTo>
                <a:lnTo>
                  <a:pt x="1147" y="2652"/>
                </a:lnTo>
                <a:lnTo>
                  <a:pt x="1139" y="2574"/>
                </a:lnTo>
                <a:lnTo>
                  <a:pt x="1134" y="2501"/>
                </a:lnTo>
                <a:lnTo>
                  <a:pt x="1130" y="2434"/>
                </a:lnTo>
                <a:lnTo>
                  <a:pt x="1127" y="2368"/>
                </a:lnTo>
                <a:lnTo>
                  <a:pt x="1125" y="2305"/>
                </a:lnTo>
                <a:lnTo>
                  <a:pt x="1125" y="2244"/>
                </a:lnTo>
                <a:lnTo>
                  <a:pt x="1125" y="2181"/>
                </a:lnTo>
                <a:lnTo>
                  <a:pt x="1127" y="2116"/>
                </a:lnTo>
                <a:lnTo>
                  <a:pt x="1131" y="2048"/>
                </a:lnTo>
                <a:lnTo>
                  <a:pt x="1136" y="1975"/>
                </a:lnTo>
                <a:lnTo>
                  <a:pt x="1141" y="1897"/>
                </a:lnTo>
                <a:lnTo>
                  <a:pt x="1148" y="1856"/>
                </a:lnTo>
                <a:lnTo>
                  <a:pt x="1161" y="1816"/>
                </a:lnTo>
                <a:lnTo>
                  <a:pt x="1180" y="1779"/>
                </a:lnTo>
                <a:lnTo>
                  <a:pt x="1206" y="1746"/>
                </a:lnTo>
                <a:lnTo>
                  <a:pt x="1235" y="1717"/>
                </a:lnTo>
                <a:lnTo>
                  <a:pt x="1269" y="1692"/>
                </a:lnTo>
                <a:lnTo>
                  <a:pt x="1305" y="1673"/>
                </a:lnTo>
                <a:lnTo>
                  <a:pt x="1345" y="1661"/>
                </a:lnTo>
                <a:lnTo>
                  <a:pt x="1386" y="1654"/>
                </a:lnTo>
                <a:lnTo>
                  <a:pt x="1410" y="1652"/>
                </a:lnTo>
                <a:lnTo>
                  <a:pt x="1387" y="1615"/>
                </a:lnTo>
                <a:lnTo>
                  <a:pt x="1368" y="1576"/>
                </a:lnTo>
                <a:lnTo>
                  <a:pt x="1353" y="1534"/>
                </a:lnTo>
                <a:lnTo>
                  <a:pt x="1344" y="1489"/>
                </a:lnTo>
                <a:lnTo>
                  <a:pt x="1338" y="1490"/>
                </a:lnTo>
                <a:lnTo>
                  <a:pt x="1333" y="1490"/>
                </a:lnTo>
                <a:lnTo>
                  <a:pt x="993" y="1490"/>
                </a:lnTo>
                <a:lnTo>
                  <a:pt x="992" y="1490"/>
                </a:lnTo>
                <a:lnTo>
                  <a:pt x="991" y="1542"/>
                </a:lnTo>
                <a:lnTo>
                  <a:pt x="988" y="1596"/>
                </a:lnTo>
                <a:lnTo>
                  <a:pt x="985" y="1652"/>
                </a:lnTo>
                <a:lnTo>
                  <a:pt x="980" y="1713"/>
                </a:lnTo>
                <a:lnTo>
                  <a:pt x="974" y="1777"/>
                </a:lnTo>
                <a:lnTo>
                  <a:pt x="968" y="1811"/>
                </a:lnTo>
                <a:lnTo>
                  <a:pt x="956" y="1841"/>
                </a:lnTo>
                <a:lnTo>
                  <a:pt x="939" y="1869"/>
                </a:lnTo>
                <a:lnTo>
                  <a:pt x="917" y="1893"/>
                </a:lnTo>
                <a:lnTo>
                  <a:pt x="890" y="1912"/>
                </a:lnTo>
                <a:lnTo>
                  <a:pt x="890" y="1932"/>
                </a:lnTo>
                <a:lnTo>
                  <a:pt x="887" y="1966"/>
                </a:lnTo>
                <a:lnTo>
                  <a:pt x="877" y="1998"/>
                </a:lnTo>
                <a:lnTo>
                  <a:pt x="861" y="2027"/>
                </a:lnTo>
                <a:lnTo>
                  <a:pt x="841" y="2053"/>
                </a:lnTo>
                <a:lnTo>
                  <a:pt x="815" y="2073"/>
                </a:lnTo>
                <a:lnTo>
                  <a:pt x="786" y="2089"/>
                </a:lnTo>
                <a:lnTo>
                  <a:pt x="755" y="2099"/>
                </a:lnTo>
                <a:lnTo>
                  <a:pt x="720" y="2102"/>
                </a:lnTo>
                <a:lnTo>
                  <a:pt x="272" y="2102"/>
                </a:lnTo>
                <a:lnTo>
                  <a:pt x="239" y="2099"/>
                </a:lnTo>
                <a:lnTo>
                  <a:pt x="206" y="2089"/>
                </a:lnTo>
                <a:lnTo>
                  <a:pt x="177" y="2073"/>
                </a:lnTo>
                <a:lnTo>
                  <a:pt x="151" y="2053"/>
                </a:lnTo>
                <a:lnTo>
                  <a:pt x="131" y="2027"/>
                </a:lnTo>
                <a:lnTo>
                  <a:pt x="115" y="1998"/>
                </a:lnTo>
                <a:lnTo>
                  <a:pt x="106" y="1966"/>
                </a:lnTo>
                <a:lnTo>
                  <a:pt x="102" y="1932"/>
                </a:lnTo>
                <a:lnTo>
                  <a:pt x="102" y="1912"/>
                </a:lnTo>
                <a:lnTo>
                  <a:pt x="77" y="1892"/>
                </a:lnTo>
                <a:lnTo>
                  <a:pt x="55" y="1868"/>
                </a:lnTo>
                <a:lnTo>
                  <a:pt x="37" y="1841"/>
                </a:lnTo>
                <a:lnTo>
                  <a:pt x="25" y="1810"/>
                </a:lnTo>
                <a:lnTo>
                  <a:pt x="18" y="1777"/>
                </a:lnTo>
                <a:lnTo>
                  <a:pt x="12" y="1707"/>
                </a:lnTo>
                <a:lnTo>
                  <a:pt x="8" y="1640"/>
                </a:lnTo>
                <a:lnTo>
                  <a:pt x="4" y="1580"/>
                </a:lnTo>
                <a:lnTo>
                  <a:pt x="2" y="1522"/>
                </a:lnTo>
                <a:lnTo>
                  <a:pt x="0" y="1465"/>
                </a:lnTo>
                <a:lnTo>
                  <a:pt x="0" y="1408"/>
                </a:lnTo>
                <a:lnTo>
                  <a:pt x="3" y="1349"/>
                </a:lnTo>
                <a:lnTo>
                  <a:pt x="5" y="1289"/>
                </a:lnTo>
                <a:lnTo>
                  <a:pt x="9" y="1222"/>
                </a:lnTo>
                <a:lnTo>
                  <a:pt x="14" y="1152"/>
                </a:lnTo>
                <a:lnTo>
                  <a:pt x="21" y="1111"/>
                </a:lnTo>
                <a:lnTo>
                  <a:pt x="35" y="1073"/>
                </a:lnTo>
                <a:lnTo>
                  <a:pt x="55" y="1038"/>
                </a:lnTo>
                <a:lnTo>
                  <a:pt x="80" y="1007"/>
                </a:lnTo>
                <a:lnTo>
                  <a:pt x="110" y="980"/>
                </a:lnTo>
                <a:lnTo>
                  <a:pt x="144" y="958"/>
                </a:lnTo>
                <a:lnTo>
                  <a:pt x="181" y="943"/>
                </a:lnTo>
                <a:lnTo>
                  <a:pt x="220" y="933"/>
                </a:lnTo>
                <a:lnTo>
                  <a:pt x="202" y="897"/>
                </a:lnTo>
                <a:lnTo>
                  <a:pt x="189" y="858"/>
                </a:lnTo>
                <a:lnTo>
                  <a:pt x="181" y="817"/>
                </a:lnTo>
                <a:lnTo>
                  <a:pt x="178" y="773"/>
                </a:lnTo>
                <a:lnTo>
                  <a:pt x="182" y="724"/>
                </a:lnTo>
                <a:lnTo>
                  <a:pt x="193" y="677"/>
                </a:lnTo>
                <a:lnTo>
                  <a:pt x="211" y="633"/>
                </a:lnTo>
                <a:lnTo>
                  <a:pt x="234" y="592"/>
                </a:lnTo>
                <a:lnTo>
                  <a:pt x="264" y="556"/>
                </a:lnTo>
                <a:lnTo>
                  <a:pt x="298" y="523"/>
                </a:lnTo>
                <a:lnTo>
                  <a:pt x="336" y="497"/>
                </a:lnTo>
                <a:lnTo>
                  <a:pt x="379" y="476"/>
                </a:lnTo>
                <a:lnTo>
                  <a:pt x="424" y="462"/>
                </a:lnTo>
                <a:lnTo>
                  <a:pt x="472" y="453"/>
                </a:lnTo>
                <a:lnTo>
                  <a:pt x="472" y="181"/>
                </a:lnTo>
                <a:lnTo>
                  <a:pt x="476" y="148"/>
                </a:lnTo>
                <a:lnTo>
                  <a:pt x="484" y="117"/>
                </a:lnTo>
                <a:lnTo>
                  <a:pt x="498" y="89"/>
                </a:lnTo>
                <a:lnTo>
                  <a:pt x="517" y="64"/>
                </a:lnTo>
                <a:lnTo>
                  <a:pt x="540" y="42"/>
                </a:lnTo>
                <a:lnTo>
                  <a:pt x="566" y="24"/>
                </a:lnTo>
                <a:lnTo>
                  <a:pt x="596" y="11"/>
                </a:lnTo>
                <a:lnTo>
                  <a:pt x="629" y="2"/>
                </a:lnTo>
                <a:lnTo>
                  <a:pt x="663" y="0"/>
                </a:lnTo>
                <a:close/>
              </a:path>
            </a:pathLst>
          </a:custGeom>
          <a:solidFill>
            <a:srgbClr val="4C8BC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1" name="Freeform 73"/>
          <p:cNvSpPr>
            <a:spLocks noEditPoints="1"/>
          </p:cNvSpPr>
          <p:nvPr/>
        </p:nvSpPr>
        <p:spPr bwMode="auto">
          <a:xfrm>
            <a:off x="1512178" y="3894064"/>
            <a:ext cx="269106" cy="308116"/>
          </a:xfrm>
          <a:custGeom>
            <a:avLst/>
            <a:gdLst>
              <a:gd name="T0" fmla="*/ 1688 w 2036"/>
              <a:gd name="T1" fmla="*/ 1188 h 2331"/>
              <a:gd name="T2" fmla="*/ 1886 w 2036"/>
              <a:gd name="T3" fmla="*/ 1201 h 2331"/>
              <a:gd name="T4" fmla="*/ 1987 w 2036"/>
              <a:gd name="T5" fmla="*/ 1255 h 2331"/>
              <a:gd name="T6" fmla="*/ 2026 w 2036"/>
              <a:gd name="T7" fmla="*/ 1411 h 2331"/>
              <a:gd name="T8" fmla="*/ 2036 w 2036"/>
              <a:gd name="T9" fmla="*/ 1672 h 2331"/>
              <a:gd name="T10" fmla="*/ 2028 w 2036"/>
              <a:gd name="T11" fmla="*/ 1921 h 2331"/>
              <a:gd name="T12" fmla="*/ 2000 w 2036"/>
              <a:gd name="T13" fmla="*/ 2106 h 2331"/>
              <a:gd name="T14" fmla="*/ 1936 w 2036"/>
              <a:gd name="T15" fmla="*/ 2137 h 2331"/>
              <a:gd name="T16" fmla="*/ 1921 w 2036"/>
              <a:gd name="T17" fmla="*/ 2141 h 2331"/>
              <a:gd name="T18" fmla="*/ 1902 w 2036"/>
              <a:gd name="T19" fmla="*/ 2305 h 2331"/>
              <a:gd name="T20" fmla="*/ 1308 w 2036"/>
              <a:gd name="T21" fmla="*/ 2331 h 2331"/>
              <a:gd name="T22" fmla="*/ 1250 w 2036"/>
              <a:gd name="T23" fmla="*/ 2288 h 2331"/>
              <a:gd name="T24" fmla="*/ 1236 w 2036"/>
              <a:gd name="T25" fmla="*/ 2141 h 2331"/>
              <a:gd name="T26" fmla="*/ 1213 w 2036"/>
              <a:gd name="T27" fmla="*/ 2135 h 2331"/>
              <a:gd name="T28" fmla="*/ 1151 w 2036"/>
              <a:gd name="T29" fmla="*/ 2089 h 2331"/>
              <a:gd name="T30" fmla="*/ 1129 w 2036"/>
              <a:gd name="T31" fmla="*/ 1855 h 2331"/>
              <a:gd name="T32" fmla="*/ 1125 w 2036"/>
              <a:gd name="T33" fmla="*/ 1610 h 2331"/>
              <a:gd name="T34" fmla="*/ 1140 w 2036"/>
              <a:gd name="T35" fmla="*/ 1334 h 2331"/>
              <a:gd name="T36" fmla="*/ 1195 w 2036"/>
              <a:gd name="T37" fmla="*/ 1234 h 2331"/>
              <a:gd name="T38" fmla="*/ 1334 w 2036"/>
              <a:gd name="T39" fmla="*/ 1198 h 2331"/>
              <a:gd name="T40" fmla="*/ 1510 w 2036"/>
              <a:gd name="T41" fmla="*/ 1187 h 2331"/>
              <a:gd name="T42" fmla="*/ 1624 w 2036"/>
              <a:gd name="T43" fmla="*/ 622 h 2331"/>
              <a:gd name="T44" fmla="*/ 1758 w 2036"/>
              <a:gd name="T45" fmla="*/ 691 h 2331"/>
              <a:gd name="T46" fmla="*/ 1826 w 2036"/>
              <a:gd name="T47" fmla="*/ 824 h 2331"/>
              <a:gd name="T48" fmla="*/ 1802 w 2036"/>
              <a:gd name="T49" fmla="*/ 976 h 2331"/>
              <a:gd name="T50" fmla="*/ 1696 w 2036"/>
              <a:gd name="T51" fmla="*/ 1082 h 2331"/>
              <a:gd name="T52" fmla="*/ 1545 w 2036"/>
              <a:gd name="T53" fmla="*/ 1106 h 2331"/>
              <a:gd name="T54" fmla="*/ 1411 w 2036"/>
              <a:gd name="T55" fmla="*/ 1037 h 2331"/>
              <a:gd name="T56" fmla="*/ 1342 w 2036"/>
              <a:gd name="T57" fmla="*/ 904 h 2331"/>
              <a:gd name="T58" fmla="*/ 1366 w 2036"/>
              <a:gd name="T59" fmla="*/ 752 h 2331"/>
              <a:gd name="T60" fmla="*/ 1472 w 2036"/>
              <a:gd name="T61" fmla="*/ 646 h 2331"/>
              <a:gd name="T62" fmla="*/ 362 w 2036"/>
              <a:gd name="T63" fmla="*/ 466 h 2331"/>
              <a:gd name="T64" fmla="*/ 491 w 2036"/>
              <a:gd name="T65" fmla="*/ 470 h 2331"/>
              <a:gd name="T66" fmla="*/ 655 w 2036"/>
              <a:gd name="T67" fmla="*/ 484 h 2331"/>
              <a:gd name="T68" fmla="*/ 733 w 2036"/>
              <a:gd name="T69" fmla="*/ 562 h 2331"/>
              <a:gd name="T70" fmla="*/ 751 w 2036"/>
              <a:gd name="T71" fmla="*/ 781 h 2331"/>
              <a:gd name="T72" fmla="*/ 748 w 2036"/>
              <a:gd name="T73" fmla="*/ 1002 h 2331"/>
              <a:gd name="T74" fmla="*/ 729 w 2036"/>
              <a:gd name="T75" fmla="*/ 1215 h 2331"/>
              <a:gd name="T76" fmla="*/ 669 w 2036"/>
              <a:gd name="T77" fmla="*/ 1250 h 2331"/>
              <a:gd name="T78" fmla="*/ 658 w 2036"/>
              <a:gd name="T79" fmla="*/ 1255 h 2331"/>
              <a:gd name="T80" fmla="*/ 641 w 2036"/>
              <a:gd name="T81" fmla="*/ 1390 h 2331"/>
              <a:gd name="T82" fmla="*/ 152 w 2036"/>
              <a:gd name="T83" fmla="*/ 1411 h 2331"/>
              <a:gd name="T84" fmla="*/ 104 w 2036"/>
              <a:gd name="T85" fmla="*/ 1375 h 2331"/>
              <a:gd name="T86" fmla="*/ 92 w 2036"/>
              <a:gd name="T87" fmla="*/ 1253 h 2331"/>
              <a:gd name="T88" fmla="*/ 74 w 2036"/>
              <a:gd name="T89" fmla="*/ 1250 h 2331"/>
              <a:gd name="T90" fmla="*/ 18 w 2036"/>
              <a:gd name="T91" fmla="*/ 1194 h 2331"/>
              <a:gd name="T92" fmla="*/ 1 w 2036"/>
              <a:gd name="T93" fmla="*/ 946 h 2331"/>
              <a:gd name="T94" fmla="*/ 5 w 2036"/>
              <a:gd name="T95" fmla="*/ 721 h 2331"/>
              <a:gd name="T96" fmla="*/ 31 w 2036"/>
              <a:gd name="T97" fmla="*/ 536 h 2331"/>
              <a:gd name="T98" fmla="*/ 123 w 2036"/>
              <a:gd name="T99" fmla="*/ 480 h 2331"/>
              <a:gd name="T100" fmla="*/ 297 w 2036"/>
              <a:gd name="T101" fmla="*/ 469 h 2331"/>
              <a:gd name="T102" fmla="*/ 416 w 2036"/>
              <a:gd name="T103" fmla="*/ 3 h 2331"/>
              <a:gd name="T104" fmla="*/ 534 w 2036"/>
              <a:gd name="T105" fmla="*/ 71 h 2331"/>
              <a:gd name="T106" fmla="*/ 582 w 2036"/>
              <a:gd name="T107" fmla="*/ 201 h 2331"/>
              <a:gd name="T108" fmla="*/ 534 w 2036"/>
              <a:gd name="T109" fmla="*/ 332 h 2331"/>
              <a:gd name="T110" fmla="*/ 416 w 2036"/>
              <a:gd name="T111" fmla="*/ 400 h 2331"/>
              <a:gd name="T112" fmla="*/ 278 w 2036"/>
              <a:gd name="T113" fmla="*/ 376 h 2331"/>
              <a:gd name="T114" fmla="*/ 190 w 2036"/>
              <a:gd name="T115" fmla="*/ 272 h 2331"/>
              <a:gd name="T116" fmla="*/ 190 w 2036"/>
              <a:gd name="T117" fmla="*/ 131 h 2331"/>
              <a:gd name="T118" fmla="*/ 278 w 2036"/>
              <a:gd name="T119" fmla="*/ 27 h 2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36" h="2331">
                <a:moveTo>
                  <a:pt x="1580" y="1186"/>
                </a:moveTo>
                <a:lnTo>
                  <a:pt x="1614" y="1186"/>
                </a:lnTo>
                <a:lnTo>
                  <a:pt x="1650" y="1187"/>
                </a:lnTo>
                <a:lnTo>
                  <a:pt x="1688" y="1188"/>
                </a:lnTo>
                <a:lnTo>
                  <a:pt x="1729" y="1190"/>
                </a:lnTo>
                <a:lnTo>
                  <a:pt x="1775" y="1194"/>
                </a:lnTo>
                <a:lnTo>
                  <a:pt x="1827" y="1198"/>
                </a:lnTo>
                <a:lnTo>
                  <a:pt x="1886" y="1201"/>
                </a:lnTo>
                <a:lnTo>
                  <a:pt x="1915" y="1206"/>
                </a:lnTo>
                <a:lnTo>
                  <a:pt x="1942" y="1218"/>
                </a:lnTo>
                <a:lnTo>
                  <a:pt x="1966" y="1234"/>
                </a:lnTo>
                <a:lnTo>
                  <a:pt x="1987" y="1255"/>
                </a:lnTo>
                <a:lnTo>
                  <a:pt x="2004" y="1279"/>
                </a:lnTo>
                <a:lnTo>
                  <a:pt x="2014" y="1305"/>
                </a:lnTo>
                <a:lnTo>
                  <a:pt x="2020" y="1334"/>
                </a:lnTo>
                <a:lnTo>
                  <a:pt x="2026" y="1411"/>
                </a:lnTo>
                <a:lnTo>
                  <a:pt x="2030" y="1482"/>
                </a:lnTo>
                <a:lnTo>
                  <a:pt x="2034" y="1547"/>
                </a:lnTo>
                <a:lnTo>
                  <a:pt x="2036" y="1610"/>
                </a:lnTo>
                <a:lnTo>
                  <a:pt x="2036" y="1672"/>
                </a:lnTo>
                <a:lnTo>
                  <a:pt x="2036" y="1731"/>
                </a:lnTo>
                <a:lnTo>
                  <a:pt x="2035" y="1793"/>
                </a:lnTo>
                <a:lnTo>
                  <a:pt x="2031" y="1855"/>
                </a:lnTo>
                <a:lnTo>
                  <a:pt x="2028" y="1921"/>
                </a:lnTo>
                <a:lnTo>
                  <a:pt x="2022" y="1992"/>
                </a:lnTo>
                <a:lnTo>
                  <a:pt x="2016" y="2068"/>
                </a:lnTo>
                <a:lnTo>
                  <a:pt x="2011" y="2089"/>
                </a:lnTo>
                <a:lnTo>
                  <a:pt x="2000" y="2106"/>
                </a:lnTo>
                <a:lnTo>
                  <a:pt x="1985" y="2120"/>
                </a:lnTo>
                <a:lnTo>
                  <a:pt x="1967" y="2131"/>
                </a:lnTo>
                <a:lnTo>
                  <a:pt x="1948" y="2135"/>
                </a:lnTo>
                <a:lnTo>
                  <a:pt x="1936" y="2137"/>
                </a:lnTo>
                <a:lnTo>
                  <a:pt x="1930" y="2138"/>
                </a:lnTo>
                <a:lnTo>
                  <a:pt x="1927" y="2140"/>
                </a:lnTo>
                <a:lnTo>
                  <a:pt x="1925" y="2141"/>
                </a:lnTo>
                <a:lnTo>
                  <a:pt x="1921" y="2141"/>
                </a:lnTo>
                <a:lnTo>
                  <a:pt x="1913" y="2142"/>
                </a:lnTo>
                <a:lnTo>
                  <a:pt x="1913" y="2269"/>
                </a:lnTo>
                <a:lnTo>
                  <a:pt x="1910" y="2288"/>
                </a:lnTo>
                <a:lnTo>
                  <a:pt x="1902" y="2305"/>
                </a:lnTo>
                <a:lnTo>
                  <a:pt x="1889" y="2319"/>
                </a:lnTo>
                <a:lnTo>
                  <a:pt x="1872" y="2327"/>
                </a:lnTo>
                <a:lnTo>
                  <a:pt x="1852" y="2331"/>
                </a:lnTo>
                <a:lnTo>
                  <a:pt x="1308" y="2331"/>
                </a:lnTo>
                <a:lnTo>
                  <a:pt x="1289" y="2327"/>
                </a:lnTo>
                <a:lnTo>
                  <a:pt x="1272" y="2319"/>
                </a:lnTo>
                <a:lnTo>
                  <a:pt x="1259" y="2305"/>
                </a:lnTo>
                <a:lnTo>
                  <a:pt x="1250" y="2288"/>
                </a:lnTo>
                <a:lnTo>
                  <a:pt x="1248" y="2269"/>
                </a:lnTo>
                <a:lnTo>
                  <a:pt x="1248" y="2142"/>
                </a:lnTo>
                <a:lnTo>
                  <a:pt x="1239" y="2141"/>
                </a:lnTo>
                <a:lnTo>
                  <a:pt x="1236" y="2141"/>
                </a:lnTo>
                <a:lnTo>
                  <a:pt x="1233" y="2140"/>
                </a:lnTo>
                <a:lnTo>
                  <a:pt x="1231" y="2138"/>
                </a:lnTo>
                <a:lnTo>
                  <a:pt x="1225" y="2137"/>
                </a:lnTo>
                <a:lnTo>
                  <a:pt x="1213" y="2135"/>
                </a:lnTo>
                <a:lnTo>
                  <a:pt x="1193" y="2131"/>
                </a:lnTo>
                <a:lnTo>
                  <a:pt x="1175" y="2120"/>
                </a:lnTo>
                <a:lnTo>
                  <a:pt x="1161" y="2106"/>
                </a:lnTo>
                <a:lnTo>
                  <a:pt x="1151" y="2089"/>
                </a:lnTo>
                <a:lnTo>
                  <a:pt x="1145" y="2068"/>
                </a:lnTo>
                <a:lnTo>
                  <a:pt x="1139" y="1992"/>
                </a:lnTo>
                <a:lnTo>
                  <a:pt x="1133" y="1921"/>
                </a:lnTo>
                <a:lnTo>
                  <a:pt x="1129" y="1855"/>
                </a:lnTo>
                <a:lnTo>
                  <a:pt x="1126" y="1793"/>
                </a:lnTo>
                <a:lnTo>
                  <a:pt x="1125" y="1731"/>
                </a:lnTo>
                <a:lnTo>
                  <a:pt x="1125" y="1672"/>
                </a:lnTo>
                <a:lnTo>
                  <a:pt x="1125" y="1610"/>
                </a:lnTo>
                <a:lnTo>
                  <a:pt x="1127" y="1547"/>
                </a:lnTo>
                <a:lnTo>
                  <a:pt x="1131" y="1482"/>
                </a:lnTo>
                <a:lnTo>
                  <a:pt x="1134" y="1411"/>
                </a:lnTo>
                <a:lnTo>
                  <a:pt x="1140" y="1334"/>
                </a:lnTo>
                <a:lnTo>
                  <a:pt x="1146" y="1305"/>
                </a:lnTo>
                <a:lnTo>
                  <a:pt x="1157" y="1279"/>
                </a:lnTo>
                <a:lnTo>
                  <a:pt x="1174" y="1255"/>
                </a:lnTo>
                <a:lnTo>
                  <a:pt x="1195" y="1234"/>
                </a:lnTo>
                <a:lnTo>
                  <a:pt x="1219" y="1218"/>
                </a:lnTo>
                <a:lnTo>
                  <a:pt x="1245" y="1206"/>
                </a:lnTo>
                <a:lnTo>
                  <a:pt x="1274" y="1201"/>
                </a:lnTo>
                <a:lnTo>
                  <a:pt x="1334" y="1198"/>
                </a:lnTo>
                <a:lnTo>
                  <a:pt x="1386" y="1194"/>
                </a:lnTo>
                <a:lnTo>
                  <a:pt x="1432" y="1190"/>
                </a:lnTo>
                <a:lnTo>
                  <a:pt x="1473" y="1188"/>
                </a:lnTo>
                <a:lnTo>
                  <a:pt x="1510" y="1187"/>
                </a:lnTo>
                <a:lnTo>
                  <a:pt x="1546" y="1186"/>
                </a:lnTo>
                <a:lnTo>
                  <a:pt x="1580" y="1186"/>
                </a:lnTo>
                <a:close/>
                <a:moveTo>
                  <a:pt x="1584" y="620"/>
                </a:moveTo>
                <a:lnTo>
                  <a:pt x="1624" y="622"/>
                </a:lnTo>
                <a:lnTo>
                  <a:pt x="1661" y="632"/>
                </a:lnTo>
                <a:lnTo>
                  <a:pt x="1696" y="646"/>
                </a:lnTo>
                <a:lnTo>
                  <a:pt x="1729" y="667"/>
                </a:lnTo>
                <a:lnTo>
                  <a:pt x="1758" y="691"/>
                </a:lnTo>
                <a:lnTo>
                  <a:pt x="1782" y="720"/>
                </a:lnTo>
                <a:lnTo>
                  <a:pt x="1802" y="752"/>
                </a:lnTo>
                <a:lnTo>
                  <a:pt x="1817" y="787"/>
                </a:lnTo>
                <a:lnTo>
                  <a:pt x="1826" y="824"/>
                </a:lnTo>
                <a:lnTo>
                  <a:pt x="1829" y="864"/>
                </a:lnTo>
                <a:lnTo>
                  <a:pt x="1826" y="904"/>
                </a:lnTo>
                <a:lnTo>
                  <a:pt x="1817" y="941"/>
                </a:lnTo>
                <a:lnTo>
                  <a:pt x="1802" y="976"/>
                </a:lnTo>
                <a:lnTo>
                  <a:pt x="1782" y="1009"/>
                </a:lnTo>
                <a:lnTo>
                  <a:pt x="1758" y="1037"/>
                </a:lnTo>
                <a:lnTo>
                  <a:pt x="1729" y="1062"/>
                </a:lnTo>
                <a:lnTo>
                  <a:pt x="1696" y="1082"/>
                </a:lnTo>
                <a:lnTo>
                  <a:pt x="1661" y="1097"/>
                </a:lnTo>
                <a:lnTo>
                  <a:pt x="1624" y="1106"/>
                </a:lnTo>
                <a:lnTo>
                  <a:pt x="1584" y="1109"/>
                </a:lnTo>
                <a:lnTo>
                  <a:pt x="1545" y="1106"/>
                </a:lnTo>
                <a:lnTo>
                  <a:pt x="1507" y="1097"/>
                </a:lnTo>
                <a:lnTo>
                  <a:pt x="1472" y="1082"/>
                </a:lnTo>
                <a:lnTo>
                  <a:pt x="1440" y="1062"/>
                </a:lnTo>
                <a:lnTo>
                  <a:pt x="1411" y="1037"/>
                </a:lnTo>
                <a:lnTo>
                  <a:pt x="1387" y="1009"/>
                </a:lnTo>
                <a:lnTo>
                  <a:pt x="1366" y="976"/>
                </a:lnTo>
                <a:lnTo>
                  <a:pt x="1352" y="941"/>
                </a:lnTo>
                <a:lnTo>
                  <a:pt x="1342" y="904"/>
                </a:lnTo>
                <a:lnTo>
                  <a:pt x="1340" y="864"/>
                </a:lnTo>
                <a:lnTo>
                  <a:pt x="1342" y="824"/>
                </a:lnTo>
                <a:lnTo>
                  <a:pt x="1352" y="787"/>
                </a:lnTo>
                <a:lnTo>
                  <a:pt x="1366" y="752"/>
                </a:lnTo>
                <a:lnTo>
                  <a:pt x="1387" y="720"/>
                </a:lnTo>
                <a:lnTo>
                  <a:pt x="1411" y="691"/>
                </a:lnTo>
                <a:lnTo>
                  <a:pt x="1440" y="667"/>
                </a:lnTo>
                <a:lnTo>
                  <a:pt x="1472" y="646"/>
                </a:lnTo>
                <a:lnTo>
                  <a:pt x="1507" y="632"/>
                </a:lnTo>
                <a:lnTo>
                  <a:pt x="1545" y="622"/>
                </a:lnTo>
                <a:lnTo>
                  <a:pt x="1584" y="620"/>
                </a:lnTo>
                <a:close/>
                <a:moveTo>
                  <a:pt x="362" y="466"/>
                </a:moveTo>
                <a:lnTo>
                  <a:pt x="392" y="466"/>
                </a:lnTo>
                <a:lnTo>
                  <a:pt x="422" y="467"/>
                </a:lnTo>
                <a:lnTo>
                  <a:pt x="455" y="469"/>
                </a:lnTo>
                <a:lnTo>
                  <a:pt x="491" y="470"/>
                </a:lnTo>
                <a:lnTo>
                  <a:pt x="531" y="472"/>
                </a:lnTo>
                <a:lnTo>
                  <a:pt x="577" y="476"/>
                </a:lnTo>
                <a:lnTo>
                  <a:pt x="629" y="480"/>
                </a:lnTo>
                <a:lnTo>
                  <a:pt x="655" y="484"/>
                </a:lnTo>
                <a:lnTo>
                  <a:pt x="681" y="496"/>
                </a:lnTo>
                <a:lnTo>
                  <a:pt x="703" y="515"/>
                </a:lnTo>
                <a:lnTo>
                  <a:pt x="721" y="536"/>
                </a:lnTo>
                <a:lnTo>
                  <a:pt x="733" y="562"/>
                </a:lnTo>
                <a:lnTo>
                  <a:pt x="739" y="588"/>
                </a:lnTo>
                <a:lnTo>
                  <a:pt x="744" y="658"/>
                </a:lnTo>
                <a:lnTo>
                  <a:pt x="748" y="721"/>
                </a:lnTo>
                <a:lnTo>
                  <a:pt x="751" y="781"/>
                </a:lnTo>
                <a:lnTo>
                  <a:pt x="752" y="836"/>
                </a:lnTo>
                <a:lnTo>
                  <a:pt x="752" y="892"/>
                </a:lnTo>
                <a:lnTo>
                  <a:pt x="751" y="946"/>
                </a:lnTo>
                <a:lnTo>
                  <a:pt x="748" y="1002"/>
                </a:lnTo>
                <a:lnTo>
                  <a:pt x="746" y="1061"/>
                </a:lnTo>
                <a:lnTo>
                  <a:pt x="741" y="1125"/>
                </a:lnTo>
                <a:lnTo>
                  <a:pt x="735" y="1194"/>
                </a:lnTo>
                <a:lnTo>
                  <a:pt x="729" y="1215"/>
                </a:lnTo>
                <a:lnTo>
                  <a:pt x="716" y="1232"/>
                </a:lnTo>
                <a:lnTo>
                  <a:pt x="699" y="1244"/>
                </a:lnTo>
                <a:lnTo>
                  <a:pt x="680" y="1250"/>
                </a:lnTo>
                <a:lnTo>
                  <a:pt x="669" y="1250"/>
                </a:lnTo>
                <a:lnTo>
                  <a:pt x="664" y="1251"/>
                </a:lnTo>
                <a:lnTo>
                  <a:pt x="663" y="1252"/>
                </a:lnTo>
                <a:lnTo>
                  <a:pt x="660" y="1253"/>
                </a:lnTo>
                <a:lnTo>
                  <a:pt x="658" y="1255"/>
                </a:lnTo>
                <a:lnTo>
                  <a:pt x="651" y="1256"/>
                </a:lnTo>
                <a:lnTo>
                  <a:pt x="651" y="1360"/>
                </a:lnTo>
                <a:lnTo>
                  <a:pt x="648" y="1375"/>
                </a:lnTo>
                <a:lnTo>
                  <a:pt x="641" y="1390"/>
                </a:lnTo>
                <a:lnTo>
                  <a:pt x="630" y="1401"/>
                </a:lnTo>
                <a:lnTo>
                  <a:pt x="617" y="1408"/>
                </a:lnTo>
                <a:lnTo>
                  <a:pt x="600" y="1411"/>
                </a:lnTo>
                <a:lnTo>
                  <a:pt x="152" y="1411"/>
                </a:lnTo>
                <a:lnTo>
                  <a:pt x="137" y="1408"/>
                </a:lnTo>
                <a:lnTo>
                  <a:pt x="122" y="1401"/>
                </a:lnTo>
                <a:lnTo>
                  <a:pt x="111" y="1390"/>
                </a:lnTo>
                <a:lnTo>
                  <a:pt x="104" y="1375"/>
                </a:lnTo>
                <a:lnTo>
                  <a:pt x="102" y="1360"/>
                </a:lnTo>
                <a:lnTo>
                  <a:pt x="102" y="1256"/>
                </a:lnTo>
                <a:lnTo>
                  <a:pt x="94" y="1255"/>
                </a:lnTo>
                <a:lnTo>
                  <a:pt x="92" y="1253"/>
                </a:lnTo>
                <a:lnTo>
                  <a:pt x="91" y="1252"/>
                </a:lnTo>
                <a:lnTo>
                  <a:pt x="88" y="1251"/>
                </a:lnTo>
                <a:lnTo>
                  <a:pt x="83" y="1250"/>
                </a:lnTo>
                <a:lnTo>
                  <a:pt x="74" y="1250"/>
                </a:lnTo>
                <a:lnTo>
                  <a:pt x="53" y="1244"/>
                </a:lnTo>
                <a:lnTo>
                  <a:pt x="36" y="1232"/>
                </a:lnTo>
                <a:lnTo>
                  <a:pt x="24" y="1215"/>
                </a:lnTo>
                <a:lnTo>
                  <a:pt x="18" y="1194"/>
                </a:lnTo>
                <a:lnTo>
                  <a:pt x="12" y="1125"/>
                </a:lnTo>
                <a:lnTo>
                  <a:pt x="7" y="1061"/>
                </a:lnTo>
                <a:lnTo>
                  <a:pt x="4" y="1002"/>
                </a:lnTo>
                <a:lnTo>
                  <a:pt x="1" y="946"/>
                </a:lnTo>
                <a:lnTo>
                  <a:pt x="0" y="892"/>
                </a:lnTo>
                <a:lnTo>
                  <a:pt x="0" y="836"/>
                </a:lnTo>
                <a:lnTo>
                  <a:pt x="2" y="781"/>
                </a:lnTo>
                <a:lnTo>
                  <a:pt x="5" y="721"/>
                </a:lnTo>
                <a:lnTo>
                  <a:pt x="9" y="658"/>
                </a:lnTo>
                <a:lnTo>
                  <a:pt x="13" y="588"/>
                </a:lnTo>
                <a:lnTo>
                  <a:pt x="19" y="562"/>
                </a:lnTo>
                <a:lnTo>
                  <a:pt x="31" y="536"/>
                </a:lnTo>
                <a:lnTo>
                  <a:pt x="50" y="515"/>
                </a:lnTo>
                <a:lnTo>
                  <a:pt x="71" y="496"/>
                </a:lnTo>
                <a:lnTo>
                  <a:pt x="97" y="484"/>
                </a:lnTo>
                <a:lnTo>
                  <a:pt x="123" y="480"/>
                </a:lnTo>
                <a:lnTo>
                  <a:pt x="177" y="476"/>
                </a:lnTo>
                <a:lnTo>
                  <a:pt x="221" y="472"/>
                </a:lnTo>
                <a:lnTo>
                  <a:pt x="261" y="470"/>
                </a:lnTo>
                <a:lnTo>
                  <a:pt x="297" y="469"/>
                </a:lnTo>
                <a:lnTo>
                  <a:pt x="330" y="467"/>
                </a:lnTo>
                <a:lnTo>
                  <a:pt x="362" y="466"/>
                </a:lnTo>
                <a:close/>
                <a:moveTo>
                  <a:pt x="380" y="0"/>
                </a:moveTo>
                <a:lnTo>
                  <a:pt x="416" y="3"/>
                </a:lnTo>
                <a:lnTo>
                  <a:pt x="450" y="12"/>
                </a:lnTo>
                <a:lnTo>
                  <a:pt x="481" y="27"/>
                </a:lnTo>
                <a:lnTo>
                  <a:pt x="509" y="47"/>
                </a:lnTo>
                <a:lnTo>
                  <a:pt x="534" y="71"/>
                </a:lnTo>
                <a:lnTo>
                  <a:pt x="554" y="100"/>
                </a:lnTo>
                <a:lnTo>
                  <a:pt x="568" y="131"/>
                </a:lnTo>
                <a:lnTo>
                  <a:pt x="578" y="165"/>
                </a:lnTo>
                <a:lnTo>
                  <a:pt x="582" y="201"/>
                </a:lnTo>
                <a:lnTo>
                  <a:pt x="578" y="238"/>
                </a:lnTo>
                <a:lnTo>
                  <a:pt x="568" y="272"/>
                </a:lnTo>
                <a:lnTo>
                  <a:pt x="554" y="303"/>
                </a:lnTo>
                <a:lnTo>
                  <a:pt x="534" y="332"/>
                </a:lnTo>
                <a:lnTo>
                  <a:pt x="509" y="356"/>
                </a:lnTo>
                <a:lnTo>
                  <a:pt x="481" y="376"/>
                </a:lnTo>
                <a:lnTo>
                  <a:pt x="450" y="391"/>
                </a:lnTo>
                <a:lnTo>
                  <a:pt x="416" y="400"/>
                </a:lnTo>
                <a:lnTo>
                  <a:pt x="380" y="403"/>
                </a:lnTo>
                <a:lnTo>
                  <a:pt x="343" y="400"/>
                </a:lnTo>
                <a:lnTo>
                  <a:pt x="310" y="391"/>
                </a:lnTo>
                <a:lnTo>
                  <a:pt x="278" y="376"/>
                </a:lnTo>
                <a:lnTo>
                  <a:pt x="249" y="356"/>
                </a:lnTo>
                <a:lnTo>
                  <a:pt x="225" y="332"/>
                </a:lnTo>
                <a:lnTo>
                  <a:pt x="206" y="303"/>
                </a:lnTo>
                <a:lnTo>
                  <a:pt x="190" y="272"/>
                </a:lnTo>
                <a:lnTo>
                  <a:pt x="181" y="238"/>
                </a:lnTo>
                <a:lnTo>
                  <a:pt x="178" y="201"/>
                </a:lnTo>
                <a:lnTo>
                  <a:pt x="181" y="165"/>
                </a:lnTo>
                <a:lnTo>
                  <a:pt x="190" y="131"/>
                </a:lnTo>
                <a:lnTo>
                  <a:pt x="206" y="100"/>
                </a:lnTo>
                <a:lnTo>
                  <a:pt x="225" y="71"/>
                </a:lnTo>
                <a:lnTo>
                  <a:pt x="249" y="47"/>
                </a:lnTo>
                <a:lnTo>
                  <a:pt x="278" y="27"/>
                </a:lnTo>
                <a:lnTo>
                  <a:pt x="310" y="12"/>
                </a:lnTo>
                <a:lnTo>
                  <a:pt x="343" y="3"/>
                </a:lnTo>
                <a:lnTo>
                  <a:pt x="38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2" name="Freeform 74"/>
          <p:cNvSpPr>
            <a:spLocks noEditPoints="1"/>
          </p:cNvSpPr>
          <p:nvPr/>
        </p:nvSpPr>
        <p:spPr bwMode="auto">
          <a:xfrm>
            <a:off x="1574331" y="3834556"/>
            <a:ext cx="358367" cy="262493"/>
          </a:xfrm>
          <a:custGeom>
            <a:avLst/>
            <a:gdLst>
              <a:gd name="T0" fmla="*/ 2045 w 2708"/>
              <a:gd name="T1" fmla="*/ 1754 h 1986"/>
              <a:gd name="T2" fmla="*/ 2157 w 2708"/>
              <a:gd name="T3" fmla="*/ 1889 h 1986"/>
              <a:gd name="T4" fmla="*/ 2189 w 2708"/>
              <a:gd name="T5" fmla="*/ 1901 h 1986"/>
              <a:gd name="T6" fmla="*/ 2207 w 2708"/>
              <a:gd name="T7" fmla="*/ 1932 h 1986"/>
              <a:gd name="T8" fmla="*/ 2211 w 2708"/>
              <a:gd name="T9" fmla="*/ 1986 h 1986"/>
              <a:gd name="T10" fmla="*/ 1686 w 2708"/>
              <a:gd name="T11" fmla="*/ 1939 h 1986"/>
              <a:gd name="T12" fmla="*/ 1691 w 2708"/>
              <a:gd name="T13" fmla="*/ 1889 h 1986"/>
              <a:gd name="T14" fmla="*/ 535 w 2708"/>
              <a:gd name="T15" fmla="*/ 1064 h 1986"/>
              <a:gd name="T16" fmla="*/ 822 w 2708"/>
              <a:gd name="T17" fmla="*/ 1078 h 1986"/>
              <a:gd name="T18" fmla="*/ 770 w 2708"/>
              <a:gd name="T19" fmla="*/ 1159 h 1986"/>
              <a:gd name="T20" fmla="*/ 741 w 2708"/>
              <a:gd name="T21" fmla="*/ 1252 h 1986"/>
              <a:gd name="T22" fmla="*/ 401 w 2708"/>
              <a:gd name="T23" fmla="*/ 1226 h 1986"/>
              <a:gd name="T24" fmla="*/ 409 w 2708"/>
              <a:gd name="T25" fmla="*/ 1195 h 1986"/>
              <a:gd name="T26" fmla="*/ 430 w 2708"/>
              <a:gd name="T27" fmla="*/ 1176 h 1986"/>
              <a:gd name="T28" fmla="*/ 535 w 2708"/>
              <a:gd name="T29" fmla="*/ 1173 h 1986"/>
              <a:gd name="T30" fmla="*/ 200 w 2708"/>
              <a:gd name="T31" fmla="*/ 807 h 1986"/>
              <a:gd name="T32" fmla="*/ 899 w 2708"/>
              <a:gd name="T33" fmla="*/ 977 h 1986"/>
              <a:gd name="T34" fmla="*/ 368 w 2708"/>
              <a:gd name="T35" fmla="*/ 942 h 1986"/>
              <a:gd name="T36" fmla="*/ 326 w 2708"/>
              <a:gd name="T37" fmla="*/ 882 h 1986"/>
              <a:gd name="T38" fmla="*/ 268 w 2708"/>
              <a:gd name="T39" fmla="*/ 837 h 1986"/>
              <a:gd name="T40" fmla="*/ 198 w 2708"/>
              <a:gd name="T41" fmla="*/ 810 h 1986"/>
              <a:gd name="T42" fmla="*/ 1114 w 2708"/>
              <a:gd name="T43" fmla="*/ 433 h 1986"/>
              <a:gd name="T44" fmla="*/ 2644 w 2708"/>
              <a:gd name="T45" fmla="*/ 436 h 1986"/>
              <a:gd name="T46" fmla="*/ 2683 w 2708"/>
              <a:gd name="T47" fmla="*/ 456 h 1986"/>
              <a:gd name="T48" fmla="*/ 2704 w 2708"/>
              <a:gd name="T49" fmla="*/ 489 h 1986"/>
              <a:gd name="T50" fmla="*/ 2708 w 2708"/>
              <a:gd name="T51" fmla="*/ 1569 h 1986"/>
              <a:gd name="T52" fmla="*/ 2696 w 2708"/>
              <a:gd name="T53" fmla="*/ 1607 h 1986"/>
              <a:gd name="T54" fmla="*/ 2664 w 2708"/>
              <a:gd name="T55" fmla="*/ 1634 h 1986"/>
              <a:gd name="T56" fmla="*/ 2621 w 2708"/>
              <a:gd name="T57" fmla="*/ 1645 h 1986"/>
              <a:gd name="T58" fmla="*/ 1602 w 2708"/>
              <a:gd name="T59" fmla="*/ 1613 h 1986"/>
              <a:gd name="T60" fmla="*/ 1539 w 2708"/>
              <a:gd name="T61" fmla="*/ 1564 h 1986"/>
              <a:gd name="T62" fmla="*/ 1464 w 2708"/>
              <a:gd name="T63" fmla="*/ 1533 h 1986"/>
              <a:gd name="T64" fmla="*/ 1420 w 2708"/>
              <a:gd name="T65" fmla="*/ 1526 h 1986"/>
              <a:gd name="T66" fmla="*/ 1454 w 2708"/>
              <a:gd name="T67" fmla="*/ 1466 h 1986"/>
              <a:gd name="T68" fmla="*/ 2563 w 2708"/>
              <a:gd name="T69" fmla="*/ 1433 h 1986"/>
              <a:gd name="T70" fmla="*/ 1166 w 2708"/>
              <a:gd name="T71" fmla="*/ 576 h 1986"/>
              <a:gd name="T72" fmla="*/ 1140 w 2708"/>
              <a:gd name="T73" fmla="*/ 946 h 1986"/>
              <a:gd name="T74" fmla="*/ 1068 w 2708"/>
              <a:gd name="T75" fmla="*/ 947 h 1986"/>
              <a:gd name="T76" fmla="*/ 1027 w 2708"/>
              <a:gd name="T77" fmla="*/ 509 h 1986"/>
              <a:gd name="T78" fmla="*/ 1039 w 2708"/>
              <a:gd name="T79" fmla="*/ 471 h 1986"/>
              <a:gd name="T80" fmla="*/ 1071 w 2708"/>
              <a:gd name="T81" fmla="*/ 444 h 1986"/>
              <a:gd name="T82" fmla="*/ 1114 w 2708"/>
              <a:gd name="T83" fmla="*/ 433 h 1986"/>
              <a:gd name="T84" fmla="*/ 1285 w 2708"/>
              <a:gd name="T85" fmla="*/ 0 h 1986"/>
              <a:gd name="T86" fmla="*/ 1326 w 2708"/>
              <a:gd name="T87" fmla="*/ 12 h 1986"/>
              <a:gd name="T88" fmla="*/ 1351 w 2708"/>
              <a:gd name="T89" fmla="*/ 43 h 1986"/>
              <a:gd name="T90" fmla="*/ 1355 w 2708"/>
              <a:gd name="T91" fmla="*/ 306 h 1986"/>
              <a:gd name="T92" fmla="*/ 1239 w 2708"/>
              <a:gd name="T93" fmla="*/ 115 h 1986"/>
              <a:gd name="T94" fmla="*/ 112 w 2708"/>
              <a:gd name="T95" fmla="*/ 397 h 1986"/>
              <a:gd name="T96" fmla="*/ 41 w 2708"/>
              <a:gd name="T97" fmla="*/ 353 h 1986"/>
              <a:gd name="T98" fmla="*/ 0 w 2708"/>
              <a:gd name="T99" fmla="*/ 62 h 1986"/>
              <a:gd name="T100" fmla="*/ 14 w 2708"/>
              <a:gd name="T101" fmla="*/ 26 h 1986"/>
              <a:gd name="T102" fmla="*/ 48 w 2708"/>
              <a:gd name="T103" fmla="*/ 4 h 1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08" h="1986">
                <a:moveTo>
                  <a:pt x="1691" y="1754"/>
                </a:moveTo>
                <a:lnTo>
                  <a:pt x="2045" y="1754"/>
                </a:lnTo>
                <a:lnTo>
                  <a:pt x="2045" y="1889"/>
                </a:lnTo>
                <a:lnTo>
                  <a:pt x="2157" y="1889"/>
                </a:lnTo>
                <a:lnTo>
                  <a:pt x="2174" y="1891"/>
                </a:lnTo>
                <a:lnTo>
                  <a:pt x="2189" y="1901"/>
                </a:lnTo>
                <a:lnTo>
                  <a:pt x="2200" y="1916"/>
                </a:lnTo>
                <a:lnTo>
                  <a:pt x="2207" y="1932"/>
                </a:lnTo>
                <a:lnTo>
                  <a:pt x="2211" y="1953"/>
                </a:lnTo>
                <a:lnTo>
                  <a:pt x="2211" y="1986"/>
                </a:lnTo>
                <a:lnTo>
                  <a:pt x="1689" y="1986"/>
                </a:lnTo>
                <a:lnTo>
                  <a:pt x="1686" y="1939"/>
                </a:lnTo>
                <a:lnTo>
                  <a:pt x="1684" y="1889"/>
                </a:lnTo>
                <a:lnTo>
                  <a:pt x="1691" y="1889"/>
                </a:lnTo>
                <a:lnTo>
                  <a:pt x="1691" y="1754"/>
                </a:lnTo>
                <a:close/>
                <a:moveTo>
                  <a:pt x="535" y="1064"/>
                </a:moveTo>
                <a:lnTo>
                  <a:pt x="822" y="1064"/>
                </a:lnTo>
                <a:lnTo>
                  <a:pt x="822" y="1078"/>
                </a:lnTo>
                <a:lnTo>
                  <a:pt x="793" y="1116"/>
                </a:lnTo>
                <a:lnTo>
                  <a:pt x="770" y="1159"/>
                </a:lnTo>
                <a:lnTo>
                  <a:pt x="752" y="1205"/>
                </a:lnTo>
                <a:lnTo>
                  <a:pt x="741" y="1252"/>
                </a:lnTo>
                <a:lnTo>
                  <a:pt x="401" y="1252"/>
                </a:lnTo>
                <a:lnTo>
                  <a:pt x="401" y="1226"/>
                </a:lnTo>
                <a:lnTo>
                  <a:pt x="403" y="1209"/>
                </a:lnTo>
                <a:lnTo>
                  <a:pt x="409" y="1195"/>
                </a:lnTo>
                <a:lnTo>
                  <a:pt x="419" y="1184"/>
                </a:lnTo>
                <a:lnTo>
                  <a:pt x="430" y="1176"/>
                </a:lnTo>
                <a:lnTo>
                  <a:pt x="445" y="1173"/>
                </a:lnTo>
                <a:lnTo>
                  <a:pt x="535" y="1173"/>
                </a:lnTo>
                <a:lnTo>
                  <a:pt x="535" y="1064"/>
                </a:lnTo>
                <a:close/>
                <a:moveTo>
                  <a:pt x="200" y="807"/>
                </a:moveTo>
                <a:lnTo>
                  <a:pt x="899" y="807"/>
                </a:lnTo>
                <a:lnTo>
                  <a:pt x="899" y="977"/>
                </a:lnTo>
                <a:lnTo>
                  <a:pt x="383" y="977"/>
                </a:lnTo>
                <a:lnTo>
                  <a:pt x="368" y="942"/>
                </a:lnTo>
                <a:lnTo>
                  <a:pt x="349" y="911"/>
                </a:lnTo>
                <a:lnTo>
                  <a:pt x="326" y="882"/>
                </a:lnTo>
                <a:lnTo>
                  <a:pt x="298" y="858"/>
                </a:lnTo>
                <a:lnTo>
                  <a:pt x="268" y="837"/>
                </a:lnTo>
                <a:lnTo>
                  <a:pt x="234" y="821"/>
                </a:lnTo>
                <a:lnTo>
                  <a:pt x="198" y="810"/>
                </a:lnTo>
                <a:lnTo>
                  <a:pt x="200" y="807"/>
                </a:lnTo>
                <a:close/>
                <a:moveTo>
                  <a:pt x="1114" y="433"/>
                </a:moveTo>
                <a:lnTo>
                  <a:pt x="2621" y="433"/>
                </a:lnTo>
                <a:lnTo>
                  <a:pt x="2644" y="436"/>
                </a:lnTo>
                <a:lnTo>
                  <a:pt x="2664" y="444"/>
                </a:lnTo>
                <a:lnTo>
                  <a:pt x="2683" y="456"/>
                </a:lnTo>
                <a:lnTo>
                  <a:pt x="2696" y="471"/>
                </a:lnTo>
                <a:lnTo>
                  <a:pt x="2704" y="489"/>
                </a:lnTo>
                <a:lnTo>
                  <a:pt x="2708" y="509"/>
                </a:lnTo>
                <a:lnTo>
                  <a:pt x="2708" y="1569"/>
                </a:lnTo>
                <a:lnTo>
                  <a:pt x="2704" y="1589"/>
                </a:lnTo>
                <a:lnTo>
                  <a:pt x="2696" y="1607"/>
                </a:lnTo>
                <a:lnTo>
                  <a:pt x="2683" y="1622"/>
                </a:lnTo>
                <a:lnTo>
                  <a:pt x="2664" y="1634"/>
                </a:lnTo>
                <a:lnTo>
                  <a:pt x="2644" y="1642"/>
                </a:lnTo>
                <a:lnTo>
                  <a:pt x="2621" y="1645"/>
                </a:lnTo>
                <a:lnTo>
                  <a:pt x="1627" y="1645"/>
                </a:lnTo>
                <a:lnTo>
                  <a:pt x="1602" y="1613"/>
                </a:lnTo>
                <a:lnTo>
                  <a:pt x="1571" y="1585"/>
                </a:lnTo>
                <a:lnTo>
                  <a:pt x="1539" y="1564"/>
                </a:lnTo>
                <a:lnTo>
                  <a:pt x="1502" y="1546"/>
                </a:lnTo>
                <a:lnTo>
                  <a:pt x="1464" y="1533"/>
                </a:lnTo>
                <a:lnTo>
                  <a:pt x="1424" y="1527"/>
                </a:lnTo>
                <a:lnTo>
                  <a:pt x="1420" y="1526"/>
                </a:lnTo>
                <a:lnTo>
                  <a:pt x="1438" y="1497"/>
                </a:lnTo>
                <a:lnTo>
                  <a:pt x="1454" y="1466"/>
                </a:lnTo>
                <a:lnTo>
                  <a:pt x="1466" y="1433"/>
                </a:lnTo>
                <a:lnTo>
                  <a:pt x="2563" y="1433"/>
                </a:lnTo>
                <a:lnTo>
                  <a:pt x="2563" y="576"/>
                </a:lnTo>
                <a:lnTo>
                  <a:pt x="1166" y="576"/>
                </a:lnTo>
                <a:lnTo>
                  <a:pt x="1166" y="949"/>
                </a:lnTo>
                <a:lnTo>
                  <a:pt x="1140" y="946"/>
                </a:lnTo>
                <a:lnTo>
                  <a:pt x="1112" y="945"/>
                </a:lnTo>
                <a:lnTo>
                  <a:pt x="1068" y="947"/>
                </a:lnTo>
                <a:lnTo>
                  <a:pt x="1027" y="956"/>
                </a:lnTo>
                <a:lnTo>
                  <a:pt x="1027" y="509"/>
                </a:lnTo>
                <a:lnTo>
                  <a:pt x="1030" y="489"/>
                </a:lnTo>
                <a:lnTo>
                  <a:pt x="1039" y="471"/>
                </a:lnTo>
                <a:lnTo>
                  <a:pt x="1053" y="456"/>
                </a:lnTo>
                <a:lnTo>
                  <a:pt x="1071" y="444"/>
                </a:lnTo>
                <a:lnTo>
                  <a:pt x="1091" y="436"/>
                </a:lnTo>
                <a:lnTo>
                  <a:pt x="1114" y="433"/>
                </a:lnTo>
                <a:close/>
                <a:moveTo>
                  <a:pt x="71" y="0"/>
                </a:moveTo>
                <a:lnTo>
                  <a:pt x="1285" y="0"/>
                </a:lnTo>
                <a:lnTo>
                  <a:pt x="1307" y="4"/>
                </a:lnTo>
                <a:lnTo>
                  <a:pt x="1326" y="12"/>
                </a:lnTo>
                <a:lnTo>
                  <a:pt x="1342" y="26"/>
                </a:lnTo>
                <a:lnTo>
                  <a:pt x="1351" y="43"/>
                </a:lnTo>
                <a:lnTo>
                  <a:pt x="1355" y="62"/>
                </a:lnTo>
                <a:lnTo>
                  <a:pt x="1355" y="306"/>
                </a:lnTo>
                <a:lnTo>
                  <a:pt x="1239" y="306"/>
                </a:lnTo>
                <a:lnTo>
                  <a:pt x="1239" y="115"/>
                </a:lnTo>
                <a:lnTo>
                  <a:pt x="112" y="115"/>
                </a:lnTo>
                <a:lnTo>
                  <a:pt x="112" y="397"/>
                </a:lnTo>
                <a:lnTo>
                  <a:pt x="78" y="373"/>
                </a:lnTo>
                <a:lnTo>
                  <a:pt x="41" y="353"/>
                </a:lnTo>
                <a:lnTo>
                  <a:pt x="0" y="338"/>
                </a:lnTo>
                <a:lnTo>
                  <a:pt x="0" y="62"/>
                </a:lnTo>
                <a:lnTo>
                  <a:pt x="3" y="43"/>
                </a:lnTo>
                <a:lnTo>
                  <a:pt x="14" y="26"/>
                </a:lnTo>
                <a:lnTo>
                  <a:pt x="29" y="12"/>
                </a:lnTo>
                <a:lnTo>
                  <a:pt x="48" y="4"/>
                </a:lnTo>
                <a:lnTo>
                  <a:pt x="71" y="0"/>
                </a:lnTo>
                <a:close/>
              </a:path>
            </a:pathLst>
          </a:custGeom>
          <a:solidFill>
            <a:srgbClr val="FABE3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4" name="Freeform 34"/>
          <p:cNvSpPr>
            <a:spLocks/>
          </p:cNvSpPr>
          <p:nvPr/>
        </p:nvSpPr>
        <p:spPr bwMode="auto">
          <a:xfrm>
            <a:off x="2164859" y="3888825"/>
            <a:ext cx="330912" cy="304393"/>
          </a:xfrm>
          <a:custGeom>
            <a:avLst/>
            <a:gdLst>
              <a:gd name="T0" fmla="*/ 2689 w 2870"/>
              <a:gd name="T1" fmla="*/ 4 h 2644"/>
              <a:gd name="T2" fmla="*/ 2792 w 2870"/>
              <a:gd name="T3" fmla="*/ 50 h 2644"/>
              <a:gd name="T4" fmla="*/ 2856 w 2870"/>
              <a:gd name="T5" fmla="*/ 136 h 2644"/>
              <a:gd name="T6" fmla="*/ 2870 w 2870"/>
              <a:gd name="T7" fmla="*/ 1437 h 2644"/>
              <a:gd name="T8" fmla="*/ 2840 w 2870"/>
              <a:gd name="T9" fmla="*/ 1541 h 2644"/>
              <a:gd name="T10" fmla="*/ 2760 w 2870"/>
              <a:gd name="T11" fmla="*/ 1616 h 2644"/>
              <a:gd name="T12" fmla="*/ 2649 w 2870"/>
              <a:gd name="T13" fmla="*/ 1644 h 2644"/>
              <a:gd name="T14" fmla="*/ 2102 w 2870"/>
              <a:gd name="T15" fmla="*/ 1687 h 2644"/>
              <a:gd name="T16" fmla="*/ 2175 w 2870"/>
              <a:gd name="T17" fmla="*/ 1699 h 2644"/>
              <a:gd name="T18" fmla="*/ 2251 w 2870"/>
              <a:gd name="T19" fmla="*/ 1757 h 2644"/>
              <a:gd name="T20" fmla="*/ 2291 w 2870"/>
              <a:gd name="T21" fmla="*/ 1848 h 2644"/>
              <a:gd name="T22" fmla="*/ 2290 w 2870"/>
              <a:gd name="T23" fmla="*/ 1948 h 2644"/>
              <a:gd name="T24" fmla="*/ 2249 w 2870"/>
              <a:gd name="T25" fmla="*/ 2014 h 2644"/>
              <a:gd name="T26" fmla="*/ 2174 w 2870"/>
              <a:gd name="T27" fmla="*/ 2040 h 2644"/>
              <a:gd name="T28" fmla="*/ 1346 w 2870"/>
              <a:gd name="T29" fmla="*/ 2035 h 2644"/>
              <a:gd name="T30" fmla="*/ 1331 w 2870"/>
              <a:gd name="T31" fmla="*/ 2213 h 2644"/>
              <a:gd name="T32" fmla="*/ 1291 w 2870"/>
              <a:gd name="T33" fmla="*/ 2317 h 2644"/>
              <a:gd name="T34" fmla="*/ 1206 w 2870"/>
              <a:gd name="T35" fmla="*/ 2386 h 2644"/>
              <a:gd name="T36" fmla="*/ 1194 w 2870"/>
              <a:gd name="T37" fmla="*/ 2517 h 2644"/>
              <a:gd name="T38" fmla="*/ 1138 w 2870"/>
              <a:gd name="T39" fmla="*/ 2598 h 2644"/>
              <a:gd name="T40" fmla="*/ 1047 w 2870"/>
              <a:gd name="T41" fmla="*/ 2640 h 2644"/>
              <a:gd name="T42" fmla="*/ 311 w 2870"/>
              <a:gd name="T43" fmla="*/ 2640 h 2644"/>
              <a:gd name="T44" fmla="*/ 220 w 2870"/>
              <a:gd name="T45" fmla="*/ 2598 h 2644"/>
              <a:gd name="T46" fmla="*/ 163 w 2870"/>
              <a:gd name="T47" fmla="*/ 2517 h 2644"/>
              <a:gd name="T48" fmla="*/ 151 w 2870"/>
              <a:gd name="T49" fmla="*/ 2386 h 2644"/>
              <a:gd name="T50" fmla="*/ 66 w 2870"/>
              <a:gd name="T51" fmla="*/ 2317 h 2644"/>
              <a:gd name="T52" fmla="*/ 26 w 2870"/>
              <a:gd name="T53" fmla="*/ 2213 h 2644"/>
              <a:gd name="T54" fmla="*/ 7 w 2870"/>
              <a:gd name="T55" fmla="*/ 1966 h 2644"/>
              <a:gd name="T56" fmla="*/ 0 w 2870"/>
              <a:gd name="T57" fmla="*/ 1752 h 2644"/>
              <a:gd name="T58" fmla="*/ 5 w 2870"/>
              <a:gd name="T59" fmla="*/ 1538 h 2644"/>
              <a:gd name="T60" fmla="*/ 20 w 2870"/>
              <a:gd name="T61" fmla="*/ 1292 h 2644"/>
              <a:gd name="T62" fmla="*/ 58 w 2870"/>
              <a:gd name="T63" fmla="*/ 1172 h 2644"/>
              <a:gd name="T64" fmla="*/ 140 w 2870"/>
              <a:gd name="T65" fmla="*/ 1078 h 2644"/>
              <a:gd name="T66" fmla="*/ 253 w 2870"/>
              <a:gd name="T67" fmla="*/ 1026 h 2644"/>
              <a:gd name="T68" fmla="*/ 378 w 2870"/>
              <a:gd name="T69" fmla="*/ 1014 h 2644"/>
              <a:gd name="T70" fmla="*/ 295 w 2870"/>
              <a:gd name="T71" fmla="*/ 883 h 2644"/>
              <a:gd name="T72" fmla="*/ 263 w 2870"/>
              <a:gd name="T73" fmla="*/ 725 h 2644"/>
              <a:gd name="T74" fmla="*/ 296 w 2870"/>
              <a:gd name="T75" fmla="*/ 563 h 2644"/>
              <a:gd name="T76" fmla="*/ 387 w 2870"/>
              <a:gd name="T77" fmla="*/ 430 h 2644"/>
              <a:gd name="T78" fmla="*/ 520 w 2870"/>
              <a:gd name="T79" fmla="*/ 339 h 2644"/>
              <a:gd name="T80" fmla="*/ 682 w 2870"/>
              <a:gd name="T81" fmla="*/ 305 h 2644"/>
              <a:gd name="T82" fmla="*/ 696 w 2870"/>
              <a:gd name="T83" fmla="*/ 136 h 2644"/>
              <a:gd name="T84" fmla="*/ 762 w 2870"/>
              <a:gd name="T85" fmla="*/ 50 h 2644"/>
              <a:gd name="T86" fmla="*/ 863 w 2870"/>
              <a:gd name="T87" fmla="*/ 4 h 2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70" h="2644">
                <a:moveTo>
                  <a:pt x="903" y="0"/>
                </a:moveTo>
                <a:lnTo>
                  <a:pt x="2649" y="0"/>
                </a:lnTo>
                <a:lnTo>
                  <a:pt x="2689" y="4"/>
                </a:lnTo>
                <a:lnTo>
                  <a:pt x="2726" y="14"/>
                </a:lnTo>
                <a:lnTo>
                  <a:pt x="2760" y="29"/>
                </a:lnTo>
                <a:lnTo>
                  <a:pt x="2792" y="50"/>
                </a:lnTo>
                <a:lnTo>
                  <a:pt x="2818" y="75"/>
                </a:lnTo>
                <a:lnTo>
                  <a:pt x="2840" y="104"/>
                </a:lnTo>
                <a:lnTo>
                  <a:pt x="2856" y="136"/>
                </a:lnTo>
                <a:lnTo>
                  <a:pt x="2867" y="171"/>
                </a:lnTo>
                <a:lnTo>
                  <a:pt x="2870" y="208"/>
                </a:lnTo>
                <a:lnTo>
                  <a:pt x="2870" y="1437"/>
                </a:lnTo>
                <a:lnTo>
                  <a:pt x="2867" y="1474"/>
                </a:lnTo>
                <a:lnTo>
                  <a:pt x="2856" y="1509"/>
                </a:lnTo>
                <a:lnTo>
                  <a:pt x="2840" y="1541"/>
                </a:lnTo>
                <a:lnTo>
                  <a:pt x="2818" y="1570"/>
                </a:lnTo>
                <a:lnTo>
                  <a:pt x="2792" y="1595"/>
                </a:lnTo>
                <a:lnTo>
                  <a:pt x="2760" y="1616"/>
                </a:lnTo>
                <a:lnTo>
                  <a:pt x="2726" y="1632"/>
                </a:lnTo>
                <a:lnTo>
                  <a:pt x="2689" y="1641"/>
                </a:lnTo>
                <a:lnTo>
                  <a:pt x="2649" y="1644"/>
                </a:lnTo>
                <a:lnTo>
                  <a:pt x="2102" y="1644"/>
                </a:lnTo>
                <a:lnTo>
                  <a:pt x="2102" y="1651"/>
                </a:lnTo>
                <a:lnTo>
                  <a:pt x="2102" y="1687"/>
                </a:lnTo>
                <a:lnTo>
                  <a:pt x="2112" y="1687"/>
                </a:lnTo>
                <a:lnTo>
                  <a:pt x="2145" y="1691"/>
                </a:lnTo>
                <a:lnTo>
                  <a:pt x="2175" y="1699"/>
                </a:lnTo>
                <a:lnTo>
                  <a:pt x="2204" y="1714"/>
                </a:lnTo>
                <a:lnTo>
                  <a:pt x="2229" y="1733"/>
                </a:lnTo>
                <a:lnTo>
                  <a:pt x="2251" y="1757"/>
                </a:lnTo>
                <a:lnTo>
                  <a:pt x="2269" y="1784"/>
                </a:lnTo>
                <a:lnTo>
                  <a:pt x="2283" y="1814"/>
                </a:lnTo>
                <a:lnTo>
                  <a:pt x="2291" y="1848"/>
                </a:lnTo>
                <a:lnTo>
                  <a:pt x="2293" y="1883"/>
                </a:lnTo>
                <a:lnTo>
                  <a:pt x="2293" y="1921"/>
                </a:lnTo>
                <a:lnTo>
                  <a:pt x="2290" y="1948"/>
                </a:lnTo>
                <a:lnTo>
                  <a:pt x="2281" y="1972"/>
                </a:lnTo>
                <a:lnTo>
                  <a:pt x="2267" y="1995"/>
                </a:lnTo>
                <a:lnTo>
                  <a:pt x="2249" y="2014"/>
                </a:lnTo>
                <a:lnTo>
                  <a:pt x="2227" y="2028"/>
                </a:lnTo>
                <a:lnTo>
                  <a:pt x="2202" y="2037"/>
                </a:lnTo>
                <a:lnTo>
                  <a:pt x="2174" y="2040"/>
                </a:lnTo>
                <a:lnTo>
                  <a:pt x="1378" y="2040"/>
                </a:lnTo>
                <a:lnTo>
                  <a:pt x="1362" y="2039"/>
                </a:lnTo>
                <a:lnTo>
                  <a:pt x="1346" y="2035"/>
                </a:lnTo>
                <a:lnTo>
                  <a:pt x="1342" y="2091"/>
                </a:lnTo>
                <a:lnTo>
                  <a:pt x="1337" y="2150"/>
                </a:lnTo>
                <a:lnTo>
                  <a:pt x="1331" y="2213"/>
                </a:lnTo>
                <a:lnTo>
                  <a:pt x="1324" y="2251"/>
                </a:lnTo>
                <a:lnTo>
                  <a:pt x="1310" y="2286"/>
                </a:lnTo>
                <a:lnTo>
                  <a:pt x="1291" y="2317"/>
                </a:lnTo>
                <a:lnTo>
                  <a:pt x="1268" y="2345"/>
                </a:lnTo>
                <a:lnTo>
                  <a:pt x="1239" y="2368"/>
                </a:lnTo>
                <a:lnTo>
                  <a:pt x="1206" y="2386"/>
                </a:lnTo>
                <a:lnTo>
                  <a:pt x="1206" y="2449"/>
                </a:lnTo>
                <a:lnTo>
                  <a:pt x="1204" y="2483"/>
                </a:lnTo>
                <a:lnTo>
                  <a:pt x="1194" y="2517"/>
                </a:lnTo>
                <a:lnTo>
                  <a:pt x="1180" y="2547"/>
                </a:lnTo>
                <a:lnTo>
                  <a:pt x="1161" y="2573"/>
                </a:lnTo>
                <a:lnTo>
                  <a:pt x="1138" y="2598"/>
                </a:lnTo>
                <a:lnTo>
                  <a:pt x="1111" y="2617"/>
                </a:lnTo>
                <a:lnTo>
                  <a:pt x="1080" y="2631"/>
                </a:lnTo>
                <a:lnTo>
                  <a:pt x="1047" y="2640"/>
                </a:lnTo>
                <a:lnTo>
                  <a:pt x="1012" y="2644"/>
                </a:lnTo>
                <a:lnTo>
                  <a:pt x="346" y="2644"/>
                </a:lnTo>
                <a:lnTo>
                  <a:pt x="311" y="2640"/>
                </a:lnTo>
                <a:lnTo>
                  <a:pt x="278" y="2631"/>
                </a:lnTo>
                <a:lnTo>
                  <a:pt x="248" y="2617"/>
                </a:lnTo>
                <a:lnTo>
                  <a:pt x="220" y="2598"/>
                </a:lnTo>
                <a:lnTo>
                  <a:pt x="197" y="2573"/>
                </a:lnTo>
                <a:lnTo>
                  <a:pt x="178" y="2547"/>
                </a:lnTo>
                <a:lnTo>
                  <a:pt x="163" y="2517"/>
                </a:lnTo>
                <a:lnTo>
                  <a:pt x="155" y="2483"/>
                </a:lnTo>
                <a:lnTo>
                  <a:pt x="151" y="2449"/>
                </a:lnTo>
                <a:lnTo>
                  <a:pt x="151" y="2386"/>
                </a:lnTo>
                <a:lnTo>
                  <a:pt x="118" y="2368"/>
                </a:lnTo>
                <a:lnTo>
                  <a:pt x="90" y="2345"/>
                </a:lnTo>
                <a:lnTo>
                  <a:pt x="66" y="2317"/>
                </a:lnTo>
                <a:lnTo>
                  <a:pt x="47" y="2286"/>
                </a:lnTo>
                <a:lnTo>
                  <a:pt x="34" y="2251"/>
                </a:lnTo>
                <a:lnTo>
                  <a:pt x="26" y="2213"/>
                </a:lnTo>
                <a:lnTo>
                  <a:pt x="19" y="2126"/>
                </a:lnTo>
                <a:lnTo>
                  <a:pt x="12" y="2044"/>
                </a:lnTo>
                <a:lnTo>
                  <a:pt x="7" y="1966"/>
                </a:lnTo>
                <a:lnTo>
                  <a:pt x="3" y="1893"/>
                </a:lnTo>
                <a:lnTo>
                  <a:pt x="1" y="1823"/>
                </a:lnTo>
                <a:lnTo>
                  <a:pt x="0" y="1752"/>
                </a:lnTo>
                <a:lnTo>
                  <a:pt x="0" y="1684"/>
                </a:lnTo>
                <a:lnTo>
                  <a:pt x="1" y="1612"/>
                </a:lnTo>
                <a:lnTo>
                  <a:pt x="5" y="1538"/>
                </a:lnTo>
                <a:lnTo>
                  <a:pt x="8" y="1462"/>
                </a:lnTo>
                <a:lnTo>
                  <a:pt x="13" y="1380"/>
                </a:lnTo>
                <a:lnTo>
                  <a:pt x="20" y="1292"/>
                </a:lnTo>
                <a:lnTo>
                  <a:pt x="26" y="1249"/>
                </a:lnTo>
                <a:lnTo>
                  <a:pt x="40" y="1210"/>
                </a:lnTo>
                <a:lnTo>
                  <a:pt x="58" y="1172"/>
                </a:lnTo>
                <a:lnTo>
                  <a:pt x="81" y="1137"/>
                </a:lnTo>
                <a:lnTo>
                  <a:pt x="109" y="1106"/>
                </a:lnTo>
                <a:lnTo>
                  <a:pt x="140" y="1078"/>
                </a:lnTo>
                <a:lnTo>
                  <a:pt x="175" y="1056"/>
                </a:lnTo>
                <a:lnTo>
                  <a:pt x="213" y="1038"/>
                </a:lnTo>
                <a:lnTo>
                  <a:pt x="253" y="1026"/>
                </a:lnTo>
                <a:lnTo>
                  <a:pt x="295" y="1020"/>
                </a:lnTo>
                <a:lnTo>
                  <a:pt x="338" y="1016"/>
                </a:lnTo>
                <a:lnTo>
                  <a:pt x="378" y="1014"/>
                </a:lnTo>
                <a:lnTo>
                  <a:pt x="346" y="974"/>
                </a:lnTo>
                <a:lnTo>
                  <a:pt x="317" y="930"/>
                </a:lnTo>
                <a:lnTo>
                  <a:pt x="295" y="883"/>
                </a:lnTo>
                <a:lnTo>
                  <a:pt x="278" y="832"/>
                </a:lnTo>
                <a:lnTo>
                  <a:pt x="267" y="780"/>
                </a:lnTo>
                <a:lnTo>
                  <a:pt x="263" y="725"/>
                </a:lnTo>
                <a:lnTo>
                  <a:pt x="267" y="669"/>
                </a:lnTo>
                <a:lnTo>
                  <a:pt x="279" y="613"/>
                </a:lnTo>
                <a:lnTo>
                  <a:pt x="296" y="563"/>
                </a:lnTo>
                <a:lnTo>
                  <a:pt x="321" y="514"/>
                </a:lnTo>
                <a:lnTo>
                  <a:pt x="350" y="470"/>
                </a:lnTo>
                <a:lnTo>
                  <a:pt x="387" y="430"/>
                </a:lnTo>
                <a:lnTo>
                  <a:pt x="427" y="393"/>
                </a:lnTo>
                <a:lnTo>
                  <a:pt x="471" y="363"/>
                </a:lnTo>
                <a:lnTo>
                  <a:pt x="520" y="339"/>
                </a:lnTo>
                <a:lnTo>
                  <a:pt x="571" y="321"/>
                </a:lnTo>
                <a:lnTo>
                  <a:pt x="625" y="310"/>
                </a:lnTo>
                <a:lnTo>
                  <a:pt x="682" y="305"/>
                </a:lnTo>
                <a:lnTo>
                  <a:pt x="682" y="208"/>
                </a:lnTo>
                <a:lnTo>
                  <a:pt x="685" y="171"/>
                </a:lnTo>
                <a:lnTo>
                  <a:pt x="696" y="136"/>
                </a:lnTo>
                <a:lnTo>
                  <a:pt x="712" y="104"/>
                </a:lnTo>
                <a:lnTo>
                  <a:pt x="734" y="75"/>
                </a:lnTo>
                <a:lnTo>
                  <a:pt x="762" y="50"/>
                </a:lnTo>
                <a:lnTo>
                  <a:pt x="792" y="29"/>
                </a:lnTo>
                <a:lnTo>
                  <a:pt x="827" y="14"/>
                </a:lnTo>
                <a:lnTo>
                  <a:pt x="863" y="4"/>
                </a:lnTo>
                <a:lnTo>
                  <a:pt x="903" y="0"/>
                </a:lnTo>
                <a:close/>
              </a:path>
            </a:pathLst>
          </a:custGeom>
          <a:solidFill>
            <a:srgbClr val="4185B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5" name="Freeform 35"/>
          <p:cNvSpPr>
            <a:spLocks noEditPoints="1"/>
          </p:cNvSpPr>
          <p:nvPr/>
        </p:nvSpPr>
        <p:spPr bwMode="auto">
          <a:xfrm>
            <a:off x="2257099" y="3902661"/>
            <a:ext cx="224836" cy="207541"/>
          </a:xfrm>
          <a:custGeom>
            <a:avLst/>
            <a:gdLst>
              <a:gd name="T0" fmla="*/ 771 w 1949"/>
              <a:gd name="T1" fmla="*/ 1531 h 1801"/>
              <a:gd name="T2" fmla="*/ 1182 w 1949"/>
              <a:gd name="T3" fmla="*/ 1531 h 1801"/>
              <a:gd name="T4" fmla="*/ 1182 w 1949"/>
              <a:gd name="T5" fmla="*/ 1687 h 1801"/>
              <a:gd name="T6" fmla="*/ 1311 w 1949"/>
              <a:gd name="T7" fmla="*/ 1687 h 1801"/>
              <a:gd name="T8" fmla="*/ 1330 w 1949"/>
              <a:gd name="T9" fmla="*/ 1692 h 1801"/>
              <a:gd name="T10" fmla="*/ 1347 w 1949"/>
              <a:gd name="T11" fmla="*/ 1701 h 1801"/>
              <a:gd name="T12" fmla="*/ 1361 w 1949"/>
              <a:gd name="T13" fmla="*/ 1718 h 1801"/>
              <a:gd name="T14" fmla="*/ 1369 w 1949"/>
              <a:gd name="T15" fmla="*/ 1739 h 1801"/>
              <a:gd name="T16" fmla="*/ 1373 w 1949"/>
              <a:gd name="T17" fmla="*/ 1763 h 1801"/>
              <a:gd name="T18" fmla="*/ 1373 w 1949"/>
              <a:gd name="T19" fmla="*/ 1801 h 1801"/>
              <a:gd name="T20" fmla="*/ 577 w 1949"/>
              <a:gd name="T21" fmla="*/ 1801 h 1801"/>
              <a:gd name="T22" fmla="*/ 577 w 1949"/>
              <a:gd name="T23" fmla="*/ 1763 h 1801"/>
              <a:gd name="T24" fmla="*/ 581 w 1949"/>
              <a:gd name="T25" fmla="*/ 1739 h 1801"/>
              <a:gd name="T26" fmla="*/ 589 w 1949"/>
              <a:gd name="T27" fmla="*/ 1718 h 1801"/>
              <a:gd name="T28" fmla="*/ 603 w 1949"/>
              <a:gd name="T29" fmla="*/ 1701 h 1801"/>
              <a:gd name="T30" fmla="*/ 619 w 1949"/>
              <a:gd name="T31" fmla="*/ 1692 h 1801"/>
              <a:gd name="T32" fmla="*/ 639 w 1949"/>
              <a:gd name="T33" fmla="*/ 1687 h 1801"/>
              <a:gd name="T34" fmla="*/ 771 w 1949"/>
              <a:gd name="T35" fmla="*/ 1687 h 1801"/>
              <a:gd name="T36" fmla="*/ 771 w 1949"/>
              <a:gd name="T37" fmla="*/ 1531 h 1801"/>
              <a:gd name="T38" fmla="*/ 102 w 1949"/>
              <a:gd name="T39" fmla="*/ 0 h 1801"/>
              <a:gd name="T40" fmla="*/ 1848 w 1949"/>
              <a:gd name="T41" fmla="*/ 0 h 1801"/>
              <a:gd name="T42" fmla="*/ 1875 w 1949"/>
              <a:gd name="T43" fmla="*/ 4 h 1801"/>
              <a:gd name="T44" fmla="*/ 1899 w 1949"/>
              <a:gd name="T45" fmla="*/ 12 h 1801"/>
              <a:gd name="T46" fmla="*/ 1919 w 1949"/>
              <a:gd name="T47" fmla="*/ 27 h 1801"/>
              <a:gd name="T48" fmla="*/ 1935 w 1949"/>
              <a:gd name="T49" fmla="*/ 44 h 1801"/>
              <a:gd name="T50" fmla="*/ 1946 w 1949"/>
              <a:gd name="T51" fmla="*/ 65 h 1801"/>
              <a:gd name="T52" fmla="*/ 1949 w 1949"/>
              <a:gd name="T53" fmla="*/ 88 h 1801"/>
              <a:gd name="T54" fmla="*/ 1949 w 1949"/>
              <a:gd name="T55" fmla="*/ 1317 h 1801"/>
              <a:gd name="T56" fmla="*/ 1946 w 1949"/>
              <a:gd name="T57" fmla="*/ 1340 h 1801"/>
              <a:gd name="T58" fmla="*/ 1935 w 1949"/>
              <a:gd name="T59" fmla="*/ 1360 h 1801"/>
              <a:gd name="T60" fmla="*/ 1919 w 1949"/>
              <a:gd name="T61" fmla="*/ 1379 h 1801"/>
              <a:gd name="T62" fmla="*/ 1899 w 1949"/>
              <a:gd name="T63" fmla="*/ 1393 h 1801"/>
              <a:gd name="T64" fmla="*/ 1875 w 1949"/>
              <a:gd name="T65" fmla="*/ 1402 h 1801"/>
              <a:gd name="T66" fmla="*/ 1848 w 1949"/>
              <a:gd name="T67" fmla="*/ 1404 h 1801"/>
              <a:gd name="T68" fmla="*/ 552 w 1949"/>
              <a:gd name="T69" fmla="*/ 1404 h 1801"/>
              <a:gd name="T70" fmla="*/ 548 w 1949"/>
              <a:gd name="T71" fmla="*/ 1331 h 1801"/>
              <a:gd name="T72" fmla="*/ 543 w 1949"/>
              <a:gd name="T73" fmla="*/ 1254 h 1801"/>
              <a:gd name="T74" fmla="*/ 537 w 1949"/>
              <a:gd name="T75" fmla="*/ 1172 h 1801"/>
              <a:gd name="T76" fmla="*/ 536 w 1949"/>
              <a:gd name="T77" fmla="*/ 1166 h 1801"/>
              <a:gd name="T78" fmla="*/ 535 w 1949"/>
              <a:gd name="T79" fmla="*/ 1160 h 1801"/>
              <a:gd name="T80" fmla="*/ 1781 w 1949"/>
              <a:gd name="T81" fmla="*/ 1160 h 1801"/>
              <a:gd name="T82" fmla="*/ 1781 w 1949"/>
              <a:gd name="T83" fmla="*/ 166 h 1801"/>
              <a:gd name="T84" fmla="*/ 162 w 1949"/>
              <a:gd name="T85" fmla="*/ 166 h 1801"/>
              <a:gd name="T86" fmla="*/ 162 w 1949"/>
              <a:gd name="T87" fmla="*/ 293 h 1801"/>
              <a:gd name="T88" fmla="*/ 126 w 1949"/>
              <a:gd name="T89" fmla="*/ 264 h 1801"/>
              <a:gd name="T90" fmla="*/ 87 w 1949"/>
              <a:gd name="T91" fmla="*/ 240 h 1801"/>
              <a:gd name="T92" fmla="*/ 45 w 1949"/>
              <a:gd name="T93" fmla="*/ 218 h 1801"/>
              <a:gd name="T94" fmla="*/ 0 w 1949"/>
              <a:gd name="T95" fmla="*/ 202 h 1801"/>
              <a:gd name="T96" fmla="*/ 0 w 1949"/>
              <a:gd name="T97" fmla="*/ 88 h 1801"/>
              <a:gd name="T98" fmla="*/ 4 w 1949"/>
              <a:gd name="T99" fmla="*/ 65 h 1801"/>
              <a:gd name="T100" fmla="*/ 15 w 1949"/>
              <a:gd name="T101" fmla="*/ 44 h 1801"/>
              <a:gd name="T102" fmla="*/ 31 w 1949"/>
              <a:gd name="T103" fmla="*/ 27 h 1801"/>
              <a:gd name="T104" fmla="*/ 51 w 1949"/>
              <a:gd name="T105" fmla="*/ 12 h 1801"/>
              <a:gd name="T106" fmla="*/ 75 w 1949"/>
              <a:gd name="T107" fmla="*/ 4 h 1801"/>
              <a:gd name="T108" fmla="*/ 102 w 1949"/>
              <a:gd name="T109" fmla="*/ 0 h 1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49" h="1801">
                <a:moveTo>
                  <a:pt x="771" y="1531"/>
                </a:moveTo>
                <a:lnTo>
                  <a:pt x="1182" y="1531"/>
                </a:lnTo>
                <a:lnTo>
                  <a:pt x="1182" y="1687"/>
                </a:lnTo>
                <a:lnTo>
                  <a:pt x="1311" y="1687"/>
                </a:lnTo>
                <a:lnTo>
                  <a:pt x="1330" y="1692"/>
                </a:lnTo>
                <a:lnTo>
                  <a:pt x="1347" y="1701"/>
                </a:lnTo>
                <a:lnTo>
                  <a:pt x="1361" y="1718"/>
                </a:lnTo>
                <a:lnTo>
                  <a:pt x="1369" y="1739"/>
                </a:lnTo>
                <a:lnTo>
                  <a:pt x="1373" y="1763"/>
                </a:lnTo>
                <a:lnTo>
                  <a:pt x="1373" y="1801"/>
                </a:lnTo>
                <a:lnTo>
                  <a:pt x="577" y="1801"/>
                </a:lnTo>
                <a:lnTo>
                  <a:pt x="577" y="1763"/>
                </a:lnTo>
                <a:lnTo>
                  <a:pt x="581" y="1739"/>
                </a:lnTo>
                <a:lnTo>
                  <a:pt x="589" y="1718"/>
                </a:lnTo>
                <a:lnTo>
                  <a:pt x="603" y="1701"/>
                </a:lnTo>
                <a:lnTo>
                  <a:pt x="619" y="1692"/>
                </a:lnTo>
                <a:lnTo>
                  <a:pt x="639" y="1687"/>
                </a:lnTo>
                <a:lnTo>
                  <a:pt x="771" y="1687"/>
                </a:lnTo>
                <a:lnTo>
                  <a:pt x="771" y="1531"/>
                </a:lnTo>
                <a:close/>
                <a:moveTo>
                  <a:pt x="102" y="0"/>
                </a:moveTo>
                <a:lnTo>
                  <a:pt x="1848" y="0"/>
                </a:lnTo>
                <a:lnTo>
                  <a:pt x="1875" y="4"/>
                </a:lnTo>
                <a:lnTo>
                  <a:pt x="1899" y="12"/>
                </a:lnTo>
                <a:lnTo>
                  <a:pt x="1919" y="27"/>
                </a:lnTo>
                <a:lnTo>
                  <a:pt x="1935" y="44"/>
                </a:lnTo>
                <a:lnTo>
                  <a:pt x="1946" y="65"/>
                </a:lnTo>
                <a:lnTo>
                  <a:pt x="1949" y="88"/>
                </a:lnTo>
                <a:lnTo>
                  <a:pt x="1949" y="1317"/>
                </a:lnTo>
                <a:lnTo>
                  <a:pt x="1946" y="1340"/>
                </a:lnTo>
                <a:lnTo>
                  <a:pt x="1935" y="1360"/>
                </a:lnTo>
                <a:lnTo>
                  <a:pt x="1919" y="1379"/>
                </a:lnTo>
                <a:lnTo>
                  <a:pt x="1899" y="1393"/>
                </a:lnTo>
                <a:lnTo>
                  <a:pt x="1875" y="1402"/>
                </a:lnTo>
                <a:lnTo>
                  <a:pt x="1848" y="1404"/>
                </a:lnTo>
                <a:lnTo>
                  <a:pt x="552" y="1404"/>
                </a:lnTo>
                <a:lnTo>
                  <a:pt x="548" y="1331"/>
                </a:lnTo>
                <a:lnTo>
                  <a:pt x="543" y="1254"/>
                </a:lnTo>
                <a:lnTo>
                  <a:pt x="537" y="1172"/>
                </a:lnTo>
                <a:lnTo>
                  <a:pt x="536" y="1166"/>
                </a:lnTo>
                <a:lnTo>
                  <a:pt x="535" y="1160"/>
                </a:lnTo>
                <a:lnTo>
                  <a:pt x="1781" y="1160"/>
                </a:lnTo>
                <a:lnTo>
                  <a:pt x="1781" y="166"/>
                </a:lnTo>
                <a:lnTo>
                  <a:pt x="162" y="166"/>
                </a:lnTo>
                <a:lnTo>
                  <a:pt x="162" y="293"/>
                </a:lnTo>
                <a:lnTo>
                  <a:pt x="126" y="264"/>
                </a:lnTo>
                <a:lnTo>
                  <a:pt x="87" y="240"/>
                </a:lnTo>
                <a:lnTo>
                  <a:pt x="45" y="218"/>
                </a:lnTo>
                <a:lnTo>
                  <a:pt x="0" y="202"/>
                </a:lnTo>
                <a:lnTo>
                  <a:pt x="0" y="88"/>
                </a:lnTo>
                <a:lnTo>
                  <a:pt x="4" y="65"/>
                </a:lnTo>
                <a:lnTo>
                  <a:pt x="15" y="44"/>
                </a:lnTo>
                <a:lnTo>
                  <a:pt x="31" y="27"/>
                </a:lnTo>
                <a:lnTo>
                  <a:pt x="51" y="12"/>
                </a:lnTo>
                <a:lnTo>
                  <a:pt x="75" y="4"/>
                </a:lnTo>
                <a:lnTo>
                  <a:pt x="102" y="0"/>
                </a:lnTo>
                <a:close/>
              </a:path>
            </a:pathLst>
          </a:custGeom>
          <a:solidFill>
            <a:srgbClr val="FABE3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6" name="Freeform 36"/>
          <p:cNvSpPr>
            <a:spLocks noEditPoints="1"/>
          </p:cNvSpPr>
          <p:nvPr/>
        </p:nvSpPr>
        <p:spPr bwMode="auto">
          <a:xfrm>
            <a:off x="2178694" y="3937827"/>
            <a:ext cx="129137" cy="241555"/>
          </a:xfrm>
          <a:custGeom>
            <a:avLst/>
            <a:gdLst>
              <a:gd name="T0" fmla="*/ 619 w 1118"/>
              <a:gd name="T1" fmla="*/ 695 h 2099"/>
              <a:gd name="T2" fmla="*/ 753 w 1118"/>
              <a:gd name="T3" fmla="*/ 701 h 2099"/>
              <a:gd name="T4" fmla="*/ 934 w 1118"/>
              <a:gd name="T5" fmla="*/ 713 h 2099"/>
              <a:gd name="T6" fmla="*/ 1032 w 1118"/>
              <a:gd name="T7" fmla="*/ 754 h 2099"/>
              <a:gd name="T8" fmla="*/ 1091 w 1118"/>
              <a:gd name="T9" fmla="*/ 841 h 2099"/>
              <a:gd name="T10" fmla="*/ 1111 w 1118"/>
              <a:gd name="T11" fmla="*/ 1043 h 2099"/>
              <a:gd name="T12" fmla="*/ 1118 w 1118"/>
              <a:gd name="T13" fmla="*/ 1259 h 2099"/>
              <a:gd name="T14" fmla="*/ 1114 w 1118"/>
              <a:gd name="T15" fmla="*/ 1464 h 2099"/>
              <a:gd name="T16" fmla="*/ 1100 w 1118"/>
              <a:gd name="T17" fmla="*/ 1690 h 2099"/>
              <a:gd name="T18" fmla="*/ 1073 w 1118"/>
              <a:gd name="T19" fmla="*/ 1823 h 2099"/>
              <a:gd name="T20" fmla="*/ 1009 w 1118"/>
              <a:gd name="T21" fmla="*/ 1858 h 2099"/>
              <a:gd name="T22" fmla="*/ 985 w 1118"/>
              <a:gd name="T23" fmla="*/ 1863 h 2099"/>
              <a:gd name="T24" fmla="*/ 976 w 1118"/>
              <a:gd name="T25" fmla="*/ 1867 h 2099"/>
              <a:gd name="T26" fmla="*/ 964 w 1118"/>
              <a:gd name="T27" fmla="*/ 2043 h 2099"/>
              <a:gd name="T28" fmla="*/ 931 w 1118"/>
              <a:gd name="T29" fmla="*/ 2088 h 2099"/>
              <a:gd name="T30" fmla="*/ 226 w 1118"/>
              <a:gd name="T31" fmla="*/ 2099 h 2099"/>
              <a:gd name="T32" fmla="*/ 172 w 1118"/>
              <a:gd name="T33" fmla="*/ 2076 h 2099"/>
              <a:gd name="T34" fmla="*/ 151 w 1118"/>
              <a:gd name="T35" fmla="*/ 2024 h 2099"/>
              <a:gd name="T36" fmla="*/ 136 w 1118"/>
              <a:gd name="T37" fmla="*/ 1865 h 2099"/>
              <a:gd name="T38" fmla="*/ 129 w 1118"/>
              <a:gd name="T39" fmla="*/ 1862 h 2099"/>
              <a:gd name="T40" fmla="*/ 84 w 1118"/>
              <a:gd name="T41" fmla="*/ 1853 h 2099"/>
              <a:gd name="T42" fmla="*/ 32 w 1118"/>
              <a:gd name="T43" fmla="*/ 1801 h 2099"/>
              <a:gd name="T44" fmla="*/ 12 w 1118"/>
              <a:gd name="T45" fmla="*/ 1610 h 2099"/>
              <a:gd name="T46" fmla="*/ 1 w 1118"/>
              <a:gd name="T47" fmla="*/ 1394 h 2099"/>
              <a:gd name="T48" fmla="*/ 1 w 1118"/>
              <a:gd name="T49" fmla="*/ 1190 h 2099"/>
              <a:gd name="T50" fmla="*/ 13 w 1118"/>
              <a:gd name="T51" fmla="*/ 962 h 2099"/>
              <a:gd name="T52" fmla="*/ 41 w 1118"/>
              <a:gd name="T53" fmla="*/ 809 h 2099"/>
              <a:gd name="T54" fmla="*/ 116 w 1118"/>
              <a:gd name="T55" fmla="*/ 734 h 2099"/>
              <a:gd name="T56" fmla="*/ 251 w 1118"/>
              <a:gd name="T57" fmla="*/ 708 h 2099"/>
              <a:gd name="T58" fmla="*/ 414 w 1118"/>
              <a:gd name="T59" fmla="*/ 699 h 2099"/>
              <a:gd name="T60" fmla="*/ 539 w 1118"/>
              <a:gd name="T61" fmla="*/ 695 h 2099"/>
              <a:gd name="T62" fmla="*/ 650 w 1118"/>
              <a:gd name="T63" fmla="*/ 13 h 2099"/>
              <a:gd name="T64" fmla="*/ 761 w 1118"/>
              <a:gd name="T65" fmla="*/ 74 h 2099"/>
              <a:gd name="T66" fmla="*/ 836 w 1118"/>
              <a:gd name="T67" fmla="*/ 174 h 2099"/>
              <a:gd name="T68" fmla="*/ 864 w 1118"/>
              <a:gd name="T69" fmla="*/ 300 h 2099"/>
              <a:gd name="T70" fmla="*/ 836 w 1118"/>
              <a:gd name="T71" fmla="*/ 427 h 2099"/>
              <a:gd name="T72" fmla="*/ 761 w 1118"/>
              <a:gd name="T73" fmla="*/ 527 h 2099"/>
              <a:gd name="T74" fmla="*/ 650 w 1118"/>
              <a:gd name="T75" fmla="*/ 587 h 2099"/>
              <a:gd name="T76" fmla="*/ 519 w 1118"/>
              <a:gd name="T77" fmla="*/ 597 h 2099"/>
              <a:gd name="T78" fmla="*/ 400 w 1118"/>
              <a:gd name="T79" fmla="*/ 552 h 2099"/>
              <a:gd name="T80" fmla="*/ 311 w 1118"/>
              <a:gd name="T81" fmla="*/ 464 h 2099"/>
              <a:gd name="T82" fmla="*/ 267 w 1118"/>
              <a:gd name="T83" fmla="*/ 344 h 2099"/>
              <a:gd name="T84" fmla="*/ 276 w 1118"/>
              <a:gd name="T85" fmla="*/ 214 h 2099"/>
              <a:gd name="T86" fmla="*/ 337 w 1118"/>
              <a:gd name="T87" fmla="*/ 104 h 2099"/>
              <a:gd name="T88" fmla="*/ 437 w 1118"/>
              <a:gd name="T89" fmla="*/ 28 h 2099"/>
              <a:gd name="T90" fmla="*/ 564 w 1118"/>
              <a:gd name="T91" fmla="*/ 0 h 2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18" h="2099">
                <a:moveTo>
                  <a:pt x="539" y="695"/>
                </a:moveTo>
                <a:lnTo>
                  <a:pt x="579" y="695"/>
                </a:lnTo>
                <a:lnTo>
                  <a:pt x="619" y="695"/>
                </a:lnTo>
                <a:lnTo>
                  <a:pt x="660" y="696"/>
                </a:lnTo>
                <a:lnTo>
                  <a:pt x="704" y="699"/>
                </a:lnTo>
                <a:lnTo>
                  <a:pt x="753" y="701"/>
                </a:lnTo>
                <a:lnTo>
                  <a:pt x="806" y="705"/>
                </a:lnTo>
                <a:lnTo>
                  <a:pt x="866" y="708"/>
                </a:lnTo>
                <a:lnTo>
                  <a:pt x="934" y="713"/>
                </a:lnTo>
                <a:lnTo>
                  <a:pt x="969" y="720"/>
                </a:lnTo>
                <a:lnTo>
                  <a:pt x="1002" y="734"/>
                </a:lnTo>
                <a:lnTo>
                  <a:pt x="1032" y="754"/>
                </a:lnTo>
                <a:lnTo>
                  <a:pt x="1057" y="780"/>
                </a:lnTo>
                <a:lnTo>
                  <a:pt x="1078" y="809"/>
                </a:lnTo>
                <a:lnTo>
                  <a:pt x="1091" y="841"/>
                </a:lnTo>
                <a:lnTo>
                  <a:pt x="1099" y="876"/>
                </a:lnTo>
                <a:lnTo>
                  <a:pt x="1105" y="962"/>
                </a:lnTo>
                <a:lnTo>
                  <a:pt x="1111" y="1043"/>
                </a:lnTo>
                <a:lnTo>
                  <a:pt x="1114" y="1118"/>
                </a:lnTo>
                <a:lnTo>
                  <a:pt x="1117" y="1190"/>
                </a:lnTo>
                <a:lnTo>
                  <a:pt x="1118" y="1259"/>
                </a:lnTo>
                <a:lnTo>
                  <a:pt x="1118" y="1326"/>
                </a:lnTo>
                <a:lnTo>
                  <a:pt x="1117" y="1394"/>
                </a:lnTo>
                <a:lnTo>
                  <a:pt x="1114" y="1464"/>
                </a:lnTo>
                <a:lnTo>
                  <a:pt x="1111" y="1535"/>
                </a:lnTo>
                <a:lnTo>
                  <a:pt x="1106" y="1610"/>
                </a:lnTo>
                <a:lnTo>
                  <a:pt x="1100" y="1690"/>
                </a:lnTo>
                <a:lnTo>
                  <a:pt x="1093" y="1777"/>
                </a:lnTo>
                <a:lnTo>
                  <a:pt x="1086" y="1801"/>
                </a:lnTo>
                <a:lnTo>
                  <a:pt x="1073" y="1823"/>
                </a:lnTo>
                <a:lnTo>
                  <a:pt x="1055" y="1840"/>
                </a:lnTo>
                <a:lnTo>
                  <a:pt x="1033" y="1853"/>
                </a:lnTo>
                <a:lnTo>
                  <a:pt x="1009" y="1858"/>
                </a:lnTo>
                <a:lnTo>
                  <a:pt x="996" y="1861"/>
                </a:lnTo>
                <a:lnTo>
                  <a:pt x="989" y="1862"/>
                </a:lnTo>
                <a:lnTo>
                  <a:pt x="985" y="1863"/>
                </a:lnTo>
                <a:lnTo>
                  <a:pt x="984" y="1864"/>
                </a:lnTo>
                <a:lnTo>
                  <a:pt x="981" y="1865"/>
                </a:lnTo>
                <a:lnTo>
                  <a:pt x="976" y="1867"/>
                </a:lnTo>
                <a:lnTo>
                  <a:pt x="967" y="1868"/>
                </a:lnTo>
                <a:lnTo>
                  <a:pt x="967" y="2024"/>
                </a:lnTo>
                <a:lnTo>
                  <a:pt x="964" y="2043"/>
                </a:lnTo>
                <a:lnTo>
                  <a:pt x="957" y="2061"/>
                </a:lnTo>
                <a:lnTo>
                  <a:pt x="945" y="2076"/>
                </a:lnTo>
                <a:lnTo>
                  <a:pt x="931" y="2088"/>
                </a:lnTo>
                <a:lnTo>
                  <a:pt x="912" y="2095"/>
                </a:lnTo>
                <a:lnTo>
                  <a:pt x="892" y="2099"/>
                </a:lnTo>
                <a:lnTo>
                  <a:pt x="226" y="2099"/>
                </a:lnTo>
                <a:lnTo>
                  <a:pt x="206" y="2095"/>
                </a:lnTo>
                <a:lnTo>
                  <a:pt x="188" y="2088"/>
                </a:lnTo>
                <a:lnTo>
                  <a:pt x="172" y="2076"/>
                </a:lnTo>
                <a:lnTo>
                  <a:pt x="162" y="2061"/>
                </a:lnTo>
                <a:lnTo>
                  <a:pt x="153" y="2043"/>
                </a:lnTo>
                <a:lnTo>
                  <a:pt x="151" y="2024"/>
                </a:lnTo>
                <a:lnTo>
                  <a:pt x="151" y="1868"/>
                </a:lnTo>
                <a:lnTo>
                  <a:pt x="141" y="1867"/>
                </a:lnTo>
                <a:lnTo>
                  <a:pt x="136" y="1865"/>
                </a:lnTo>
                <a:lnTo>
                  <a:pt x="135" y="1864"/>
                </a:lnTo>
                <a:lnTo>
                  <a:pt x="133" y="1863"/>
                </a:lnTo>
                <a:lnTo>
                  <a:pt x="129" y="1862"/>
                </a:lnTo>
                <a:lnTo>
                  <a:pt x="122" y="1861"/>
                </a:lnTo>
                <a:lnTo>
                  <a:pt x="108" y="1858"/>
                </a:lnTo>
                <a:lnTo>
                  <a:pt x="84" y="1853"/>
                </a:lnTo>
                <a:lnTo>
                  <a:pt x="62" y="1840"/>
                </a:lnTo>
                <a:lnTo>
                  <a:pt x="44" y="1823"/>
                </a:lnTo>
                <a:lnTo>
                  <a:pt x="32" y="1801"/>
                </a:lnTo>
                <a:lnTo>
                  <a:pt x="26" y="1777"/>
                </a:lnTo>
                <a:lnTo>
                  <a:pt x="18" y="1690"/>
                </a:lnTo>
                <a:lnTo>
                  <a:pt x="12" y="1610"/>
                </a:lnTo>
                <a:lnTo>
                  <a:pt x="7" y="1535"/>
                </a:lnTo>
                <a:lnTo>
                  <a:pt x="3" y="1464"/>
                </a:lnTo>
                <a:lnTo>
                  <a:pt x="1" y="1394"/>
                </a:lnTo>
                <a:lnTo>
                  <a:pt x="0" y="1326"/>
                </a:lnTo>
                <a:lnTo>
                  <a:pt x="0" y="1259"/>
                </a:lnTo>
                <a:lnTo>
                  <a:pt x="1" y="1190"/>
                </a:lnTo>
                <a:lnTo>
                  <a:pt x="4" y="1118"/>
                </a:lnTo>
                <a:lnTo>
                  <a:pt x="8" y="1043"/>
                </a:lnTo>
                <a:lnTo>
                  <a:pt x="13" y="962"/>
                </a:lnTo>
                <a:lnTo>
                  <a:pt x="19" y="876"/>
                </a:lnTo>
                <a:lnTo>
                  <a:pt x="26" y="841"/>
                </a:lnTo>
                <a:lnTo>
                  <a:pt x="41" y="809"/>
                </a:lnTo>
                <a:lnTo>
                  <a:pt x="60" y="780"/>
                </a:lnTo>
                <a:lnTo>
                  <a:pt x="87" y="754"/>
                </a:lnTo>
                <a:lnTo>
                  <a:pt x="116" y="734"/>
                </a:lnTo>
                <a:lnTo>
                  <a:pt x="148" y="720"/>
                </a:lnTo>
                <a:lnTo>
                  <a:pt x="183" y="713"/>
                </a:lnTo>
                <a:lnTo>
                  <a:pt x="251" y="708"/>
                </a:lnTo>
                <a:lnTo>
                  <a:pt x="311" y="705"/>
                </a:lnTo>
                <a:lnTo>
                  <a:pt x="366" y="701"/>
                </a:lnTo>
                <a:lnTo>
                  <a:pt x="414" y="699"/>
                </a:lnTo>
                <a:lnTo>
                  <a:pt x="458" y="696"/>
                </a:lnTo>
                <a:lnTo>
                  <a:pt x="500" y="695"/>
                </a:lnTo>
                <a:lnTo>
                  <a:pt x="539" y="695"/>
                </a:lnTo>
                <a:close/>
                <a:moveTo>
                  <a:pt x="564" y="0"/>
                </a:moveTo>
                <a:lnTo>
                  <a:pt x="609" y="3"/>
                </a:lnTo>
                <a:lnTo>
                  <a:pt x="650" y="13"/>
                </a:lnTo>
                <a:lnTo>
                  <a:pt x="690" y="28"/>
                </a:lnTo>
                <a:lnTo>
                  <a:pt x="727" y="48"/>
                </a:lnTo>
                <a:lnTo>
                  <a:pt x="761" y="74"/>
                </a:lnTo>
                <a:lnTo>
                  <a:pt x="790" y="104"/>
                </a:lnTo>
                <a:lnTo>
                  <a:pt x="816" y="136"/>
                </a:lnTo>
                <a:lnTo>
                  <a:pt x="836" y="174"/>
                </a:lnTo>
                <a:lnTo>
                  <a:pt x="852" y="214"/>
                </a:lnTo>
                <a:lnTo>
                  <a:pt x="860" y="256"/>
                </a:lnTo>
                <a:lnTo>
                  <a:pt x="864" y="300"/>
                </a:lnTo>
                <a:lnTo>
                  <a:pt x="860" y="344"/>
                </a:lnTo>
                <a:lnTo>
                  <a:pt x="852" y="387"/>
                </a:lnTo>
                <a:lnTo>
                  <a:pt x="836" y="427"/>
                </a:lnTo>
                <a:lnTo>
                  <a:pt x="816" y="464"/>
                </a:lnTo>
                <a:lnTo>
                  <a:pt x="790" y="497"/>
                </a:lnTo>
                <a:lnTo>
                  <a:pt x="761" y="527"/>
                </a:lnTo>
                <a:lnTo>
                  <a:pt x="727" y="552"/>
                </a:lnTo>
                <a:lnTo>
                  <a:pt x="690" y="573"/>
                </a:lnTo>
                <a:lnTo>
                  <a:pt x="650" y="587"/>
                </a:lnTo>
                <a:lnTo>
                  <a:pt x="609" y="597"/>
                </a:lnTo>
                <a:lnTo>
                  <a:pt x="564" y="601"/>
                </a:lnTo>
                <a:lnTo>
                  <a:pt x="519" y="597"/>
                </a:lnTo>
                <a:lnTo>
                  <a:pt x="477" y="587"/>
                </a:lnTo>
                <a:lnTo>
                  <a:pt x="437" y="573"/>
                </a:lnTo>
                <a:lnTo>
                  <a:pt x="400" y="552"/>
                </a:lnTo>
                <a:lnTo>
                  <a:pt x="367" y="527"/>
                </a:lnTo>
                <a:lnTo>
                  <a:pt x="337" y="497"/>
                </a:lnTo>
                <a:lnTo>
                  <a:pt x="311" y="464"/>
                </a:lnTo>
                <a:lnTo>
                  <a:pt x="291" y="427"/>
                </a:lnTo>
                <a:lnTo>
                  <a:pt x="276" y="387"/>
                </a:lnTo>
                <a:lnTo>
                  <a:pt x="267" y="344"/>
                </a:lnTo>
                <a:lnTo>
                  <a:pt x="263" y="300"/>
                </a:lnTo>
                <a:lnTo>
                  <a:pt x="267" y="256"/>
                </a:lnTo>
                <a:lnTo>
                  <a:pt x="276" y="214"/>
                </a:lnTo>
                <a:lnTo>
                  <a:pt x="291" y="174"/>
                </a:lnTo>
                <a:lnTo>
                  <a:pt x="311" y="136"/>
                </a:lnTo>
                <a:lnTo>
                  <a:pt x="337" y="104"/>
                </a:lnTo>
                <a:lnTo>
                  <a:pt x="367" y="74"/>
                </a:lnTo>
                <a:lnTo>
                  <a:pt x="400" y="48"/>
                </a:lnTo>
                <a:lnTo>
                  <a:pt x="437" y="28"/>
                </a:lnTo>
                <a:lnTo>
                  <a:pt x="477" y="13"/>
                </a:lnTo>
                <a:lnTo>
                  <a:pt x="519" y="3"/>
                </a:lnTo>
                <a:lnTo>
                  <a:pt x="56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39" name="Freeform 52"/>
          <p:cNvSpPr>
            <a:spLocks/>
          </p:cNvSpPr>
          <p:nvPr/>
        </p:nvSpPr>
        <p:spPr bwMode="auto">
          <a:xfrm>
            <a:off x="2893345" y="4000467"/>
            <a:ext cx="12449" cy="7003"/>
          </a:xfrm>
          <a:custGeom>
            <a:avLst/>
            <a:gdLst>
              <a:gd name="T0" fmla="*/ 41 w 81"/>
              <a:gd name="T1" fmla="*/ 0 h 43"/>
              <a:gd name="T2" fmla="*/ 56 w 81"/>
              <a:gd name="T3" fmla="*/ 3 h 43"/>
              <a:gd name="T4" fmla="*/ 69 w 81"/>
              <a:gd name="T5" fmla="*/ 6 h 43"/>
              <a:gd name="T6" fmla="*/ 77 w 81"/>
              <a:gd name="T7" fmla="*/ 14 h 43"/>
              <a:gd name="T8" fmla="*/ 81 w 81"/>
              <a:gd name="T9" fmla="*/ 22 h 43"/>
              <a:gd name="T10" fmla="*/ 77 w 81"/>
              <a:gd name="T11" fmla="*/ 29 h 43"/>
              <a:gd name="T12" fmla="*/ 69 w 81"/>
              <a:gd name="T13" fmla="*/ 37 h 43"/>
              <a:gd name="T14" fmla="*/ 56 w 81"/>
              <a:gd name="T15" fmla="*/ 42 h 43"/>
              <a:gd name="T16" fmla="*/ 41 w 81"/>
              <a:gd name="T17" fmla="*/ 43 h 43"/>
              <a:gd name="T18" fmla="*/ 25 w 81"/>
              <a:gd name="T19" fmla="*/ 42 h 43"/>
              <a:gd name="T20" fmla="*/ 12 w 81"/>
              <a:gd name="T21" fmla="*/ 37 h 43"/>
              <a:gd name="T22" fmla="*/ 3 w 81"/>
              <a:gd name="T23" fmla="*/ 29 h 43"/>
              <a:gd name="T24" fmla="*/ 0 w 81"/>
              <a:gd name="T25" fmla="*/ 22 h 43"/>
              <a:gd name="T26" fmla="*/ 3 w 81"/>
              <a:gd name="T27" fmla="*/ 14 h 43"/>
              <a:gd name="T28" fmla="*/ 12 w 81"/>
              <a:gd name="T29" fmla="*/ 6 h 43"/>
              <a:gd name="T30" fmla="*/ 25 w 81"/>
              <a:gd name="T31" fmla="*/ 3 h 43"/>
              <a:gd name="T32" fmla="*/ 41 w 81"/>
              <a:gd name="T3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1" h="43">
                <a:moveTo>
                  <a:pt x="41" y="0"/>
                </a:moveTo>
                <a:lnTo>
                  <a:pt x="56" y="3"/>
                </a:lnTo>
                <a:lnTo>
                  <a:pt x="69" y="6"/>
                </a:lnTo>
                <a:lnTo>
                  <a:pt x="77" y="14"/>
                </a:lnTo>
                <a:lnTo>
                  <a:pt x="81" y="22"/>
                </a:lnTo>
                <a:lnTo>
                  <a:pt x="77" y="29"/>
                </a:lnTo>
                <a:lnTo>
                  <a:pt x="69" y="37"/>
                </a:lnTo>
                <a:lnTo>
                  <a:pt x="56" y="42"/>
                </a:lnTo>
                <a:lnTo>
                  <a:pt x="41" y="43"/>
                </a:lnTo>
                <a:lnTo>
                  <a:pt x="25" y="42"/>
                </a:lnTo>
                <a:lnTo>
                  <a:pt x="12" y="37"/>
                </a:lnTo>
                <a:lnTo>
                  <a:pt x="3" y="29"/>
                </a:lnTo>
                <a:lnTo>
                  <a:pt x="0" y="22"/>
                </a:lnTo>
                <a:lnTo>
                  <a:pt x="3" y="14"/>
                </a:lnTo>
                <a:lnTo>
                  <a:pt x="12" y="6"/>
                </a:lnTo>
                <a:lnTo>
                  <a:pt x="25" y="3"/>
                </a:lnTo>
                <a:lnTo>
                  <a:pt x="41" y="0"/>
                </a:lnTo>
                <a:close/>
              </a:path>
            </a:pathLst>
          </a:custGeom>
          <a:solidFill>
            <a:srgbClr val="F3B82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40" name="Freeform 53"/>
          <p:cNvSpPr>
            <a:spLocks/>
          </p:cNvSpPr>
          <p:nvPr/>
        </p:nvSpPr>
        <p:spPr bwMode="auto">
          <a:xfrm>
            <a:off x="2907350" y="3988020"/>
            <a:ext cx="16339" cy="8558"/>
          </a:xfrm>
          <a:custGeom>
            <a:avLst/>
            <a:gdLst>
              <a:gd name="T0" fmla="*/ 52 w 106"/>
              <a:gd name="T1" fmla="*/ 0 h 55"/>
              <a:gd name="T2" fmla="*/ 69 w 106"/>
              <a:gd name="T3" fmla="*/ 1 h 55"/>
              <a:gd name="T4" fmla="*/ 84 w 106"/>
              <a:gd name="T5" fmla="*/ 5 h 55"/>
              <a:gd name="T6" fmla="*/ 95 w 106"/>
              <a:gd name="T7" fmla="*/ 11 h 55"/>
              <a:gd name="T8" fmla="*/ 102 w 106"/>
              <a:gd name="T9" fmla="*/ 18 h 55"/>
              <a:gd name="T10" fmla="*/ 106 w 106"/>
              <a:gd name="T11" fmla="*/ 28 h 55"/>
              <a:gd name="T12" fmla="*/ 102 w 106"/>
              <a:gd name="T13" fmla="*/ 36 h 55"/>
              <a:gd name="T14" fmla="*/ 95 w 106"/>
              <a:gd name="T15" fmla="*/ 44 h 55"/>
              <a:gd name="T16" fmla="*/ 84 w 106"/>
              <a:gd name="T17" fmla="*/ 50 h 55"/>
              <a:gd name="T18" fmla="*/ 69 w 106"/>
              <a:gd name="T19" fmla="*/ 53 h 55"/>
              <a:gd name="T20" fmla="*/ 52 w 106"/>
              <a:gd name="T21" fmla="*/ 55 h 55"/>
              <a:gd name="T22" fmla="*/ 36 w 106"/>
              <a:gd name="T23" fmla="*/ 53 h 55"/>
              <a:gd name="T24" fmla="*/ 22 w 106"/>
              <a:gd name="T25" fmla="*/ 50 h 55"/>
              <a:gd name="T26" fmla="*/ 10 w 106"/>
              <a:gd name="T27" fmla="*/ 44 h 55"/>
              <a:gd name="T28" fmla="*/ 3 w 106"/>
              <a:gd name="T29" fmla="*/ 36 h 55"/>
              <a:gd name="T30" fmla="*/ 0 w 106"/>
              <a:gd name="T31" fmla="*/ 28 h 55"/>
              <a:gd name="T32" fmla="*/ 3 w 106"/>
              <a:gd name="T33" fmla="*/ 18 h 55"/>
              <a:gd name="T34" fmla="*/ 10 w 106"/>
              <a:gd name="T35" fmla="*/ 11 h 55"/>
              <a:gd name="T36" fmla="*/ 22 w 106"/>
              <a:gd name="T37" fmla="*/ 5 h 55"/>
              <a:gd name="T38" fmla="*/ 36 w 106"/>
              <a:gd name="T39" fmla="*/ 1 h 55"/>
              <a:gd name="T40" fmla="*/ 52 w 106"/>
              <a:gd name="T4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6" h="55">
                <a:moveTo>
                  <a:pt x="52" y="0"/>
                </a:moveTo>
                <a:lnTo>
                  <a:pt x="69" y="1"/>
                </a:lnTo>
                <a:lnTo>
                  <a:pt x="84" y="5"/>
                </a:lnTo>
                <a:lnTo>
                  <a:pt x="95" y="11"/>
                </a:lnTo>
                <a:lnTo>
                  <a:pt x="102" y="18"/>
                </a:lnTo>
                <a:lnTo>
                  <a:pt x="106" y="28"/>
                </a:lnTo>
                <a:lnTo>
                  <a:pt x="102" y="36"/>
                </a:lnTo>
                <a:lnTo>
                  <a:pt x="95" y="44"/>
                </a:lnTo>
                <a:lnTo>
                  <a:pt x="84" y="50"/>
                </a:lnTo>
                <a:lnTo>
                  <a:pt x="69" y="53"/>
                </a:lnTo>
                <a:lnTo>
                  <a:pt x="52" y="55"/>
                </a:lnTo>
                <a:lnTo>
                  <a:pt x="36" y="53"/>
                </a:lnTo>
                <a:lnTo>
                  <a:pt x="22" y="50"/>
                </a:lnTo>
                <a:lnTo>
                  <a:pt x="10" y="44"/>
                </a:lnTo>
                <a:lnTo>
                  <a:pt x="3" y="36"/>
                </a:lnTo>
                <a:lnTo>
                  <a:pt x="0" y="28"/>
                </a:lnTo>
                <a:lnTo>
                  <a:pt x="3" y="18"/>
                </a:lnTo>
                <a:lnTo>
                  <a:pt x="10" y="11"/>
                </a:lnTo>
                <a:lnTo>
                  <a:pt x="22" y="5"/>
                </a:lnTo>
                <a:lnTo>
                  <a:pt x="36" y="1"/>
                </a:lnTo>
                <a:lnTo>
                  <a:pt x="52" y="0"/>
                </a:lnTo>
                <a:close/>
              </a:path>
            </a:pathLst>
          </a:custGeom>
          <a:solidFill>
            <a:srgbClr val="F3B82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42" name="Freeform 54"/>
          <p:cNvSpPr>
            <a:spLocks/>
          </p:cNvSpPr>
          <p:nvPr/>
        </p:nvSpPr>
        <p:spPr bwMode="auto">
          <a:xfrm>
            <a:off x="2740076" y="3817634"/>
            <a:ext cx="406124" cy="390563"/>
          </a:xfrm>
          <a:custGeom>
            <a:avLst/>
            <a:gdLst>
              <a:gd name="T0" fmla="*/ 1147 w 2614"/>
              <a:gd name="T1" fmla="*/ 28 h 2510"/>
              <a:gd name="T2" fmla="*/ 1251 w 2614"/>
              <a:gd name="T3" fmla="*/ 132 h 2510"/>
              <a:gd name="T4" fmla="*/ 1276 w 2614"/>
              <a:gd name="T5" fmla="*/ 278 h 2510"/>
              <a:gd name="T6" fmla="*/ 1334 w 2614"/>
              <a:gd name="T7" fmla="*/ 368 h 2510"/>
              <a:gd name="T8" fmla="*/ 1409 w 2614"/>
              <a:gd name="T9" fmla="*/ 326 h 2510"/>
              <a:gd name="T10" fmla="*/ 1428 w 2614"/>
              <a:gd name="T11" fmla="*/ 203 h 2510"/>
              <a:gd name="T12" fmla="*/ 1496 w 2614"/>
              <a:gd name="T13" fmla="*/ 71 h 2510"/>
              <a:gd name="T14" fmla="*/ 1627 w 2614"/>
              <a:gd name="T15" fmla="*/ 4 h 2510"/>
              <a:gd name="T16" fmla="*/ 1779 w 2614"/>
              <a:gd name="T17" fmla="*/ 28 h 2510"/>
              <a:gd name="T18" fmla="*/ 1883 w 2614"/>
              <a:gd name="T19" fmla="*/ 132 h 2510"/>
              <a:gd name="T20" fmla="*/ 1907 w 2614"/>
              <a:gd name="T21" fmla="*/ 278 h 2510"/>
              <a:gd name="T22" fmla="*/ 1978 w 2614"/>
              <a:gd name="T23" fmla="*/ 387 h 2510"/>
              <a:gd name="T24" fmla="*/ 2037 w 2614"/>
              <a:gd name="T25" fmla="*/ 381 h 2510"/>
              <a:gd name="T26" fmla="*/ 2164 w 2614"/>
              <a:gd name="T27" fmla="*/ 285 h 2510"/>
              <a:gd name="T28" fmla="*/ 2326 w 2614"/>
              <a:gd name="T29" fmla="*/ 284 h 2510"/>
              <a:gd name="T30" fmla="*/ 2451 w 2614"/>
              <a:gd name="T31" fmla="*/ 375 h 2510"/>
              <a:gd name="T32" fmla="*/ 2500 w 2614"/>
              <a:gd name="T33" fmla="*/ 525 h 2510"/>
              <a:gd name="T34" fmla="*/ 2544 w 2614"/>
              <a:gd name="T35" fmla="*/ 647 h 2510"/>
              <a:gd name="T36" fmla="*/ 2604 w 2614"/>
              <a:gd name="T37" fmla="*/ 771 h 2510"/>
              <a:gd name="T38" fmla="*/ 2614 w 2614"/>
              <a:gd name="T39" fmla="*/ 983 h 2510"/>
              <a:gd name="T40" fmla="*/ 2602 w 2614"/>
              <a:gd name="T41" fmla="*/ 1195 h 2510"/>
              <a:gd name="T42" fmla="*/ 2541 w 2614"/>
              <a:gd name="T43" fmla="*/ 1303 h 2510"/>
              <a:gd name="T44" fmla="*/ 2504 w 2614"/>
              <a:gd name="T45" fmla="*/ 1860 h 2510"/>
              <a:gd name="T46" fmla="*/ 2407 w 2614"/>
              <a:gd name="T47" fmla="*/ 1924 h 2510"/>
              <a:gd name="T48" fmla="*/ 2244 w 2614"/>
              <a:gd name="T49" fmla="*/ 1915 h 2510"/>
              <a:gd name="T50" fmla="*/ 2109 w 2614"/>
              <a:gd name="T51" fmla="*/ 1926 h 2510"/>
              <a:gd name="T52" fmla="*/ 2093 w 2614"/>
              <a:gd name="T53" fmla="*/ 2123 h 2510"/>
              <a:gd name="T54" fmla="*/ 2012 w 2614"/>
              <a:gd name="T55" fmla="*/ 2187 h 2510"/>
              <a:gd name="T56" fmla="*/ 1824 w 2614"/>
              <a:gd name="T57" fmla="*/ 2176 h 2510"/>
              <a:gd name="T58" fmla="*/ 1785 w 2614"/>
              <a:gd name="T59" fmla="*/ 2415 h 2510"/>
              <a:gd name="T60" fmla="*/ 1701 w 2614"/>
              <a:gd name="T61" fmla="*/ 2497 h 2510"/>
              <a:gd name="T62" fmla="*/ 1536 w 2614"/>
              <a:gd name="T63" fmla="*/ 2508 h 2510"/>
              <a:gd name="T64" fmla="*/ 1450 w 2614"/>
              <a:gd name="T65" fmla="*/ 2508 h 2510"/>
              <a:gd name="T66" fmla="*/ 1285 w 2614"/>
              <a:gd name="T67" fmla="*/ 2497 h 2510"/>
              <a:gd name="T68" fmla="*/ 1202 w 2614"/>
              <a:gd name="T69" fmla="*/ 2413 h 2510"/>
              <a:gd name="T70" fmla="*/ 1156 w 2614"/>
              <a:gd name="T71" fmla="*/ 1806 h 2510"/>
              <a:gd name="T72" fmla="*/ 1110 w 2614"/>
              <a:gd name="T73" fmla="*/ 1708 h 2510"/>
              <a:gd name="T74" fmla="*/ 933 w 2614"/>
              <a:gd name="T75" fmla="*/ 2071 h 2510"/>
              <a:gd name="T76" fmla="*/ 889 w 2614"/>
              <a:gd name="T77" fmla="*/ 2164 h 2510"/>
              <a:gd name="T78" fmla="*/ 707 w 2614"/>
              <a:gd name="T79" fmla="*/ 2191 h 2510"/>
              <a:gd name="T80" fmla="*/ 619 w 2614"/>
              <a:gd name="T81" fmla="*/ 2151 h 2510"/>
              <a:gd name="T82" fmla="*/ 528 w 2614"/>
              <a:gd name="T83" fmla="*/ 2152 h 2510"/>
              <a:gd name="T84" fmla="*/ 357 w 2614"/>
              <a:gd name="T85" fmla="*/ 2149 h 2510"/>
              <a:gd name="T86" fmla="*/ 185 w 2614"/>
              <a:gd name="T87" fmla="*/ 2140 h 2510"/>
              <a:gd name="T88" fmla="*/ 102 w 2614"/>
              <a:gd name="T89" fmla="*/ 2057 h 2510"/>
              <a:gd name="T90" fmla="*/ 53 w 2614"/>
              <a:gd name="T91" fmla="*/ 1467 h 2510"/>
              <a:gd name="T92" fmla="*/ 8 w 2614"/>
              <a:gd name="T93" fmla="*/ 1312 h 2510"/>
              <a:gd name="T94" fmla="*/ 1 w 2614"/>
              <a:gd name="T95" fmla="*/ 1099 h 2510"/>
              <a:gd name="T96" fmla="*/ 16 w 2614"/>
              <a:gd name="T97" fmla="*/ 892 h 2510"/>
              <a:gd name="T98" fmla="*/ 86 w 2614"/>
              <a:gd name="T99" fmla="*/ 783 h 2510"/>
              <a:gd name="T100" fmla="*/ 128 w 2614"/>
              <a:gd name="T101" fmla="*/ 692 h 2510"/>
              <a:gd name="T102" fmla="*/ 156 w 2614"/>
              <a:gd name="T103" fmla="*/ 539 h 2510"/>
              <a:gd name="T104" fmla="*/ 268 w 2614"/>
              <a:gd name="T105" fmla="*/ 427 h 2510"/>
              <a:gd name="T106" fmla="*/ 432 w 2614"/>
              <a:gd name="T107" fmla="*/ 400 h 2510"/>
              <a:gd name="T108" fmla="*/ 576 w 2614"/>
              <a:gd name="T109" fmla="*/ 474 h 2510"/>
              <a:gd name="T110" fmla="*/ 649 w 2614"/>
              <a:gd name="T111" fmla="*/ 618 h 2510"/>
              <a:gd name="T112" fmla="*/ 636 w 2614"/>
              <a:gd name="T113" fmla="*/ 752 h 2510"/>
              <a:gd name="T114" fmla="*/ 687 w 2614"/>
              <a:gd name="T115" fmla="*/ 699 h 2510"/>
              <a:gd name="T116" fmla="*/ 690 w 2614"/>
              <a:gd name="T117" fmla="*/ 522 h 2510"/>
              <a:gd name="T118" fmla="*/ 728 w 2614"/>
              <a:gd name="T119" fmla="*/ 375 h 2510"/>
              <a:gd name="T120" fmla="*/ 796 w 2614"/>
              <a:gd name="T121" fmla="*/ 278 h 2510"/>
              <a:gd name="T122" fmla="*/ 821 w 2614"/>
              <a:gd name="T123" fmla="*/ 132 h 2510"/>
              <a:gd name="T124" fmla="*/ 925 w 2614"/>
              <a:gd name="T125" fmla="*/ 28 h 2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4" h="2510">
                <a:moveTo>
                  <a:pt x="1036" y="0"/>
                </a:moveTo>
                <a:lnTo>
                  <a:pt x="1075" y="4"/>
                </a:lnTo>
                <a:lnTo>
                  <a:pt x="1112" y="13"/>
                </a:lnTo>
                <a:lnTo>
                  <a:pt x="1147" y="28"/>
                </a:lnTo>
                <a:lnTo>
                  <a:pt x="1179" y="47"/>
                </a:lnTo>
                <a:lnTo>
                  <a:pt x="1207" y="71"/>
                </a:lnTo>
                <a:lnTo>
                  <a:pt x="1231" y="99"/>
                </a:lnTo>
                <a:lnTo>
                  <a:pt x="1251" y="132"/>
                </a:lnTo>
                <a:lnTo>
                  <a:pt x="1266" y="166"/>
                </a:lnTo>
                <a:lnTo>
                  <a:pt x="1274" y="203"/>
                </a:lnTo>
                <a:lnTo>
                  <a:pt x="1278" y="243"/>
                </a:lnTo>
                <a:lnTo>
                  <a:pt x="1276" y="278"/>
                </a:lnTo>
                <a:lnTo>
                  <a:pt x="1267" y="313"/>
                </a:lnTo>
                <a:lnTo>
                  <a:pt x="1292" y="328"/>
                </a:lnTo>
                <a:lnTo>
                  <a:pt x="1314" y="346"/>
                </a:lnTo>
                <a:lnTo>
                  <a:pt x="1334" y="368"/>
                </a:lnTo>
                <a:lnTo>
                  <a:pt x="1349" y="392"/>
                </a:lnTo>
                <a:lnTo>
                  <a:pt x="1366" y="366"/>
                </a:lnTo>
                <a:lnTo>
                  <a:pt x="1386" y="345"/>
                </a:lnTo>
                <a:lnTo>
                  <a:pt x="1409" y="326"/>
                </a:lnTo>
                <a:lnTo>
                  <a:pt x="1434" y="311"/>
                </a:lnTo>
                <a:lnTo>
                  <a:pt x="1427" y="278"/>
                </a:lnTo>
                <a:lnTo>
                  <a:pt x="1424" y="243"/>
                </a:lnTo>
                <a:lnTo>
                  <a:pt x="1428" y="203"/>
                </a:lnTo>
                <a:lnTo>
                  <a:pt x="1438" y="166"/>
                </a:lnTo>
                <a:lnTo>
                  <a:pt x="1452" y="132"/>
                </a:lnTo>
                <a:lnTo>
                  <a:pt x="1471" y="99"/>
                </a:lnTo>
                <a:lnTo>
                  <a:pt x="1496" y="71"/>
                </a:lnTo>
                <a:lnTo>
                  <a:pt x="1523" y="47"/>
                </a:lnTo>
                <a:lnTo>
                  <a:pt x="1556" y="28"/>
                </a:lnTo>
                <a:lnTo>
                  <a:pt x="1591" y="13"/>
                </a:lnTo>
                <a:lnTo>
                  <a:pt x="1627" y="4"/>
                </a:lnTo>
                <a:lnTo>
                  <a:pt x="1667" y="0"/>
                </a:lnTo>
                <a:lnTo>
                  <a:pt x="1706" y="4"/>
                </a:lnTo>
                <a:lnTo>
                  <a:pt x="1743" y="13"/>
                </a:lnTo>
                <a:lnTo>
                  <a:pt x="1779" y="28"/>
                </a:lnTo>
                <a:lnTo>
                  <a:pt x="1810" y="47"/>
                </a:lnTo>
                <a:lnTo>
                  <a:pt x="1838" y="71"/>
                </a:lnTo>
                <a:lnTo>
                  <a:pt x="1862" y="99"/>
                </a:lnTo>
                <a:lnTo>
                  <a:pt x="1883" y="132"/>
                </a:lnTo>
                <a:lnTo>
                  <a:pt x="1897" y="166"/>
                </a:lnTo>
                <a:lnTo>
                  <a:pt x="1907" y="203"/>
                </a:lnTo>
                <a:lnTo>
                  <a:pt x="1909" y="243"/>
                </a:lnTo>
                <a:lnTo>
                  <a:pt x="1907" y="278"/>
                </a:lnTo>
                <a:lnTo>
                  <a:pt x="1899" y="313"/>
                </a:lnTo>
                <a:lnTo>
                  <a:pt x="1930" y="332"/>
                </a:lnTo>
                <a:lnTo>
                  <a:pt x="1956" y="357"/>
                </a:lnTo>
                <a:lnTo>
                  <a:pt x="1978" y="387"/>
                </a:lnTo>
                <a:lnTo>
                  <a:pt x="1994" y="420"/>
                </a:lnTo>
                <a:lnTo>
                  <a:pt x="2003" y="455"/>
                </a:lnTo>
                <a:lnTo>
                  <a:pt x="2018" y="416"/>
                </a:lnTo>
                <a:lnTo>
                  <a:pt x="2037" y="381"/>
                </a:lnTo>
                <a:lnTo>
                  <a:pt x="2063" y="351"/>
                </a:lnTo>
                <a:lnTo>
                  <a:pt x="2093" y="323"/>
                </a:lnTo>
                <a:lnTo>
                  <a:pt x="2127" y="301"/>
                </a:lnTo>
                <a:lnTo>
                  <a:pt x="2164" y="285"/>
                </a:lnTo>
                <a:lnTo>
                  <a:pt x="2204" y="274"/>
                </a:lnTo>
                <a:lnTo>
                  <a:pt x="2246" y="271"/>
                </a:lnTo>
                <a:lnTo>
                  <a:pt x="2288" y="274"/>
                </a:lnTo>
                <a:lnTo>
                  <a:pt x="2326" y="284"/>
                </a:lnTo>
                <a:lnTo>
                  <a:pt x="2364" y="300"/>
                </a:lnTo>
                <a:lnTo>
                  <a:pt x="2396" y="320"/>
                </a:lnTo>
                <a:lnTo>
                  <a:pt x="2425" y="346"/>
                </a:lnTo>
                <a:lnTo>
                  <a:pt x="2451" y="375"/>
                </a:lnTo>
                <a:lnTo>
                  <a:pt x="2471" y="409"/>
                </a:lnTo>
                <a:lnTo>
                  <a:pt x="2487" y="445"/>
                </a:lnTo>
                <a:lnTo>
                  <a:pt x="2497" y="484"/>
                </a:lnTo>
                <a:lnTo>
                  <a:pt x="2500" y="525"/>
                </a:lnTo>
                <a:lnTo>
                  <a:pt x="2497" y="567"/>
                </a:lnTo>
                <a:lnTo>
                  <a:pt x="2487" y="607"/>
                </a:lnTo>
                <a:lnTo>
                  <a:pt x="2517" y="624"/>
                </a:lnTo>
                <a:lnTo>
                  <a:pt x="2544" y="647"/>
                </a:lnTo>
                <a:lnTo>
                  <a:pt x="2567" y="673"/>
                </a:lnTo>
                <a:lnTo>
                  <a:pt x="2585" y="704"/>
                </a:lnTo>
                <a:lnTo>
                  <a:pt x="2598" y="736"/>
                </a:lnTo>
                <a:lnTo>
                  <a:pt x="2604" y="771"/>
                </a:lnTo>
                <a:lnTo>
                  <a:pt x="2608" y="832"/>
                </a:lnTo>
                <a:lnTo>
                  <a:pt x="2612" y="885"/>
                </a:lnTo>
                <a:lnTo>
                  <a:pt x="2613" y="935"/>
                </a:lnTo>
                <a:lnTo>
                  <a:pt x="2614" y="983"/>
                </a:lnTo>
                <a:lnTo>
                  <a:pt x="2613" y="1031"/>
                </a:lnTo>
                <a:lnTo>
                  <a:pt x="2610" y="1081"/>
                </a:lnTo>
                <a:lnTo>
                  <a:pt x="2607" y="1134"/>
                </a:lnTo>
                <a:lnTo>
                  <a:pt x="2602" y="1195"/>
                </a:lnTo>
                <a:lnTo>
                  <a:pt x="2595" y="1226"/>
                </a:lnTo>
                <a:lnTo>
                  <a:pt x="2583" y="1255"/>
                </a:lnTo>
                <a:lnTo>
                  <a:pt x="2564" y="1282"/>
                </a:lnTo>
                <a:lnTo>
                  <a:pt x="2541" y="1303"/>
                </a:lnTo>
                <a:lnTo>
                  <a:pt x="2529" y="1776"/>
                </a:lnTo>
                <a:lnTo>
                  <a:pt x="2527" y="1806"/>
                </a:lnTo>
                <a:lnTo>
                  <a:pt x="2517" y="1834"/>
                </a:lnTo>
                <a:lnTo>
                  <a:pt x="2504" y="1860"/>
                </a:lnTo>
                <a:lnTo>
                  <a:pt x="2485" y="1883"/>
                </a:lnTo>
                <a:lnTo>
                  <a:pt x="2463" y="1901"/>
                </a:lnTo>
                <a:lnTo>
                  <a:pt x="2436" y="1915"/>
                </a:lnTo>
                <a:lnTo>
                  <a:pt x="2407" y="1924"/>
                </a:lnTo>
                <a:lnTo>
                  <a:pt x="2377" y="1927"/>
                </a:lnTo>
                <a:lnTo>
                  <a:pt x="2305" y="1927"/>
                </a:lnTo>
                <a:lnTo>
                  <a:pt x="2273" y="1924"/>
                </a:lnTo>
                <a:lnTo>
                  <a:pt x="2244" y="1915"/>
                </a:lnTo>
                <a:lnTo>
                  <a:pt x="2216" y="1924"/>
                </a:lnTo>
                <a:lnTo>
                  <a:pt x="2185" y="1927"/>
                </a:lnTo>
                <a:lnTo>
                  <a:pt x="2112" y="1927"/>
                </a:lnTo>
                <a:lnTo>
                  <a:pt x="2109" y="1926"/>
                </a:lnTo>
                <a:lnTo>
                  <a:pt x="2105" y="1926"/>
                </a:lnTo>
                <a:lnTo>
                  <a:pt x="2105" y="2071"/>
                </a:lnTo>
                <a:lnTo>
                  <a:pt x="2101" y="2098"/>
                </a:lnTo>
                <a:lnTo>
                  <a:pt x="2093" y="2123"/>
                </a:lnTo>
                <a:lnTo>
                  <a:pt x="2078" y="2145"/>
                </a:lnTo>
                <a:lnTo>
                  <a:pt x="2060" y="2164"/>
                </a:lnTo>
                <a:lnTo>
                  <a:pt x="2037" y="2179"/>
                </a:lnTo>
                <a:lnTo>
                  <a:pt x="2012" y="2187"/>
                </a:lnTo>
                <a:lnTo>
                  <a:pt x="1985" y="2191"/>
                </a:lnTo>
                <a:lnTo>
                  <a:pt x="1879" y="2191"/>
                </a:lnTo>
                <a:lnTo>
                  <a:pt x="1850" y="2187"/>
                </a:lnTo>
                <a:lnTo>
                  <a:pt x="1824" y="2176"/>
                </a:lnTo>
                <a:lnTo>
                  <a:pt x="1802" y="2161"/>
                </a:lnTo>
                <a:lnTo>
                  <a:pt x="1797" y="2355"/>
                </a:lnTo>
                <a:lnTo>
                  <a:pt x="1793" y="2387"/>
                </a:lnTo>
                <a:lnTo>
                  <a:pt x="1785" y="2415"/>
                </a:lnTo>
                <a:lnTo>
                  <a:pt x="1770" y="2441"/>
                </a:lnTo>
                <a:lnTo>
                  <a:pt x="1751" y="2464"/>
                </a:lnTo>
                <a:lnTo>
                  <a:pt x="1728" y="2483"/>
                </a:lnTo>
                <a:lnTo>
                  <a:pt x="1701" y="2497"/>
                </a:lnTo>
                <a:lnTo>
                  <a:pt x="1671" y="2506"/>
                </a:lnTo>
                <a:lnTo>
                  <a:pt x="1640" y="2510"/>
                </a:lnTo>
                <a:lnTo>
                  <a:pt x="1560" y="2510"/>
                </a:lnTo>
                <a:lnTo>
                  <a:pt x="1536" y="2508"/>
                </a:lnTo>
                <a:lnTo>
                  <a:pt x="1514" y="2503"/>
                </a:lnTo>
                <a:lnTo>
                  <a:pt x="1493" y="2494"/>
                </a:lnTo>
                <a:lnTo>
                  <a:pt x="1473" y="2503"/>
                </a:lnTo>
                <a:lnTo>
                  <a:pt x="1450" y="2508"/>
                </a:lnTo>
                <a:lnTo>
                  <a:pt x="1427" y="2510"/>
                </a:lnTo>
                <a:lnTo>
                  <a:pt x="1346" y="2510"/>
                </a:lnTo>
                <a:lnTo>
                  <a:pt x="1314" y="2506"/>
                </a:lnTo>
                <a:lnTo>
                  <a:pt x="1285" y="2497"/>
                </a:lnTo>
                <a:lnTo>
                  <a:pt x="1259" y="2482"/>
                </a:lnTo>
                <a:lnTo>
                  <a:pt x="1236" y="2464"/>
                </a:lnTo>
                <a:lnTo>
                  <a:pt x="1216" y="2440"/>
                </a:lnTo>
                <a:lnTo>
                  <a:pt x="1202" y="2413"/>
                </a:lnTo>
                <a:lnTo>
                  <a:pt x="1192" y="2384"/>
                </a:lnTo>
                <a:lnTo>
                  <a:pt x="1190" y="2353"/>
                </a:lnTo>
                <a:lnTo>
                  <a:pt x="1176" y="1824"/>
                </a:lnTo>
                <a:lnTo>
                  <a:pt x="1156" y="1806"/>
                </a:lnTo>
                <a:lnTo>
                  <a:pt x="1138" y="1785"/>
                </a:lnTo>
                <a:lnTo>
                  <a:pt x="1124" y="1762"/>
                </a:lnTo>
                <a:lnTo>
                  <a:pt x="1115" y="1735"/>
                </a:lnTo>
                <a:lnTo>
                  <a:pt x="1110" y="1708"/>
                </a:lnTo>
                <a:lnTo>
                  <a:pt x="1106" y="1672"/>
                </a:lnTo>
                <a:lnTo>
                  <a:pt x="1104" y="1638"/>
                </a:lnTo>
                <a:lnTo>
                  <a:pt x="933" y="1638"/>
                </a:lnTo>
                <a:lnTo>
                  <a:pt x="933" y="2071"/>
                </a:lnTo>
                <a:lnTo>
                  <a:pt x="930" y="2098"/>
                </a:lnTo>
                <a:lnTo>
                  <a:pt x="921" y="2123"/>
                </a:lnTo>
                <a:lnTo>
                  <a:pt x="907" y="2145"/>
                </a:lnTo>
                <a:lnTo>
                  <a:pt x="889" y="2164"/>
                </a:lnTo>
                <a:lnTo>
                  <a:pt x="866" y="2179"/>
                </a:lnTo>
                <a:lnTo>
                  <a:pt x="840" y="2187"/>
                </a:lnTo>
                <a:lnTo>
                  <a:pt x="814" y="2191"/>
                </a:lnTo>
                <a:lnTo>
                  <a:pt x="707" y="2191"/>
                </a:lnTo>
                <a:lnTo>
                  <a:pt x="682" y="2187"/>
                </a:lnTo>
                <a:lnTo>
                  <a:pt x="658" y="2180"/>
                </a:lnTo>
                <a:lnTo>
                  <a:pt x="637" y="2168"/>
                </a:lnTo>
                <a:lnTo>
                  <a:pt x="619" y="2151"/>
                </a:lnTo>
                <a:lnTo>
                  <a:pt x="605" y="2132"/>
                </a:lnTo>
                <a:lnTo>
                  <a:pt x="582" y="2142"/>
                </a:lnTo>
                <a:lnTo>
                  <a:pt x="555" y="2150"/>
                </a:lnTo>
                <a:lnTo>
                  <a:pt x="528" y="2152"/>
                </a:lnTo>
                <a:lnTo>
                  <a:pt x="451" y="2152"/>
                </a:lnTo>
                <a:lnTo>
                  <a:pt x="417" y="2149"/>
                </a:lnTo>
                <a:lnTo>
                  <a:pt x="387" y="2139"/>
                </a:lnTo>
                <a:lnTo>
                  <a:pt x="357" y="2149"/>
                </a:lnTo>
                <a:lnTo>
                  <a:pt x="323" y="2152"/>
                </a:lnTo>
                <a:lnTo>
                  <a:pt x="245" y="2152"/>
                </a:lnTo>
                <a:lnTo>
                  <a:pt x="214" y="2149"/>
                </a:lnTo>
                <a:lnTo>
                  <a:pt x="185" y="2140"/>
                </a:lnTo>
                <a:lnTo>
                  <a:pt x="158" y="2126"/>
                </a:lnTo>
                <a:lnTo>
                  <a:pt x="135" y="2106"/>
                </a:lnTo>
                <a:lnTo>
                  <a:pt x="116" y="2083"/>
                </a:lnTo>
                <a:lnTo>
                  <a:pt x="102" y="2057"/>
                </a:lnTo>
                <a:lnTo>
                  <a:pt x="93" y="2028"/>
                </a:lnTo>
                <a:lnTo>
                  <a:pt x="89" y="1996"/>
                </a:lnTo>
                <a:lnTo>
                  <a:pt x="77" y="1490"/>
                </a:lnTo>
                <a:lnTo>
                  <a:pt x="53" y="1467"/>
                </a:lnTo>
                <a:lnTo>
                  <a:pt x="34" y="1440"/>
                </a:lnTo>
                <a:lnTo>
                  <a:pt x="21" y="1409"/>
                </a:lnTo>
                <a:lnTo>
                  <a:pt x="13" y="1376"/>
                </a:lnTo>
                <a:lnTo>
                  <a:pt x="8" y="1312"/>
                </a:lnTo>
                <a:lnTo>
                  <a:pt x="4" y="1254"/>
                </a:lnTo>
                <a:lnTo>
                  <a:pt x="1" y="1202"/>
                </a:lnTo>
                <a:lnTo>
                  <a:pt x="0" y="1151"/>
                </a:lnTo>
                <a:lnTo>
                  <a:pt x="1" y="1099"/>
                </a:lnTo>
                <a:lnTo>
                  <a:pt x="2" y="1046"/>
                </a:lnTo>
                <a:lnTo>
                  <a:pt x="6" y="989"/>
                </a:lnTo>
                <a:lnTo>
                  <a:pt x="11" y="925"/>
                </a:lnTo>
                <a:lnTo>
                  <a:pt x="16" y="892"/>
                </a:lnTo>
                <a:lnTo>
                  <a:pt x="27" y="861"/>
                </a:lnTo>
                <a:lnTo>
                  <a:pt x="42" y="833"/>
                </a:lnTo>
                <a:lnTo>
                  <a:pt x="62" y="806"/>
                </a:lnTo>
                <a:lnTo>
                  <a:pt x="86" y="783"/>
                </a:lnTo>
                <a:lnTo>
                  <a:pt x="112" y="765"/>
                </a:lnTo>
                <a:lnTo>
                  <a:pt x="143" y="751"/>
                </a:lnTo>
                <a:lnTo>
                  <a:pt x="134" y="722"/>
                </a:lnTo>
                <a:lnTo>
                  <a:pt x="128" y="692"/>
                </a:lnTo>
                <a:lnTo>
                  <a:pt x="127" y="660"/>
                </a:lnTo>
                <a:lnTo>
                  <a:pt x="129" y="618"/>
                </a:lnTo>
                <a:lnTo>
                  <a:pt x="140" y="577"/>
                </a:lnTo>
                <a:lnTo>
                  <a:pt x="156" y="539"/>
                </a:lnTo>
                <a:lnTo>
                  <a:pt x="178" y="505"/>
                </a:lnTo>
                <a:lnTo>
                  <a:pt x="203" y="474"/>
                </a:lnTo>
                <a:lnTo>
                  <a:pt x="235" y="449"/>
                </a:lnTo>
                <a:lnTo>
                  <a:pt x="268" y="427"/>
                </a:lnTo>
                <a:lnTo>
                  <a:pt x="306" y="411"/>
                </a:lnTo>
                <a:lnTo>
                  <a:pt x="347" y="400"/>
                </a:lnTo>
                <a:lnTo>
                  <a:pt x="389" y="398"/>
                </a:lnTo>
                <a:lnTo>
                  <a:pt x="432" y="400"/>
                </a:lnTo>
                <a:lnTo>
                  <a:pt x="473" y="411"/>
                </a:lnTo>
                <a:lnTo>
                  <a:pt x="510" y="427"/>
                </a:lnTo>
                <a:lnTo>
                  <a:pt x="544" y="449"/>
                </a:lnTo>
                <a:lnTo>
                  <a:pt x="576" y="474"/>
                </a:lnTo>
                <a:lnTo>
                  <a:pt x="601" y="505"/>
                </a:lnTo>
                <a:lnTo>
                  <a:pt x="623" y="539"/>
                </a:lnTo>
                <a:lnTo>
                  <a:pt x="638" y="577"/>
                </a:lnTo>
                <a:lnTo>
                  <a:pt x="649" y="618"/>
                </a:lnTo>
                <a:lnTo>
                  <a:pt x="652" y="660"/>
                </a:lnTo>
                <a:lnTo>
                  <a:pt x="650" y="692"/>
                </a:lnTo>
                <a:lnTo>
                  <a:pt x="644" y="723"/>
                </a:lnTo>
                <a:lnTo>
                  <a:pt x="636" y="752"/>
                </a:lnTo>
                <a:lnTo>
                  <a:pt x="665" y="768"/>
                </a:lnTo>
                <a:lnTo>
                  <a:pt x="690" y="786"/>
                </a:lnTo>
                <a:lnTo>
                  <a:pt x="688" y="741"/>
                </a:lnTo>
                <a:lnTo>
                  <a:pt x="687" y="699"/>
                </a:lnTo>
                <a:lnTo>
                  <a:pt x="686" y="657"/>
                </a:lnTo>
                <a:lnTo>
                  <a:pt x="686" y="614"/>
                </a:lnTo>
                <a:lnTo>
                  <a:pt x="688" y="569"/>
                </a:lnTo>
                <a:lnTo>
                  <a:pt x="690" y="522"/>
                </a:lnTo>
                <a:lnTo>
                  <a:pt x="694" y="468"/>
                </a:lnTo>
                <a:lnTo>
                  <a:pt x="700" y="435"/>
                </a:lnTo>
                <a:lnTo>
                  <a:pt x="711" y="404"/>
                </a:lnTo>
                <a:lnTo>
                  <a:pt x="728" y="375"/>
                </a:lnTo>
                <a:lnTo>
                  <a:pt x="750" y="349"/>
                </a:lnTo>
                <a:lnTo>
                  <a:pt x="775" y="328"/>
                </a:lnTo>
                <a:lnTo>
                  <a:pt x="803" y="311"/>
                </a:lnTo>
                <a:lnTo>
                  <a:pt x="796" y="278"/>
                </a:lnTo>
                <a:lnTo>
                  <a:pt x="793" y="243"/>
                </a:lnTo>
                <a:lnTo>
                  <a:pt x="797" y="203"/>
                </a:lnTo>
                <a:lnTo>
                  <a:pt x="805" y="166"/>
                </a:lnTo>
                <a:lnTo>
                  <a:pt x="821" y="132"/>
                </a:lnTo>
                <a:lnTo>
                  <a:pt x="840" y="99"/>
                </a:lnTo>
                <a:lnTo>
                  <a:pt x="864" y="71"/>
                </a:lnTo>
                <a:lnTo>
                  <a:pt x="892" y="47"/>
                </a:lnTo>
                <a:lnTo>
                  <a:pt x="925" y="28"/>
                </a:lnTo>
                <a:lnTo>
                  <a:pt x="959" y="13"/>
                </a:lnTo>
                <a:lnTo>
                  <a:pt x="996" y="4"/>
                </a:lnTo>
                <a:lnTo>
                  <a:pt x="1036" y="0"/>
                </a:lnTo>
                <a:close/>
              </a:path>
            </a:pathLst>
          </a:custGeom>
          <a:solidFill>
            <a:srgbClr val="3E83B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50" name="Freeform 55"/>
          <p:cNvSpPr>
            <a:spLocks noEditPoints="1"/>
          </p:cNvSpPr>
          <p:nvPr/>
        </p:nvSpPr>
        <p:spPr bwMode="auto">
          <a:xfrm>
            <a:off x="2815545" y="3923444"/>
            <a:ext cx="268415" cy="216288"/>
          </a:xfrm>
          <a:custGeom>
            <a:avLst/>
            <a:gdLst>
              <a:gd name="T0" fmla="*/ 1499 w 1727"/>
              <a:gd name="T1" fmla="*/ 734 h 1390"/>
              <a:gd name="T2" fmla="*/ 1393 w 1727"/>
              <a:gd name="T3" fmla="*/ 1390 h 1390"/>
              <a:gd name="T4" fmla="*/ 1372 w 1727"/>
              <a:gd name="T5" fmla="*/ 838 h 1390"/>
              <a:gd name="T6" fmla="*/ 1374 w 1727"/>
              <a:gd name="T7" fmla="*/ 734 h 1390"/>
              <a:gd name="T8" fmla="*/ 641 w 1727"/>
              <a:gd name="T9" fmla="*/ 734 h 1390"/>
              <a:gd name="T10" fmla="*/ 641 w 1727"/>
              <a:gd name="T11" fmla="*/ 838 h 1390"/>
              <a:gd name="T12" fmla="*/ 328 w 1727"/>
              <a:gd name="T13" fmla="*/ 1390 h 1390"/>
              <a:gd name="T14" fmla="*/ 221 w 1727"/>
              <a:gd name="T15" fmla="*/ 734 h 1390"/>
              <a:gd name="T16" fmla="*/ 1242 w 1727"/>
              <a:gd name="T17" fmla="*/ 0 h 1390"/>
              <a:gd name="T18" fmla="*/ 1372 w 1727"/>
              <a:gd name="T19" fmla="*/ 660 h 1390"/>
              <a:gd name="T20" fmla="*/ 1365 w 1727"/>
              <a:gd name="T21" fmla="*/ 563 h 1390"/>
              <a:gd name="T22" fmla="*/ 1347 w 1727"/>
              <a:gd name="T23" fmla="*/ 499 h 1390"/>
              <a:gd name="T24" fmla="*/ 1308 w 1727"/>
              <a:gd name="T25" fmla="*/ 446 h 1390"/>
              <a:gd name="T26" fmla="*/ 1253 w 1727"/>
              <a:gd name="T27" fmla="*/ 410 h 1390"/>
              <a:gd name="T28" fmla="*/ 1236 w 1727"/>
              <a:gd name="T29" fmla="*/ 365 h 1390"/>
              <a:gd name="T30" fmla="*/ 1250 w 1727"/>
              <a:gd name="T31" fmla="*/ 285 h 1390"/>
              <a:gd name="T32" fmla="*/ 1238 w 1727"/>
              <a:gd name="T33" fmla="*/ 209 h 1390"/>
              <a:gd name="T34" fmla="*/ 1203 w 1727"/>
              <a:gd name="T35" fmla="*/ 142 h 1390"/>
              <a:gd name="T36" fmla="*/ 1151 w 1727"/>
              <a:gd name="T37" fmla="*/ 90 h 1390"/>
              <a:gd name="T38" fmla="*/ 1086 w 1727"/>
              <a:gd name="T39" fmla="*/ 57 h 1390"/>
              <a:gd name="T40" fmla="*/ 1010 w 1727"/>
              <a:gd name="T41" fmla="*/ 44 h 1390"/>
              <a:gd name="T42" fmla="*/ 933 w 1727"/>
              <a:gd name="T43" fmla="*/ 57 h 1390"/>
              <a:gd name="T44" fmla="*/ 867 w 1727"/>
              <a:gd name="T45" fmla="*/ 90 h 1390"/>
              <a:gd name="T46" fmla="*/ 815 w 1727"/>
              <a:gd name="T47" fmla="*/ 142 h 1390"/>
              <a:gd name="T48" fmla="*/ 781 w 1727"/>
              <a:gd name="T49" fmla="*/ 209 h 1390"/>
              <a:gd name="T50" fmla="*/ 769 w 1727"/>
              <a:gd name="T51" fmla="*/ 285 h 1390"/>
              <a:gd name="T52" fmla="*/ 782 w 1727"/>
              <a:gd name="T53" fmla="*/ 364 h 1390"/>
              <a:gd name="T54" fmla="*/ 765 w 1727"/>
              <a:gd name="T55" fmla="*/ 408 h 1390"/>
              <a:gd name="T56" fmla="*/ 709 w 1727"/>
              <a:gd name="T57" fmla="*/ 443 h 1390"/>
              <a:gd name="T58" fmla="*/ 667 w 1727"/>
              <a:gd name="T59" fmla="*/ 498 h 1390"/>
              <a:gd name="T60" fmla="*/ 648 w 1727"/>
              <a:gd name="T61" fmla="*/ 563 h 1390"/>
              <a:gd name="T62" fmla="*/ 642 w 1727"/>
              <a:gd name="T63" fmla="*/ 660 h 1390"/>
              <a:gd name="T64" fmla="*/ 497 w 1727"/>
              <a:gd name="T65" fmla="*/ 0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7" h="1390">
                <a:moveTo>
                  <a:pt x="1374" y="734"/>
                </a:moveTo>
                <a:lnTo>
                  <a:pt x="1499" y="734"/>
                </a:lnTo>
                <a:lnTo>
                  <a:pt x="1499" y="1390"/>
                </a:lnTo>
                <a:lnTo>
                  <a:pt x="1393" y="1390"/>
                </a:lnTo>
                <a:lnTo>
                  <a:pt x="1393" y="838"/>
                </a:lnTo>
                <a:lnTo>
                  <a:pt x="1372" y="838"/>
                </a:lnTo>
                <a:lnTo>
                  <a:pt x="1374" y="786"/>
                </a:lnTo>
                <a:lnTo>
                  <a:pt x="1374" y="734"/>
                </a:lnTo>
                <a:close/>
                <a:moveTo>
                  <a:pt x="221" y="734"/>
                </a:moveTo>
                <a:lnTo>
                  <a:pt x="641" y="734"/>
                </a:lnTo>
                <a:lnTo>
                  <a:pt x="641" y="786"/>
                </a:lnTo>
                <a:lnTo>
                  <a:pt x="641" y="838"/>
                </a:lnTo>
                <a:lnTo>
                  <a:pt x="328" y="838"/>
                </a:lnTo>
                <a:lnTo>
                  <a:pt x="328" y="1390"/>
                </a:lnTo>
                <a:lnTo>
                  <a:pt x="221" y="1390"/>
                </a:lnTo>
                <a:lnTo>
                  <a:pt x="221" y="734"/>
                </a:lnTo>
                <a:close/>
                <a:moveTo>
                  <a:pt x="497" y="0"/>
                </a:moveTo>
                <a:lnTo>
                  <a:pt x="1242" y="0"/>
                </a:lnTo>
                <a:lnTo>
                  <a:pt x="1727" y="660"/>
                </a:lnTo>
                <a:lnTo>
                  <a:pt x="1372" y="660"/>
                </a:lnTo>
                <a:lnTo>
                  <a:pt x="1369" y="613"/>
                </a:lnTo>
                <a:lnTo>
                  <a:pt x="1365" y="563"/>
                </a:lnTo>
                <a:lnTo>
                  <a:pt x="1359" y="529"/>
                </a:lnTo>
                <a:lnTo>
                  <a:pt x="1347" y="499"/>
                </a:lnTo>
                <a:lnTo>
                  <a:pt x="1330" y="470"/>
                </a:lnTo>
                <a:lnTo>
                  <a:pt x="1308" y="446"/>
                </a:lnTo>
                <a:lnTo>
                  <a:pt x="1282" y="425"/>
                </a:lnTo>
                <a:lnTo>
                  <a:pt x="1253" y="410"/>
                </a:lnTo>
                <a:lnTo>
                  <a:pt x="1220" y="401"/>
                </a:lnTo>
                <a:lnTo>
                  <a:pt x="1236" y="365"/>
                </a:lnTo>
                <a:lnTo>
                  <a:pt x="1247" y="326"/>
                </a:lnTo>
                <a:lnTo>
                  <a:pt x="1250" y="285"/>
                </a:lnTo>
                <a:lnTo>
                  <a:pt x="1247" y="246"/>
                </a:lnTo>
                <a:lnTo>
                  <a:pt x="1238" y="209"/>
                </a:lnTo>
                <a:lnTo>
                  <a:pt x="1222" y="175"/>
                </a:lnTo>
                <a:lnTo>
                  <a:pt x="1203" y="142"/>
                </a:lnTo>
                <a:lnTo>
                  <a:pt x="1179" y="115"/>
                </a:lnTo>
                <a:lnTo>
                  <a:pt x="1151" y="90"/>
                </a:lnTo>
                <a:lnTo>
                  <a:pt x="1120" y="71"/>
                </a:lnTo>
                <a:lnTo>
                  <a:pt x="1086" y="57"/>
                </a:lnTo>
                <a:lnTo>
                  <a:pt x="1048" y="48"/>
                </a:lnTo>
                <a:lnTo>
                  <a:pt x="1010" y="44"/>
                </a:lnTo>
                <a:lnTo>
                  <a:pt x="971" y="48"/>
                </a:lnTo>
                <a:lnTo>
                  <a:pt x="933" y="57"/>
                </a:lnTo>
                <a:lnTo>
                  <a:pt x="900" y="71"/>
                </a:lnTo>
                <a:lnTo>
                  <a:pt x="867" y="90"/>
                </a:lnTo>
                <a:lnTo>
                  <a:pt x="839" y="115"/>
                </a:lnTo>
                <a:lnTo>
                  <a:pt x="815" y="142"/>
                </a:lnTo>
                <a:lnTo>
                  <a:pt x="796" y="175"/>
                </a:lnTo>
                <a:lnTo>
                  <a:pt x="781" y="209"/>
                </a:lnTo>
                <a:lnTo>
                  <a:pt x="773" y="246"/>
                </a:lnTo>
                <a:lnTo>
                  <a:pt x="769" y="285"/>
                </a:lnTo>
                <a:lnTo>
                  <a:pt x="773" y="325"/>
                </a:lnTo>
                <a:lnTo>
                  <a:pt x="782" y="364"/>
                </a:lnTo>
                <a:lnTo>
                  <a:pt x="798" y="400"/>
                </a:lnTo>
                <a:lnTo>
                  <a:pt x="765" y="408"/>
                </a:lnTo>
                <a:lnTo>
                  <a:pt x="735" y="424"/>
                </a:lnTo>
                <a:lnTo>
                  <a:pt x="709" y="443"/>
                </a:lnTo>
                <a:lnTo>
                  <a:pt x="686" y="469"/>
                </a:lnTo>
                <a:lnTo>
                  <a:pt x="667" y="498"/>
                </a:lnTo>
                <a:lnTo>
                  <a:pt x="654" y="529"/>
                </a:lnTo>
                <a:lnTo>
                  <a:pt x="648" y="563"/>
                </a:lnTo>
                <a:lnTo>
                  <a:pt x="644" y="613"/>
                </a:lnTo>
                <a:lnTo>
                  <a:pt x="642" y="660"/>
                </a:lnTo>
                <a:lnTo>
                  <a:pt x="0" y="660"/>
                </a:lnTo>
                <a:lnTo>
                  <a:pt x="497" y="0"/>
                </a:lnTo>
                <a:close/>
              </a:path>
            </a:pathLst>
          </a:custGeom>
          <a:solidFill>
            <a:srgbClr val="FABE3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51" name="Freeform 56"/>
          <p:cNvSpPr>
            <a:spLocks noEditPoints="1"/>
          </p:cNvSpPr>
          <p:nvPr/>
        </p:nvSpPr>
        <p:spPr bwMode="auto">
          <a:xfrm>
            <a:off x="2758749" y="3836305"/>
            <a:ext cx="368779" cy="353219"/>
          </a:xfrm>
          <a:custGeom>
            <a:avLst/>
            <a:gdLst>
              <a:gd name="T0" fmla="*/ 1979 w 2374"/>
              <a:gd name="T1" fmla="*/ 1684 h 2270"/>
              <a:gd name="T2" fmla="*/ 1360 w 2374"/>
              <a:gd name="T3" fmla="*/ 1041 h 2270"/>
              <a:gd name="T4" fmla="*/ 1604 w 2374"/>
              <a:gd name="T5" fmla="*/ 1069 h 2270"/>
              <a:gd name="T6" fmla="*/ 1650 w 2374"/>
              <a:gd name="T7" fmla="*/ 1376 h 2270"/>
              <a:gd name="T8" fmla="*/ 1596 w 2374"/>
              <a:gd name="T9" fmla="*/ 1617 h 2270"/>
              <a:gd name="T10" fmla="*/ 1546 w 2374"/>
              <a:gd name="T11" fmla="*/ 2259 h 2270"/>
              <a:gd name="T12" fmla="*/ 1402 w 2374"/>
              <a:gd name="T13" fmla="*/ 1721 h 2270"/>
              <a:gd name="T14" fmla="*/ 1211 w 2374"/>
              <a:gd name="T15" fmla="*/ 2267 h 2270"/>
              <a:gd name="T16" fmla="*/ 1159 w 2374"/>
              <a:gd name="T17" fmla="*/ 1619 h 2270"/>
              <a:gd name="T18" fmla="*/ 1098 w 2374"/>
              <a:gd name="T19" fmla="*/ 1422 h 2270"/>
              <a:gd name="T20" fmla="*/ 1124 w 2374"/>
              <a:gd name="T21" fmla="*/ 1085 h 2270"/>
              <a:gd name="T22" fmla="*/ 1360 w 2374"/>
              <a:gd name="T23" fmla="*/ 1041 h 2270"/>
              <a:gd name="T24" fmla="*/ 469 w 2374"/>
              <a:gd name="T25" fmla="*/ 742 h 2270"/>
              <a:gd name="T26" fmla="*/ 298 w 2374"/>
              <a:gd name="T27" fmla="*/ 1194 h 2270"/>
              <a:gd name="T28" fmla="*/ 459 w 2374"/>
              <a:gd name="T29" fmla="*/ 1292 h 2270"/>
              <a:gd name="T30" fmla="*/ 306 w 2374"/>
              <a:gd name="T31" fmla="*/ 1902 h 2270"/>
              <a:gd name="T32" fmla="*/ 217 w 2374"/>
              <a:gd name="T33" fmla="*/ 1910 h 2270"/>
              <a:gd name="T34" fmla="*/ 67 w 2374"/>
              <a:gd name="T35" fmla="*/ 1287 h 2270"/>
              <a:gd name="T36" fmla="*/ 13 w 2374"/>
              <a:gd name="T37" fmla="*/ 1245 h 2270"/>
              <a:gd name="T38" fmla="*/ 9 w 2374"/>
              <a:gd name="T39" fmla="*/ 815 h 2270"/>
              <a:gd name="T40" fmla="*/ 199 w 2374"/>
              <a:gd name="T41" fmla="*/ 730 h 2270"/>
              <a:gd name="T42" fmla="*/ 1499 w 2374"/>
              <a:gd name="T43" fmla="*/ 763 h 2270"/>
              <a:gd name="T44" fmla="*/ 1459 w 2374"/>
              <a:gd name="T45" fmla="*/ 969 h 2270"/>
              <a:gd name="T46" fmla="*/ 1252 w 2374"/>
              <a:gd name="T47" fmla="*/ 929 h 2270"/>
              <a:gd name="T48" fmla="*/ 1292 w 2374"/>
              <a:gd name="T49" fmla="*/ 723 h 2270"/>
              <a:gd name="T50" fmla="*/ 2247 w 2374"/>
              <a:gd name="T51" fmla="*/ 586 h 2270"/>
              <a:gd name="T52" fmla="*/ 2372 w 2374"/>
              <a:gd name="T53" fmla="*/ 770 h 2270"/>
              <a:gd name="T54" fmla="*/ 2350 w 2374"/>
              <a:gd name="T55" fmla="*/ 1088 h 2270"/>
              <a:gd name="T56" fmla="*/ 2290 w 2374"/>
              <a:gd name="T57" fmla="*/ 1654 h 2270"/>
              <a:gd name="T58" fmla="*/ 2153 w 2374"/>
              <a:gd name="T59" fmla="*/ 1667 h 2270"/>
              <a:gd name="T60" fmla="*/ 2151 w 2374"/>
              <a:gd name="T61" fmla="*/ 1177 h 2270"/>
              <a:gd name="T62" fmla="*/ 1935 w 2374"/>
              <a:gd name="T63" fmla="*/ 593 h 2270"/>
              <a:gd name="T64" fmla="*/ 298 w 2374"/>
              <a:gd name="T65" fmla="*/ 400 h 2270"/>
              <a:gd name="T66" fmla="*/ 408 w 2374"/>
              <a:gd name="T67" fmla="*/ 573 h 2270"/>
              <a:gd name="T68" fmla="*/ 214 w 2374"/>
              <a:gd name="T69" fmla="*/ 672 h 2270"/>
              <a:gd name="T70" fmla="*/ 138 w 2374"/>
              <a:gd name="T71" fmla="*/ 485 h 2270"/>
              <a:gd name="T72" fmla="*/ 1569 w 2374"/>
              <a:gd name="T73" fmla="*/ 284 h 2270"/>
              <a:gd name="T74" fmla="*/ 1760 w 2374"/>
              <a:gd name="T75" fmla="*/ 338 h 2270"/>
              <a:gd name="T76" fmla="*/ 1769 w 2374"/>
              <a:gd name="T77" fmla="*/ 659 h 2270"/>
              <a:gd name="T78" fmla="*/ 1321 w 2374"/>
              <a:gd name="T79" fmla="*/ 406 h 2270"/>
              <a:gd name="T80" fmla="*/ 1466 w 2374"/>
              <a:gd name="T81" fmla="*/ 286 h 2270"/>
              <a:gd name="T82" fmla="*/ 1026 w 2374"/>
              <a:gd name="T83" fmla="*/ 289 h 2270"/>
              <a:gd name="T84" fmla="*/ 1140 w 2374"/>
              <a:gd name="T85" fmla="*/ 448 h 2270"/>
              <a:gd name="T86" fmla="*/ 688 w 2374"/>
              <a:gd name="T87" fmla="*/ 624 h 2270"/>
              <a:gd name="T88" fmla="*/ 708 w 2374"/>
              <a:gd name="T89" fmla="*/ 320 h 2270"/>
              <a:gd name="T90" fmla="*/ 914 w 2374"/>
              <a:gd name="T91" fmla="*/ 284 h 2270"/>
              <a:gd name="T92" fmla="*/ 2261 w 2374"/>
              <a:gd name="T93" fmla="*/ 405 h 2270"/>
              <a:gd name="T94" fmla="*/ 2096 w 2374"/>
              <a:gd name="T95" fmla="*/ 535 h 2270"/>
              <a:gd name="T96" fmla="*/ 2007 w 2374"/>
              <a:gd name="T97" fmla="*/ 345 h 2270"/>
              <a:gd name="T98" fmla="*/ 1601 w 2374"/>
              <a:gd name="T99" fmla="*/ 13 h 2270"/>
              <a:gd name="T100" fmla="*/ 1643 w 2374"/>
              <a:gd name="T101" fmla="*/ 199 h 2270"/>
              <a:gd name="T102" fmla="*/ 1452 w 2374"/>
              <a:gd name="T103" fmla="*/ 199 h 2270"/>
              <a:gd name="T104" fmla="*/ 1493 w 2374"/>
              <a:gd name="T105" fmla="*/ 13 h 2270"/>
              <a:gd name="T106" fmla="*/ 1026 w 2374"/>
              <a:gd name="T107" fmla="*/ 69 h 2270"/>
              <a:gd name="T108" fmla="*/ 944 w 2374"/>
              <a:gd name="T109" fmla="*/ 241 h 2270"/>
              <a:gd name="T110" fmla="*/ 793 w 2374"/>
              <a:gd name="T111" fmla="*/ 123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374" h="2270">
                <a:moveTo>
                  <a:pt x="2099" y="1291"/>
                </a:moveTo>
                <a:lnTo>
                  <a:pt x="2099" y="1654"/>
                </a:lnTo>
                <a:lnTo>
                  <a:pt x="2096" y="1667"/>
                </a:lnTo>
                <a:lnTo>
                  <a:pt x="2089" y="1678"/>
                </a:lnTo>
                <a:lnTo>
                  <a:pt x="2078" y="1684"/>
                </a:lnTo>
                <a:lnTo>
                  <a:pt x="2065" y="1688"/>
                </a:lnTo>
                <a:lnTo>
                  <a:pt x="1992" y="1688"/>
                </a:lnTo>
                <a:lnTo>
                  <a:pt x="1979" y="1684"/>
                </a:lnTo>
                <a:lnTo>
                  <a:pt x="1968" y="1678"/>
                </a:lnTo>
                <a:lnTo>
                  <a:pt x="1962" y="1667"/>
                </a:lnTo>
                <a:lnTo>
                  <a:pt x="1958" y="1654"/>
                </a:lnTo>
                <a:lnTo>
                  <a:pt x="1950" y="1292"/>
                </a:lnTo>
                <a:lnTo>
                  <a:pt x="2093" y="1292"/>
                </a:lnTo>
                <a:lnTo>
                  <a:pt x="2096" y="1292"/>
                </a:lnTo>
                <a:lnTo>
                  <a:pt x="2099" y="1291"/>
                </a:lnTo>
                <a:close/>
                <a:moveTo>
                  <a:pt x="1360" y="1041"/>
                </a:moveTo>
                <a:lnTo>
                  <a:pt x="1387" y="1041"/>
                </a:lnTo>
                <a:lnTo>
                  <a:pt x="1413" y="1042"/>
                </a:lnTo>
                <a:lnTo>
                  <a:pt x="1442" y="1043"/>
                </a:lnTo>
                <a:lnTo>
                  <a:pt x="1476" y="1044"/>
                </a:lnTo>
                <a:lnTo>
                  <a:pt x="1513" y="1047"/>
                </a:lnTo>
                <a:lnTo>
                  <a:pt x="1558" y="1050"/>
                </a:lnTo>
                <a:lnTo>
                  <a:pt x="1582" y="1056"/>
                </a:lnTo>
                <a:lnTo>
                  <a:pt x="1604" y="1069"/>
                </a:lnTo>
                <a:lnTo>
                  <a:pt x="1622" y="1085"/>
                </a:lnTo>
                <a:lnTo>
                  <a:pt x="1634" y="1107"/>
                </a:lnTo>
                <a:lnTo>
                  <a:pt x="1640" y="1131"/>
                </a:lnTo>
                <a:lnTo>
                  <a:pt x="1644" y="1187"/>
                </a:lnTo>
                <a:lnTo>
                  <a:pt x="1648" y="1239"/>
                </a:lnTo>
                <a:lnTo>
                  <a:pt x="1649" y="1286"/>
                </a:lnTo>
                <a:lnTo>
                  <a:pt x="1650" y="1331"/>
                </a:lnTo>
                <a:lnTo>
                  <a:pt x="1650" y="1376"/>
                </a:lnTo>
                <a:lnTo>
                  <a:pt x="1648" y="1422"/>
                </a:lnTo>
                <a:lnTo>
                  <a:pt x="1645" y="1469"/>
                </a:lnTo>
                <a:lnTo>
                  <a:pt x="1642" y="1521"/>
                </a:lnTo>
                <a:lnTo>
                  <a:pt x="1637" y="1576"/>
                </a:lnTo>
                <a:lnTo>
                  <a:pt x="1632" y="1592"/>
                </a:lnTo>
                <a:lnTo>
                  <a:pt x="1623" y="1604"/>
                </a:lnTo>
                <a:lnTo>
                  <a:pt x="1611" y="1613"/>
                </a:lnTo>
                <a:lnTo>
                  <a:pt x="1596" y="1617"/>
                </a:lnTo>
                <a:lnTo>
                  <a:pt x="1587" y="1619"/>
                </a:lnTo>
                <a:lnTo>
                  <a:pt x="1584" y="1619"/>
                </a:lnTo>
                <a:lnTo>
                  <a:pt x="1582" y="1620"/>
                </a:lnTo>
                <a:lnTo>
                  <a:pt x="1580" y="1621"/>
                </a:lnTo>
                <a:lnTo>
                  <a:pt x="1573" y="1622"/>
                </a:lnTo>
                <a:lnTo>
                  <a:pt x="1557" y="2233"/>
                </a:lnTo>
                <a:lnTo>
                  <a:pt x="1555" y="2247"/>
                </a:lnTo>
                <a:lnTo>
                  <a:pt x="1546" y="2259"/>
                </a:lnTo>
                <a:lnTo>
                  <a:pt x="1534" y="2267"/>
                </a:lnTo>
                <a:lnTo>
                  <a:pt x="1520" y="2270"/>
                </a:lnTo>
                <a:lnTo>
                  <a:pt x="1440" y="2270"/>
                </a:lnTo>
                <a:lnTo>
                  <a:pt x="1425" y="2267"/>
                </a:lnTo>
                <a:lnTo>
                  <a:pt x="1413" y="2259"/>
                </a:lnTo>
                <a:lnTo>
                  <a:pt x="1405" y="2247"/>
                </a:lnTo>
                <a:lnTo>
                  <a:pt x="1402" y="2233"/>
                </a:lnTo>
                <a:lnTo>
                  <a:pt x="1402" y="1721"/>
                </a:lnTo>
                <a:lnTo>
                  <a:pt x="1344" y="1721"/>
                </a:lnTo>
                <a:lnTo>
                  <a:pt x="1344" y="2233"/>
                </a:lnTo>
                <a:lnTo>
                  <a:pt x="1341" y="2247"/>
                </a:lnTo>
                <a:lnTo>
                  <a:pt x="1333" y="2259"/>
                </a:lnTo>
                <a:lnTo>
                  <a:pt x="1321" y="2267"/>
                </a:lnTo>
                <a:lnTo>
                  <a:pt x="1307" y="2270"/>
                </a:lnTo>
                <a:lnTo>
                  <a:pt x="1226" y="2270"/>
                </a:lnTo>
                <a:lnTo>
                  <a:pt x="1211" y="2267"/>
                </a:lnTo>
                <a:lnTo>
                  <a:pt x="1200" y="2259"/>
                </a:lnTo>
                <a:lnTo>
                  <a:pt x="1192" y="2247"/>
                </a:lnTo>
                <a:lnTo>
                  <a:pt x="1189" y="2233"/>
                </a:lnTo>
                <a:lnTo>
                  <a:pt x="1174" y="1622"/>
                </a:lnTo>
                <a:lnTo>
                  <a:pt x="1165" y="1621"/>
                </a:lnTo>
                <a:lnTo>
                  <a:pt x="1163" y="1620"/>
                </a:lnTo>
                <a:lnTo>
                  <a:pt x="1162" y="1619"/>
                </a:lnTo>
                <a:lnTo>
                  <a:pt x="1159" y="1619"/>
                </a:lnTo>
                <a:lnTo>
                  <a:pt x="1150" y="1617"/>
                </a:lnTo>
                <a:lnTo>
                  <a:pt x="1135" y="1613"/>
                </a:lnTo>
                <a:lnTo>
                  <a:pt x="1123" y="1604"/>
                </a:lnTo>
                <a:lnTo>
                  <a:pt x="1113" y="1592"/>
                </a:lnTo>
                <a:lnTo>
                  <a:pt x="1110" y="1576"/>
                </a:lnTo>
                <a:lnTo>
                  <a:pt x="1105" y="1521"/>
                </a:lnTo>
                <a:lnTo>
                  <a:pt x="1100" y="1469"/>
                </a:lnTo>
                <a:lnTo>
                  <a:pt x="1098" y="1422"/>
                </a:lnTo>
                <a:lnTo>
                  <a:pt x="1096" y="1376"/>
                </a:lnTo>
                <a:lnTo>
                  <a:pt x="1096" y="1331"/>
                </a:lnTo>
                <a:lnTo>
                  <a:pt x="1098" y="1286"/>
                </a:lnTo>
                <a:lnTo>
                  <a:pt x="1099" y="1239"/>
                </a:lnTo>
                <a:lnTo>
                  <a:pt x="1102" y="1187"/>
                </a:lnTo>
                <a:lnTo>
                  <a:pt x="1106" y="1131"/>
                </a:lnTo>
                <a:lnTo>
                  <a:pt x="1112" y="1107"/>
                </a:lnTo>
                <a:lnTo>
                  <a:pt x="1124" y="1085"/>
                </a:lnTo>
                <a:lnTo>
                  <a:pt x="1142" y="1069"/>
                </a:lnTo>
                <a:lnTo>
                  <a:pt x="1163" y="1056"/>
                </a:lnTo>
                <a:lnTo>
                  <a:pt x="1187" y="1050"/>
                </a:lnTo>
                <a:lnTo>
                  <a:pt x="1232" y="1047"/>
                </a:lnTo>
                <a:lnTo>
                  <a:pt x="1270" y="1044"/>
                </a:lnTo>
                <a:lnTo>
                  <a:pt x="1303" y="1043"/>
                </a:lnTo>
                <a:lnTo>
                  <a:pt x="1332" y="1042"/>
                </a:lnTo>
                <a:lnTo>
                  <a:pt x="1360" y="1041"/>
                </a:lnTo>
                <a:close/>
                <a:moveTo>
                  <a:pt x="254" y="729"/>
                </a:moveTo>
                <a:lnTo>
                  <a:pt x="280" y="729"/>
                </a:lnTo>
                <a:lnTo>
                  <a:pt x="306" y="729"/>
                </a:lnTo>
                <a:lnTo>
                  <a:pt x="335" y="730"/>
                </a:lnTo>
                <a:lnTo>
                  <a:pt x="366" y="732"/>
                </a:lnTo>
                <a:lnTo>
                  <a:pt x="402" y="735"/>
                </a:lnTo>
                <a:lnTo>
                  <a:pt x="446" y="737"/>
                </a:lnTo>
                <a:lnTo>
                  <a:pt x="469" y="742"/>
                </a:lnTo>
                <a:lnTo>
                  <a:pt x="489" y="754"/>
                </a:lnTo>
                <a:lnTo>
                  <a:pt x="506" y="771"/>
                </a:lnTo>
                <a:lnTo>
                  <a:pt x="518" y="792"/>
                </a:lnTo>
                <a:lnTo>
                  <a:pt x="524" y="815"/>
                </a:lnTo>
                <a:lnTo>
                  <a:pt x="527" y="851"/>
                </a:lnTo>
                <a:lnTo>
                  <a:pt x="529" y="884"/>
                </a:lnTo>
                <a:lnTo>
                  <a:pt x="308" y="1177"/>
                </a:lnTo>
                <a:lnTo>
                  <a:pt x="298" y="1194"/>
                </a:lnTo>
                <a:lnTo>
                  <a:pt x="295" y="1214"/>
                </a:lnTo>
                <a:lnTo>
                  <a:pt x="295" y="1233"/>
                </a:lnTo>
                <a:lnTo>
                  <a:pt x="302" y="1252"/>
                </a:lnTo>
                <a:lnTo>
                  <a:pt x="313" y="1269"/>
                </a:lnTo>
                <a:lnTo>
                  <a:pt x="327" y="1281"/>
                </a:lnTo>
                <a:lnTo>
                  <a:pt x="345" y="1290"/>
                </a:lnTo>
                <a:lnTo>
                  <a:pt x="366" y="1292"/>
                </a:lnTo>
                <a:lnTo>
                  <a:pt x="459" y="1292"/>
                </a:lnTo>
                <a:lnTo>
                  <a:pt x="445" y="1876"/>
                </a:lnTo>
                <a:lnTo>
                  <a:pt x="441" y="1891"/>
                </a:lnTo>
                <a:lnTo>
                  <a:pt x="434" y="1902"/>
                </a:lnTo>
                <a:lnTo>
                  <a:pt x="423" y="1910"/>
                </a:lnTo>
                <a:lnTo>
                  <a:pt x="408" y="1912"/>
                </a:lnTo>
                <a:lnTo>
                  <a:pt x="331" y="1912"/>
                </a:lnTo>
                <a:lnTo>
                  <a:pt x="316" y="1910"/>
                </a:lnTo>
                <a:lnTo>
                  <a:pt x="306" y="1902"/>
                </a:lnTo>
                <a:lnTo>
                  <a:pt x="298" y="1891"/>
                </a:lnTo>
                <a:lnTo>
                  <a:pt x="295" y="1876"/>
                </a:lnTo>
                <a:lnTo>
                  <a:pt x="295" y="1384"/>
                </a:lnTo>
                <a:lnTo>
                  <a:pt x="239" y="1384"/>
                </a:lnTo>
                <a:lnTo>
                  <a:pt x="239" y="1876"/>
                </a:lnTo>
                <a:lnTo>
                  <a:pt x="235" y="1891"/>
                </a:lnTo>
                <a:lnTo>
                  <a:pt x="228" y="1902"/>
                </a:lnTo>
                <a:lnTo>
                  <a:pt x="217" y="1910"/>
                </a:lnTo>
                <a:lnTo>
                  <a:pt x="203" y="1912"/>
                </a:lnTo>
                <a:lnTo>
                  <a:pt x="125" y="1912"/>
                </a:lnTo>
                <a:lnTo>
                  <a:pt x="111" y="1910"/>
                </a:lnTo>
                <a:lnTo>
                  <a:pt x="100" y="1902"/>
                </a:lnTo>
                <a:lnTo>
                  <a:pt x="93" y="1891"/>
                </a:lnTo>
                <a:lnTo>
                  <a:pt x="89" y="1876"/>
                </a:lnTo>
                <a:lnTo>
                  <a:pt x="75" y="1289"/>
                </a:lnTo>
                <a:lnTo>
                  <a:pt x="67" y="1287"/>
                </a:lnTo>
                <a:lnTo>
                  <a:pt x="65" y="1286"/>
                </a:lnTo>
                <a:lnTo>
                  <a:pt x="64" y="1285"/>
                </a:lnTo>
                <a:lnTo>
                  <a:pt x="60" y="1285"/>
                </a:lnTo>
                <a:lnTo>
                  <a:pt x="52" y="1284"/>
                </a:lnTo>
                <a:lnTo>
                  <a:pt x="38" y="1280"/>
                </a:lnTo>
                <a:lnTo>
                  <a:pt x="25" y="1270"/>
                </a:lnTo>
                <a:lnTo>
                  <a:pt x="17" y="1258"/>
                </a:lnTo>
                <a:lnTo>
                  <a:pt x="13" y="1245"/>
                </a:lnTo>
                <a:lnTo>
                  <a:pt x="7" y="1183"/>
                </a:lnTo>
                <a:lnTo>
                  <a:pt x="3" y="1129"/>
                </a:lnTo>
                <a:lnTo>
                  <a:pt x="1" y="1078"/>
                </a:lnTo>
                <a:lnTo>
                  <a:pt x="0" y="1030"/>
                </a:lnTo>
                <a:lnTo>
                  <a:pt x="1" y="981"/>
                </a:lnTo>
                <a:lnTo>
                  <a:pt x="2" y="931"/>
                </a:lnTo>
                <a:lnTo>
                  <a:pt x="6" y="875"/>
                </a:lnTo>
                <a:lnTo>
                  <a:pt x="9" y="815"/>
                </a:lnTo>
                <a:lnTo>
                  <a:pt x="15" y="792"/>
                </a:lnTo>
                <a:lnTo>
                  <a:pt x="27" y="771"/>
                </a:lnTo>
                <a:lnTo>
                  <a:pt x="44" y="754"/>
                </a:lnTo>
                <a:lnTo>
                  <a:pt x="65" y="742"/>
                </a:lnTo>
                <a:lnTo>
                  <a:pt x="88" y="737"/>
                </a:lnTo>
                <a:lnTo>
                  <a:pt x="131" y="735"/>
                </a:lnTo>
                <a:lnTo>
                  <a:pt x="168" y="732"/>
                </a:lnTo>
                <a:lnTo>
                  <a:pt x="199" y="730"/>
                </a:lnTo>
                <a:lnTo>
                  <a:pt x="228" y="729"/>
                </a:lnTo>
                <a:lnTo>
                  <a:pt x="254" y="729"/>
                </a:lnTo>
                <a:close/>
                <a:moveTo>
                  <a:pt x="1376" y="697"/>
                </a:moveTo>
                <a:lnTo>
                  <a:pt x="1406" y="700"/>
                </a:lnTo>
                <a:lnTo>
                  <a:pt x="1434" y="709"/>
                </a:lnTo>
                <a:lnTo>
                  <a:pt x="1459" y="723"/>
                </a:lnTo>
                <a:lnTo>
                  <a:pt x="1481" y="741"/>
                </a:lnTo>
                <a:lnTo>
                  <a:pt x="1499" y="763"/>
                </a:lnTo>
                <a:lnTo>
                  <a:pt x="1512" y="788"/>
                </a:lnTo>
                <a:lnTo>
                  <a:pt x="1521" y="816"/>
                </a:lnTo>
                <a:lnTo>
                  <a:pt x="1524" y="846"/>
                </a:lnTo>
                <a:lnTo>
                  <a:pt x="1521" y="876"/>
                </a:lnTo>
                <a:lnTo>
                  <a:pt x="1512" y="904"/>
                </a:lnTo>
                <a:lnTo>
                  <a:pt x="1499" y="929"/>
                </a:lnTo>
                <a:lnTo>
                  <a:pt x="1481" y="951"/>
                </a:lnTo>
                <a:lnTo>
                  <a:pt x="1459" y="969"/>
                </a:lnTo>
                <a:lnTo>
                  <a:pt x="1434" y="983"/>
                </a:lnTo>
                <a:lnTo>
                  <a:pt x="1406" y="991"/>
                </a:lnTo>
                <a:lnTo>
                  <a:pt x="1376" y="995"/>
                </a:lnTo>
                <a:lnTo>
                  <a:pt x="1345" y="991"/>
                </a:lnTo>
                <a:lnTo>
                  <a:pt x="1318" y="983"/>
                </a:lnTo>
                <a:lnTo>
                  <a:pt x="1292" y="969"/>
                </a:lnTo>
                <a:lnTo>
                  <a:pt x="1270" y="951"/>
                </a:lnTo>
                <a:lnTo>
                  <a:pt x="1252" y="929"/>
                </a:lnTo>
                <a:lnTo>
                  <a:pt x="1239" y="904"/>
                </a:lnTo>
                <a:lnTo>
                  <a:pt x="1229" y="876"/>
                </a:lnTo>
                <a:lnTo>
                  <a:pt x="1227" y="846"/>
                </a:lnTo>
                <a:lnTo>
                  <a:pt x="1229" y="816"/>
                </a:lnTo>
                <a:lnTo>
                  <a:pt x="1239" y="788"/>
                </a:lnTo>
                <a:lnTo>
                  <a:pt x="1252" y="763"/>
                </a:lnTo>
                <a:lnTo>
                  <a:pt x="1270" y="741"/>
                </a:lnTo>
                <a:lnTo>
                  <a:pt x="1292" y="723"/>
                </a:lnTo>
                <a:lnTo>
                  <a:pt x="1318" y="709"/>
                </a:lnTo>
                <a:lnTo>
                  <a:pt x="1345" y="700"/>
                </a:lnTo>
                <a:lnTo>
                  <a:pt x="1376" y="697"/>
                </a:lnTo>
                <a:close/>
                <a:moveTo>
                  <a:pt x="2124" y="580"/>
                </a:moveTo>
                <a:lnTo>
                  <a:pt x="2151" y="581"/>
                </a:lnTo>
                <a:lnTo>
                  <a:pt x="2180" y="581"/>
                </a:lnTo>
                <a:lnTo>
                  <a:pt x="2211" y="584"/>
                </a:lnTo>
                <a:lnTo>
                  <a:pt x="2247" y="586"/>
                </a:lnTo>
                <a:lnTo>
                  <a:pt x="2292" y="588"/>
                </a:lnTo>
                <a:lnTo>
                  <a:pt x="2314" y="593"/>
                </a:lnTo>
                <a:lnTo>
                  <a:pt x="2333" y="605"/>
                </a:lnTo>
                <a:lnTo>
                  <a:pt x="2349" y="621"/>
                </a:lnTo>
                <a:lnTo>
                  <a:pt x="2360" y="640"/>
                </a:lnTo>
                <a:lnTo>
                  <a:pt x="2365" y="661"/>
                </a:lnTo>
                <a:lnTo>
                  <a:pt x="2369" y="718"/>
                </a:lnTo>
                <a:lnTo>
                  <a:pt x="2372" y="770"/>
                </a:lnTo>
                <a:lnTo>
                  <a:pt x="2373" y="817"/>
                </a:lnTo>
                <a:lnTo>
                  <a:pt x="2374" y="862"/>
                </a:lnTo>
                <a:lnTo>
                  <a:pt x="2373" y="908"/>
                </a:lnTo>
                <a:lnTo>
                  <a:pt x="2371" y="955"/>
                </a:lnTo>
                <a:lnTo>
                  <a:pt x="2367" y="1006"/>
                </a:lnTo>
                <a:lnTo>
                  <a:pt x="2362" y="1062"/>
                </a:lnTo>
                <a:lnTo>
                  <a:pt x="2359" y="1076"/>
                </a:lnTo>
                <a:lnTo>
                  <a:pt x="2350" y="1088"/>
                </a:lnTo>
                <a:lnTo>
                  <a:pt x="2339" y="1095"/>
                </a:lnTo>
                <a:lnTo>
                  <a:pt x="2325" y="1099"/>
                </a:lnTo>
                <a:lnTo>
                  <a:pt x="2318" y="1100"/>
                </a:lnTo>
                <a:lnTo>
                  <a:pt x="2315" y="1101"/>
                </a:lnTo>
                <a:lnTo>
                  <a:pt x="2314" y="1102"/>
                </a:lnTo>
                <a:lnTo>
                  <a:pt x="2311" y="1102"/>
                </a:lnTo>
                <a:lnTo>
                  <a:pt x="2304" y="1104"/>
                </a:lnTo>
                <a:lnTo>
                  <a:pt x="2290" y="1654"/>
                </a:lnTo>
                <a:lnTo>
                  <a:pt x="2287" y="1667"/>
                </a:lnTo>
                <a:lnTo>
                  <a:pt x="2280" y="1678"/>
                </a:lnTo>
                <a:lnTo>
                  <a:pt x="2270" y="1684"/>
                </a:lnTo>
                <a:lnTo>
                  <a:pt x="2257" y="1688"/>
                </a:lnTo>
                <a:lnTo>
                  <a:pt x="2185" y="1688"/>
                </a:lnTo>
                <a:lnTo>
                  <a:pt x="2171" y="1684"/>
                </a:lnTo>
                <a:lnTo>
                  <a:pt x="2160" y="1678"/>
                </a:lnTo>
                <a:lnTo>
                  <a:pt x="2153" y="1667"/>
                </a:lnTo>
                <a:lnTo>
                  <a:pt x="2151" y="1654"/>
                </a:lnTo>
                <a:lnTo>
                  <a:pt x="2151" y="1262"/>
                </a:lnTo>
                <a:lnTo>
                  <a:pt x="2154" y="1257"/>
                </a:lnTo>
                <a:lnTo>
                  <a:pt x="2157" y="1252"/>
                </a:lnTo>
                <a:lnTo>
                  <a:pt x="2164" y="1234"/>
                </a:lnTo>
                <a:lnTo>
                  <a:pt x="2165" y="1215"/>
                </a:lnTo>
                <a:lnTo>
                  <a:pt x="2160" y="1195"/>
                </a:lnTo>
                <a:lnTo>
                  <a:pt x="2151" y="1177"/>
                </a:lnTo>
                <a:lnTo>
                  <a:pt x="1876" y="805"/>
                </a:lnTo>
                <a:lnTo>
                  <a:pt x="1877" y="760"/>
                </a:lnTo>
                <a:lnTo>
                  <a:pt x="1880" y="713"/>
                </a:lnTo>
                <a:lnTo>
                  <a:pt x="1885" y="661"/>
                </a:lnTo>
                <a:lnTo>
                  <a:pt x="1889" y="640"/>
                </a:lnTo>
                <a:lnTo>
                  <a:pt x="1900" y="621"/>
                </a:lnTo>
                <a:lnTo>
                  <a:pt x="1916" y="605"/>
                </a:lnTo>
                <a:lnTo>
                  <a:pt x="1935" y="593"/>
                </a:lnTo>
                <a:lnTo>
                  <a:pt x="1957" y="588"/>
                </a:lnTo>
                <a:lnTo>
                  <a:pt x="2001" y="586"/>
                </a:lnTo>
                <a:lnTo>
                  <a:pt x="2038" y="584"/>
                </a:lnTo>
                <a:lnTo>
                  <a:pt x="2070" y="581"/>
                </a:lnTo>
                <a:lnTo>
                  <a:pt x="2099" y="581"/>
                </a:lnTo>
                <a:lnTo>
                  <a:pt x="2124" y="580"/>
                </a:lnTo>
                <a:close/>
                <a:moveTo>
                  <a:pt x="269" y="397"/>
                </a:moveTo>
                <a:lnTo>
                  <a:pt x="298" y="400"/>
                </a:lnTo>
                <a:lnTo>
                  <a:pt x="325" y="408"/>
                </a:lnTo>
                <a:lnTo>
                  <a:pt x="349" y="422"/>
                </a:lnTo>
                <a:lnTo>
                  <a:pt x="371" y="439"/>
                </a:lnTo>
                <a:lnTo>
                  <a:pt x="388" y="460"/>
                </a:lnTo>
                <a:lnTo>
                  <a:pt x="401" y="485"/>
                </a:lnTo>
                <a:lnTo>
                  <a:pt x="410" y="511"/>
                </a:lnTo>
                <a:lnTo>
                  <a:pt x="412" y="540"/>
                </a:lnTo>
                <a:lnTo>
                  <a:pt x="408" y="573"/>
                </a:lnTo>
                <a:lnTo>
                  <a:pt x="397" y="603"/>
                </a:lnTo>
                <a:lnTo>
                  <a:pt x="381" y="630"/>
                </a:lnTo>
                <a:lnTo>
                  <a:pt x="359" y="651"/>
                </a:lnTo>
                <a:lnTo>
                  <a:pt x="332" y="668"/>
                </a:lnTo>
                <a:lnTo>
                  <a:pt x="302" y="679"/>
                </a:lnTo>
                <a:lnTo>
                  <a:pt x="269" y="684"/>
                </a:lnTo>
                <a:lnTo>
                  <a:pt x="240" y="680"/>
                </a:lnTo>
                <a:lnTo>
                  <a:pt x="214" y="672"/>
                </a:lnTo>
                <a:lnTo>
                  <a:pt x="190" y="659"/>
                </a:lnTo>
                <a:lnTo>
                  <a:pt x="168" y="642"/>
                </a:lnTo>
                <a:lnTo>
                  <a:pt x="151" y="620"/>
                </a:lnTo>
                <a:lnTo>
                  <a:pt x="138" y="596"/>
                </a:lnTo>
                <a:lnTo>
                  <a:pt x="129" y="569"/>
                </a:lnTo>
                <a:lnTo>
                  <a:pt x="127" y="540"/>
                </a:lnTo>
                <a:lnTo>
                  <a:pt x="129" y="511"/>
                </a:lnTo>
                <a:lnTo>
                  <a:pt x="138" y="485"/>
                </a:lnTo>
                <a:lnTo>
                  <a:pt x="151" y="460"/>
                </a:lnTo>
                <a:lnTo>
                  <a:pt x="168" y="439"/>
                </a:lnTo>
                <a:lnTo>
                  <a:pt x="190" y="422"/>
                </a:lnTo>
                <a:lnTo>
                  <a:pt x="214" y="408"/>
                </a:lnTo>
                <a:lnTo>
                  <a:pt x="240" y="400"/>
                </a:lnTo>
                <a:lnTo>
                  <a:pt x="269" y="397"/>
                </a:lnTo>
                <a:close/>
                <a:moveTo>
                  <a:pt x="1545" y="284"/>
                </a:moveTo>
                <a:lnTo>
                  <a:pt x="1569" y="284"/>
                </a:lnTo>
                <a:lnTo>
                  <a:pt x="1594" y="285"/>
                </a:lnTo>
                <a:lnTo>
                  <a:pt x="1623" y="286"/>
                </a:lnTo>
                <a:lnTo>
                  <a:pt x="1657" y="289"/>
                </a:lnTo>
                <a:lnTo>
                  <a:pt x="1698" y="291"/>
                </a:lnTo>
                <a:lnTo>
                  <a:pt x="1718" y="296"/>
                </a:lnTo>
                <a:lnTo>
                  <a:pt x="1736" y="306"/>
                </a:lnTo>
                <a:lnTo>
                  <a:pt x="1750" y="320"/>
                </a:lnTo>
                <a:lnTo>
                  <a:pt x="1760" y="338"/>
                </a:lnTo>
                <a:lnTo>
                  <a:pt x="1765" y="358"/>
                </a:lnTo>
                <a:lnTo>
                  <a:pt x="1769" y="407"/>
                </a:lnTo>
                <a:lnTo>
                  <a:pt x="1771" y="453"/>
                </a:lnTo>
                <a:lnTo>
                  <a:pt x="1773" y="494"/>
                </a:lnTo>
                <a:lnTo>
                  <a:pt x="1773" y="534"/>
                </a:lnTo>
                <a:lnTo>
                  <a:pt x="1772" y="574"/>
                </a:lnTo>
                <a:lnTo>
                  <a:pt x="1771" y="615"/>
                </a:lnTo>
                <a:lnTo>
                  <a:pt x="1769" y="659"/>
                </a:lnTo>
                <a:lnTo>
                  <a:pt x="1665" y="518"/>
                </a:lnTo>
                <a:lnTo>
                  <a:pt x="1654" y="506"/>
                </a:lnTo>
                <a:lnTo>
                  <a:pt x="1639" y="497"/>
                </a:lnTo>
                <a:lnTo>
                  <a:pt x="1623" y="491"/>
                </a:lnTo>
                <a:lnTo>
                  <a:pt x="1608" y="489"/>
                </a:lnTo>
                <a:lnTo>
                  <a:pt x="1318" y="489"/>
                </a:lnTo>
                <a:lnTo>
                  <a:pt x="1319" y="448"/>
                </a:lnTo>
                <a:lnTo>
                  <a:pt x="1321" y="406"/>
                </a:lnTo>
                <a:lnTo>
                  <a:pt x="1325" y="358"/>
                </a:lnTo>
                <a:lnTo>
                  <a:pt x="1330" y="338"/>
                </a:lnTo>
                <a:lnTo>
                  <a:pt x="1339" y="320"/>
                </a:lnTo>
                <a:lnTo>
                  <a:pt x="1354" y="306"/>
                </a:lnTo>
                <a:lnTo>
                  <a:pt x="1372" y="296"/>
                </a:lnTo>
                <a:lnTo>
                  <a:pt x="1391" y="291"/>
                </a:lnTo>
                <a:lnTo>
                  <a:pt x="1432" y="289"/>
                </a:lnTo>
                <a:lnTo>
                  <a:pt x="1466" y="286"/>
                </a:lnTo>
                <a:lnTo>
                  <a:pt x="1495" y="285"/>
                </a:lnTo>
                <a:lnTo>
                  <a:pt x="1521" y="284"/>
                </a:lnTo>
                <a:lnTo>
                  <a:pt x="1545" y="284"/>
                </a:lnTo>
                <a:close/>
                <a:moveTo>
                  <a:pt x="914" y="284"/>
                </a:moveTo>
                <a:lnTo>
                  <a:pt x="938" y="284"/>
                </a:lnTo>
                <a:lnTo>
                  <a:pt x="963" y="285"/>
                </a:lnTo>
                <a:lnTo>
                  <a:pt x="992" y="286"/>
                </a:lnTo>
                <a:lnTo>
                  <a:pt x="1026" y="289"/>
                </a:lnTo>
                <a:lnTo>
                  <a:pt x="1067" y="291"/>
                </a:lnTo>
                <a:lnTo>
                  <a:pt x="1087" y="296"/>
                </a:lnTo>
                <a:lnTo>
                  <a:pt x="1105" y="306"/>
                </a:lnTo>
                <a:lnTo>
                  <a:pt x="1119" y="320"/>
                </a:lnTo>
                <a:lnTo>
                  <a:pt x="1129" y="338"/>
                </a:lnTo>
                <a:lnTo>
                  <a:pt x="1134" y="358"/>
                </a:lnTo>
                <a:lnTo>
                  <a:pt x="1137" y="406"/>
                </a:lnTo>
                <a:lnTo>
                  <a:pt x="1140" y="448"/>
                </a:lnTo>
                <a:lnTo>
                  <a:pt x="1141" y="489"/>
                </a:lnTo>
                <a:lnTo>
                  <a:pt x="863" y="489"/>
                </a:lnTo>
                <a:lnTo>
                  <a:pt x="846" y="491"/>
                </a:lnTo>
                <a:lnTo>
                  <a:pt x="830" y="497"/>
                </a:lnTo>
                <a:lnTo>
                  <a:pt x="817" y="505"/>
                </a:lnTo>
                <a:lnTo>
                  <a:pt x="805" y="517"/>
                </a:lnTo>
                <a:lnTo>
                  <a:pt x="691" y="668"/>
                </a:lnTo>
                <a:lnTo>
                  <a:pt x="688" y="624"/>
                </a:lnTo>
                <a:lnTo>
                  <a:pt x="686" y="580"/>
                </a:lnTo>
                <a:lnTo>
                  <a:pt x="685" y="539"/>
                </a:lnTo>
                <a:lnTo>
                  <a:pt x="685" y="498"/>
                </a:lnTo>
                <a:lnTo>
                  <a:pt x="688" y="455"/>
                </a:lnTo>
                <a:lnTo>
                  <a:pt x="690" y="410"/>
                </a:lnTo>
                <a:lnTo>
                  <a:pt x="694" y="358"/>
                </a:lnTo>
                <a:lnTo>
                  <a:pt x="699" y="338"/>
                </a:lnTo>
                <a:lnTo>
                  <a:pt x="708" y="320"/>
                </a:lnTo>
                <a:lnTo>
                  <a:pt x="723" y="306"/>
                </a:lnTo>
                <a:lnTo>
                  <a:pt x="741" y="296"/>
                </a:lnTo>
                <a:lnTo>
                  <a:pt x="760" y="291"/>
                </a:lnTo>
                <a:lnTo>
                  <a:pt x="801" y="289"/>
                </a:lnTo>
                <a:lnTo>
                  <a:pt x="835" y="286"/>
                </a:lnTo>
                <a:lnTo>
                  <a:pt x="864" y="285"/>
                </a:lnTo>
                <a:lnTo>
                  <a:pt x="890" y="284"/>
                </a:lnTo>
                <a:lnTo>
                  <a:pt x="914" y="284"/>
                </a:lnTo>
                <a:close/>
                <a:moveTo>
                  <a:pt x="2126" y="271"/>
                </a:moveTo>
                <a:lnTo>
                  <a:pt x="2158" y="274"/>
                </a:lnTo>
                <a:lnTo>
                  <a:pt x="2186" y="285"/>
                </a:lnTo>
                <a:lnTo>
                  <a:pt x="2210" y="301"/>
                </a:lnTo>
                <a:lnTo>
                  <a:pt x="2232" y="321"/>
                </a:lnTo>
                <a:lnTo>
                  <a:pt x="2247" y="345"/>
                </a:lnTo>
                <a:lnTo>
                  <a:pt x="2257" y="374"/>
                </a:lnTo>
                <a:lnTo>
                  <a:pt x="2261" y="405"/>
                </a:lnTo>
                <a:lnTo>
                  <a:pt x="2257" y="435"/>
                </a:lnTo>
                <a:lnTo>
                  <a:pt x="2247" y="464"/>
                </a:lnTo>
                <a:lnTo>
                  <a:pt x="2232" y="488"/>
                </a:lnTo>
                <a:lnTo>
                  <a:pt x="2210" y="509"/>
                </a:lnTo>
                <a:lnTo>
                  <a:pt x="2186" y="524"/>
                </a:lnTo>
                <a:lnTo>
                  <a:pt x="2158" y="535"/>
                </a:lnTo>
                <a:lnTo>
                  <a:pt x="2126" y="539"/>
                </a:lnTo>
                <a:lnTo>
                  <a:pt x="2096" y="535"/>
                </a:lnTo>
                <a:lnTo>
                  <a:pt x="2068" y="524"/>
                </a:lnTo>
                <a:lnTo>
                  <a:pt x="2043" y="509"/>
                </a:lnTo>
                <a:lnTo>
                  <a:pt x="2022" y="488"/>
                </a:lnTo>
                <a:lnTo>
                  <a:pt x="2007" y="464"/>
                </a:lnTo>
                <a:lnTo>
                  <a:pt x="1996" y="435"/>
                </a:lnTo>
                <a:lnTo>
                  <a:pt x="1993" y="405"/>
                </a:lnTo>
                <a:lnTo>
                  <a:pt x="1996" y="374"/>
                </a:lnTo>
                <a:lnTo>
                  <a:pt x="2007" y="345"/>
                </a:lnTo>
                <a:lnTo>
                  <a:pt x="2022" y="321"/>
                </a:lnTo>
                <a:lnTo>
                  <a:pt x="2043" y="301"/>
                </a:lnTo>
                <a:lnTo>
                  <a:pt x="2068" y="285"/>
                </a:lnTo>
                <a:lnTo>
                  <a:pt x="2096" y="274"/>
                </a:lnTo>
                <a:lnTo>
                  <a:pt x="2126" y="271"/>
                </a:lnTo>
                <a:close/>
                <a:moveTo>
                  <a:pt x="1547" y="0"/>
                </a:moveTo>
                <a:lnTo>
                  <a:pt x="1575" y="3"/>
                </a:lnTo>
                <a:lnTo>
                  <a:pt x="1601" y="13"/>
                </a:lnTo>
                <a:lnTo>
                  <a:pt x="1623" y="27"/>
                </a:lnTo>
                <a:lnTo>
                  <a:pt x="1643" y="46"/>
                </a:lnTo>
                <a:lnTo>
                  <a:pt x="1657" y="69"/>
                </a:lnTo>
                <a:lnTo>
                  <a:pt x="1667" y="94"/>
                </a:lnTo>
                <a:lnTo>
                  <a:pt x="1669" y="123"/>
                </a:lnTo>
                <a:lnTo>
                  <a:pt x="1667" y="151"/>
                </a:lnTo>
                <a:lnTo>
                  <a:pt x="1657" y="176"/>
                </a:lnTo>
                <a:lnTo>
                  <a:pt x="1643" y="199"/>
                </a:lnTo>
                <a:lnTo>
                  <a:pt x="1623" y="219"/>
                </a:lnTo>
                <a:lnTo>
                  <a:pt x="1601" y="233"/>
                </a:lnTo>
                <a:lnTo>
                  <a:pt x="1575" y="241"/>
                </a:lnTo>
                <a:lnTo>
                  <a:pt x="1547" y="245"/>
                </a:lnTo>
                <a:lnTo>
                  <a:pt x="1520" y="241"/>
                </a:lnTo>
                <a:lnTo>
                  <a:pt x="1493" y="233"/>
                </a:lnTo>
                <a:lnTo>
                  <a:pt x="1470" y="219"/>
                </a:lnTo>
                <a:lnTo>
                  <a:pt x="1452" y="199"/>
                </a:lnTo>
                <a:lnTo>
                  <a:pt x="1437" y="176"/>
                </a:lnTo>
                <a:lnTo>
                  <a:pt x="1428" y="151"/>
                </a:lnTo>
                <a:lnTo>
                  <a:pt x="1424" y="123"/>
                </a:lnTo>
                <a:lnTo>
                  <a:pt x="1428" y="94"/>
                </a:lnTo>
                <a:lnTo>
                  <a:pt x="1437" y="69"/>
                </a:lnTo>
                <a:lnTo>
                  <a:pt x="1452" y="46"/>
                </a:lnTo>
                <a:lnTo>
                  <a:pt x="1470" y="27"/>
                </a:lnTo>
                <a:lnTo>
                  <a:pt x="1493" y="13"/>
                </a:lnTo>
                <a:lnTo>
                  <a:pt x="1520" y="3"/>
                </a:lnTo>
                <a:lnTo>
                  <a:pt x="1547" y="0"/>
                </a:lnTo>
                <a:close/>
                <a:moveTo>
                  <a:pt x="916" y="0"/>
                </a:moveTo>
                <a:lnTo>
                  <a:pt x="944" y="3"/>
                </a:lnTo>
                <a:lnTo>
                  <a:pt x="969" y="13"/>
                </a:lnTo>
                <a:lnTo>
                  <a:pt x="992" y="27"/>
                </a:lnTo>
                <a:lnTo>
                  <a:pt x="1012" y="46"/>
                </a:lnTo>
                <a:lnTo>
                  <a:pt x="1026" y="69"/>
                </a:lnTo>
                <a:lnTo>
                  <a:pt x="1035" y="94"/>
                </a:lnTo>
                <a:lnTo>
                  <a:pt x="1038" y="123"/>
                </a:lnTo>
                <a:lnTo>
                  <a:pt x="1035" y="151"/>
                </a:lnTo>
                <a:lnTo>
                  <a:pt x="1026" y="176"/>
                </a:lnTo>
                <a:lnTo>
                  <a:pt x="1012" y="199"/>
                </a:lnTo>
                <a:lnTo>
                  <a:pt x="992" y="219"/>
                </a:lnTo>
                <a:lnTo>
                  <a:pt x="969" y="233"/>
                </a:lnTo>
                <a:lnTo>
                  <a:pt x="944" y="241"/>
                </a:lnTo>
                <a:lnTo>
                  <a:pt x="916" y="245"/>
                </a:lnTo>
                <a:lnTo>
                  <a:pt x="887" y="241"/>
                </a:lnTo>
                <a:lnTo>
                  <a:pt x="862" y="233"/>
                </a:lnTo>
                <a:lnTo>
                  <a:pt x="839" y="219"/>
                </a:lnTo>
                <a:lnTo>
                  <a:pt x="819" y="199"/>
                </a:lnTo>
                <a:lnTo>
                  <a:pt x="805" y="176"/>
                </a:lnTo>
                <a:lnTo>
                  <a:pt x="796" y="151"/>
                </a:lnTo>
                <a:lnTo>
                  <a:pt x="793" y="123"/>
                </a:lnTo>
                <a:lnTo>
                  <a:pt x="796" y="94"/>
                </a:lnTo>
                <a:lnTo>
                  <a:pt x="805" y="69"/>
                </a:lnTo>
                <a:lnTo>
                  <a:pt x="819" y="46"/>
                </a:lnTo>
                <a:lnTo>
                  <a:pt x="839" y="27"/>
                </a:lnTo>
                <a:lnTo>
                  <a:pt x="862" y="13"/>
                </a:lnTo>
                <a:lnTo>
                  <a:pt x="887" y="3"/>
                </a:lnTo>
                <a:lnTo>
                  <a:pt x="91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52" name="Right Arrow 251"/>
          <p:cNvSpPr>
            <a:spLocks/>
          </p:cNvSpPr>
          <p:nvPr/>
        </p:nvSpPr>
        <p:spPr bwMode="auto">
          <a:xfrm rot="17991549">
            <a:off x="1244808" y="4354611"/>
            <a:ext cx="504329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3" name="Right Arrow 252"/>
          <p:cNvSpPr>
            <a:spLocks/>
          </p:cNvSpPr>
          <p:nvPr/>
        </p:nvSpPr>
        <p:spPr bwMode="auto">
          <a:xfrm rot="17204564">
            <a:off x="1403215" y="4009904"/>
            <a:ext cx="1193292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4" name="Right Arrow 283"/>
          <p:cNvSpPr>
            <a:spLocks/>
          </p:cNvSpPr>
          <p:nvPr/>
        </p:nvSpPr>
        <p:spPr bwMode="auto">
          <a:xfrm rot="17991549">
            <a:off x="1687604" y="3624749"/>
            <a:ext cx="504329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5" name="Right Arrow 284"/>
          <p:cNvSpPr>
            <a:spLocks/>
          </p:cNvSpPr>
          <p:nvPr/>
        </p:nvSpPr>
        <p:spPr bwMode="auto">
          <a:xfrm rot="16200000">
            <a:off x="2123546" y="3637106"/>
            <a:ext cx="387743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6" name="Right Arrow 285"/>
          <p:cNvSpPr>
            <a:spLocks/>
          </p:cNvSpPr>
          <p:nvPr/>
        </p:nvSpPr>
        <p:spPr bwMode="auto">
          <a:xfrm rot="16200000">
            <a:off x="2123546" y="4341853"/>
            <a:ext cx="387743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2" name="Right Arrow 311"/>
          <p:cNvSpPr>
            <a:spLocks/>
          </p:cNvSpPr>
          <p:nvPr/>
        </p:nvSpPr>
        <p:spPr bwMode="auto">
          <a:xfrm rot="14636672">
            <a:off x="2925064" y="4341853"/>
            <a:ext cx="387743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4" name="Right Arrow 313"/>
          <p:cNvSpPr>
            <a:spLocks/>
          </p:cNvSpPr>
          <p:nvPr/>
        </p:nvSpPr>
        <p:spPr bwMode="auto">
          <a:xfrm rot="17746223">
            <a:off x="2656130" y="4346298"/>
            <a:ext cx="387743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5" name="Right Arrow 314"/>
          <p:cNvSpPr>
            <a:spLocks/>
          </p:cNvSpPr>
          <p:nvPr/>
        </p:nvSpPr>
        <p:spPr bwMode="auto">
          <a:xfrm rot="3621288" flipH="1">
            <a:off x="2427056" y="3616076"/>
            <a:ext cx="456323" cy="68580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94E6FF">
                  <a:alpha val="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5612401" y="2415536"/>
            <a:ext cx="1520897" cy="24031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algn="ctr" eaLnBrk="0" hangingPunct="0">
              <a:lnSpc>
                <a:spcPct val="100000"/>
              </a:lnSpc>
              <a:defRPr sz="1600" b="1">
                <a:solidFill>
                  <a:schemeClr val="bg2">
                    <a:lumMod val="75000"/>
                    <a:alpha val="80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7AC2">
                    <a:lumMod val="75000"/>
                  </a:srgbClr>
                </a:solidFill>
                <a:latin typeface="Arial"/>
              </a:rPr>
              <a:t>Networked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1563063" y="2415536"/>
            <a:ext cx="1520897" cy="24031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3200">
                <a:solidFill>
                  <a:srgbClr val="B9E0F7">
                    <a:alpha val="30000"/>
                  </a:srgbClr>
                </a:solidFill>
              </a:defRPr>
            </a:lvl1pPr>
          </a:lstStyle>
          <a:p>
            <a:pPr algn="ctr" defTabSz="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7AC2">
                    <a:lumMod val="75000"/>
                  </a:srgbClr>
                </a:solidFill>
                <a:latin typeface="Arial"/>
              </a:rPr>
              <a:t>Hierarchical</a:t>
            </a:r>
          </a:p>
        </p:txBody>
      </p:sp>
      <p:sp>
        <p:nvSpPr>
          <p:cNvPr id="333" name="Freeform 6"/>
          <p:cNvSpPr>
            <a:spLocks/>
          </p:cNvSpPr>
          <p:nvPr/>
        </p:nvSpPr>
        <p:spPr bwMode="auto">
          <a:xfrm>
            <a:off x="2139559" y="3054104"/>
            <a:ext cx="155969" cy="268357"/>
          </a:xfrm>
          <a:custGeom>
            <a:avLst/>
            <a:gdLst>
              <a:gd name="T0" fmla="*/ 740 w 1358"/>
              <a:gd name="T1" fmla="*/ 4 h 2337"/>
              <a:gd name="T2" fmla="*/ 846 w 1358"/>
              <a:gd name="T3" fmla="*/ 33 h 2337"/>
              <a:gd name="T4" fmla="*/ 939 w 1358"/>
              <a:gd name="T5" fmla="*/ 87 h 2337"/>
              <a:gd name="T6" fmla="*/ 1015 w 1358"/>
              <a:gd name="T7" fmla="*/ 163 h 2337"/>
              <a:gd name="T8" fmla="*/ 1070 w 1358"/>
              <a:gd name="T9" fmla="*/ 256 h 2337"/>
              <a:gd name="T10" fmla="*/ 1099 w 1358"/>
              <a:gd name="T11" fmla="*/ 363 h 2337"/>
              <a:gd name="T12" fmla="*/ 1100 w 1358"/>
              <a:gd name="T13" fmla="*/ 475 h 2337"/>
              <a:gd name="T14" fmla="*/ 1072 w 1358"/>
              <a:gd name="T15" fmla="*/ 578 h 2337"/>
              <a:gd name="T16" fmla="*/ 1021 w 1358"/>
              <a:gd name="T17" fmla="*/ 669 h 2337"/>
              <a:gd name="T18" fmla="*/ 1024 w 1358"/>
              <a:gd name="T19" fmla="*/ 711 h 2337"/>
              <a:gd name="T20" fmla="*/ 1105 w 1358"/>
              <a:gd name="T21" fmla="*/ 719 h 2337"/>
              <a:gd name="T22" fmla="*/ 1182 w 1358"/>
              <a:gd name="T23" fmla="*/ 750 h 2337"/>
              <a:gd name="T24" fmla="*/ 1249 w 1358"/>
              <a:gd name="T25" fmla="*/ 800 h 2337"/>
              <a:gd name="T26" fmla="*/ 1300 w 1358"/>
              <a:gd name="T27" fmla="*/ 866 h 2337"/>
              <a:gd name="T28" fmla="*/ 1331 w 1358"/>
              <a:gd name="T29" fmla="*/ 944 h 2337"/>
              <a:gd name="T30" fmla="*/ 1344 w 1358"/>
              <a:gd name="T31" fmla="*/ 1074 h 2337"/>
              <a:gd name="T32" fmla="*/ 1353 w 1358"/>
              <a:gd name="T33" fmla="*/ 1233 h 2337"/>
              <a:gd name="T34" fmla="*/ 1358 w 1358"/>
              <a:gd name="T35" fmla="*/ 1377 h 2337"/>
              <a:gd name="T36" fmla="*/ 1356 w 1358"/>
              <a:gd name="T37" fmla="*/ 1516 h 2337"/>
              <a:gd name="T38" fmla="*/ 1350 w 1358"/>
              <a:gd name="T39" fmla="*/ 1661 h 2337"/>
              <a:gd name="T40" fmla="*/ 1338 w 1358"/>
              <a:gd name="T41" fmla="*/ 1820 h 2337"/>
              <a:gd name="T42" fmla="*/ 1324 w 1358"/>
              <a:gd name="T43" fmla="*/ 1945 h 2337"/>
              <a:gd name="T44" fmla="*/ 1291 w 1358"/>
              <a:gd name="T45" fmla="*/ 2011 h 2337"/>
              <a:gd name="T46" fmla="*/ 1238 w 1358"/>
              <a:gd name="T47" fmla="*/ 2061 h 2337"/>
              <a:gd name="T48" fmla="*/ 1206 w 1358"/>
              <a:gd name="T49" fmla="*/ 2142 h 2337"/>
              <a:gd name="T50" fmla="*/ 1194 w 1358"/>
              <a:gd name="T51" fmla="*/ 2210 h 2337"/>
              <a:gd name="T52" fmla="*/ 1161 w 1358"/>
              <a:gd name="T53" fmla="*/ 2268 h 2337"/>
              <a:gd name="T54" fmla="*/ 1110 w 1358"/>
              <a:gd name="T55" fmla="*/ 2310 h 2337"/>
              <a:gd name="T56" fmla="*/ 1047 w 1358"/>
              <a:gd name="T57" fmla="*/ 2335 h 2337"/>
              <a:gd name="T58" fmla="*/ 346 w 1358"/>
              <a:gd name="T59" fmla="*/ 2337 h 2337"/>
              <a:gd name="T60" fmla="*/ 278 w 1358"/>
              <a:gd name="T61" fmla="*/ 2325 h 2337"/>
              <a:gd name="T62" fmla="*/ 220 w 1358"/>
              <a:gd name="T63" fmla="*/ 2291 h 2337"/>
              <a:gd name="T64" fmla="*/ 178 w 1358"/>
              <a:gd name="T65" fmla="*/ 2242 h 2337"/>
              <a:gd name="T66" fmla="*/ 153 w 1358"/>
              <a:gd name="T67" fmla="*/ 2177 h 2337"/>
              <a:gd name="T68" fmla="*/ 151 w 1358"/>
              <a:gd name="T69" fmla="*/ 2080 h 2337"/>
              <a:gd name="T70" fmla="*/ 89 w 1358"/>
              <a:gd name="T71" fmla="*/ 2038 h 2337"/>
              <a:gd name="T72" fmla="*/ 47 w 1358"/>
              <a:gd name="T73" fmla="*/ 1979 h 2337"/>
              <a:gd name="T74" fmla="*/ 26 w 1358"/>
              <a:gd name="T75" fmla="*/ 1908 h 2337"/>
              <a:gd name="T76" fmla="*/ 12 w 1358"/>
              <a:gd name="T77" fmla="*/ 1737 h 2337"/>
              <a:gd name="T78" fmla="*/ 3 w 1358"/>
              <a:gd name="T79" fmla="*/ 1587 h 2337"/>
              <a:gd name="T80" fmla="*/ 0 w 1358"/>
              <a:gd name="T81" fmla="*/ 1447 h 2337"/>
              <a:gd name="T82" fmla="*/ 1 w 1358"/>
              <a:gd name="T83" fmla="*/ 1307 h 2337"/>
              <a:gd name="T84" fmla="*/ 8 w 1358"/>
              <a:gd name="T85" fmla="*/ 1156 h 2337"/>
              <a:gd name="T86" fmla="*/ 19 w 1358"/>
              <a:gd name="T87" fmla="*/ 987 h 2337"/>
              <a:gd name="T88" fmla="*/ 38 w 1358"/>
              <a:gd name="T89" fmla="*/ 904 h 2337"/>
              <a:gd name="T90" fmla="*/ 80 w 1358"/>
              <a:gd name="T91" fmla="*/ 832 h 2337"/>
              <a:gd name="T92" fmla="*/ 139 w 1358"/>
              <a:gd name="T93" fmla="*/ 773 h 2337"/>
              <a:gd name="T94" fmla="*/ 213 w 1358"/>
              <a:gd name="T95" fmla="*/ 733 h 2337"/>
              <a:gd name="T96" fmla="*/ 295 w 1358"/>
              <a:gd name="T97" fmla="*/ 713 h 2337"/>
              <a:gd name="T98" fmla="*/ 378 w 1358"/>
              <a:gd name="T99" fmla="*/ 707 h 2337"/>
              <a:gd name="T100" fmla="*/ 317 w 1358"/>
              <a:gd name="T101" fmla="*/ 624 h 2337"/>
              <a:gd name="T102" fmla="*/ 277 w 1358"/>
              <a:gd name="T103" fmla="*/ 527 h 2337"/>
              <a:gd name="T104" fmla="*/ 263 w 1358"/>
              <a:gd name="T105" fmla="*/ 419 h 2337"/>
              <a:gd name="T106" fmla="*/ 278 w 1358"/>
              <a:gd name="T107" fmla="*/ 308 h 2337"/>
              <a:gd name="T108" fmla="*/ 320 w 1358"/>
              <a:gd name="T109" fmla="*/ 208 h 2337"/>
              <a:gd name="T110" fmla="*/ 387 w 1358"/>
              <a:gd name="T111" fmla="*/ 123 h 2337"/>
              <a:gd name="T112" fmla="*/ 471 w 1358"/>
              <a:gd name="T113" fmla="*/ 57 h 2337"/>
              <a:gd name="T114" fmla="*/ 572 w 1358"/>
              <a:gd name="T115" fmla="*/ 14 h 2337"/>
              <a:gd name="T116" fmla="*/ 683 w 1358"/>
              <a:gd name="T117" fmla="*/ 0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58" h="2337">
                <a:moveTo>
                  <a:pt x="683" y="0"/>
                </a:moveTo>
                <a:lnTo>
                  <a:pt x="740" y="4"/>
                </a:lnTo>
                <a:lnTo>
                  <a:pt x="795" y="14"/>
                </a:lnTo>
                <a:lnTo>
                  <a:pt x="846" y="33"/>
                </a:lnTo>
                <a:lnTo>
                  <a:pt x="896" y="57"/>
                </a:lnTo>
                <a:lnTo>
                  <a:pt x="939" y="87"/>
                </a:lnTo>
                <a:lnTo>
                  <a:pt x="980" y="123"/>
                </a:lnTo>
                <a:lnTo>
                  <a:pt x="1015" y="163"/>
                </a:lnTo>
                <a:lnTo>
                  <a:pt x="1046" y="208"/>
                </a:lnTo>
                <a:lnTo>
                  <a:pt x="1070" y="256"/>
                </a:lnTo>
                <a:lnTo>
                  <a:pt x="1088" y="308"/>
                </a:lnTo>
                <a:lnTo>
                  <a:pt x="1099" y="363"/>
                </a:lnTo>
                <a:lnTo>
                  <a:pt x="1104" y="419"/>
                </a:lnTo>
                <a:lnTo>
                  <a:pt x="1100" y="475"/>
                </a:lnTo>
                <a:lnTo>
                  <a:pt x="1089" y="527"/>
                </a:lnTo>
                <a:lnTo>
                  <a:pt x="1072" y="578"/>
                </a:lnTo>
                <a:lnTo>
                  <a:pt x="1049" y="625"/>
                </a:lnTo>
                <a:lnTo>
                  <a:pt x="1021" y="669"/>
                </a:lnTo>
                <a:lnTo>
                  <a:pt x="988" y="708"/>
                </a:lnTo>
                <a:lnTo>
                  <a:pt x="1024" y="711"/>
                </a:lnTo>
                <a:lnTo>
                  <a:pt x="1063" y="713"/>
                </a:lnTo>
                <a:lnTo>
                  <a:pt x="1105" y="719"/>
                </a:lnTo>
                <a:lnTo>
                  <a:pt x="1145" y="733"/>
                </a:lnTo>
                <a:lnTo>
                  <a:pt x="1182" y="750"/>
                </a:lnTo>
                <a:lnTo>
                  <a:pt x="1217" y="773"/>
                </a:lnTo>
                <a:lnTo>
                  <a:pt x="1249" y="800"/>
                </a:lnTo>
                <a:lnTo>
                  <a:pt x="1277" y="832"/>
                </a:lnTo>
                <a:lnTo>
                  <a:pt x="1300" y="866"/>
                </a:lnTo>
                <a:lnTo>
                  <a:pt x="1318" y="904"/>
                </a:lnTo>
                <a:lnTo>
                  <a:pt x="1331" y="944"/>
                </a:lnTo>
                <a:lnTo>
                  <a:pt x="1337" y="987"/>
                </a:lnTo>
                <a:lnTo>
                  <a:pt x="1344" y="1074"/>
                </a:lnTo>
                <a:lnTo>
                  <a:pt x="1349" y="1156"/>
                </a:lnTo>
                <a:lnTo>
                  <a:pt x="1353" y="1233"/>
                </a:lnTo>
                <a:lnTo>
                  <a:pt x="1355" y="1306"/>
                </a:lnTo>
                <a:lnTo>
                  <a:pt x="1358" y="1377"/>
                </a:lnTo>
                <a:lnTo>
                  <a:pt x="1358" y="1447"/>
                </a:lnTo>
                <a:lnTo>
                  <a:pt x="1356" y="1516"/>
                </a:lnTo>
                <a:lnTo>
                  <a:pt x="1354" y="1587"/>
                </a:lnTo>
                <a:lnTo>
                  <a:pt x="1350" y="1661"/>
                </a:lnTo>
                <a:lnTo>
                  <a:pt x="1346" y="1737"/>
                </a:lnTo>
                <a:lnTo>
                  <a:pt x="1338" y="1820"/>
                </a:lnTo>
                <a:lnTo>
                  <a:pt x="1331" y="1908"/>
                </a:lnTo>
                <a:lnTo>
                  <a:pt x="1324" y="1945"/>
                </a:lnTo>
                <a:lnTo>
                  <a:pt x="1310" y="1979"/>
                </a:lnTo>
                <a:lnTo>
                  <a:pt x="1291" y="2011"/>
                </a:lnTo>
                <a:lnTo>
                  <a:pt x="1267" y="2038"/>
                </a:lnTo>
                <a:lnTo>
                  <a:pt x="1238" y="2061"/>
                </a:lnTo>
                <a:lnTo>
                  <a:pt x="1206" y="2080"/>
                </a:lnTo>
                <a:lnTo>
                  <a:pt x="1206" y="2142"/>
                </a:lnTo>
                <a:lnTo>
                  <a:pt x="1203" y="2177"/>
                </a:lnTo>
                <a:lnTo>
                  <a:pt x="1194" y="2210"/>
                </a:lnTo>
                <a:lnTo>
                  <a:pt x="1180" y="2242"/>
                </a:lnTo>
                <a:lnTo>
                  <a:pt x="1161" y="2268"/>
                </a:lnTo>
                <a:lnTo>
                  <a:pt x="1138" y="2291"/>
                </a:lnTo>
                <a:lnTo>
                  <a:pt x="1110" y="2310"/>
                </a:lnTo>
                <a:lnTo>
                  <a:pt x="1080" y="2325"/>
                </a:lnTo>
                <a:lnTo>
                  <a:pt x="1047" y="2335"/>
                </a:lnTo>
                <a:lnTo>
                  <a:pt x="1012" y="2337"/>
                </a:lnTo>
                <a:lnTo>
                  <a:pt x="346" y="2337"/>
                </a:lnTo>
                <a:lnTo>
                  <a:pt x="311" y="2335"/>
                </a:lnTo>
                <a:lnTo>
                  <a:pt x="278" y="2325"/>
                </a:lnTo>
                <a:lnTo>
                  <a:pt x="246" y="2310"/>
                </a:lnTo>
                <a:lnTo>
                  <a:pt x="220" y="2291"/>
                </a:lnTo>
                <a:lnTo>
                  <a:pt x="197" y="2268"/>
                </a:lnTo>
                <a:lnTo>
                  <a:pt x="178" y="2242"/>
                </a:lnTo>
                <a:lnTo>
                  <a:pt x="163" y="2210"/>
                </a:lnTo>
                <a:lnTo>
                  <a:pt x="153" y="2177"/>
                </a:lnTo>
                <a:lnTo>
                  <a:pt x="151" y="2142"/>
                </a:lnTo>
                <a:lnTo>
                  <a:pt x="151" y="2080"/>
                </a:lnTo>
                <a:lnTo>
                  <a:pt x="118" y="2061"/>
                </a:lnTo>
                <a:lnTo>
                  <a:pt x="89" y="2038"/>
                </a:lnTo>
                <a:lnTo>
                  <a:pt x="65" y="2011"/>
                </a:lnTo>
                <a:lnTo>
                  <a:pt x="47" y="1979"/>
                </a:lnTo>
                <a:lnTo>
                  <a:pt x="34" y="1945"/>
                </a:lnTo>
                <a:lnTo>
                  <a:pt x="26" y="1908"/>
                </a:lnTo>
                <a:lnTo>
                  <a:pt x="18" y="1820"/>
                </a:lnTo>
                <a:lnTo>
                  <a:pt x="12" y="1737"/>
                </a:lnTo>
                <a:lnTo>
                  <a:pt x="7" y="1661"/>
                </a:lnTo>
                <a:lnTo>
                  <a:pt x="3" y="1587"/>
                </a:lnTo>
                <a:lnTo>
                  <a:pt x="1" y="1516"/>
                </a:lnTo>
                <a:lnTo>
                  <a:pt x="0" y="1447"/>
                </a:lnTo>
                <a:lnTo>
                  <a:pt x="0" y="1377"/>
                </a:lnTo>
                <a:lnTo>
                  <a:pt x="1" y="1307"/>
                </a:lnTo>
                <a:lnTo>
                  <a:pt x="3" y="1233"/>
                </a:lnTo>
                <a:lnTo>
                  <a:pt x="8" y="1156"/>
                </a:lnTo>
                <a:lnTo>
                  <a:pt x="13" y="1075"/>
                </a:lnTo>
                <a:lnTo>
                  <a:pt x="19" y="987"/>
                </a:lnTo>
                <a:lnTo>
                  <a:pt x="26" y="944"/>
                </a:lnTo>
                <a:lnTo>
                  <a:pt x="38" y="904"/>
                </a:lnTo>
                <a:lnTo>
                  <a:pt x="57" y="866"/>
                </a:lnTo>
                <a:lnTo>
                  <a:pt x="80" y="832"/>
                </a:lnTo>
                <a:lnTo>
                  <a:pt x="107" y="800"/>
                </a:lnTo>
                <a:lnTo>
                  <a:pt x="139" y="773"/>
                </a:lnTo>
                <a:lnTo>
                  <a:pt x="174" y="750"/>
                </a:lnTo>
                <a:lnTo>
                  <a:pt x="213" y="733"/>
                </a:lnTo>
                <a:lnTo>
                  <a:pt x="253" y="719"/>
                </a:lnTo>
                <a:lnTo>
                  <a:pt x="295" y="713"/>
                </a:lnTo>
                <a:lnTo>
                  <a:pt x="337" y="711"/>
                </a:lnTo>
                <a:lnTo>
                  <a:pt x="378" y="707"/>
                </a:lnTo>
                <a:lnTo>
                  <a:pt x="344" y="669"/>
                </a:lnTo>
                <a:lnTo>
                  <a:pt x="317" y="624"/>
                </a:lnTo>
                <a:lnTo>
                  <a:pt x="294" y="578"/>
                </a:lnTo>
                <a:lnTo>
                  <a:pt x="277" y="527"/>
                </a:lnTo>
                <a:lnTo>
                  <a:pt x="267" y="475"/>
                </a:lnTo>
                <a:lnTo>
                  <a:pt x="263" y="419"/>
                </a:lnTo>
                <a:lnTo>
                  <a:pt x="267" y="363"/>
                </a:lnTo>
                <a:lnTo>
                  <a:pt x="278" y="308"/>
                </a:lnTo>
                <a:lnTo>
                  <a:pt x="296" y="256"/>
                </a:lnTo>
                <a:lnTo>
                  <a:pt x="320" y="208"/>
                </a:lnTo>
                <a:lnTo>
                  <a:pt x="350" y="163"/>
                </a:lnTo>
                <a:lnTo>
                  <a:pt x="387" y="123"/>
                </a:lnTo>
                <a:lnTo>
                  <a:pt x="427" y="87"/>
                </a:lnTo>
                <a:lnTo>
                  <a:pt x="471" y="57"/>
                </a:lnTo>
                <a:lnTo>
                  <a:pt x="520" y="33"/>
                </a:lnTo>
                <a:lnTo>
                  <a:pt x="572" y="14"/>
                </a:lnTo>
                <a:lnTo>
                  <a:pt x="626" y="4"/>
                </a:lnTo>
                <a:lnTo>
                  <a:pt x="683" y="0"/>
                </a:lnTo>
                <a:close/>
              </a:path>
            </a:pathLst>
          </a:custGeom>
          <a:solidFill>
            <a:srgbClr val="5896C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34" name="Freeform 7"/>
          <p:cNvSpPr>
            <a:spLocks noEditPoints="1"/>
          </p:cNvSpPr>
          <p:nvPr/>
        </p:nvSpPr>
        <p:spPr bwMode="auto">
          <a:xfrm>
            <a:off x="2153321" y="3067866"/>
            <a:ext cx="128445" cy="240833"/>
          </a:xfrm>
          <a:custGeom>
            <a:avLst/>
            <a:gdLst>
              <a:gd name="T0" fmla="*/ 617 w 1118"/>
              <a:gd name="T1" fmla="*/ 695 h 2097"/>
              <a:gd name="T2" fmla="*/ 752 w 1118"/>
              <a:gd name="T3" fmla="*/ 701 h 2097"/>
              <a:gd name="T4" fmla="*/ 934 w 1118"/>
              <a:gd name="T5" fmla="*/ 713 h 2097"/>
              <a:gd name="T6" fmla="*/ 1031 w 1118"/>
              <a:gd name="T7" fmla="*/ 753 h 2097"/>
              <a:gd name="T8" fmla="*/ 1091 w 1118"/>
              <a:gd name="T9" fmla="*/ 841 h 2097"/>
              <a:gd name="T10" fmla="*/ 1109 w 1118"/>
              <a:gd name="T11" fmla="*/ 1042 h 2097"/>
              <a:gd name="T12" fmla="*/ 1118 w 1118"/>
              <a:gd name="T13" fmla="*/ 1258 h 2097"/>
              <a:gd name="T14" fmla="*/ 1114 w 1118"/>
              <a:gd name="T15" fmla="*/ 1463 h 2097"/>
              <a:gd name="T16" fmla="*/ 1100 w 1118"/>
              <a:gd name="T17" fmla="*/ 1690 h 2097"/>
              <a:gd name="T18" fmla="*/ 1073 w 1118"/>
              <a:gd name="T19" fmla="*/ 1823 h 2097"/>
              <a:gd name="T20" fmla="*/ 1009 w 1118"/>
              <a:gd name="T21" fmla="*/ 1858 h 2097"/>
              <a:gd name="T22" fmla="*/ 984 w 1118"/>
              <a:gd name="T23" fmla="*/ 1862 h 2097"/>
              <a:gd name="T24" fmla="*/ 976 w 1118"/>
              <a:gd name="T25" fmla="*/ 1866 h 2097"/>
              <a:gd name="T26" fmla="*/ 964 w 1118"/>
              <a:gd name="T27" fmla="*/ 2043 h 2097"/>
              <a:gd name="T28" fmla="*/ 929 w 1118"/>
              <a:gd name="T29" fmla="*/ 2088 h 2097"/>
              <a:gd name="T30" fmla="*/ 226 w 1118"/>
              <a:gd name="T31" fmla="*/ 2097 h 2097"/>
              <a:gd name="T32" fmla="*/ 172 w 1118"/>
              <a:gd name="T33" fmla="*/ 2076 h 2097"/>
              <a:gd name="T34" fmla="*/ 151 w 1118"/>
              <a:gd name="T35" fmla="*/ 2022 h 2097"/>
              <a:gd name="T36" fmla="*/ 136 w 1118"/>
              <a:gd name="T37" fmla="*/ 1865 h 2097"/>
              <a:gd name="T38" fmla="*/ 129 w 1118"/>
              <a:gd name="T39" fmla="*/ 1860 h 2097"/>
              <a:gd name="T40" fmla="*/ 84 w 1118"/>
              <a:gd name="T41" fmla="*/ 1852 h 2097"/>
              <a:gd name="T42" fmla="*/ 31 w 1118"/>
              <a:gd name="T43" fmla="*/ 1801 h 2097"/>
              <a:gd name="T44" fmla="*/ 12 w 1118"/>
              <a:gd name="T45" fmla="*/ 1610 h 2097"/>
              <a:gd name="T46" fmla="*/ 1 w 1118"/>
              <a:gd name="T47" fmla="*/ 1394 h 2097"/>
              <a:gd name="T48" fmla="*/ 1 w 1118"/>
              <a:gd name="T49" fmla="*/ 1189 h 2097"/>
              <a:gd name="T50" fmla="*/ 13 w 1118"/>
              <a:gd name="T51" fmla="*/ 962 h 2097"/>
              <a:gd name="T52" fmla="*/ 39 w 1118"/>
              <a:gd name="T53" fmla="*/ 808 h 2097"/>
              <a:gd name="T54" fmla="*/ 116 w 1118"/>
              <a:gd name="T55" fmla="*/ 734 h 2097"/>
              <a:gd name="T56" fmla="*/ 251 w 1118"/>
              <a:gd name="T57" fmla="*/ 708 h 2097"/>
              <a:gd name="T58" fmla="*/ 413 w 1118"/>
              <a:gd name="T59" fmla="*/ 698 h 2097"/>
              <a:gd name="T60" fmla="*/ 539 w 1118"/>
              <a:gd name="T61" fmla="*/ 694 h 2097"/>
              <a:gd name="T62" fmla="*/ 650 w 1118"/>
              <a:gd name="T63" fmla="*/ 12 h 2097"/>
              <a:gd name="T64" fmla="*/ 760 w 1118"/>
              <a:gd name="T65" fmla="*/ 73 h 2097"/>
              <a:gd name="T66" fmla="*/ 836 w 1118"/>
              <a:gd name="T67" fmla="*/ 174 h 2097"/>
              <a:gd name="T68" fmla="*/ 864 w 1118"/>
              <a:gd name="T69" fmla="*/ 299 h 2097"/>
              <a:gd name="T70" fmla="*/ 836 w 1118"/>
              <a:gd name="T71" fmla="*/ 426 h 2097"/>
              <a:gd name="T72" fmla="*/ 760 w 1118"/>
              <a:gd name="T73" fmla="*/ 527 h 2097"/>
              <a:gd name="T74" fmla="*/ 650 w 1118"/>
              <a:gd name="T75" fmla="*/ 587 h 2097"/>
              <a:gd name="T76" fmla="*/ 519 w 1118"/>
              <a:gd name="T77" fmla="*/ 597 h 2097"/>
              <a:gd name="T78" fmla="*/ 400 w 1118"/>
              <a:gd name="T79" fmla="*/ 552 h 2097"/>
              <a:gd name="T80" fmla="*/ 311 w 1118"/>
              <a:gd name="T81" fmla="*/ 463 h 2097"/>
              <a:gd name="T82" fmla="*/ 267 w 1118"/>
              <a:gd name="T83" fmla="*/ 344 h 2097"/>
              <a:gd name="T84" fmla="*/ 275 w 1118"/>
              <a:gd name="T85" fmla="*/ 212 h 2097"/>
              <a:gd name="T86" fmla="*/ 337 w 1118"/>
              <a:gd name="T87" fmla="*/ 102 h 2097"/>
              <a:gd name="T88" fmla="*/ 437 w 1118"/>
              <a:gd name="T89" fmla="*/ 27 h 2097"/>
              <a:gd name="T90" fmla="*/ 563 w 1118"/>
              <a:gd name="T91" fmla="*/ 0 h 2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18" h="2097">
                <a:moveTo>
                  <a:pt x="539" y="694"/>
                </a:moveTo>
                <a:lnTo>
                  <a:pt x="577" y="694"/>
                </a:lnTo>
                <a:lnTo>
                  <a:pt x="617" y="695"/>
                </a:lnTo>
                <a:lnTo>
                  <a:pt x="658" y="696"/>
                </a:lnTo>
                <a:lnTo>
                  <a:pt x="703" y="698"/>
                </a:lnTo>
                <a:lnTo>
                  <a:pt x="752" y="701"/>
                </a:lnTo>
                <a:lnTo>
                  <a:pt x="806" y="704"/>
                </a:lnTo>
                <a:lnTo>
                  <a:pt x="866" y="708"/>
                </a:lnTo>
                <a:lnTo>
                  <a:pt x="934" y="713"/>
                </a:lnTo>
                <a:lnTo>
                  <a:pt x="969" y="719"/>
                </a:lnTo>
                <a:lnTo>
                  <a:pt x="1002" y="734"/>
                </a:lnTo>
                <a:lnTo>
                  <a:pt x="1031" y="753"/>
                </a:lnTo>
                <a:lnTo>
                  <a:pt x="1056" y="778"/>
                </a:lnTo>
                <a:lnTo>
                  <a:pt x="1077" y="808"/>
                </a:lnTo>
                <a:lnTo>
                  <a:pt x="1091" y="841"/>
                </a:lnTo>
                <a:lnTo>
                  <a:pt x="1097" y="875"/>
                </a:lnTo>
                <a:lnTo>
                  <a:pt x="1105" y="962"/>
                </a:lnTo>
                <a:lnTo>
                  <a:pt x="1109" y="1042"/>
                </a:lnTo>
                <a:lnTo>
                  <a:pt x="1113" y="1117"/>
                </a:lnTo>
                <a:lnTo>
                  <a:pt x="1117" y="1189"/>
                </a:lnTo>
                <a:lnTo>
                  <a:pt x="1118" y="1258"/>
                </a:lnTo>
                <a:lnTo>
                  <a:pt x="1118" y="1326"/>
                </a:lnTo>
                <a:lnTo>
                  <a:pt x="1117" y="1394"/>
                </a:lnTo>
                <a:lnTo>
                  <a:pt x="1114" y="1463"/>
                </a:lnTo>
                <a:lnTo>
                  <a:pt x="1111" y="1534"/>
                </a:lnTo>
                <a:lnTo>
                  <a:pt x="1106" y="1610"/>
                </a:lnTo>
                <a:lnTo>
                  <a:pt x="1100" y="1690"/>
                </a:lnTo>
                <a:lnTo>
                  <a:pt x="1091" y="1777"/>
                </a:lnTo>
                <a:lnTo>
                  <a:pt x="1085" y="1801"/>
                </a:lnTo>
                <a:lnTo>
                  <a:pt x="1073" y="1823"/>
                </a:lnTo>
                <a:lnTo>
                  <a:pt x="1055" y="1840"/>
                </a:lnTo>
                <a:lnTo>
                  <a:pt x="1033" y="1852"/>
                </a:lnTo>
                <a:lnTo>
                  <a:pt x="1009" y="1858"/>
                </a:lnTo>
                <a:lnTo>
                  <a:pt x="996" y="1859"/>
                </a:lnTo>
                <a:lnTo>
                  <a:pt x="987" y="1860"/>
                </a:lnTo>
                <a:lnTo>
                  <a:pt x="984" y="1862"/>
                </a:lnTo>
                <a:lnTo>
                  <a:pt x="982" y="1864"/>
                </a:lnTo>
                <a:lnTo>
                  <a:pt x="980" y="1865"/>
                </a:lnTo>
                <a:lnTo>
                  <a:pt x="976" y="1866"/>
                </a:lnTo>
                <a:lnTo>
                  <a:pt x="967" y="1868"/>
                </a:lnTo>
                <a:lnTo>
                  <a:pt x="967" y="2022"/>
                </a:lnTo>
                <a:lnTo>
                  <a:pt x="964" y="2043"/>
                </a:lnTo>
                <a:lnTo>
                  <a:pt x="956" y="2061"/>
                </a:lnTo>
                <a:lnTo>
                  <a:pt x="945" y="2076"/>
                </a:lnTo>
                <a:lnTo>
                  <a:pt x="929" y="2088"/>
                </a:lnTo>
                <a:lnTo>
                  <a:pt x="911" y="2095"/>
                </a:lnTo>
                <a:lnTo>
                  <a:pt x="892" y="2097"/>
                </a:lnTo>
                <a:lnTo>
                  <a:pt x="226" y="2097"/>
                </a:lnTo>
                <a:lnTo>
                  <a:pt x="205" y="2095"/>
                </a:lnTo>
                <a:lnTo>
                  <a:pt x="187" y="2088"/>
                </a:lnTo>
                <a:lnTo>
                  <a:pt x="172" y="2076"/>
                </a:lnTo>
                <a:lnTo>
                  <a:pt x="160" y="2061"/>
                </a:lnTo>
                <a:lnTo>
                  <a:pt x="153" y="2043"/>
                </a:lnTo>
                <a:lnTo>
                  <a:pt x="151" y="2022"/>
                </a:lnTo>
                <a:lnTo>
                  <a:pt x="151" y="1868"/>
                </a:lnTo>
                <a:lnTo>
                  <a:pt x="141" y="1866"/>
                </a:lnTo>
                <a:lnTo>
                  <a:pt x="136" y="1865"/>
                </a:lnTo>
                <a:lnTo>
                  <a:pt x="134" y="1864"/>
                </a:lnTo>
                <a:lnTo>
                  <a:pt x="133" y="1862"/>
                </a:lnTo>
                <a:lnTo>
                  <a:pt x="129" y="1860"/>
                </a:lnTo>
                <a:lnTo>
                  <a:pt x="122" y="1859"/>
                </a:lnTo>
                <a:lnTo>
                  <a:pt x="108" y="1858"/>
                </a:lnTo>
                <a:lnTo>
                  <a:pt x="84" y="1852"/>
                </a:lnTo>
                <a:lnTo>
                  <a:pt x="62" y="1840"/>
                </a:lnTo>
                <a:lnTo>
                  <a:pt x="44" y="1823"/>
                </a:lnTo>
                <a:lnTo>
                  <a:pt x="31" y="1801"/>
                </a:lnTo>
                <a:lnTo>
                  <a:pt x="25" y="1777"/>
                </a:lnTo>
                <a:lnTo>
                  <a:pt x="18" y="1690"/>
                </a:lnTo>
                <a:lnTo>
                  <a:pt x="12" y="1610"/>
                </a:lnTo>
                <a:lnTo>
                  <a:pt x="7" y="1534"/>
                </a:lnTo>
                <a:lnTo>
                  <a:pt x="3" y="1463"/>
                </a:lnTo>
                <a:lnTo>
                  <a:pt x="1" y="1394"/>
                </a:lnTo>
                <a:lnTo>
                  <a:pt x="0" y="1326"/>
                </a:lnTo>
                <a:lnTo>
                  <a:pt x="0" y="1258"/>
                </a:lnTo>
                <a:lnTo>
                  <a:pt x="1" y="1189"/>
                </a:lnTo>
                <a:lnTo>
                  <a:pt x="3" y="1117"/>
                </a:lnTo>
                <a:lnTo>
                  <a:pt x="7" y="1042"/>
                </a:lnTo>
                <a:lnTo>
                  <a:pt x="13" y="962"/>
                </a:lnTo>
                <a:lnTo>
                  <a:pt x="19" y="875"/>
                </a:lnTo>
                <a:lnTo>
                  <a:pt x="26" y="841"/>
                </a:lnTo>
                <a:lnTo>
                  <a:pt x="39" y="808"/>
                </a:lnTo>
                <a:lnTo>
                  <a:pt x="60" y="778"/>
                </a:lnTo>
                <a:lnTo>
                  <a:pt x="85" y="753"/>
                </a:lnTo>
                <a:lnTo>
                  <a:pt x="116" y="734"/>
                </a:lnTo>
                <a:lnTo>
                  <a:pt x="148" y="719"/>
                </a:lnTo>
                <a:lnTo>
                  <a:pt x="183" y="713"/>
                </a:lnTo>
                <a:lnTo>
                  <a:pt x="251" y="708"/>
                </a:lnTo>
                <a:lnTo>
                  <a:pt x="311" y="704"/>
                </a:lnTo>
                <a:lnTo>
                  <a:pt x="365" y="701"/>
                </a:lnTo>
                <a:lnTo>
                  <a:pt x="413" y="698"/>
                </a:lnTo>
                <a:lnTo>
                  <a:pt x="458" y="696"/>
                </a:lnTo>
                <a:lnTo>
                  <a:pt x="499" y="695"/>
                </a:lnTo>
                <a:lnTo>
                  <a:pt x="539" y="694"/>
                </a:lnTo>
                <a:close/>
                <a:moveTo>
                  <a:pt x="563" y="0"/>
                </a:moveTo>
                <a:lnTo>
                  <a:pt x="608" y="3"/>
                </a:lnTo>
                <a:lnTo>
                  <a:pt x="650" y="12"/>
                </a:lnTo>
                <a:lnTo>
                  <a:pt x="690" y="27"/>
                </a:lnTo>
                <a:lnTo>
                  <a:pt x="726" y="48"/>
                </a:lnTo>
                <a:lnTo>
                  <a:pt x="760" y="73"/>
                </a:lnTo>
                <a:lnTo>
                  <a:pt x="790" y="102"/>
                </a:lnTo>
                <a:lnTo>
                  <a:pt x="816" y="136"/>
                </a:lnTo>
                <a:lnTo>
                  <a:pt x="836" y="174"/>
                </a:lnTo>
                <a:lnTo>
                  <a:pt x="851" y="212"/>
                </a:lnTo>
                <a:lnTo>
                  <a:pt x="860" y="256"/>
                </a:lnTo>
                <a:lnTo>
                  <a:pt x="864" y="299"/>
                </a:lnTo>
                <a:lnTo>
                  <a:pt x="860" y="344"/>
                </a:lnTo>
                <a:lnTo>
                  <a:pt x="851" y="387"/>
                </a:lnTo>
                <a:lnTo>
                  <a:pt x="836" y="426"/>
                </a:lnTo>
                <a:lnTo>
                  <a:pt x="816" y="463"/>
                </a:lnTo>
                <a:lnTo>
                  <a:pt x="790" y="497"/>
                </a:lnTo>
                <a:lnTo>
                  <a:pt x="760" y="527"/>
                </a:lnTo>
                <a:lnTo>
                  <a:pt x="726" y="552"/>
                </a:lnTo>
                <a:lnTo>
                  <a:pt x="690" y="573"/>
                </a:lnTo>
                <a:lnTo>
                  <a:pt x="650" y="587"/>
                </a:lnTo>
                <a:lnTo>
                  <a:pt x="608" y="597"/>
                </a:lnTo>
                <a:lnTo>
                  <a:pt x="563" y="601"/>
                </a:lnTo>
                <a:lnTo>
                  <a:pt x="519" y="597"/>
                </a:lnTo>
                <a:lnTo>
                  <a:pt x="477" y="587"/>
                </a:lnTo>
                <a:lnTo>
                  <a:pt x="437" y="573"/>
                </a:lnTo>
                <a:lnTo>
                  <a:pt x="400" y="552"/>
                </a:lnTo>
                <a:lnTo>
                  <a:pt x="366" y="527"/>
                </a:lnTo>
                <a:lnTo>
                  <a:pt x="337" y="497"/>
                </a:lnTo>
                <a:lnTo>
                  <a:pt x="311" y="463"/>
                </a:lnTo>
                <a:lnTo>
                  <a:pt x="291" y="426"/>
                </a:lnTo>
                <a:lnTo>
                  <a:pt x="275" y="387"/>
                </a:lnTo>
                <a:lnTo>
                  <a:pt x="267" y="344"/>
                </a:lnTo>
                <a:lnTo>
                  <a:pt x="263" y="299"/>
                </a:lnTo>
                <a:lnTo>
                  <a:pt x="267" y="256"/>
                </a:lnTo>
                <a:lnTo>
                  <a:pt x="275" y="212"/>
                </a:lnTo>
                <a:lnTo>
                  <a:pt x="291" y="174"/>
                </a:lnTo>
                <a:lnTo>
                  <a:pt x="311" y="136"/>
                </a:lnTo>
                <a:lnTo>
                  <a:pt x="337" y="102"/>
                </a:lnTo>
                <a:lnTo>
                  <a:pt x="366" y="73"/>
                </a:lnTo>
                <a:lnTo>
                  <a:pt x="400" y="48"/>
                </a:lnTo>
                <a:lnTo>
                  <a:pt x="437" y="27"/>
                </a:lnTo>
                <a:lnTo>
                  <a:pt x="477" y="12"/>
                </a:lnTo>
                <a:lnTo>
                  <a:pt x="519" y="3"/>
                </a:lnTo>
                <a:lnTo>
                  <a:pt x="563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88" name="Freeform 34"/>
          <p:cNvSpPr>
            <a:spLocks/>
          </p:cNvSpPr>
          <p:nvPr/>
        </p:nvSpPr>
        <p:spPr bwMode="auto">
          <a:xfrm>
            <a:off x="2225171" y="3072576"/>
            <a:ext cx="336052" cy="309122"/>
          </a:xfrm>
          <a:custGeom>
            <a:avLst/>
            <a:gdLst>
              <a:gd name="T0" fmla="*/ 2689 w 2870"/>
              <a:gd name="T1" fmla="*/ 4 h 2644"/>
              <a:gd name="T2" fmla="*/ 2792 w 2870"/>
              <a:gd name="T3" fmla="*/ 50 h 2644"/>
              <a:gd name="T4" fmla="*/ 2856 w 2870"/>
              <a:gd name="T5" fmla="*/ 136 h 2644"/>
              <a:gd name="T6" fmla="*/ 2870 w 2870"/>
              <a:gd name="T7" fmla="*/ 1437 h 2644"/>
              <a:gd name="T8" fmla="*/ 2840 w 2870"/>
              <a:gd name="T9" fmla="*/ 1541 h 2644"/>
              <a:gd name="T10" fmla="*/ 2760 w 2870"/>
              <a:gd name="T11" fmla="*/ 1616 h 2644"/>
              <a:gd name="T12" fmla="*/ 2649 w 2870"/>
              <a:gd name="T13" fmla="*/ 1644 h 2644"/>
              <a:gd name="T14" fmla="*/ 2102 w 2870"/>
              <a:gd name="T15" fmla="*/ 1687 h 2644"/>
              <a:gd name="T16" fmla="*/ 2175 w 2870"/>
              <a:gd name="T17" fmla="*/ 1699 h 2644"/>
              <a:gd name="T18" fmla="*/ 2251 w 2870"/>
              <a:gd name="T19" fmla="*/ 1757 h 2644"/>
              <a:gd name="T20" fmla="*/ 2291 w 2870"/>
              <a:gd name="T21" fmla="*/ 1848 h 2644"/>
              <a:gd name="T22" fmla="*/ 2290 w 2870"/>
              <a:gd name="T23" fmla="*/ 1948 h 2644"/>
              <a:gd name="T24" fmla="*/ 2249 w 2870"/>
              <a:gd name="T25" fmla="*/ 2014 h 2644"/>
              <a:gd name="T26" fmla="*/ 2174 w 2870"/>
              <a:gd name="T27" fmla="*/ 2040 h 2644"/>
              <a:gd name="T28" fmla="*/ 1346 w 2870"/>
              <a:gd name="T29" fmla="*/ 2035 h 2644"/>
              <a:gd name="T30" fmla="*/ 1331 w 2870"/>
              <a:gd name="T31" fmla="*/ 2213 h 2644"/>
              <a:gd name="T32" fmla="*/ 1291 w 2870"/>
              <a:gd name="T33" fmla="*/ 2317 h 2644"/>
              <a:gd name="T34" fmla="*/ 1206 w 2870"/>
              <a:gd name="T35" fmla="*/ 2386 h 2644"/>
              <a:gd name="T36" fmla="*/ 1194 w 2870"/>
              <a:gd name="T37" fmla="*/ 2517 h 2644"/>
              <a:gd name="T38" fmla="*/ 1138 w 2870"/>
              <a:gd name="T39" fmla="*/ 2598 h 2644"/>
              <a:gd name="T40" fmla="*/ 1047 w 2870"/>
              <a:gd name="T41" fmla="*/ 2640 h 2644"/>
              <a:gd name="T42" fmla="*/ 311 w 2870"/>
              <a:gd name="T43" fmla="*/ 2640 h 2644"/>
              <a:gd name="T44" fmla="*/ 220 w 2870"/>
              <a:gd name="T45" fmla="*/ 2598 h 2644"/>
              <a:gd name="T46" fmla="*/ 163 w 2870"/>
              <a:gd name="T47" fmla="*/ 2517 h 2644"/>
              <a:gd name="T48" fmla="*/ 151 w 2870"/>
              <a:gd name="T49" fmla="*/ 2386 h 2644"/>
              <a:gd name="T50" fmla="*/ 66 w 2870"/>
              <a:gd name="T51" fmla="*/ 2317 h 2644"/>
              <a:gd name="T52" fmla="*/ 26 w 2870"/>
              <a:gd name="T53" fmla="*/ 2213 h 2644"/>
              <a:gd name="T54" fmla="*/ 7 w 2870"/>
              <a:gd name="T55" fmla="*/ 1966 h 2644"/>
              <a:gd name="T56" fmla="*/ 0 w 2870"/>
              <a:gd name="T57" fmla="*/ 1752 h 2644"/>
              <a:gd name="T58" fmla="*/ 5 w 2870"/>
              <a:gd name="T59" fmla="*/ 1538 h 2644"/>
              <a:gd name="T60" fmla="*/ 20 w 2870"/>
              <a:gd name="T61" fmla="*/ 1292 h 2644"/>
              <a:gd name="T62" fmla="*/ 58 w 2870"/>
              <a:gd name="T63" fmla="*/ 1172 h 2644"/>
              <a:gd name="T64" fmla="*/ 140 w 2870"/>
              <a:gd name="T65" fmla="*/ 1078 h 2644"/>
              <a:gd name="T66" fmla="*/ 253 w 2870"/>
              <a:gd name="T67" fmla="*/ 1026 h 2644"/>
              <a:gd name="T68" fmla="*/ 378 w 2870"/>
              <a:gd name="T69" fmla="*/ 1014 h 2644"/>
              <a:gd name="T70" fmla="*/ 295 w 2870"/>
              <a:gd name="T71" fmla="*/ 883 h 2644"/>
              <a:gd name="T72" fmla="*/ 263 w 2870"/>
              <a:gd name="T73" fmla="*/ 725 h 2644"/>
              <a:gd name="T74" fmla="*/ 296 w 2870"/>
              <a:gd name="T75" fmla="*/ 563 h 2644"/>
              <a:gd name="T76" fmla="*/ 387 w 2870"/>
              <a:gd name="T77" fmla="*/ 430 h 2644"/>
              <a:gd name="T78" fmla="*/ 520 w 2870"/>
              <a:gd name="T79" fmla="*/ 339 h 2644"/>
              <a:gd name="T80" fmla="*/ 682 w 2870"/>
              <a:gd name="T81" fmla="*/ 305 h 2644"/>
              <a:gd name="T82" fmla="*/ 696 w 2870"/>
              <a:gd name="T83" fmla="*/ 136 h 2644"/>
              <a:gd name="T84" fmla="*/ 762 w 2870"/>
              <a:gd name="T85" fmla="*/ 50 h 2644"/>
              <a:gd name="T86" fmla="*/ 863 w 2870"/>
              <a:gd name="T87" fmla="*/ 4 h 2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70" h="2644">
                <a:moveTo>
                  <a:pt x="903" y="0"/>
                </a:moveTo>
                <a:lnTo>
                  <a:pt x="2649" y="0"/>
                </a:lnTo>
                <a:lnTo>
                  <a:pt x="2689" y="4"/>
                </a:lnTo>
                <a:lnTo>
                  <a:pt x="2726" y="14"/>
                </a:lnTo>
                <a:lnTo>
                  <a:pt x="2760" y="29"/>
                </a:lnTo>
                <a:lnTo>
                  <a:pt x="2792" y="50"/>
                </a:lnTo>
                <a:lnTo>
                  <a:pt x="2818" y="75"/>
                </a:lnTo>
                <a:lnTo>
                  <a:pt x="2840" y="104"/>
                </a:lnTo>
                <a:lnTo>
                  <a:pt x="2856" y="136"/>
                </a:lnTo>
                <a:lnTo>
                  <a:pt x="2867" y="171"/>
                </a:lnTo>
                <a:lnTo>
                  <a:pt x="2870" y="208"/>
                </a:lnTo>
                <a:lnTo>
                  <a:pt x="2870" y="1437"/>
                </a:lnTo>
                <a:lnTo>
                  <a:pt x="2867" y="1474"/>
                </a:lnTo>
                <a:lnTo>
                  <a:pt x="2856" y="1509"/>
                </a:lnTo>
                <a:lnTo>
                  <a:pt x="2840" y="1541"/>
                </a:lnTo>
                <a:lnTo>
                  <a:pt x="2818" y="1570"/>
                </a:lnTo>
                <a:lnTo>
                  <a:pt x="2792" y="1595"/>
                </a:lnTo>
                <a:lnTo>
                  <a:pt x="2760" y="1616"/>
                </a:lnTo>
                <a:lnTo>
                  <a:pt x="2726" y="1632"/>
                </a:lnTo>
                <a:lnTo>
                  <a:pt x="2689" y="1641"/>
                </a:lnTo>
                <a:lnTo>
                  <a:pt x="2649" y="1644"/>
                </a:lnTo>
                <a:lnTo>
                  <a:pt x="2102" y="1644"/>
                </a:lnTo>
                <a:lnTo>
                  <a:pt x="2102" y="1651"/>
                </a:lnTo>
                <a:lnTo>
                  <a:pt x="2102" y="1687"/>
                </a:lnTo>
                <a:lnTo>
                  <a:pt x="2112" y="1687"/>
                </a:lnTo>
                <a:lnTo>
                  <a:pt x="2145" y="1691"/>
                </a:lnTo>
                <a:lnTo>
                  <a:pt x="2175" y="1699"/>
                </a:lnTo>
                <a:lnTo>
                  <a:pt x="2204" y="1714"/>
                </a:lnTo>
                <a:lnTo>
                  <a:pt x="2229" y="1733"/>
                </a:lnTo>
                <a:lnTo>
                  <a:pt x="2251" y="1757"/>
                </a:lnTo>
                <a:lnTo>
                  <a:pt x="2269" y="1784"/>
                </a:lnTo>
                <a:lnTo>
                  <a:pt x="2283" y="1814"/>
                </a:lnTo>
                <a:lnTo>
                  <a:pt x="2291" y="1848"/>
                </a:lnTo>
                <a:lnTo>
                  <a:pt x="2293" y="1883"/>
                </a:lnTo>
                <a:lnTo>
                  <a:pt x="2293" y="1921"/>
                </a:lnTo>
                <a:lnTo>
                  <a:pt x="2290" y="1948"/>
                </a:lnTo>
                <a:lnTo>
                  <a:pt x="2281" y="1972"/>
                </a:lnTo>
                <a:lnTo>
                  <a:pt x="2267" y="1995"/>
                </a:lnTo>
                <a:lnTo>
                  <a:pt x="2249" y="2014"/>
                </a:lnTo>
                <a:lnTo>
                  <a:pt x="2227" y="2028"/>
                </a:lnTo>
                <a:lnTo>
                  <a:pt x="2202" y="2037"/>
                </a:lnTo>
                <a:lnTo>
                  <a:pt x="2174" y="2040"/>
                </a:lnTo>
                <a:lnTo>
                  <a:pt x="1378" y="2040"/>
                </a:lnTo>
                <a:lnTo>
                  <a:pt x="1362" y="2039"/>
                </a:lnTo>
                <a:lnTo>
                  <a:pt x="1346" y="2035"/>
                </a:lnTo>
                <a:lnTo>
                  <a:pt x="1342" y="2091"/>
                </a:lnTo>
                <a:lnTo>
                  <a:pt x="1337" y="2150"/>
                </a:lnTo>
                <a:lnTo>
                  <a:pt x="1331" y="2213"/>
                </a:lnTo>
                <a:lnTo>
                  <a:pt x="1324" y="2251"/>
                </a:lnTo>
                <a:lnTo>
                  <a:pt x="1310" y="2286"/>
                </a:lnTo>
                <a:lnTo>
                  <a:pt x="1291" y="2317"/>
                </a:lnTo>
                <a:lnTo>
                  <a:pt x="1268" y="2345"/>
                </a:lnTo>
                <a:lnTo>
                  <a:pt x="1239" y="2368"/>
                </a:lnTo>
                <a:lnTo>
                  <a:pt x="1206" y="2386"/>
                </a:lnTo>
                <a:lnTo>
                  <a:pt x="1206" y="2449"/>
                </a:lnTo>
                <a:lnTo>
                  <a:pt x="1204" y="2483"/>
                </a:lnTo>
                <a:lnTo>
                  <a:pt x="1194" y="2517"/>
                </a:lnTo>
                <a:lnTo>
                  <a:pt x="1180" y="2547"/>
                </a:lnTo>
                <a:lnTo>
                  <a:pt x="1161" y="2573"/>
                </a:lnTo>
                <a:lnTo>
                  <a:pt x="1138" y="2598"/>
                </a:lnTo>
                <a:lnTo>
                  <a:pt x="1111" y="2617"/>
                </a:lnTo>
                <a:lnTo>
                  <a:pt x="1080" y="2631"/>
                </a:lnTo>
                <a:lnTo>
                  <a:pt x="1047" y="2640"/>
                </a:lnTo>
                <a:lnTo>
                  <a:pt x="1012" y="2644"/>
                </a:lnTo>
                <a:lnTo>
                  <a:pt x="346" y="2644"/>
                </a:lnTo>
                <a:lnTo>
                  <a:pt x="311" y="2640"/>
                </a:lnTo>
                <a:lnTo>
                  <a:pt x="278" y="2631"/>
                </a:lnTo>
                <a:lnTo>
                  <a:pt x="248" y="2617"/>
                </a:lnTo>
                <a:lnTo>
                  <a:pt x="220" y="2598"/>
                </a:lnTo>
                <a:lnTo>
                  <a:pt x="197" y="2573"/>
                </a:lnTo>
                <a:lnTo>
                  <a:pt x="178" y="2547"/>
                </a:lnTo>
                <a:lnTo>
                  <a:pt x="163" y="2517"/>
                </a:lnTo>
                <a:lnTo>
                  <a:pt x="155" y="2483"/>
                </a:lnTo>
                <a:lnTo>
                  <a:pt x="151" y="2449"/>
                </a:lnTo>
                <a:lnTo>
                  <a:pt x="151" y="2386"/>
                </a:lnTo>
                <a:lnTo>
                  <a:pt x="118" y="2368"/>
                </a:lnTo>
                <a:lnTo>
                  <a:pt x="90" y="2345"/>
                </a:lnTo>
                <a:lnTo>
                  <a:pt x="66" y="2317"/>
                </a:lnTo>
                <a:lnTo>
                  <a:pt x="47" y="2286"/>
                </a:lnTo>
                <a:lnTo>
                  <a:pt x="34" y="2251"/>
                </a:lnTo>
                <a:lnTo>
                  <a:pt x="26" y="2213"/>
                </a:lnTo>
                <a:lnTo>
                  <a:pt x="19" y="2126"/>
                </a:lnTo>
                <a:lnTo>
                  <a:pt x="12" y="2044"/>
                </a:lnTo>
                <a:lnTo>
                  <a:pt x="7" y="1966"/>
                </a:lnTo>
                <a:lnTo>
                  <a:pt x="3" y="1893"/>
                </a:lnTo>
                <a:lnTo>
                  <a:pt x="1" y="1823"/>
                </a:lnTo>
                <a:lnTo>
                  <a:pt x="0" y="1752"/>
                </a:lnTo>
                <a:lnTo>
                  <a:pt x="0" y="1684"/>
                </a:lnTo>
                <a:lnTo>
                  <a:pt x="1" y="1612"/>
                </a:lnTo>
                <a:lnTo>
                  <a:pt x="5" y="1538"/>
                </a:lnTo>
                <a:lnTo>
                  <a:pt x="8" y="1462"/>
                </a:lnTo>
                <a:lnTo>
                  <a:pt x="13" y="1380"/>
                </a:lnTo>
                <a:lnTo>
                  <a:pt x="20" y="1292"/>
                </a:lnTo>
                <a:lnTo>
                  <a:pt x="26" y="1249"/>
                </a:lnTo>
                <a:lnTo>
                  <a:pt x="40" y="1210"/>
                </a:lnTo>
                <a:lnTo>
                  <a:pt x="58" y="1172"/>
                </a:lnTo>
                <a:lnTo>
                  <a:pt x="81" y="1137"/>
                </a:lnTo>
                <a:lnTo>
                  <a:pt x="109" y="1106"/>
                </a:lnTo>
                <a:lnTo>
                  <a:pt x="140" y="1078"/>
                </a:lnTo>
                <a:lnTo>
                  <a:pt x="175" y="1056"/>
                </a:lnTo>
                <a:lnTo>
                  <a:pt x="213" y="1038"/>
                </a:lnTo>
                <a:lnTo>
                  <a:pt x="253" y="1026"/>
                </a:lnTo>
                <a:lnTo>
                  <a:pt x="295" y="1020"/>
                </a:lnTo>
                <a:lnTo>
                  <a:pt x="338" y="1016"/>
                </a:lnTo>
                <a:lnTo>
                  <a:pt x="378" y="1014"/>
                </a:lnTo>
                <a:lnTo>
                  <a:pt x="346" y="974"/>
                </a:lnTo>
                <a:lnTo>
                  <a:pt x="317" y="930"/>
                </a:lnTo>
                <a:lnTo>
                  <a:pt x="295" y="883"/>
                </a:lnTo>
                <a:lnTo>
                  <a:pt x="278" y="832"/>
                </a:lnTo>
                <a:lnTo>
                  <a:pt x="267" y="780"/>
                </a:lnTo>
                <a:lnTo>
                  <a:pt x="263" y="725"/>
                </a:lnTo>
                <a:lnTo>
                  <a:pt x="267" y="669"/>
                </a:lnTo>
                <a:lnTo>
                  <a:pt x="279" y="613"/>
                </a:lnTo>
                <a:lnTo>
                  <a:pt x="296" y="563"/>
                </a:lnTo>
                <a:lnTo>
                  <a:pt x="321" y="514"/>
                </a:lnTo>
                <a:lnTo>
                  <a:pt x="350" y="470"/>
                </a:lnTo>
                <a:lnTo>
                  <a:pt x="387" y="430"/>
                </a:lnTo>
                <a:lnTo>
                  <a:pt x="427" y="393"/>
                </a:lnTo>
                <a:lnTo>
                  <a:pt x="471" y="363"/>
                </a:lnTo>
                <a:lnTo>
                  <a:pt x="520" y="339"/>
                </a:lnTo>
                <a:lnTo>
                  <a:pt x="571" y="321"/>
                </a:lnTo>
                <a:lnTo>
                  <a:pt x="625" y="310"/>
                </a:lnTo>
                <a:lnTo>
                  <a:pt x="682" y="305"/>
                </a:lnTo>
                <a:lnTo>
                  <a:pt x="682" y="208"/>
                </a:lnTo>
                <a:lnTo>
                  <a:pt x="685" y="171"/>
                </a:lnTo>
                <a:lnTo>
                  <a:pt x="696" y="136"/>
                </a:lnTo>
                <a:lnTo>
                  <a:pt x="712" y="104"/>
                </a:lnTo>
                <a:lnTo>
                  <a:pt x="734" y="75"/>
                </a:lnTo>
                <a:lnTo>
                  <a:pt x="762" y="50"/>
                </a:lnTo>
                <a:lnTo>
                  <a:pt x="792" y="29"/>
                </a:lnTo>
                <a:lnTo>
                  <a:pt x="827" y="14"/>
                </a:lnTo>
                <a:lnTo>
                  <a:pt x="863" y="4"/>
                </a:lnTo>
                <a:lnTo>
                  <a:pt x="903" y="0"/>
                </a:lnTo>
                <a:close/>
              </a:path>
            </a:pathLst>
          </a:custGeom>
          <a:solidFill>
            <a:srgbClr val="5191C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89" name="Freeform 35"/>
          <p:cNvSpPr>
            <a:spLocks noEditPoints="1"/>
          </p:cNvSpPr>
          <p:nvPr/>
        </p:nvSpPr>
        <p:spPr bwMode="auto">
          <a:xfrm>
            <a:off x="2318844" y="3086627"/>
            <a:ext cx="228328" cy="210765"/>
          </a:xfrm>
          <a:custGeom>
            <a:avLst/>
            <a:gdLst>
              <a:gd name="T0" fmla="*/ 771 w 1949"/>
              <a:gd name="T1" fmla="*/ 1531 h 1801"/>
              <a:gd name="T2" fmla="*/ 1182 w 1949"/>
              <a:gd name="T3" fmla="*/ 1531 h 1801"/>
              <a:gd name="T4" fmla="*/ 1182 w 1949"/>
              <a:gd name="T5" fmla="*/ 1687 h 1801"/>
              <a:gd name="T6" fmla="*/ 1311 w 1949"/>
              <a:gd name="T7" fmla="*/ 1687 h 1801"/>
              <a:gd name="T8" fmla="*/ 1330 w 1949"/>
              <a:gd name="T9" fmla="*/ 1692 h 1801"/>
              <a:gd name="T10" fmla="*/ 1347 w 1949"/>
              <a:gd name="T11" fmla="*/ 1701 h 1801"/>
              <a:gd name="T12" fmla="*/ 1361 w 1949"/>
              <a:gd name="T13" fmla="*/ 1718 h 1801"/>
              <a:gd name="T14" fmla="*/ 1369 w 1949"/>
              <a:gd name="T15" fmla="*/ 1739 h 1801"/>
              <a:gd name="T16" fmla="*/ 1373 w 1949"/>
              <a:gd name="T17" fmla="*/ 1763 h 1801"/>
              <a:gd name="T18" fmla="*/ 1373 w 1949"/>
              <a:gd name="T19" fmla="*/ 1801 h 1801"/>
              <a:gd name="T20" fmla="*/ 577 w 1949"/>
              <a:gd name="T21" fmla="*/ 1801 h 1801"/>
              <a:gd name="T22" fmla="*/ 577 w 1949"/>
              <a:gd name="T23" fmla="*/ 1763 h 1801"/>
              <a:gd name="T24" fmla="*/ 581 w 1949"/>
              <a:gd name="T25" fmla="*/ 1739 h 1801"/>
              <a:gd name="T26" fmla="*/ 589 w 1949"/>
              <a:gd name="T27" fmla="*/ 1718 h 1801"/>
              <a:gd name="T28" fmla="*/ 603 w 1949"/>
              <a:gd name="T29" fmla="*/ 1701 h 1801"/>
              <a:gd name="T30" fmla="*/ 619 w 1949"/>
              <a:gd name="T31" fmla="*/ 1692 h 1801"/>
              <a:gd name="T32" fmla="*/ 639 w 1949"/>
              <a:gd name="T33" fmla="*/ 1687 h 1801"/>
              <a:gd name="T34" fmla="*/ 771 w 1949"/>
              <a:gd name="T35" fmla="*/ 1687 h 1801"/>
              <a:gd name="T36" fmla="*/ 771 w 1949"/>
              <a:gd name="T37" fmla="*/ 1531 h 1801"/>
              <a:gd name="T38" fmla="*/ 102 w 1949"/>
              <a:gd name="T39" fmla="*/ 0 h 1801"/>
              <a:gd name="T40" fmla="*/ 1848 w 1949"/>
              <a:gd name="T41" fmla="*/ 0 h 1801"/>
              <a:gd name="T42" fmla="*/ 1875 w 1949"/>
              <a:gd name="T43" fmla="*/ 4 h 1801"/>
              <a:gd name="T44" fmla="*/ 1899 w 1949"/>
              <a:gd name="T45" fmla="*/ 12 h 1801"/>
              <a:gd name="T46" fmla="*/ 1919 w 1949"/>
              <a:gd name="T47" fmla="*/ 27 h 1801"/>
              <a:gd name="T48" fmla="*/ 1935 w 1949"/>
              <a:gd name="T49" fmla="*/ 44 h 1801"/>
              <a:gd name="T50" fmla="*/ 1946 w 1949"/>
              <a:gd name="T51" fmla="*/ 65 h 1801"/>
              <a:gd name="T52" fmla="*/ 1949 w 1949"/>
              <a:gd name="T53" fmla="*/ 88 h 1801"/>
              <a:gd name="T54" fmla="*/ 1949 w 1949"/>
              <a:gd name="T55" fmla="*/ 1317 h 1801"/>
              <a:gd name="T56" fmla="*/ 1946 w 1949"/>
              <a:gd name="T57" fmla="*/ 1340 h 1801"/>
              <a:gd name="T58" fmla="*/ 1935 w 1949"/>
              <a:gd name="T59" fmla="*/ 1360 h 1801"/>
              <a:gd name="T60" fmla="*/ 1919 w 1949"/>
              <a:gd name="T61" fmla="*/ 1379 h 1801"/>
              <a:gd name="T62" fmla="*/ 1899 w 1949"/>
              <a:gd name="T63" fmla="*/ 1393 h 1801"/>
              <a:gd name="T64" fmla="*/ 1875 w 1949"/>
              <a:gd name="T65" fmla="*/ 1402 h 1801"/>
              <a:gd name="T66" fmla="*/ 1848 w 1949"/>
              <a:gd name="T67" fmla="*/ 1404 h 1801"/>
              <a:gd name="T68" fmla="*/ 552 w 1949"/>
              <a:gd name="T69" fmla="*/ 1404 h 1801"/>
              <a:gd name="T70" fmla="*/ 548 w 1949"/>
              <a:gd name="T71" fmla="*/ 1331 h 1801"/>
              <a:gd name="T72" fmla="*/ 543 w 1949"/>
              <a:gd name="T73" fmla="*/ 1254 h 1801"/>
              <a:gd name="T74" fmla="*/ 537 w 1949"/>
              <a:gd name="T75" fmla="*/ 1172 h 1801"/>
              <a:gd name="T76" fmla="*/ 536 w 1949"/>
              <a:gd name="T77" fmla="*/ 1166 h 1801"/>
              <a:gd name="T78" fmla="*/ 535 w 1949"/>
              <a:gd name="T79" fmla="*/ 1160 h 1801"/>
              <a:gd name="T80" fmla="*/ 1781 w 1949"/>
              <a:gd name="T81" fmla="*/ 1160 h 1801"/>
              <a:gd name="T82" fmla="*/ 1781 w 1949"/>
              <a:gd name="T83" fmla="*/ 166 h 1801"/>
              <a:gd name="T84" fmla="*/ 162 w 1949"/>
              <a:gd name="T85" fmla="*/ 166 h 1801"/>
              <a:gd name="T86" fmla="*/ 162 w 1949"/>
              <a:gd name="T87" fmla="*/ 293 h 1801"/>
              <a:gd name="T88" fmla="*/ 126 w 1949"/>
              <a:gd name="T89" fmla="*/ 264 h 1801"/>
              <a:gd name="T90" fmla="*/ 87 w 1949"/>
              <a:gd name="T91" fmla="*/ 240 h 1801"/>
              <a:gd name="T92" fmla="*/ 45 w 1949"/>
              <a:gd name="T93" fmla="*/ 218 h 1801"/>
              <a:gd name="T94" fmla="*/ 0 w 1949"/>
              <a:gd name="T95" fmla="*/ 202 h 1801"/>
              <a:gd name="T96" fmla="*/ 0 w 1949"/>
              <a:gd name="T97" fmla="*/ 88 h 1801"/>
              <a:gd name="T98" fmla="*/ 4 w 1949"/>
              <a:gd name="T99" fmla="*/ 65 h 1801"/>
              <a:gd name="T100" fmla="*/ 15 w 1949"/>
              <a:gd name="T101" fmla="*/ 44 h 1801"/>
              <a:gd name="T102" fmla="*/ 31 w 1949"/>
              <a:gd name="T103" fmla="*/ 27 h 1801"/>
              <a:gd name="T104" fmla="*/ 51 w 1949"/>
              <a:gd name="T105" fmla="*/ 12 h 1801"/>
              <a:gd name="T106" fmla="*/ 75 w 1949"/>
              <a:gd name="T107" fmla="*/ 4 h 1801"/>
              <a:gd name="T108" fmla="*/ 102 w 1949"/>
              <a:gd name="T109" fmla="*/ 0 h 1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49" h="1801">
                <a:moveTo>
                  <a:pt x="771" y="1531"/>
                </a:moveTo>
                <a:lnTo>
                  <a:pt x="1182" y="1531"/>
                </a:lnTo>
                <a:lnTo>
                  <a:pt x="1182" y="1687"/>
                </a:lnTo>
                <a:lnTo>
                  <a:pt x="1311" y="1687"/>
                </a:lnTo>
                <a:lnTo>
                  <a:pt x="1330" y="1692"/>
                </a:lnTo>
                <a:lnTo>
                  <a:pt x="1347" y="1701"/>
                </a:lnTo>
                <a:lnTo>
                  <a:pt x="1361" y="1718"/>
                </a:lnTo>
                <a:lnTo>
                  <a:pt x="1369" y="1739"/>
                </a:lnTo>
                <a:lnTo>
                  <a:pt x="1373" y="1763"/>
                </a:lnTo>
                <a:lnTo>
                  <a:pt x="1373" y="1801"/>
                </a:lnTo>
                <a:lnTo>
                  <a:pt x="577" y="1801"/>
                </a:lnTo>
                <a:lnTo>
                  <a:pt x="577" y="1763"/>
                </a:lnTo>
                <a:lnTo>
                  <a:pt x="581" y="1739"/>
                </a:lnTo>
                <a:lnTo>
                  <a:pt x="589" y="1718"/>
                </a:lnTo>
                <a:lnTo>
                  <a:pt x="603" y="1701"/>
                </a:lnTo>
                <a:lnTo>
                  <a:pt x="619" y="1692"/>
                </a:lnTo>
                <a:lnTo>
                  <a:pt x="639" y="1687"/>
                </a:lnTo>
                <a:lnTo>
                  <a:pt x="771" y="1687"/>
                </a:lnTo>
                <a:lnTo>
                  <a:pt x="771" y="1531"/>
                </a:lnTo>
                <a:close/>
                <a:moveTo>
                  <a:pt x="102" y="0"/>
                </a:moveTo>
                <a:lnTo>
                  <a:pt x="1848" y="0"/>
                </a:lnTo>
                <a:lnTo>
                  <a:pt x="1875" y="4"/>
                </a:lnTo>
                <a:lnTo>
                  <a:pt x="1899" y="12"/>
                </a:lnTo>
                <a:lnTo>
                  <a:pt x="1919" y="27"/>
                </a:lnTo>
                <a:lnTo>
                  <a:pt x="1935" y="44"/>
                </a:lnTo>
                <a:lnTo>
                  <a:pt x="1946" y="65"/>
                </a:lnTo>
                <a:lnTo>
                  <a:pt x="1949" y="88"/>
                </a:lnTo>
                <a:lnTo>
                  <a:pt x="1949" y="1317"/>
                </a:lnTo>
                <a:lnTo>
                  <a:pt x="1946" y="1340"/>
                </a:lnTo>
                <a:lnTo>
                  <a:pt x="1935" y="1360"/>
                </a:lnTo>
                <a:lnTo>
                  <a:pt x="1919" y="1379"/>
                </a:lnTo>
                <a:lnTo>
                  <a:pt x="1899" y="1393"/>
                </a:lnTo>
                <a:lnTo>
                  <a:pt x="1875" y="1402"/>
                </a:lnTo>
                <a:lnTo>
                  <a:pt x="1848" y="1404"/>
                </a:lnTo>
                <a:lnTo>
                  <a:pt x="552" y="1404"/>
                </a:lnTo>
                <a:lnTo>
                  <a:pt x="548" y="1331"/>
                </a:lnTo>
                <a:lnTo>
                  <a:pt x="543" y="1254"/>
                </a:lnTo>
                <a:lnTo>
                  <a:pt x="537" y="1172"/>
                </a:lnTo>
                <a:lnTo>
                  <a:pt x="536" y="1166"/>
                </a:lnTo>
                <a:lnTo>
                  <a:pt x="535" y="1160"/>
                </a:lnTo>
                <a:lnTo>
                  <a:pt x="1781" y="1160"/>
                </a:lnTo>
                <a:lnTo>
                  <a:pt x="1781" y="166"/>
                </a:lnTo>
                <a:lnTo>
                  <a:pt x="162" y="166"/>
                </a:lnTo>
                <a:lnTo>
                  <a:pt x="162" y="293"/>
                </a:lnTo>
                <a:lnTo>
                  <a:pt x="126" y="264"/>
                </a:lnTo>
                <a:lnTo>
                  <a:pt x="87" y="240"/>
                </a:lnTo>
                <a:lnTo>
                  <a:pt x="45" y="218"/>
                </a:lnTo>
                <a:lnTo>
                  <a:pt x="0" y="202"/>
                </a:lnTo>
                <a:lnTo>
                  <a:pt x="0" y="88"/>
                </a:lnTo>
                <a:lnTo>
                  <a:pt x="4" y="65"/>
                </a:lnTo>
                <a:lnTo>
                  <a:pt x="15" y="44"/>
                </a:lnTo>
                <a:lnTo>
                  <a:pt x="31" y="27"/>
                </a:lnTo>
                <a:lnTo>
                  <a:pt x="51" y="12"/>
                </a:lnTo>
                <a:lnTo>
                  <a:pt x="75" y="4"/>
                </a:lnTo>
                <a:lnTo>
                  <a:pt x="102" y="0"/>
                </a:lnTo>
                <a:close/>
              </a:path>
            </a:pathLst>
          </a:custGeom>
          <a:solidFill>
            <a:srgbClr val="FABE3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98" name="Freeform 36"/>
          <p:cNvSpPr>
            <a:spLocks noEditPoints="1"/>
          </p:cNvSpPr>
          <p:nvPr/>
        </p:nvSpPr>
        <p:spPr bwMode="auto">
          <a:xfrm>
            <a:off x="2239222" y="3119489"/>
            <a:ext cx="131142" cy="245307"/>
          </a:xfrm>
          <a:custGeom>
            <a:avLst/>
            <a:gdLst>
              <a:gd name="T0" fmla="*/ 619 w 1118"/>
              <a:gd name="T1" fmla="*/ 695 h 2099"/>
              <a:gd name="T2" fmla="*/ 753 w 1118"/>
              <a:gd name="T3" fmla="*/ 701 h 2099"/>
              <a:gd name="T4" fmla="*/ 934 w 1118"/>
              <a:gd name="T5" fmla="*/ 713 h 2099"/>
              <a:gd name="T6" fmla="*/ 1032 w 1118"/>
              <a:gd name="T7" fmla="*/ 754 h 2099"/>
              <a:gd name="T8" fmla="*/ 1091 w 1118"/>
              <a:gd name="T9" fmla="*/ 841 h 2099"/>
              <a:gd name="T10" fmla="*/ 1111 w 1118"/>
              <a:gd name="T11" fmla="*/ 1043 h 2099"/>
              <a:gd name="T12" fmla="*/ 1118 w 1118"/>
              <a:gd name="T13" fmla="*/ 1259 h 2099"/>
              <a:gd name="T14" fmla="*/ 1114 w 1118"/>
              <a:gd name="T15" fmla="*/ 1464 h 2099"/>
              <a:gd name="T16" fmla="*/ 1100 w 1118"/>
              <a:gd name="T17" fmla="*/ 1690 h 2099"/>
              <a:gd name="T18" fmla="*/ 1073 w 1118"/>
              <a:gd name="T19" fmla="*/ 1823 h 2099"/>
              <a:gd name="T20" fmla="*/ 1009 w 1118"/>
              <a:gd name="T21" fmla="*/ 1858 h 2099"/>
              <a:gd name="T22" fmla="*/ 985 w 1118"/>
              <a:gd name="T23" fmla="*/ 1863 h 2099"/>
              <a:gd name="T24" fmla="*/ 976 w 1118"/>
              <a:gd name="T25" fmla="*/ 1867 h 2099"/>
              <a:gd name="T26" fmla="*/ 964 w 1118"/>
              <a:gd name="T27" fmla="*/ 2043 h 2099"/>
              <a:gd name="T28" fmla="*/ 931 w 1118"/>
              <a:gd name="T29" fmla="*/ 2088 h 2099"/>
              <a:gd name="T30" fmla="*/ 226 w 1118"/>
              <a:gd name="T31" fmla="*/ 2099 h 2099"/>
              <a:gd name="T32" fmla="*/ 172 w 1118"/>
              <a:gd name="T33" fmla="*/ 2076 h 2099"/>
              <a:gd name="T34" fmla="*/ 151 w 1118"/>
              <a:gd name="T35" fmla="*/ 2024 h 2099"/>
              <a:gd name="T36" fmla="*/ 136 w 1118"/>
              <a:gd name="T37" fmla="*/ 1865 h 2099"/>
              <a:gd name="T38" fmla="*/ 129 w 1118"/>
              <a:gd name="T39" fmla="*/ 1862 h 2099"/>
              <a:gd name="T40" fmla="*/ 84 w 1118"/>
              <a:gd name="T41" fmla="*/ 1853 h 2099"/>
              <a:gd name="T42" fmla="*/ 32 w 1118"/>
              <a:gd name="T43" fmla="*/ 1801 h 2099"/>
              <a:gd name="T44" fmla="*/ 12 w 1118"/>
              <a:gd name="T45" fmla="*/ 1610 h 2099"/>
              <a:gd name="T46" fmla="*/ 1 w 1118"/>
              <a:gd name="T47" fmla="*/ 1394 h 2099"/>
              <a:gd name="T48" fmla="*/ 1 w 1118"/>
              <a:gd name="T49" fmla="*/ 1190 h 2099"/>
              <a:gd name="T50" fmla="*/ 13 w 1118"/>
              <a:gd name="T51" fmla="*/ 962 h 2099"/>
              <a:gd name="T52" fmla="*/ 41 w 1118"/>
              <a:gd name="T53" fmla="*/ 809 h 2099"/>
              <a:gd name="T54" fmla="*/ 116 w 1118"/>
              <a:gd name="T55" fmla="*/ 734 h 2099"/>
              <a:gd name="T56" fmla="*/ 251 w 1118"/>
              <a:gd name="T57" fmla="*/ 708 h 2099"/>
              <a:gd name="T58" fmla="*/ 414 w 1118"/>
              <a:gd name="T59" fmla="*/ 699 h 2099"/>
              <a:gd name="T60" fmla="*/ 539 w 1118"/>
              <a:gd name="T61" fmla="*/ 695 h 2099"/>
              <a:gd name="T62" fmla="*/ 650 w 1118"/>
              <a:gd name="T63" fmla="*/ 13 h 2099"/>
              <a:gd name="T64" fmla="*/ 761 w 1118"/>
              <a:gd name="T65" fmla="*/ 74 h 2099"/>
              <a:gd name="T66" fmla="*/ 836 w 1118"/>
              <a:gd name="T67" fmla="*/ 174 h 2099"/>
              <a:gd name="T68" fmla="*/ 864 w 1118"/>
              <a:gd name="T69" fmla="*/ 300 h 2099"/>
              <a:gd name="T70" fmla="*/ 836 w 1118"/>
              <a:gd name="T71" fmla="*/ 427 h 2099"/>
              <a:gd name="T72" fmla="*/ 761 w 1118"/>
              <a:gd name="T73" fmla="*/ 527 h 2099"/>
              <a:gd name="T74" fmla="*/ 650 w 1118"/>
              <a:gd name="T75" fmla="*/ 587 h 2099"/>
              <a:gd name="T76" fmla="*/ 519 w 1118"/>
              <a:gd name="T77" fmla="*/ 597 h 2099"/>
              <a:gd name="T78" fmla="*/ 400 w 1118"/>
              <a:gd name="T79" fmla="*/ 552 h 2099"/>
              <a:gd name="T80" fmla="*/ 311 w 1118"/>
              <a:gd name="T81" fmla="*/ 464 h 2099"/>
              <a:gd name="T82" fmla="*/ 267 w 1118"/>
              <a:gd name="T83" fmla="*/ 344 h 2099"/>
              <a:gd name="T84" fmla="*/ 276 w 1118"/>
              <a:gd name="T85" fmla="*/ 214 h 2099"/>
              <a:gd name="T86" fmla="*/ 337 w 1118"/>
              <a:gd name="T87" fmla="*/ 104 h 2099"/>
              <a:gd name="T88" fmla="*/ 437 w 1118"/>
              <a:gd name="T89" fmla="*/ 28 h 2099"/>
              <a:gd name="T90" fmla="*/ 564 w 1118"/>
              <a:gd name="T91" fmla="*/ 0 h 2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18" h="2099">
                <a:moveTo>
                  <a:pt x="539" y="695"/>
                </a:moveTo>
                <a:lnTo>
                  <a:pt x="579" y="695"/>
                </a:lnTo>
                <a:lnTo>
                  <a:pt x="619" y="695"/>
                </a:lnTo>
                <a:lnTo>
                  <a:pt x="660" y="696"/>
                </a:lnTo>
                <a:lnTo>
                  <a:pt x="704" y="699"/>
                </a:lnTo>
                <a:lnTo>
                  <a:pt x="753" y="701"/>
                </a:lnTo>
                <a:lnTo>
                  <a:pt x="806" y="705"/>
                </a:lnTo>
                <a:lnTo>
                  <a:pt x="866" y="708"/>
                </a:lnTo>
                <a:lnTo>
                  <a:pt x="934" y="713"/>
                </a:lnTo>
                <a:lnTo>
                  <a:pt x="969" y="720"/>
                </a:lnTo>
                <a:lnTo>
                  <a:pt x="1002" y="734"/>
                </a:lnTo>
                <a:lnTo>
                  <a:pt x="1032" y="754"/>
                </a:lnTo>
                <a:lnTo>
                  <a:pt x="1057" y="780"/>
                </a:lnTo>
                <a:lnTo>
                  <a:pt x="1078" y="809"/>
                </a:lnTo>
                <a:lnTo>
                  <a:pt x="1091" y="841"/>
                </a:lnTo>
                <a:lnTo>
                  <a:pt x="1099" y="876"/>
                </a:lnTo>
                <a:lnTo>
                  <a:pt x="1105" y="962"/>
                </a:lnTo>
                <a:lnTo>
                  <a:pt x="1111" y="1043"/>
                </a:lnTo>
                <a:lnTo>
                  <a:pt x="1114" y="1118"/>
                </a:lnTo>
                <a:lnTo>
                  <a:pt x="1117" y="1190"/>
                </a:lnTo>
                <a:lnTo>
                  <a:pt x="1118" y="1259"/>
                </a:lnTo>
                <a:lnTo>
                  <a:pt x="1118" y="1326"/>
                </a:lnTo>
                <a:lnTo>
                  <a:pt x="1117" y="1394"/>
                </a:lnTo>
                <a:lnTo>
                  <a:pt x="1114" y="1464"/>
                </a:lnTo>
                <a:lnTo>
                  <a:pt x="1111" y="1535"/>
                </a:lnTo>
                <a:lnTo>
                  <a:pt x="1106" y="1610"/>
                </a:lnTo>
                <a:lnTo>
                  <a:pt x="1100" y="1690"/>
                </a:lnTo>
                <a:lnTo>
                  <a:pt x="1093" y="1777"/>
                </a:lnTo>
                <a:lnTo>
                  <a:pt x="1086" y="1801"/>
                </a:lnTo>
                <a:lnTo>
                  <a:pt x="1073" y="1823"/>
                </a:lnTo>
                <a:lnTo>
                  <a:pt x="1055" y="1840"/>
                </a:lnTo>
                <a:lnTo>
                  <a:pt x="1033" y="1853"/>
                </a:lnTo>
                <a:lnTo>
                  <a:pt x="1009" y="1858"/>
                </a:lnTo>
                <a:lnTo>
                  <a:pt x="996" y="1861"/>
                </a:lnTo>
                <a:lnTo>
                  <a:pt x="989" y="1862"/>
                </a:lnTo>
                <a:lnTo>
                  <a:pt x="985" y="1863"/>
                </a:lnTo>
                <a:lnTo>
                  <a:pt x="984" y="1864"/>
                </a:lnTo>
                <a:lnTo>
                  <a:pt x="981" y="1865"/>
                </a:lnTo>
                <a:lnTo>
                  <a:pt x="976" y="1867"/>
                </a:lnTo>
                <a:lnTo>
                  <a:pt x="967" y="1868"/>
                </a:lnTo>
                <a:lnTo>
                  <a:pt x="967" y="2024"/>
                </a:lnTo>
                <a:lnTo>
                  <a:pt x="964" y="2043"/>
                </a:lnTo>
                <a:lnTo>
                  <a:pt x="957" y="2061"/>
                </a:lnTo>
                <a:lnTo>
                  <a:pt x="945" y="2076"/>
                </a:lnTo>
                <a:lnTo>
                  <a:pt x="931" y="2088"/>
                </a:lnTo>
                <a:lnTo>
                  <a:pt x="912" y="2095"/>
                </a:lnTo>
                <a:lnTo>
                  <a:pt x="892" y="2099"/>
                </a:lnTo>
                <a:lnTo>
                  <a:pt x="226" y="2099"/>
                </a:lnTo>
                <a:lnTo>
                  <a:pt x="206" y="2095"/>
                </a:lnTo>
                <a:lnTo>
                  <a:pt x="188" y="2088"/>
                </a:lnTo>
                <a:lnTo>
                  <a:pt x="172" y="2076"/>
                </a:lnTo>
                <a:lnTo>
                  <a:pt x="162" y="2061"/>
                </a:lnTo>
                <a:lnTo>
                  <a:pt x="153" y="2043"/>
                </a:lnTo>
                <a:lnTo>
                  <a:pt x="151" y="2024"/>
                </a:lnTo>
                <a:lnTo>
                  <a:pt x="151" y="1868"/>
                </a:lnTo>
                <a:lnTo>
                  <a:pt x="141" y="1867"/>
                </a:lnTo>
                <a:lnTo>
                  <a:pt x="136" y="1865"/>
                </a:lnTo>
                <a:lnTo>
                  <a:pt x="135" y="1864"/>
                </a:lnTo>
                <a:lnTo>
                  <a:pt x="133" y="1863"/>
                </a:lnTo>
                <a:lnTo>
                  <a:pt x="129" y="1862"/>
                </a:lnTo>
                <a:lnTo>
                  <a:pt x="122" y="1861"/>
                </a:lnTo>
                <a:lnTo>
                  <a:pt x="108" y="1858"/>
                </a:lnTo>
                <a:lnTo>
                  <a:pt x="84" y="1853"/>
                </a:lnTo>
                <a:lnTo>
                  <a:pt x="62" y="1840"/>
                </a:lnTo>
                <a:lnTo>
                  <a:pt x="44" y="1823"/>
                </a:lnTo>
                <a:lnTo>
                  <a:pt x="32" y="1801"/>
                </a:lnTo>
                <a:lnTo>
                  <a:pt x="26" y="1777"/>
                </a:lnTo>
                <a:lnTo>
                  <a:pt x="18" y="1690"/>
                </a:lnTo>
                <a:lnTo>
                  <a:pt x="12" y="1610"/>
                </a:lnTo>
                <a:lnTo>
                  <a:pt x="7" y="1535"/>
                </a:lnTo>
                <a:lnTo>
                  <a:pt x="3" y="1464"/>
                </a:lnTo>
                <a:lnTo>
                  <a:pt x="1" y="1394"/>
                </a:lnTo>
                <a:lnTo>
                  <a:pt x="0" y="1326"/>
                </a:lnTo>
                <a:lnTo>
                  <a:pt x="0" y="1259"/>
                </a:lnTo>
                <a:lnTo>
                  <a:pt x="1" y="1190"/>
                </a:lnTo>
                <a:lnTo>
                  <a:pt x="4" y="1118"/>
                </a:lnTo>
                <a:lnTo>
                  <a:pt x="8" y="1043"/>
                </a:lnTo>
                <a:lnTo>
                  <a:pt x="13" y="962"/>
                </a:lnTo>
                <a:lnTo>
                  <a:pt x="19" y="876"/>
                </a:lnTo>
                <a:lnTo>
                  <a:pt x="26" y="841"/>
                </a:lnTo>
                <a:lnTo>
                  <a:pt x="41" y="809"/>
                </a:lnTo>
                <a:lnTo>
                  <a:pt x="60" y="780"/>
                </a:lnTo>
                <a:lnTo>
                  <a:pt x="87" y="754"/>
                </a:lnTo>
                <a:lnTo>
                  <a:pt x="116" y="734"/>
                </a:lnTo>
                <a:lnTo>
                  <a:pt x="148" y="720"/>
                </a:lnTo>
                <a:lnTo>
                  <a:pt x="183" y="713"/>
                </a:lnTo>
                <a:lnTo>
                  <a:pt x="251" y="708"/>
                </a:lnTo>
                <a:lnTo>
                  <a:pt x="311" y="705"/>
                </a:lnTo>
                <a:lnTo>
                  <a:pt x="366" y="701"/>
                </a:lnTo>
                <a:lnTo>
                  <a:pt x="414" y="699"/>
                </a:lnTo>
                <a:lnTo>
                  <a:pt x="458" y="696"/>
                </a:lnTo>
                <a:lnTo>
                  <a:pt x="500" y="695"/>
                </a:lnTo>
                <a:lnTo>
                  <a:pt x="539" y="695"/>
                </a:lnTo>
                <a:close/>
                <a:moveTo>
                  <a:pt x="564" y="0"/>
                </a:moveTo>
                <a:lnTo>
                  <a:pt x="609" y="3"/>
                </a:lnTo>
                <a:lnTo>
                  <a:pt x="650" y="13"/>
                </a:lnTo>
                <a:lnTo>
                  <a:pt x="690" y="28"/>
                </a:lnTo>
                <a:lnTo>
                  <a:pt x="727" y="48"/>
                </a:lnTo>
                <a:lnTo>
                  <a:pt x="761" y="74"/>
                </a:lnTo>
                <a:lnTo>
                  <a:pt x="790" y="104"/>
                </a:lnTo>
                <a:lnTo>
                  <a:pt x="816" y="136"/>
                </a:lnTo>
                <a:lnTo>
                  <a:pt x="836" y="174"/>
                </a:lnTo>
                <a:lnTo>
                  <a:pt x="852" y="214"/>
                </a:lnTo>
                <a:lnTo>
                  <a:pt x="860" y="256"/>
                </a:lnTo>
                <a:lnTo>
                  <a:pt x="864" y="300"/>
                </a:lnTo>
                <a:lnTo>
                  <a:pt x="860" y="344"/>
                </a:lnTo>
                <a:lnTo>
                  <a:pt x="852" y="387"/>
                </a:lnTo>
                <a:lnTo>
                  <a:pt x="836" y="427"/>
                </a:lnTo>
                <a:lnTo>
                  <a:pt x="816" y="464"/>
                </a:lnTo>
                <a:lnTo>
                  <a:pt x="790" y="497"/>
                </a:lnTo>
                <a:lnTo>
                  <a:pt x="761" y="527"/>
                </a:lnTo>
                <a:lnTo>
                  <a:pt x="727" y="552"/>
                </a:lnTo>
                <a:lnTo>
                  <a:pt x="690" y="573"/>
                </a:lnTo>
                <a:lnTo>
                  <a:pt x="650" y="587"/>
                </a:lnTo>
                <a:lnTo>
                  <a:pt x="609" y="597"/>
                </a:lnTo>
                <a:lnTo>
                  <a:pt x="564" y="601"/>
                </a:lnTo>
                <a:lnTo>
                  <a:pt x="519" y="597"/>
                </a:lnTo>
                <a:lnTo>
                  <a:pt x="477" y="587"/>
                </a:lnTo>
                <a:lnTo>
                  <a:pt x="437" y="573"/>
                </a:lnTo>
                <a:lnTo>
                  <a:pt x="400" y="552"/>
                </a:lnTo>
                <a:lnTo>
                  <a:pt x="367" y="527"/>
                </a:lnTo>
                <a:lnTo>
                  <a:pt x="337" y="497"/>
                </a:lnTo>
                <a:lnTo>
                  <a:pt x="311" y="464"/>
                </a:lnTo>
                <a:lnTo>
                  <a:pt x="291" y="427"/>
                </a:lnTo>
                <a:lnTo>
                  <a:pt x="276" y="387"/>
                </a:lnTo>
                <a:lnTo>
                  <a:pt x="267" y="344"/>
                </a:lnTo>
                <a:lnTo>
                  <a:pt x="263" y="300"/>
                </a:lnTo>
                <a:lnTo>
                  <a:pt x="267" y="256"/>
                </a:lnTo>
                <a:lnTo>
                  <a:pt x="276" y="214"/>
                </a:lnTo>
                <a:lnTo>
                  <a:pt x="291" y="174"/>
                </a:lnTo>
                <a:lnTo>
                  <a:pt x="311" y="136"/>
                </a:lnTo>
                <a:lnTo>
                  <a:pt x="337" y="104"/>
                </a:lnTo>
                <a:lnTo>
                  <a:pt x="367" y="74"/>
                </a:lnTo>
                <a:lnTo>
                  <a:pt x="400" y="48"/>
                </a:lnTo>
                <a:lnTo>
                  <a:pt x="437" y="28"/>
                </a:lnTo>
                <a:lnTo>
                  <a:pt x="477" y="13"/>
                </a:lnTo>
                <a:lnTo>
                  <a:pt x="519" y="3"/>
                </a:lnTo>
                <a:lnTo>
                  <a:pt x="56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35" name="Group 334"/>
          <p:cNvGrpSpPr>
            <a:grpSpLocks noChangeAspect="1"/>
          </p:cNvGrpSpPr>
          <p:nvPr/>
        </p:nvGrpSpPr>
        <p:grpSpPr>
          <a:xfrm>
            <a:off x="5411446" y="2871276"/>
            <a:ext cx="171188" cy="294544"/>
            <a:chOff x="3799840" y="1029568"/>
            <a:chExt cx="401955" cy="691599"/>
          </a:xfrm>
        </p:grpSpPr>
        <p:sp>
          <p:nvSpPr>
            <p:cNvPr id="340" name="Freeform 6"/>
            <p:cNvSpPr>
              <a:spLocks/>
            </p:cNvSpPr>
            <p:nvPr/>
          </p:nvSpPr>
          <p:spPr bwMode="auto">
            <a:xfrm>
              <a:off x="3799840" y="1029568"/>
              <a:ext cx="401955" cy="691599"/>
            </a:xfrm>
            <a:custGeom>
              <a:avLst/>
              <a:gdLst>
                <a:gd name="T0" fmla="*/ 740 w 1358"/>
                <a:gd name="T1" fmla="*/ 4 h 2337"/>
                <a:gd name="T2" fmla="*/ 846 w 1358"/>
                <a:gd name="T3" fmla="*/ 33 h 2337"/>
                <a:gd name="T4" fmla="*/ 939 w 1358"/>
                <a:gd name="T5" fmla="*/ 87 h 2337"/>
                <a:gd name="T6" fmla="*/ 1015 w 1358"/>
                <a:gd name="T7" fmla="*/ 163 h 2337"/>
                <a:gd name="T8" fmla="*/ 1070 w 1358"/>
                <a:gd name="T9" fmla="*/ 256 h 2337"/>
                <a:gd name="T10" fmla="*/ 1099 w 1358"/>
                <a:gd name="T11" fmla="*/ 363 h 2337"/>
                <a:gd name="T12" fmla="*/ 1100 w 1358"/>
                <a:gd name="T13" fmla="*/ 475 h 2337"/>
                <a:gd name="T14" fmla="*/ 1072 w 1358"/>
                <a:gd name="T15" fmla="*/ 578 h 2337"/>
                <a:gd name="T16" fmla="*/ 1021 w 1358"/>
                <a:gd name="T17" fmla="*/ 669 h 2337"/>
                <a:gd name="T18" fmla="*/ 1024 w 1358"/>
                <a:gd name="T19" fmla="*/ 711 h 2337"/>
                <a:gd name="T20" fmla="*/ 1105 w 1358"/>
                <a:gd name="T21" fmla="*/ 719 h 2337"/>
                <a:gd name="T22" fmla="*/ 1182 w 1358"/>
                <a:gd name="T23" fmla="*/ 750 h 2337"/>
                <a:gd name="T24" fmla="*/ 1249 w 1358"/>
                <a:gd name="T25" fmla="*/ 800 h 2337"/>
                <a:gd name="T26" fmla="*/ 1300 w 1358"/>
                <a:gd name="T27" fmla="*/ 866 h 2337"/>
                <a:gd name="T28" fmla="*/ 1331 w 1358"/>
                <a:gd name="T29" fmla="*/ 944 h 2337"/>
                <a:gd name="T30" fmla="*/ 1344 w 1358"/>
                <a:gd name="T31" fmla="*/ 1074 h 2337"/>
                <a:gd name="T32" fmla="*/ 1353 w 1358"/>
                <a:gd name="T33" fmla="*/ 1233 h 2337"/>
                <a:gd name="T34" fmla="*/ 1358 w 1358"/>
                <a:gd name="T35" fmla="*/ 1377 h 2337"/>
                <a:gd name="T36" fmla="*/ 1356 w 1358"/>
                <a:gd name="T37" fmla="*/ 1516 h 2337"/>
                <a:gd name="T38" fmla="*/ 1350 w 1358"/>
                <a:gd name="T39" fmla="*/ 1661 h 2337"/>
                <a:gd name="T40" fmla="*/ 1338 w 1358"/>
                <a:gd name="T41" fmla="*/ 1820 h 2337"/>
                <a:gd name="T42" fmla="*/ 1324 w 1358"/>
                <a:gd name="T43" fmla="*/ 1945 h 2337"/>
                <a:gd name="T44" fmla="*/ 1291 w 1358"/>
                <a:gd name="T45" fmla="*/ 2011 h 2337"/>
                <a:gd name="T46" fmla="*/ 1238 w 1358"/>
                <a:gd name="T47" fmla="*/ 2061 h 2337"/>
                <a:gd name="T48" fmla="*/ 1206 w 1358"/>
                <a:gd name="T49" fmla="*/ 2142 h 2337"/>
                <a:gd name="T50" fmla="*/ 1194 w 1358"/>
                <a:gd name="T51" fmla="*/ 2210 h 2337"/>
                <a:gd name="T52" fmla="*/ 1161 w 1358"/>
                <a:gd name="T53" fmla="*/ 2268 h 2337"/>
                <a:gd name="T54" fmla="*/ 1110 w 1358"/>
                <a:gd name="T55" fmla="*/ 2310 h 2337"/>
                <a:gd name="T56" fmla="*/ 1047 w 1358"/>
                <a:gd name="T57" fmla="*/ 2335 h 2337"/>
                <a:gd name="T58" fmla="*/ 346 w 1358"/>
                <a:gd name="T59" fmla="*/ 2337 h 2337"/>
                <a:gd name="T60" fmla="*/ 278 w 1358"/>
                <a:gd name="T61" fmla="*/ 2325 h 2337"/>
                <a:gd name="T62" fmla="*/ 220 w 1358"/>
                <a:gd name="T63" fmla="*/ 2291 h 2337"/>
                <a:gd name="T64" fmla="*/ 178 w 1358"/>
                <a:gd name="T65" fmla="*/ 2242 h 2337"/>
                <a:gd name="T66" fmla="*/ 153 w 1358"/>
                <a:gd name="T67" fmla="*/ 2177 h 2337"/>
                <a:gd name="T68" fmla="*/ 151 w 1358"/>
                <a:gd name="T69" fmla="*/ 2080 h 2337"/>
                <a:gd name="T70" fmla="*/ 89 w 1358"/>
                <a:gd name="T71" fmla="*/ 2038 h 2337"/>
                <a:gd name="T72" fmla="*/ 47 w 1358"/>
                <a:gd name="T73" fmla="*/ 1979 h 2337"/>
                <a:gd name="T74" fmla="*/ 26 w 1358"/>
                <a:gd name="T75" fmla="*/ 1908 h 2337"/>
                <a:gd name="T76" fmla="*/ 12 w 1358"/>
                <a:gd name="T77" fmla="*/ 1737 h 2337"/>
                <a:gd name="T78" fmla="*/ 3 w 1358"/>
                <a:gd name="T79" fmla="*/ 1587 h 2337"/>
                <a:gd name="T80" fmla="*/ 0 w 1358"/>
                <a:gd name="T81" fmla="*/ 1447 h 2337"/>
                <a:gd name="T82" fmla="*/ 1 w 1358"/>
                <a:gd name="T83" fmla="*/ 1307 h 2337"/>
                <a:gd name="T84" fmla="*/ 8 w 1358"/>
                <a:gd name="T85" fmla="*/ 1156 h 2337"/>
                <a:gd name="T86" fmla="*/ 19 w 1358"/>
                <a:gd name="T87" fmla="*/ 987 h 2337"/>
                <a:gd name="T88" fmla="*/ 38 w 1358"/>
                <a:gd name="T89" fmla="*/ 904 h 2337"/>
                <a:gd name="T90" fmla="*/ 80 w 1358"/>
                <a:gd name="T91" fmla="*/ 832 h 2337"/>
                <a:gd name="T92" fmla="*/ 139 w 1358"/>
                <a:gd name="T93" fmla="*/ 773 h 2337"/>
                <a:gd name="T94" fmla="*/ 213 w 1358"/>
                <a:gd name="T95" fmla="*/ 733 h 2337"/>
                <a:gd name="T96" fmla="*/ 295 w 1358"/>
                <a:gd name="T97" fmla="*/ 713 h 2337"/>
                <a:gd name="T98" fmla="*/ 378 w 1358"/>
                <a:gd name="T99" fmla="*/ 707 h 2337"/>
                <a:gd name="T100" fmla="*/ 317 w 1358"/>
                <a:gd name="T101" fmla="*/ 624 h 2337"/>
                <a:gd name="T102" fmla="*/ 277 w 1358"/>
                <a:gd name="T103" fmla="*/ 527 h 2337"/>
                <a:gd name="T104" fmla="*/ 263 w 1358"/>
                <a:gd name="T105" fmla="*/ 419 h 2337"/>
                <a:gd name="T106" fmla="*/ 278 w 1358"/>
                <a:gd name="T107" fmla="*/ 308 h 2337"/>
                <a:gd name="T108" fmla="*/ 320 w 1358"/>
                <a:gd name="T109" fmla="*/ 208 h 2337"/>
                <a:gd name="T110" fmla="*/ 387 w 1358"/>
                <a:gd name="T111" fmla="*/ 123 h 2337"/>
                <a:gd name="T112" fmla="*/ 471 w 1358"/>
                <a:gd name="T113" fmla="*/ 57 h 2337"/>
                <a:gd name="T114" fmla="*/ 572 w 1358"/>
                <a:gd name="T115" fmla="*/ 14 h 2337"/>
                <a:gd name="T116" fmla="*/ 683 w 1358"/>
                <a:gd name="T117" fmla="*/ 0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58" h="2337">
                  <a:moveTo>
                    <a:pt x="683" y="0"/>
                  </a:moveTo>
                  <a:lnTo>
                    <a:pt x="740" y="4"/>
                  </a:lnTo>
                  <a:lnTo>
                    <a:pt x="795" y="14"/>
                  </a:lnTo>
                  <a:lnTo>
                    <a:pt x="846" y="33"/>
                  </a:lnTo>
                  <a:lnTo>
                    <a:pt x="896" y="57"/>
                  </a:lnTo>
                  <a:lnTo>
                    <a:pt x="939" y="87"/>
                  </a:lnTo>
                  <a:lnTo>
                    <a:pt x="980" y="123"/>
                  </a:lnTo>
                  <a:lnTo>
                    <a:pt x="1015" y="163"/>
                  </a:lnTo>
                  <a:lnTo>
                    <a:pt x="1046" y="208"/>
                  </a:lnTo>
                  <a:lnTo>
                    <a:pt x="1070" y="256"/>
                  </a:lnTo>
                  <a:lnTo>
                    <a:pt x="1088" y="308"/>
                  </a:lnTo>
                  <a:lnTo>
                    <a:pt x="1099" y="363"/>
                  </a:lnTo>
                  <a:lnTo>
                    <a:pt x="1104" y="419"/>
                  </a:lnTo>
                  <a:lnTo>
                    <a:pt x="1100" y="475"/>
                  </a:lnTo>
                  <a:lnTo>
                    <a:pt x="1089" y="527"/>
                  </a:lnTo>
                  <a:lnTo>
                    <a:pt x="1072" y="578"/>
                  </a:lnTo>
                  <a:lnTo>
                    <a:pt x="1049" y="625"/>
                  </a:lnTo>
                  <a:lnTo>
                    <a:pt x="1021" y="669"/>
                  </a:lnTo>
                  <a:lnTo>
                    <a:pt x="988" y="708"/>
                  </a:lnTo>
                  <a:lnTo>
                    <a:pt x="1024" y="711"/>
                  </a:lnTo>
                  <a:lnTo>
                    <a:pt x="1063" y="713"/>
                  </a:lnTo>
                  <a:lnTo>
                    <a:pt x="1105" y="719"/>
                  </a:lnTo>
                  <a:lnTo>
                    <a:pt x="1145" y="733"/>
                  </a:lnTo>
                  <a:lnTo>
                    <a:pt x="1182" y="750"/>
                  </a:lnTo>
                  <a:lnTo>
                    <a:pt x="1217" y="773"/>
                  </a:lnTo>
                  <a:lnTo>
                    <a:pt x="1249" y="800"/>
                  </a:lnTo>
                  <a:lnTo>
                    <a:pt x="1277" y="832"/>
                  </a:lnTo>
                  <a:lnTo>
                    <a:pt x="1300" y="866"/>
                  </a:lnTo>
                  <a:lnTo>
                    <a:pt x="1318" y="904"/>
                  </a:lnTo>
                  <a:lnTo>
                    <a:pt x="1331" y="944"/>
                  </a:lnTo>
                  <a:lnTo>
                    <a:pt x="1337" y="987"/>
                  </a:lnTo>
                  <a:lnTo>
                    <a:pt x="1344" y="1074"/>
                  </a:lnTo>
                  <a:lnTo>
                    <a:pt x="1349" y="1156"/>
                  </a:lnTo>
                  <a:lnTo>
                    <a:pt x="1353" y="1233"/>
                  </a:lnTo>
                  <a:lnTo>
                    <a:pt x="1355" y="1306"/>
                  </a:lnTo>
                  <a:lnTo>
                    <a:pt x="1358" y="1377"/>
                  </a:lnTo>
                  <a:lnTo>
                    <a:pt x="1358" y="1447"/>
                  </a:lnTo>
                  <a:lnTo>
                    <a:pt x="1356" y="1516"/>
                  </a:lnTo>
                  <a:lnTo>
                    <a:pt x="1354" y="1587"/>
                  </a:lnTo>
                  <a:lnTo>
                    <a:pt x="1350" y="1661"/>
                  </a:lnTo>
                  <a:lnTo>
                    <a:pt x="1346" y="1737"/>
                  </a:lnTo>
                  <a:lnTo>
                    <a:pt x="1338" y="1820"/>
                  </a:lnTo>
                  <a:lnTo>
                    <a:pt x="1331" y="1908"/>
                  </a:lnTo>
                  <a:lnTo>
                    <a:pt x="1324" y="1945"/>
                  </a:lnTo>
                  <a:lnTo>
                    <a:pt x="1310" y="1979"/>
                  </a:lnTo>
                  <a:lnTo>
                    <a:pt x="1291" y="2011"/>
                  </a:lnTo>
                  <a:lnTo>
                    <a:pt x="1267" y="2038"/>
                  </a:lnTo>
                  <a:lnTo>
                    <a:pt x="1238" y="2061"/>
                  </a:lnTo>
                  <a:lnTo>
                    <a:pt x="1206" y="2080"/>
                  </a:lnTo>
                  <a:lnTo>
                    <a:pt x="1206" y="2142"/>
                  </a:lnTo>
                  <a:lnTo>
                    <a:pt x="1203" y="2177"/>
                  </a:lnTo>
                  <a:lnTo>
                    <a:pt x="1194" y="2210"/>
                  </a:lnTo>
                  <a:lnTo>
                    <a:pt x="1180" y="2242"/>
                  </a:lnTo>
                  <a:lnTo>
                    <a:pt x="1161" y="2268"/>
                  </a:lnTo>
                  <a:lnTo>
                    <a:pt x="1138" y="2291"/>
                  </a:lnTo>
                  <a:lnTo>
                    <a:pt x="1110" y="2310"/>
                  </a:lnTo>
                  <a:lnTo>
                    <a:pt x="1080" y="2325"/>
                  </a:lnTo>
                  <a:lnTo>
                    <a:pt x="1047" y="2335"/>
                  </a:lnTo>
                  <a:lnTo>
                    <a:pt x="1012" y="2337"/>
                  </a:lnTo>
                  <a:lnTo>
                    <a:pt x="346" y="2337"/>
                  </a:lnTo>
                  <a:lnTo>
                    <a:pt x="311" y="2335"/>
                  </a:lnTo>
                  <a:lnTo>
                    <a:pt x="278" y="2325"/>
                  </a:lnTo>
                  <a:lnTo>
                    <a:pt x="246" y="2310"/>
                  </a:lnTo>
                  <a:lnTo>
                    <a:pt x="220" y="2291"/>
                  </a:lnTo>
                  <a:lnTo>
                    <a:pt x="197" y="2268"/>
                  </a:lnTo>
                  <a:lnTo>
                    <a:pt x="178" y="2242"/>
                  </a:lnTo>
                  <a:lnTo>
                    <a:pt x="163" y="2210"/>
                  </a:lnTo>
                  <a:lnTo>
                    <a:pt x="153" y="2177"/>
                  </a:lnTo>
                  <a:lnTo>
                    <a:pt x="151" y="2142"/>
                  </a:lnTo>
                  <a:lnTo>
                    <a:pt x="151" y="2080"/>
                  </a:lnTo>
                  <a:lnTo>
                    <a:pt x="118" y="2061"/>
                  </a:lnTo>
                  <a:lnTo>
                    <a:pt x="89" y="2038"/>
                  </a:lnTo>
                  <a:lnTo>
                    <a:pt x="65" y="2011"/>
                  </a:lnTo>
                  <a:lnTo>
                    <a:pt x="47" y="1979"/>
                  </a:lnTo>
                  <a:lnTo>
                    <a:pt x="34" y="1945"/>
                  </a:lnTo>
                  <a:lnTo>
                    <a:pt x="26" y="1908"/>
                  </a:lnTo>
                  <a:lnTo>
                    <a:pt x="18" y="1820"/>
                  </a:lnTo>
                  <a:lnTo>
                    <a:pt x="12" y="1737"/>
                  </a:lnTo>
                  <a:lnTo>
                    <a:pt x="7" y="1661"/>
                  </a:lnTo>
                  <a:lnTo>
                    <a:pt x="3" y="1587"/>
                  </a:lnTo>
                  <a:lnTo>
                    <a:pt x="1" y="1516"/>
                  </a:lnTo>
                  <a:lnTo>
                    <a:pt x="0" y="1447"/>
                  </a:lnTo>
                  <a:lnTo>
                    <a:pt x="0" y="1377"/>
                  </a:lnTo>
                  <a:lnTo>
                    <a:pt x="1" y="1307"/>
                  </a:lnTo>
                  <a:lnTo>
                    <a:pt x="3" y="1233"/>
                  </a:lnTo>
                  <a:lnTo>
                    <a:pt x="8" y="1156"/>
                  </a:lnTo>
                  <a:lnTo>
                    <a:pt x="13" y="1075"/>
                  </a:lnTo>
                  <a:lnTo>
                    <a:pt x="19" y="987"/>
                  </a:lnTo>
                  <a:lnTo>
                    <a:pt x="26" y="944"/>
                  </a:lnTo>
                  <a:lnTo>
                    <a:pt x="38" y="904"/>
                  </a:lnTo>
                  <a:lnTo>
                    <a:pt x="57" y="866"/>
                  </a:lnTo>
                  <a:lnTo>
                    <a:pt x="80" y="832"/>
                  </a:lnTo>
                  <a:lnTo>
                    <a:pt x="107" y="800"/>
                  </a:lnTo>
                  <a:lnTo>
                    <a:pt x="139" y="773"/>
                  </a:lnTo>
                  <a:lnTo>
                    <a:pt x="174" y="750"/>
                  </a:lnTo>
                  <a:lnTo>
                    <a:pt x="213" y="733"/>
                  </a:lnTo>
                  <a:lnTo>
                    <a:pt x="253" y="719"/>
                  </a:lnTo>
                  <a:lnTo>
                    <a:pt x="295" y="713"/>
                  </a:lnTo>
                  <a:lnTo>
                    <a:pt x="337" y="711"/>
                  </a:lnTo>
                  <a:lnTo>
                    <a:pt x="378" y="707"/>
                  </a:lnTo>
                  <a:lnTo>
                    <a:pt x="344" y="669"/>
                  </a:lnTo>
                  <a:lnTo>
                    <a:pt x="317" y="624"/>
                  </a:lnTo>
                  <a:lnTo>
                    <a:pt x="294" y="578"/>
                  </a:lnTo>
                  <a:lnTo>
                    <a:pt x="277" y="527"/>
                  </a:lnTo>
                  <a:lnTo>
                    <a:pt x="267" y="475"/>
                  </a:lnTo>
                  <a:lnTo>
                    <a:pt x="263" y="419"/>
                  </a:lnTo>
                  <a:lnTo>
                    <a:pt x="267" y="363"/>
                  </a:lnTo>
                  <a:lnTo>
                    <a:pt x="278" y="308"/>
                  </a:lnTo>
                  <a:lnTo>
                    <a:pt x="296" y="256"/>
                  </a:lnTo>
                  <a:lnTo>
                    <a:pt x="320" y="208"/>
                  </a:lnTo>
                  <a:lnTo>
                    <a:pt x="350" y="163"/>
                  </a:lnTo>
                  <a:lnTo>
                    <a:pt x="387" y="123"/>
                  </a:lnTo>
                  <a:lnTo>
                    <a:pt x="427" y="87"/>
                  </a:lnTo>
                  <a:lnTo>
                    <a:pt x="471" y="57"/>
                  </a:lnTo>
                  <a:lnTo>
                    <a:pt x="520" y="33"/>
                  </a:lnTo>
                  <a:lnTo>
                    <a:pt x="572" y="14"/>
                  </a:lnTo>
                  <a:lnTo>
                    <a:pt x="626" y="4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rgbClr val="3FA2D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1" name="Freeform 7"/>
            <p:cNvSpPr>
              <a:spLocks noEditPoints="1"/>
            </p:cNvSpPr>
            <p:nvPr/>
          </p:nvSpPr>
          <p:spPr bwMode="auto">
            <a:xfrm>
              <a:off x="3835307" y="1065035"/>
              <a:ext cx="331022" cy="620666"/>
            </a:xfrm>
            <a:custGeom>
              <a:avLst/>
              <a:gdLst>
                <a:gd name="T0" fmla="*/ 617 w 1118"/>
                <a:gd name="T1" fmla="*/ 695 h 2097"/>
                <a:gd name="T2" fmla="*/ 752 w 1118"/>
                <a:gd name="T3" fmla="*/ 701 h 2097"/>
                <a:gd name="T4" fmla="*/ 934 w 1118"/>
                <a:gd name="T5" fmla="*/ 713 h 2097"/>
                <a:gd name="T6" fmla="*/ 1031 w 1118"/>
                <a:gd name="T7" fmla="*/ 753 h 2097"/>
                <a:gd name="T8" fmla="*/ 1091 w 1118"/>
                <a:gd name="T9" fmla="*/ 841 h 2097"/>
                <a:gd name="T10" fmla="*/ 1109 w 1118"/>
                <a:gd name="T11" fmla="*/ 1042 h 2097"/>
                <a:gd name="T12" fmla="*/ 1118 w 1118"/>
                <a:gd name="T13" fmla="*/ 1258 h 2097"/>
                <a:gd name="T14" fmla="*/ 1114 w 1118"/>
                <a:gd name="T15" fmla="*/ 1463 h 2097"/>
                <a:gd name="T16" fmla="*/ 1100 w 1118"/>
                <a:gd name="T17" fmla="*/ 1690 h 2097"/>
                <a:gd name="T18" fmla="*/ 1073 w 1118"/>
                <a:gd name="T19" fmla="*/ 1823 h 2097"/>
                <a:gd name="T20" fmla="*/ 1009 w 1118"/>
                <a:gd name="T21" fmla="*/ 1858 h 2097"/>
                <a:gd name="T22" fmla="*/ 984 w 1118"/>
                <a:gd name="T23" fmla="*/ 1862 h 2097"/>
                <a:gd name="T24" fmla="*/ 976 w 1118"/>
                <a:gd name="T25" fmla="*/ 1866 h 2097"/>
                <a:gd name="T26" fmla="*/ 964 w 1118"/>
                <a:gd name="T27" fmla="*/ 2043 h 2097"/>
                <a:gd name="T28" fmla="*/ 929 w 1118"/>
                <a:gd name="T29" fmla="*/ 2088 h 2097"/>
                <a:gd name="T30" fmla="*/ 226 w 1118"/>
                <a:gd name="T31" fmla="*/ 2097 h 2097"/>
                <a:gd name="T32" fmla="*/ 172 w 1118"/>
                <a:gd name="T33" fmla="*/ 2076 h 2097"/>
                <a:gd name="T34" fmla="*/ 151 w 1118"/>
                <a:gd name="T35" fmla="*/ 2022 h 2097"/>
                <a:gd name="T36" fmla="*/ 136 w 1118"/>
                <a:gd name="T37" fmla="*/ 1865 h 2097"/>
                <a:gd name="T38" fmla="*/ 129 w 1118"/>
                <a:gd name="T39" fmla="*/ 1860 h 2097"/>
                <a:gd name="T40" fmla="*/ 84 w 1118"/>
                <a:gd name="T41" fmla="*/ 1852 h 2097"/>
                <a:gd name="T42" fmla="*/ 31 w 1118"/>
                <a:gd name="T43" fmla="*/ 1801 h 2097"/>
                <a:gd name="T44" fmla="*/ 12 w 1118"/>
                <a:gd name="T45" fmla="*/ 1610 h 2097"/>
                <a:gd name="T46" fmla="*/ 1 w 1118"/>
                <a:gd name="T47" fmla="*/ 1394 h 2097"/>
                <a:gd name="T48" fmla="*/ 1 w 1118"/>
                <a:gd name="T49" fmla="*/ 1189 h 2097"/>
                <a:gd name="T50" fmla="*/ 13 w 1118"/>
                <a:gd name="T51" fmla="*/ 962 h 2097"/>
                <a:gd name="T52" fmla="*/ 39 w 1118"/>
                <a:gd name="T53" fmla="*/ 808 h 2097"/>
                <a:gd name="T54" fmla="*/ 116 w 1118"/>
                <a:gd name="T55" fmla="*/ 734 h 2097"/>
                <a:gd name="T56" fmla="*/ 251 w 1118"/>
                <a:gd name="T57" fmla="*/ 708 h 2097"/>
                <a:gd name="T58" fmla="*/ 413 w 1118"/>
                <a:gd name="T59" fmla="*/ 698 h 2097"/>
                <a:gd name="T60" fmla="*/ 539 w 1118"/>
                <a:gd name="T61" fmla="*/ 694 h 2097"/>
                <a:gd name="T62" fmla="*/ 650 w 1118"/>
                <a:gd name="T63" fmla="*/ 12 h 2097"/>
                <a:gd name="T64" fmla="*/ 760 w 1118"/>
                <a:gd name="T65" fmla="*/ 73 h 2097"/>
                <a:gd name="T66" fmla="*/ 836 w 1118"/>
                <a:gd name="T67" fmla="*/ 174 h 2097"/>
                <a:gd name="T68" fmla="*/ 864 w 1118"/>
                <a:gd name="T69" fmla="*/ 299 h 2097"/>
                <a:gd name="T70" fmla="*/ 836 w 1118"/>
                <a:gd name="T71" fmla="*/ 426 h 2097"/>
                <a:gd name="T72" fmla="*/ 760 w 1118"/>
                <a:gd name="T73" fmla="*/ 527 h 2097"/>
                <a:gd name="T74" fmla="*/ 650 w 1118"/>
                <a:gd name="T75" fmla="*/ 587 h 2097"/>
                <a:gd name="T76" fmla="*/ 519 w 1118"/>
                <a:gd name="T77" fmla="*/ 597 h 2097"/>
                <a:gd name="T78" fmla="*/ 400 w 1118"/>
                <a:gd name="T79" fmla="*/ 552 h 2097"/>
                <a:gd name="T80" fmla="*/ 311 w 1118"/>
                <a:gd name="T81" fmla="*/ 463 h 2097"/>
                <a:gd name="T82" fmla="*/ 267 w 1118"/>
                <a:gd name="T83" fmla="*/ 344 h 2097"/>
                <a:gd name="T84" fmla="*/ 275 w 1118"/>
                <a:gd name="T85" fmla="*/ 212 h 2097"/>
                <a:gd name="T86" fmla="*/ 337 w 1118"/>
                <a:gd name="T87" fmla="*/ 102 h 2097"/>
                <a:gd name="T88" fmla="*/ 437 w 1118"/>
                <a:gd name="T89" fmla="*/ 27 h 2097"/>
                <a:gd name="T90" fmla="*/ 563 w 1118"/>
                <a:gd name="T91" fmla="*/ 0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18" h="2097">
                  <a:moveTo>
                    <a:pt x="539" y="694"/>
                  </a:moveTo>
                  <a:lnTo>
                    <a:pt x="577" y="694"/>
                  </a:lnTo>
                  <a:lnTo>
                    <a:pt x="617" y="695"/>
                  </a:lnTo>
                  <a:lnTo>
                    <a:pt x="658" y="696"/>
                  </a:lnTo>
                  <a:lnTo>
                    <a:pt x="703" y="698"/>
                  </a:lnTo>
                  <a:lnTo>
                    <a:pt x="752" y="701"/>
                  </a:lnTo>
                  <a:lnTo>
                    <a:pt x="806" y="704"/>
                  </a:lnTo>
                  <a:lnTo>
                    <a:pt x="866" y="708"/>
                  </a:lnTo>
                  <a:lnTo>
                    <a:pt x="934" y="713"/>
                  </a:lnTo>
                  <a:lnTo>
                    <a:pt x="969" y="719"/>
                  </a:lnTo>
                  <a:lnTo>
                    <a:pt x="1002" y="734"/>
                  </a:lnTo>
                  <a:lnTo>
                    <a:pt x="1031" y="753"/>
                  </a:lnTo>
                  <a:lnTo>
                    <a:pt x="1056" y="778"/>
                  </a:lnTo>
                  <a:lnTo>
                    <a:pt x="1077" y="808"/>
                  </a:lnTo>
                  <a:lnTo>
                    <a:pt x="1091" y="841"/>
                  </a:lnTo>
                  <a:lnTo>
                    <a:pt x="1097" y="875"/>
                  </a:lnTo>
                  <a:lnTo>
                    <a:pt x="1105" y="962"/>
                  </a:lnTo>
                  <a:lnTo>
                    <a:pt x="1109" y="1042"/>
                  </a:lnTo>
                  <a:lnTo>
                    <a:pt x="1113" y="1117"/>
                  </a:lnTo>
                  <a:lnTo>
                    <a:pt x="1117" y="1189"/>
                  </a:lnTo>
                  <a:lnTo>
                    <a:pt x="1118" y="1258"/>
                  </a:lnTo>
                  <a:lnTo>
                    <a:pt x="1118" y="1326"/>
                  </a:lnTo>
                  <a:lnTo>
                    <a:pt x="1117" y="1394"/>
                  </a:lnTo>
                  <a:lnTo>
                    <a:pt x="1114" y="1463"/>
                  </a:lnTo>
                  <a:lnTo>
                    <a:pt x="1111" y="1534"/>
                  </a:lnTo>
                  <a:lnTo>
                    <a:pt x="1106" y="1610"/>
                  </a:lnTo>
                  <a:lnTo>
                    <a:pt x="1100" y="1690"/>
                  </a:lnTo>
                  <a:lnTo>
                    <a:pt x="1091" y="1777"/>
                  </a:lnTo>
                  <a:lnTo>
                    <a:pt x="1085" y="1801"/>
                  </a:lnTo>
                  <a:lnTo>
                    <a:pt x="1073" y="1823"/>
                  </a:lnTo>
                  <a:lnTo>
                    <a:pt x="1055" y="1840"/>
                  </a:lnTo>
                  <a:lnTo>
                    <a:pt x="1033" y="1852"/>
                  </a:lnTo>
                  <a:lnTo>
                    <a:pt x="1009" y="1858"/>
                  </a:lnTo>
                  <a:lnTo>
                    <a:pt x="996" y="1859"/>
                  </a:lnTo>
                  <a:lnTo>
                    <a:pt x="987" y="1860"/>
                  </a:lnTo>
                  <a:lnTo>
                    <a:pt x="984" y="1862"/>
                  </a:lnTo>
                  <a:lnTo>
                    <a:pt x="982" y="1864"/>
                  </a:lnTo>
                  <a:lnTo>
                    <a:pt x="980" y="1865"/>
                  </a:lnTo>
                  <a:lnTo>
                    <a:pt x="976" y="1866"/>
                  </a:lnTo>
                  <a:lnTo>
                    <a:pt x="967" y="1868"/>
                  </a:lnTo>
                  <a:lnTo>
                    <a:pt x="967" y="2022"/>
                  </a:lnTo>
                  <a:lnTo>
                    <a:pt x="964" y="2043"/>
                  </a:lnTo>
                  <a:lnTo>
                    <a:pt x="956" y="2061"/>
                  </a:lnTo>
                  <a:lnTo>
                    <a:pt x="945" y="2076"/>
                  </a:lnTo>
                  <a:lnTo>
                    <a:pt x="929" y="2088"/>
                  </a:lnTo>
                  <a:lnTo>
                    <a:pt x="911" y="2095"/>
                  </a:lnTo>
                  <a:lnTo>
                    <a:pt x="892" y="2097"/>
                  </a:lnTo>
                  <a:lnTo>
                    <a:pt x="226" y="2097"/>
                  </a:lnTo>
                  <a:lnTo>
                    <a:pt x="205" y="2095"/>
                  </a:lnTo>
                  <a:lnTo>
                    <a:pt x="187" y="2088"/>
                  </a:lnTo>
                  <a:lnTo>
                    <a:pt x="172" y="2076"/>
                  </a:lnTo>
                  <a:lnTo>
                    <a:pt x="160" y="2061"/>
                  </a:lnTo>
                  <a:lnTo>
                    <a:pt x="153" y="2043"/>
                  </a:lnTo>
                  <a:lnTo>
                    <a:pt x="151" y="2022"/>
                  </a:lnTo>
                  <a:lnTo>
                    <a:pt x="151" y="1868"/>
                  </a:lnTo>
                  <a:lnTo>
                    <a:pt x="141" y="1866"/>
                  </a:lnTo>
                  <a:lnTo>
                    <a:pt x="136" y="1865"/>
                  </a:lnTo>
                  <a:lnTo>
                    <a:pt x="134" y="1864"/>
                  </a:lnTo>
                  <a:lnTo>
                    <a:pt x="133" y="1862"/>
                  </a:lnTo>
                  <a:lnTo>
                    <a:pt x="129" y="1860"/>
                  </a:lnTo>
                  <a:lnTo>
                    <a:pt x="122" y="1859"/>
                  </a:lnTo>
                  <a:lnTo>
                    <a:pt x="108" y="1858"/>
                  </a:lnTo>
                  <a:lnTo>
                    <a:pt x="84" y="1852"/>
                  </a:lnTo>
                  <a:lnTo>
                    <a:pt x="62" y="1840"/>
                  </a:lnTo>
                  <a:lnTo>
                    <a:pt x="44" y="1823"/>
                  </a:lnTo>
                  <a:lnTo>
                    <a:pt x="31" y="1801"/>
                  </a:lnTo>
                  <a:lnTo>
                    <a:pt x="25" y="1777"/>
                  </a:lnTo>
                  <a:lnTo>
                    <a:pt x="18" y="1690"/>
                  </a:lnTo>
                  <a:lnTo>
                    <a:pt x="12" y="1610"/>
                  </a:lnTo>
                  <a:lnTo>
                    <a:pt x="7" y="1534"/>
                  </a:lnTo>
                  <a:lnTo>
                    <a:pt x="3" y="1463"/>
                  </a:lnTo>
                  <a:lnTo>
                    <a:pt x="1" y="1394"/>
                  </a:lnTo>
                  <a:lnTo>
                    <a:pt x="0" y="1326"/>
                  </a:lnTo>
                  <a:lnTo>
                    <a:pt x="0" y="1258"/>
                  </a:lnTo>
                  <a:lnTo>
                    <a:pt x="1" y="1189"/>
                  </a:lnTo>
                  <a:lnTo>
                    <a:pt x="3" y="1117"/>
                  </a:lnTo>
                  <a:lnTo>
                    <a:pt x="7" y="1042"/>
                  </a:lnTo>
                  <a:lnTo>
                    <a:pt x="13" y="962"/>
                  </a:lnTo>
                  <a:lnTo>
                    <a:pt x="19" y="875"/>
                  </a:lnTo>
                  <a:lnTo>
                    <a:pt x="26" y="841"/>
                  </a:lnTo>
                  <a:lnTo>
                    <a:pt x="39" y="808"/>
                  </a:lnTo>
                  <a:lnTo>
                    <a:pt x="60" y="778"/>
                  </a:lnTo>
                  <a:lnTo>
                    <a:pt x="85" y="753"/>
                  </a:lnTo>
                  <a:lnTo>
                    <a:pt x="116" y="734"/>
                  </a:lnTo>
                  <a:lnTo>
                    <a:pt x="148" y="719"/>
                  </a:lnTo>
                  <a:lnTo>
                    <a:pt x="183" y="713"/>
                  </a:lnTo>
                  <a:lnTo>
                    <a:pt x="251" y="708"/>
                  </a:lnTo>
                  <a:lnTo>
                    <a:pt x="311" y="704"/>
                  </a:lnTo>
                  <a:lnTo>
                    <a:pt x="365" y="701"/>
                  </a:lnTo>
                  <a:lnTo>
                    <a:pt x="413" y="698"/>
                  </a:lnTo>
                  <a:lnTo>
                    <a:pt x="458" y="696"/>
                  </a:lnTo>
                  <a:lnTo>
                    <a:pt x="499" y="695"/>
                  </a:lnTo>
                  <a:lnTo>
                    <a:pt x="539" y="694"/>
                  </a:lnTo>
                  <a:close/>
                  <a:moveTo>
                    <a:pt x="563" y="0"/>
                  </a:moveTo>
                  <a:lnTo>
                    <a:pt x="608" y="3"/>
                  </a:lnTo>
                  <a:lnTo>
                    <a:pt x="650" y="12"/>
                  </a:lnTo>
                  <a:lnTo>
                    <a:pt x="690" y="27"/>
                  </a:lnTo>
                  <a:lnTo>
                    <a:pt x="726" y="48"/>
                  </a:lnTo>
                  <a:lnTo>
                    <a:pt x="760" y="73"/>
                  </a:lnTo>
                  <a:lnTo>
                    <a:pt x="790" y="102"/>
                  </a:lnTo>
                  <a:lnTo>
                    <a:pt x="816" y="136"/>
                  </a:lnTo>
                  <a:lnTo>
                    <a:pt x="836" y="174"/>
                  </a:lnTo>
                  <a:lnTo>
                    <a:pt x="851" y="212"/>
                  </a:lnTo>
                  <a:lnTo>
                    <a:pt x="860" y="256"/>
                  </a:lnTo>
                  <a:lnTo>
                    <a:pt x="864" y="299"/>
                  </a:lnTo>
                  <a:lnTo>
                    <a:pt x="860" y="344"/>
                  </a:lnTo>
                  <a:lnTo>
                    <a:pt x="851" y="387"/>
                  </a:lnTo>
                  <a:lnTo>
                    <a:pt x="836" y="426"/>
                  </a:lnTo>
                  <a:lnTo>
                    <a:pt x="816" y="463"/>
                  </a:lnTo>
                  <a:lnTo>
                    <a:pt x="790" y="497"/>
                  </a:lnTo>
                  <a:lnTo>
                    <a:pt x="760" y="527"/>
                  </a:lnTo>
                  <a:lnTo>
                    <a:pt x="726" y="552"/>
                  </a:lnTo>
                  <a:lnTo>
                    <a:pt x="690" y="573"/>
                  </a:lnTo>
                  <a:lnTo>
                    <a:pt x="650" y="587"/>
                  </a:lnTo>
                  <a:lnTo>
                    <a:pt x="608" y="597"/>
                  </a:lnTo>
                  <a:lnTo>
                    <a:pt x="563" y="601"/>
                  </a:lnTo>
                  <a:lnTo>
                    <a:pt x="519" y="597"/>
                  </a:lnTo>
                  <a:lnTo>
                    <a:pt x="477" y="587"/>
                  </a:lnTo>
                  <a:lnTo>
                    <a:pt x="437" y="573"/>
                  </a:lnTo>
                  <a:lnTo>
                    <a:pt x="400" y="552"/>
                  </a:lnTo>
                  <a:lnTo>
                    <a:pt x="366" y="527"/>
                  </a:lnTo>
                  <a:lnTo>
                    <a:pt x="337" y="497"/>
                  </a:lnTo>
                  <a:lnTo>
                    <a:pt x="311" y="463"/>
                  </a:lnTo>
                  <a:lnTo>
                    <a:pt x="291" y="426"/>
                  </a:lnTo>
                  <a:lnTo>
                    <a:pt x="275" y="387"/>
                  </a:lnTo>
                  <a:lnTo>
                    <a:pt x="267" y="344"/>
                  </a:lnTo>
                  <a:lnTo>
                    <a:pt x="263" y="299"/>
                  </a:lnTo>
                  <a:lnTo>
                    <a:pt x="267" y="256"/>
                  </a:lnTo>
                  <a:lnTo>
                    <a:pt x="275" y="212"/>
                  </a:lnTo>
                  <a:lnTo>
                    <a:pt x="291" y="174"/>
                  </a:lnTo>
                  <a:lnTo>
                    <a:pt x="311" y="136"/>
                  </a:lnTo>
                  <a:lnTo>
                    <a:pt x="337" y="102"/>
                  </a:lnTo>
                  <a:lnTo>
                    <a:pt x="366" y="73"/>
                  </a:lnTo>
                  <a:lnTo>
                    <a:pt x="400" y="48"/>
                  </a:lnTo>
                  <a:lnTo>
                    <a:pt x="437" y="27"/>
                  </a:lnTo>
                  <a:lnTo>
                    <a:pt x="477" y="12"/>
                  </a:lnTo>
                  <a:lnTo>
                    <a:pt x="519" y="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346" name="Group 345"/>
          <p:cNvGrpSpPr>
            <a:grpSpLocks noChangeAspect="1"/>
          </p:cNvGrpSpPr>
          <p:nvPr/>
        </p:nvGrpSpPr>
        <p:grpSpPr>
          <a:xfrm>
            <a:off x="7313283" y="4114070"/>
            <a:ext cx="462807" cy="359561"/>
            <a:chOff x="6096000" y="2915376"/>
            <a:chExt cx="562217" cy="436792"/>
          </a:xfrm>
        </p:grpSpPr>
        <p:grpSp>
          <p:nvGrpSpPr>
            <p:cNvPr id="347" name="Group 346"/>
            <p:cNvGrpSpPr>
              <a:grpSpLocks noChangeAspect="1"/>
            </p:cNvGrpSpPr>
            <p:nvPr/>
          </p:nvGrpSpPr>
          <p:grpSpPr>
            <a:xfrm>
              <a:off x="6096000" y="2915376"/>
              <a:ext cx="207958" cy="357809"/>
              <a:chOff x="3799840" y="1029568"/>
              <a:chExt cx="401955" cy="691599"/>
            </a:xfrm>
          </p:grpSpPr>
          <p:sp>
            <p:nvSpPr>
              <p:cNvPr id="352" name="Freeform 6"/>
              <p:cNvSpPr>
                <a:spLocks/>
              </p:cNvSpPr>
              <p:nvPr/>
            </p:nvSpPr>
            <p:spPr bwMode="auto">
              <a:xfrm>
                <a:off x="3799840" y="1029568"/>
                <a:ext cx="401955" cy="691599"/>
              </a:xfrm>
              <a:custGeom>
                <a:avLst/>
                <a:gdLst>
                  <a:gd name="T0" fmla="*/ 740 w 1358"/>
                  <a:gd name="T1" fmla="*/ 4 h 2337"/>
                  <a:gd name="T2" fmla="*/ 846 w 1358"/>
                  <a:gd name="T3" fmla="*/ 33 h 2337"/>
                  <a:gd name="T4" fmla="*/ 939 w 1358"/>
                  <a:gd name="T5" fmla="*/ 87 h 2337"/>
                  <a:gd name="T6" fmla="*/ 1015 w 1358"/>
                  <a:gd name="T7" fmla="*/ 163 h 2337"/>
                  <a:gd name="T8" fmla="*/ 1070 w 1358"/>
                  <a:gd name="T9" fmla="*/ 256 h 2337"/>
                  <a:gd name="T10" fmla="*/ 1099 w 1358"/>
                  <a:gd name="T11" fmla="*/ 363 h 2337"/>
                  <a:gd name="T12" fmla="*/ 1100 w 1358"/>
                  <a:gd name="T13" fmla="*/ 475 h 2337"/>
                  <a:gd name="T14" fmla="*/ 1072 w 1358"/>
                  <a:gd name="T15" fmla="*/ 578 h 2337"/>
                  <a:gd name="T16" fmla="*/ 1021 w 1358"/>
                  <a:gd name="T17" fmla="*/ 669 h 2337"/>
                  <a:gd name="T18" fmla="*/ 1024 w 1358"/>
                  <a:gd name="T19" fmla="*/ 711 h 2337"/>
                  <a:gd name="T20" fmla="*/ 1105 w 1358"/>
                  <a:gd name="T21" fmla="*/ 719 h 2337"/>
                  <a:gd name="T22" fmla="*/ 1182 w 1358"/>
                  <a:gd name="T23" fmla="*/ 750 h 2337"/>
                  <a:gd name="T24" fmla="*/ 1249 w 1358"/>
                  <a:gd name="T25" fmla="*/ 800 h 2337"/>
                  <a:gd name="T26" fmla="*/ 1300 w 1358"/>
                  <a:gd name="T27" fmla="*/ 866 h 2337"/>
                  <a:gd name="T28" fmla="*/ 1331 w 1358"/>
                  <a:gd name="T29" fmla="*/ 944 h 2337"/>
                  <a:gd name="T30" fmla="*/ 1344 w 1358"/>
                  <a:gd name="T31" fmla="*/ 1074 h 2337"/>
                  <a:gd name="T32" fmla="*/ 1353 w 1358"/>
                  <a:gd name="T33" fmla="*/ 1233 h 2337"/>
                  <a:gd name="T34" fmla="*/ 1358 w 1358"/>
                  <a:gd name="T35" fmla="*/ 1377 h 2337"/>
                  <a:gd name="T36" fmla="*/ 1356 w 1358"/>
                  <a:gd name="T37" fmla="*/ 1516 h 2337"/>
                  <a:gd name="T38" fmla="*/ 1350 w 1358"/>
                  <a:gd name="T39" fmla="*/ 1661 h 2337"/>
                  <a:gd name="T40" fmla="*/ 1338 w 1358"/>
                  <a:gd name="T41" fmla="*/ 1820 h 2337"/>
                  <a:gd name="T42" fmla="*/ 1324 w 1358"/>
                  <a:gd name="T43" fmla="*/ 1945 h 2337"/>
                  <a:gd name="T44" fmla="*/ 1291 w 1358"/>
                  <a:gd name="T45" fmla="*/ 2011 h 2337"/>
                  <a:gd name="T46" fmla="*/ 1238 w 1358"/>
                  <a:gd name="T47" fmla="*/ 2061 h 2337"/>
                  <a:gd name="T48" fmla="*/ 1206 w 1358"/>
                  <a:gd name="T49" fmla="*/ 2142 h 2337"/>
                  <a:gd name="T50" fmla="*/ 1194 w 1358"/>
                  <a:gd name="T51" fmla="*/ 2210 h 2337"/>
                  <a:gd name="T52" fmla="*/ 1161 w 1358"/>
                  <a:gd name="T53" fmla="*/ 2268 h 2337"/>
                  <a:gd name="T54" fmla="*/ 1110 w 1358"/>
                  <a:gd name="T55" fmla="*/ 2310 h 2337"/>
                  <a:gd name="T56" fmla="*/ 1047 w 1358"/>
                  <a:gd name="T57" fmla="*/ 2335 h 2337"/>
                  <a:gd name="T58" fmla="*/ 346 w 1358"/>
                  <a:gd name="T59" fmla="*/ 2337 h 2337"/>
                  <a:gd name="T60" fmla="*/ 278 w 1358"/>
                  <a:gd name="T61" fmla="*/ 2325 h 2337"/>
                  <a:gd name="T62" fmla="*/ 220 w 1358"/>
                  <a:gd name="T63" fmla="*/ 2291 h 2337"/>
                  <a:gd name="T64" fmla="*/ 178 w 1358"/>
                  <a:gd name="T65" fmla="*/ 2242 h 2337"/>
                  <a:gd name="T66" fmla="*/ 153 w 1358"/>
                  <a:gd name="T67" fmla="*/ 2177 h 2337"/>
                  <a:gd name="T68" fmla="*/ 151 w 1358"/>
                  <a:gd name="T69" fmla="*/ 2080 h 2337"/>
                  <a:gd name="T70" fmla="*/ 89 w 1358"/>
                  <a:gd name="T71" fmla="*/ 2038 h 2337"/>
                  <a:gd name="T72" fmla="*/ 47 w 1358"/>
                  <a:gd name="T73" fmla="*/ 1979 h 2337"/>
                  <a:gd name="T74" fmla="*/ 26 w 1358"/>
                  <a:gd name="T75" fmla="*/ 1908 h 2337"/>
                  <a:gd name="T76" fmla="*/ 12 w 1358"/>
                  <a:gd name="T77" fmla="*/ 1737 h 2337"/>
                  <a:gd name="T78" fmla="*/ 3 w 1358"/>
                  <a:gd name="T79" fmla="*/ 1587 h 2337"/>
                  <a:gd name="T80" fmla="*/ 0 w 1358"/>
                  <a:gd name="T81" fmla="*/ 1447 h 2337"/>
                  <a:gd name="T82" fmla="*/ 1 w 1358"/>
                  <a:gd name="T83" fmla="*/ 1307 h 2337"/>
                  <a:gd name="T84" fmla="*/ 8 w 1358"/>
                  <a:gd name="T85" fmla="*/ 1156 h 2337"/>
                  <a:gd name="T86" fmla="*/ 19 w 1358"/>
                  <a:gd name="T87" fmla="*/ 987 h 2337"/>
                  <a:gd name="T88" fmla="*/ 38 w 1358"/>
                  <a:gd name="T89" fmla="*/ 904 h 2337"/>
                  <a:gd name="T90" fmla="*/ 80 w 1358"/>
                  <a:gd name="T91" fmla="*/ 832 h 2337"/>
                  <a:gd name="T92" fmla="*/ 139 w 1358"/>
                  <a:gd name="T93" fmla="*/ 773 h 2337"/>
                  <a:gd name="T94" fmla="*/ 213 w 1358"/>
                  <a:gd name="T95" fmla="*/ 733 h 2337"/>
                  <a:gd name="T96" fmla="*/ 295 w 1358"/>
                  <a:gd name="T97" fmla="*/ 713 h 2337"/>
                  <a:gd name="T98" fmla="*/ 378 w 1358"/>
                  <a:gd name="T99" fmla="*/ 707 h 2337"/>
                  <a:gd name="T100" fmla="*/ 317 w 1358"/>
                  <a:gd name="T101" fmla="*/ 624 h 2337"/>
                  <a:gd name="T102" fmla="*/ 277 w 1358"/>
                  <a:gd name="T103" fmla="*/ 527 h 2337"/>
                  <a:gd name="T104" fmla="*/ 263 w 1358"/>
                  <a:gd name="T105" fmla="*/ 419 h 2337"/>
                  <a:gd name="T106" fmla="*/ 278 w 1358"/>
                  <a:gd name="T107" fmla="*/ 308 h 2337"/>
                  <a:gd name="T108" fmla="*/ 320 w 1358"/>
                  <a:gd name="T109" fmla="*/ 208 h 2337"/>
                  <a:gd name="T110" fmla="*/ 387 w 1358"/>
                  <a:gd name="T111" fmla="*/ 123 h 2337"/>
                  <a:gd name="T112" fmla="*/ 471 w 1358"/>
                  <a:gd name="T113" fmla="*/ 57 h 2337"/>
                  <a:gd name="T114" fmla="*/ 572 w 1358"/>
                  <a:gd name="T115" fmla="*/ 14 h 2337"/>
                  <a:gd name="T116" fmla="*/ 683 w 1358"/>
                  <a:gd name="T117" fmla="*/ 0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8" h="2337">
                    <a:moveTo>
                      <a:pt x="683" y="0"/>
                    </a:moveTo>
                    <a:lnTo>
                      <a:pt x="740" y="4"/>
                    </a:lnTo>
                    <a:lnTo>
                      <a:pt x="795" y="14"/>
                    </a:lnTo>
                    <a:lnTo>
                      <a:pt x="846" y="33"/>
                    </a:lnTo>
                    <a:lnTo>
                      <a:pt x="896" y="57"/>
                    </a:lnTo>
                    <a:lnTo>
                      <a:pt x="939" y="87"/>
                    </a:lnTo>
                    <a:lnTo>
                      <a:pt x="980" y="123"/>
                    </a:lnTo>
                    <a:lnTo>
                      <a:pt x="1015" y="163"/>
                    </a:lnTo>
                    <a:lnTo>
                      <a:pt x="1046" y="208"/>
                    </a:lnTo>
                    <a:lnTo>
                      <a:pt x="1070" y="256"/>
                    </a:lnTo>
                    <a:lnTo>
                      <a:pt x="1088" y="308"/>
                    </a:lnTo>
                    <a:lnTo>
                      <a:pt x="1099" y="363"/>
                    </a:lnTo>
                    <a:lnTo>
                      <a:pt x="1104" y="419"/>
                    </a:lnTo>
                    <a:lnTo>
                      <a:pt x="1100" y="475"/>
                    </a:lnTo>
                    <a:lnTo>
                      <a:pt x="1089" y="527"/>
                    </a:lnTo>
                    <a:lnTo>
                      <a:pt x="1072" y="578"/>
                    </a:lnTo>
                    <a:lnTo>
                      <a:pt x="1049" y="625"/>
                    </a:lnTo>
                    <a:lnTo>
                      <a:pt x="1021" y="669"/>
                    </a:lnTo>
                    <a:lnTo>
                      <a:pt x="988" y="708"/>
                    </a:lnTo>
                    <a:lnTo>
                      <a:pt x="1024" y="711"/>
                    </a:lnTo>
                    <a:lnTo>
                      <a:pt x="1063" y="713"/>
                    </a:lnTo>
                    <a:lnTo>
                      <a:pt x="1105" y="719"/>
                    </a:lnTo>
                    <a:lnTo>
                      <a:pt x="1145" y="733"/>
                    </a:lnTo>
                    <a:lnTo>
                      <a:pt x="1182" y="750"/>
                    </a:lnTo>
                    <a:lnTo>
                      <a:pt x="1217" y="773"/>
                    </a:lnTo>
                    <a:lnTo>
                      <a:pt x="1249" y="800"/>
                    </a:lnTo>
                    <a:lnTo>
                      <a:pt x="1277" y="832"/>
                    </a:lnTo>
                    <a:lnTo>
                      <a:pt x="1300" y="866"/>
                    </a:lnTo>
                    <a:lnTo>
                      <a:pt x="1318" y="904"/>
                    </a:lnTo>
                    <a:lnTo>
                      <a:pt x="1331" y="944"/>
                    </a:lnTo>
                    <a:lnTo>
                      <a:pt x="1337" y="987"/>
                    </a:lnTo>
                    <a:lnTo>
                      <a:pt x="1344" y="1074"/>
                    </a:lnTo>
                    <a:lnTo>
                      <a:pt x="1349" y="1156"/>
                    </a:lnTo>
                    <a:lnTo>
                      <a:pt x="1353" y="1233"/>
                    </a:lnTo>
                    <a:lnTo>
                      <a:pt x="1355" y="1306"/>
                    </a:lnTo>
                    <a:lnTo>
                      <a:pt x="1358" y="1377"/>
                    </a:lnTo>
                    <a:lnTo>
                      <a:pt x="1358" y="1447"/>
                    </a:lnTo>
                    <a:lnTo>
                      <a:pt x="1356" y="1516"/>
                    </a:lnTo>
                    <a:lnTo>
                      <a:pt x="1354" y="1587"/>
                    </a:lnTo>
                    <a:lnTo>
                      <a:pt x="1350" y="1661"/>
                    </a:lnTo>
                    <a:lnTo>
                      <a:pt x="1346" y="1737"/>
                    </a:lnTo>
                    <a:lnTo>
                      <a:pt x="1338" y="1820"/>
                    </a:lnTo>
                    <a:lnTo>
                      <a:pt x="1331" y="1908"/>
                    </a:lnTo>
                    <a:lnTo>
                      <a:pt x="1324" y="1945"/>
                    </a:lnTo>
                    <a:lnTo>
                      <a:pt x="1310" y="1979"/>
                    </a:lnTo>
                    <a:lnTo>
                      <a:pt x="1291" y="2011"/>
                    </a:lnTo>
                    <a:lnTo>
                      <a:pt x="1267" y="2038"/>
                    </a:lnTo>
                    <a:lnTo>
                      <a:pt x="1238" y="2061"/>
                    </a:lnTo>
                    <a:lnTo>
                      <a:pt x="1206" y="2080"/>
                    </a:lnTo>
                    <a:lnTo>
                      <a:pt x="1206" y="2142"/>
                    </a:lnTo>
                    <a:lnTo>
                      <a:pt x="1203" y="2177"/>
                    </a:lnTo>
                    <a:lnTo>
                      <a:pt x="1194" y="2210"/>
                    </a:lnTo>
                    <a:lnTo>
                      <a:pt x="1180" y="2242"/>
                    </a:lnTo>
                    <a:lnTo>
                      <a:pt x="1161" y="2268"/>
                    </a:lnTo>
                    <a:lnTo>
                      <a:pt x="1138" y="2291"/>
                    </a:lnTo>
                    <a:lnTo>
                      <a:pt x="1110" y="2310"/>
                    </a:lnTo>
                    <a:lnTo>
                      <a:pt x="1080" y="2325"/>
                    </a:lnTo>
                    <a:lnTo>
                      <a:pt x="1047" y="2335"/>
                    </a:lnTo>
                    <a:lnTo>
                      <a:pt x="1012" y="2337"/>
                    </a:lnTo>
                    <a:lnTo>
                      <a:pt x="346" y="2337"/>
                    </a:lnTo>
                    <a:lnTo>
                      <a:pt x="311" y="2335"/>
                    </a:lnTo>
                    <a:lnTo>
                      <a:pt x="278" y="2325"/>
                    </a:lnTo>
                    <a:lnTo>
                      <a:pt x="246" y="2310"/>
                    </a:lnTo>
                    <a:lnTo>
                      <a:pt x="220" y="2291"/>
                    </a:lnTo>
                    <a:lnTo>
                      <a:pt x="197" y="2268"/>
                    </a:lnTo>
                    <a:lnTo>
                      <a:pt x="178" y="2242"/>
                    </a:lnTo>
                    <a:lnTo>
                      <a:pt x="163" y="2210"/>
                    </a:lnTo>
                    <a:lnTo>
                      <a:pt x="153" y="2177"/>
                    </a:lnTo>
                    <a:lnTo>
                      <a:pt x="151" y="2142"/>
                    </a:lnTo>
                    <a:lnTo>
                      <a:pt x="151" y="2080"/>
                    </a:lnTo>
                    <a:lnTo>
                      <a:pt x="118" y="2061"/>
                    </a:lnTo>
                    <a:lnTo>
                      <a:pt x="89" y="2038"/>
                    </a:lnTo>
                    <a:lnTo>
                      <a:pt x="65" y="2011"/>
                    </a:lnTo>
                    <a:lnTo>
                      <a:pt x="47" y="1979"/>
                    </a:lnTo>
                    <a:lnTo>
                      <a:pt x="34" y="1945"/>
                    </a:lnTo>
                    <a:lnTo>
                      <a:pt x="26" y="1908"/>
                    </a:lnTo>
                    <a:lnTo>
                      <a:pt x="18" y="1820"/>
                    </a:lnTo>
                    <a:lnTo>
                      <a:pt x="12" y="1737"/>
                    </a:lnTo>
                    <a:lnTo>
                      <a:pt x="7" y="1661"/>
                    </a:lnTo>
                    <a:lnTo>
                      <a:pt x="3" y="1587"/>
                    </a:lnTo>
                    <a:lnTo>
                      <a:pt x="1" y="1516"/>
                    </a:lnTo>
                    <a:lnTo>
                      <a:pt x="0" y="1447"/>
                    </a:lnTo>
                    <a:lnTo>
                      <a:pt x="0" y="1377"/>
                    </a:lnTo>
                    <a:lnTo>
                      <a:pt x="1" y="1307"/>
                    </a:lnTo>
                    <a:lnTo>
                      <a:pt x="3" y="1233"/>
                    </a:lnTo>
                    <a:lnTo>
                      <a:pt x="8" y="1156"/>
                    </a:lnTo>
                    <a:lnTo>
                      <a:pt x="13" y="1075"/>
                    </a:lnTo>
                    <a:lnTo>
                      <a:pt x="19" y="987"/>
                    </a:lnTo>
                    <a:lnTo>
                      <a:pt x="26" y="944"/>
                    </a:lnTo>
                    <a:lnTo>
                      <a:pt x="38" y="904"/>
                    </a:lnTo>
                    <a:lnTo>
                      <a:pt x="57" y="866"/>
                    </a:lnTo>
                    <a:lnTo>
                      <a:pt x="80" y="832"/>
                    </a:lnTo>
                    <a:lnTo>
                      <a:pt x="107" y="800"/>
                    </a:lnTo>
                    <a:lnTo>
                      <a:pt x="139" y="773"/>
                    </a:lnTo>
                    <a:lnTo>
                      <a:pt x="174" y="750"/>
                    </a:lnTo>
                    <a:lnTo>
                      <a:pt x="213" y="733"/>
                    </a:lnTo>
                    <a:lnTo>
                      <a:pt x="253" y="719"/>
                    </a:lnTo>
                    <a:lnTo>
                      <a:pt x="295" y="713"/>
                    </a:lnTo>
                    <a:lnTo>
                      <a:pt x="337" y="711"/>
                    </a:lnTo>
                    <a:lnTo>
                      <a:pt x="378" y="707"/>
                    </a:lnTo>
                    <a:lnTo>
                      <a:pt x="344" y="669"/>
                    </a:lnTo>
                    <a:lnTo>
                      <a:pt x="317" y="624"/>
                    </a:lnTo>
                    <a:lnTo>
                      <a:pt x="294" y="578"/>
                    </a:lnTo>
                    <a:lnTo>
                      <a:pt x="277" y="527"/>
                    </a:lnTo>
                    <a:lnTo>
                      <a:pt x="267" y="475"/>
                    </a:lnTo>
                    <a:lnTo>
                      <a:pt x="263" y="419"/>
                    </a:lnTo>
                    <a:lnTo>
                      <a:pt x="267" y="363"/>
                    </a:lnTo>
                    <a:lnTo>
                      <a:pt x="278" y="308"/>
                    </a:lnTo>
                    <a:lnTo>
                      <a:pt x="296" y="256"/>
                    </a:lnTo>
                    <a:lnTo>
                      <a:pt x="320" y="208"/>
                    </a:lnTo>
                    <a:lnTo>
                      <a:pt x="350" y="163"/>
                    </a:lnTo>
                    <a:lnTo>
                      <a:pt x="387" y="123"/>
                    </a:lnTo>
                    <a:lnTo>
                      <a:pt x="427" y="87"/>
                    </a:lnTo>
                    <a:lnTo>
                      <a:pt x="471" y="57"/>
                    </a:lnTo>
                    <a:lnTo>
                      <a:pt x="520" y="33"/>
                    </a:lnTo>
                    <a:lnTo>
                      <a:pt x="572" y="14"/>
                    </a:lnTo>
                    <a:lnTo>
                      <a:pt x="626" y="4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1D79C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3" name="Freeform 7"/>
              <p:cNvSpPr>
                <a:spLocks noEditPoints="1"/>
              </p:cNvSpPr>
              <p:nvPr/>
            </p:nvSpPr>
            <p:spPr bwMode="auto">
              <a:xfrm>
                <a:off x="3835307" y="1065035"/>
                <a:ext cx="331022" cy="620666"/>
              </a:xfrm>
              <a:custGeom>
                <a:avLst/>
                <a:gdLst>
                  <a:gd name="T0" fmla="*/ 617 w 1118"/>
                  <a:gd name="T1" fmla="*/ 695 h 2097"/>
                  <a:gd name="T2" fmla="*/ 752 w 1118"/>
                  <a:gd name="T3" fmla="*/ 701 h 2097"/>
                  <a:gd name="T4" fmla="*/ 934 w 1118"/>
                  <a:gd name="T5" fmla="*/ 713 h 2097"/>
                  <a:gd name="T6" fmla="*/ 1031 w 1118"/>
                  <a:gd name="T7" fmla="*/ 753 h 2097"/>
                  <a:gd name="T8" fmla="*/ 1091 w 1118"/>
                  <a:gd name="T9" fmla="*/ 841 h 2097"/>
                  <a:gd name="T10" fmla="*/ 1109 w 1118"/>
                  <a:gd name="T11" fmla="*/ 1042 h 2097"/>
                  <a:gd name="T12" fmla="*/ 1118 w 1118"/>
                  <a:gd name="T13" fmla="*/ 1258 h 2097"/>
                  <a:gd name="T14" fmla="*/ 1114 w 1118"/>
                  <a:gd name="T15" fmla="*/ 1463 h 2097"/>
                  <a:gd name="T16" fmla="*/ 1100 w 1118"/>
                  <a:gd name="T17" fmla="*/ 1690 h 2097"/>
                  <a:gd name="T18" fmla="*/ 1073 w 1118"/>
                  <a:gd name="T19" fmla="*/ 1823 h 2097"/>
                  <a:gd name="T20" fmla="*/ 1009 w 1118"/>
                  <a:gd name="T21" fmla="*/ 1858 h 2097"/>
                  <a:gd name="T22" fmla="*/ 984 w 1118"/>
                  <a:gd name="T23" fmla="*/ 1862 h 2097"/>
                  <a:gd name="T24" fmla="*/ 976 w 1118"/>
                  <a:gd name="T25" fmla="*/ 1866 h 2097"/>
                  <a:gd name="T26" fmla="*/ 964 w 1118"/>
                  <a:gd name="T27" fmla="*/ 2043 h 2097"/>
                  <a:gd name="T28" fmla="*/ 929 w 1118"/>
                  <a:gd name="T29" fmla="*/ 2088 h 2097"/>
                  <a:gd name="T30" fmla="*/ 226 w 1118"/>
                  <a:gd name="T31" fmla="*/ 2097 h 2097"/>
                  <a:gd name="T32" fmla="*/ 172 w 1118"/>
                  <a:gd name="T33" fmla="*/ 2076 h 2097"/>
                  <a:gd name="T34" fmla="*/ 151 w 1118"/>
                  <a:gd name="T35" fmla="*/ 2022 h 2097"/>
                  <a:gd name="T36" fmla="*/ 136 w 1118"/>
                  <a:gd name="T37" fmla="*/ 1865 h 2097"/>
                  <a:gd name="T38" fmla="*/ 129 w 1118"/>
                  <a:gd name="T39" fmla="*/ 1860 h 2097"/>
                  <a:gd name="T40" fmla="*/ 84 w 1118"/>
                  <a:gd name="T41" fmla="*/ 1852 h 2097"/>
                  <a:gd name="T42" fmla="*/ 31 w 1118"/>
                  <a:gd name="T43" fmla="*/ 1801 h 2097"/>
                  <a:gd name="T44" fmla="*/ 12 w 1118"/>
                  <a:gd name="T45" fmla="*/ 1610 h 2097"/>
                  <a:gd name="T46" fmla="*/ 1 w 1118"/>
                  <a:gd name="T47" fmla="*/ 1394 h 2097"/>
                  <a:gd name="T48" fmla="*/ 1 w 1118"/>
                  <a:gd name="T49" fmla="*/ 1189 h 2097"/>
                  <a:gd name="T50" fmla="*/ 13 w 1118"/>
                  <a:gd name="T51" fmla="*/ 962 h 2097"/>
                  <a:gd name="T52" fmla="*/ 39 w 1118"/>
                  <a:gd name="T53" fmla="*/ 808 h 2097"/>
                  <a:gd name="T54" fmla="*/ 116 w 1118"/>
                  <a:gd name="T55" fmla="*/ 734 h 2097"/>
                  <a:gd name="T56" fmla="*/ 251 w 1118"/>
                  <a:gd name="T57" fmla="*/ 708 h 2097"/>
                  <a:gd name="T58" fmla="*/ 413 w 1118"/>
                  <a:gd name="T59" fmla="*/ 698 h 2097"/>
                  <a:gd name="T60" fmla="*/ 539 w 1118"/>
                  <a:gd name="T61" fmla="*/ 694 h 2097"/>
                  <a:gd name="T62" fmla="*/ 650 w 1118"/>
                  <a:gd name="T63" fmla="*/ 12 h 2097"/>
                  <a:gd name="T64" fmla="*/ 760 w 1118"/>
                  <a:gd name="T65" fmla="*/ 73 h 2097"/>
                  <a:gd name="T66" fmla="*/ 836 w 1118"/>
                  <a:gd name="T67" fmla="*/ 174 h 2097"/>
                  <a:gd name="T68" fmla="*/ 864 w 1118"/>
                  <a:gd name="T69" fmla="*/ 299 h 2097"/>
                  <a:gd name="T70" fmla="*/ 836 w 1118"/>
                  <a:gd name="T71" fmla="*/ 426 h 2097"/>
                  <a:gd name="T72" fmla="*/ 760 w 1118"/>
                  <a:gd name="T73" fmla="*/ 527 h 2097"/>
                  <a:gd name="T74" fmla="*/ 650 w 1118"/>
                  <a:gd name="T75" fmla="*/ 587 h 2097"/>
                  <a:gd name="T76" fmla="*/ 519 w 1118"/>
                  <a:gd name="T77" fmla="*/ 597 h 2097"/>
                  <a:gd name="T78" fmla="*/ 400 w 1118"/>
                  <a:gd name="T79" fmla="*/ 552 h 2097"/>
                  <a:gd name="T80" fmla="*/ 311 w 1118"/>
                  <a:gd name="T81" fmla="*/ 463 h 2097"/>
                  <a:gd name="T82" fmla="*/ 267 w 1118"/>
                  <a:gd name="T83" fmla="*/ 344 h 2097"/>
                  <a:gd name="T84" fmla="*/ 275 w 1118"/>
                  <a:gd name="T85" fmla="*/ 212 h 2097"/>
                  <a:gd name="T86" fmla="*/ 337 w 1118"/>
                  <a:gd name="T87" fmla="*/ 102 h 2097"/>
                  <a:gd name="T88" fmla="*/ 437 w 1118"/>
                  <a:gd name="T89" fmla="*/ 27 h 2097"/>
                  <a:gd name="T90" fmla="*/ 563 w 1118"/>
                  <a:gd name="T91" fmla="*/ 0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7">
                    <a:moveTo>
                      <a:pt x="539" y="694"/>
                    </a:moveTo>
                    <a:lnTo>
                      <a:pt x="577" y="694"/>
                    </a:lnTo>
                    <a:lnTo>
                      <a:pt x="617" y="695"/>
                    </a:lnTo>
                    <a:lnTo>
                      <a:pt x="658" y="696"/>
                    </a:lnTo>
                    <a:lnTo>
                      <a:pt x="703" y="698"/>
                    </a:lnTo>
                    <a:lnTo>
                      <a:pt x="752" y="701"/>
                    </a:lnTo>
                    <a:lnTo>
                      <a:pt x="806" y="704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19"/>
                    </a:lnTo>
                    <a:lnTo>
                      <a:pt x="1002" y="734"/>
                    </a:lnTo>
                    <a:lnTo>
                      <a:pt x="1031" y="753"/>
                    </a:lnTo>
                    <a:lnTo>
                      <a:pt x="1056" y="778"/>
                    </a:lnTo>
                    <a:lnTo>
                      <a:pt x="1077" y="808"/>
                    </a:lnTo>
                    <a:lnTo>
                      <a:pt x="1091" y="841"/>
                    </a:lnTo>
                    <a:lnTo>
                      <a:pt x="1097" y="875"/>
                    </a:lnTo>
                    <a:lnTo>
                      <a:pt x="1105" y="962"/>
                    </a:lnTo>
                    <a:lnTo>
                      <a:pt x="1109" y="1042"/>
                    </a:lnTo>
                    <a:lnTo>
                      <a:pt x="1113" y="1117"/>
                    </a:lnTo>
                    <a:lnTo>
                      <a:pt x="1117" y="1189"/>
                    </a:lnTo>
                    <a:lnTo>
                      <a:pt x="1118" y="1258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3"/>
                    </a:lnTo>
                    <a:lnTo>
                      <a:pt x="1111" y="1534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1" y="1777"/>
                    </a:lnTo>
                    <a:lnTo>
                      <a:pt x="1085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2"/>
                    </a:lnTo>
                    <a:lnTo>
                      <a:pt x="1009" y="1858"/>
                    </a:lnTo>
                    <a:lnTo>
                      <a:pt x="996" y="1859"/>
                    </a:lnTo>
                    <a:lnTo>
                      <a:pt x="987" y="1860"/>
                    </a:lnTo>
                    <a:lnTo>
                      <a:pt x="984" y="1862"/>
                    </a:lnTo>
                    <a:lnTo>
                      <a:pt x="982" y="1864"/>
                    </a:lnTo>
                    <a:lnTo>
                      <a:pt x="980" y="1865"/>
                    </a:lnTo>
                    <a:lnTo>
                      <a:pt x="976" y="1866"/>
                    </a:lnTo>
                    <a:lnTo>
                      <a:pt x="967" y="1868"/>
                    </a:lnTo>
                    <a:lnTo>
                      <a:pt x="967" y="2022"/>
                    </a:lnTo>
                    <a:lnTo>
                      <a:pt x="964" y="2043"/>
                    </a:lnTo>
                    <a:lnTo>
                      <a:pt x="956" y="2061"/>
                    </a:lnTo>
                    <a:lnTo>
                      <a:pt x="945" y="2076"/>
                    </a:lnTo>
                    <a:lnTo>
                      <a:pt x="929" y="2088"/>
                    </a:lnTo>
                    <a:lnTo>
                      <a:pt x="911" y="2095"/>
                    </a:lnTo>
                    <a:lnTo>
                      <a:pt x="892" y="2097"/>
                    </a:lnTo>
                    <a:lnTo>
                      <a:pt x="226" y="2097"/>
                    </a:lnTo>
                    <a:lnTo>
                      <a:pt x="205" y="2095"/>
                    </a:lnTo>
                    <a:lnTo>
                      <a:pt x="187" y="2088"/>
                    </a:lnTo>
                    <a:lnTo>
                      <a:pt x="172" y="2076"/>
                    </a:lnTo>
                    <a:lnTo>
                      <a:pt x="160" y="2061"/>
                    </a:lnTo>
                    <a:lnTo>
                      <a:pt x="153" y="2043"/>
                    </a:lnTo>
                    <a:lnTo>
                      <a:pt x="151" y="2022"/>
                    </a:lnTo>
                    <a:lnTo>
                      <a:pt x="151" y="1868"/>
                    </a:lnTo>
                    <a:lnTo>
                      <a:pt x="141" y="1866"/>
                    </a:lnTo>
                    <a:lnTo>
                      <a:pt x="136" y="1865"/>
                    </a:lnTo>
                    <a:lnTo>
                      <a:pt x="134" y="1864"/>
                    </a:lnTo>
                    <a:lnTo>
                      <a:pt x="133" y="1862"/>
                    </a:lnTo>
                    <a:lnTo>
                      <a:pt x="129" y="1860"/>
                    </a:lnTo>
                    <a:lnTo>
                      <a:pt x="122" y="1859"/>
                    </a:lnTo>
                    <a:lnTo>
                      <a:pt x="108" y="1858"/>
                    </a:lnTo>
                    <a:lnTo>
                      <a:pt x="84" y="1852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1" y="1801"/>
                    </a:lnTo>
                    <a:lnTo>
                      <a:pt x="25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4"/>
                    </a:lnTo>
                    <a:lnTo>
                      <a:pt x="3" y="1463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8"/>
                    </a:lnTo>
                    <a:lnTo>
                      <a:pt x="1" y="1189"/>
                    </a:lnTo>
                    <a:lnTo>
                      <a:pt x="3" y="1117"/>
                    </a:lnTo>
                    <a:lnTo>
                      <a:pt x="7" y="1042"/>
                    </a:lnTo>
                    <a:lnTo>
                      <a:pt x="13" y="962"/>
                    </a:lnTo>
                    <a:lnTo>
                      <a:pt x="19" y="875"/>
                    </a:lnTo>
                    <a:lnTo>
                      <a:pt x="26" y="841"/>
                    </a:lnTo>
                    <a:lnTo>
                      <a:pt x="39" y="808"/>
                    </a:lnTo>
                    <a:lnTo>
                      <a:pt x="60" y="778"/>
                    </a:lnTo>
                    <a:lnTo>
                      <a:pt x="85" y="753"/>
                    </a:lnTo>
                    <a:lnTo>
                      <a:pt x="116" y="734"/>
                    </a:lnTo>
                    <a:lnTo>
                      <a:pt x="148" y="719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4"/>
                    </a:lnTo>
                    <a:lnTo>
                      <a:pt x="365" y="701"/>
                    </a:lnTo>
                    <a:lnTo>
                      <a:pt x="413" y="698"/>
                    </a:lnTo>
                    <a:lnTo>
                      <a:pt x="458" y="696"/>
                    </a:lnTo>
                    <a:lnTo>
                      <a:pt x="499" y="695"/>
                    </a:lnTo>
                    <a:lnTo>
                      <a:pt x="539" y="694"/>
                    </a:lnTo>
                    <a:close/>
                    <a:moveTo>
                      <a:pt x="563" y="0"/>
                    </a:moveTo>
                    <a:lnTo>
                      <a:pt x="608" y="3"/>
                    </a:lnTo>
                    <a:lnTo>
                      <a:pt x="650" y="12"/>
                    </a:lnTo>
                    <a:lnTo>
                      <a:pt x="690" y="27"/>
                    </a:lnTo>
                    <a:lnTo>
                      <a:pt x="726" y="48"/>
                    </a:lnTo>
                    <a:lnTo>
                      <a:pt x="760" y="73"/>
                    </a:lnTo>
                    <a:lnTo>
                      <a:pt x="790" y="102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1" y="212"/>
                    </a:lnTo>
                    <a:lnTo>
                      <a:pt x="860" y="256"/>
                    </a:lnTo>
                    <a:lnTo>
                      <a:pt x="864" y="299"/>
                    </a:lnTo>
                    <a:lnTo>
                      <a:pt x="860" y="344"/>
                    </a:lnTo>
                    <a:lnTo>
                      <a:pt x="851" y="387"/>
                    </a:lnTo>
                    <a:lnTo>
                      <a:pt x="836" y="426"/>
                    </a:lnTo>
                    <a:lnTo>
                      <a:pt x="816" y="463"/>
                    </a:lnTo>
                    <a:lnTo>
                      <a:pt x="790" y="497"/>
                    </a:lnTo>
                    <a:lnTo>
                      <a:pt x="760" y="527"/>
                    </a:lnTo>
                    <a:lnTo>
                      <a:pt x="726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8" y="597"/>
                    </a:lnTo>
                    <a:lnTo>
                      <a:pt x="563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6" y="527"/>
                    </a:lnTo>
                    <a:lnTo>
                      <a:pt x="337" y="497"/>
                    </a:lnTo>
                    <a:lnTo>
                      <a:pt x="311" y="463"/>
                    </a:lnTo>
                    <a:lnTo>
                      <a:pt x="291" y="426"/>
                    </a:lnTo>
                    <a:lnTo>
                      <a:pt x="275" y="387"/>
                    </a:lnTo>
                    <a:lnTo>
                      <a:pt x="267" y="344"/>
                    </a:lnTo>
                    <a:lnTo>
                      <a:pt x="263" y="299"/>
                    </a:lnTo>
                    <a:lnTo>
                      <a:pt x="267" y="256"/>
                    </a:lnTo>
                    <a:lnTo>
                      <a:pt x="275" y="212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2"/>
                    </a:lnTo>
                    <a:lnTo>
                      <a:pt x="366" y="73"/>
                    </a:lnTo>
                    <a:lnTo>
                      <a:pt x="400" y="48"/>
                    </a:lnTo>
                    <a:lnTo>
                      <a:pt x="437" y="27"/>
                    </a:lnTo>
                    <a:lnTo>
                      <a:pt x="477" y="12"/>
                    </a:lnTo>
                    <a:lnTo>
                      <a:pt x="519" y="3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48" name="Group 347"/>
            <p:cNvGrpSpPr>
              <a:grpSpLocks noChangeAspect="1"/>
            </p:cNvGrpSpPr>
            <p:nvPr/>
          </p:nvGrpSpPr>
          <p:grpSpPr>
            <a:xfrm>
              <a:off x="6210148" y="2940006"/>
              <a:ext cx="448069" cy="412162"/>
              <a:chOff x="7832703" y="2374019"/>
              <a:chExt cx="669825" cy="616145"/>
            </a:xfrm>
          </p:grpSpPr>
          <p:sp>
            <p:nvSpPr>
              <p:cNvPr id="349" name="Freeform 34"/>
              <p:cNvSpPr>
                <a:spLocks/>
              </p:cNvSpPr>
              <p:nvPr/>
            </p:nvSpPr>
            <p:spPr bwMode="auto">
              <a:xfrm>
                <a:off x="7832703" y="2374019"/>
                <a:ext cx="669825" cy="616145"/>
              </a:xfrm>
              <a:custGeom>
                <a:avLst/>
                <a:gdLst>
                  <a:gd name="T0" fmla="*/ 2689 w 2870"/>
                  <a:gd name="T1" fmla="*/ 4 h 2644"/>
                  <a:gd name="T2" fmla="*/ 2792 w 2870"/>
                  <a:gd name="T3" fmla="*/ 50 h 2644"/>
                  <a:gd name="T4" fmla="*/ 2856 w 2870"/>
                  <a:gd name="T5" fmla="*/ 136 h 2644"/>
                  <a:gd name="T6" fmla="*/ 2870 w 2870"/>
                  <a:gd name="T7" fmla="*/ 1437 h 2644"/>
                  <a:gd name="T8" fmla="*/ 2840 w 2870"/>
                  <a:gd name="T9" fmla="*/ 1541 h 2644"/>
                  <a:gd name="T10" fmla="*/ 2760 w 2870"/>
                  <a:gd name="T11" fmla="*/ 1616 h 2644"/>
                  <a:gd name="T12" fmla="*/ 2649 w 2870"/>
                  <a:gd name="T13" fmla="*/ 1644 h 2644"/>
                  <a:gd name="T14" fmla="*/ 2102 w 2870"/>
                  <a:gd name="T15" fmla="*/ 1687 h 2644"/>
                  <a:gd name="T16" fmla="*/ 2175 w 2870"/>
                  <a:gd name="T17" fmla="*/ 1699 h 2644"/>
                  <a:gd name="T18" fmla="*/ 2251 w 2870"/>
                  <a:gd name="T19" fmla="*/ 1757 h 2644"/>
                  <a:gd name="T20" fmla="*/ 2291 w 2870"/>
                  <a:gd name="T21" fmla="*/ 1848 h 2644"/>
                  <a:gd name="T22" fmla="*/ 2290 w 2870"/>
                  <a:gd name="T23" fmla="*/ 1948 h 2644"/>
                  <a:gd name="T24" fmla="*/ 2249 w 2870"/>
                  <a:gd name="T25" fmla="*/ 2014 h 2644"/>
                  <a:gd name="T26" fmla="*/ 2174 w 2870"/>
                  <a:gd name="T27" fmla="*/ 2040 h 2644"/>
                  <a:gd name="T28" fmla="*/ 1346 w 2870"/>
                  <a:gd name="T29" fmla="*/ 2035 h 2644"/>
                  <a:gd name="T30" fmla="*/ 1331 w 2870"/>
                  <a:gd name="T31" fmla="*/ 2213 h 2644"/>
                  <a:gd name="T32" fmla="*/ 1291 w 2870"/>
                  <a:gd name="T33" fmla="*/ 2317 h 2644"/>
                  <a:gd name="T34" fmla="*/ 1206 w 2870"/>
                  <a:gd name="T35" fmla="*/ 2386 h 2644"/>
                  <a:gd name="T36" fmla="*/ 1194 w 2870"/>
                  <a:gd name="T37" fmla="*/ 2517 h 2644"/>
                  <a:gd name="T38" fmla="*/ 1138 w 2870"/>
                  <a:gd name="T39" fmla="*/ 2598 h 2644"/>
                  <a:gd name="T40" fmla="*/ 1047 w 2870"/>
                  <a:gd name="T41" fmla="*/ 2640 h 2644"/>
                  <a:gd name="T42" fmla="*/ 311 w 2870"/>
                  <a:gd name="T43" fmla="*/ 2640 h 2644"/>
                  <a:gd name="T44" fmla="*/ 220 w 2870"/>
                  <a:gd name="T45" fmla="*/ 2598 h 2644"/>
                  <a:gd name="T46" fmla="*/ 163 w 2870"/>
                  <a:gd name="T47" fmla="*/ 2517 h 2644"/>
                  <a:gd name="T48" fmla="*/ 151 w 2870"/>
                  <a:gd name="T49" fmla="*/ 2386 h 2644"/>
                  <a:gd name="T50" fmla="*/ 66 w 2870"/>
                  <a:gd name="T51" fmla="*/ 2317 h 2644"/>
                  <a:gd name="T52" fmla="*/ 26 w 2870"/>
                  <a:gd name="T53" fmla="*/ 2213 h 2644"/>
                  <a:gd name="T54" fmla="*/ 7 w 2870"/>
                  <a:gd name="T55" fmla="*/ 1966 h 2644"/>
                  <a:gd name="T56" fmla="*/ 0 w 2870"/>
                  <a:gd name="T57" fmla="*/ 1752 h 2644"/>
                  <a:gd name="T58" fmla="*/ 5 w 2870"/>
                  <a:gd name="T59" fmla="*/ 1538 h 2644"/>
                  <a:gd name="T60" fmla="*/ 20 w 2870"/>
                  <a:gd name="T61" fmla="*/ 1292 h 2644"/>
                  <a:gd name="T62" fmla="*/ 58 w 2870"/>
                  <a:gd name="T63" fmla="*/ 1172 h 2644"/>
                  <a:gd name="T64" fmla="*/ 140 w 2870"/>
                  <a:gd name="T65" fmla="*/ 1078 h 2644"/>
                  <a:gd name="T66" fmla="*/ 253 w 2870"/>
                  <a:gd name="T67" fmla="*/ 1026 h 2644"/>
                  <a:gd name="T68" fmla="*/ 378 w 2870"/>
                  <a:gd name="T69" fmla="*/ 1014 h 2644"/>
                  <a:gd name="T70" fmla="*/ 295 w 2870"/>
                  <a:gd name="T71" fmla="*/ 883 h 2644"/>
                  <a:gd name="T72" fmla="*/ 263 w 2870"/>
                  <a:gd name="T73" fmla="*/ 725 h 2644"/>
                  <a:gd name="T74" fmla="*/ 296 w 2870"/>
                  <a:gd name="T75" fmla="*/ 563 h 2644"/>
                  <a:gd name="T76" fmla="*/ 387 w 2870"/>
                  <a:gd name="T77" fmla="*/ 430 h 2644"/>
                  <a:gd name="T78" fmla="*/ 520 w 2870"/>
                  <a:gd name="T79" fmla="*/ 339 h 2644"/>
                  <a:gd name="T80" fmla="*/ 682 w 2870"/>
                  <a:gd name="T81" fmla="*/ 305 h 2644"/>
                  <a:gd name="T82" fmla="*/ 696 w 2870"/>
                  <a:gd name="T83" fmla="*/ 136 h 2644"/>
                  <a:gd name="T84" fmla="*/ 762 w 2870"/>
                  <a:gd name="T85" fmla="*/ 50 h 2644"/>
                  <a:gd name="T86" fmla="*/ 863 w 2870"/>
                  <a:gd name="T87" fmla="*/ 4 h 2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70" h="2644">
                    <a:moveTo>
                      <a:pt x="903" y="0"/>
                    </a:moveTo>
                    <a:lnTo>
                      <a:pt x="2649" y="0"/>
                    </a:lnTo>
                    <a:lnTo>
                      <a:pt x="2689" y="4"/>
                    </a:lnTo>
                    <a:lnTo>
                      <a:pt x="2726" y="14"/>
                    </a:lnTo>
                    <a:lnTo>
                      <a:pt x="2760" y="29"/>
                    </a:lnTo>
                    <a:lnTo>
                      <a:pt x="2792" y="50"/>
                    </a:lnTo>
                    <a:lnTo>
                      <a:pt x="2818" y="75"/>
                    </a:lnTo>
                    <a:lnTo>
                      <a:pt x="2840" y="104"/>
                    </a:lnTo>
                    <a:lnTo>
                      <a:pt x="2856" y="136"/>
                    </a:lnTo>
                    <a:lnTo>
                      <a:pt x="2867" y="171"/>
                    </a:lnTo>
                    <a:lnTo>
                      <a:pt x="2870" y="208"/>
                    </a:lnTo>
                    <a:lnTo>
                      <a:pt x="2870" y="1437"/>
                    </a:lnTo>
                    <a:lnTo>
                      <a:pt x="2867" y="1474"/>
                    </a:lnTo>
                    <a:lnTo>
                      <a:pt x="2856" y="1509"/>
                    </a:lnTo>
                    <a:lnTo>
                      <a:pt x="2840" y="1541"/>
                    </a:lnTo>
                    <a:lnTo>
                      <a:pt x="2818" y="1570"/>
                    </a:lnTo>
                    <a:lnTo>
                      <a:pt x="2792" y="1595"/>
                    </a:lnTo>
                    <a:lnTo>
                      <a:pt x="2760" y="1616"/>
                    </a:lnTo>
                    <a:lnTo>
                      <a:pt x="2726" y="1632"/>
                    </a:lnTo>
                    <a:lnTo>
                      <a:pt x="2689" y="1641"/>
                    </a:lnTo>
                    <a:lnTo>
                      <a:pt x="2649" y="1644"/>
                    </a:lnTo>
                    <a:lnTo>
                      <a:pt x="2102" y="1644"/>
                    </a:lnTo>
                    <a:lnTo>
                      <a:pt x="2102" y="1651"/>
                    </a:lnTo>
                    <a:lnTo>
                      <a:pt x="2102" y="1687"/>
                    </a:lnTo>
                    <a:lnTo>
                      <a:pt x="2112" y="1687"/>
                    </a:lnTo>
                    <a:lnTo>
                      <a:pt x="2145" y="1691"/>
                    </a:lnTo>
                    <a:lnTo>
                      <a:pt x="2175" y="1699"/>
                    </a:lnTo>
                    <a:lnTo>
                      <a:pt x="2204" y="1714"/>
                    </a:lnTo>
                    <a:lnTo>
                      <a:pt x="2229" y="1733"/>
                    </a:lnTo>
                    <a:lnTo>
                      <a:pt x="2251" y="1757"/>
                    </a:lnTo>
                    <a:lnTo>
                      <a:pt x="2269" y="1784"/>
                    </a:lnTo>
                    <a:lnTo>
                      <a:pt x="2283" y="1814"/>
                    </a:lnTo>
                    <a:lnTo>
                      <a:pt x="2291" y="1848"/>
                    </a:lnTo>
                    <a:lnTo>
                      <a:pt x="2293" y="1883"/>
                    </a:lnTo>
                    <a:lnTo>
                      <a:pt x="2293" y="1921"/>
                    </a:lnTo>
                    <a:lnTo>
                      <a:pt x="2290" y="1948"/>
                    </a:lnTo>
                    <a:lnTo>
                      <a:pt x="2281" y="1972"/>
                    </a:lnTo>
                    <a:lnTo>
                      <a:pt x="2267" y="1995"/>
                    </a:lnTo>
                    <a:lnTo>
                      <a:pt x="2249" y="2014"/>
                    </a:lnTo>
                    <a:lnTo>
                      <a:pt x="2227" y="2028"/>
                    </a:lnTo>
                    <a:lnTo>
                      <a:pt x="2202" y="2037"/>
                    </a:lnTo>
                    <a:lnTo>
                      <a:pt x="2174" y="2040"/>
                    </a:lnTo>
                    <a:lnTo>
                      <a:pt x="1378" y="2040"/>
                    </a:lnTo>
                    <a:lnTo>
                      <a:pt x="1362" y="2039"/>
                    </a:lnTo>
                    <a:lnTo>
                      <a:pt x="1346" y="2035"/>
                    </a:lnTo>
                    <a:lnTo>
                      <a:pt x="1342" y="2091"/>
                    </a:lnTo>
                    <a:lnTo>
                      <a:pt x="1337" y="2150"/>
                    </a:lnTo>
                    <a:lnTo>
                      <a:pt x="1331" y="2213"/>
                    </a:lnTo>
                    <a:lnTo>
                      <a:pt x="1324" y="2251"/>
                    </a:lnTo>
                    <a:lnTo>
                      <a:pt x="1310" y="2286"/>
                    </a:lnTo>
                    <a:lnTo>
                      <a:pt x="1291" y="2317"/>
                    </a:lnTo>
                    <a:lnTo>
                      <a:pt x="1268" y="2345"/>
                    </a:lnTo>
                    <a:lnTo>
                      <a:pt x="1239" y="2368"/>
                    </a:lnTo>
                    <a:lnTo>
                      <a:pt x="1206" y="2386"/>
                    </a:lnTo>
                    <a:lnTo>
                      <a:pt x="1206" y="2449"/>
                    </a:lnTo>
                    <a:lnTo>
                      <a:pt x="1204" y="2483"/>
                    </a:lnTo>
                    <a:lnTo>
                      <a:pt x="1194" y="2517"/>
                    </a:lnTo>
                    <a:lnTo>
                      <a:pt x="1180" y="2547"/>
                    </a:lnTo>
                    <a:lnTo>
                      <a:pt x="1161" y="2573"/>
                    </a:lnTo>
                    <a:lnTo>
                      <a:pt x="1138" y="2598"/>
                    </a:lnTo>
                    <a:lnTo>
                      <a:pt x="1111" y="2617"/>
                    </a:lnTo>
                    <a:lnTo>
                      <a:pt x="1080" y="2631"/>
                    </a:lnTo>
                    <a:lnTo>
                      <a:pt x="1047" y="2640"/>
                    </a:lnTo>
                    <a:lnTo>
                      <a:pt x="1012" y="2644"/>
                    </a:lnTo>
                    <a:lnTo>
                      <a:pt x="346" y="2644"/>
                    </a:lnTo>
                    <a:lnTo>
                      <a:pt x="311" y="2640"/>
                    </a:lnTo>
                    <a:lnTo>
                      <a:pt x="278" y="2631"/>
                    </a:lnTo>
                    <a:lnTo>
                      <a:pt x="248" y="2617"/>
                    </a:lnTo>
                    <a:lnTo>
                      <a:pt x="220" y="2598"/>
                    </a:lnTo>
                    <a:lnTo>
                      <a:pt x="197" y="2573"/>
                    </a:lnTo>
                    <a:lnTo>
                      <a:pt x="178" y="2547"/>
                    </a:lnTo>
                    <a:lnTo>
                      <a:pt x="163" y="2517"/>
                    </a:lnTo>
                    <a:lnTo>
                      <a:pt x="155" y="2483"/>
                    </a:lnTo>
                    <a:lnTo>
                      <a:pt x="151" y="2449"/>
                    </a:lnTo>
                    <a:lnTo>
                      <a:pt x="151" y="2386"/>
                    </a:lnTo>
                    <a:lnTo>
                      <a:pt x="118" y="2368"/>
                    </a:lnTo>
                    <a:lnTo>
                      <a:pt x="90" y="2345"/>
                    </a:lnTo>
                    <a:lnTo>
                      <a:pt x="66" y="2317"/>
                    </a:lnTo>
                    <a:lnTo>
                      <a:pt x="47" y="2286"/>
                    </a:lnTo>
                    <a:lnTo>
                      <a:pt x="34" y="2251"/>
                    </a:lnTo>
                    <a:lnTo>
                      <a:pt x="26" y="2213"/>
                    </a:lnTo>
                    <a:lnTo>
                      <a:pt x="19" y="2126"/>
                    </a:lnTo>
                    <a:lnTo>
                      <a:pt x="12" y="2044"/>
                    </a:lnTo>
                    <a:lnTo>
                      <a:pt x="7" y="1966"/>
                    </a:lnTo>
                    <a:lnTo>
                      <a:pt x="3" y="1893"/>
                    </a:lnTo>
                    <a:lnTo>
                      <a:pt x="1" y="1823"/>
                    </a:lnTo>
                    <a:lnTo>
                      <a:pt x="0" y="1752"/>
                    </a:lnTo>
                    <a:lnTo>
                      <a:pt x="0" y="1684"/>
                    </a:lnTo>
                    <a:lnTo>
                      <a:pt x="1" y="1612"/>
                    </a:lnTo>
                    <a:lnTo>
                      <a:pt x="5" y="1538"/>
                    </a:lnTo>
                    <a:lnTo>
                      <a:pt x="8" y="1462"/>
                    </a:lnTo>
                    <a:lnTo>
                      <a:pt x="13" y="1380"/>
                    </a:lnTo>
                    <a:lnTo>
                      <a:pt x="20" y="1292"/>
                    </a:lnTo>
                    <a:lnTo>
                      <a:pt x="26" y="1249"/>
                    </a:lnTo>
                    <a:lnTo>
                      <a:pt x="40" y="1210"/>
                    </a:lnTo>
                    <a:lnTo>
                      <a:pt x="58" y="1172"/>
                    </a:lnTo>
                    <a:lnTo>
                      <a:pt x="81" y="1137"/>
                    </a:lnTo>
                    <a:lnTo>
                      <a:pt x="109" y="1106"/>
                    </a:lnTo>
                    <a:lnTo>
                      <a:pt x="140" y="1078"/>
                    </a:lnTo>
                    <a:lnTo>
                      <a:pt x="175" y="1056"/>
                    </a:lnTo>
                    <a:lnTo>
                      <a:pt x="213" y="1038"/>
                    </a:lnTo>
                    <a:lnTo>
                      <a:pt x="253" y="1026"/>
                    </a:lnTo>
                    <a:lnTo>
                      <a:pt x="295" y="1020"/>
                    </a:lnTo>
                    <a:lnTo>
                      <a:pt x="338" y="1016"/>
                    </a:lnTo>
                    <a:lnTo>
                      <a:pt x="378" y="1014"/>
                    </a:lnTo>
                    <a:lnTo>
                      <a:pt x="346" y="974"/>
                    </a:lnTo>
                    <a:lnTo>
                      <a:pt x="317" y="930"/>
                    </a:lnTo>
                    <a:lnTo>
                      <a:pt x="295" y="883"/>
                    </a:lnTo>
                    <a:lnTo>
                      <a:pt x="278" y="832"/>
                    </a:lnTo>
                    <a:lnTo>
                      <a:pt x="267" y="780"/>
                    </a:lnTo>
                    <a:lnTo>
                      <a:pt x="263" y="725"/>
                    </a:lnTo>
                    <a:lnTo>
                      <a:pt x="267" y="669"/>
                    </a:lnTo>
                    <a:lnTo>
                      <a:pt x="279" y="613"/>
                    </a:lnTo>
                    <a:lnTo>
                      <a:pt x="296" y="563"/>
                    </a:lnTo>
                    <a:lnTo>
                      <a:pt x="321" y="514"/>
                    </a:lnTo>
                    <a:lnTo>
                      <a:pt x="350" y="470"/>
                    </a:lnTo>
                    <a:lnTo>
                      <a:pt x="387" y="430"/>
                    </a:lnTo>
                    <a:lnTo>
                      <a:pt x="427" y="393"/>
                    </a:lnTo>
                    <a:lnTo>
                      <a:pt x="471" y="363"/>
                    </a:lnTo>
                    <a:lnTo>
                      <a:pt x="520" y="339"/>
                    </a:lnTo>
                    <a:lnTo>
                      <a:pt x="571" y="321"/>
                    </a:lnTo>
                    <a:lnTo>
                      <a:pt x="625" y="310"/>
                    </a:lnTo>
                    <a:lnTo>
                      <a:pt x="682" y="305"/>
                    </a:lnTo>
                    <a:lnTo>
                      <a:pt x="682" y="208"/>
                    </a:lnTo>
                    <a:lnTo>
                      <a:pt x="685" y="171"/>
                    </a:lnTo>
                    <a:lnTo>
                      <a:pt x="696" y="136"/>
                    </a:lnTo>
                    <a:lnTo>
                      <a:pt x="712" y="104"/>
                    </a:lnTo>
                    <a:lnTo>
                      <a:pt x="734" y="75"/>
                    </a:lnTo>
                    <a:lnTo>
                      <a:pt x="762" y="50"/>
                    </a:lnTo>
                    <a:lnTo>
                      <a:pt x="792" y="29"/>
                    </a:lnTo>
                    <a:lnTo>
                      <a:pt x="827" y="14"/>
                    </a:lnTo>
                    <a:lnTo>
                      <a:pt x="863" y="4"/>
                    </a:lnTo>
                    <a:lnTo>
                      <a:pt x="903" y="0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1F7CC2"/>
                  </a:gs>
                  <a:gs pos="68000">
                    <a:srgbClr val="11499B">
                      <a:alpha val="18000"/>
                    </a:srgbClr>
                  </a:gs>
                </a:gsLst>
                <a:lin ang="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0" name="Freeform 35"/>
              <p:cNvSpPr>
                <a:spLocks noEditPoints="1"/>
              </p:cNvSpPr>
              <p:nvPr/>
            </p:nvSpPr>
            <p:spPr bwMode="auto">
              <a:xfrm>
                <a:off x="8019414" y="2402026"/>
                <a:ext cx="455108" cy="420099"/>
              </a:xfrm>
              <a:custGeom>
                <a:avLst/>
                <a:gdLst>
                  <a:gd name="T0" fmla="*/ 771 w 1949"/>
                  <a:gd name="T1" fmla="*/ 1531 h 1801"/>
                  <a:gd name="T2" fmla="*/ 1182 w 1949"/>
                  <a:gd name="T3" fmla="*/ 1531 h 1801"/>
                  <a:gd name="T4" fmla="*/ 1182 w 1949"/>
                  <a:gd name="T5" fmla="*/ 1687 h 1801"/>
                  <a:gd name="T6" fmla="*/ 1311 w 1949"/>
                  <a:gd name="T7" fmla="*/ 1687 h 1801"/>
                  <a:gd name="T8" fmla="*/ 1330 w 1949"/>
                  <a:gd name="T9" fmla="*/ 1692 h 1801"/>
                  <a:gd name="T10" fmla="*/ 1347 w 1949"/>
                  <a:gd name="T11" fmla="*/ 1701 h 1801"/>
                  <a:gd name="T12" fmla="*/ 1361 w 1949"/>
                  <a:gd name="T13" fmla="*/ 1718 h 1801"/>
                  <a:gd name="T14" fmla="*/ 1369 w 1949"/>
                  <a:gd name="T15" fmla="*/ 1739 h 1801"/>
                  <a:gd name="T16" fmla="*/ 1373 w 1949"/>
                  <a:gd name="T17" fmla="*/ 1763 h 1801"/>
                  <a:gd name="T18" fmla="*/ 1373 w 1949"/>
                  <a:gd name="T19" fmla="*/ 1801 h 1801"/>
                  <a:gd name="T20" fmla="*/ 577 w 1949"/>
                  <a:gd name="T21" fmla="*/ 1801 h 1801"/>
                  <a:gd name="T22" fmla="*/ 577 w 1949"/>
                  <a:gd name="T23" fmla="*/ 1763 h 1801"/>
                  <a:gd name="T24" fmla="*/ 581 w 1949"/>
                  <a:gd name="T25" fmla="*/ 1739 h 1801"/>
                  <a:gd name="T26" fmla="*/ 589 w 1949"/>
                  <a:gd name="T27" fmla="*/ 1718 h 1801"/>
                  <a:gd name="T28" fmla="*/ 603 w 1949"/>
                  <a:gd name="T29" fmla="*/ 1701 h 1801"/>
                  <a:gd name="T30" fmla="*/ 619 w 1949"/>
                  <a:gd name="T31" fmla="*/ 1692 h 1801"/>
                  <a:gd name="T32" fmla="*/ 639 w 1949"/>
                  <a:gd name="T33" fmla="*/ 1687 h 1801"/>
                  <a:gd name="T34" fmla="*/ 771 w 1949"/>
                  <a:gd name="T35" fmla="*/ 1687 h 1801"/>
                  <a:gd name="T36" fmla="*/ 771 w 1949"/>
                  <a:gd name="T37" fmla="*/ 1531 h 1801"/>
                  <a:gd name="T38" fmla="*/ 102 w 1949"/>
                  <a:gd name="T39" fmla="*/ 0 h 1801"/>
                  <a:gd name="T40" fmla="*/ 1848 w 1949"/>
                  <a:gd name="T41" fmla="*/ 0 h 1801"/>
                  <a:gd name="T42" fmla="*/ 1875 w 1949"/>
                  <a:gd name="T43" fmla="*/ 4 h 1801"/>
                  <a:gd name="T44" fmla="*/ 1899 w 1949"/>
                  <a:gd name="T45" fmla="*/ 12 h 1801"/>
                  <a:gd name="T46" fmla="*/ 1919 w 1949"/>
                  <a:gd name="T47" fmla="*/ 27 h 1801"/>
                  <a:gd name="T48" fmla="*/ 1935 w 1949"/>
                  <a:gd name="T49" fmla="*/ 44 h 1801"/>
                  <a:gd name="T50" fmla="*/ 1946 w 1949"/>
                  <a:gd name="T51" fmla="*/ 65 h 1801"/>
                  <a:gd name="T52" fmla="*/ 1949 w 1949"/>
                  <a:gd name="T53" fmla="*/ 88 h 1801"/>
                  <a:gd name="T54" fmla="*/ 1949 w 1949"/>
                  <a:gd name="T55" fmla="*/ 1317 h 1801"/>
                  <a:gd name="T56" fmla="*/ 1946 w 1949"/>
                  <a:gd name="T57" fmla="*/ 1340 h 1801"/>
                  <a:gd name="T58" fmla="*/ 1935 w 1949"/>
                  <a:gd name="T59" fmla="*/ 1360 h 1801"/>
                  <a:gd name="T60" fmla="*/ 1919 w 1949"/>
                  <a:gd name="T61" fmla="*/ 1379 h 1801"/>
                  <a:gd name="T62" fmla="*/ 1899 w 1949"/>
                  <a:gd name="T63" fmla="*/ 1393 h 1801"/>
                  <a:gd name="T64" fmla="*/ 1875 w 1949"/>
                  <a:gd name="T65" fmla="*/ 1402 h 1801"/>
                  <a:gd name="T66" fmla="*/ 1848 w 1949"/>
                  <a:gd name="T67" fmla="*/ 1404 h 1801"/>
                  <a:gd name="T68" fmla="*/ 552 w 1949"/>
                  <a:gd name="T69" fmla="*/ 1404 h 1801"/>
                  <a:gd name="T70" fmla="*/ 548 w 1949"/>
                  <a:gd name="T71" fmla="*/ 1331 h 1801"/>
                  <a:gd name="T72" fmla="*/ 543 w 1949"/>
                  <a:gd name="T73" fmla="*/ 1254 h 1801"/>
                  <a:gd name="T74" fmla="*/ 537 w 1949"/>
                  <a:gd name="T75" fmla="*/ 1172 h 1801"/>
                  <a:gd name="T76" fmla="*/ 536 w 1949"/>
                  <a:gd name="T77" fmla="*/ 1166 h 1801"/>
                  <a:gd name="T78" fmla="*/ 535 w 1949"/>
                  <a:gd name="T79" fmla="*/ 1160 h 1801"/>
                  <a:gd name="T80" fmla="*/ 1781 w 1949"/>
                  <a:gd name="T81" fmla="*/ 1160 h 1801"/>
                  <a:gd name="T82" fmla="*/ 1781 w 1949"/>
                  <a:gd name="T83" fmla="*/ 166 h 1801"/>
                  <a:gd name="T84" fmla="*/ 162 w 1949"/>
                  <a:gd name="T85" fmla="*/ 166 h 1801"/>
                  <a:gd name="T86" fmla="*/ 162 w 1949"/>
                  <a:gd name="T87" fmla="*/ 293 h 1801"/>
                  <a:gd name="T88" fmla="*/ 126 w 1949"/>
                  <a:gd name="T89" fmla="*/ 264 h 1801"/>
                  <a:gd name="T90" fmla="*/ 87 w 1949"/>
                  <a:gd name="T91" fmla="*/ 240 h 1801"/>
                  <a:gd name="T92" fmla="*/ 45 w 1949"/>
                  <a:gd name="T93" fmla="*/ 218 h 1801"/>
                  <a:gd name="T94" fmla="*/ 0 w 1949"/>
                  <a:gd name="T95" fmla="*/ 202 h 1801"/>
                  <a:gd name="T96" fmla="*/ 0 w 1949"/>
                  <a:gd name="T97" fmla="*/ 88 h 1801"/>
                  <a:gd name="T98" fmla="*/ 4 w 1949"/>
                  <a:gd name="T99" fmla="*/ 65 h 1801"/>
                  <a:gd name="T100" fmla="*/ 15 w 1949"/>
                  <a:gd name="T101" fmla="*/ 44 h 1801"/>
                  <a:gd name="T102" fmla="*/ 31 w 1949"/>
                  <a:gd name="T103" fmla="*/ 27 h 1801"/>
                  <a:gd name="T104" fmla="*/ 51 w 1949"/>
                  <a:gd name="T105" fmla="*/ 12 h 1801"/>
                  <a:gd name="T106" fmla="*/ 75 w 1949"/>
                  <a:gd name="T107" fmla="*/ 4 h 1801"/>
                  <a:gd name="T108" fmla="*/ 102 w 1949"/>
                  <a:gd name="T109" fmla="*/ 0 h 1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49" h="1801">
                    <a:moveTo>
                      <a:pt x="771" y="1531"/>
                    </a:moveTo>
                    <a:lnTo>
                      <a:pt x="1182" y="1531"/>
                    </a:lnTo>
                    <a:lnTo>
                      <a:pt x="1182" y="1687"/>
                    </a:lnTo>
                    <a:lnTo>
                      <a:pt x="1311" y="1687"/>
                    </a:lnTo>
                    <a:lnTo>
                      <a:pt x="1330" y="1692"/>
                    </a:lnTo>
                    <a:lnTo>
                      <a:pt x="1347" y="1701"/>
                    </a:lnTo>
                    <a:lnTo>
                      <a:pt x="1361" y="1718"/>
                    </a:lnTo>
                    <a:lnTo>
                      <a:pt x="1369" y="1739"/>
                    </a:lnTo>
                    <a:lnTo>
                      <a:pt x="1373" y="1763"/>
                    </a:lnTo>
                    <a:lnTo>
                      <a:pt x="1373" y="1801"/>
                    </a:lnTo>
                    <a:lnTo>
                      <a:pt x="577" y="1801"/>
                    </a:lnTo>
                    <a:lnTo>
                      <a:pt x="577" y="1763"/>
                    </a:lnTo>
                    <a:lnTo>
                      <a:pt x="581" y="1739"/>
                    </a:lnTo>
                    <a:lnTo>
                      <a:pt x="589" y="1718"/>
                    </a:lnTo>
                    <a:lnTo>
                      <a:pt x="603" y="1701"/>
                    </a:lnTo>
                    <a:lnTo>
                      <a:pt x="619" y="1692"/>
                    </a:lnTo>
                    <a:lnTo>
                      <a:pt x="639" y="1687"/>
                    </a:lnTo>
                    <a:lnTo>
                      <a:pt x="771" y="1687"/>
                    </a:lnTo>
                    <a:lnTo>
                      <a:pt x="771" y="1531"/>
                    </a:lnTo>
                    <a:close/>
                    <a:moveTo>
                      <a:pt x="102" y="0"/>
                    </a:moveTo>
                    <a:lnTo>
                      <a:pt x="1848" y="0"/>
                    </a:lnTo>
                    <a:lnTo>
                      <a:pt x="1875" y="4"/>
                    </a:lnTo>
                    <a:lnTo>
                      <a:pt x="1899" y="12"/>
                    </a:lnTo>
                    <a:lnTo>
                      <a:pt x="1919" y="27"/>
                    </a:lnTo>
                    <a:lnTo>
                      <a:pt x="1935" y="44"/>
                    </a:lnTo>
                    <a:lnTo>
                      <a:pt x="1946" y="65"/>
                    </a:lnTo>
                    <a:lnTo>
                      <a:pt x="1949" y="88"/>
                    </a:lnTo>
                    <a:lnTo>
                      <a:pt x="1949" y="1317"/>
                    </a:lnTo>
                    <a:lnTo>
                      <a:pt x="1946" y="1340"/>
                    </a:lnTo>
                    <a:lnTo>
                      <a:pt x="1935" y="1360"/>
                    </a:lnTo>
                    <a:lnTo>
                      <a:pt x="1919" y="1379"/>
                    </a:lnTo>
                    <a:lnTo>
                      <a:pt x="1899" y="1393"/>
                    </a:lnTo>
                    <a:lnTo>
                      <a:pt x="1875" y="1402"/>
                    </a:lnTo>
                    <a:lnTo>
                      <a:pt x="1848" y="1404"/>
                    </a:lnTo>
                    <a:lnTo>
                      <a:pt x="552" y="1404"/>
                    </a:lnTo>
                    <a:lnTo>
                      <a:pt x="548" y="1331"/>
                    </a:lnTo>
                    <a:lnTo>
                      <a:pt x="543" y="1254"/>
                    </a:lnTo>
                    <a:lnTo>
                      <a:pt x="537" y="1172"/>
                    </a:lnTo>
                    <a:lnTo>
                      <a:pt x="536" y="1166"/>
                    </a:lnTo>
                    <a:lnTo>
                      <a:pt x="535" y="1160"/>
                    </a:lnTo>
                    <a:lnTo>
                      <a:pt x="1781" y="1160"/>
                    </a:lnTo>
                    <a:lnTo>
                      <a:pt x="1781" y="166"/>
                    </a:lnTo>
                    <a:lnTo>
                      <a:pt x="162" y="166"/>
                    </a:lnTo>
                    <a:lnTo>
                      <a:pt x="162" y="293"/>
                    </a:lnTo>
                    <a:lnTo>
                      <a:pt x="126" y="264"/>
                    </a:lnTo>
                    <a:lnTo>
                      <a:pt x="87" y="240"/>
                    </a:lnTo>
                    <a:lnTo>
                      <a:pt x="45" y="218"/>
                    </a:lnTo>
                    <a:lnTo>
                      <a:pt x="0" y="202"/>
                    </a:lnTo>
                    <a:lnTo>
                      <a:pt x="0" y="88"/>
                    </a:lnTo>
                    <a:lnTo>
                      <a:pt x="4" y="65"/>
                    </a:lnTo>
                    <a:lnTo>
                      <a:pt x="15" y="44"/>
                    </a:lnTo>
                    <a:lnTo>
                      <a:pt x="31" y="27"/>
                    </a:lnTo>
                    <a:lnTo>
                      <a:pt x="51" y="12"/>
                    </a:lnTo>
                    <a:lnTo>
                      <a:pt x="75" y="4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ABE3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1" name="Freeform 36"/>
              <p:cNvSpPr>
                <a:spLocks noEditPoints="1"/>
              </p:cNvSpPr>
              <p:nvPr/>
            </p:nvSpPr>
            <p:spPr bwMode="auto">
              <a:xfrm>
                <a:off x="7860710" y="2467526"/>
                <a:ext cx="261395" cy="488949"/>
              </a:xfrm>
              <a:custGeom>
                <a:avLst/>
                <a:gdLst>
                  <a:gd name="T0" fmla="*/ 619 w 1118"/>
                  <a:gd name="T1" fmla="*/ 695 h 2099"/>
                  <a:gd name="T2" fmla="*/ 753 w 1118"/>
                  <a:gd name="T3" fmla="*/ 701 h 2099"/>
                  <a:gd name="T4" fmla="*/ 934 w 1118"/>
                  <a:gd name="T5" fmla="*/ 713 h 2099"/>
                  <a:gd name="T6" fmla="*/ 1032 w 1118"/>
                  <a:gd name="T7" fmla="*/ 754 h 2099"/>
                  <a:gd name="T8" fmla="*/ 1091 w 1118"/>
                  <a:gd name="T9" fmla="*/ 841 h 2099"/>
                  <a:gd name="T10" fmla="*/ 1111 w 1118"/>
                  <a:gd name="T11" fmla="*/ 1043 h 2099"/>
                  <a:gd name="T12" fmla="*/ 1118 w 1118"/>
                  <a:gd name="T13" fmla="*/ 1259 h 2099"/>
                  <a:gd name="T14" fmla="*/ 1114 w 1118"/>
                  <a:gd name="T15" fmla="*/ 1464 h 2099"/>
                  <a:gd name="T16" fmla="*/ 1100 w 1118"/>
                  <a:gd name="T17" fmla="*/ 1690 h 2099"/>
                  <a:gd name="T18" fmla="*/ 1073 w 1118"/>
                  <a:gd name="T19" fmla="*/ 1823 h 2099"/>
                  <a:gd name="T20" fmla="*/ 1009 w 1118"/>
                  <a:gd name="T21" fmla="*/ 1858 h 2099"/>
                  <a:gd name="T22" fmla="*/ 985 w 1118"/>
                  <a:gd name="T23" fmla="*/ 1863 h 2099"/>
                  <a:gd name="T24" fmla="*/ 976 w 1118"/>
                  <a:gd name="T25" fmla="*/ 1867 h 2099"/>
                  <a:gd name="T26" fmla="*/ 964 w 1118"/>
                  <a:gd name="T27" fmla="*/ 2043 h 2099"/>
                  <a:gd name="T28" fmla="*/ 931 w 1118"/>
                  <a:gd name="T29" fmla="*/ 2088 h 2099"/>
                  <a:gd name="T30" fmla="*/ 226 w 1118"/>
                  <a:gd name="T31" fmla="*/ 2099 h 2099"/>
                  <a:gd name="T32" fmla="*/ 172 w 1118"/>
                  <a:gd name="T33" fmla="*/ 2076 h 2099"/>
                  <a:gd name="T34" fmla="*/ 151 w 1118"/>
                  <a:gd name="T35" fmla="*/ 2024 h 2099"/>
                  <a:gd name="T36" fmla="*/ 136 w 1118"/>
                  <a:gd name="T37" fmla="*/ 1865 h 2099"/>
                  <a:gd name="T38" fmla="*/ 129 w 1118"/>
                  <a:gd name="T39" fmla="*/ 1862 h 2099"/>
                  <a:gd name="T40" fmla="*/ 84 w 1118"/>
                  <a:gd name="T41" fmla="*/ 1853 h 2099"/>
                  <a:gd name="T42" fmla="*/ 32 w 1118"/>
                  <a:gd name="T43" fmla="*/ 1801 h 2099"/>
                  <a:gd name="T44" fmla="*/ 12 w 1118"/>
                  <a:gd name="T45" fmla="*/ 1610 h 2099"/>
                  <a:gd name="T46" fmla="*/ 1 w 1118"/>
                  <a:gd name="T47" fmla="*/ 1394 h 2099"/>
                  <a:gd name="T48" fmla="*/ 1 w 1118"/>
                  <a:gd name="T49" fmla="*/ 1190 h 2099"/>
                  <a:gd name="T50" fmla="*/ 13 w 1118"/>
                  <a:gd name="T51" fmla="*/ 962 h 2099"/>
                  <a:gd name="T52" fmla="*/ 41 w 1118"/>
                  <a:gd name="T53" fmla="*/ 809 h 2099"/>
                  <a:gd name="T54" fmla="*/ 116 w 1118"/>
                  <a:gd name="T55" fmla="*/ 734 h 2099"/>
                  <a:gd name="T56" fmla="*/ 251 w 1118"/>
                  <a:gd name="T57" fmla="*/ 708 h 2099"/>
                  <a:gd name="T58" fmla="*/ 414 w 1118"/>
                  <a:gd name="T59" fmla="*/ 699 h 2099"/>
                  <a:gd name="T60" fmla="*/ 539 w 1118"/>
                  <a:gd name="T61" fmla="*/ 695 h 2099"/>
                  <a:gd name="T62" fmla="*/ 650 w 1118"/>
                  <a:gd name="T63" fmla="*/ 13 h 2099"/>
                  <a:gd name="T64" fmla="*/ 761 w 1118"/>
                  <a:gd name="T65" fmla="*/ 74 h 2099"/>
                  <a:gd name="T66" fmla="*/ 836 w 1118"/>
                  <a:gd name="T67" fmla="*/ 174 h 2099"/>
                  <a:gd name="T68" fmla="*/ 864 w 1118"/>
                  <a:gd name="T69" fmla="*/ 300 h 2099"/>
                  <a:gd name="T70" fmla="*/ 836 w 1118"/>
                  <a:gd name="T71" fmla="*/ 427 h 2099"/>
                  <a:gd name="T72" fmla="*/ 761 w 1118"/>
                  <a:gd name="T73" fmla="*/ 527 h 2099"/>
                  <a:gd name="T74" fmla="*/ 650 w 1118"/>
                  <a:gd name="T75" fmla="*/ 587 h 2099"/>
                  <a:gd name="T76" fmla="*/ 519 w 1118"/>
                  <a:gd name="T77" fmla="*/ 597 h 2099"/>
                  <a:gd name="T78" fmla="*/ 400 w 1118"/>
                  <a:gd name="T79" fmla="*/ 552 h 2099"/>
                  <a:gd name="T80" fmla="*/ 311 w 1118"/>
                  <a:gd name="T81" fmla="*/ 464 h 2099"/>
                  <a:gd name="T82" fmla="*/ 267 w 1118"/>
                  <a:gd name="T83" fmla="*/ 344 h 2099"/>
                  <a:gd name="T84" fmla="*/ 276 w 1118"/>
                  <a:gd name="T85" fmla="*/ 214 h 2099"/>
                  <a:gd name="T86" fmla="*/ 337 w 1118"/>
                  <a:gd name="T87" fmla="*/ 104 h 2099"/>
                  <a:gd name="T88" fmla="*/ 437 w 1118"/>
                  <a:gd name="T89" fmla="*/ 28 h 2099"/>
                  <a:gd name="T90" fmla="*/ 564 w 1118"/>
                  <a:gd name="T91" fmla="*/ 0 h 2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9">
                    <a:moveTo>
                      <a:pt x="539" y="695"/>
                    </a:moveTo>
                    <a:lnTo>
                      <a:pt x="579" y="695"/>
                    </a:lnTo>
                    <a:lnTo>
                      <a:pt x="619" y="695"/>
                    </a:lnTo>
                    <a:lnTo>
                      <a:pt x="660" y="696"/>
                    </a:lnTo>
                    <a:lnTo>
                      <a:pt x="704" y="699"/>
                    </a:lnTo>
                    <a:lnTo>
                      <a:pt x="753" y="701"/>
                    </a:lnTo>
                    <a:lnTo>
                      <a:pt x="806" y="705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20"/>
                    </a:lnTo>
                    <a:lnTo>
                      <a:pt x="1002" y="734"/>
                    </a:lnTo>
                    <a:lnTo>
                      <a:pt x="1032" y="754"/>
                    </a:lnTo>
                    <a:lnTo>
                      <a:pt x="1057" y="780"/>
                    </a:lnTo>
                    <a:lnTo>
                      <a:pt x="1078" y="809"/>
                    </a:lnTo>
                    <a:lnTo>
                      <a:pt x="1091" y="841"/>
                    </a:lnTo>
                    <a:lnTo>
                      <a:pt x="1099" y="876"/>
                    </a:lnTo>
                    <a:lnTo>
                      <a:pt x="1105" y="962"/>
                    </a:lnTo>
                    <a:lnTo>
                      <a:pt x="1111" y="1043"/>
                    </a:lnTo>
                    <a:lnTo>
                      <a:pt x="1114" y="1118"/>
                    </a:lnTo>
                    <a:lnTo>
                      <a:pt x="1117" y="1190"/>
                    </a:lnTo>
                    <a:lnTo>
                      <a:pt x="1118" y="1259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4"/>
                    </a:lnTo>
                    <a:lnTo>
                      <a:pt x="1111" y="1535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3" y="1777"/>
                    </a:lnTo>
                    <a:lnTo>
                      <a:pt x="1086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3"/>
                    </a:lnTo>
                    <a:lnTo>
                      <a:pt x="1009" y="1858"/>
                    </a:lnTo>
                    <a:lnTo>
                      <a:pt x="996" y="1861"/>
                    </a:lnTo>
                    <a:lnTo>
                      <a:pt x="989" y="1862"/>
                    </a:lnTo>
                    <a:lnTo>
                      <a:pt x="985" y="1863"/>
                    </a:lnTo>
                    <a:lnTo>
                      <a:pt x="984" y="1864"/>
                    </a:lnTo>
                    <a:lnTo>
                      <a:pt x="981" y="1865"/>
                    </a:lnTo>
                    <a:lnTo>
                      <a:pt x="976" y="1867"/>
                    </a:lnTo>
                    <a:lnTo>
                      <a:pt x="967" y="1868"/>
                    </a:lnTo>
                    <a:lnTo>
                      <a:pt x="967" y="2024"/>
                    </a:lnTo>
                    <a:lnTo>
                      <a:pt x="964" y="2043"/>
                    </a:lnTo>
                    <a:lnTo>
                      <a:pt x="957" y="2061"/>
                    </a:lnTo>
                    <a:lnTo>
                      <a:pt x="945" y="2076"/>
                    </a:lnTo>
                    <a:lnTo>
                      <a:pt x="931" y="2088"/>
                    </a:lnTo>
                    <a:lnTo>
                      <a:pt x="912" y="2095"/>
                    </a:lnTo>
                    <a:lnTo>
                      <a:pt x="892" y="2099"/>
                    </a:lnTo>
                    <a:lnTo>
                      <a:pt x="226" y="2099"/>
                    </a:lnTo>
                    <a:lnTo>
                      <a:pt x="206" y="2095"/>
                    </a:lnTo>
                    <a:lnTo>
                      <a:pt x="188" y="2088"/>
                    </a:lnTo>
                    <a:lnTo>
                      <a:pt x="172" y="2076"/>
                    </a:lnTo>
                    <a:lnTo>
                      <a:pt x="162" y="2061"/>
                    </a:lnTo>
                    <a:lnTo>
                      <a:pt x="153" y="2043"/>
                    </a:lnTo>
                    <a:lnTo>
                      <a:pt x="151" y="2024"/>
                    </a:lnTo>
                    <a:lnTo>
                      <a:pt x="151" y="1868"/>
                    </a:lnTo>
                    <a:lnTo>
                      <a:pt x="141" y="1867"/>
                    </a:lnTo>
                    <a:lnTo>
                      <a:pt x="136" y="1865"/>
                    </a:lnTo>
                    <a:lnTo>
                      <a:pt x="135" y="1864"/>
                    </a:lnTo>
                    <a:lnTo>
                      <a:pt x="133" y="1863"/>
                    </a:lnTo>
                    <a:lnTo>
                      <a:pt x="129" y="1862"/>
                    </a:lnTo>
                    <a:lnTo>
                      <a:pt x="122" y="1861"/>
                    </a:lnTo>
                    <a:lnTo>
                      <a:pt x="108" y="1858"/>
                    </a:lnTo>
                    <a:lnTo>
                      <a:pt x="84" y="1853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2" y="1801"/>
                    </a:lnTo>
                    <a:lnTo>
                      <a:pt x="26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5"/>
                    </a:lnTo>
                    <a:lnTo>
                      <a:pt x="3" y="1464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9"/>
                    </a:lnTo>
                    <a:lnTo>
                      <a:pt x="1" y="1190"/>
                    </a:lnTo>
                    <a:lnTo>
                      <a:pt x="4" y="1118"/>
                    </a:lnTo>
                    <a:lnTo>
                      <a:pt x="8" y="1043"/>
                    </a:lnTo>
                    <a:lnTo>
                      <a:pt x="13" y="962"/>
                    </a:lnTo>
                    <a:lnTo>
                      <a:pt x="19" y="876"/>
                    </a:lnTo>
                    <a:lnTo>
                      <a:pt x="26" y="841"/>
                    </a:lnTo>
                    <a:lnTo>
                      <a:pt x="41" y="809"/>
                    </a:lnTo>
                    <a:lnTo>
                      <a:pt x="60" y="780"/>
                    </a:lnTo>
                    <a:lnTo>
                      <a:pt x="87" y="754"/>
                    </a:lnTo>
                    <a:lnTo>
                      <a:pt x="116" y="734"/>
                    </a:lnTo>
                    <a:lnTo>
                      <a:pt x="148" y="720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5"/>
                    </a:lnTo>
                    <a:lnTo>
                      <a:pt x="366" y="701"/>
                    </a:lnTo>
                    <a:lnTo>
                      <a:pt x="414" y="699"/>
                    </a:lnTo>
                    <a:lnTo>
                      <a:pt x="458" y="696"/>
                    </a:lnTo>
                    <a:lnTo>
                      <a:pt x="500" y="695"/>
                    </a:lnTo>
                    <a:lnTo>
                      <a:pt x="539" y="695"/>
                    </a:lnTo>
                    <a:close/>
                    <a:moveTo>
                      <a:pt x="564" y="0"/>
                    </a:moveTo>
                    <a:lnTo>
                      <a:pt x="609" y="3"/>
                    </a:lnTo>
                    <a:lnTo>
                      <a:pt x="650" y="13"/>
                    </a:lnTo>
                    <a:lnTo>
                      <a:pt x="690" y="28"/>
                    </a:lnTo>
                    <a:lnTo>
                      <a:pt x="727" y="48"/>
                    </a:lnTo>
                    <a:lnTo>
                      <a:pt x="761" y="74"/>
                    </a:lnTo>
                    <a:lnTo>
                      <a:pt x="790" y="104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2" y="214"/>
                    </a:lnTo>
                    <a:lnTo>
                      <a:pt x="860" y="256"/>
                    </a:lnTo>
                    <a:lnTo>
                      <a:pt x="864" y="300"/>
                    </a:lnTo>
                    <a:lnTo>
                      <a:pt x="860" y="344"/>
                    </a:lnTo>
                    <a:lnTo>
                      <a:pt x="852" y="387"/>
                    </a:lnTo>
                    <a:lnTo>
                      <a:pt x="836" y="427"/>
                    </a:lnTo>
                    <a:lnTo>
                      <a:pt x="816" y="464"/>
                    </a:lnTo>
                    <a:lnTo>
                      <a:pt x="790" y="497"/>
                    </a:lnTo>
                    <a:lnTo>
                      <a:pt x="761" y="527"/>
                    </a:lnTo>
                    <a:lnTo>
                      <a:pt x="727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9" y="597"/>
                    </a:lnTo>
                    <a:lnTo>
                      <a:pt x="564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7" y="527"/>
                    </a:lnTo>
                    <a:lnTo>
                      <a:pt x="337" y="497"/>
                    </a:lnTo>
                    <a:lnTo>
                      <a:pt x="311" y="464"/>
                    </a:lnTo>
                    <a:lnTo>
                      <a:pt x="291" y="427"/>
                    </a:lnTo>
                    <a:lnTo>
                      <a:pt x="276" y="387"/>
                    </a:lnTo>
                    <a:lnTo>
                      <a:pt x="267" y="344"/>
                    </a:lnTo>
                    <a:lnTo>
                      <a:pt x="263" y="300"/>
                    </a:lnTo>
                    <a:lnTo>
                      <a:pt x="267" y="256"/>
                    </a:lnTo>
                    <a:lnTo>
                      <a:pt x="276" y="214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4"/>
                    </a:lnTo>
                    <a:lnTo>
                      <a:pt x="367" y="74"/>
                    </a:lnTo>
                    <a:lnTo>
                      <a:pt x="400" y="48"/>
                    </a:lnTo>
                    <a:lnTo>
                      <a:pt x="437" y="28"/>
                    </a:lnTo>
                    <a:lnTo>
                      <a:pt x="477" y="13"/>
                    </a:lnTo>
                    <a:lnTo>
                      <a:pt x="519" y="3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354" name="Group 353"/>
          <p:cNvGrpSpPr>
            <a:grpSpLocks noChangeAspect="1"/>
          </p:cNvGrpSpPr>
          <p:nvPr/>
        </p:nvGrpSpPr>
        <p:grpSpPr>
          <a:xfrm>
            <a:off x="5494544" y="2877931"/>
            <a:ext cx="368843" cy="339287"/>
            <a:chOff x="7832703" y="2374019"/>
            <a:chExt cx="669825" cy="616145"/>
          </a:xfrm>
        </p:grpSpPr>
        <p:sp>
          <p:nvSpPr>
            <p:cNvPr id="355" name="Freeform 34"/>
            <p:cNvSpPr>
              <a:spLocks/>
            </p:cNvSpPr>
            <p:nvPr/>
          </p:nvSpPr>
          <p:spPr bwMode="auto">
            <a:xfrm>
              <a:off x="7832703" y="2374019"/>
              <a:ext cx="669825" cy="616145"/>
            </a:xfrm>
            <a:custGeom>
              <a:avLst/>
              <a:gdLst>
                <a:gd name="T0" fmla="*/ 2689 w 2870"/>
                <a:gd name="T1" fmla="*/ 4 h 2644"/>
                <a:gd name="T2" fmla="*/ 2792 w 2870"/>
                <a:gd name="T3" fmla="*/ 50 h 2644"/>
                <a:gd name="T4" fmla="*/ 2856 w 2870"/>
                <a:gd name="T5" fmla="*/ 136 h 2644"/>
                <a:gd name="T6" fmla="*/ 2870 w 2870"/>
                <a:gd name="T7" fmla="*/ 1437 h 2644"/>
                <a:gd name="T8" fmla="*/ 2840 w 2870"/>
                <a:gd name="T9" fmla="*/ 1541 h 2644"/>
                <a:gd name="T10" fmla="*/ 2760 w 2870"/>
                <a:gd name="T11" fmla="*/ 1616 h 2644"/>
                <a:gd name="T12" fmla="*/ 2649 w 2870"/>
                <a:gd name="T13" fmla="*/ 1644 h 2644"/>
                <a:gd name="T14" fmla="*/ 2102 w 2870"/>
                <a:gd name="T15" fmla="*/ 1687 h 2644"/>
                <a:gd name="T16" fmla="*/ 2175 w 2870"/>
                <a:gd name="T17" fmla="*/ 1699 h 2644"/>
                <a:gd name="T18" fmla="*/ 2251 w 2870"/>
                <a:gd name="T19" fmla="*/ 1757 h 2644"/>
                <a:gd name="T20" fmla="*/ 2291 w 2870"/>
                <a:gd name="T21" fmla="*/ 1848 h 2644"/>
                <a:gd name="T22" fmla="*/ 2290 w 2870"/>
                <a:gd name="T23" fmla="*/ 1948 h 2644"/>
                <a:gd name="T24" fmla="*/ 2249 w 2870"/>
                <a:gd name="T25" fmla="*/ 2014 h 2644"/>
                <a:gd name="T26" fmla="*/ 2174 w 2870"/>
                <a:gd name="T27" fmla="*/ 2040 h 2644"/>
                <a:gd name="T28" fmla="*/ 1346 w 2870"/>
                <a:gd name="T29" fmla="*/ 2035 h 2644"/>
                <a:gd name="T30" fmla="*/ 1331 w 2870"/>
                <a:gd name="T31" fmla="*/ 2213 h 2644"/>
                <a:gd name="T32" fmla="*/ 1291 w 2870"/>
                <a:gd name="T33" fmla="*/ 2317 h 2644"/>
                <a:gd name="T34" fmla="*/ 1206 w 2870"/>
                <a:gd name="T35" fmla="*/ 2386 h 2644"/>
                <a:gd name="T36" fmla="*/ 1194 w 2870"/>
                <a:gd name="T37" fmla="*/ 2517 h 2644"/>
                <a:gd name="T38" fmla="*/ 1138 w 2870"/>
                <a:gd name="T39" fmla="*/ 2598 h 2644"/>
                <a:gd name="T40" fmla="*/ 1047 w 2870"/>
                <a:gd name="T41" fmla="*/ 2640 h 2644"/>
                <a:gd name="T42" fmla="*/ 311 w 2870"/>
                <a:gd name="T43" fmla="*/ 2640 h 2644"/>
                <a:gd name="T44" fmla="*/ 220 w 2870"/>
                <a:gd name="T45" fmla="*/ 2598 h 2644"/>
                <a:gd name="T46" fmla="*/ 163 w 2870"/>
                <a:gd name="T47" fmla="*/ 2517 h 2644"/>
                <a:gd name="T48" fmla="*/ 151 w 2870"/>
                <a:gd name="T49" fmla="*/ 2386 h 2644"/>
                <a:gd name="T50" fmla="*/ 66 w 2870"/>
                <a:gd name="T51" fmla="*/ 2317 h 2644"/>
                <a:gd name="T52" fmla="*/ 26 w 2870"/>
                <a:gd name="T53" fmla="*/ 2213 h 2644"/>
                <a:gd name="T54" fmla="*/ 7 w 2870"/>
                <a:gd name="T55" fmla="*/ 1966 h 2644"/>
                <a:gd name="T56" fmla="*/ 0 w 2870"/>
                <a:gd name="T57" fmla="*/ 1752 h 2644"/>
                <a:gd name="T58" fmla="*/ 5 w 2870"/>
                <a:gd name="T59" fmla="*/ 1538 h 2644"/>
                <a:gd name="T60" fmla="*/ 20 w 2870"/>
                <a:gd name="T61" fmla="*/ 1292 h 2644"/>
                <a:gd name="T62" fmla="*/ 58 w 2870"/>
                <a:gd name="T63" fmla="*/ 1172 h 2644"/>
                <a:gd name="T64" fmla="*/ 140 w 2870"/>
                <a:gd name="T65" fmla="*/ 1078 h 2644"/>
                <a:gd name="T66" fmla="*/ 253 w 2870"/>
                <a:gd name="T67" fmla="*/ 1026 h 2644"/>
                <a:gd name="T68" fmla="*/ 378 w 2870"/>
                <a:gd name="T69" fmla="*/ 1014 h 2644"/>
                <a:gd name="T70" fmla="*/ 295 w 2870"/>
                <a:gd name="T71" fmla="*/ 883 h 2644"/>
                <a:gd name="T72" fmla="*/ 263 w 2870"/>
                <a:gd name="T73" fmla="*/ 725 h 2644"/>
                <a:gd name="T74" fmla="*/ 296 w 2870"/>
                <a:gd name="T75" fmla="*/ 563 h 2644"/>
                <a:gd name="T76" fmla="*/ 387 w 2870"/>
                <a:gd name="T77" fmla="*/ 430 h 2644"/>
                <a:gd name="T78" fmla="*/ 520 w 2870"/>
                <a:gd name="T79" fmla="*/ 339 h 2644"/>
                <a:gd name="T80" fmla="*/ 682 w 2870"/>
                <a:gd name="T81" fmla="*/ 305 h 2644"/>
                <a:gd name="T82" fmla="*/ 696 w 2870"/>
                <a:gd name="T83" fmla="*/ 136 h 2644"/>
                <a:gd name="T84" fmla="*/ 762 w 2870"/>
                <a:gd name="T85" fmla="*/ 50 h 2644"/>
                <a:gd name="T86" fmla="*/ 863 w 2870"/>
                <a:gd name="T87" fmla="*/ 4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70" h="2644">
                  <a:moveTo>
                    <a:pt x="903" y="0"/>
                  </a:moveTo>
                  <a:lnTo>
                    <a:pt x="2649" y="0"/>
                  </a:lnTo>
                  <a:lnTo>
                    <a:pt x="2689" y="4"/>
                  </a:lnTo>
                  <a:lnTo>
                    <a:pt x="2726" y="14"/>
                  </a:lnTo>
                  <a:lnTo>
                    <a:pt x="2760" y="29"/>
                  </a:lnTo>
                  <a:lnTo>
                    <a:pt x="2792" y="50"/>
                  </a:lnTo>
                  <a:lnTo>
                    <a:pt x="2818" y="75"/>
                  </a:lnTo>
                  <a:lnTo>
                    <a:pt x="2840" y="104"/>
                  </a:lnTo>
                  <a:lnTo>
                    <a:pt x="2856" y="136"/>
                  </a:lnTo>
                  <a:lnTo>
                    <a:pt x="2867" y="171"/>
                  </a:lnTo>
                  <a:lnTo>
                    <a:pt x="2870" y="208"/>
                  </a:lnTo>
                  <a:lnTo>
                    <a:pt x="2870" y="1437"/>
                  </a:lnTo>
                  <a:lnTo>
                    <a:pt x="2867" y="1474"/>
                  </a:lnTo>
                  <a:lnTo>
                    <a:pt x="2856" y="1509"/>
                  </a:lnTo>
                  <a:lnTo>
                    <a:pt x="2840" y="1541"/>
                  </a:lnTo>
                  <a:lnTo>
                    <a:pt x="2818" y="1570"/>
                  </a:lnTo>
                  <a:lnTo>
                    <a:pt x="2792" y="1595"/>
                  </a:lnTo>
                  <a:lnTo>
                    <a:pt x="2760" y="1616"/>
                  </a:lnTo>
                  <a:lnTo>
                    <a:pt x="2726" y="1632"/>
                  </a:lnTo>
                  <a:lnTo>
                    <a:pt x="2689" y="1641"/>
                  </a:lnTo>
                  <a:lnTo>
                    <a:pt x="2649" y="1644"/>
                  </a:lnTo>
                  <a:lnTo>
                    <a:pt x="2102" y="1644"/>
                  </a:lnTo>
                  <a:lnTo>
                    <a:pt x="2102" y="1651"/>
                  </a:lnTo>
                  <a:lnTo>
                    <a:pt x="2102" y="1687"/>
                  </a:lnTo>
                  <a:lnTo>
                    <a:pt x="2112" y="1687"/>
                  </a:lnTo>
                  <a:lnTo>
                    <a:pt x="2145" y="1691"/>
                  </a:lnTo>
                  <a:lnTo>
                    <a:pt x="2175" y="1699"/>
                  </a:lnTo>
                  <a:lnTo>
                    <a:pt x="2204" y="1714"/>
                  </a:lnTo>
                  <a:lnTo>
                    <a:pt x="2229" y="1733"/>
                  </a:lnTo>
                  <a:lnTo>
                    <a:pt x="2251" y="1757"/>
                  </a:lnTo>
                  <a:lnTo>
                    <a:pt x="2269" y="1784"/>
                  </a:lnTo>
                  <a:lnTo>
                    <a:pt x="2283" y="1814"/>
                  </a:lnTo>
                  <a:lnTo>
                    <a:pt x="2291" y="1848"/>
                  </a:lnTo>
                  <a:lnTo>
                    <a:pt x="2293" y="1883"/>
                  </a:lnTo>
                  <a:lnTo>
                    <a:pt x="2293" y="1921"/>
                  </a:lnTo>
                  <a:lnTo>
                    <a:pt x="2290" y="1948"/>
                  </a:lnTo>
                  <a:lnTo>
                    <a:pt x="2281" y="1972"/>
                  </a:lnTo>
                  <a:lnTo>
                    <a:pt x="2267" y="1995"/>
                  </a:lnTo>
                  <a:lnTo>
                    <a:pt x="2249" y="2014"/>
                  </a:lnTo>
                  <a:lnTo>
                    <a:pt x="2227" y="2028"/>
                  </a:lnTo>
                  <a:lnTo>
                    <a:pt x="2202" y="2037"/>
                  </a:lnTo>
                  <a:lnTo>
                    <a:pt x="2174" y="2040"/>
                  </a:lnTo>
                  <a:lnTo>
                    <a:pt x="1378" y="2040"/>
                  </a:lnTo>
                  <a:lnTo>
                    <a:pt x="1362" y="2039"/>
                  </a:lnTo>
                  <a:lnTo>
                    <a:pt x="1346" y="2035"/>
                  </a:lnTo>
                  <a:lnTo>
                    <a:pt x="1342" y="2091"/>
                  </a:lnTo>
                  <a:lnTo>
                    <a:pt x="1337" y="2150"/>
                  </a:lnTo>
                  <a:lnTo>
                    <a:pt x="1331" y="2213"/>
                  </a:lnTo>
                  <a:lnTo>
                    <a:pt x="1324" y="2251"/>
                  </a:lnTo>
                  <a:lnTo>
                    <a:pt x="1310" y="2286"/>
                  </a:lnTo>
                  <a:lnTo>
                    <a:pt x="1291" y="2317"/>
                  </a:lnTo>
                  <a:lnTo>
                    <a:pt x="1268" y="2345"/>
                  </a:lnTo>
                  <a:lnTo>
                    <a:pt x="1239" y="2368"/>
                  </a:lnTo>
                  <a:lnTo>
                    <a:pt x="1206" y="2386"/>
                  </a:lnTo>
                  <a:lnTo>
                    <a:pt x="1206" y="2449"/>
                  </a:lnTo>
                  <a:lnTo>
                    <a:pt x="1204" y="2483"/>
                  </a:lnTo>
                  <a:lnTo>
                    <a:pt x="1194" y="2517"/>
                  </a:lnTo>
                  <a:lnTo>
                    <a:pt x="1180" y="2547"/>
                  </a:lnTo>
                  <a:lnTo>
                    <a:pt x="1161" y="2573"/>
                  </a:lnTo>
                  <a:lnTo>
                    <a:pt x="1138" y="2598"/>
                  </a:lnTo>
                  <a:lnTo>
                    <a:pt x="1111" y="2617"/>
                  </a:lnTo>
                  <a:lnTo>
                    <a:pt x="1080" y="2631"/>
                  </a:lnTo>
                  <a:lnTo>
                    <a:pt x="1047" y="2640"/>
                  </a:lnTo>
                  <a:lnTo>
                    <a:pt x="1012" y="2644"/>
                  </a:lnTo>
                  <a:lnTo>
                    <a:pt x="346" y="2644"/>
                  </a:lnTo>
                  <a:lnTo>
                    <a:pt x="311" y="2640"/>
                  </a:lnTo>
                  <a:lnTo>
                    <a:pt x="278" y="2631"/>
                  </a:lnTo>
                  <a:lnTo>
                    <a:pt x="248" y="2617"/>
                  </a:lnTo>
                  <a:lnTo>
                    <a:pt x="220" y="2598"/>
                  </a:lnTo>
                  <a:lnTo>
                    <a:pt x="197" y="2573"/>
                  </a:lnTo>
                  <a:lnTo>
                    <a:pt x="178" y="2547"/>
                  </a:lnTo>
                  <a:lnTo>
                    <a:pt x="163" y="2517"/>
                  </a:lnTo>
                  <a:lnTo>
                    <a:pt x="155" y="2483"/>
                  </a:lnTo>
                  <a:lnTo>
                    <a:pt x="151" y="2449"/>
                  </a:lnTo>
                  <a:lnTo>
                    <a:pt x="151" y="2386"/>
                  </a:lnTo>
                  <a:lnTo>
                    <a:pt x="118" y="2368"/>
                  </a:lnTo>
                  <a:lnTo>
                    <a:pt x="90" y="2345"/>
                  </a:lnTo>
                  <a:lnTo>
                    <a:pt x="66" y="2317"/>
                  </a:lnTo>
                  <a:lnTo>
                    <a:pt x="47" y="2286"/>
                  </a:lnTo>
                  <a:lnTo>
                    <a:pt x="34" y="2251"/>
                  </a:lnTo>
                  <a:lnTo>
                    <a:pt x="26" y="2213"/>
                  </a:lnTo>
                  <a:lnTo>
                    <a:pt x="19" y="2126"/>
                  </a:lnTo>
                  <a:lnTo>
                    <a:pt x="12" y="2044"/>
                  </a:lnTo>
                  <a:lnTo>
                    <a:pt x="7" y="1966"/>
                  </a:lnTo>
                  <a:lnTo>
                    <a:pt x="3" y="1893"/>
                  </a:lnTo>
                  <a:lnTo>
                    <a:pt x="1" y="1823"/>
                  </a:lnTo>
                  <a:lnTo>
                    <a:pt x="0" y="1752"/>
                  </a:lnTo>
                  <a:lnTo>
                    <a:pt x="0" y="1684"/>
                  </a:lnTo>
                  <a:lnTo>
                    <a:pt x="1" y="1612"/>
                  </a:lnTo>
                  <a:lnTo>
                    <a:pt x="5" y="1538"/>
                  </a:lnTo>
                  <a:lnTo>
                    <a:pt x="8" y="1462"/>
                  </a:lnTo>
                  <a:lnTo>
                    <a:pt x="13" y="1380"/>
                  </a:lnTo>
                  <a:lnTo>
                    <a:pt x="20" y="1292"/>
                  </a:lnTo>
                  <a:lnTo>
                    <a:pt x="26" y="1249"/>
                  </a:lnTo>
                  <a:lnTo>
                    <a:pt x="40" y="1210"/>
                  </a:lnTo>
                  <a:lnTo>
                    <a:pt x="58" y="1172"/>
                  </a:lnTo>
                  <a:lnTo>
                    <a:pt x="81" y="1137"/>
                  </a:lnTo>
                  <a:lnTo>
                    <a:pt x="109" y="1106"/>
                  </a:lnTo>
                  <a:lnTo>
                    <a:pt x="140" y="1078"/>
                  </a:lnTo>
                  <a:lnTo>
                    <a:pt x="175" y="1056"/>
                  </a:lnTo>
                  <a:lnTo>
                    <a:pt x="213" y="1038"/>
                  </a:lnTo>
                  <a:lnTo>
                    <a:pt x="253" y="1026"/>
                  </a:lnTo>
                  <a:lnTo>
                    <a:pt x="295" y="1020"/>
                  </a:lnTo>
                  <a:lnTo>
                    <a:pt x="338" y="1016"/>
                  </a:lnTo>
                  <a:lnTo>
                    <a:pt x="378" y="1014"/>
                  </a:lnTo>
                  <a:lnTo>
                    <a:pt x="346" y="974"/>
                  </a:lnTo>
                  <a:lnTo>
                    <a:pt x="317" y="930"/>
                  </a:lnTo>
                  <a:lnTo>
                    <a:pt x="295" y="883"/>
                  </a:lnTo>
                  <a:lnTo>
                    <a:pt x="278" y="832"/>
                  </a:lnTo>
                  <a:lnTo>
                    <a:pt x="267" y="780"/>
                  </a:lnTo>
                  <a:lnTo>
                    <a:pt x="263" y="725"/>
                  </a:lnTo>
                  <a:lnTo>
                    <a:pt x="267" y="669"/>
                  </a:lnTo>
                  <a:lnTo>
                    <a:pt x="279" y="613"/>
                  </a:lnTo>
                  <a:lnTo>
                    <a:pt x="296" y="563"/>
                  </a:lnTo>
                  <a:lnTo>
                    <a:pt x="321" y="514"/>
                  </a:lnTo>
                  <a:lnTo>
                    <a:pt x="350" y="470"/>
                  </a:lnTo>
                  <a:lnTo>
                    <a:pt x="387" y="430"/>
                  </a:lnTo>
                  <a:lnTo>
                    <a:pt x="427" y="393"/>
                  </a:lnTo>
                  <a:lnTo>
                    <a:pt x="471" y="363"/>
                  </a:lnTo>
                  <a:lnTo>
                    <a:pt x="520" y="339"/>
                  </a:lnTo>
                  <a:lnTo>
                    <a:pt x="571" y="321"/>
                  </a:lnTo>
                  <a:lnTo>
                    <a:pt x="625" y="310"/>
                  </a:lnTo>
                  <a:lnTo>
                    <a:pt x="682" y="305"/>
                  </a:lnTo>
                  <a:lnTo>
                    <a:pt x="682" y="208"/>
                  </a:lnTo>
                  <a:lnTo>
                    <a:pt x="685" y="171"/>
                  </a:lnTo>
                  <a:lnTo>
                    <a:pt x="696" y="136"/>
                  </a:lnTo>
                  <a:lnTo>
                    <a:pt x="712" y="104"/>
                  </a:lnTo>
                  <a:lnTo>
                    <a:pt x="734" y="75"/>
                  </a:lnTo>
                  <a:lnTo>
                    <a:pt x="762" y="50"/>
                  </a:lnTo>
                  <a:lnTo>
                    <a:pt x="792" y="29"/>
                  </a:lnTo>
                  <a:lnTo>
                    <a:pt x="827" y="14"/>
                  </a:lnTo>
                  <a:lnTo>
                    <a:pt x="863" y="4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rgbClr val="42A3D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6" name="Freeform 35"/>
            <p:cNvSpPr>
              <a:spLocks noEditPoints="1"/>
            </p:cNvSpPr>
            <p:nvPr/>
          </p:nvSpPr>
          <p:spPr bwMode="auto">
            <a:xfrm>
              <a:off x="8019414" y="2402026"/>
              <a:ext cx="455108" cy="420099"/>
            </a:xfrm>
            <a:custGeom>
              <a:avLst/>
              <a:gdLst>
                <a:gd name="T0" fmla="*/ 771 w 1949"/>
                <a:gd name="T1" fmla="*/ 1531 h 1801"/>
                <a:gd name="T2" fmla="*/ 1182 w 1949"/>
                <a:gd name="T3" fmla="*/ 1531 h 1801"/>
                <a:gd name="T4" fmla="*/ 1182 w 1949"/>
                <a:gd name="T5" fmla="*/ 1687 h 1801"/>
                <a:gd name="T6" fmla="*/ 1311 w 1949"/>
                <a:gd name="T7" fmla="*/ 1687 h 1801"/>
                <a:gd name="T8" fmla="*/ 1330 w 1949"/>
                <a:gd name="T9" fmla="*/ 1692 h 1801"/>
                <a:gd name="T10" fmla="*/ 1347 w 1949"/>
                <a:gd name="T11" fmla="*/ 1701 h 1801"/>
                <a:gd name="T12" fmla="*/ 1361 w 1949"/>
                <a:gd name="T13" fmla="*/ 1718 h 1801"/>
                <a:gd name="T14" fmla="*/ 1369 w 1949"/>
                <a:gd name="T15" fmla="*/ 1739 h 1801"/>
                <a:gd name="T16" fmla="*/ 1373 w 1949"/>
                <a:gd name="T17" fmla="*/ 1763 h 1801"/>
                <a:gd name="T18" fmla="*/ 1373 w 1949"/>
                <a:gd name="T19" fmla="*/ 1801 h 1801"/>
                <a:gd name="T20" fmla="*/ 577 w 1949"/>
                <a:gd name="T21" fmla="*/ 1801 h 1801"/>
                <a:gd name="T22" fmla="*/ 577 w 1949"/>
                <a:gd name="T23" fmla="*/ 1763 h 1801"/>
                <a:gd name="T24" fmla="*/ 581 w 1949"/>
                <a:gd name="T25" fmla="*/ 1739 h 1801"/>
                <a:gd name="T26" fmla="*/ 589 w 1949"/>
                <a:gd name="T27" fmla="*/ 1718 h 1801"/>
                <a:gd name="T28" fmla="*/ 603 w 1949"/>
                <a:gd name="T29" fmla="*/ 1701 h 1801"/>
                <a:gd name="T30" fmla="*/ 619 w 1949"/>
                <a:gd name="T31" fmla="*/ 1692 h 1801"/>
                <a:gd name="T32" fmla="*/ 639 w 1949"/>
                <a:gd name="T33" fmla="*/ 1687 h 1801"/>
                <a:gd name="T34" fmla="*/ 771 w 1949"/>
                <a:gd name="T35" fmla="*/ 1687 h 1801"/>
                <a:gd name="T36" fmla="*/ 771 w 1949"/>
                <a:gd name="T37" fmla="*/ 1531 h 1801"/>
                <a:gd name="T38" fmla="*/ 102 w 1949"/>
                <a:gd name="T39" fmla="*/ 0 h 1801"/>
                <a:gd name="T40" fmla="*/ 1848 w 1949"/>
                <a:gd name="T41" fmla="*/ 0 h 1801"/>
                <a:gd name="T42" fmla="*/ 1875 w 1949"/>
                <a:gd name="T43" fmla="*/ 4 h 1801"/>
                <a:gd name="T44" fmla="*/ 1899 w 1949"/>
                <a:gd name="T45" fmla="*/ 12 h 1801"/>
                <a:gd name="T46" fmla="*/ 1919 w 1949"/>
                <a:gd name="T47" fmla="*/ 27 h 1801"/>
                <a:gd name="T48" fmla="*/ 1935 w 1949"/>
                <a:gd name="T49" fmla="*/ 44 h 1801"/>
                <a:gd name="T50" fmla="*/ 1946 w 1949"/>
                <a:gd name="T51" fmla="*/ 65 h 1801"/>
                <a:gd name="T52" fmla="*/ 1949 w 1949"/>
                <a:gd name="T53" fmla="*/ 88 h 1801"/>
                <a:gd name="T54" fmla="*/ 1949 w 1949"/>
                <a:gd name="T55" fmla="*/ 1317 h 1801"/>
                <a:gd name="T56" fmla="*/ 1946 w 1949"/>
                <a:gd name="T57" fmla="*/ 1340 h 1801"/>
                <a:gd name="T58" fmla="*/ 1935 w 1949"/>
                <a:gd name="T59" fmla="*/ 1360 h 1801"/>
                <a:gd name="T60" fmla="*/ 1919 w 1949"/>
                <a:gd name="T61" fmla="*/ 1379 h 1801"/>
                <a:gd name="T62" fmla="*/ 1899 w 1949"/>
                <a:gd name="T63" fmla="*/ 1393 h 1801"/>
                <a:gd name="T64" fmla="*/ 1875 w 1949"/>
                <a:gd name="T65" fmla="*/ 1402 h 1801"/>
                <a:gd name="T66" fmla="*/ 1848 w 1949"/>
                <a:gd name="T67" fmla="*/ 1404 h 1801"/>
                <a:gd name="T68" fmla="*/ 552 w 1949"/>
                <a:gd name="T69" fmla="*/ 1404 h 1801"/>
                <a:gd name="T70" fmla="*/ 548 w 1949"/>
                <a:gd name="T71" fmla="*/ 1331 h 1801"/>
                <a:gd name="T72" fmla="*/ 543 w 1949"/>
                <a:gd name="T73" fmla="*/ 1254 h 1801"/>
                <a:gd name="T74" fmla="*/ 537 w 1949"/>
                <a:gd name="T75" fmla="*/ 1172 h 1801"/>
                <a:gd name="T76" fmla="*/ 536 w 1949"/>
                <a:gd name="T77" fmla="*/ 1166 h 1801"/>
                <a:gd name="T78" fmla="*/ 535 w 1949"/>
                <a:gd name="T79" fmla="*/ 1160 h 1801"/>
                <a:gd name="T80" fmla="*/ 1781 w 1949"/>
                <a:gd name="T81" fmla="*/ 1160 h 1801"/>
                <a:gd name="T82" fmla="*/ 1781 w 1949"/>
                <a:gd name="T83" fmla="*/ 166 h 1801"/>
                <a:gd name="T84" fmla="*/ 162 w 1949"/>
                <a:gd name="T85" fmla="*/ 166 h 1801"/>
                <a:gd name="T86" fmla="*/ 162 w 1949"/>
                <a:gd name="T87" fmla="*/ 293 h 1801"/>
                <a:gd name="T88" fmla="*/ 126 w 1949"/>
                <a:gd name="T89" fmla="*/ 264 h 1801"/>
                <a:gd name="T90" fmla="*/ 87 w 1949"/>
                <a:gd name="T91" fmla="*/ 240 h 1801"/>
                <a:gd name="T92" fmla="*/ 45 w 1949"/>
                <a:gd name="T93" fmla="*/ 218 h 1801"/>
                <a:gd name="T94" fmla="*/ 0 w 1949"/>
                <a:gd name="T95" fmla="*/ 202 h 1801"/>
                <a:gd name="T96" fmla="*/ 0 w 1949"/>
                <a:gd name="T97" fmla="*/ 88 h 1801"/>
                <a:gd name="T98" fmla="*/ 4 w 1949"/>
                <a:gd name="T99" fmla="*/ 65 h 1801"/>
                <a:gd name="T100" fmla="*/ 15 w 1949"/>
                <a:gd name="T101" fmla="*/ 44 h 1801"/>
                <a:gd name="T102" fmla="*/ 31 w 1949"/>
                <a:gd name="T103" fmla="*/ 27 h 1801"/>
                <a:gd name="T104" fmla="*/ 51 w 1949"/>
                <a:gd name="T105" fmla="*/ 12 h 1801"/>
                <a:gd name="T106" fmla="*/ 75 w 1949"/>
                <a:gd name="T107" fmla="*/ 4 h 1801"/>
                <a:gd name="T108" fmla="*/ 102 w 1949"/>
                <a:gd name="T109" fmla="*/ 0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49" h="1801">
                  <a:moveTo>
                    <a:pt x="771" y="1531"/>
                  </a:moveTo>
                  <a:lnTo>
                    <a:pt x="1182" y="1531"/>
                  </a:lnTo>
                  <a:lnTo>
                    <a:pt x="1182" y="1687"/>
                  </a:lnTo>
                  <a:lnTo>
                    <a:pt x="1311" y="1687"/>
                  </a:lnTo>
                  <a:lnTo>
                    <a:pt x="1330" y="1692"/>
                  </a:lnTo>
                  <a:lnTo>
                    <a:pt x="1347" y="1701"/>
                  </a:lnTo>
                  <a:lnTo>
                    <a:pt x="1361" y="1718"/>
                  </a:lnTo>
                  <a:lnTo>
                    <a:pt x="1369" y="1739"/>
                  </a:lnTo>
                  <a:lnTo>
                    <a:pt x="1373" y="1763"/>
                  </a:lnTo>
                  <a:lnTo>
                    <a:pt x="1373" y="1801"/>
                  </a:lnTo>
                  <a:lnTo>
                    <a:pt x="577" y="1801"/>
                  </a:lnTo>
                  <a:lnTo>
                    <a:pt x="577" y="1763"/>
                  </a:lnTo>
                  <a:lnTo>
                    <a:pt x="581" y="1739"/>
                  </a:lnTo>
                  <a:lnTo>
                    <a:pt x="589" y="1718"/>
                  </a:lnTo>
                  <a:lnTo>
                    <a:pt x="603" y="1701"/>
                  </a:lnTo>
                  <a:lnTo>
                    <a:pt x="619" y="1692"/>
                  </a:lnTo>
                  <a:lnTo>
                    <a:pt x="639" y="1687"/>
                  </a:lnTo>
                  <a:lnTo>
                    <a:pt x="771" y="1687"/>
                  </a:lnTo>
                  <a:lnTo>
                    <a:pt x="771" y="1531"/>
                  </a:lnTo>
                  <a:close/>
                  <a:moveTo>
                    <a:pt x="102" y="0"/>
                  </a:moveTo>
                  <a:lnTo>
                    <a:pt x="1848" y="0"/>
                  </a:lnTo>
                  <a:lnTo>
                    <a:pt x="1875" y="4"/>
                  </a:lnTo>
                  <a:lnTo>
                    <a:pt x="1899" y="12"/>
                  </a:lnTo>
                  <a:lnTo>
                    <a:pt x="1919" y="27"/>
                  </a:lnTo>
                  <a:lnTo>
                    <a:pt x="1935" y="44"/>
                  </a:lnTo>
                  <a:lnTo>
                    <a:pt x="1946" y="65"/>
                  </a:lnTo>
                  <a:lnTo>
                    <a:pt x="1949" y="88"/>
                  </a:lnTo>
                  <a:lnTo>
                    <a:pt x="1949" y="1317"/>
                  </a:lnTo>
                  <a:lnTo>
                    <a:pt x="1946" y="1340"/>
                  </a:lnTo>
                  <a:lnTo>
                    <a:pt x="1935" y="1360"/>
                  </a:lnTo>
                  <a:lnTo>
                    <a:pt x="1919" y="1379"/>
                  </a:lnTo>
                  <a:lnTo>
                    <a:pt x="1899" y="1393"/>
                  </a:lnTo>
                  <a:lnTo>
                    <a:pt x="1875" y="1402"/>
                  </a:lnTo>
                  <a:lnTo>
                    <a:pt x="1848" y="1404"/>
                  </a:lnTo>
                  <a:lnTo>
                    <a:pt x="552" y="1404"/>
                  </a:lnTo>
                  <a:lnTo>
                    <a:pt x="548" y="1331"/>
                  </a:lnTo>
                  <a:lnTo>
                    <a:pt x="543" y="1254"/>
                  </a:lnTo>
                  <a:lnTo>
                    <a:pt x="537" y="1172"/>
                  </a:lnTo>
                  <a:lnTo>
                    <a:pt x="536" y="1166"/>
                  </a:lnTo>
                  <a:lnTo>
                    <a:pt x="535" y="1160"/>
                  </a:lnTo>
                  <a:lnTo>
                    <a:pt x="1781" y="1160"/>
                  </a:lnTo>
                  <a:lnTo>
                    <a:pt x="1781" y="166"/>
                  </a:lnTo>
                  <a:lnTo>
                    <a:pt x="162" y="166"/>
                  </a:lnTo>
                  <a:lnTo>
                    <a:pt x="162" y="293"/>
                  </a:lnTo>
                  <a:lnTo>
                    <a:pt x="126" y="264"/>
                  </a:lnTo>
                  <a:lnTo>
                    <a:pt x="87" y="240"/>
                  </a:lnTo>
                  <a:lnTo>
                    <a:pt x="45" y="218"/>
                  </a:lnTo>
                  <a:lnTo>
                    <a:pt x="0" y="202"/>
                  </a:lnTo>
                  <a:lnTo>
                    <a:pt x="0" y="88"/>
                  </a:lnTo>
                  <a:lnTo>
                    <a:pt x="4" y="65"/>
                  </a:lnTo>
                  <a:lnTo>
                    <a:pt x="15" y="44"/>
                  </a:lnTo>
                  <a:lnTo>
                    <a:pt x="31" y="27"/>
                  </a:lnTo>
                  <a:lnTo>
                    <a:pt x="51" y="12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7" name="Freeform 36"/>
            <p:cNvSpPr>
              <a:spLocks noEditPoints="1"/>
            </p:cNvSpPr>
            <p:nvPr/>
          </p:nvSpPr>
          <p:spPr bwMode="auto">
            <a:xfrm>
              <a:off x="7860710" y="2467526"/>
              <a:ext cx="261395" cy="488949"/>
            </a:xfrm>
            <a:custGeom>
              <a:avLst/>
              <a:gdLst>
                <a:gd name="T0" fmla="*/ 619 w 1118"/>
                <a:gd name="T1" fmla="*/ 695 h 2099"/>
                <a:gd name="T2" fmla="*/ 753 w 1118"/>
                <a:gd name="T3" fmla="*/ 701 h 2099"/>
                <a:gd name="T4" fmla="*/ 934 w 1118"/>
                <a:gd name="T5" fmla="*/ 713 h 2099"/>
                <a:gd name="T6" fmla="*/ 1032 w 1118"/>
                <a:gd name="T7" fmla="*/ 754 h 2099"/>
                <a:gd name="T8" fmla="*/ 1091 w 1118"/>
                <a:gd name="T9" fmla="*/ 841 h 2099"/>
                <a:gd name="T10" fmla="*/ 1111 w 1118"/>
                <a:gd name="T11" fmla="*/ 1043 h 2099"/>
                <a:gd name="T12" fmla="*/ 1118 w 1118"/>
                <a:gd name="T13" fmla="*/ 1259 h 2099"/>
                <a:gd name="T14" fmla="*/ 1114 w 1118"/>
                <a:gd name="T15" fmla="*/ 1464 h 2099"/>
                <a:gd name="T16" fmla="*/ 1100 w 1118"/>
                <a:gd name="T17" fmla="*/ 1690 h 2099"/>
                <a:gd name="T18" fmla="*/ 1073 w 1118"/>
                <a:gd name="T19" fmla="*/ 1823 h 2099"/>
                <a:gd name="T20" fmla="*/ 1009 w 1118"/>
                <a:gd name="T21" fmla="*/ 1858 h 2099"/>
                <a:gd name="T22" fmla="*/ 985 w 1118"/>
                <a:gd name="T23" fmla="*/ 1863 h 2099"/>
                <a:gd name="T24" fmla="*/ 976 w 1118"/>
                <a:gd name="T25" fmla="*/ 1867 h 2099"/>
                <a:gd name="T26" fmla="*/ 964 w 1118"/>
                <a:gd name="T27" fmla="*/ 2043 h 2099"/>
                <a:gd name="T28" fmla="*/ 931 w 1118"/>
                <a:gd name="T29" fmla="*/ 2088 h 2099"/>
                <a:gd name="T30" fmla="*/ 226 w 1118"/>
                <a:gd name="T31" fmla="*/ 2099 h 2099"/>
                <a:gd name="T32" fmla="*/ 172 w 1118"/>
                <a:gd name="T33" fmla="*/ 2076 h 2099"/>
                <a:gd name="T34" fmla="*/ 151 w 1118"/>
                <a:gd name="T35" fmla="*/ 2024 h 2099"/>
                <a:gd name="T36" fmla="*/ 136 w 1118"/>
                <a:gd name="T37" fmla="*/ 1865 h 2099"/>
                <a:gd name="T38" fmla="*/ 129 w 1118"/>
                <a:gd name="T39" fmla="*/ 1862 h 2099"/>
                <a:gd name="T40" fmla="*/ 84 w 1118"/>
                <a:gd name="T41" fmla="*/ 1853 h 2099"/>
                <a:gd name="T42" fmla="*/ 32 w 1118"/>
                <a:gd name="T43" fmla="*/ 1801 h 2099"/>
                <a:gd name="T44" fmla="*/ 12 w 1118"/>
                <a:gd name="T45" fmla="*/ 1610 h 2099"/>
                <a:gd name="T46" fmla="*/ 1 w 1118"/>
                <a:gd name="T47" fmla="*/ 1394 h 2099"/>
                <a:gd name="T48" fmla="*/ 1 w 1118"/>
                <a:gd name="T49" fmla="*/ 1190 h 2099"/>
                <a:gd name="T50" fmla="*/ 13 w 1118"/>
                <a:gd name="T51" fmla="*/ 962 h 2099"/>
                <a:gd name="T52" fmla="*/ 41 w 1118"/>
                <a:gd name="T53" fmla="*/ 809 h 2099"/>
                <a:gd name="T54" fmla="*/ 116 w 1118"/>
                <a:gd name="T55" fmla="*/ 734 h 2099"/>
                <a:gd name="T56" fmla="*/ 251 w 1118"/>
                <a:gd name="T57" fmla="*/ 708 h 2099"/>
                <a:gd name="T58" fmla="*/ 414 w 1118"/>
                <a:gd name="T59" fmla="*/ 699 h 2099"/>
                <a:gd name="T60" fmla="*/ 539 w 1118"/>
                <a:gd name="T61" fmla="*/ 695 h 2099"/>
                <a:gd name="T62" fmla="*/ 650 w 1118"/>
                <a:gd name="T63" fmla="*/ 13 h 2099"/>
                <a:gd name="T64" fmla="*/ 761 w 1118"/>
                <a:gd name="T65" fmla="*/ 74 h 2099"/>
                <a:gd name="T66" fmla="*/ 836 w 1118"/>
                <a:gd name="T67" fmla="*/ 174 h 2099"/>
                <a:gd name="T68" fmla="*/ 864 w 1118"/>
                <a:gd name="T69" fmla="*/ 300 h 2099"/>
                <a:gd name="T70" fmla="*/ 836 w 1118"/>
                <a:gd name="T71" fmla="*/ 427 h 2099"/>
                <a:gd name="T72" fmla="*/ 761 w 1118"/>
                <a:gd name="T73" fmla="*/ 527 h 2099"/>
                <a:gd name="T74" fmla="*/ 650 w 1118"/>
                <a:gd name="T75" fmla="*/ 587 h 2099"/>
                <a:gd name="T76" fmla="*/ 519 w 1118"/>
                <a:gd name="T77" fmla="*/ 597 h 2099"/>
                <a:gd name="T78" fmla="*/ 400 w 1118"/>
                <a:gd name="T79" fmla="*/ 552 h 2099"/>
                <a:gd name="T80" fmla="*/ 311 w 1118"/>
                <a:gd name="T81" fmla="*/ 464 h 2099"/>
                <a:gd name="T82" fmla="*/ 267 w 1118"/>
                <a:gd name="T83" fmla="*/ 344 h 2099"/>
                <a:gd name="T84" fmla="*/ 276 w 1118"/>
                <a:gd name="T85" fmla="*/ 214 h 2099"/>
                <a:gd name="T86" fmla="*/ 337 w 1118"/>
                <a:gd name="T87" fmla="*/ 104 h 2099"/>
                <a:gd name="T88" fmla="*/ 437 w 1118"/>
                <a:gd name="T89" fmla="*/ 28 h 2099"/>
                <a:gd name="T90" fmla="*/ 564 w 1118"/>
                <a:gd name="T91" fmla="*/ 0 h 2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18" h="2099">
                  <a:moveTo>
                    <a:pt x="539" y="695"/>
                  </a:moveTo>
                  <a:lnTo>
                    <a:pt x="579" y="695"/>
                  </a:lnTo>
                  <a:lnTo>
                    <a:pt x="619" y="695"/>
                  </a:lnTo>
                  <a:lnTo>
                    <a:pt x="660" y="696"/>
                  </a:lnTo>
                  <a:lnTo>
                    <a:pt x="704" y="699"/>
                  </a:lnTo>
                  <a:lnTo>
                    <a:pt x="753" y="701"/>
                  </a:lnTo>
                  <a:lnTo>
                    <a:pt x="806" y="705"/>
                  </a:lnTo>
                  <a:lnTo>
                    <a:pt x="866" y="708"/>
                  </a:lnTo>
                  <a:lnTo>
                    <a:pt x="934" y="713"/>
                  </a:lnTo>
                  <a:lnTo>
                    <a:pt x="969" y="720"/>
                  </a:lnTo>
                  <a:lnTo>
                    <a:pt x="1002" y="734"/>
                  </a:lnTo>
                  <a:lnTo>
                    <a:pt x="1032" y="754"/>
                  </a:lnTo>
                  <a:lnTo>
                    <a:pt x="1057" y="780"/>
                  </a:lnTo>
                  <a:lnTo>
                    <a:pt x="1078" y="809"/>
                  </a:lnTo>
                  <a:lnTo>
                    <a:pt x="1091" y="841"/>
                  </a:lnTo>
                  <a:lnTo>
                    <a:pt x="1099" y="876"/>
                  </a:lnTo>
                  <a:lnTo>
                    <a:pt x="1105" y="962"/>
                  </a:lnTo>
                  <a:lnTo>
                    <a:pt x="1111" y="1043"/>
                  </a:lnTo>
                  <a:lnTo>
                    <a:pt x="1114" y="1118"/>
                  </a:lnTo>
                  <a:lnTo>
                    <a:pt x="1117" y="1190"/>
                  </a:lnTo>
                  <a:lnTo>
                    <a:pt x="1118" y="1259"/>
                  </a:lnTo>
                  <a:lnTo>
                    <a:pt x="1118" y="1326"/>
                  </a:lnTo>
                  <a:lnTo>
                    <a:pt x="1117" y="1394"/>
                  </a:lnTo>
                  <a:lnTo>
                    <a:pt x="1114" y="1464"/>
                  </a:lnTo>
                  <a:lnTo>
                    <a:pt x="1111" y="1535"/>
                  </a:lnTo>
                  <a:lnTo>
                    <a:pt x="1106" y="1610"/>
                  </a:lnTo>
                  <a:lnTo>
                    <a:pt x="1100" y="1690"/>
                  </a:lnTo>
                  <a:lnTo>
                    <a:pt x="1093" y="1777"/>
                  </a:lnTo>
                  <a:lnTo>
                    <a:pt x="1086" y="1801"/>
                  </a:lnTo>
                  <a:lnTo>
                    <a:pt x="1073" y="1823"/>
                  </a:lnTo>
                  <a:lnTo>
                    <a:pt x="1055" y="1840"/>
                  </a:lnTo>
                  <a:lnTo>
                    <a:pt x="1033" y="1853"/>
                  </a:lnTo>
                  <a:lnTo>
                    <a:pt x="1009" y="1858"/>
                  </a:lnTo>
                  <a:lnTo>
                    <a:pt x="996" y="1861"/>
                  </a:lnTo>
                  <a:lnTo>
                    <a:pt x="989" y="1862"/>
                  </a:lnTo>
                  <a:lnTo>
                    <a:pt x="985" y="1863"/>
                  </a:lnTo>
                  <a:lnTo>
                    <a:pt x="984" y="1864"/>
                  </a:lnTo>
                  <a:lnTo>
                    <a:pt x="981" y="1865"/>
                  </a:lnTo>
                  <a:lnTo>
                    <a:pt x="976" y="1867"/>
                  </a:lnTo>
                  <a:lnTo>
                    <a:pt x="967" y="1868"/>
                  </a:lnTo>
                  <a:lnTo>
                    <a:pt x="967" y="2024"/>
                  </a:lnTo>
                  <a:lnTo>
                    <a:pt x="964" y="2043"/>
                  </a:lnTo>
                  <a:lnTo>
                    <a:pt x="957" y="2061"/>
                  </a:lnTo>
                  <a:lnTo>
                    <a:pt x="945" y="2076"/>
                  </a:lnTo>
                  <a:lnTo>
                    <a:pt x="931" y="2088"/>
                  </a:lnTo>
                  <a:lnTo>
                    <a:pt x="912" y="2095"/>
                  </a:lnTo>
                  <a:lnTo>
                    <a:pt x="892" y="2099"/>
                  </a:lnTo>
                  <a:lnTo>
                    <a:pt x="226" y="2099"/>
                  </a:lnTo>
                  <a:lnTo>
                    <a:pt x="206" y="2095"/>
                  </a:lnTo>
                  <a:lnTo>
                    <a:pt x="188" y="2088"/>
                  </a:lnTo>
                  <a:lnTo>
                    <a:pt x="172" y="2076"/>
                  </a:lnTo>
                  <a:lnTo>
                    <a:pt x="162" y="2061"/>
                  </a:lnTo>
                  <a:lnTo>
                    <a:pt x="153" y="2043"/>
                  </a:lnTo>
                  <a:lnTo>
                    <a:pt x="151" y="2024"/>
                  </a:lnTo>
                  <a:lnTo>
                    <a:pt x="151" y="1868"/>
                  </a:lnTo>
                  <a:lnTo>
                    <a:pt x="141" y="1867"/>
                  </a:lnTo>
                  <a:lnTo>
                    <a:pt x="136" y="1865"/>
                  </a:lnTo>
                  <a:lnTo>
                    <a:pt x="135" y="1864"/>
                  </a:lnTo>
                  <a:lnTo>
                    <a:pt x="133" y="1863"/>
                  </a:lnTo>
                  <a:lnTo>
                    <a:pt x="129" y="1862"/>
                  </a:lnTo>
                  <a:lnTo>
                    <a:pt x="122" y="1861"/>
                  </a:lnTo>
                  <a:lnTo>
                    <a:pt x="108" y="1858"/>
                  </a:lnTo>
                  <a:lnTo>
                    <a:pt x="84" y="1853"/>
                  </a:lnTo>
                  <a:lnTo>
                    <a:pt x="62" y="1840"/>
                  </a:lnTo>
                  <a:lnTo>
                    <a:pt x="44" y="1823"/>
                  </a:lnTo>
                  <a:lnTo>
                    <a:pt x="32" y="1801"/>
                  </a:lnTo>
                  <a:lnTo>
                    <a:pt x="26" y="1777"/>
                  </a:lnTo>
                  <a:lnTo>
                    <a:pt x="18" y="1690"/>
                  </a:lnTo>
                  <a:lnTo>
                    <a:pt x="12" y="1610"/>
                  </a:lnTo>
                  <a:lnTo>
                    <a:pt x="7" y="1535"/>
                  </a:lnTo>
                  <a:lnTo>
                    <a:pt x="3" y="1464"/>
                  </a:lnTo>
                  <a:lnTo>
                    <a:pt x="1" y="1394"/>
                  </a:lnTo>
                  <a:lnTo>
                    <a:pt x="0" y="1326"/>
                  </a:lnTo>
                  <a:lnTo>
                    <a:pt x="0" y="1259"/>
                  </a:lnTo>
                  <a:lnTo>
                    <a:pt x="1" y="1190"/>
                  </a:lnTo>
                  <a:lnTo>
                    <a:pt x="4" y="1118"/>
                  </a:lnTo>
                  <a:lnTo>
                    <a:pt x="8" y="1043"/>
                  </a:lnTo>
                  <a:lnTo>
                    <a:pt x="13" y="962"/>
                  </a:lnTo>
                  <a:lnTo>
                    <a:pt x="19" y="876"/>
                  </a:lnTo>
                  <a:lnTo>
                    <a:pt x="26" y="841"/>
                  </a:lnTo>
                  <a:lnTo>
                    <a:pt x="41" y="809"/>
                  </a:lnTo>
                  <a:lnTo>
                    <a:pt x="60" y="780"/>
                  </a:lnTo>
                  <a:lnTo>
                    <a:pt x="87" y="754"/>
                  </a:lnTo>
                  <a:lnTo>
                    <a:pt x="116" y="734"/>
                  </a:lnTo>
                  <a:lnTo>
                    <a:pt x="148" y="720"/>
                  </a:lnTo>
                  <a:lnTo>
                    <a:pt x="183" y="713"/>
                  </a:lnTo>
                  <a:lnTo>
                    <a:pt x="251" y="708"/>
                  </a:lnTo>
                  <a:lnTo>
                    <a:pt x="311" y="705"/>
                  </a:lnTo>
                  <a:lnTo>
                    <a:pt x="366" y="701"/>
                  </a:lnTo>
                  <a:lnTo>
                    <a:pt x="414" y="699"/>
                  </a:lnTo>
                  <a:lnTo>
                    <a:pt x="458" y="696"/>
                  </a:lnTo>
                  <a:lnTo>
                    <a:pt x="500" y="695"/>
                  </a:lnTo>
                  <a:lnTo>
                    <a:pt x="539" y="695"/>
                  </a:lnTo>
                  <a:close/>
                  <a:moveTo>
                    <a:pt x="564" y="0"/>
                  </a:moveTo>
                  <a:lnTo>
                    <a:pt x="609" y="3"/>
                  </a:lnTo>
                  <a:lnTo>
                    <a:pt x="650" y="13"/>
                  </a:lnTo>
                  <a:lnTo>
                    <a:pt x="690" y="28"/>
                  </a:lnTo>
                  <a:lnTo>
                    <a:pt x="727" y="48"/>
                  </a:lnTo>
                  <a:lnTo>
                    <a:pt x="761" y="74"/>
                  </a:lnTo>
                  <a:lnTo>
                    <a:pt x="790" y="104"/>
                  </a:lnTo>
                  <a:lnTo>
                    <a:pt x="816" y="136"/>
                  </a:lnTo>
                  <a:lnTo>
                    <a:pt x="836" y="174"/>
                  </a:lnTo>
                  <a:lnTo>
                    <a:pt x="852" y="214"/>
                  </a:lnTo>
                  <a:lnTo>
                    <a:pt x="860" y="256"/>
                  </a:lnTo>
                  <a:lnTo>
                    <a:pt x="864" y="300"/>
                  </a:lnTo>
                  <a:lnTo>
                    <a:pt x="860" y="344"/>
                  </a:lnTo>
                  <a:lnTo>
                    <a:pt x="852" y="387"/>
                  </a:lnTo>
                  <a:lnTo>
                    <a:pt x="836" y="427"/>
                  </a:lnTo>
                  <a:lnTo>
                    <a:pt x="816" y="464"/>
                  </a:lnTo>
                  <a:lnTo>
                    <a:pt x="790" y="497"/>
                  </a:lnTo>
                  <a:lnTo>
                    <a:pt x="761" y="527"/>
                  </a:lnTo>
                  <a:lnTo>
                    <a:pt x="727" y="552"/>
                  </a:lnTo>
                  <a:lnTo>
                    <a:pt x="690" y="573"/>
                  </a:lnTo>
                  <a:lnTo>
                    <a:pt x="650" y="587"/>
                  </a:lnTo>
                  <a:lnTo>
                    <a:pt x="609" y="597"/>
                  </a:lnTo>
                  <a:lnTo>
                    <a:pt x="564" y="601"/>
                  </a:lnTo>
                  <a:lnTo>
                    <a:pt x="519" y="597"/>
                  </a:lnTo>
                  <a:lnTo>
                    <a:pt x="477" y="587"/>
                  </a:lnTo>
                  <a:lnTo>
                    <a:pt x="437" y="573"/>
                  </a:lnTo>
                  <a:lnTo>
                    <a:pt x="400" y="552"/>
                  </a:lnTo>
                  <a:lnTo>
                    <a:pt x="367" y="527"/>
                  </a:lnTo>
                  <a:lnTo>
                    <a:pt x="337" y="497"/>
                  </a:lnTo>
                  <a:lnTo>
                    <a:pt x="311" y="464"/>
                  </a:lnTo>
                  <a:lnTo>
                    <a:pt x="291" y="427"/>
                  </a:lnTo>
                  <a:lnTo>
                    <a:pt x="276" y="387"/>
                  </a:lnTo>
                  <a:lnTo>
                    <a:pt x="267" y="344"/>
                  </a:lnTo>
                  <a:lnTo>
                    <a:pt x="263" y="300"/>
                  </a:lnTo>
                  <a:lnTo>
                    <a:pt x="267" y="256"/>
                  </a:lnTo>
                  <a:lnTo>
                    <a:pt x="276" y="214"/>
                  </a:lnTo>
                  <a:lnTo>
                    <a:pt x="291" y="174"/>
                  </a:lnTo>
                  <a:lnTo>
                    <a:pt x="311" y="136"/>
                  </a:lnTo>
                  <a:lnTo>
                    <a:pt x="337" y="104"/>
                  </a:lnTo>
                  <a:lnTo>
                    <a:pt x="367" y="74"/>
                  </a:lnTo>
                  <a:lnTo>
                    <a:pt x="400" y="48"/>
                  </a:lnTo>
                  <a:lnTo>
                    <a:pt x="437" y="28"/>
                  </a:lnTo>
                  <a:lnTo>
                    <a:pt x="477" y="13"/>
                  </a:lnTo>
                  <a:lnTo>
                    <a:pt x="519" y="3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03445" y="4185886"/>
            <a:ext cx="523106" cy="390632"/>
            <a:chOff x="6109170" y="4505936"/>
            <a:chExt cx="697475" cy="520842"/>
          </a:xfrm>
        </p:grpSpPr>
        <p:grpSp>
          <p:nvGrpSpPr>
            <p:cNvPr id="262" name="Group 261"/>
            <p:cNvGrpSpPr/>
            <p:nvPr/>
          </p:nvGrpSpPr>
          <p:grpSpPr>
            <a:xfrm>
              <a:off x="6109170" y="4518155"/>
              <a:ext cx="226248" cy="389279"/>
              <a:chOff x="3799840" y="2055728"/>
              <a:chExt cx="401955" cy="691599"/>
            </a:xfrm>
          </p:grpSpPr>
          <p:sp>
            <p:nvSpPr>
              <p:cNvPr id="266" name="Freeform 6"/>
              <p:cNvSpPr>
                <a:spLocks/>
              </p:cNvSpPr>
              <p:nvPr/>
            </p:nvSpPr>
            <p:spPr bwMode="auto">
              <a:xfrm>
                <a:off x="3799840" y="2055728"/>
                <a:ext cx="401955" cy="691599"/>
              </a:xfrm>
              <a:custGeom>
                <a:avLst/>
                <a:gdLst>
                  <a:gd name="T0" fmla="*/ 740 w 1358"/>
                  <a:gd name="T1" fmla="*/ 4 h 2337"/>
                  <a:gd name="T2" fmla="*/ 846 w 1358"/>
                  <a:gd name="T3" fmla="*/ 33 h 2337"/>
                  <a:gd name="T4" fmla="*/ 939 w 1358"/>
                  <a:gd name="T5" fmla="*/ 87 h 2337"/>
                  <a:gd name="T6" fmla="*/ 1015 w 1358"/>
                  <a:gd name="T7" fmla="*/ 163 h 2337"/>
                  <a:gd name="T8" fmla="*/ 1070 w 1358"/>
                  <a:gd name="T9" fmla="*/ 256 h 2337"/>
                  <a:gd name="T10" fmla="*/ 1099 w 1358"/>
                  <a:gd name="T11" fmla="*/ 363 h 2337"/>
                  <a:gd name="T12" fmla="*/ 1100 w 1358"/>
                  <a:gd name="T13" fmla="*/ 475 h 2337"/>
                  <a:gd name="T14" fmla="*/ 1072 w 1358"/>
                  <a:gd name="T15" fmla="*/ 578 h 2337"/>
                  <a:gd name="T16" fmla="*/ 1021 w 1358"/>
                  <a:gd name="T17" fmla="*/ 669 h 2337"/>
                  <a:gd name="T18" fmla="*/ 1024 w 1358"/>
                  <a:gd name="T19" fmla="*/ 711 h 2337"/>
                  <a:gd name="T20" fmla="*/ 1105 w 1358"/>
                  <a:gd name="T21" fmla="*/ 719 h 2337"/>
                  <a:gd name="T22" fmla="*/ 1182 w 1358"/>
                  <a:gd name="T23" fmla="*/ 750 h 2337"/>
                  <a:gd name="T24" fmla="*/ 1249 w 1358"/>
                  <a:gd name="T25" fmla="*/ 800 h 2337"/>
                  <a:gd name="T26" fmla="*/ 1300 w 1358"/>
                  <a:gd name="T27" fmla="*/ 866 h 2337"/>
                  <a:gd name="T28" fmla="*/ 1331 w 1358"/>
                  <a:gd name="T29" fmla="*/ 944 h 2337"/>
                  <a:gd name="T30" fmla="*/ 1344 w 1358"/>
                  <a:gd name="T31" fmla="*/ 1074 h 2337"/>
                  <a:gd name="T32" fmla="*/ 1353 w 1358"/>
                  <a:gd name="T33" fmla="*/ 1233 h 2337"/>
                  <a:gd name="T34" fmla="*/ 1358 w 1358"/>
                  <a:gd name="T35" fmla="*/ 1377 h 2337"/>
                  <a:gd name="T36" fmla="*/ 1356 w 1358"/>
                  <a:gd name="T37" fmla="*/ 1516 h 2337"/>
                  <a:gd name="T38" fmla="*/ 1350 w 1358"/>
                  <a:gd name="T39" fmla="*/ 1661 h 2337"/>
                  <a:gd name="T40" fmla="*/ 1338 w 1358"/>
                  <a:gd name="T41" fmla="*/ 1820 h 2337"/>
                  <a:gd name="T42" fmla="*/ 1324 w 1358"/>
                  <a:gd name="T43" fmla="*/ 1945 h 2337"/>
                  <a:gd name="T44" fmla="*/ 1291 w 1358"/>
                  <a:gd name="T45" fmla="*/ 2011 h 2337"/>
                  <a:gd name="T46" fmla="*/ 1238 w 1358"/>
                  <a:gd name="T47" fmla="*/ 2061 h 2337"/>
                  <a:gd name="T48" fmla="*/ 1206 w 1358"/>
                  <a:gd name="T49" fmla="*/ 2142 h 2337"/>
                  <a:gd name="T50" fmla="*/ 1194 w 1358"/>
                  <a:gd name="T51" fmla="*/ 2210 h 2337"/>
                  <a:gd name="T52" fmla="*/ 1161 w 1358"/>
                  <a:gd name="T53" fmla="*/ 2268 h 2337"/>
                  <a:gd name="T54" fmla="*/ 1110 w 1358"/>
                  <a:gd name="T55" fmla="*/ 2310 h 2337"/>
                  <a:gd name="T56" fmla="*/ 1047 w 1358"/>
                  <a:gd name="T57" fmla="*/ 2335 h 2337"/>
                  <a:gd name="T58" fmla="*/ 346 w 1358"/>
                  <a:gd name="T59" fmla="*/ 2337 h 2337"/>
                  <a:gd name="T60" fmla="*/ 278 w 1358"/>
                  <a:gd name="T61" fmla="*/ 2325 h 2337"/>
                  <a:gd name="T62" fmla="*/ 220 w 1358"/>
                  <a:gd name="T63" fmla="*/ 2291 h 2337"/>
                  <a:gd name="T64" fmla="*/ 178 w 1358"/>
                  <a:gd name="T65" fmla="*/ 2242 h 2337"/>
                  <a:gd name="T66" fmla="*/ 153 w 1358"/>
                  <a:gd name="T67" fmla="*/ 2177 h 2337"/>
                  <a:gd name="T68" fmla="*/ 151 w 1358"/>
                  <a:gd name="T69" fmla="*/ 2080 h 2337"/>
                  <a:gd name="T70" fmla="*/ 89 w 1358"/>
                  <a:gd name="T71" fmla="*/ 2038 h 2337"/>
                  <a:gd name="T72" fmla="*/ 47 w 1358"/>
                  <a:gd name="T73" fmla="*/ 1979 h 2337"/>
                  <a:gd name="T74" fmla="*/ 26 w 1358"/>
                  <a:gd name="T75" fmla="*/ 1908 h 2337"/>
                  <a:gd name="T76" fmla="*/ 12 w 1358"/>
                  <a:gd name="T77" fmla="*/ 1737 h 2337"/>
                  <a:gd name="T78" fmla="*/ 3 w 1358"/>
                  <a:gd name="T79" fmla="*/ 1587 h 2337"/>
                  <a:gd name="T80" fmla="*/ 0 w 1358"/>
                  <a:gd name="T81" fmla="*/ 1447 h 2337"/>
                  <a:gd name="T82" fmla="*/ 1 w 1358"/>
                  <a:gd name="T83" fmla="*/ 1307 h 2337"/>
                  <a:gd name="T84" fmla="*/ 8 w 1358"/>
                  <a:gd name="T85" fmla="*/ 1156 h 2337"/>
                  <a:gd name="T86" fmla="*/ 19 w 1358"/>
                  <a:gd name="T87" fmla="*/ 987 h 2337"/>
                  <a:gd name="T88" fmla="*/ 38 w 1358"/>
                  <a:gd name="T89" fmla="*/ 904 h 2337"/>
                  <a:gd name="T90" fmla="*/ 80 w 1358"/>
                  <a:gd name="T91" fmla="*/ 832 h 2337"/>
                  <a:gd name="T92" fmla="*/ 139 w 1358"/>
                  <a:gd name="T93" fmla="*/ 773 h 2337"/>
                  <a:gd name="T94" fmla="*/ 213 w 1358"/>
                  <a:gd name="T95" fmla="*/ 733 h 2337"/>
                  <a:gd name="T96" fmla="*/ 295 w 1358"/>
                  <a:gd name="T97" fmla="*/ 713 h 2337"/>
                  <a:gd name="T98" fmla="*/ 378 w 1358"/>
                  <a:gd name="T99" fmla="*/ 707 h 2337"/>
                  <a:gd name="T100" fmla="*/ 317 w 1358"/>
                  <a:gd name="T101" fmla="*/ 624 h 2337"/>
                  <a:gd name="T102" fmla="*/ 277 w 1358"/>
                  <a:gd name="T103" fmla="*/ 527 h 2337"/>
                  <a:gd name="T104" fmla="*/ 263 w 1358"/>
                  <a:gd name="T105" fmla="*/ 419 h 2337"/>
                  <a:gd name="T106" fmla="*/ 278 w 1358"/>
                  <a:gd name="T107" fmla="*/ 308 h 2337"/>
                  <a:gd name="T108" fmla="*/ 320 w 1358"/>
                  <a:gd name="T109" fmla="*/ 208 h 2337"/>
                  <a:gd name="T110" fmla="*/ 387 w 1358"/>
                  <a:gd name="T111" fmla="*/ 123 h 2337"/>
                  <a:gd name="T112" fmla="*/ 471 w 1358"/>
                  <a:gd name="T113" fmla="*/ 57 h 2337"/>
                  <a:gd name="T114" fmla="*/ 572 w 1358"/>
                  <a:gd name="T115" fmla="*/ 14 h 2337"/>
                  <a:gd name="T116" fmla="*/ 683 w 1358"/>
                  <a:gd name="T117" fmla="*/ 0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8" h="2337">
                    <a:moveTo>
                      <a:pt x="683" y="0"/>
                    </a:moveTo>
                    <a:lnTo>
                      <a:pt x="740" y="4"/>
                    </a:lnTo>
                    <a:lnTo>
                      <a:pt x="795" y="14"/>
                    </a:lnTo>
                    <a:lnTo>
                      <a:pt x="846" y="33"/>
                    </a:lnTo>
                    <a:lnTo>
                      <a:pt x="896" y="57"/>
                    </a:lnTo>
                    <a:lnTo>
                      <a:pt x="939" y="87"/>
                    </a:lnTo>
                    <a:lnTo>
                      <a:pt x="980" y="123"/>
                    </a:lnTo>
                    <a:lnTo>
                      <a:pt x="1015" y="163"/>
                    </a:lnTo>
                    <a:lnTo>
                      <a:pt x="1046" y="208"/>
                    </a:lnTo>
                    <a:lnTo>
                      <a:pt x="1070" y="256"/>
                    </a:lnTo>
                    <a:lnTo>
                      <a:pt x="1088" y="308"/>
                    </a:lnTo>
                    <a:lnTo>
                      <a:pt x="1099" y="363"/>
                    </a:lnTo>
                    <a:lnTo>
                      <a:pt x="1104" y="419"/>
                    </a:lnTo>
                    <a:lnTo>
                      <a:pt x="1100" y="475"/>
                    </a:lnTo>
                    <a:lnTo>
                      <a:pt x="1089" y="527"/>
                    </a:lnTo>
                    <a:lnTo>
                      <a:pt x="1072" y="578"/>
                    </a:lnTo>
                    <a:lnTo>
                      <a:pt x="1049" y="625"/>
                    </a:lnTo>
                    <a:lnTo>
                      <a:pt x="1021" y="669"/>
                    </a:lnTo>
                    <a:lnTo>
                      <a:pt x="988" y="708"/>
                    </a:lnTo>
                    <a:lnTo>
                      <a:pt x="1024" y="711"/>
                    </a:lnTo>
                    <a:lnTo>
                      <a:pt x="1063" y="713"/>
                    </a:lnTo>
                    <a:lnTo>
                      <a:pt x="1105" y="719"/>
                    </a:lnTo>
                    <a:lnTo>
                      <a:pt x="1145" y="733"/>
                    </a:lnTo>
                    <a:lnTo>
                      <a:pt x="1182" y="750"/>
                    </a:lnTo>
                    <a:lnTo>
                      <a:pt x="1217" y="773"/>
                    </a:lnTo>
                    <a:lnTo>
                      <a:pt x="1249" y="800"/>
                    </a:lnTo>
                    <a:lnTo>
                      <a:pt x="1277" y="832"/>
                    </a:lnTo>
                    <a:lnTo>
                      <a:pt x="1300" y="866"/>
                    </a:lnTo>
                    <a:lnTo>
                      <a:pt x="1318" y="904"/>
                    </a:lnTo>
                    <a:lnTo>
                      <a:pt x="1331" y="944"/>
                    </a:lnTo>
                    <a:lnTo>
                      <a:pt x="1337" y="987"/>
                    </a:lnTo>
                    <a:lnTo>
                      <a:pt x="1344" y="1074"/>
                    </a:lnTo>
                    <a:lnTo>
                      <a:pt x="1349" y="1156"/>
                    </a:lnTo>
                    <a:lnTo>
                      <a:pt x="1353" y="1233"/>
                    </a:lnTo>
                    <a:lnTo>
                      <a:pt x="1355" y="1306"/>
                    </a:lnTo>
                    <a:lnTo>
                      <a:pt x="1358" y="1377"/>
                    </a:lnTo>
                    <a:lnTo>
                      <a:pt x="1358" y="1447"/>
                    </a:lnTo>
                    <a:lnTo>
                      <a:pt x="1356" y="1516"/>
                    </a:lnTo>
                    <a:lnTo>
                      <a:pt x="1354" y="1587"/>
                    </a:lnTo>
                    <a:lnTo>
                      <a:pt x="1350" y="1661"/>
                    </a:lnTo>
                    <a:lnTo>
                      <a:pt x="1346" y="1737"/>
                    </a:lnTo>
                    <a:lnTo>
                      <a:pt x="1338" y="1820"/>
                    </a:lnTo>
                    <a:lnTo>
                      <a:pt x="1331" y="1908"/>
                    </a:lnTo>
                    <a:lnTo>
                      <a:pt x="1324" y="1945"/>
                    </a:lnTo>
                    <a:lnTo>
                      <a:pt x="1310" y="1979"/>
                    </a:lnTo>
                    <a:lnTo>
                      <a:pt x="1291" y="2011"/>
                    </a:lnTo>
                    <a:lnTo>
                      <a:pt x="1267" y="2038"/>
                    </a:lnTo>
                    <a:lnTo>
                      <a:pt x="1238" y="2061"/>
                    </a:lnTo>
                    <a:lnTo>
                      <a:pt x="1206" y="2080"/>
                    </a:lnTo>
                    <a:lnTo>
                      <a:pt x="1206" y="2142"/>
                    </a:lnTo>
                    <a:lnTo>
                      <a:pt x="1203" y="2177"/>
                    </a:lnTo>
                    <a:lnTo>
                      <a:pt x="1194" y="2210"/>
                    </a:lnTo>
                    <a:lnTo>
                      <a:pt x="1180" y="2242"/>
                    </a:lnTo>
                    <a:lnTo>
                      <a:pt x="1161" y="2268"/>
                    </a:lnTo>
                    <a:lnTo>
                      <a:pt x="1138" y="2291"/>
                    </a:lnTo>
                    <a:lnTo>
                      <a:pt x="1110" y="2310"/>
                    </a:lnTo>
                    <a:lnTo>
                      <a:pt x="1080" y="2325"/>
                    </a:lnTo>
                    <a:lnTo>
                      <a:pt x="1047" y="2335"/>
                    </a:lnTo>
                    <a:lnTo>
                      <a:pt x="1012" y="2337"/>
                    </a:lnTo>
                    <a:lnTo>
                      <a:pt x="346" y="2337"/>
                    </a:lnTo>
                    <a:lnTo>
                      <a:pt x="311" y="2335"/>
                    </a:lnTo>
                    <a:lnTo>
                      <a:pt x="278" y="2325"/>
                    </a:lnTo>
                    <a:lnTo>
                      <a:pt x="246" y="2310"/>
                    </a:lnTo>
                    <a:lnTo>
                      <a:pt x="220" y="2291"/>
                    </a:lnTo>
                    <a:lnTo>
                      <a:pt x="197" y="2268"/>
                    </a:lnTo>
                    <a:lnTo>
                      <a:pt x="178" y="2242"/>
                    </a:lnTo>
                    <a:lnTo>
                      <a:pt x="163" y="2210"/>
                    </a:lnTo>
                    <a:lnTo>
                      <a:pt x="153" y="2177"/>
                    </a:lnTo>
                    <a:lnTo>
                      <a:pt x="151" y="2142"/>
                    </a:lnTo>
                    <a:lnTo>
                      <a:pt x="151" y="2080"/>
                    </a:lnTo>
                    <a:lnTo>
                      <a:pt x="118" y="2061"/>
                    </a:lnTo>
                    <a:lnTo>
                      <a:pt x="89" y="2038"/>
                    </a:lnTo>
                    <a:lnTo>
                      <a:pt x="65" y="2011"/>
                    </a:lnTo>
                    <a:lnTo>
                      <a:pt x="47" y="1979"/>
                    </a:lnTo>
                    <a:lnTo>
                      <a:pt x="34" y="1945"/>
                    </a:lnTo>
                    <a:lnTo>
                      <a:pt x="26" y="1908"/>
                    </a:lnTo>
                    <a:lnTo>
                      <a:pt x="18" y="1820"/>
                    </a:lnTo>
                    <a:lnTo>
                      <a:pt x="12" y="1737"/>
                    </a:lnTo>
                    <a:lnTo>
                      <a:pt x="7" y="1661"/>
                    </a:lnTo>
                    <a:lnTo>
                      <a:pt x="3" y="1587"/>
                    </a:lnTo>
                    <a:lnTo>
                      <a:pt x="1" y="1516"/>
                    </a:lnTo>
                    <a:lnTo>
                      <a:pt x="0" y="1447"/>
                    </a:lnTo>
                    <a:lnTo>
                      <a:pt x="0" y="1377"/>
                    </a:lnTo>
                    <a:lnTo>
                      <a:pt x="1" y="1307"/>
                    </a:lnTo>
                    <a:lnTo>
                      <a:pt x="3" y="1233"/>
                    </a:lnTo>
                    <a:lnTo>
                      <a:pt x="8" y="1156"/>
                    </a:lnTo>
                    <a:lnTo>
                      <a:pt x="13" y="1075"/>
                    </a:lnTo>
                    <a:lnTo>
                      <a:pt x="19" y="987"/>
                    </a:lnTo>
                    <a:lnTo>
                      <a:pt x="26" y="944"/>
                    </a:lnTo>
                    <a:lnTo>
                      <a:pt x="38" y="904"/>
                    </a:lnTo>
                    <a:lnTo>
                      <a:pt x="57" y="866"/>
                    </a:lnTo>
                    <a:lnTo>
                      <a:pt x="80" y="832"/>
                    </a:lnTo>
                    <a:lnTo>
                      <a:pt x="107" y="800"/>
                    </a:lnTo>
                    <a:lnTo>
                      <a:pt x="139" y="773"/>
                    </a:lnTo>
                    <a:lnTo>
                      <a:pt x="174" y="750"/>
                    </a:lnTo>
                    <a:lnTo>
                      <a:pt x="213" y="733"/>
                    </a:lnTo>
                    <a:lnTo>
                      <a:pt x="253" y="719"/>
                    </a:lnTo>
                    <a:lnTo>
                      <a:pt x="295" y="713"/>
                    </a:lnTo>
                    <a:lnTo>
                      <a:pt x="337" y="711"/>
                    </a:lnTo>
                    <a:lnTo>
                      <a:pt x="378" y="707"/>
                    </a:lnTo>
                    <a:lnTo>
                      <a:pt x="344" y="669"/>
                    </a:lnTo>
                    <a:lnTo>
                      <a:pt x="317" y="624"/>
                    </a:lnTo>
                    <a:lnTo>
                      <a:pt x="294" y="578"/>
                    </a:lnTo>
                    <a:lnTo>
                      <a:pt x="277" y="527"/>
                    </a:lnTo>
                    <a:lnTo>
                      <a:pt x="267" y="475"/>
                    </a:lnTo>
                    <a:lnTo>
                      <a:pt x="263" y="419"/>
                    </a:lnTo>
                    <a:lnTo>
                      <a:pt x="267" y="363"/>
                    </a:lnTo>
                    <a:lnTo>
                      <a:pt x="278" y="308"/>
                    </a:lnTo>
                    <a:lnTo>
                      <a:pt x="296" y="256"/>
                    </a:lnTo>
                    <a:lnTo>
                      <a:pt x="320" y="208"/>
                    </a:lnTo>
                    <a:lnTo>
                      <a:pt x="350" y="163"/>
                    </a:lnTo>
                    <a:lnTo>
                      <a:pt x="387" y="123"/>
                    </a:lnTo>
                    <a:lnTo>
                      <a:pt x="427" y="87"/>
                    </a:lnTo>
                    <a:lnTo>
                      <a:pt x="471" y="57"/>
                    </a:lnTo>
                    <a:lnTo>
                      <a:pt x="520" y="33"/>
                    </a:lnTo>
                    <a:lnTo>
                      <a:pt x="572" y="14"/>
                    </a:lnTo>
                    <a:lnTo>
                      <a:pt x="626" y="4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2480C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7" name="Freeform 7"/>
              <p:cNvSpPr>
                <a:spLocks noEditPoints="1"/>
              </p:cNvSpPr>
              <p:nvPr/>
            </p:nvSpPr>
            <p:spPr bwMode="auto">
              <a:xfrm>
                <a:off x="3835307" y="2091195"/>
                <a:ext cx="331022" cy="620666"/>
              </a:xfrm>
              <a:custGeom>
                <a:avLst/>
                <a:gdLst>
                  <a:gd name="T0" fmla="*/ 617 w 1118"/>
                  <a:gd name="T1" fmla="*/ 695 h 2097"/>
                  <a:gd name="T2" fmla="*/ 752 w 1118"/>
                  <a:gd name="T3" fmla="*/ 701 h 2097"/>
                  <a:gd name="T4" fmla="*/ 934 w 1118"/>
                  <a:gd name="T5" fmla="*/ 713 h 2097"/>
                  <a:gd name="T6" fmla="*/ 1031 w 1118"/>
                  <a:gd name="T7" fmla="*/ 753 h 2097"/>
                  <a:gd name="T8" fmla="*/ 1091 w 1118"/>
                  <a:gd name="T9" fmla="*/ 841 h 2097"/>
                  <a:gd name="T10" fmla="*/ 1109 w 1118"/>
                  <a:gd name="T11" fmla="*/ 1042 h 2097"/>
                  <a:gd name="T12" fmla="*/ 1118 w 1118"/>
                  <a:gd name="T13" fmla="*/ 1258 h 2097"/>
                  <a:gd name="T14" fmla="*/ 1114 w 1118"/>
                  <a:gd name="T15" fmla="*/ 1463 h 2097"/>
                  <a:gd name="T16" fmla="*/ 1100 w 1118"/>
                  <a:gd name="T17" fmla="*/ 1690 h 2097"/>
                  <a:gd name="T18" fmla="*/ 1073 w 1118"/>
                  <a:gd name="T19" fmla="*/ 1823 h 2097"/>
                  <a:gd name="T20" fmla="*/ 1009 w 1118"/>
                  <a:gd name="T21" fmla="*/ 1858 h 2097"/>
                  <a:gd name="T22" fmla="*/ 984 w 1118"/>
                  <a:gd name="T23" fmla="*/ 1862 h 2097"/>
                  <a:gd name="T24" fmla="*/ 976 w 1118"/>
                  <a:gd name="T25" fmla="*/ 1866 h 2097"/>
                  <a:gd name="T26" fmla="*/ 964 w 1118"/>
                  <a:gd name="T27" fmla="*/ 2043 h 2097"/>
                  <a:gd name="T28" fmla="*/ 929 w 1118"/>
                  <a:gd name="T29" fmla="*/ 2088 h 2097"/>
                  <a:gd name="T30" fmla="*/ 226 w 1118"/>
                  <a:gd name="T31" fmla="*/ 2097 h 2097"/>
                  <a:gd name="T32" fmla="*/ 172 w 1118"/>
                  <a:gd name="T33" fmla="*/ 2076 h 2097"/>
                  <a:gd name="T34" fmla="*/ 151 w 1118"/>
                  <a:gd name="T35" fmla="*/ 2022 h 2097"/>
                  <a:gd name="T36" fmla="*/ 136 w 1118"/>
                  <a:gd name="T37" fmla="*/ 1865 h 2097"/>
                  <a:gd name="T38" fmla="*/ 129 w 1118"/>
                  <a:gd name="T39" fmla="*/ 1860 h 2097"/>
                  <a:gd name="T40" fmla="*/ 84 w 1118"/>
                  <a:gd name="T41" fmla="*/ 1852 h 2097"/>
                  <a:gd name="T42" fmla="*/ 31 w 1118"/>
                  <a:gd name="T43" fmla="*/ 1801 h 2097"/>
                  <a:gd name="T44" fmla="*/ 12 w 1118"/>
                  <a:gd name="T45" fmla="*/ 1610 h 2097"/>
                  <a:gd name="T46" fmla="*/ 1 w 1118"/>
                  <a:gd name="T47" fmla="*/ 1394 h 2097"/>
                  <a:gd name="T48" fmla="*/ 1 w 1118"/>
                  <a:gd name="T49" fmla="*/ 1189 h 2097"/>
                  <a:gd name="T50" fmla="*/ 13 w 1118"/>
                  <a:gd name="T51" fmla="*/ 962 h 2097"/>
                  <a:gd name="T52" fmla="*/ 39 w 1118"/>
                  <a:gd name="T53" fmla="*/ 808 h 2097"/>
                  <a:gd name="T54" fmla="*/ 116 w 1118"/>
                  <a:gd name="T55" fmla="*/ 734 h 2097"/>
                  <a:gd name="T56" fmla="*/ 251 w 1118"/>
                  <a:gd name="T57" fmla="*/ 708 h 2097"/>
                  <a:gd name="T58" fmla="*/ 413 w 1118"/>
                  <a:gd name="T59" fmla="*/ 698 h 2097"/>
                  <a:gd name="T60" fmla="*/ 539 w 1118"/>
                  <a:gd name="T61" fmla="*/ 694 h 2097"/>
                  <a:gd name="T62" fmla="*/ 650 w 1118"/>
                  <a:gd name="T63" fmla="*/ 12 h 2097"/>
                  <a:gd name="T64" fmla="*/ 760 w 1118"/>
                  <a:gd name="T65" fmla="*/ 73 h 2097"/>
                  <a:gd name="T66" fmla="*/ 836 w 1118"/>
                  <a:gd name="T67" fmla="*/ 174 h 2097"/>
                  <a:gd name="T68" fmla="*/ 864 w 1118"/>
                  <a:gd name="T69" fmla="*/ 299 h 2097"/>
                  <a:gd name="T70" fmla="*/ 836 w 1118"/>
                  <a:gd name="T71" fmla="*/ 426 h 2097"/>
                  <a:gd name="T72" fmla="*/ 760 w 1118"/>
                  <a:gd name="T73" fmla="*/ 527 h 2097"/>
                  <a:gd name="T74" fmla="*/ 650 w 1118"/>
                  <a:gd name="T75" fmla="*/ 587 h 2097"/>
                  <a:gd name="T76" fmla="*/ 519 w 1118"/>
                  <a:gd name="T77" fmla="*/ 597 h 2097"/>
                  <a:gd name="T78" fmla="*/ 400 w 1118"/>
                  <a:gd name="T79" fmla="*/ 552 h 2097"/>
                  <a:gd name="T80" fmla="*/ 311 w 1118"/>
                  <a:gd name="T81" fmla="*/ 463 h 2097"/>
                  <a:gd name="T82" fmla="*/ 267 w 1118"/>
                  <a:gd name="T83" fmla="*/ 344 h 2097"/>
                  <a:gd name="T84" fmla="*/ 275 w 1118"/>
                  <a:gd name="T85" fmla="*/ 212 h 2097"/>
                  <a:gd name="T86" fmla="*/ 337 w 1118"/>
                  <a:gd name="T87" fmla="*/ 102 h 2097"/>
                  <a:gd name="T88" fmla="*/ 437 w 1118"/>
                  <a:gd name="T89" fmla="*/ 27 h 2097"/>
                  <a:gd name="T90" fmla="*/ 563 w 1118"/>
                  <a:gd name="T91" fmla="*/ 0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7">
                    <a:moveTo>
                      <a:pt x="539" y="694"/>
                    </a:moveTo>
                    <a:lnTo>
                      <a:pt x="577" y="694"/>
                    </a:lnTo>
                    <a:lnTo>
                      <a:pt x="617" y="695"/>
                    </a:lnTo>
                    <a:lnTo>
                      <a:pt x="658" y="696"/>
                    </a:lnTo>
                    <a:lnTo>
                      <a:pt x="703" y="698"/>
                    </a:lnTo>
                    <a:lnTo>
                      <a:pt x="752" y="701"/>
                    </a:lnTo>
                    <a:lnTo>
                      <a:pt x="806" y="704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19"/>
                    </a:lnTo>
                    <a:lnTo>
                      <a:pt x="1002" y="734"/>
                    </a:lnTo>
                    <a:lnTo>
                      <a:pt x="1031" y="753"/>
                    </a:lnTo>
                    <a:lnTo>
                      <a:pt x="1056" y="778"/>
                    </a:lnTo>
                    <a:lnTo>
                      <a:pt x="1077" y="808"/>
                    </a:lnTo>
                    <a:lnTo>
                      <a:pt x="1091" y="841"/>
                    </a:lnTo>
                    <a:lnTo>
                      <a:pt x="1097" y="875"/>
                    </a:lnTo>
                    <a:lnTo>
                      <a:pt x="1105" y="962"/>
                    </a:lnTo>
                    <a:lnTo>
                      <a:pt x="1109" y="1042"/>
                    </a:lnTo>
                    <a:lnTo>
                      <a:pt x="1113" y="1117"/>
                    </a:lnTo>
                    <a:lnTo>
                      <a:pt x="1117" y="1189"/>
                    </a:lnTo>
                    <a:lnTo>
                      <a:pt x="1118" y="1258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3"/>
                    </a:lnTo>
                    <a:lnTo>
                      <a:pt x="1111" y="1534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1" y="1777"/>
                    </a:lnTo>
                    <a:lnTo>
                      <a:pt x="1085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2"/>
                    </a:lnTo>
                    <a:lnTo>
                      <a:pt x="1009" y="1858"/>
                    </a:lnTo>
                    <a:lnTo>
                      <a:pt x="996" y="1859"/>
                    </a:lnTo>
                    <a:lnTo>
                      <a:pt x="987" y="1860"/>
                    </a:lnTo>
                    <a:lnTo>
                      <a:pt x="984" y="1862"/>
                    </a:lnTo>
                    <a:lnTo>
                      <a:pt x="982" y="1864"/>
                    </a:lnTo>
                    <a:lnTo>
                      <a:pt x="980" y="1865"/>
                    </a:lnTo>
                    <a:lnTo>
                      <a:pt x="976" y="1866"/>
                    </a:lnTo>
                    <a:lnTo>
                      <a:pt x="967" y="1868"/>
                    </a:lnTo>
                    <a:lnTo>
                      <a:pt x="967" y="2022"/>
                    </a:lnTo>
                    <a:lnTo>
                      <a:pt x="964" y="2043"/>
                    </a:lnTo>
                    <a:lnTo>
                      <a:pt x="956" y="2061"/>
                    </a:lnTo>
                    <a:lnTo>
                      <a:pt x="945" y="2076"/>
                    </a:lnTo>
                    <a:lnTo>
                      <a:pt x="929" y="2088"/>
                    </a:lnTo>
                    <a:lnTo>
                      <a:pt x="911" y="2095"/>
                    </a:lnTo>
                    <a:lnTo>
                      <a:pt x="892" y="2097"/>
                    </a:lnTo>
                    <a:lnTo>
                      <a:pt x="226" y="2097"/>
                    </a:lnTo>
                    <a:lnTo>
                      <a:pt x="205" y="2095"/>
                    </a:lnTo>
                    <a:lnTo>
                      <a:pt x="187" y="2088"/>
                    </a:lnTo>
                    <a:lnTo>
                      <a:pt x="172" y="2076"/>
                    </a:lnTo>
                    <a:lnTo>
                      <a:pt x="160" y="2061"/>
                    </a:lnTo>
                    <a:lnTo>
                      <a:pt x="153" y="2043"/>
                    </a:lnTo>
                    <a:lnTo>
                      <a:pt x="151" y="2022"/>
                    </a:lnTo>
                    <a:lnTo>
                      <a:pt x="151" y="1868"/>
                    </a:lnTo>
                    <a:lnTo>
                      <a:pt x="141" y="1866"/>
                    </a:lnTo>
                    <a:lnTo>
                      <a:pt x="136" y="1865"/>
                    </a:lnTo>
                    <a:lnTo>
                      <a:pt x="134" y="1864"/>
                    </a:lnTo>
                    <a:lnTo>
                      <a:pt x="133" y="1862"/>
                    </a:lnTo>
                    <a:lnTo>
                      <a:pt x="129" y="1860"/>
                    </a:lnTo>
                    <a:lnTo>
                      <a:pt x="122" y="1859"/>
                    </a:lnTo>
                    <a:lnTo>
                      <a:pt x="108" y="1858"/>
                    </a:lnTo>
                    <a:lnTo>
                      <a:pt x="84" y="1852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1" y="1801"/>
                    </a:lnTo>
                    <a:lnTo>
                      <a:pt x="25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4"/>
                    </a:lnTo>
                    <a:lnTo>
                      <a:pt x="3" y="1463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8"/>
                    </a:lnTo>
                    <a:lnTo>
                      <a:pt x="1" y="1189"/>
                    </a:lnTo>
                    <a:lnTo>
                      <a:pt x="3" y="1117"/>
                    </a:lnTo>
                    <a:lnTo>
                      <a:pt x="7" y="1042"/>
                    </a:lnTo>
                    <a:lnTo>
                      <a:pt x="13" y="962"/>
                    </a:lnTo>
                    <a:lnTo>
                      <a:pt x="19" y="875"/>
                    </a:lnTo>
                    <a:lnTo>
                      <a:pt x="26" y="841"/>
                    </a:lnTo>
                    <a:lnTo>
                      <a:pt x="39" y="808"/>
                    </a:lnTo>
                    <a:lnTo>
                      <a:pt x="60" y="778"/>
                    </a:lnTo>
                    <a:lnTo>
                      <a:pt x="85" y="753"/>
                    </a:lnTo>
                    <a:lnTo>
                      <a:pt x="116" y="734"/>
                    </a:lnTo>
                    <a:lnTo>
                      <a:pt x="148" y="719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4"/>
                    </a:lnTo>
                    <a:lnTo>
                      <a:pt x="365" y="701"/>
                    </a:lnTo>
                    <a:lnTo>
                      <a:pt x="413" y="698"/>
                    </a:lnTo>
                    <a:lnTo>
                      <a:pt x="458" y="696"/>
                    </a:lnTo>
                    <a:lnTo>
                      <a:pt x="499" y="695"/>
                    </a:lnTo>
                    <a:lnTo>
                      <a:pt x="539" y="694"/>
                    </a:lnTo>
                    <a:close/>
                    <a:moveTo>
                      <a:pt x="563" y="0"/>
                    </a:moveTo>
                    <a:lnTo>
                      <a:pt x="608" y="3"/>
                    </a:lnTo>
                    <a:lnTo>
                      <a:pt x="650" y="12"/>
                    </a:lnTo>
                    <a:lnTo>
                      <a:pt x="690" y="27"/>
                    </a:lnTo>
                    <a:lnTo>
                      <a:pt x="726" y="48"/>
                    </a:lnTo>
                    <a:lnTo>
                      <a:pt x="760" y="73"/>
                    </a:lnTo>
                    <a:lnTo>
                      <a:pt x="790" y="102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1" y="212"/>
                    </a:lnTo>
                    <a:lnTo>
                      <a:pt x="860" y="256"/>
                    </a:lnTo>
                    <a:lnTo>
                      <a:pt x="864" y="299"/>
                    </a:lnTo>
                    <a:lnTo>
                      <a:pt x="860" y="344"/>
                    </a:lnTo>
                    <a:lnTo>
                      <a:pt x="851" y="387"/>
                    </a:lnTo>
                    <a:lnTo>
                      <a:pt x="836" y="426"/>
                    </a:lnTo>
                    <a:lnTo>
                      <a:pt x="816" y="463"/>
                    </a:lnTo>
                    <a:lnTo>
                      <a:pt x="790" y="497"/>
                    </a:lnTo>
                    <a:lnTo>
                      <a:pt x="760" y="527"/>
                    </a:lnTo>
                    <a:lnTo>
                      <a:pt x="726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8" y="597"/>
                    </a:lnTo>
                    <a:lnTo>
                      <a:pt x="563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6" y="527"/>
                    </a:lnTo>
                    <a:lnTo>
                      <a:pt x="337" y="497"/>
                    </a:lnTo>
                    <a:lnTo>
                      <a:pt x="311" y="463"/>
                    </a:lnTo>
                    <a:lnTo>
                      <a:pt x="291" y="426"/>
                    </a:lnTo>
                    <a:lnTo>
                      <a:pt x="275" y="387"/>
                    </a:lnTo>
                    <a:lnTo>
                      <a:pt x="267" y="344"/>
                    </a:lnTo>
                    <a:lnTo>
                      <a:pt x="263" y="299"/>
                    </a:lnTo>
                    <a:lnTo>
                      <a:pt x="267" y="256"/>
                    </a:lnTo>
                    <a:lnTo>
                      <a:pt x="275" y="212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2"/>
                    </a:lnTo>
                    <a:lnTo>
                      <a:pt x="366" y="73"/>
                    </a:lnTo>
                    <a:lnTo>
                      <a:pt x="400" y="48"/>
                    </a:lnTo>
                    <a:lnTo>
                      <a:pt x="437" y="27"/>
                    </a:lnTo>
                    <a:lnTo>
                      <a:pt x="477" y="12"/>
                    </a:lnTo>
                    <a:lnTo>
                      <a:pt x="519" y="3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42" name="Group 341"/>
            <p:cNvGrpSpPr>
              <a:grpSpLocks noChangeAspect="1"/>
            </p:cNvGrpSpPr>
            <p:nvPr/>
          </p:nvGrpSpPr>
          <p:grpSpPr>
            <a:xfrm>
              <a:off x="6314855" y="4505936"/>
              <a:ext cx="491790" cy="452382"/>
              <a:chOff x="7832703" y="2374019"/>
              <a:chExt cx="669825" cy="616145"/>
            </a:xfrm>
          </p:grpSpPr>
          <p:sp>
            <p:nvSpPr>
              <p:cNvPr id="343" name="Freeform 34"/>
              <p:cNvSpPr>
                <a:spLocks/>
              </p:cNvSpPr>
              <p:nvPr/>
            </p:nvSpPr>
            <p:spPr bwMode="auto">
              <a:xfrm>
                <a:off x="7832703" y="2374019"/>
                <a:ext cx="669825" cy="616145"/>
              </a:xfrm>
              <a:custGeom>
                <a:avLst/>
                <a:gdLst>
                  <a:gd name="T0" fmla="*/ 2689 w 2870"/>
                  <a:gd name="T1" fmla="*/ 4 h 2644"/>
                  <a:gd name="T2" fmla="*/ 2792 w 2870"/>
                  <a:gd name="T3" fmla="*/ 50 h 2644"/>
                  <a:gd name="T4" fmla="*/ 2856 w 2870"/>
                  <a:gd name="T5" fmla="*/ 136 h 2644"/>
                  <a:gd name="T6" fmla="*/ 2870 w 2870"/>
                  <a:gd name="T7" fmla="*/ 1437 h 2644"/>
                  <a:gd name="T8" fmla="*/ 2840 w 2870"/>
                  <a:gd name="T9" fmla="*/ 1541 h 2644"/>
                  <a:gd name="T10" fmla="*/ 2760 w 2870"/>
                  <a:gd name="T11" fmla="*/ 1616 h 2644"/>
                  <a:gd name="T12" fmla="*/ 2649 w 2870"/>
                  <a:gd name="T13" fmla="*/ 1644 h 2644"/>
                  <a:gd name="T14" fmla="*/ 2102 w 2870"/>
                  <a:gd name="T15" fmla="*/ 1687 h 2644"/>
                  <a:gd name="T16" fmla="*/ 2175 w 2870"/>
                  <a:gd name="T17" fmla="*/ 1699 h 2644"/>
                  <a:gd name="T18" fmla="*/ 2251 w 2870"/>
                  <a:gd name="T19" fmla="*/ 1757 h 2644"/>
                  <a:gd name="T20" fmla="*/ 2291 w 2870"/>
                  <a:gd name="T21" fmla="*/ 1848 h 2644"/>
                  <a:gd name="T22" fmla="*/ 2290 w 2870"/>
                  <a:gd name="T23" fmla="*/ 1948 h 2644"/>
                  <a:gd name="T24" fmla="*/ 2249 w 2870"/>
                  <a:gd name="T25" fmla="*/ 2014 h 2644"/>
                  <a:gd name="T26" fmla="*/ 2174 w 2870"/>
                  <a:gd name="T27" fmla="*/ 2040 h 2644"/>
                  <a:gd name="T28" fmla="*/ 1346 w 2870"/>
                  <a:gd name="T29" fmla="*/ 2035 h 2644"/>
                  <a:gd name="T30" fmla="*/ 1331 w 2870"/>
                  <a:gd name="T31" fmla="*/ 2213 h 2644"/>
                  <a:gd name="T32" fmla="*/ 1291 w 2870"/>
                  <a:gd name="T33" fmla="*/ 2317 h 2644"/>
                  <a:gd name="T34" fmla="*/ 1206 w 2870"/>
                  <a:gd name="T35" fmla="*/ 2386 h 2644"/>
                  <a:gd name="T36" fmla="*/ 1194 w 2870"/>
                  <a:gd name="T37" fmla="*/ 2517 h 2644"/>
                  <a:gd name="T38" fmla="*/ 1138 w 2870"/>
                  <a:gd name="T39" fmla="*/ 2598 h 2644"/>
                  <a:gd name="T40" fmla="*/ 1047 w 2870"/>
                  <a:gd name="T41" fmla="*/ 2640 h 2644"/>
                  <a:gd name="T42" fmla="*/ 311 w 2870"/>
                  <a:gd name="T43" fmla="*/ 2640 h 2644"/>
                  <a:gd name="T44" fmla="*/ 220 w 2870"/>
                  <a:gd name="T45" fmla="*/ 2598 h 2644"/>
                  <a:gd name="T46" fmla="*/ 163 w 2870"/>
                  <a:gd name="T47" fmla="*/ 2517 h 2644"/>
                  <a:gd name="T48" fmla="*/ 151 w 2870"/>
                  <a:gd name="T49" fmla="*/ 2386 h 2644"/>
                  <a:gd name="T50" fmla="*/ 66 w 2870"/>
                  <a:gd name="T51" fmla="*/ 2317 h 2644"/>
                  <a:gd name="T52" fmla="*/ 26 w 2870"/>
                  <a:gd name="T53" fmla="*/ 2213 h 2644"/>
                  <a:gd name="T54" fmla="*/ 7 w 2870"/>
                  <a:gd name="T55" fmla="*/ 1966 h 2644"/>
                  <a:gd name="T56" fmla="*/ 0 w 2870"/>
                  <a:gd name="T57" fmla="*/ 1752 h 2644"/>
                  <a:gd name="T58" fmla="*/ 5 w 2870"/>
                  <a:gd name="T59" fmla="*/ 1538 h 2644"/>
                  <a:gd name="T60" fmla="*/ 20 w 2870"/>
                  <a:gd name="T61" fmla="*/ 1292 h 2644"/>
                  <a:gd name="T62" fmla="*/ 58 w 2870"/>
                  <a:gd name="T63" fmla="*/ 1172 h 2644"/>
                  <a:gd name="T64" fmla="*/ 140 w 2870"/>
                  <a:gd name="T65" fmla="*/ 1078 h 2644"/>
                  <a:gd name="T66" fmla="*/ 253 w 2870"/>
                  <a:gd name="T67" fmla="*/ 1026 h 2644"/>
                  <a:gd name="T68" fmla="*/ 378 w 2870"/>
                  <a:gd name="T69" fmla="*/ 1014 h 2644"/>
                  <a:gd name="T70" fmla="*/ 295 w 2870"/>
                  <a:gd name="T71" fmla="*/ 883 h 2644"/>
                  <a:gd name="T72" fmla="*/ 263 w 2870"/>
                  <a:gd name="T73" fmla="*/ 725 h 2644"/>
                  <a:gd name="T74" fmla="*/ 296 w 2870"/>
                  <a:gd name="T75" fmla="*/ 563 h 2644"/>
                  <a:gd name="T76" fmla="*/ 387 w 2870"/>
                  <a:gd name="T77" fmla="*/ 430 h 2644"/>
                  <a:gd name="T78" fmla="*/ 520 w 2870"/>
                  <a:gd name="T79" fmla="*/ 339 h 2644"/>
                  <a:gd name="T80" fmla="*/ 682 w 2870"/>
                  <a:gd name="T81" fmla="*/ 305 h 2644"/>
                  <a:gd name="T82" fmla="*/ 696 w 2870"/>
                  <a:gd name="T83" fmla="*/ 136 h 2644"/>
                  <a:gd name="T84" fmla="*/ 762 w 2870"/>
                  <a:gd name="T85" fmla="*/ 50 h 2644"/>
                  <a:gd name="T86" fmla="*/ 863 w 2870"/>
                  <a:gd name="T87" fmla="*/ 4 h 2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70" h="2644">
                    <a:moveTo>
                      <a:pt x="903" y="0"/>
                    </a:moveTo>
                    <a:lnTo>
                      <a:pt x="2649" y="0"/>
                    </a:lnTo>
                    <a:lnTo>
                      <a:pt x="2689" y="4"/>
                    </a:lnTo>
                    <a:lnTo>
                      <a:pt x="2726" y="14"/>
                    </a:lnTo>
                    <a:lnTo>
                      <a:pt x="2760" y="29"/>
                    </a:lnTo>
                    <a:lnTo>
                      <a:pt x="2792" y="50"/>
                    </a:lnTo>
                    <a:lnTo>
                      <a:pt x="2818" y="75"/>
                    </a:lnTo>
                    <a:lnTo>
                      <a:pt x="2840" y="104"/>
                    </a:lnTo>
                    <a:lnTo>
                      <a:pt x="2856" y="136"/>
                    </a:lnTo>
                    <a:lnTo>
                      <a:pt x="2867" y="171"/>
                    </a:lnTo>
                    <a:lnTo>
                      <a:pt x="2870" y="208"/>
                    </a:lnTo>
                    <a:lnTo>
                      <a:pt x="2870" y="1437"/>
                    </a:lnTo>
                    <a:lnTo>
                      <a:pt x="2867" y="1474"/>
                    </a:lnTo>
                    <a:lnTo>
                      <a:pt x="2856" y="1509"/>
                    </a:lnTo>
                    <a:lnTo>
                      <a:pt x="2840" y="1541"/>
                    </a:lnTo>
                    <a:lnTo>
                      <a:pt x="2818" y="1570"/>
                    </a:lnTo>
                    <a:lnTo>
                      <a:pt x="2792" y="1595"/>
                    </a:lnTo>
                    <a:lnTo>
                      <a:pt x="2760" y="1616"/>
                    </a:lnTo>
                    <a:lnTo>
                      <a:pt x="2726" y="1632"/>
                    </a:lnTo>
                    <a:lnTo>
                      <a:pt x="2689" y="1641"/>
                    </a:lnTo>
                    <a:lnTo>
                      <a:pt x="2649" y="1644"/>
                    </a:lnTo>
                    <a:lnTo>
                      <a:pt x="2102" y="1644"/>
                    </a:lnTo>
                    <a:lnTo>
                      <a:pt x="2102" y="1651"/>
                    </a:lnTo>
                    <a:lnTo>
                      <a:pt x="2102" y="1687"/>
                    </a:lnTo>
                    <a:lnTo>
                      <a:pt x="2112" y="1687"/>
                    </a:lnTo>
                    <a:lnTo>
                      <a:pt x="2145" y="1691"/>
                    </a:lnTo>
                    <a:lnTo>
                      <a:pt x="2175" y="1699"/>
                    </a:lnTo>
                    <a:lnTo>
                      <a:pt x="2204" y="1714"/>
                    </a:lnTo>
                    <a:lnTo>
                      <a:pt x="2229" y="1733"/>
                    </a:lnTo>
                    <a:lnTo>
                      <a:pt x="2251" y="1757"/>
                    </a:lnTo>
                    <a:lnTo>
                      <a:pt x="2269" y="1784"/>
                    </a:lnTo>
                    <a:lnTo>
                      <a:pt x="2283" y="1814"/>
                    </a:lnTo>
                    <a:lnTo>
                      <a:pt x="2291" y="1848"/>
                    </a:lnTo>
                    <a:lnTo>
                      <a:pt x="2293" y="1883"/>
                    </a:lnTo>
                    <a:lnTo>
                      <a:pt x="2293" y="1921"/>
                    </a:lnTo>
                    <a:lnTo>
                      <a:pt x="2290" y="1948"/>
                    </a:lnTo>
                    <a:lnTo>
                      <a:pt x="2281" y="1972"/>
                    </a:lnTo>
                    <a:lnTo>
                      <a:pt x="2267" y="1995"/>
                    </a:lnTo>
                    <a:lnTo>
                      <a:pt x="2249" y="2014"/>
                    </a:lnTo>
                    <a:lnTo>
                      <a:pt x="2227" y="2028"/>
                    </a:lnTo>
                    <a:lnTo>
                      <a:pt x="2202" y="2037"/>
                    </a:lnTo>
                    <a:lnTo>
                      <a:pt x="2174" y="2040"/>
                    </a:lnTo>
                    <a:lnTo>
                      <a:pt x="1378" y="2040"/>
                    </a:lnTo>
                    <a:lnTo>
                      <a:pt x="1362" y="2039"/>
                    </a:lnTo>
                    <a:lnTo>
                      <a:pt x="1346" y="2035"/>
                    </a:lnTo>
                    <a:lnTo>
                      <a:pt x="1342" y="2091"/>
                    </a:lnTo>
                    <a:lnTo>
                      <a:pt x="1337" y="2150"/>
                    </a:lnTo>
                    <a:lnTo>
                      <a:pt x="1331" y="2213"/>
                    </a:lnTo>
                    <a:lnTo>
                      <a:pt x="1324" y="2251"/>
                    </a:lnTo>
                    <a:lnTo>
                      <a:pt x="1310" y="2286"/>
                    </a:lnTo>
                    <a:lnTo>
                      <a:pt x="1291" y="2317"/>
                    </a:lnTo>
                    <a:lnTo>
                      <a:pt x="1268" y="2345"/>
                    </a:lnTo>
                    <a:lnTo>
                      <a:pt x="1239" y="2368"/>
                    </a:lnTo>
                    <a:lnTo>
                      <a:pt x="1206" y="2386"/>
                    </a:lnTo>
                    <a:lnTo>
                      <a:pt x="1206" y="2449"/>
                    </a:lnTo>
                    <a:lnTo>
                      <a:pt x="1204" y="2483"/>
                    </a:lnTo>
                    <a:lnTo>
                      <a:pt x="1194" y="2517"/>
                    </a:lnTo>
                    <a:lnTo>
                      <a:pt x="1180" y="2547"/>
                    </a:lnTo>
                    <a:lnTo>
                      <a:pt x="1161" y="2573"/>
                    </a:lnTo>
                    <a:lnTo>
                      <a:pt x="1138" y="2598"/>
                    </a:lnTo>
                    <a:lnTo>
                      <a:pt x="1111" y="2617"/>
                    </a:lnTo>
                    <a:lnTo>
                      <a:pt x="1080" y="2631"/>
                    </a:lnTo>
                    <a:lnTo>
                      <a:pt x="1047" y="2640"/>
                    </a:lnTo>
                    <a:lnTo>
                      <a:pt x="1012" y="2644"/>
                    </a:lnTo>
                    <a:lnTo>
                      <a:pt x="346" y="2644"/>
                    </a:lnTo>
                    <a:lnTo>
                      <a:pt x="311" y="2640"/>
                    </a:lnTo>
                    <a:lnTo>
                      <a:pt x="278" y="2631"/>
                    </a:lnTo>
                    <a:lnTo>
                      <a:pt x="248" y="2617"/>
                    </a:lnTo>
                    <a:lnTo>
                      <a:pt x="220" y="2598"/>
                    </a:lnTo>
                    <a:lnTo>
                      <a:pt x="197" y="2573"/>
                    </a:lnTo>
                    <a:lnTo>
                      <a:pt x="178" y="2547"/>
                    </a:lnTo>
                    <a:lnTo>
                      <a:pt x="163" y="2517"/>
                    </a:lnTo>
                    <a:lnTo>
                      <a:pt x="155" y="2483"/>
                    </a:lnTo>
                    <a:lnTo>
                      <a:pt x="151" y="2449"/>
                    </a:lnTo>
                    <a:lnTo>
                      <a:pt x="151" y="2386"/>
                    </a:lnTo>
                    <a:lnTo>
                      <a:pt x="118" y="2368"/>
                    </a:lnTo>
                    <a:lnTo>
                      <a:pt x="90" y="2345"/>
                    </a:lnTo>
                    <a:lnTo>
                      <a:pt x="66" y="2317"/>
                    </a:lnTo>
                    <a:lnTo>
                      <a:pt x="47" y="2286"/>
                    </a:lnTo>
                    <a:lnTo>
                      <a:pt x="34" y="2251"/>
                    </a:lnTo>
                    <a:lnTo>
                      <a:pt x="26" y="2213"/>
                    </a:lnTo>
                    <a:lnTo>
                      <a:pt x="19" y="2126"/>
                    </a:lnTo>
                    <a:lnTo>
                      <a:pt x="12" y="2044"/>
                    </a:lnTo>
                    <a:lnTo>
                      <a:pt x="7" y="1966"/>
                    </a:lnTo>
                    <a:lnTo>
                      <a:pt x="3" y="1893"/>
                    </a:lnTo>
                    <a:lnTo>
                      <a:pt x="1" y="1823"/>
                    </a:lnTo>
                    <a:lnTo>
                      <a:pt x="0" y="1752"/>
                    </a:lnTo>
                    <a:lnTo>
                      <a:pt x="0" y="1684"/>
                    </a:lnTo>
                    <a:lnTo>
                      <a:pt x="1" y="1612"/>
                    </a:lnTo>
                    <a:lnTo>
                      <a:pt x="5" y="1538"/>
                    </a:lnTo>
                    <a:lnTo>
                      <a:pt x="8" y="1462"/>
                    </a:lnTo>
                    <a:lnTo>
                      <a:pt x="13" y="1380"/>
                    </a:lnTo>
                    <a:lnTo>
                      <a:pt x="20" y="1292"/>
                    </a:lnTo>
                    <a:lnTo>
                      <a:pt x="26" y="1249"/>
                    </a:lnTo>
                    <a:lnTo>
                      <a:pt x="40" y="1210"/>
                    </a:lnTo>
                    <a:lnTo>
                      <a:pt x="58" y="1172"/>
                    </a:lnTo>
                    <a:lnTo>
                      <a:pt x="81" y="1137"/>
                    </a:lnTo>
                    <a:lnTo>
                      <a:pt x="109" y="1106"/>
                    </a:lnTo>
                    <a:lnTo>
                      <a:pt x="140" y="1078"/>
                    </a:lnTo>
                    <a:lnTo>
                      <a:pt x="175" y="1056"/>
                    </a:lnTo>
                    <a:lnTo>
                      <a:pt x="213" y="1038"/>
                    </a:lnTo>
                    <a:lnTo>
                      <a:pt x="253" y="1026"/>
                    </a:lnTo>
                    <a:lnTo>
                      <a:pt x="295" y="1020"/>
                    </a:lnTo>
                    <a:lnTo>
                      <a:pt x="338" y="1016"/>
                    </a:lnTo>
                    <a:lnTo>
                      <a:pt x="378" y="1014"/>
                    </a:lnTo>
                    <a:lnTo>
                      <a:pt x="346" y="974"/>
                    </a:lnTo>
                    <a:lnTo>
                      <a:pt x="317" y="930"/>
                    </a:lnTo>
                    <a:lnTo>
                      <a:pt x="295" y="883"/>
                    </a:lnTo>
                    <a:lnTo>
                      <a:pt x="278" y="832"/>
                    </a:lnTo>
                    <a:lnTo>
                      <a:pt x="267" y="780"/>
                    </a:lnTo>
                    <a:lnTo>
                      <a:pt x="263" y="725"/>
                    </a:lnTo>
                    <a:lnTo>
                      <a:pt x="267" y="669"/>
                    </a:lnTo>
                    <a:lnTo>
                      <a:pt x="279" y="613"/>
                    </a:lnTo>
                    <a:lnTo>
                      <a:pt x="296" y="563"/>
                    </a:lnTo>
                    <a:lnTo>
                      <a:pt x="321" y="514"/>
                    </a:lnTo>
                    <a:lnTo>
                      <a:pt x="350" y="470"/>
                    </a:lnTo>
                    <a:lnTo>
                      <a:pt x="387" y="430"/>
                    </a:lnTo>
                    <a:lnTo>
                      <a:pt x="427" y="393"/>
                    </a:lnTo>
                    <a:lnTo>
                      <a:pt x="471" y="363"/>
                    </a:lnTo>
                    <a:lnTo>
                      <a:pt x="520" y="339"/>
                    </a:lnTo>
                    <a:lnTo>
                      <a:pt x="571" y="321"/>
                    </a:lnTo>
                    <a:lnTo>
                      <a:pt x="625" y="310"/>
                    </a:lnTo>
                    <a:lnTo>
                      <a:pt x="682" y="305"/>
                    </a:lnTo>
                    <a:lnTo>
                      <a:pt x="682" y="208"/>
                    </a:lnTo>
                    <a:lnTo>
                      <a:pt x="685" y="171"/>
                    </a:lnTo>
                    <a:lnTo>
                      <a:pt x="696" y="136"/>
                    </a:lnTo>
                    <a:lnTo>
                      <a:pt x="712" y="104"/>
                    </a:lnTo>
                    <a:lnTo>
                      <a:pt x="734" y="75"/>
                    </a:lnTo>
                    <a:lnTo>
                      <a:pt x="762" y="50"/>
                    </a:lnTo>
                    <a:lnTo>
                      <a:pt x="792" y="29"/>
                    </a:lnTo>
                    <a:lnTo>
                      <a:pt x="827" y="14"/>
                    </a:lnTo>
                    <a:lnTo>
                      <a:pt x="863" y="4"/>
                    </a:lnTo>
                    <a:lnTo>
                      <a:pt x="903" y="0"/>
                    </a:lnTo>
                    <a:close/>
                  </a:path>
                </a:pathLst>
              </a:custGeom>
              <a:solidFill>
                <a:srgbClr val="227FC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4" name="Freeform 35"/>
              <p:cNvSpPr>
                <a:spLocks noEditPoints="1"/>
              </p:cNvSpPr>
              <p:nvPr/>
            </p:nvSpPr>
            <p:spPr bwMode="auto">
              <a:xfrm>
                <a:off x="8019414" y="2402026"/>
                <a:ext cx="455108" cy="420099"/>
              </a:xfrm>
              <a:custGeom>
                <a:avLst/>
                <a:gdLst>
                  <a:gd name="T0" fmla="*/ 771 w 1949"/>
                  <a:gd name="T1" fmla="*/ 1531 h 1801"/>
                  <a:gd name="T2" fmla="*/ 1182 w 1949"/>
                  <a:gd name="T3" fmla="*/ 1531 h 1801"/>
                  <a:gd name="T4" fmla="*/ 1182 w 1949"/>
                  <a:gd name="T5" fmla="*/ 1687 h 1801"/>
                  <a:gd name="T6" fmla="*/ 1311 w 1949"/>
                  <a:gd name="T7" fmla="*/ 1687 h 1801"/>
                  <a:gd name="T8" fmla="*/ 1330 w 1949"/>
                  <a:gd name="T9" fmla="*/ 1692 h 1801"/>
                  <a:gd name="T10" fmla="*/ 1347 w 1949"/>
                  <a:gd name="T11" fmla="*/ 1701 h 1801"/>
                  <a:gd name="T12" fmla="*/ 1361 w 1949"/>
                  <a:gd name="T13" fmla="*/ 1718 h 1801"/>
                  <a:gd name="T14" fmla="*/ 1369 w 1949"/>
                  <a:gd name="T15" fmla="*/ 1739 h 1801"/>
                  <a:gd name="T16" fmla="*/ 1373 w 1949"/>
                  <a:gd name="T17" fmla="*/ 1763 h 1801"/>
                  <a:gd name="T18" fmla="*/ 1373 w 1949"/>
                  <a:gd name="T19" fmla="*/ 1801 h 1801"/>
                  <a:gd name="T20" fmla="*/ 577 w 1949"/>
                  <a:gd name="T21" fmla="*/ 1801 h 1801"/>
                  <a:gd name="T22" fmla="*/ 577 w 1949"/>
                  <a:gd name="T23" fmla="*/ 1763 h 1801"/>
                  <a:gd name="T24" fmla="*/ 581 w 1949"/>
                  <a:gd name="T25" fmla="*/ 1739 h 1801"/>
                  <a:gd name="T26" fmla="*/ 589 w 1949"/>
                  <a:gd name="T27" fmla="*/ 1718 h 1801"/>
                  <a:gd name="T28" fmla="*/ 603 w 1949"/>
                  <a:gd name="T29" fmla="*/ 1701 h 1801"/>
                  <a:gd name="T30" fmla="*/ 619 w 1949"/>
                  <a:gd name="T31" fmla="*/ 1692 h 1801"/>
                  <a:gd name="T32" fmla="*/ 639 w 1949"/>
                  <a:gd name="T33" fmla="*/ 1687 h 1801"/>
                  <a:gd name="T34" fmla="*/ 771 w 1949"/>
                  <a:gd name="T35" fmla="*/ 1687 h 1801"/>
                  <a:gd name="T36" fmla="*/ 771 w 1949"/>
                  <a:gd name="T37" fmla="*/ 1531 h 1801"/>
                  <a:gd name="T38" fmla="*/ 102 w 1949"/>
                  <a:gd name="T39" fmla="*/ 0 h 1801"/>
                  <a:gd name="T40" fmla="*/ 1848 w 1949"/>
                  <a:gd name="T41" fmla="*/ 0 h 1801"/>
                  <a:gd name="T42" fmla="*/ 1875 w 1949"/>
                  <a:gd name="T43" fmla="*/ 4 h 1801"/>
                  <a:gd name="T44" fmla="*/ 1899 w 1949"/>
                  <a:gd name="T45" fmla="*/ 12 h 1801"/>
                  <a:gd name="T46" fmla="*/ 1919 w 1949"/>
                  <a:gd name="T47" fmla="*/ 27 h 1801"/>
                  <a:gd name="T48" fmla="*/ 1935 w 1949"/>
                  <a:gd name="T49" fmla="*/ 44 h 1801"/>
                  <a:gd name="T50" fmla="*/ 1946 w 1949"/>
                  <a:gd name="T51" fmla="*/ 65 h 1801"/>
                  <a:gd name="T52" fmla="*/ 1949 w 1949"/>
                  <a:gd name="T53" fmla="*/ 88 h 1801"/>
                  <a:gd name="T54" fmla="*/ 1949 w 1949"/>
                  <a:gd name="T55" fmla="*/ 1317 h 1801"/>
                  <a:gd name="T56" fmla="*/ 1946 w 1949"/>
                  <a:gd name="T57" fmla="*/ 1340 h 1801"/>
                  <a:gd name="T58" fmla="*/ 1935 w 1949"/>
                  <a:gd name="T59" fmla="*/ 1360 h 1801"/>
                  <a:gd name="T60" fmla="*/ 1919 w 1949"/>
                  <a:gd name="T61" fmla="*/ 1379 h 1801"/>
                  <a:gd name="T62" fmla="*/ 1899 w 1949"/>
                  <a:gd name="T63" fmla="*/ 1393 h 1801"/>
                  <a:gd name="T64" fmla="*/ 1875 w 1949"/>
                  <a:gd name="T65" fmla="*/ 1402 h 1801"/>
                  <a:gd name="T66" fmla="*/ 1848 w 1949"/>
                  <a:gd name="T67" fmla="*/ 1404 h 1801"/>
                  <a:gd name="T68" fmla="*/ 552 w 1949"/>
                  <a:gd name="T69" fmla="*/ 1404 h 1801"/>
                  <a:gd name="T70" fmla="*/ 548 w 1949"/>
                  <a:gd name="T71" fmla="*/ 1331 h 1801"/>
                  <a:gd name="T72" fmla="*/ 543 w 1949"/>
                  <a:gd name="T73" fmla="*/ 1254 h 1801"/>
                  <a:gd name="T74" fmla="*/ 537 w 1949"/>
                  <a:gd name="T75" fmla="*/ 1172 h 1801"/>
                  <a:gd name="T76" fmla="*/ 536 w 1949"/>
                  <a:gd name="T77" fmla="*/ 1166 h 1801"/>
                  <a:gd name="T78" fmla="*/ 535 w 1949"/>
                  <a:gd name="T79" fmla="*/ 1160 h 1801"/>
                  <a:gd name="T80" fmla="*/ 1781 w 1949"/>
                  <a:gd name="T81" fmla="*/ 1160 h 1801"/>
                  <a:gd name="T82" fmla="*/ 1781 w 1949"/>
                  <a:gd name="T83" fmla="*/ 166 h 1801"/>
                  <a:gd name="T84" fmla="*/ 162 w 1949"/>
                  <a:gd name="T85" fmla="*/ 166 h 1801"/>
                  <a:gd name="T86" fmla="*/ 162 w 1949"/>
                  <a:gd name="T87" fmla="*/ 293 h 1801"/>
                  <a:gd name="T88" fmla="*/ 126 w 1949"/>
                  <a:gd name="T89" fmla="*/ 264 h 1801"/>
                  <a:gd name="T90" fmla="*/ 87 w 1949"/>
                  <a:gd name="T91" fmla="*/ 240 h 1801"/>
                  <a:gd name="T92" fmla="*/ 45 w 1949"/>
                  <a:gd name="T93" fmla="*/ 218 h 1801"/>
                  <a:gd name="T94" fmla="*/ 0 w 1949"/>
                  <a:gd name="T95" fmla="*/ 202 h 1801"/>
                  <a:gd name="T96" fmla="*/ 0 w 1949"/>
                  <a:gd name="T97" fmla="*/ 88 h 1801"/>
                  <a:gd name="T98" fmla="*/ 4 w 1949"/>
                  <a:gd name="T99" fmla="*/ 65 h 1801"/>
                  <a:gd name="T100" fmla="*/ 15 w 1949"/>
                  <a:gd name="T101" fmla="*/ 44 h 1801"/>
                  <a:gd name="T102" fmla="*/ 31 w 1949"/>
                  <a:gd name="T103" fmla="*/ 27 h 1801"/>
                  <a:gd name="T104" fmla="*/ 51 w 1949"/>
                  <a:gd name="T105" fmla="*/ 12 h 1801"/>
                  <a:gd name="T106" fmla="*/ 75 w 1949"/>
                  <a:gd name="T107" fmla="*/ 4 h 1801"/>
                  <a:gd name="T108" fmla="*/ 102 w 1949"/>
                  <a:gd name="T109" fmla="*/ 0 h 1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49" h="1801">
                    <a:moveTo>
                      <a:pt x="771" y="1531"/>
                    </a:moveTo>
                    <a:lnTo>
                      <a:pt x="1182" y="1531"/>
                    </a:lnTo>
                    <a:lnTo>
                      <a:pt x="1182" y="1687"/>
                    </a:lnTo>
                    <a:lnTo>
                      <a:pt x="1311" y="1687"/>
                    </a:lnTo>
                    <a:lnTo>
                      <a:pt x="1330" y="1692"/>
                    </a:lnTo>
                    <a:lnTo>
                      <a:pt x="1347" y="1701"/>
                    </a:lnTo>
                    <a:lnTo>
                      <a:pt x="1361" y="1718"/>
                    </a:lnTo>
                    <a:lnTo>
                      <a:pt x="1369" y="1739"/>
                    </a:lnTo>
                    <a:lnTo>
                      <a:pt x="1373" y="1763"/>
                    </a:lnTo>
                    <a:lnTo>
                      <a:pt x="1373" y="1801"/>
                    </a:lnTo>
                    <a:lnTo>
                      <a:pt x="577" y="1801"/>
                    </a:lnTo>
                    <a:lnTo>
                      <a:pt x="577" y="1763"/>
                    </a:lnTo>
                    <a:lnTo>
                      <a:pt x="581" y="1739"/>
                    </a:lnTo>
                    <a:lnTo>
                      <a:pt x="589" y="1718"/>
                    </a:lnTo>
                    <a:lnTo>
                      <a:pt x="603" y="1701"/>
                    </a:lnTo>
                    <a:lnTo>
                      <a:pt x="619" y="1692"/>
                    </a:lnTo>
                    <a:lnTo>
                      <a:pt x="639" y="1687"/>
                    </a:lnTo>
                    <a:lnTo>
                      <a:pt x="771" y="1687"/>
                    </a:lnTo>
                    <a:lnTo>
                      <a:pt x="771" y="1531"/>
                    </a:lnTo>
                    <a:close/>
                    <a:moveTo>
                      <a:pt x="102" y="0"/>
                    </a:moveTo>
                    <a:lnTo>
                      <a:pt x="1848" y="0"/>
                    </a:lnTo>
                    <a:lnTo>
                      <a:pt x="1875" y="4"/>
                    </a:lnTo>
                    <a:lnTo>
                      <a:pt x="1899" y="12"/>
                    </a:lnTo>
                    <a:lnTo>
                      <a:pt x="1919" y="27"/>
                    </a:lnTo>
                    <a:lnTo>
                      <a:pt x="1935" y="44"/>
                    </a:lnTo>
                    <a:lnTo>
                      <a:pt x="1946" y="65"/>
                    </a:lnTo>
                    <a:lnTo>
                      <a:pt x="1949" y="88"/>
                    </a:lnTo>
                    <a:lnTo>
                      <a:pt x="1949" y="1317"/>
                    </a:lnTo>
                    <a:lnTo>
                      <a:pt x="1946" y="1340"/>
                    </a:lnTo>
                    <a:lnTo>
                      <a:pt x="1935" y="1360"/>
                    </a:lnTo>
                    <a:lnTo>
                      <a:pt x="1919" y="1379"/>
                    </a:lnTo>
                    <a:lnTo>
                      <a:pt x="1899" y="1393"/>
                    </a:lnTo>
                    <a:lnTo>
                      <a:pt x="1875" y="1402"/>
                    </a:lnTo>
                    <a:lnTo>
                      <a:pt x="1848" y="1404"/>
                    </a:lnTo>
                    <a:lnTo>
                      <a:pt x="552" y="1404"/>
                    </a:lnTo>
                    <a:lnTo>
                      <a:pt x="548" y="1331"/>
                    </a:lnTo>
                    <a:lnTo>
                      <a:pt x="543" y="1254"/>
                    </a:lnTo>
                    <a:lnTo>
                      <a:pt x="537" y="1172"/>
                    </a:lnTo>
                    <a:lnTo>
                      <a:pt x="536" y="1166"/>
                    </a:lnTo>
                    <a:lnTo>
                      <a:pt x="535" y="1160"/>
                    </a:lnTo>
                    <a:lnTo>
                      <a:pt x="1781" y="1160"/>
                    </a:lnTo>
                    <a:lnTo>
                      <a:pt x="1781" y="166"/>
                    </a:lnTo>
                    <a:lnTo>
                      <a:pt x="162" y="166"/>
                    </a:lnTo>
                    <a:lnTo>
                      <a:pt x="162" y="293"/>
                    </a:lnTo>
                    <a:lnTo>
                      <a:pt x="126" y="264"/>
                    </a:lnTo>
                    <a:lnTo>
                      <a:pt x="87" y="240"/>
                    </a:lnTo>
                    <a:lnTo>
                      <a:pt x="45" y="218"/>
                    </a:lnTo>
                    <a:lnTo>
                      <a:pt x="0" y="202"/>
                    </a:lnTo>
                    <a:lnTo>
                      <a:pt x="0" y="88"/>
                    </a:lnTo>
                    <a:lnTo>
                      <a:pt x="4" y="65"/>
                    </a:lnTo>
                    <a:lnTo>
                      <a:pt x="15" y="44"/>
                    </a:lnTo>
                    <a:lnTo>
                      <a:pt x="31" y="27"/>
                    </a:lnTo>
                    <a:lnTo>
                      <a:pt x="51" y="12"/>
                    </a:lnTo>
                    <a:lnTo>
                      <a:pt x="75" y="4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ABE3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5" name="Freeform 36"/>
              <p:cNvSpPr>
                <a:spLocks noEditPoints="1"/>
              </p:cNvSpPr>
              <p:nvPr/>
            </p:nvSpPr>
            <p:spPr bwMode="auto">
              <a:xfrm>
                <a:off x="7860710" y="2467526"/>
                <a:ext cx="261395" cy="488949"/>
              </a:xfrm>
              <a:custGeom>
                <a:avLst/>
                <a:gdLst>
                  <a:gd name="T0" fmla="*/ 619 w 1118"/>
                  <a:gd name="T1" fmla="*/ 695 h 2099"/>
                  <a:gd name="T2" fmla="*/ 753 w 1118"/>
                  <a:gd name="T3" fmla="*/ 701 h 2099"/>
                  <a:gd name="T4" fmla="*/ 934 w 1118"/>
                  <a:gd name="T5" fmla="*/ 713 h 2099"/>
                  <a:gd name="T6" fmla="*/ 1032 w 1118"/>
                  <a:gd name="T7" fmla="*/ 754 h 2099"/>
                  <a:gd name="T8" fmla="*/ 1091 w 1118"/>
                  <a:gd name="T9" fmla="*/ 841 h 2099"/>
                  <a:gd name="T10" fmla="*/ 1111 w 1118"/>
                  <a:gd name="T11" fmla="*/ 1043 h 2099"/>
                  <a:gd name="T12" fmla="*/ 1118 w 1118"/>
                  <a:gd name="T13" fmla="*/ 1259 h 2099"/>
                  <a:gd name="T14" fmla="*/ 1114 w 1118"/>
                  <a:gd name="T15" fmla="*/ 1464 h 2099"/>
                  <a:gd name="T16" fmla="*/ 1100 w 1118"/>
                  <a:gd name="T17" fmla="*/ 1690 h 2099"/>
                  <a:gd name="T18" fmla="*/ 1073 w 1118"/>
                  <a:gd name="T19" fmla="*/ 1823 h 2099"/>
                  <a:gd name="T20" fmla="*/ 1009 w 1118"/>
                  <a:gd name="T21" fmla="*/ 1858 h 2099"/>
                  <a:gd name="T22" fmla="*/ 985 w 1118"/>
                  <a:gd name="T23" fmla="*/ 1863 h 2099"/>
                  <a:gd name="T24" fmla="*/ 976 w 1118"/>
                  <a:gd name="T25" fmla="*/ 1867 h 2099"/>
                  <a:gd name="T26" fmla="*/ 964 w 1118"/>
                  <a:gd name="T27" fmla="*/ 2043 h 2099"/>
                  <a:gd name="T28" fmla="*/ 931 w 1118"/>
                  <a:gd name="T29" fmla="*/ 2088 h 2099"/>
                  <a:gd name="T30" fmla="*/ 226 w 1118"/>
                  <a:gd name="T31" fmla="*/ 2099 h 2099"/>
                  <a:gd name="T32" fmla="*/ 172 w 1118"/>
                  <a:gd name="T33" fmla="*/ 2076 h 2099"/>
                  <a:gd name="T34" fmla="*/ 151 w 1118"/>
                  <a:gd name="T35" fmla="*/ 2024 h 2099"/>
                  <a:gd name="T36" fmla="*/ 136 w 1118"/>
                  <a:gd name="T37" fmla="*/ 1865 h 2099"/>
                  <a:gd name="T38" fmla="*/ 129 w 1118"/>
                  <a:gd name="T39" fmla="*/ 1862 h 2099"/>
                  <a:gd name="T40" fmla="*/ 84 w 1118"/>
                  <a:gd name="T41" fmla="*/ 1853 h 2099"/>
                  <a:gd name="T42" fmla="*/ 32 w 1118"/>
                  <a:gd name="T43" fmla="*/ 1801 h 2099"/>
                  <a:gd name="T44" fmla="*/ 12 w 1118"/>
                  <a:gd name="T45" fmla="*/ 1610 h 2099"/>
                  <a:gd name="T46" fmla="*/ 1 w 1118"/>
                  <a:gd name="T47" fmla="*/ 1394 h 2099"/>
                  <a:gd name="T48" fmla="*/ 1 w 1118"/>
                  <a:gd name="T49" fmla="*/ 1190 h 2099"/>
                  <a:gd name="T50" fmla="*/ 13 w 1118"/>
                  <a:gd name="T51" fmla="*/ 962 h 2099"/>
                  <a:gd name="T52" fmla="*/ 41 w 1118"/>
                  <a:gd name="T53" fmla="*/ 809 h 2099"/>
                  <a:gd name="T54" fmla="*/ 116 w 1118"/>
                  <a:gd name="T55" fmla="*/ 734 h 2099"/>
                  <a:gd name="T56" fmla="*/ 251 w 1118"/>
                  <a:gd name="T57" fmla="*/ 708 h 2099"/>
                  <a:gd name="T58" fmla="*/ 414 w 1118"/>
                  <a:gd name="T59" fmla="*/ 699 h 2099"/>
                  <a:gd name="T60" fmla="*/ 539 w 1118"/>
                  <a:gd name="T61" fmla="*/ 695 h 2099"/>
                  <a:gd name="T62" fmla="*/ 650 w 1118"/>
                  <a:gd name="T63" fmla="*/ 13 h 2099"/>
                  <a:gd name="T64" fmla="*/ 761 w 1118"/>
                  <a:gd name="T65" fmla="*/ 74 h 2099"/>
                  <a:gd name="T66" fmla="*/ 836 w 1118"/>
                  <a:gd name="T67" fmla="*/ 174 h 2099"/>
                  <a:gd name="T68" fmla="*/ 864 w 1118"/>
                  <a:gd name="T69" fmla="*/ 300 h 2099"/>
                  <a:gd name="T70" fmla="*/ 836 w 1118"/>
                  <a:gd name="T71" fmla="*/ 427 h 2099"/>
                  <a:gd name="T72" fmla="*/ 761 w 1118"/>
                  <a:gd name="T73" fmla="*/ 527 h 2099"/>
                  <a:gd name="T74" fmla="*/ 650 w 1118"/>
                  <a:gd name="T75" fmla="*/ 587 h 2099"/>
                  <a:gd name="T76" fmla="*/ 519 w 1118"/>
                  <a:gd name="T77" fmla="*/ 597 h 2099"/>
                  <a:gd name="T78" fmla="*/ 400 w 1118"/>
                  <a:gd name="T79" fmla="*/ 552 h 2099"/>
                  <a:gd name="T80" fmla="*/ 311 w 1118"/>
                  <a:gd name="T81" fmla="*/ 464 h 2099"/>
                  <a:gd name="T82" fmla="*/ 267 w 1118"/>
                  <a:gd name="T83" fmla="*/ 344 h 2099"/>
                  <a:gd name="T84" fmla="*/ 276 w 1118"/>
                  <a:gd name="T85" fmla="*/ 214 h 2099"/>
                  <a:gd name="T86" fmla="*/ 337 w 1118"/>
                  <a:gd name="T87" fmla="*/ 104 h 2099"/>
                  <a:gd name="T88" fmla="*/ 437 w 1118"/>
                  <a:gd name="T89" fmla="*/ 28 h 2099"/>
                  <a:gd name="T90" fmla="*/ 564 w 1118"/>
                  <a:gd name="T91" fmla="*/ 0 h 2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9">
                    <a:moveTo>
                      <a:pt x="539" y="695"/>
                    </a:moveTo>
                    <a:lnTo>
                      <a:pt x="579" y="695"/>
                    </a:lnTo>
                    <a:lnTo>
                      <a:pt x="619" y="695"/>
                    </a:lnTo>
                    <a:lnTo>
                      <a:pt x="660" y="696"/>
                    </a:lnTo>
                    <a:lnTo>
                      <a:pt x="704" y="699"/>
                    </a:lnTo>
                    <a:lnTo>
                      <a:pt x="753" y="701"/>
                    </a:lnTo>
                    <a:lnTo>
                      <a:pt x="806" y="705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20"/>
                    </a:lnTo>
                    <a:lnTo>
                      <a:pt x="1002" y="734"/>
                    </a:lnTo>
                    <a:lnTo>
                      <a:pt x="1032" y="754"/>
                    </a:lnTo>
                    <a:lnTo>
                      <a:pt x="1057" y="780"/>
                    </a:lnTo>
                    <a:lnTo>
                      <a:pt x="1078" y="809"/>
                    </a:lnTo>
                    <a:lnTo>
                      <a:pt x="1091" y="841"/>
                    </a:lnTo>
                    <a:lnTo>
                      <a:pt x="1099" y="876"/>
                    </a:lnTo>
                    <a:lnTo>
                      <a:pt x="1105" y="962"/>
                    </a:lnTo>
                    <a:lnTo>
                      <a:pt x="1111" y="1043"/>
                    </a:lnTo>
                    <a:lnTo>
                      <a:pt x="1114" y="1118"/>
                    </a:lnTo>
                    <a:lnTo>
                      <a:pt x="1117" y="1190"/>
                    </a:lnTo>
                    <a:lnTo>
                      <a:pt x="1118" y="1259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4"/>
                    </a:lnTo>
                    <a:lnTo>
                      <a:pt x="1111" y="1535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3" y="1777"/>
                    </a:lnTo>
                    <a:lnTo>
                      <a:pt x="1086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3"/>
                    </a:lnTo>
                    <a:lnTo>
                      <a:pt x="1009" y="1858"/>
                    </a:lnTo>
                    <a:lnTo>
                      <a:pt x="996" y="1861"/>
                    </a:lnTo>
                    <a:lnTo>
                      <a:pt x="989" y="1862"/>
                    </a:lnTo>
                    <a:lnTo>
                      <a:pt x="985" y="1863"/>
                    </a:lnTo>
                    <a:lnTo>
                      <a:pt x="984" y="1864"/>
                    </a:lnTo>
                    <a:lnTo>
                      <a:pt x="981" y="1865"/>
                    </a:lnTo>
                    <a:lnTo>
                      <a:pt x="976" y="1867"/>
                    </a:lnTo>
                    <a:lnTo>
                      <a:pt x="967" y="1868"/>
                    </a:lnTo>
                    <a:lnTo>
                      <a:pt x="967" y="2024"/>
                    </a:lnTo>
                    <a:lnTo>
                      <a:pt x="964" y="2043"/>
                    </a:lnTo>
                    <a:lnTo>
                      <a:pt x="957" y="2061"/>
                    </a:lnTo>
                    <a:lnTo>
                      <a:pt x="945" y="2076"/>
                    </a:lnTo>
                    <a:lnTo>
                      <a:pt x="931" y="2088"/>
                    </a:lnTo>
                    <a:lnTo>
                      <a:pt x="912" y="2095"/>
                    </a:lnTo>
                    <a:lnTo>
                      <a:pt x="892" y="2099"/>
                    </a:lnTo>
                    <a:lnTo>
                      <a:pt x="226" y="2099"/>
                    </a:lnTo>
                    <a:lnTo>
                      <a:pt x="206" y="2095"/>
                    </a:lnTo>
                    <a:lnTo>
                      <a:pt x="188" y="2088"/>
                    </a:lnTo>
                    <a:lnTo>
                      <a:pt x="172" y="2076"/>
                    </a:lnTo>
                    <a:lnTo>
                      <a:pt x="162" y="2061"/>
                    </a:lnTo>
                    <a:lnTo>
                      <a:pt x="153" y="2043"/>
                    </a:lnTo>
                    <a:lnTo>
                      <a:pt x="151" y="2024"/>
                    </a:lnTo>
                    <a:lnTo>
                      <a:pt x="151" y="1868"/>
                    </a:lnTo>
                    <a:lnTo>
                      <a:pt x="141" y="1867"/>
                    </a:lnTo>
                    <a:lnTo>
                      <a:pt x="136" y="1865"/>
                    </a:lnTo>
                    <a:lnTo>
                      <a:pt x="135" y="1864"/>
                    </a:lnTo>
                    <a:lnTo>
                      <a:pt x="133" y="1863"/>
                    </a:lnTo>
                    <a:lnTo>
                      <a:pt x="129" y="1862"/>
                    </a:lnTo>
                    <a:lnTo>
                      <a:pt x="122" y="1861"/>
                    </a:lnTo>
                    <a:lnTo>
                      <a:pt x="108" y="1858"/>
                    </a:lnTo>
                    <a:lnTo>
                      <a:pt x="84" y="1853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2" y="1801"/>
                    </a:lnTo>
                    <a:lnTo>
                      <a:pt x="26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5"/>
                    </a:lnTo>
                    <a:lnTo>
                      <a:pt x="3" y="1464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9"/>
                    </a:lnTo>
                    <a:lnTo>
                      <a:pt x="1" y="1190"/>
                    </a:lnTo>
                    <a:lnTo>
                      <a:pt x="4" y="1118"/>
                    </a:lnTo>
                    <a:lnTo>
                      <a:pt x="8" y="1043"/>
                    </a:lnTo>
                    <a:lnTo>
                      <a:pt x="13" y="962"/>
                    </a:lnTo>
                    <a:lnTo>
                      <a:pt x="19" y="876"/>
                    </a:lnTo>
                    <a:lnTo>
                      <a:pt x="26" y="841"/>
                    </a:lnTo>
                    <a:lnTo>
                      <a:pt x="41" y="809"/>
                    </a:lnTo>
                    <a:lnTo>
                      <a:pt x="60" y="780"/>
                    </a:lnTo>
                    <a:lnTo>
                      <a:pt x="87" y="754"/>
                    </a:lnTo>
                    <a:lnTo>
                      <a:pt x="116" y="734"/>
                    </a:lnTo>
                    <a:lnTo>
                      <a:pt x="148" y="720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5"/>
                    </a:lnTo>
                    <a:lnTo>
                      <a:pt x="366" y="701"/>
                    </a:lnTo>
                    <a:lnTo>
                      <a:pt x="414" y="699"/>
                    </a:lnTo>
                    <a:lnTo>
                      <a:pt x="458" y="696"/>
                    </a:lnTo>
                    <a:lnTo>
                      <a:pt x="500" y="695"/>
                    </a:lnTo>
                    <a:lnTo>
                      <a:pt x="539" y="695"/>
                    </a:lnTo>
                    <a:close/>
                    <a:moveTo>
                      <a:pt x="564" y="0"/>
                    </a:moveTo>
                    <a:lnTo>
                      <a:pt x="609" y="3"/>
                    </a:lnTo>
                    <a:lnTo>
                      <a:pt x="650" y="13"/>
                    </a:lnTo>
                    <a:lnTo>
                      <a:pt x="690" y="28"/>
                    </a:lnTo>
                    <a:lnTo>
                      <a:pt x="727" y="48"/>
                    </a:lnTo>
                    <a:lnTo>
                      <a:pt x="761" y="74"/>
                    </a:lnTo>
                    <a:lnTo>
                      <a:pt x="790" y="104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2" y="214"/>
                    </a:lnTo>
                    <a:lnTo>
                      <a:pt x="860" y="256"/>
                    </a:lnTo>
                    <a:lnTo>
                      <a:pt x="864" y="300"/>
                    </a:lnTo>
                    <a:lnTo>
                      <a:pt x="860" y="344"/>
                    </a:lnTo>
                    <a:lnTo>
                      <a:pt x="852" y="387"/>
                    </a:lnTo>
                    <a:lnTo>
                      <a:pt x="836" y="427"/>
                    </a:lnTo>
                    <a:lnTo>
                      <a:pt x="816" y="464"/>
                    </a:lnTo>
                    <a:lnTo>
                      <a:pt x="790" y="497"/>
                    </a:lnTo>
                    <a:lnTo>
                      <a:pt x="761" y="527"/>
                    </a:lnTo>
                    <a:lnTo>
                      <a:pt x="727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9" y="597"/>
                    </a:lnTo>
                    <a:lnTo>
                      <a:pt x="564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7" y="527"/>
                    </a:lnTo>
                    <a:lnTo>
                      <a:pt x="337" y="497"/>
                    </a:lnTo>
                    <a:lnTo>
                      <a:pt x="311" y="464"/>
                    </a:lnTo>
                    <a:lnTo>
                      <a:pt x="291" y="427"/>
                    </a:lnTo>
                    <a:lnTo>
                      <a:pt x="276" y="387"/>
                    </a:lnTo>
                    <a:lnTo>
                      <a:pt x="267" y="344"/>
                    </a:lnTo>
                    <a:lnTo>
                      <a:pt x="263" y="300"/>
                    </a:lnTo>
                    <a:lnTo>
                      <a:pt x="267" y="256"/>
                    </a:lnTo>
                    <a:lnTo>
                      <a:pt x="276" y="214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4"/>
                    </a:lnTo>
                    <a:lnTo>
                      <a:pt x="367" y="74"/>
                    </a:lnTo>
                    <a:lnTo>
                      <a:pt x="400" y="48"/>
                    </a:lnTo>
                    <a:lnTo>
                      <a:pt x="437" y="28"/>
                    </a:lnTo>
                    <a:lnTo>
                      <a:pt x="477" y="13"/>
                    </a:lnTo>
                    <a:lnTo>
                      <a:pt x="519" y="3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6196014" y="4637499"/>
              <a:ext cx="226248" cy="389279"/>
              <a:chOff x="3799840" y="1029568"/>
              <a:chExt cx="401955" cy="691599"/>
            </a:xfrm>
          </p:grpSpPr>
          <p:sp>
            <p:nvSpPr>
              <p:cNvPr id="264" name="Freeform 6"/>
              <p:cNvSpPr>
                <a:spLocks/>
              </p:cNvSpPr>
              <p:nvPr/>
            </p:nvSpPr>
            <p:spPr bwMode="auto">
              <a:xfrm>
                <a:off x="3799840" y="1029568"/>
                <a:ext cx="401955" cy="691599"/>
              </a:xfrm>
              <a:custGeom>
                <a:avLst/>
                <a:gdLst>
                  <a:gd name="T0" fmla="*/ 740 w 1358"/>
                  <a:gd name="T1" fmla="*/ 4 h 2337"/>
                  <a:gd name="T2" fmla="*/ 846 w 1358"/>
                  <a:gd name="T3" fmla="*/ 33 h 2337"/>
                  <a:gd name="T4" fmla="*/ 939 w 1358"/>
                  <a:gd name="T5" fmla="*/ 87 h 2337"/>
                  <a:gd name="T6" fmla="*/ 1015 w 1358"/>
                  <a:gd name="T7" fmla="*/ 163 h 2337"/>
                  <a:gd name="T8" fmla="*/ 1070 w 1358"/>
                  <a:gd name="T9" fmla="*/ 256 h 2337"/>
                  <a:gd name="T10" fmla="*/ 1099 w 1358"/>
                  <a:gd name="T11" fmla="*/ 363 h 2337"/>
                  <a:gd name="T12" fmla="*/ 1100 w 1358"/>
                  <a:gd name="T13" fmla="*/ 475 h 2337"/>
                  <a:gd name="T14" fmla="*/ 1072 w 1358"/>
                  <a:gd name="T15" fmla="*/ 578 h 2337"/>
                  <a:gd name="T16" fmla="*/ 1021 w 1358"/>
                  <a:gd name="T17" fmla="*/ 669 h 2337"/>
                  <a:gd name="T18" fmla="*/ 1024 w 1358"/>
                  <a:gd name="T19" fmla="*/ 711 h 2337"/>
                  <a:gd name="T20" fmla="*/ 1105 w 1358"/>
                  <a:gd name="T21" fmla="*/ 719 h 2337"/>
                  <a:gd name="T22" fmla="*/ 1182 w 1358"/>
                  <a:gd name="T23" fmla="*/ 750 h 2337"/>
                  <a:gd name="T24" fmla="*/ 1249 w 1358"/>
                  <a:gd name="T25" fmla="*/ 800 h 2337"/>
                  <a:gd name="T26" fmla="*/ 1300 w 1358"/>
                  <a:gd name="T27" fmla="*/ 866 h 2337"/>
                  <a:gd name="T28" fmla="*/ 1331 w 1358"/>
                  <a:gd name="T29" fmla="*/ 944 h 2337"/>
                  <a:gd name="T30" fmla="*/ 1344 w 1358"/>
                  <a:gd name="T31" fmla="*/ 1074 h 2337"/>
                  <a:gd name="T32" fmla="*/ 1353 w 1358"/>
                  <a:gd name="T33" fmla="*/ 1233 h 2337"/>
                  <a:gd name="T34" fmla="*/ 1358 w 1358"/>
                  <a:gd name="T35" fmla="*/ 1377 h 2337"/>
                  <a:gd name="T36" fmla="*/ 1356 w 1358"/>
                  <a:gd name="T37" fmla="*/ 1516 h 2337"/>
                  <a:gd name="T38" fmla="*/ 1350 w 1358"/>
                  <a:gd name="T39" fmla="*/ 1661 h 2337"/>
                  <a:gd name="T40" fmla="*/ 1338 w 1358"/>
                  <a:gd name="T41" fmla="*/ 1820 h 2337"/>
                  <a:gd name="T42" fmla="*/ 1324 w 1358"/>
                  <a:gd name="T43" fmla="*/ 1945 h 2337"/>
                  <a:gd name="T44" fmla="*/ 1291 w 1358"/>
                  <a:gd name="T45" fmla="*/ 2011 h 2337"/>
                  <a:gd name="T46" fmla="*/ 1238 w 1358"/>
                  <a:gd name="T47" fmla="*/ 2061 h 2337"/>
                  <a:gd name="T48" fmla="*/ 1206 w 1358"/>
                  <a:gd name="T49" fmla="*/ 2142 h 2337"/>
                  <a:gd name="T50" fmla="*/ 1194 w 1358"/>
                  <a:gd name="T51" fmla="*/ 2210 h 2337"/>
                  <a:gd name="T52" fmla="*/ 1161 w 1358"/>
                  <a:gd name="T53" fmla="*/ 2268 h 2337"/>
                  <a:gd name="T54" fmla="*/ 1110 w 1358"/>
                  <a:gd name="T55" fmla="*/ 2310 h 2337"/>
                  <a:gd name="T56" fmla="*/ 1047 w 1358"/>
                  <a:gd name="T57" fmla="*/ 2335 h 2337"/>
                  <a:gd name="T58" fmla="*/ 346 w 1358"/>
                  <a:gd name="T59" fmla="*/ 2337 h 2337"/>
                  <a:gd name="T60" fmla="*/ 278 w 1358"/>
                  <a:gd name="T61" fmla="*/ 2325 h 2337"/>
                  <a:gd name="T62" fmla="*/ 220 w 1358"/>
                  <a:gd name="T63" fmla="*/ 2291 h 2337"/>
                  <a:gd name="T64" fmla="*/ 178 w 1358"/>
                  <a:gd name="T65" fmla="*/ 2242 h 2337"/>
                  <a:gd name="T66" fmla="*/ 153 w 1358"/>
                  <a:gd name="T67" fmla="*/ 2177 h 2337"/>
                  <a:gd name="T68" fmla="*/ 151 w 1358"/>
                  <a:gd name="T69" fmla="*/ 2080 h 2337"/>
                  <a:gd name="T70" fmla="*/ 89 w 1358"/>
                  <a:gd name="T71" fmla="*/ 2038 h 2337"/>
                  <a:gd name="T72" fmla="*/ 47 w 1358"/>
                  <a:gd name="T73" fmla="*/ 1979 h 2337"/>
                  <a:gd name="T74" fmla="*/ 26 w 1358"/>
                  <a:gd name="T75" fmla="*/ 1908 h 2337"/>
                  <a:gd name="T76" fmla="*/ 12 w 1358"/>
                  <a:gd name="T77" fmla="*/ 1737 h 2337"/>
                  <a:gd name="T78" fmla="*/ 3 w 1358"/>
                  <a:gd name="T79" fmla="*/ 1587 h 2337"/>
                  <a:gd name="T80" fmla="*/ 0 w 1358"/>
                  <a:gd name="T81" fmla="*/ 1447 h 2337"/>
                  <a:gd name="T82" fmla="*/ 1 w 1358"/>
                  <a:gd name="T83" fmla="*/ 1307 h 2337"/>
                  <a:gd name="T84" fmla="*/ 8 w 1358"/>
                  <a:gd name="T85" fmla="*/ 1156 h 2337"/>
                  <a:gd name="T86" fmla="*/ 19 w 1358"/>
                  <a:gd name="T87" fmla="*/ 987 h 2337"/>
                  <a:gd name="T88" fmla="*/ 38 w 1358"/>
                  <a:gd name="T89" fmla="*/ 904 h 2337"/>
                  <a:gd name="T90" fmla="*/ 80 w 1358"/>
                  <a:gd name="T91" fmla="*/ 832 h 2337"/>
                  <a:gd name="T92" fmla="*/ 139 w 1358"/>
                  <a:gd name="T93" fmla="*/ 773 h 2337"/>
                  <a:gd name="T94" fmla="*/ 213 w 1358"/>
                  <a:gd name="T95" fmla="*/ 733 h 2337"/>
                  <a:gd name="T96" fmla="*/ 295 w 1358"/>
                  <a:gd name="T97" fmla="*/ 713 h 2337"/>
                  <a:gd name="T98" fmla="*/ 378 w 1358"/>
                  <a:gd name="T99" fmla="*/ 707 h 2337"/>
                  <a:gd name="T100" fmla="*/ 317 w 1358"/>
                  <a:gd name="T101" fmla="*/ 624 h 2337"/>
                  <a:gd name="T102" fmla="*/ 277 w 1358"/>
                  <a:gd name="T103" fmla="*/ 527 h 2337"/>
                  <a:gd name="T104" fmla="*/ 263 w 1358"/>
                  <a:gd name="T105" fmla="*/ 419 h 2337"/>
                  <a:gd name="T106" fmla="*/ 278 w 1358"/>
                  <a:gd name="T107" fmla="*/ 308 h 2337"/>
                  <a:gd name="T108" fmla="*/ 320 w 1358"/>
                  <a:gd name="T109" fmla="*/ 208 h 2337"/>
                  <a:gd name="T110" fmla="*/ 387 w 1358"/>
                  <a:gd name="T111" fmla="*/ 123 h 2337"/>
                  <a:gd name="T112" fmla="*/ 471 w 1358"/>
                  <a:gd name="T113" fmla="*/ 57 h 2337"/>
                  <a:gd name="T114" fmla="*/ 572 w 1358"/>
                  <a:gd name="T115" fmla="*/ 14 h 2337"/>
                  <a:gd name="T116" fmla="*/ 683 w 1358"/>
                  <a:gd name="T117" fmla="*/ 0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8" h="2337">
                    <a:moveTo>
                      <a:pt x="683" y="0"/>
                    </a:moveTo>
                    <a:lnTo>
                      <a:pt x="740" y="4"/>
                    </a:lnTo>
                    <a:lnTo>
                      <a:pt x="795" y="14"/>
                    </a:lnTo>
                    <a:lnTo>
                      <a:pt x="846" y="33"/>
                    </a:lnTo>
                    <a:lnTo>
                      <a:pt x="896" y="57"/>
                    </a:lnTo>
                    <a:lnTo>
                      <a:pt x="939" y="87"/>
                    </a:lnTo>
                    <a:lnTo>
                      <a:pt x="980" y="123"/>
                    </a:lnTo>
                    <a:lnTo>
                      <a:pt x="1015" y="163"/>
                    </a:lnTo>
                    <a:lnTo>
                      <a:pt x="1046" y="208"/>
                    </a:lnTo>
                    <a:lnTo>
                      <a:pt x="1070" y="256"/>
                    </a:lnTo>
                    <a:lnTo>
                      <a:pt x="1088" y="308"/>
                    </a:lnTo>
                    <a:lnTo>
                      <a:pt x="1099" y="363"/>
                    </a:lnTo>
                    <a:lnTo>
                      <a:pt x="1104" y="419"/>
                    </a:lnTo>
                    <a:lnTo>
                      <a:pt x="1100" y="475"/>
                    </a:lnTo>
                    <a:lnTo>
                      <a:pt x="1089" y="527"/>
                    </a:lnTo>
                    <a:lnTo>
                      <a:pt x="1072" y="578"/>
                    </a:lnTo>
                    <a:lnTo>
                      <a:pt x="1049" y="625"/>
                    </a:lnTo>
                    <a:lnTo>
                      <a:pt x="1021" y="669"/>
                    </a:lnTo>
                    <a:lnTo>
                      <a:pt x="988" y="708"/>
                    </a:lnTo>
                    <a:lnTo>
                      <a:pt x="1024" y="711"/>
                    </a:lnTo>
                    <a:lnTo>
                      <a:pt x="1063" y="713"/>
                    </a:lnTo>
                    <a:lnTo>
                      <a:pt x="1105" y="719"/>
                    </a:lnTo>
                    <a:lnTo>
                      <a:pt x="1145" y="733"/>
                    </a:lnTo>
                    <a:lnTo>
                      <a:pt x="1182" y="750"/>
                    </a:lnTo>
                    <a:lnTo>
                      <a:pt x="1217" y="773"/>
                    </a:lnTo>
                    <a:lnTo>
                      <a:pt x="1249" y="800"/>
                    </a:lnTo>
                    <a:lnTo>
                      <a:pt x="1277" y="832"/>
                    </a:lnTo>
                    <a:lnTo>
                      <a:pt x="1300" y="866"/>
                    </a:lnTo>
                    <a:lnTo>
                      <a:pt x="1318" y="904"/>
                    </a:lnTo>
                    <a:lnTo>
                      <a:pt x="1331" y="944"/>
                    </a:lnTo>
                    <a:lnTo>
                      <a:pt x="1337" y="987"/>
                    </a:lnTo>
                    <a:lnTo>
                      <a:pt x="1344" y="1074"/>
                    </a:lnTo>
                    <a:lnTo>
                      <a:pt x="1349" y="1156"/>
                    </a:lnTo>
                    <a:lnTo>
                      <a:pt x="1353" y="1233"/>
                    </a:lnTo>
                    <a:lnTo>
                      <a:pt x="1355" y="1306"/>
                    </a:lnTo>
                    <a:lnTo>
                      <a:pt x="1358" y="1377"/>
                    </a:lnTo>
                    <a:lnTo>
                      <a:pt x="1358" y="1447"/>
                    </a:lnTo>
                    <a:lnTo>
                      <a:pt x="1356" y="1516"/>
                    </a:lnTo>
                    <a:lnTo>
                      <a:pt x="1354" y="1587"/>
                    </a:lnTo>
                    <a:lnTo>
                      <a:pt x="1350" y="1661"/>
                    </a:lnTo>
                    <a:lnTo>
                      <a:pt x="1346" y="1737"/>
                    </a:lnTo>
                    <a:lnTo>
                      <a:pt x="1338" y="1820"/>
                    </a:lnTo>
                    <a:lnTo>
                      <a:pt x="1331" y="1908"/>
                    </a:lnTo>
                    <a:lnTo>
                      <a:pt x="1324" y="1945"/>
                    </a:lnTo>
                    <a:lnTo>
                      <a:pt x="1310" y="1979"/>
                    </a:lnTo>
                    <a:lnTo>
                      <a:pt x="1291" y="2011"/>
                    </a:lnTo>
                    <a:lnTo>
                      <a:pt x="1267" y="2038"/>
                    </a:lnTo>
                    <a:lnTo>
                      <a:pt x="1238" y="2061"/>
                    </a:lnTo>
                    <a:lnTo>
                      <a:pt x="1206" y="2080"/>
                    </a:lnTo>
                    <a:lnTo>
                      <a:pt x="1206" y="2142"/>
                    </a:lnTo>
                    <a:lnTo>
                      <a:pt x="1203" y="2177"/>
                    </a:lnTo>
                    <a:lnTo>
                      <a:pt x="1194" y="2210"/>
                    </a:lnTo>
                    <a:lnTo>
                      <a:pt x="1180" y="2242"/>
                    </a:lnTo>
                    <a:lnTo>
                      <a:pt x="1161" y="2268"/>
                    </a:lnTo>
                    <a:lnTo>
                      <a:pt x="1138" y="2291"/>
                    </a:lnTo>
                    <a:lnTo>
                      <a:pt x="1110" y="2310"/>
                    </a:lnTo>
                    <a:lnTo>
                      <a:pt x="1080" y="2325"/>
                    </a:lnTo>
                    <a:lnTo>
                      <a:pt x="1047" y="2335"/>
                    </a:lnTo>
                    <a:lnTo>
                      <a:pt x="1012" y="2337"/>
                    </a:lnTo>
                    <a:lnTo>
                      <a:pt x="346" y="2337"/>
                    </a:lnTo>
                    <a:lnTo>
                      <a:pt x="311" y="2335"/>
                    </a:lnTo>
                    <a:lnTo>
                      <a:pt x="278" y="2325"/>
                    </a:lnTo>
                    <a:lnTo>
                      <a:pt x="246" y="2310"/>
                    </a:lnTo>
                    <a:lnTo>
                      <a:pt x="220" y="2291"/>
                    </a:lnTo>
                    <a:lnTo>
                      <a:pt x="197" y="2268"/>
                    </a:lnTo>
                    <a:lnTo>
                      <a:pt x="178" y="2242"/>
                    </a:lnTo>
                    <a:lnTo>
                      <a:pt x="163" y="2210"/>
                    </a:lnTo>
                    <a:lnTo>
                      <a:pt x="153" y="2177"/>
                    </a:lnTo>
                    <a:lnTo>
                      <a:pt x="151" y="2142"/>
                    </a:lnTo>
                    <a:lnTo>
                      <a:pt x="151" y="2080"/>
                    </a:lnTo>
                    <a:lnTo>
                      <a:pt x="118" y="2061"/>
                    </a:lnTo>
                    <a:lnTo>
                      <a:pt x="89" y="2038"/>
                    </a:lnTo>
                    <a:lnTo>
                      <a:pt x="65" y="2011"/>
                    </a:lnTo>
                    <a:lnTo>
                      <a:pt x="47" y="1979"/>
                    </a:lnTo>
                    <a:lnTo>
                      <a:pt x="34" y="1945"/>
                    </a:lnTo>
                    <a:lnTo>
                      <a:pt x="26" y="1908"/>
                    </a:lnTo>
                    <a:lnTo>
                      <a:pt x="18" y="1820"/>
                    </a:lnTo>
                    <a:lnTo>
                      <a:pt x="12" y="1737"/>
                    </a:lnTo>
                    <a:lnTo>
                      <a:pt x="7" y="1661"/>
                    </a:lnTo>
                    <a:lnTo>
                      <a:pt x="3" y="1587"/>
                    </a:lnTo>
                    <a:lnTo>
                      <a:pt x="1" y="1516"/>
                    </a:lnTo>
                    <a:lnTo>
                      <a:pt x="0" y="1447"/>
                    </a:lnTo>
                    <a:lnTo>
                      <a:pt x="0" y="1377"/>
                    </a:lnTo>
                    <a:lnTo>
                      <a:pt x="1" y="1307"/>
                    </a:lnTo>
                    <a:lnTo>
                      <a:pt x="3" y="1233"/>
                    </a:lnTo>
                    <a:lnTo>
                      <a:pt x="8" y="1156"/>
                    </a:lnTo>
                    <a:lnTo>
                      <a:pt x="13" y="1075"/>
                    </a:lnTo>
                    <a:lnTo>
                      <a:pt x="19" y="987"/>
                    </a:lnTo>
                    <a:lnTo>
                      <a:pt x="26" y="944"/>
                    </a:lnTo>
                    <a:lnTo>
                      <a:pt x="38" y="904"/>
                    </a:lnTo>
                    <a:lnTo>
                      <a:pt x="57" y="866"/>
                    </a:lnTo>
                    <a:lnTo>
                      <a:pt x="80" y="832"/>
                    </a:lnTo>
                    <a:lnTo>
                      <a:pt x="107" y="800"/>
                    </a:lnTo>
                    <a:lnTo>
                      <a:pt x="139" y="773"/>
                    </a:lnTo>
                    <a:lnTo>
                      <a:pt x="174" y="750"/>
                    </a:lnTo>
                    <a:lnTo>
                      <a:pt x="213" y="733"/>
                    </a:lnTo>
                    <a:lnTo>
                      <a:pt x="253" y="719"/>
                    </a:lnTo>
                    <a:lnTo>
                      <a:pt x="295" y="713"/>
                    </a:lnTo>
                    <a:lnTo>
                      <a:pt x="337" y="711"/>
                    </a:lnTo>
                    <a:lnTo>
                      <a:pt x="378" y="707"/>
                    </a:lnTo>
                    <a:lnTo>
                      <a:pt x="344" y="669"/>
                    </a:lnTo>
                    <a:lnTo>
                      <a:pt x="317" y="624"/>
                    </a:lnTo>
                    <a:lnTo>
                      <a:pt x="294" y="578"/>
                    </a:lnTo>
                    <a:lnTo>
                      <a:pt x="277" y="527"/>
                    </a:lnTo>
                    <a:lnTo>
                      <a:pt x="267" y="475"/>
                    </a:lnTo>
                    <a:lnTo>
                      <a:pt x="263" y="419"/>
                    </a:lnTo>
                    <a:lnTo>
                      <a:pt x="267" y="363"/>
                    </a:lnTo>
                    <a:lnTo>
                      <a:pt x="278" y="308"/>
                    </a:lnTo>
                    <a:lnTo>
                      <a:pt x="296" y="256"/>
                    </a:lnTo>
                    <a:lnTo>
                      <a:pt x="320" y="208"/>
                    </a:lnTo>
                    <a:lnTo>
                      <a:pt x="350" y="163"/>
                    </a:lnTo>
                    <a:lnTo>
                      <a:pt x="387" y="123"/>
                    </a:lnTo>
                    <a:lnTo>
                      <a:pt x="427" y="87"/>
                    </a:lnTo>
                    <a:lnTo>
                      <a:pt x="471" y="57"/>
                    </a:lnTo>
                    <a:lnTo>
                      <a:pt x="520" y="33"/>
                    </a:lnTo>
                    <a:lnTo>
                      <a:pt x="572" y="14"/>
                    </a:lnTo>
                    <a:lnTo>
                      <a:pt x="626" y="4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2480C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5" name="Freeform 7"/>
              <p:cNvSpPr>
                <a:spLocks noEditPoints="1"/>
              </p:cNvSpPr>
              <p:nvPr/>
            </p:nvSpPr>
            <p:spPr bwMode="auto">
              <a:xfrm>
                <a:off x="3835307" y="1065035"/>
                <a:ext cx="331022" cy="620666"/>
              </a:xfrm>
              <a:custGeom>
                <a:avLst/>
                <a:gdLst>
                  <a:gd name="T0" fmla="*/ 617 w 1118"/>
                  <a:gd name="T1" fmla="*/ 695 h 2097"/>
                  <a:gd name="T2" fmla="*/ 752 w 1118"/>
                  <a:gd name="T3" fmla="*/ 701 h 2097"/>
                  <a:gd name="T4" fmla="*/ 934 w 1118"/>
                  <a:gd name="T5" fmla="*/ 713 h 2097"/>
                  <a:gd name="T6" fmla="*/ 1031 w 1118"/>
                  <a:gd name="T7" fmla="*/ 753 h 2097"/>
                  <a:gd name="T8" fmla="*/ 1091 w 1118"/>
                  <a:gd name="T9" fmla="*/ 841 h 2097"/>
                  <a:gd name="T10" fmla="*/ 1109 w 1118"/>
                  <a:gd name="T11" fmla="*/ 1042 h 2097"/>
                  <a:gd name="T12" fmla="*/ 1118 w 1118"/>
                  <a:gd name="T13" fmla="*/ 1258 h 2097"/>
                  <a:gd name="T14" fmla="*/ 1114 w 1118"/>
                  <a:gd name="T15" fmla="*/ 1463 h 2097"/>
                  <a:gd name="T16" fmla="*/ 1100 w 1118"/>
                  <a:gd name="T17" fmla="*/ 1690 h 2097"/>
                  <a:gd name="T18" fmla="*/ 1073 w 1118"/>
                  <a:gd name="T19" fmla="*/ 1823 h 2097"/>
                  <a:gd name="T20" fmla="*/ 1009 w 1118"/>
                  <a:gd name="T21" fmla="*/ 1858 h 2097"/>
                  <a:gd name="T22" fmla="*/ 984 w 1118"/>
                  <a:gd name="T23" fmla="*/ 1862 h 2097"/>
                  <a:gd name="T24" fmla="*/ 976 w 1118"/>
                  <a:gd name="T25" fmla="*/ 1866 h 2097"/>
                  <a:gd name="T26" fmla="*/ 964 w 1118"/>
                  <a:gd name="T27" fmla="*/ 2043 h 2097"/>
                  <a:gd name="T28" fmla="*/ 929 w 1118"/>
                  <a:gd name="T29" fmla="*/ 2088 h 2097"/>
                  <a:gd name="T30" fmla="*/ 226 w 1118"/>
                  <a:gd name="T31" fmla="*/ 2097 h 2097"/>
                  <a:gd name="T32" fmla="*/ 172 w 1118"/>
                  <a:gd name="T33" fmla="*/ 2076 h 2097"/>
                  <a:gd name="T34" fmla="*/ 151 w 1118"/>
                  <a:gd name="T35" fmla="*/ 2022 h 2097"/>
                  <a:gd name="T36" fmla="*/ 136 w 1118"/>
                  <a:gd name="T37" fmla="*/ 1865 h 2097"/>
                  <a:gd name="T38" fmla="*/ 129 w 1118"/>
                  <a:gd name="T39" fmla="*/ 1860 h 2097"/>
                  <a:gd name="T40" fmla="*/ 84 w 1118"/>
                  <a:gd name="T41" fmla="*/ 1852 h 2097"/>
                  <a:gd name="T42" fmla="*/ 31 w 1118"/>
                  <a:gd name="T43" fmla="*/ 1801 h 2097"/>
                  <a:gd name="T44" fmla="*/ 12 w 1118"/>
                  <a:gd name="T45" fmla="*/ 1610 h 2097"/>
                  <a:gd name="T46" fmla="*/ 1 w 1118"/>
                  <a:gd name="T47" fmla="*/ 1394 h 2097"/>
                  <a:gd name="T48" fmla="*/ 1 w 1118"/>
                  <a:gd name="T49" fmla="*/ 1189 h 2097"/>
                  <a:gd name="T50" fmla="*/ 13 w 1118"/>
                  <a:gd name="T51" fmla="*/ 962 h 2097"/>
                  <a:gd name="T52" fmla="*/ 39 w 1118"/>
                  <a:gd name="T53" fmla="*/ 808 h 2097"/>
                  <a:gd name="T54" fmla="*/ 116 w 1118"/>
                  <a:gd name="T55" fmla="*/ 734 h 2097"/>
                  <a:gd name="T56" fmla="*/ 251 w 1118"/>
                  <a:gd name="T57" fmla="*/ 708 h 2097"/>
                  <a:gd name="T58" fmla="*/ 413 w 1118"/>
                  <a:gd name="T59" fmla="*/ 698 h 2097"/>
                  <a:gd name="T60" fmla="*/ 539 w 1118"/>
                  <a:gd name="T61" fmla="*/ 694 h 2097"/>
                  <a:gd name="T62" fmla="*/ 650 w 1118"/>
                  <a:gd name="T63" fmla="*/ 12 h 2097"/>
                  <a:gd name="T64" fmla="*/ 760 w 1118"/>
                  <a:gd name="T65" fmla="*/ 73 h 2097"/>
                  <a:gd name="T66" fmla="*/ 836 w 1118"/>
                  <a:gd name="T67" fmla="*/ 174 h 2097"/>
                  <a:gd name="T68" fmla="*/ 864 w 1118"/>
                  <a:gd name="T69" fmla="*/ 299 h 2097"/>
                  <a:gd name="T70" fmla="*/ 836 w 1118"/>
                  <a:gd name="T71" fmla="*/ 426 h 2097"/>
                  <a:gd name="T72" fmla="*/ 760 w 1118"/>
                  <a:gd name="T73" fmla="*/ 527 h 2097"/>
                  <a:gd name="T74" fmla="*/ 650 w 1118"/>
                  <a:gd name="T75" fmla="*/ 587 h 2097"/>
                  <a:gd name="T76" fmla="*/ 519 w 1118"/>
                  <a:gd name="T77" fmla="*/ 597 h 2097"/>
                  <a:gd name="T78" fmla="*/ 400 w 1118"/>
                  <a:gd name="T79" fmla="*/ 552 h 2097"/>
                  <a:gd name="T80" fmla="*/ 311 w 1118"/>
                  <a:gd name="T81" fmla="*/ 463 h 2097"/>
                  <a:gd name="T82" fmla="*/ 267 w 1118"/>
                  <a:gd name="T83" fmla="*/ 344 h 2097"/>
                  <a:gd name="T84" fmla="*/ 275 w 1118"/>
                  <a:gd name="T85" fmla="*/ 212 h 2097"/>
                  <a:gd name="T86" fmla="*/ 337 w 1118"/>
                  <a:gd name="T87" fmla="*/ 102 h 2097"/>
                  <a:gd name="T88" fmla="*/ 437 w 1118"/>
                  <a:gd name="T89" fmla="*/ 27 h 2097"/>
                  <a:gd name="T90" fmla="*/ 563 w 1118"/>
                  <a:gd name="T91" fmla="*/ 0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18" h="2097">
                    <a:moveTo>
                      <a:pt x="539" y="694"/>
                    </a:moveTo>
                    <a:lnTo>
                      <a:pt x="577" y="694"/>
                    </a:lnTo>
                    <a:lnTo>
                      <a:pt x="617" y="695"/>
                    </a:lnTo>
                    <a:lnTo>
                      <a:pt x="658" y="696"/>
                    </a:lnTo>
                    <a:lnTo>
                      <a:pt x="703" y="698"/>
                    </a:lnTo>
                    <a:lnTo>
                      <a:pt x="752" y="701"/>
                    </a:lnTo>
                    <a:lnTo>
                      <a:pt x="806" y="704"/>
                    </a:lnTo>
                    <a:lnTo>
                      <a:pt x="866" y="708"/>
                    </a:lnTo>
                    <a:lnTo>
                      <a:pt x="934" y="713"/>
                    </a:lnTo>
                    <a:lnTo>
                      <a:pt x="969" y="719"/>
                    </a:lnTo>
                    <a:lnTo>
                      <a:pt x="1002" y="734"/>
                    </a:lnTo>
                    <a:lnTo>
                      <a:pt x="1031" y="753"/>
                    </a:lnTo>
                    <a:lnTo>
                      <a:pt x="1056" y="778"/>
                    </a:lnTo>
                    <a:lnTo>
                      <a:pt x="1077" y="808"/>
                    </a:lnTo>
                    <a:lnTo>
                      <a:pt x="1091" y="841"/>
                    </a:lnTo>
                    <a:lnTo>
                      <a:pt x="1097" y="875"/>
                    </a:lnTo>
                    <a:lnTo>
                      <a:pt x="1105" y="962"/>
                    </a:lnTo>
                    <a:lnTo>
                      <a:pt x="1109" y="1042"/>
                    </a:lnTo>
                    <a:lnTo>
                      <a:pt x="1113" y="1117"/>
                    </a:lnTo>
                    <a:lnTo>
                      <a:pt x="1117" y="1189"/>
                    </a:lnTo>
                    <a:lnTo>
                      <a:pt x="1118" y="1258"/>
                    </a:lnTo>
                    <a:lnTo>
                      <a:pt x="1118" y="1326"/>
                    </a:lnTo>
                    <a:lnTo>
                      <a:pt x="1117" y="1394"/>
                    </a:lnTo>
                    <a:lnTo>
                      <a:pt x="1114" y="1463"/>
                    </a:lnTo>
                    <a:lnTo>
                      <a:pt x="1111" y="1534"/>
                    </a:lnTo>
                    <a:lnTo>
                      <a:pt x="1106" y="1610"/>
                    </a:lnTo>
                    <a:lnTo>
                      <a:pt x="1100" y="1690"/>
                    </a:lnTo>
                    <a:lnTo>
                      <a:pt x="1091" y="1777"/>
                    </a:lnTo>
                    <a:lnTo>
                      <a:pt x="1085" y="1801"/>
                    </a:lnTo>
                    <a:lnTo>
                      <a:pt x="1073" y="1823"/>
                    </a:lnTo>
                    <a:lnTo>
                      <a:pt x="1055" y="1840"/>
                    </a:lnTo>
                    <a:lnTo>
                      <a:pt x="1033" y="1852"/>
                    </a:lnTo>
                    <a:lnTo>
                      <a:pt x="1009" y="1858"/>
                    </a:lnTo>
                    <a:lnTo>
                      <a:pt x="996" y="1859"/>
                    </a:lnTo>
                    <a:lnTo>
                      <a:pt x="987" y="1860"/>
                    </a:lnTo>
                    <a:lnTo>
                      <a:pt x="984" y="1862"/>
                    </a:lnTo>
                    <a:lnTo>
                      <a:pt x="982" y="1864"/>
                    </a:lnTo>
                    <a:lnTo>
                      <a:pt x="980" y="1865"/>
                    </a:lnTo>
                    <a:lnTo>
                      <a:pt x="976" y="1866"/>
                    </a:lnTo>
                    <a:lnTo>
                      <a:pt x="967" y="1868"/>
                    </a:lnTo>
                    <a:lnTo>
                      <a:pt x="967" y="2022"/>
                    </a:lnTo>
                    <a:lnTo>
                      <a:pt x="964" y="2043"/>
                    </a:lnTo>
                    <a:lnTo>
                      <a:pt x="956" y="2061"/>
                    </a:lnTo>
                    <a:lnTo>
                      <a:pt x="945" y="2076"/>
                    </a:lnTo>
                    <a:lnTo>
                      <a:pt x="929" y="2088"/>
                    </a:lnTo>
                    <a:lnTo>
                      <a:pt x="911" y="2095"/>
                    </a:lnTo>
                    <a:lnTo>
                      <a:pt x="892" y="2097"/>
                    </a:lnTo>
                    <a:lnTo>
                      <a:pt x="226" y="2097"/>
                    </a:lnTo>
                    <a:lnTo>
                      <a:pt x="205" y="2095"/>
                    </a:lnTo>
                    <a:lnTo>
                      <a:pt x="187" y="2088"/>
                    </a:lnTo>
                    <a:lnTo>
                      <a:pt x="172" y="2076"/>
                    </a:lnTo>
                    <a:lnTo>
                      <a:pt x="160" y="2061"/>
                    </a:lnTo>
                    <a:lnTo>
                      <a:pt x="153" y="2043"/>
                    </a:lnTo>
                    <a:lnTo>
                      <a:pt x="151" y="2022"/>
                    </a:lnTo>
                    <a:lnTo>
                      <a:pt x="151" y="1868"/>
                    </a:lnTo>
                    <a:lnTo>
                      <a:pt x="141" y="1866"/>
                    </a:lnTo>
                    <a:lnTo>
                      <a:pt x="136" y="1865"/>
                    </a:lnTo>
                    <a:lnTo>
                      <a:pt x="134" y="1864"/>
                    </a:lnTo>
                    <a:lnTo>
                      <a:pt x="133" y="1862"/>
                    </a:lnTo>
                    <a:lnTo>
                      <a:pt x="129" y="1860"/>
                    </a:lnTo>
                    <a:lnTo>
                      <a:pt x="122" y="1859"/>
                    </a:lnTo>
                    <a:lnTo>
                      <a:pt x="108" y="1858"/>
                    </a:lnTo>
                    <a:lnTo>
                      <a:pt x="84" y="1852"/>
                    </a:lnTo>
                    <a:lnTo>
                      <a:pt x="62" y="1840"/>
                    </a:lnTo>
                    <a:lnTo>
                      <a:pt x="44" y="1823"/>
                    </a:lnTo>
                    <a:lnTo>
                      <a:pt x="31" y="1801"/>
                    </a:lnTo>
                    <a:lnTo>
                      <a:pt x="25" y="1777"/>
                    </a:lnTo>
                    <a:lnTo>
                      <a:pt x="18" y="1690"/>
                    </a:lnTo>
                    <a:lnTo>
                      <a:pt x="12" y="1610"/>
                    </a:lnTo>
                    <a:lnTo>
                      <a:pt x="7" y="1534"/>
                    </a:lnTo>
                    <a:lnTo>
                      <a:pt x="3" y="1463"/>
                    </a:lnTo>
                    <a:lnTo>
                      <a:pt x="1" y="1394"/>
                    </a:lnTo>
                    <a:lnTo>
                      <a:pt x="0" y="1326"/>
                    </a:lnTo>
                    <a:lnTo>
                      <a:pt x="0" y="1258"/>
                    </a:lnTo>
                    <a:lnTo>
                      <a:pt x="1" y="1189"/>
                    </a:lnTo>
                    <a:lnTo>
                      <a:pt x="3" y="1117"/>
                    </a:lnTo>
                    <a:lnTo>
                      <a:pt x="7" y="1042"/>
                    </a:lnTo>
                    <a:lnTo>
                      <a:pt x="13" y="962"/>
                    </a:lnTo>
                    <a:lnTo>
                      <a:pt x="19" y="875"/>
                    </a:lnTo>
                    <a:lnTo>
                      <a:pt x="26" y="841"/>
                    </a:lnTo>
                    <a:lnTo>
                      <a:pt x="39" y="808"/>
                    </a:lnTo>
                    <a:lnTo>
                      <a:pt x="60" y="778"/>
                    </a:lnTo>
                    <a:lnTo>
                      <a:pt x="85" y="753"/>
                    </a:lnTo>
                    <a:lnTo>
                      <a:pt x="116" y="734"/>
                    </a:lnTo>
                    <a:lnTo>
                      <a:pt x="148" y="719"/>
                    </a:lnTo>
                    <a:lnTo>
                      <a:pt x="183" y="713"/>
                    </a:lnTo>
                    <a:lnTo>
                      <a:pt x="251" y="708"/>
                    </a:lnTo>
                    <a:lnTo>
                      <a:pt x="311" y="704"/>
                    </a:lnTo>
                    <a:lnTo>
                      <a:pt x="365" y="701"/>
                    </a:lnTo>
                    <a:lnTo>
                      <a:pt x="413" y="698"/>
                    </a:lnTo>
                    <a:lnTo>
                      <a:pt x="458" y="696"/>
                    </a:lnTo>
                    <a:lnTo>
                      <a:pt x="499" y="695"/>
                    </a:lnTo>
                    <a:lnTo>
                      <a:pt x="539" y="694"/>
                    </a:lnTo>
                    <a:close/>
                    <a:moveTo>
                      <a:pt x="563" y="0"/>
                    </a:moveTo>
                    <a:lnTo>
                      <a:pt x="608" y="3"/>
                    </a:lnTo>
                    <a:lnTo>
                      <a:pt x="650" y="12"/>
                    </a:lnTo>
                    <a:lnTo>
                      <a:pt x="690" y="27"/>
                    </a:lnTo>
                    <a:lnTo>
                      <a:pt x="726" y="48"/>
                    </a:lnTo>
                    <a:lnTo>
                      <a:pt x="760" y="73"/>
                    </a:lnTo>
                    <a:lnTo>
                      <a:pt x="790" y="102"/>
                    </a:lnTo>
                    <a:lnTo>
                      <a:pt x="816" y="136"/>
                    </a:lnTo>
                    <a:lnTo>
                      <a:pt x="836" y="174"/>
                    </a:lnTo>
                    <a:lnTo>
                      <a:pt x="851" y="212"/>
                    </a:lnTo>
                    <a:lnTo>
                      <a:pt x="860" y="256"/>
                    </a:lnTo>
                    <a:lnTo>
                      <a:pt x="864" y="299"/>
                    </a:lnTo>
                    <a:lnTo>
                      <a:pt x="860" y="344"/>
                    </a:lnTo>
                    <a:lnTo>
                      <a:pt x="851" y="387"/>
                    </a:lnTo>
                    <a:lnTo>
                      <a:pt x="836" y="426"/>
                    </a:lnTo>
                    <a:lnTo>
                      <a:pt x="816" y="463"/>
                    </a:lnTo>
                    <a:lnTo>
                      <a:pt x="790" y="497"/>
                    </a:lnTo>
                    <a:lnTo>
                      <a:pt x="760" y="527"/>
                    </a:lnTo>
                    <a:lnTo>
                      <a:pt x="726" y="552"/>
                    </a:lnTo>
                    <a:lnTo>
                      <a:pt x="690" y="573"/>
                    </a:lnTo>
                    <a:lnTo>
                      <a:pt x="650" y="587"/>
                    </a:lnTo>
                    <a:lnTo>
                      <a:pt x="608" y="597"/>
                    </a:lnTo>
                    <a:lnTo>
                      <a:pt x="563" y="601"/>
                    </a:lnTo>
                    <a:lnTo>
                      <a:pt x="519" y="597"/>
                    </a:lnTo>
                    <a:lnTo>
                      <a:pt x="477" y="587"/>
                    </a:lnTo>
                    <a:lnTo>
                      <a:pt x="437" y="573"/>
                    </a:lnTo>
                    <a:lnTo>
                      <a:pt x="400" y="552"/>
                    </a:lnTo>
                    <a:lnTo>
                      <a:pt x="366" y="527"/>
                    </a:lnTo>
                    <a:lnTo>
                      <a:pt x="337" y="497"/>
                    </a:lnTo>
                    <a:lnTo>
                      <a:pt x="311" y="463"/>
                    </a:lnTo>
                    <a:lnTo>
                      <a:pt x="291" y="426"/>
                    </a:lnTo>
                    <a:lnTo>
                      <a:pt x="275" y="387"/>
                    </a:lnTo>
                    <a:lnTo>
                      <a:pt x="267" y="344"/>
                    </a:lnTo>
                    <a:lnTo>
                      <a:pt x="263" y="299"/>
                    </a:lnTo>
                    <a:lnTo>
                      <a:pt x="267" y="256"/>
                    </a:lnTo>
                    <a:lnTo>
                      <a:pt x="275" y="212"/>
                    </a:lnTo>
                    <a:lnTo>
                      <a:pt x="291" y="174"/>
                    </a:lnTo>
                    <a:lnTo>
                      <a:pt x="311" y="136"/>
                    </a:lnTo>
                    <a:lnTo>
                      <a:pt x="337" y="102"/>
                    </a:lnTo>
                    <a:lnTo>
                      <a:pt x="366" y="73"/>
                    </a:lnTo>
                    <a:lnTo>
                      <a:pt x="400" y="48"/>
                    </a:lnTo>
                    <a:lnTo>
                      <a:pt x="437" y="27"/>
                    </a:lnTo>
                    <a:lnTo>
                      <a:pt x="477" y="12"/>
                    </a:lnTo>
                    <a:lnTo>
                      <a:pt x="519" y="3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67" name="Group 166"/>
          <p:cNvGrpSpPr/>
          <p:nvPr/>
        </p:nvGrpSpPr>
        <p:grpSpPr>
          <a:xfrm>
            <a:off x="5723214" y="3511549"/>
            <a:ext cx="1168861" cy="864740"/>
            <a:chOff x="5027721" y="2973378"/>
            <a:chExt cx="2136559" cy="1580657"/>
          </a:xfrm>
        </p:grpSpPr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5027721" y="2973378"/>
              <a:ext cx="2136559" cy="1358553"/>
            </a:xfrm>
            <a:custGeom>
              <a:avLst/>
              <a:gdLst>
                <a:gd name="T0" fmla="*/ 1531 w 2706"/>
                <a:gd name="T1" fmla="*/ 4 h 1717"/>
                <a:gd name="T2" fmla="*/ 1651 w 2706"/>
                <a:gd name="T3" fmla="*/ 33 h 1717"/>
                <a:gd name="T4" fmla="*/ 1758 w 2706"/>
                <a:gd name="T5" fmla="*/ 85 h 1717"/>
                <a:gd name="T6" fmla="*/ 1851 w 2706"/>
                <a:gd name="T7" fmla="*/ 160 h 1717"/>
                <a:gd name="T8" fmla="*/ 1925 w 2706"/>
                <a:gd name="T9" fmla="*/ 253 h 1717"/>
                <a:gd name="T10" fmla="*/ 1978 w 2706"/>
                <a:gd name="T11" fmla="*/ 362 h 1717"/>
                <a:gd name="T12" fmla="*/ 2016 w 2706"/>
                <a:gd name="T13" fmla="*/ 419 h 1717"/>
                <a:gd name="T14" fmla="*/ 2126 w 2706"/>
                <a:gd name="T15" fmla="*/ 433 h 1717"/>
                <a:gd name="T16" fmla="*/ 2226 w 2706"/>
                <a:gd name="T17" fmla="*/ 472 h 1717"/>
                <a:gd name="T18" fmla="*/ 2313 w 2706"/>
                <a:gd name="T19" fmla="*/ 532 h 1717"/>
                <a:gd name="T20" fmla="*/ 2383 w 2706"/>
                <a:gd name="T21" fmla="*/ 611 h 1717"/>
                <a:gd name="T22" fmla="*/ 2434 w 2706"/>
                <a:gd name="T23" fmla="*/ 705 h 1717"/>
                <a:gd name="T24" fmla="*/ 2461 w 2706"/>
                <a:gd name="T25" fmla="*/ 812 h 1717"/>
                <a:gd name="T26" fmla="*/ 2461 w 2706"/>
                <a:gd name="T27" fmla="*/ 923 h 1717"/>
                <a:gd name="T28" fmla="*/ 2493 w 2706"/>
                <a:gd name="T29" fmla="*/ 994 h 1717"/>
                <a:gd name="T30" fmla="*/ 2572 w 2706"/>
                <a:gd name="T31" fmla="*/ 1045 h 1717"/>
                <a:gd name="T32" fmla="*/ 2635 w 2706"/>
                <a:gd name="T33" fmla="*/ 1113 h 1717"/>
                <a:gd name="T34" fmla="*/ 2680 w 2706"/>
                <a:gd name="T35" fmla="*/ 1194 h 1717"/>
                <a:gd name="T36" fmla="*/ 2704 w 2706"/>
                <a:gd name="T37" fmla="*/ 1287 h 1717"/>
                <a:gd name="T38" fmla="*/ 2703 w 2706"/>
                <a:gd name="T39" fmla="*/ 1387 h 1717"/>
                <a:gd name="T40" fmla="*/ 2677 w 2706"/>
                <a:gd name="T41" fmla="*/ 1484 h 1717"/>
                <a:gd name="T42" fmla="*/ 2628 w 2706"/>
                <a:gd name="T43" fmla="*/ 1568 h 1717"/>
                <a:gd name="T44" fmla="*/ 2559 w 2706"/>
                <a:gd name="T45" fmla="*/ 1637 h 1717"/>
                <a:gd name="T46" fmla="*/ 2474 w 2706"/>
                <a:gd name="T47" fmla="*/ 1687 h 1717"/>
                <a:gd name="T48" fmla="*/ 2377 w 2706"/>
                <a:gd name="T49" fmla="*/ 1714 h 1717"/>
                <a:gd name="T50" fmla="*/ 521 w 2706"/>
                <a:gd name="T51" fmla="*/ 1717 h 1717"/>
                <a:gd name="T52" fmla="*/ 402 w 2706"/>
                <a:gd name="T53" fmla="*/ 1704 h 1717"/>
                <a:gd name="T54" fmla="*/ 292 w 2706"/>
                <a:gd name="T55" fmla="*/ 1665 h 1717"/>
                <a:gd name="T56" fmla="*/ 195 w 2706"/>
                <a:gd name="T57" fmla="*/ 1604 h 1717"/>
                <a:gd name="T58" fmla="*/ 115 w 2706"/>
                <a:gd name="T59" fmla="*/ 1523 h 1717"/>
                <a:gd name="T60" fmla="*/ 54 w 2706"/>
                <a:gd name="T61" fmla="*/ 1426 h 1717"/>
                <a:gd name="T62" fmla="*/ 14 w 2706"/>
                <a:gd name="T63" fmla="*/ 1316 h 1717"/>
                <a:gd name="T64" fmla="*/ 0 w 2706"/>
                <a:gd name="T65" fmla="*/ 1196 h 1717"/>
                <a:gd name="T66" fmla="*/ 15 w 2706"/>
                <a:gd name="T67" fmla="*/ 1075 h 1717"/>
                <a:gd name="T68" fmla="*/ 55 w 2706"/>
                <a:gd name="T69" fmla="*/ 964 h 1717"/>
                <a:gd name="T70" fmla="*/ 119 w 2706"/>
                <a:gd name="T71" fmla="*/ 866 h 1717"/>
                <a:gd name="T72" fmla="*/ 202 w 2706"/>
                <a:gd name="T73" fmla="*/ 785 h 1717"/>
                <a:gd name="T74" fmla="*/ 301 w 2706"/>
                <a:gd name="T75" fmla="*/ 723 h 1717"/>
                <a:gd name="T76" fmla="*/ 414 w 2706"/>
                <a:gd name="T77" fmla="*/ 686 h 1717"/>
                <a:gd name="T78" fmla="*/ 415 w 2706"/>
                <a:gd name="T79" fmla="*/ 585 h 1717"/>
                <a:gd name="T80" fmla="*/ 442 w 2706"/>
                <a:gd name="T81" fmla="*/ 480 h 1717"/>
                <a:gd name="T82" fmla="*/ 491 w 2706"/>
                <a:gd name="T83" fmla="*/ 387 h 1717"/>
                <a:gd name="T84" fmla="*/ 561 w 2706"/>
                <a:gd name="T85" fmla="*/ 309 h 1717"/>
                <a:gd name="T86" fmla="*/ 648 w 2706"/>
                <a:gd name="T87" fmla="*/ 249 h 1717"/>
                <a:gd name="T88" fmla="*/ 748 w 2706"/>
                <a:gd name="T89" fmla="*/ 211 h 1717"/>
                <a:gd name="T90" fmla="*/ 858 w 2706"/>
                <a:gd name="T91" fmla="*/ 196 h 1717"/>
                <a:gd name="T92" fmla="*/ 945 w 2706"/>
                <a:gd name="T93" fmla="*/ 206 h 1717"/>
                <a:gd name="T94" fmla="*/ 1026 w 2706"/>
                <a:gd name="T95" fmla="*/ 230 h 1717"/>
                <a:gd name="T96" fmla="*/ 1101 w 2706"/>
                <a:gd name="T97" fmla="*/ 145 h 1717"/>
                <a:gd name="T98" fmla="*/ 1190 w 2706"/>
                <a:gd name="T99" fmla="*/ 78 h 1717"/>
                <a:gd name="T100" fmla="*/ 1294 w 2706"/>
                <a:gd name="T101" fmla="*/ 29 h 1717"/>
                <a:gd name="T102" fmla="*/ 1408 w 2706"/>
                <a:gd name="T103" fmla="*/ 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6" h="1717">
                  <a:moveTo>
                    <a:pt x="1468" y="0"/>
                  </a:moveTo>
                  <a:lnTo>
                    <a:pt x="1531" y="4"/>
                  </a:lnTo>
                  <a:lnTo>
                    <a:pt x="1593" y="15"/>
                  </a:lnTo>
                  <a:lnTo>
                    <a:pt x="1651" y="33"/>
                  </a:lnTo>
                  <a:lnTo>
                    <a:pt x="1706" y="56"/>
                  </a:lnTo>
                  <a:lnTo>
                    <a:pt x="1758" y="85"/>
                  </a:lnTo>
                  <a:lnTo>
                    <a:pt x="1807" y="120"/>
                  </a:lnTo>
                  <a:lnTo>
                    <a:pt x="1851" y="160"/>
                  </a:lnTo>
                  <a:lnTo>
                    <a:pt x="1891" y="205"/>
                  </a:lnTo>
                  <a:lnTo>
                    <a:pt x="1925" y="253"/>
                  </a:lnTo>
                  <a:lnTo>
                    <a:pt x="1954" y="306"/>
                  </a:lnTo>
                  <a:lnTo>
                    <a:pt x="1978" y="362"/>
                  </a:lnTo>
                  <a:lnTo>
                    <a:pt x="1995" y="420"/>
                  </a:lnTo>
                  <a:lnTo>
                    <a:pt x="2016" y="419"/>
                  </a:lnTo>
                  <a:lnTo>
                    <a:pt x="2071" y="422"/>
                  </a:lnTo>
                  <a:lnTo>
                    <a:pt x="2126" y="433"/>
                  </a:lnTo>
                  <a:lnTo>
                    <a:pt x="2178" y="449"/>
                  </a:lnTo>
                  <a:lnTo>
                    <a:pt x="2226" y="472"/>
                  </a:lnTo>
                  <a:lnTo>
                    <a:pt x="2272" y="500"/>
                  </a:lnTo>
                  <a:lnTo>
                    <a:pt x="2313" y="532"/>
                  </a:lnTo>
                  <a:lnTo>
                    <a:pt x="2351" y="570"/>
                  </a:lnTo>
                  <a:lnTo>
                    <a:pt x="2383" y="611"/>
                  </a:lnTo>
                  <a:lnTo>
                    <a:pt x="2411" y="657"/>
                  </a:lnTo>
                  <a:lnTo>
                    <a:pt x="2434" y="705"/>
                  </a:lnTo>
                  <a:lnTo>
                    <a:pt x="2450" y="757"/>
                  </a:lnTo>
                  <a:lnTo>
                    <a:pt x="2461" y="812"/>
                  </a:lnTo>
                  <a:lnTo>
                    <a:pt x="2464" y="867"/>
                  </a:lnTo>
                  <a:lnTo>
                    <a:pt x="2461" y="923"/>
                  </a:lnTo>
                  <a:lnTo>
                    <a:pt x="2450" y="976"/>
                  </a:lnTo>
                  <a:lnTo>
                    <a:pt x="2493" y="994"/>
                  </a:lnTo>
                  <a:lnTo>
                    <a:pt x="2535" y="1017"/>
                  </a:lnTo>
                  <a:lnTo>
                    <a:pt x="2572" y="1045"/>
                  </a:lnTo>
                  <a:lnTo>
                    <a:pt x="2605" y="1076"/>
                  </a:lnTo>
                  <a:lnTo>
                    <a:pt x="2635" y="1113"/>
                  </a:lnTo>
                  <a:lnTo>
                    <a:pt x="2659" y="1151"/>
                  </a:lnTo>
                  <a:lnTo>
                    <a:pt x="2680" y="1194"/>
                  </a:lnTo>
                  <a:lnTo>
                    <a:pt x="2694" y="1240"/>
                  </a:lnTo>
                  <a:lnTo>
                    <a:pt x="2704" y="1287"/>
                  </a:lnTo>
                  <a:lnTo>
                    <a:pt x="2706" y="1336"/>
                  </a:lnTo>
                  <a:lnTo>
                    <a:pt x="2703" y="1387"/>
                  </a:lnTo>
                  <a:lnTo>
                    <a:pt x="2693" y="1437"/>
                  </a:lnTo>
                  <a:lnTo>
                    <a:pt x="2677" y="1484"/>
                  </a:lnTo>
                  <a:lnTo>
                    <a:pt x="2654" y="1529"/>
                  </a:lnTo>
                  <a:lnTo>
                    <a:pt x="2628" y="1568"/>
                  </a:lnTo>
                  <a:lnTo>
                    <a:pt x="2595" y="1606"/>
                  </a:lnTo>
                  <a:lnTo>
                    <a:pt x="2559" y="1637"/>
                  </a:lnTo>
                  <a:lnTo>
                    <a:pt x="2518" y="1665"/>
                  </a:lnTo>
                  <a:lnTo>
                    <a:pt x="2474" y="1687"/>
                  </a:lnTo>
                  <a:lnTo>
                    <a:pt x="2427" y="1704"/>
                  </a:lnTo>
                  <a:lnTo>
                    <a:pt x="2377" y="1714"/>
                  </a:lnTo>
                  <a:lnTo>
                    <a:pt x="2325" y="1717"/>
                  </a:lnTo>
                  <a:lnTo>
                    <a:pt x="521" y="1717"/>
                  </a:lnTo>
                  <a:lnTo>
                    <a:pt x="461" y="1714"/>
                  </a:lnTo>
                  <a:lnTo>
                    <a:pt x="402" y="1704"/>
                  </a:lnTo>
                  <a:lnTo>
                    <a:pt x="346" y="1687"/>
                  </a:lnTo>
                  <a:lnTo>
                    <a:pt x="292" y="1665"/>
                  </a:lnTo>
                  <a:lnTo>
                    <a:pt x="242" y="1636"/>
                  </a:lnTo>
                  <a:lnTo>
                    <a:pt x="195" y="1604"/>
                  </a:lnTo>
                  <a:lnTo>
                    <a:pt x="153" y="1565"/>
                  </a:lnTo>
                  <a:lnTo>
                    <a:pt x="115" y="1523"/>
                  </a:lnTo>
                  <a:lnTo>
                    <a:pt x="81" y="1475"/>
                  </a:lnTo>
                  <a:lnTo>
                    <a:pt x="54" y="1426"/>
                  </a:lnTo>
                  <a:lnTo>
                    <a:pt x="31" y="1373"/>
                  </a:lnTo>
                  <a:lnTo>
                    <a:pt x="14" y="1316"/>
                  </a:lnTo>
                  <a:lnTo>
                    <a:pt x="4" y="1257"/>
                  </a:lnTo>
                  <a:lnTo>
                    <a:pt x="0" y="1196"/>
                  </a:lnTo>
                  <a:lnTo>
                    <a:pt x="4" y="1134"/>
                  </a:lnTo>
                  <a:lnTo>
                    <a:pt x="15" y="1075"/>
                  </a:lnTo>
                  <a:lnTo>
                    <a:pt x="32" y="1017"/>
                  </a:lnTo>
                  <a:lnTo>
                    <a:pt x="55" y="964"/>
                  </a:lnTo>
                  <a:lnTo>
                    <a:pt x="84" y="913"/>
                  </a:lnTo>
                  <a:lnTo>
                    <a:pt x="119" y="866"/>
                  </a:lnTo>
                  <a:lnTo>
                    <a:pt x="157" y="822"/>
                  </a:lnTo>
                  <a:lnTo>
                    <a:pt x="202" y="785"/>
                  </a:lnTo>
                  <a:lnTo>
                    <a:pt x="249" y="751"/>
                  </a:lnTo>
                  <a:lnTo>
                    <a:pt x="301" y="723"/>
                  </a:lnTo>
                  <a:lnTo>
                    <a:pt x="357" y="702"/>
                  </a:lnTo>
                  <a:lnTo>
                    <a:pt x="414" y="686"/>
                  </a:lnTo>
                  <a:lnTo>
                    <a:pt x="413" y="641"/>
                  </a:lnTo>
                  <a:lnTo>
                    <a:pt x="415" y="585"/>
                  </a:lnTo>
                  <a:lnTo>
                    <a:pt x="426" y="532"/>
                  </a:lnTo>
                  <a:lnTo>
                    <a:pt x="442" y="480"/>
                  </a:lnTo>
                  <a:lnTo>
                    <a:pt x="465" y="432"/>
                  </a:lnTo>
                  <a:lnTo>
                    <a:pt x="491" y="387"/>
                  </a:lnTo>
                  <a:lnTo>
                    <a:pt x="524" y="346"/>
                  </a:lnTo>
                  <a:lnTo>
                    <a:pt x="561" y="309"/>
                  </a:lnTo>
                  <a:lnTo>
                    <a:pt x="602" y="276"/>
                  </a:lnTo>
                  <a:lnTo>
                    <a:pt x="648" y="249"/>
                  </a:lnTo>
                  <a:lnTo>
                    <a:pt x="697" y="226"/>
                  </a:lnTo>
                  <a:lnTo>
                    <a:pt x="748" y="211"/>
                  </a:lnTo>
                  <a:lnTo>
                    <a:pt x="801" y="200"/>
                  </a:lnTo>
                  <a:lnTo>
                    <a:pt x="858" y="196"/>
                  </a:lnTo>
                  <a:lnTo>
                    <a:pt x="901" y="199"/>
                  </a:lnTo>
                  <a:lnTo>
                    <a:pt x="945" y="206"/>
                  </a:lnTo>
                  <a:lnTo>
                    <a:pt x="986" y="215"/>
                  </a:lnTo>
                  <a:lnTo>
                    <a:pt x="1026" y="230"/>
                  </a:lnTo>
                  <a:lnTo>
                    <a:pt x="1061" y="185"/>
                  </a:lnTo>
                  <a:lnTo>
                    <a:pt x="1101" y="145"/>
                  </a:lnTo>
                  <a:lnTo>
                    <a:pt x="1143" y="109"/>
                  </a:lnTo>
                  <a:lnTo>
                    <a:pt x="1190" y="78"/>
                  </a:lnTo>
                  <a:lnTo>
                    <a:pt x="1241" y="51"/>
                  </a:lnTo>
                  <a:lnTo>
                    <a:pt x="1294" y="29"/>
                  </a:lnTo>
                  <a:lnTo>
                    <a:pt x="1350" y="14"/>
                  </a:lnTo>
                  <a:lnTo>
                    <a:pt x="1408" y="4"/>
                  </a:lnTo>
                  <a:lnTo>
                    <a:pt x="1468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rgbClr val="FFFFFF"/>
                </a:gs>
                <a:gs pos="100000">
                  <a:srgbClr val="389EE7"/>
                </a:gs>
              </a:gsLst>
              <a:lin ang="1800000" scaled="0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5819630" y="3499518"/>
              <a:ext cx="966500" cy="1054517"/>
              <a:chOff x="749839" y="3008091"/>
              <a:chExt cx="1033728" cy="1127867"/>
            </a:xfrm>
          </p:grpSpPr>
          <p:sp>
            <p:nvSpPr>
              <p:cNvPr id="172" name="Freeform 171"/>
              <p:cNvSpPr>
                <a:spLocks/>
              </p:cNvSpPr>
              <p:nvPr/>
            </p:nvSpPr>
            <p:spPr bwMode="auto">
              <a:xfrm>
                <a:off x="749839" y="3509566"/>
                <a:ext cx="1033728" cy="626392"/>
              </a:xfrm>
              <a:custGeom>
                <a:avLst/>
                <a:gdLst>
                  <a:gd name="T0" fmla="*/ 1428 w 2857"/>
                  <a:gd name="T1" fmla="*/ 0 h 1727"/>
                  <a:gd name="T2" fmla="*/ 1450 w 2857"/>
                  <a:gd name="T3" fmla="*/ 1 h 1727"/>
                  <a:gd name="T4" fmla="*/ 1469 w 2857"/>
                  <a:gd name="T5" fmla="*/ 6 h 1727"/>
                  <a:gd name="T6" fmla="*/ 1486 w 2857"/>
                  <a:gd name="T7" fmla="*/ 13 h 1727"/>
                  <a:gd name="T8" fmla="*/ 2826 w 2857"/>
                  <a:gd name="T9" fmla="*/ 817 h 1727"/>
                  <a:gd name="T10" fmla="*/ 2844 w 2857"/>
                  <a:gd name="T11" fmla="*/ 831 h 1727"/>
                  <a:gd name="T12" fmla="*/ 2853 w 2857"/>
                  <a:gd name="T13" fmla="*/ 846 h 1727"/>
                  <a:gd name="T14" fmla="*/ 2857 w 2857"/>
                  <a:gd name="T15" fmla="*/ 863 h 1727"/>
                  <a:gd name="T16" fmla="*/ 2853 w 2857"/>
                  <a:gd name="T17" fmla="*/ 880 h 1727"/>
                  <a:gd name="T18" fmla="*/ 2844 w 2857"/>
                  <a:gd name="T19" fmla="*/ 895 h 1727"/>
                  <a:gd name="T20" fmla="*/ 2826 w 2857"/>
                  <a:gd name="T21" fmla="*/ 909 h 1727"/>
                  <a:gd name="T22" fmla="*/ 1486 w 2857"/>
                  <a:gd name="T23" fmla="*/ 1713 h 1727"/>
                  <a:gd name="T24" fmla="*/ 1469 w 2857"/>
                  <a:gd name="T25" fmla="*/ 1721 h 1727"/>
                  <a:gd name="T26" fmla="*/ 1450 w 2857"/>
                  <a:gd name="T27" fmla="*/ 1724 h 1727"/>
                  <a:gd name="T28" fmla="*/ 1428 w 2857"/>
                  <a:gd name="T29" fmla="*/ 1727 h 1727"/>
                  <a:gd name="T30" fmla="*/ 1407 w 2857"/>
                  <a:gd name="T31" fmla="*/ 1724 h 1727"/>
                  <a:gd name="T32" fmla="*/ 1387 w 2857"/>
                  <a:gd name="T33" fmla="*/ 1721 h 1727"/>
                  <a:gd name="T34" fmla="*/ 1371 w 2857"/>
                  <a:gd name="T35" fmla="*/ 1713 h 1727"/>
                  <a:gd name="T36" fmla="*/ 31 w 2857"/>
                  <a:gd name="T37" fmla="*/ 909 h 1727"/>
                  <a:gd name="T38" fmla="*/ 16 w 2857"/>
                  <a:gd name="T39" fmla="*/ 897 h 1727"/>
                  <a:gd name="T40" fmla="*/ 5 w 2857"/>
                  <a:gd name="T41" fmla="*/ 884 h 1727"/>
                  <a:gd name="T42" fmla="*/ 0 w 2857"/>
                  <a:gd name="T43" fmla="*/ 871 h 1727"/>
                  <a:gd name="T44" fmla="*/ 0 w 2857"/>
                  <a:gd name="T45" fmla="*/ 856 h 1727"/>
                  <a:gd name="T46" fmla="*/ 5 w 2857"/>
                  <a:gd name="T47" fmla="*/ 842 h 1727"/>
                  <a:gd name="T48" fmla="*/ 16 w 2857"/>
                  <a:gd name="T49" fmla="*/ 828 h 1727"/>
                  <a:gd name="T50" fmla="*/ 31 w 2857"/>
                  <a:gd name="T51" fmla="*/ 817 h 1727"/>
                  <a:gd name="T52" fmla="*/ 1371 w 2857"/>
                  <a:gd name="T53" fmla="*/ 13 h 1727"/>
                  <a:gd name="T54" fmla="*/ 1387 w 2857"/>
                  <a:gd name="T55" fmla="*/ 6 h 1727"/>
                  <a:gd name="T56" fmla="*/ 1407 w 2857"/>
                  <a:gd name="T57" fmla="*/ 1 h 1727"/>
                  <a:gd name="T58" fmla="*/ 1428 w 2857"/>
                  <a:gd name="T59" fmla="*/ 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7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6"/>
                    </a:lnTo>
                    <a:lnTo>
                      <a:pt x="1486" y="13"/>
                    </a:lnTo>
                    <a:lnTo>
                      <a:pt x="2826" y="817"/>
                    </a:lnTo>
                    <a:lnTo>
                      <a:pt x="2844" y="831"/>
                    </a:lnTo>
                    <a:lnTo>
                      <a:pt x="2853" y="846"/>
                    </a:lnTo>
                    <a:lnTo>
                      <a:pt x="2857" y="863"/>
                    </a:lnTo>
                    <a:lnTo>
                      <a:pt x="2853" y="880"/>
                    </a:lnTo>
                    <a:lnTo>
                      <a:pt x="2844" y="895"/>
                    </a:lnTo>
                    <a:lnTo>
                      <a:pt x="2826" y="909"/>
                    </a:lnTo>
                    <a:lnTo>
                      <a:pt x="1486" y="1713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7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3"/>
                    </a:lnTo>
                    <a:lnTo>
                      <a:pt x="31" y="909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1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8"/>
                    </a:lnTo>
                    <a:lnTo>
                      <a:pt x="31" y="817"/>
                    </a:lnTo>
                    <a:lnTo>
                      <a:pt x="1371" y="13"/>
                    </a:lnTo>
                    <a:lnTo>
                      <a:pt x="1387" y="6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3" name="Freeform 8"/>
              <p:cNvSpPr>
                <a:spLocks/>
              </p:cNvSpPr>
              <p:nvPr/>
            </p:nvSpPr>
            <p:spPr bwMode="auto">
              <a:xfrm>
                <a:off x="822254" y="3556636"/>
                <a:ext cx="888897" cy="532252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6 h 1473"/>
                  <a:gd name="T4" fmla="*/ 1228 w 2455"/>
                  <a:gd name="T5" fmla="*/ 1473 h 1473"/>
                  <a:gd name="T6" fmla="*/ 0 w 2455"/>
                  <a:gd name="T7" fmla="*/ 736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3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EF89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4" name="Freeform 9"/>
              <p:cNvSpPr>
                <a:spLocks/>
              </p:cNvSpPr>
              <p:nvPr/>
            </p:nvSpPr>
            <p:spPr bwMode="auto">
              <a:xfrm>
                <a:off x="1160795" y="3766640"/>
                <a:ext cx="412767" cy="188280"/>
              </a:xfrm>
              <a:custGeom>
                <a:avLst/>
                <a:gdLst>
                  <a:gd name="T0" fmla="*/ 120 w 1142"/>
                  <a:gd name="T1" fmla="*/ 0 h 516"/>
                  <a:gd name="T2" fmla="*/ 247 w 1142"/>
                  <a:gd name="T3" fmla="*/ 27 h 516"/>
                  <a:gd name="T4" fmla="*/ 371 w 1142"/>
                  <a:gd name="T5" fmla="*/ 57 h 516"/>
                  <a:gd name="T6" fmla="*/ 494 w 1142"/>
                  <a:gd name="T7" fmla="*/ 91 h 516"/>
                  <a:gd name="T8" fmla="*/ 611 w 1142"/>
                  <a:gd name="T9" fmla="*/ 129 h 516"/>
                  <a:gd name="T10" fmla="*/ 726 w 1142"/>
                  <a:gd name="T11" fmla="*/ 172 h 516"/>
                  <a:gd name="T12" fmla="*/ 836 w 1142"/>
                  <a:gd name="T13" fmla="*/ 219 h 516"/>
                  <a:gd name="T14" fmla="*/ 942 w 1142"/>
                  <a:gd name="T15" fmla="*/ 268 h 516"/>
                  <a:gd name="T16" fmla="*/ 1045 w 1142"/>
                  <a:gd name="T17" fmla="*/ 323 h 516"/>
                  <a:gd name="T18" fmla="*/ 1142 w 1142"/>
                  <a:gd name="T19" fmla="*/ 380 h 516"/>
                  <a:gd name="T20" fmla="*/ 914 w 1142"/>
                  <a:gd name="T21" fmla="*/ 516 h 516"/>
                  <a:gd name="T22" fmla="*/ 814 w 1142"/>
                  <a:gd name="T23" fmla="*/ 464 h 516"/>
                  <a:gd name="T24" fmla="*/ 709 w 1142"/>
                  <a:gd name="T25" fmla="*/ 416 h 516"/>
                  <a:gd name="T26" fmla="*/ 600 w 1142"/>
                  <a:gd name="T27" fmla="*/ 372 h 516"/>
                  <a:gd name="T28" fmla="*/ 487 w 1142"/>
                  <a:gd name="T29" fmla="*/ 331 h 516"/>
                  <a:gd name="T30" fmla="*/ 370 w 1142"/>
                  <a:gd name="T31" fmla="*/ 295 h 516"/>
                  <a:gd name="T32" fmla="*/ 251 w 1142"/>
                  <a:gd name="T33" fmla="*/ 264 h 516"/>
                  <a:gd name="T34" fmla="*/ 127 w 1142"/>
                  <a:gd name="T35" fmla="*/ 236 h 516"/>
                  <a:gd name="T36" fmla="*/ 0 w 1142"/>
                  <a:gd name="T37" fmla="*/ 213 h 516"/>
                  <a:gd name="T38" fmla="*/ 34 w 1142"/>
                  <a:gd name="T39" fmla="*/ 109 h 516"/>
                  <a:gd name="T40" fmla="*/ 120 w 1142"/>
                  <a:gd name="T41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2" h="516">
                    <a:moveTo>
                      <a:pt x="120" y="0"/>
                    </a:moveTo>
                    <a:lnTo>
                      <a:pt x="247" y="27"/>
                    </a:lnTo>
                    <a:lnTo>
                      <a:pt x="371" y="57"/>
                    </a:lnTo>
                    <a:lnTo>
                      <a:pt x="494" y="91"/>
                    </a:lnTo>
                    <a:lnTo>
                      <a:pt x="611" y="129"/>
                    </a:lnTo>
                    <a:lnTo>
                      <a:pt x="726" y="172"/>
                    </a:lnTo>
                    <a:lnTo>
                      <a:pt x="836" y="219"/>
                    </a:lnTo>
                    <a:lnTo>
                      <a:pt x="942" y="268"/>
                    </a:lnTo>
                    <a:lnTo>
                      <a:pt x="1045" y="323"/>
                    </a:lnTo>
                    <a:lnTo>
                      <a:pt x="1142" y="380"/>
                    </a:lnTo>
                    <a:lnTo>
                      <a:pt x="914" y="516"/>
                    </a:lnTo>
                    <a:lnTo>
                      <a:pt x="814" y="464"/>
                    </a:lnTo>
                    <a:lnTo>
                      <a:pt x="709" y="416"/>
                    </a:lnTo>
                    <a:lnTo>
                      <a:pt x="600" y="372"/>
                    </a:lnTo>
                    <a:lnTo>
                      <a:pt x="487" y="331"/>
                    </a:lnTo>
                    <a:lnTo>
                      <a:pt x="370" y="295"/>
                    </a:lnTo>
                    <a:lnTo>
                      <a:pt x="251" y="264"/>
                    </a:lnTo>
                    <a:lnTo>
                      <a:pt x="127" y="236"/>
                    </a:lnTo>
                    <a:lnTo>
                      <a:pt x="0" y="213"/>
                    </a:lnTo>
                    <a:lnTo>
                      <a:pt x="34" y="109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5" name="Freeform 10"/>
              <p:cNvSpPr>
                <a:spLocks/>
              </p:cNvSpPr>
              <p:nvPr/>
            </p:nvSpPr>
            <p:spPr bwMode="auto">
              <a:xfrm>
                <a:off x="939928" y="3712329"/>
                <a:ext cx="749497" cy="226298"/>
              </a:xfrm>
              <a:custGeom>
                <a:avLst/>
                <a:gdLst>
                  <a:gd name="T0" fmla="*/ 1597 w 2073"/>
                  <a:gd name="T1" fmla="*/ 0 h 626"/>
                  <a:gd name="T2" fmla="*/ 1626 w 2073"/>
                  <a:gd name="T3" fmla="*/ 1 h 626"/>
                  <a:gd name="T4" fmla="*/ 2073 w 2073"/>
                  <a:gd name="T5" fmla="*/ 270 h 626"/>
                  <a:gd name="T6" fmla="*/ 1957 w 2073"/>
                  <a:gd name="T7" fmla="*/ 251 h 626"/>
                  <a:gd name="T8" fmla="*/ 1840 w 2073"/>
                  <a:gd name="T9" fmla="*/ 239 h 626"/>
                  <a:gd name="T10" fmla="*/ 1719 w 2073"/>
                  <a:gd name="T11" fmla="*/ 231 h 626"/>
                  <a:gd name="T12" fmla="*/ 1597 w 2073"/>
                  <a:gd name="T13" fmla="*/ 228 h 626"/>
                  <a:gd name="T14" fmla="*/ 1473 w 2073"/>
                  <a:gd name="T15" fmla="*/ 231 h 626"/>
                  <a:gd name="T16" fmla="*/ 1350 w 2073"/>
                  <a:gd name="T17" fmla="*/ 239 h 626"/>
                  <a:gd name="T18" fmla="*/ 1229 w 2073"/>
                  <a:gd name="T19" fmla="*/ 253 h 626"/>
                  <a:gd name="T20" fmla="*/ 1112 w 2073"/>
                  <a:gd name="T21" fmla="*/ 271 h 626"/>
                  <a:gd name="T22" fmla="*/ 997 w 2073"/>
                  <a:gd name="T23" fmla="*/ 294 h 626"/>
                  <a:gd name="T24" fmla="*/ 885 w 2073"/>
                  <a:gd name="T25" fmla="*/ 322 h 626"/>
                  <a:gd name="T26" fmla="*/ 776 w 2073"/>
                  <a:gd name="T27" fmla="*/ 353 h 626"/>
                  <a:gd name="T28" fmla="*/ 671 w 2073"/>
                  <a:gd name="T29" fmla="*/ 389 h 626"/>
                  <a:gd name="T30" fmla="*/ 571 w 2073"/>
                  <a:gd name="T31" fmla="*/ 429 h 626"/>
                  <a:gd name="T32" fmla="*/ 474 w 2073"/>
                  <a:gd name="T33" fmla="*/ 473 h 626"/>
                  <a:gd name="T34" fmla="*/ 382 w 2073"/>
                  <a:gd name="T35" fmla="*/ 521 h 626"/>
                  <a:gd name="T36" fmla="*/ 295 w 2073"/>
                  <a:gd name="T37" fmla="*/ 572 h 626"/>
                  <a:gd name="T38" fmla="*/ 213 w 2073"/>
                  <a:gd name="T39" fmla="*/ 626 h 626"/>
                  <a:gd name="T40" fmla="*/ 0 w 2073"/>
                  <a:gd name="T41" fmla="*/ 498 h 626"/>
                  <a:gd name="T42" fmla="*/ 84 w 2073"/>
                  <a:gd name="T43" fmla="*/ 434 h 626"/>
                  <a:gd name="T44" fmla="*/ 175 w 2073"/>
                  <a:gd name="T45" fmla="*/ 375 h 626"/>
                  <a:gd name="T46" fmla="*/ 271 w 2073"/>
                  <a:gd name="T47" fmla="*/ 318 h 626"/>
                  <a:gd name="T48" fmla="*/ 371 w 2073"/>
                  <a:gd name="T49" fmla="*/ 266 h 626"/>
                  <a:gd name="T50" fmla="*/ 476 w 2073"/>
                  <a:gd name="T51" fmla="*/ 219 h 626"/>
                  <a:gd name="T52" fmla="*/ 587 w 2073"/>
                  <a:gd name="T53" fmla="*/ 174 h 626"/>
                  <a:gd name="T54" fmla="*/ 701 w 2073"/>
                  <a:gd name="T55" fmla="*/ 135 h 626"/>
                  <a:gd name="T56" fmla="*/ 820 w 2073"/>
                  <a:gd name="T57" fmla="*/ 100 h 626"/>
                  <a:gd name="T58" fmla="*/ 942 w 2073"/>
                  <a:gd name="T59" fmla="*/ 70 h 626"/>
                  <a:gd name="T60" fmla="*/ 1067 w 2073"/>
                  <a:gd name="T61" fmla="*/ 46 h 626"/>
                  <a:gd name="T62" fmla="*/ 1196 w 2073"/>
                  <a:gd name="T63" fmla="*/ 27 h 626"/>
                  <a:gd name="T64" fmla="*/ 1327 w 2073"/>
                  <a:gd name="T65" fmla="*/ 12 h 626"/>
                  <a:gd name="T66" fmla="*/ 1460 w 2073"/>
                  <a:gd name="T67" fmla="*/ 4 h 626"/>
                  <a:gd name="T68" fmla="*/ 1597 w 2073"/>
                  <a:gd name="T69" fmla="*/ 0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3" h="626">
                    <a:moveTo>
                      <a:pt x="1597" y="0"/>
                    </a:moveTo>
                    <a:lnTo>
                      <a:pt x="1626" y="1"/>
                    </a:lnTo>
                    <a:lnTo>
                      <a:pt x="2073" y="270"/>
                    </a:lnTo>
                    <a:lnTo>
                      <a:pt x="1957" y="251"/>
                    </a:lnTo>
                    <a:lnTo>
                      <a:pt x="1840" y="239"/>
                    </a:lnTo>
                    <a:lnTo>
                      <a:pt x="1719" y="231"/>
                    </a:lnTo>
                    <a:lnTo>
                      <a:pt x="1597" y="228"/>
                    </a:lnTo>
                    <a:lnTo>
                      <a:pt x="1473" y="231"/>
                    </a:lnTo>
                    <a:lnTo>
                      <a:pt x="1350" y="239"/>
                    </a:lnTo>
                    <a:lnTo>
                      <a:pt x="1229" y="253"/>
                    </a:lnTo>
                    <a:lnTo>
                      <a:pt x="1112" y="271"/>
                    </a:lnTo>
                    <a:lnTo>
                      <a:pt x="997" y="294"/>
                    </a:lnTo>
                    <a:lnTo>
                      <a:pt x="885" y="322"/>
                    </a:lnTo>
                    <a:lnTo>
                      <a:pt x="776" y="353"/>
                    </a:lnTo>
                    <a:lnTo>
                      <a:pt x="671" y="389"/>
                    </a:lnTo>
                    <a:lnTo>
                      <a:pt x="571" y="429"/>
                    </a:lnTo>
                    <a:lnTo>
                      <a:pt x="474" y="473"/>
                    </a:lnTo>
                    <a:lnTo>
                      <a:pt x="382" y="521"/>
                    </a:lnTo>
                    <a:lnTo>
                      <a:pt x="295" y="572"/>
                    </a:lnTo>
                    <a:lnTo>
                      <a:pt x="213" y="626"/>
                    </a:lnTo>
                    <a:lnTo>
                      <a:pt x="0" y="498"/>
                    </a:lnTo>
                    <a:lnTo>
                      <a:pt x="84" y="434"/>
                    </a:lnTo>
                    <a:lnTo>
                      <a:pt x="175" y="375"/>
                    </a:lnTo>
                    <a:lnTo>
                      <a:pt x="271" y="318"/>
                    </a:lnTo>
                    <a:lnTo>
                      <a:pt x="371" y="266"/>
                    </a:lnTo>
                    <a:lnTo>
                      <a:pt x="476" y="219"/>
                    </a:lnTo>
                    <a:lnTo>
                      <a:pt x="587" y="174"/>
                    </a:lnTo>
                    <a:lnTo>
                      <a:pt x="701" y="135"/>
                    </a:lnTo>
                    <a:lnTo>
                      <a:pt x="820" y="100"/>
                    </a:lnTo>
                    <a:lnTo>
                      <a:pt x="942" y="70"/>
                    </a:lnTo>
                    <a:lnTo>
                      <a:pt x="1067" y="46"/>
                    </a:lnTo>
                    <a:lnTo>
                      <a:pt x="1196" y="27"/>
                    </a:lnTo>
                    <a:lnTo>
                      <a:pt x="1327" y="12"/>
                    </a:lnTo>
                    <a:lnTo>
                      <a:pt x="1460" y="4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6" name="Freeform 11"/>
              <p:cNvSpPr>
                <a:spLocks/>
              </p:cNvSpPr>
              <p:nvPr/>
            </p:nvSpPr>
            <p:spPr bwMode="auto">
              <a:xfrm>
                <a:off x="749839" y="3259733"/>
                <a:ext cx="1033728" cy="624582"/>
              </a:xfrm>
              <a:custGeom>
                <a:avLst/>
                <a:gdLst>
                  <a:gd name="T0" fmla="*/ 1428 w 2857"/>
                  <a:gd name="T1" fmla="*/ 0 h 1726"/>
                  <a:gd name="T2" fmla="*/ 1450 w 2857"/>
                  <a:gd name="T3" fmla="*/ 2 h 1726"/>
                  <a:gd name="T4" fmla="*/ 1469 w 2857"/>
                  <a:gd name="T5" fmla="*/ 6 h 1726"/>
                  <a:gd name="T6" fmla="*/ 1486 w 2857"/>
                  <a:gd name="T7" fmla="*/ 14 h 1726"/>
                  <a:gd name="T8" fmla="*/ 2826 w 2857"/>
                  <a:gd name="T9" fmla="*/ 816 h 1726"/>
                  <a:gd name="T10" fmla="*/ 2844 w 2857"/>
                  <a:gd name="T11" fmla="*/ 831 h 1726"/>
                  <a:gd name="T12" fmla="*/ 2853 w 2857"/>
                  <a:gd name="T13" fmla="*/ 847 h 1726"/>
                  <a:gd name="T14" fmla="*/ 2857 w 2857"/>
                  <a:gd name="T15" fmla="*/ 864 h 1726"/>
                  <a:gd name="T16" fmla="*/ 2853 w 2857"/>
                  <a:gd name="T17" fmla="*/ 879 h 1726"/>
                  <a:gd name="T18" fmla="*/ 2844 w 2857"/>
                  <a:gd name="T19" fmla="*/ 895 h 1726"/>
                  <a:gd name="T20" fmla="*/ 2826 w 2857"/>
                  <a:gd name="T21" fmla="*/ 910 h 1726"/>
                  <a:gd name="T22" fmla="*/ 1486 w 2857"/>
                  <a:gd name="T23" fmla="*/ 1712 h 1726"/>
                  <a:gd name="T24" fmla="*/ 1469 w 2857"/>
                  <a:gd name="T25" fmla="*/ 1721 h 1726"/>
                  <a:gd name="T26" fmla="*/ 1450 w 2857"/>
                  <a:gd name="T27" fmla="*/ 1724 h 1726"/>
                  <a:gd name="T28" fmla="*/ 1428 w 2857"/>
                  <a:gd name="T29" fmla="*/ 1726 h 1726"/>
                  <a:gd name="T30" fmla="*/ 1407 w 2857"/>
                  <a:gd name="T31" fmla="*/ 1724 h 1726"/>
                  <a:gd name="T32" fmla="*/ 1387 w 2857"/>
                  <a:gd name="T33" fmla="*/ 1721 h 1726"/>
                  <a:gd name="T34" fmla="*/ 1371 w 2857"/>
                  <a:gd name="T35" fmla="*/ 1712 h 1726"/>
                  <a:gd name="T36" fmla="*/ 31 w 2857"/>
                  <a:gd name="T37" fmla="*/ 910 h 1726"/>
                  <a:gd name="T38" fmla="*/ 16 w 2857"/>
                  <a:gd name="T39" fmla="*/ 897 h 1726"/>
                  <a:gd name="T40" fmla="*/ 5 w 2857"/>
                  <a:gd name="T41" fmla="*/ 884 h 1726"/>
                  <a:gd name="T42" fmla="*/ 0 w 2857"/>
                  <a:gd name="T43" fmla="*/ 870 h 1726"/>
                  <a:gd name="T44" fmla="*/ 0 w 2857"/>
                  <a:gd name="T45" fmla="*/ 856 h 1726"/>
                  <a:gd name="T46" fmla="*/ 5 w 2857"/>
                  <a:gd name="T47" fmla="*/ 842 h 1726"/>
                  <a:gd name="T48" fmla="*/ 16 w 2857"/>
                  <a:gd name="T49" fmla="*/ 829 h 1726"/>
                  <a:gd name="T50" fmla="*/ 31 w 2857"/>
                  <a:gd name="T51" fmla="*/ 816 h 1726"/>
                  <a:gd name="T52" fmla="*/ 1371 w 2857"/>
                  <a:gd name="T53" fmla="*/ 14 h 1726"/>
                  <a:gd name="T54" fmla="*/ 1387 w 2857"/>
                  <a:gd name="T55" fmla="*/ 6 h 1726"/>
                  <a:gd name="T56" fmla="*/ 1407 w 2857"/>
                  <a:gd name="T57" fmla="*/ 2 h 1726"/>
                  <a:gd name="T58" fmla="*/ 1428 w 2857"/>
                  <a:gd name="T59" fmla="*/ 0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6">
                    <a:moveTo>
                      <a:pt x="1428" y="0"/>
                    </a:moveTo>
                    <a:lnTo>
                      <a:pt x="1450" y="2"/>
                    </a:lnTo>
                    <a:lnTo>
                      <a:pt x="1469" y="6"/>
                    </a:lnTo>
                    <a:lnTo>
                      <a:pt x="1486" y="14"/>
                    </a:lnTo>
                    <a:lnTo>
                      <a:pt x="2826" y="816"/>
                    </a:lnTo>
                    <a:lnTo>
                      <a:pt x="2844" y="831"/>
                    </a:lnTo>
                    <a:lnTo>
                      <a:pt x="2853" y="847"/>
                    </a:lnTo>
                    <a:lnTo>
                      <a:pt x="2857" y="864"/>
                    </a:lnTo>
                    <a:lnTo>
                      <a:pt x="2853" y="879"/>
                    </a:lnTo>
                    <a:lnTo>
                      <a:pt x="2844" y="895"/>
                    </a:lnTo>
                    <a:lnTo>
                      <a:pt x="2826" y="910"/>
                    </a:lnTo>
                    <a:lnTo>
                      <a:pt x="1486" y="1712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6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2"/>
                    </a:lnTo>
                    <a:lnTo>
                      <a:pt x="31" y="910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0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9"/>
                    </a:lnTo>
                    <a:lnTo>
                      <a:pt x="31" y="816"/>
                    </a:lnTo>
                    <a:lnTo>
                      <a:pt x="1371" y="14"/>
                    </a:lnTo>
                    <a:lnTo>
                      <a:pt x="1387" y="6"/>
                    </a:lnTo>
                    <a:lnTo>
                      <a:pt x="1407" y="2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7" name="Freeform 12"/>
              <p:cNvSpPr>
                <a:spLocks/>
              </p:cNvSpPr>
              <p:nvPr/>
            </p:nvSpPr>
            <p:spPr bwMode="auto">
              <a:xfrm>
                <a:off x="822254" y="3304994"/>
                <a:ext cx="888897" cy="534063"/>
              </a:xfrm>
              <a:custGeom>
                <a:avLst/>
                <a:gdLst>
                  <a:gd name="T0" fmla="*/ 1228 w 2455"/>
                  <a:gd name="T1" fmla="*/ 0 h 1474"/>
                  <a:gd name="T2" fmla="*/ 2455 w 2455"/>
                  <a:gd name="T3" fmla="*/ 736 h 1474"/>
                  <a:gd name="T4" fmla="*/ 1228 w 2455"/>
                  <a:gd name="T5" fmla="*/ 1474 h 1474"/>
                  <a:gd name="T6" fmla="*/ 0 w 2455"/>
                  <a:gd name="T7" fmla="*/ 736 h 1474"/>
                  <a:gd name="T8" fmla="*/ 1228 w 2455"/>
                  <a:gd name="T9" fmla="*/ 0 h 1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4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4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AAD0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8" name="Freeform 13"/>
              <p:cNvSpPr>
                <a:spLocks/>
              </p:cNvSpPr>
              <p:nvPr/>
            </p:nvSpPr>
            <p:spPr bwMode="auto">
              <a:xfrm>
                <a:off x="887428" y="3343011"/>
                <a:ext cx="552167" cy="333110"/>
              </a:xfrm>
              <a:custGeom>
                <a:avLst/>
                <a:gdLst>
                  <a:gd name="T0" fmla="*/ 1227 w 1528"/>
                  <a:gd name="T1" fmla="*/ 0 h 916"/>
                  <a:gd name="T2" fmla="*/ 1528 w 1528"/>
                  <a:gd name="T3" fmla="*/ 180 h 916"/>
                  <a:gd name="T4" fmla="*/ 299 w 1528"/>
                  <a:gd name="T5" fmla="*/ 916 h 916"/>
                  <a:gd name="T6" fmla="*/ 0 w 1528"/>
                  <a:gd name="T7" fmla="*/ 736 h 916"/>
                  <a:gd name="T8" fmla="*/ 1227 w 1528"/>
                  <a:gd name="T9" fmla="*/ 0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8" h="916">
                    <a:moveTo>
                      <a:pt x="1227" y="0"/>
                    </a:moveTo>
                    <a:lnTo>
                      <a:pt x="1528" y="180"/>
                    </a:lnTo>
                    <a:lnTo>
                      <a:pt x="299" y="916"/>
                    </a:lnTo>
                    <a:lnTo>
                      <a:pt x="0" y="736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9" name="Freeform 14"/>
              <p:cNvSpPr>
                <a:spLocks/>
              </p:cNvSpPr>
              <p:nvPr/>
            </p:nvSpPr>
            <p:spPr bwMode="auto">
              <a:xfrm>
                <a:off x="1053983" y="3440772"/>
                <a:ext cx="546735" cy="334921"/>
              </a:xfrm>
              <a:custGeom>
                <a:avLst/>
                <a:gdLst>
                  <a:gd name="T0" fmla="*/ 1213 w 1513"/>
                  <a:gd name="T1" fmla="*/ 0 h 923"/>
                  <a:gd name="T2" fmla="*/ 1513 w 1513"/>
                  <a:gd name="T3" fmla="*/ 180 h 923"/>
                  <a:gd name="T4" fmla="*/ 295 w 1513"/>
                  <a:gd name="T5" fmla="*/ 923 h 923"/>
                  <a:gd name="T6" fmla="*/ 0 w 1513"/>
                  <a:gd name="T7" fmla="*/ 745 h 923"/>
                  <a:gd name="T8" fmla="*/ 1213 w 1513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3" h="923">
                    <a:moveTo>
                      <a:pt x="1213" y="0"/>
                    </a:moveTo>
                    <a:lnTo>
                      <a:pt x="1513" y="180"/>
                    </a:lnTo>
                    <a:lnTo>
                      <a:pt x="295" y="923"/>
                    </a:lnTo>
                    <a:lnTo>
                      <a:pt x="0" y="745"/>
                    </a:lnTo>
                    <a:lnTo>
                      <a:pt x="1213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0" name="Freeform 15"/>
              <p:cNvSpPr>
                <a:spLocks/>
              </p:cNvSpPr>
              <p:nvPr/>
            </p:nvSpPr>
            <p:spPr bwMode="auto">
              <a:xfrm>
                <a:off x="1099242" y="3364736"/>
                <a:ext cx="510527" cy="307765"/>
              </a:xfrm>
              <a:custGeom>
                <a:avLst/>
                <a:gdLst>
                  <a:gd name="T0" fmla="*/ 184 w 1412"/>
                  <a:gd name="T1" fmla="*/ 0 h 847"/>
                  <a:gd name="T2" fmla="*/ 1412 w 1412"/>
                  <a:gd name="T3" fmla="*/ 737 h 847"/>
                  <a:gd name="T4" fmla="*/ 1227 w 1412"/>
                  <a:gd name="T5" fmla="*/ 847 h 847"/>
                  <a:gd name="T6" fmla="*/ 0 w 1412"/>
                  <a:gd name="T7" fmla="*/ 111 h 847"/>
                  <a:gd name="T8" fmla="*/ 184 w 1412"/>
                  <a:gd name="T9" fmla="*/ 0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2" h="847">
                    <a:moveTo>
                      <a:pt x="184" y="0"/>
                    </a:moveTo>
                    <a:lnTo>
                      <a:pt x="1412" y="737"/>
                    </a:lnTo>
                    <a:lnTo>
                      <a:pt x="1227" y="847"/>
                    </a:lnTo>
                    <a:lnTo>
                      <a:pt x="0" y="11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1" name="Freeform 16"/>
              <p:cNvSpPr>
                <a:spLocks/>
              </p:cNvSpPr>
              <p:nvPr/>
            </p:nvSpPr>
            <p:spPr bwMode="auto">
              <a:xfrm>
                <a:off x="749839" y="3008091"/>
                <a:ext cx="1033728" cy="624582"/>
              </a:xfrm>
              <a:custGeom>
                <a:avLst/>
                <a:gdLst>
                  <a:gd name="T0" fmla="*/ 1428 w 2857"/>
                  <a:gd name="T1" fmla="*/ 0 h 1725"/>
                  <a:gd name="T2" fmla="*/ 1450 w 2857"/>
                  <a:gd name="T3" fmla="*/ 1 h 1725"/>
                  <a:gd name="T4" fmla="*/ 1469 w 2857"/>
                  <a:gd name="T5" fmla="*/ 4 h 1725"/>
                  <a:gd name="T6" fmla="*/ 1486 w 2857"/>
                  <a:gd name="T7" fmla="*/ 12 h 1725"/>
                  <a:gd name="T8" fmla="*/ 2826 w 2857"/>
                  <a:gd name="T9" fmla="*/ 816 h 1725"/>
                  <a:gd name="T10" fmla="*/ 2844 w 2857"/>
                  <a:gd name="T11" fmla="*/ 830 h 1725"/>
                  <a:gd name="T12" fmla="*/ 2853 w 2857"/>
                  <a:gd name="T13" fmla="*/ 846 h 1725"/>
                  <a:gd name="T14" fmla="*/ 2857 w 2857"/>
                  <a:gd name="T15" fmla="*/ 862 h 1725"/>
                  <a:gd name="T16" fmla="*/ 2853 w 2857"/>
                  <a:gd name="T17" fmla="*/ 879 h 1725"/>
                  <a:gd name="T18" fmla="*/ 2844 w 2857"/>
                  <a:gd name="T19" fmla="*/ 894 h 1725"/>
                  <a:gd name="T20" fmla="*/ 2826 w 2857"/>
                  <a:gd name="T21" fmla="*/ 908 h 1725"/>
                  <a:gd name="T22" fmla="*/ 1486 w 2857"/>
                  <a:gd name="T23" fmla="*/ 1712 h 1725"/>
                  <a:gd name="T24" fmla="*/ 1469 w 2857"/>
                  <a:gd name="T25" fmla="*/ 1719 h 1725"/>
                  <a:gd name="T26" fmla="*/ 1450 w 2857"/>
                  <a:gd name="T27" fmla="*/ 1724 h 1725"/>
                  <a:gd name="T28" fmla="*/ 1428 w 2857"/>
                  <a:gd name="T29" fmla="*/ 1725 h 1725"/>
                  <a:gd name="T30" fmla="*/ 1407 w 2857"/>
                  <a:gd name="T31" fmla="*/ 1724 h 1725"/>
                  <a:gd name="T32" fmla="*/ 1387 w 2857"/>
                  <a:gd name="T33" fmla="*/ 1719 h 1725"/>
                  <a:gd name="T34" fmla="*/ 1371 w 2857"/>
                  <a:gd name="T35" fmla="*/ 1712 h 1725"/>
                  <a:gd name="T36" fmla="*/ 31 w 2857"/>
                  <a:gd name="T37" fmla="*/ 908 h 1725"/>
                  <a:gd name="T38" fmla="*/ 16 w 2857"/>
                  <a:gd name="T39" fmla="*/ 897 h 1725"/>
                  <a:gd name="T40" fmla="*/ 5 w 2857"/>
                  <a:gd name="T41" fmla="*/ 883 h 1725"/>
                  <a:gd name="T42" fmla="*/ 0 w 2857"/>
                  <a:gd name="T43" fmla="*/ 869 h 1725"/>
                  <a:gd name="T44" fmla="*/ 0 w 2857"/>
                  <a:gd name="T45" fmla="*/ 854 h 1725"/>
                  <a:gd name="T46" fmla="*/ 5 w 2857"/>
                  <a:gd name="T47" fmla="*/ 841 h 1725"/>
                  <a:gd name="T48" fmla="*/ 16 w 2857"/>
                  <a:gd name="T49" fmla="*/ 828 h 1725"/>
                  <a:gd name="T50" fmla="*/ 31 w 2857"/>
                  <a:gd name="T51" fmla="*/ 816 h 1725"/>
                  <a:gd name="T52" fmla="*/ 1371 w 2857"/>
                  <a:gd name="T53" fmla="*/ 12 h 1725"/>
                  <a:gd name="T54" fmla="*/ 1387 w 2857"/>
                  <a:gd name="T55" fmla="*/ 4 h 1725"/>
                  <a:gd name="T56" fmla="*/ 1407 w 2857"/>
                  <a:gd name="T57" fmla="*/ 1 h 1725"/>
                  <a:gd name="T58" fmla="*/ 1428 w 2857"/>
                  <a:gd name="T59" fmla="*/ 0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5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4"/>
                    </a:lnTo>
                    <a:lnTo>
                      <a:pt x="1486" y="12"/>
                    </a:lnTo>
                    <a:lnTo>
                      <a:pt x="2826" y="816"/>
                    </a:lnTo>
                    <a:lnTo>
                      <a:pt x="2844" y="830"/>
                    </a:lnTo>
                    <a:lnTo>
                      <a:pt x="2853" y="846"/>
                    </a:lnTo>
                    <a:lnTo>
                      <a:pt x="2857" y="862"/>
                    </a:lnTo>
                    <a:lnTo>
                      <a:pt x="2853" y="879"/>
                    </a:lnTo>
                    <a:lnTo>
                      <a:pt x="2844" y="894"/>
                    </a:lnTo>
                    <a:lnTo>
                      <a:pt x="2826" y="908"/>
                    </a:lnTo>
                    <a:lnTo>
                      <a:pt x="1486" y="1712"/>
                    </a:lnTo>
                    <a:lnTo>
                      <a:pt x="1469" y="1719"/>
                    </a:lnTo>
                    <a:lnTo>
                      <a:pt x="1450" y="1724"/>
                    </a:lnTo>
                    <a:lnTo>
                      <a:pt x="1428" y="1725"/>
                    </a:lnTo>
                    <a:lnTo>
                      <a:pt x="1407" y="1724"/>
                    </a:lnTo>
                    <a:lnTo>
                      <a:pt x="1387" y="1719"/>
                    </a:lnTo>
                    <a:lnTo>
                      <a:pt x="1371" y="1712"/>
                    </a:lnTo>
                    <a:lnTo>
                      <a:pt x="31" y="908"/>
                    </a:lnTo>
                    <a:lnTo>
                      <a:pt x="16" y="897"/>
                    </a:lnTo>
                    <a:lnTo>
                      <a:pt x="5" y="883"/>
                    </a:lnTo>
                    <a:lnTo>
                      <a:pt x="0" y="869"/>
                    </a:lnTo>
                    <a:lnTo>
                      <a:pt x="0" y="854"/>
                    </a:lnTo>
                    <a:lnTo>
                      <a:pt x="5" y="841"/>
                    </a:lnTo>
                    <a:lnTo>
                      <a:pt x="16" y="828"/>
                    </a:lnTo>
                    <a:lnTo>
                      <a:pt x="31" y="816"/>
                    </a:lnTo>
                    <a:lnTo>
                      <a:pt x="1371" y="12"/>
                    </a:lnTo>
                    <a:lnTo>
                      <a:pt x="1387" y="4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2" name="Freeform 17"/>
              <p:cNvSpPr>
                <a:spLocks/>
              </p:cNvSpPr>
              <p:nvPr/>
            </p:nvSpPr>
            <p:spPr bwMode="auto">
              <a:xfrm>
                <a:off x="822254" y="3053350"/>
                <a:ext cx="888897" cy="534063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7 h 1473"/>
                  <a:gd name="T4" fmla="*/ 1228 w 2455"/>
                  <a:gd name="T5" fmla="*/ 1473 h 1473"/>
                  <a:gd name="T6" fmla="*/ 0 w 2455"/>
                  <a:gd name="T7" fmla="*/ 737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7"/>
                    </a:lnTo>
                    <a:lnTo>
                      <a:pt x="1228" y="1473"/>
                    </a:lnTo>
                    <a:lnTo>
                      <a:pt x="0" y="737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3" name="Freeform 18"/>
              <p:cNvSpPr>
                <a:spLocks/>
              </p:cNvSpPr>
              <p:nvPr/>
            </p:nvSpPr>
            <p:spPr bwMode="auto">
              <a:xfrm>
                <a:off x="1160795" y="3053350"/>
                <a:ext cx="550356" cy="459837"/>
              </a:xfrm>
              <a:custGeom>
                <a:avLst/>
                <a:gdLst>
                  <a:gd name="T0" fmla="*/ 290 w 1517"/>
                  <a:gd name="T1" fmla="*/ 0 h 1271"/>
                  <a:gd name="T2" fmla="*/ 1517 w 1517"/>
                  <a:gd name="T3" fmla="*/ 737 h 1271"/>
                  <a:gd name="T4" fmla="*/ 627 w 1517"/>
                  <a:gd name="T5" fmla="*/ 1271 h 1271"/>
                  <a:gd name="T6" fmla="*/ 603 w 1517"/>
                  <a:gd name="T7" fmla="*/ 1241 h 1271"/>
                  <a:gd name="T8" fmla="*/ 586 w 1517"/>
                  <a:gd name="T9" fmla="*/ 1212 h 1271"/>
                  <a:gd name="T10" fmla="*/ 577 w 1517"/>
                  <a:gd name="T11" fmla="*/ 1182 h 1271"/>
                  <a:gd name="T12" fmla="*/ 572 w 1517"/>
                  <a:gd name="T13" fmla="*/ 1151 h 1271"/>
                  <a:gd name="T14" fmla="*/ 572 w 1517"/>
                  <a:gd name="T15" fmla="*/ 1120 h 1271"/>
                  <a:gd name="T16" fmla="*/ 574 w 1517"/>
                  <a:gd name="T17" fmla="*/ 1090 h 1271"/>
                  <a:gd name="T18" fmla="*/ 580 w 1517"/>
                  <a:gd name="T19" fmla="*/ 1058 h 1271"/>
                  <a:gd name="T20" fmla="*/ 587 w 1517"/>
                  <a:gd name="T21" fmla="*/ 1027 h 1271"/>
                  <a:gd name="T22" fmla="*/ 595 w 1517"/>
                  <a:gd name="T23" fmla="*/ 995 h 1271"/>
                  <a:gd name="T24" fmla="*/ 601 w 1517"/>
                  <a:gd name="T25" fmla="*/ 964 h 1271"/>
                  <a:gd name="T26" fmla="*/ 606 w 1517"/>
                  <a:gd name="T27" fmla="*/ 932 h 1271"/>
                  <a:gd name="T28" fmla="*/ 608 w 1517"/>
                  <a:gd name="T29" fmla="*/ 901 h 1271"/>
                  <a:gd name="T30" fmla="*/ 606 w 1517"/>
                  <a:gd name="T31" fmla="*/ 871 h 1271"/>
                  <a:gd name="T32" fmla="*/ 600 w 1517"/>
                  <a:gd name="T33" fmla="*/ 839 h 1271"/>
                  <a:gd name="T34" fmla="*/ 590 w 1517"/>
                  <a:gd name="T35" fmla="*/ 819 h 1271"/>
                  <a:gd name="T36" fmla="*/ 574 w 1517"/>
                  <a:gd name="T37" fmla="*/ 797 h 1271"/>
                  <a:gd name="T38" fmla="*/ 556 w 1517"/>
                  <a:gd name="T39" fmla="*/ 776 h 1271"/>
                  <a:gd name="T40" fmla="*/ 532 w 1517"/>
                  <a:gd name="T41" fmla="*/ 754 h 1271"/>
                  <a:gd name="T42" fmla="*/ 515 w 1517"/>
                  <a:gd name="T43" fmla="*/ 737 h 1271"/>
                  <a:gd name="T44" fmla="*/ 498 w 1517"/>
                  <a:gd name="T45" fmla="*/ 718 h 1271"/>
                  <a:gd name="T46" fmla="*/ 483 w 1517"/>
                  <a:gd name="T47" fmla="*/ 700 h 1271"/>
                  <a:gd name="T48" fmla="*/ 471 w 1517"/>
                  <a:gd name="T49" fmla="*/ 681 h 1271"/>
                  <a:gd name="T50" fmla="*/ 465 w 1517"/>
                  <a:gd name="T51" fmla="*/ 660 h 1271"/>
                  <a:gd name="T52" fmla="*/ 465 w 1517"/>
                  <a:gd name="T53" fmla="*/ 639 h 1271"/>
                  <a:gd name="T54" fmla="*/ 470 w 1517"/>
                  <a:gd name="T55" fmla="*/ 617 h 1271"/>
                  <a:gd name="T56" fmla="*/ 479 w 1517"/>
                  <a:gd name="T57" fmla="*/ 596 h 1271"/>
                  <a:gd name="T58" fmla="*/ 490 w 1517"/>
                  <a:gd name="T59" fmla="*/ 575 h 1271"/>
                  <a:gd name="T60" fmla="*/ 502 w 1517"/>
                  <a:gd name="T61" fmla="*/ 554 h 1271"/>
                  <a:gd name="T62" fmla="*/ 511 w 1517"/>
                  <a:gd name="T63" fmla="*/ 533 h 1271"/>
                  <a:gd name="T64" fmla="*/ 519 w 1517"/>
                  <a:gd name="T65" fmla="*/ 512 h 1271"/>
                  <a:gd name="T66" fmla="*/ 521 w 1517"/>
                  <a:gd name="T67" fmla="*/ 490 h 1271"/>
                  <a:gd name="T68" fmla="*/ 517 w 1517"/>
                  <a:gd name="T69" fmla="*/ 467 h 1271"/>
                  <a:gd name="T70" fmla="*/ 503 w 1517"/>
                  <a:gd name="T71" fmla="*/ 439 h 1271"/>
                  <a:gd name="T72" fmla="*/ 482 w 1517"/>
                  <a:gd name="T73" fmla="*/ 410 h 1271"/>
                  <a:gd name="T74" fmla="*/ 454 w 1517"/>
                  <a:gd name="T75" fmla="*/ 384 h 1271"/>
                  <a:gd name="T76" fmla="*/ 422 w 1517"/>
                  <a:gd name="T77" fmla="*/ 357 h 1271"/>
                  <a:gd name="T78" fmla="*/ 384 w 1517"/>
                  <a:gd name="T79" fmla="*/ 332 h 1271"/>
                  <a:gd name="T80" fmla="*/ 344 w 1517"/>
                  <a:gd name="T81" fmla="*/ 306 h 1271"/>
                  <a:gd name="T82" fmla="*/ 301 w 1517"/>
                  <a:gd name="T83" fmla="*/ 283 h 1271"/>
                  <a:gd name="T84" fmla="*/ 257 w 1517"/>
                  <a:gd name="T85" fmla="*/ 261 h 1271"/>
                  <a:gd name="T86" fmla="*/ 213 w 1517"/>
                  <a:gd name="T87" fmla="*/ 242 h 1271"/>
                  <a:gd name="T88" fmla="*/ 170 w 1517"/>
                  <a:gd name="T89" fmla="*/ 223 h 1271"/>
                  <a:gd name="T90" fmla="*/ 128 w 1517"/>
                  <a:gd name="T91" fmla="*/ 207 h 1271"/>
                  <a:gd name="T92" fmla="*/ 91 w 1517"/>
                  <a:gd name="T93" fmla="*/ 192 h 1271"/>
                  <a:gd name="T94" fmla="*/ 78 w 1517"/>
                  <a:gd name="T95" fmla="*/ 190 h 1271"/>
                  <a:gd name="T96" fmla="*/ 63 w 1517"/>
                  <a:gd name="T97" fmla="*/ 186 h 1271"/>
                  <a:gd name="T98" fmla="*/ 43 w 1517"/>
                  <a:gd name="T99" fmla="*/ 183 h 1271"/>
                  <a:gd name="T100" fmla="*/ 22 w 1517"/>
                  <a:gd name="T101" fmla="*/ 178 h 1271"/>
                  <a:gd name="T102" fmla="*/ 0 w 1517"/>
                  <a:gd name="T103" fmla="*/ 174 h 1271"/>
                  <a:gd name="T104" fmla="*/ 290 w 1517"/>
                  <a:gd name="T10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17" h="1271">
                    <a:moveTo>
                      <a:pt x="290" y="0"/>
                    </a:moveTo>
                    <a:lnTo>
                      <a:pt x="1517" y="737"/>
                    </a:lnTo>
                    <a:lnTo>
                      <a:pt x="627" y="1271"/>
                    </a:lnTo>
                    <a:lnTo>
                      <a:pt x="603" y="1241"/>
                    </a:lnTo>
                    <a:lnTo>
                      <a:pt x="586" y="1212"/>
                    </a:lnTo>
                    <a:lnTo>
                      <a:pt x="577" y="1182"/>
                    </a:lnTo>
                    <a:lnTo>
                      <a:pt x="572" y="1151"/>
                    </a:lnTo>
                    <a:lnTo>
                      <a:pt x="572" y="1120"/>
                    </a:lnTo>
                    <a:lnTo>
                      <a:pt x="574" y="1090"/>
                    </a:lnTo>
                    <a:lnTo>
                      <a:pt x="580" y="1058"/>
                    </a:lnTo>
                    <a:lnTo>
                      <a:pt x="587" y="1027"/>
                    </a:lnTo>
                    <a:lnTo>
                      <a:pt x="595" y="995"/>
                    </a:lnTo>
                    <a:lnTo>
                      <a:pt x="601" y="964"/>
                    </a:lnTo>
                    <a:lnTo>
                      <a:pt x="606" y="932"/>
                    </a:lnTo>
                    <a:lnTo>
                      <a:pt x="608" y="901"/>
                    </a:lnTo>
                    <a:lnTo>
                      <a:pt x="606" y="871"/>
                    </a:lnTo>
                    <a:lnTo>
                      <a:pt x="600" y="839"/>
                    </a:lnTo>
                    <a:lnTo>
                      <a:pt x="590" y="819"/>
                    </a:lnTo>
                    <a:lnTo>
                      <a:pt x="574" y="797"/>
                    </a:lnTo>
                    <a:lnTo>
                      <a:pt x="556" y="776"/>
                    </a:lnTo>
                    <a:lnTo>
                      <a:pt x="532" y="754"/>
                    </a:lnTo>
                    <a:lnTo>
                      <a:pt x="515" y="737"/>
                    </a:lnTo>
                    <a:lnTo>
                      <a:pt x="498" y="718"/>
                    </a:lnTo>
                    <a:lnTo>
                      <a:pt x="483" y="700"/>
                    </a:lnTo>
                    <a:lnTo>
                      <a:pt x="471" y="681"/>
                    </a:lnTo>
                    <a:lnTo>
                      <a:pt x="465" y="660"/>
                    </a:lnTo>
                    <a:lnTo>
                      <a:pt x="465" y="639"/>
                    </a:lnTo>
                    <a:lnTo>
                      <a:pt x="470" y="617"/>
                    </a:lnTo>
                    <a:lnTo>
                      <a:pt x="479" y="596"/>
                    </a:lnTo>
                    <a:lnTo>
                      <a:pt x="490" y="575"/>
                    </a:lnTo>
                    <a:lnTo>
                      <a:pt x="502" y="554"/>
                    </a:lnTo>
                    <a:lnTo>
                      <a:pt x="511" y="533"/>
                    </a:lnTo>
                    <a:lnTo>
                      <a:pt x="519" y="512"/>
                    </a:lnTo>
                    <a:lnTo>
                      <a:pt x="521" y="490"/>
                    </a:lnTo>
                    <a:lnTo>
                      <a:pt x="517" y="467"/>
                    </a:lnTo>
                    <a:lnTo>
                      <a:pt x="503" y="439"/>
                    </a:lnTo>
                    <a:lnTo>
                      <a:pt x="482" y="410"/>
                    </a:lnTo>
                    <a:lnTo>
                      <a:pt x="454" y="384"/>
                    </a:lnTo>
                    <a:lnTo>
                      <a:pt x="422" y="357"/>
                    </a:lnTo>
                    <a:lnTo>
                      <a:pt x="384" y="332"/>
                    </a:lnTo>
                    <a:lnTo>
                      <a:pt x="344" y="306"/>
                    </a:lnTo>
                    <a:lnTo>
                      <a:pt x="301" y="283"/>
                    </a:lnTo>
                    <a:lnTo>
                      <a:pt x="257" y="261"/>
                    </a:lnTo>
                    <a:lnTo>
                      <a:pt x="213" y="242"/>
                    </a:lnTo>
                    <a:lnTo>
                      <a:pt x="170" y="223"/>
                    </a:lnTo>
                    <a:lnTo>
                      <a:pt x="128" y="207"/>
                    </a:lnTo>
                    <a:lnTo>
                      <a:pt x="91" y="192"/>
                    </a:lnTo>
                    <a:lnTo>
                      <a:pt x="78" y="190"/>
                    </a:lnTo>
                    <a:lnTo>
                      <a:pt x="63" y="186"/>
                    </a:lnTo>
                    <a:lnTo>
                      <a:pt x="43" y="183"/>
                    </a:lnTo>
                    <a:lnTo>
                      <a:pt x="22" y="178"/>
                    </a:lnTo>
                    <a:lnTo>
                      <a:pt x="0" y="174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377A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4" name="Freeform 19"/>
              <p:cNvSpPr>
                <a:spLocks/>
              </p:cNvSpPr>
              <p:nvPr/>
            </p:nvSpPr>
            <p:spPr bwMode="auto">
              <a:xfrm>
                <a:off x="1126398" y="3234388"/>
                <a:ext cx="70605" cy="47070"/>
              </a:xfrm>
              <a:custGeom>
                <a:avLst/>
                <a:gdLst>
                  <a:gd name="T0" fmla="*/ 100 w 197"/>
                  <a:gd name="T1" fmla="*/ 0 h 131"/>
                  <a:gd name="T2" fmla="*/ 126 w 197"/>
                  <a:gd name="T3" fmla="*/ 3 h 131"/>
                  <a:gd name="T4" fmla="*/ 149 w 197"/>
                  <a:gd name="T5" fmla="*/ 9 h 131"/>
                  <a:gd name="T6" fmla="*/ 168 w 197"/>
                  <a:gd name="T7" fmla="*/ 19 h 131"/>
                  <a:gd name="T8" fmla="*/ 183 w 197"/>
                  <a:gd name="T9" fmla="*/ 32 h 131"/>
                  <a:gd name="T10" fmla="*/ 194 w 197"/>
                  <a:gd name="T11" fmla="*/ 47 h 131"/>
                  <a:gd name="T12" fmla="*/ 197 w 197"/>
                  <a:gd name="T13" fmla="*/ 64 h 131"/>
                  <a:gd name="T14" fmla="*/ 195 w 197"/>
                  <a:gd name="T15" fmla="*/ 82 h 131"/>
                  <a:gd name="T16" fmla="*/ 185 w 197"/>
                  <a:gd name="T17" fmla="*/ 99 h 131"/>
                  <a:gd name="T18" fmla="*/ 169 w 197"/>
                  <a:gd name="T19" fmla="*/ 112 h 131"/>
                  <a:gd name="T20" fmla="*/ 148 w 197"/>
                  <a:gd name="T21" fmla="*/ 123 h 131"/>
                  <a:gd name="T22" fmla="*/ 123 w 197"/>
                  <a:gd name="T23" fmla="*/ 129 h 131"/>
                  <a:gd name="T24" fmla="*/ 96 w 197"/>
                  <a:gd name="T25" fmla="*/ 131 h 131"/>
                  <a:gd name="T26" fmla="*/ 69 w 197"/>
                  <a:gd name="T27" fmla="*/ 128 h 131"/>
                  <a:gd name="T28" fmla="*/ 45 w 197"/>
                  <a:gd name="T29" fmla="*/ 121 h 131"/>
                  <a:gd name="T30" fmla="*/ 26 w 197"/>
                  <a:gd name="T31" fmla="*/ 110 h 131"/>
                  <a:gd name="T32" fmla="*/ 11 w 197"/>
                  <a:gd name="T33" fmla="*/ 95 h 131"/>
                  <a:gd name="T34" fmla="*/ 1 w 197"/>
                  <a:gd name="T35" fmla="*/ 78 h 131"/>
                  <a:gd name="T36" fmla="*/ 0 w 197"/>
                  <a:gd name="T37" fmla="*/ 61 h 131"/>
                  <a:gd name="T38" fmla="*/ 5 w 197"/>
                  <a:gd name="T39" fmla="*/ 44 h 131"/>
                  <a:gd name="T40" fmla="*/ 16 w 197"/>
                  <a:gd name="T41" fmla="*/ 30 h 131"/>
                  <a:gd name="T42" fmla="*/ 33 w 197"/>
                  <a:gd name="T43" fmla="*/ 17 h 131"/>
                  <a:gd name="T44" fmla="*/ 52 w 197"/>
                  <a:gd name="T45" fmla="*/ 8 h 131"/>
                  <a:gd name="T46" fmla="*/ 75 w 197"/>
                  <a:gd name="T47" fmla="*/ 2 h 131"/>
                  <a:gd name="T48" fmla="*/ 100 w 197"/>
                  <a:gd name="T4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7" h="131">
                    <a:moveTo>
                      <a:pt x="100" y="0"/>
                    </a:moveTo>
                    <a:lnTo>
                      <a:pt x="126" y="3"/>
                    </a:lnTo>
                    <a:lnTo>
                      <a:pt x="149" y="9"/>
                    </a:lnTo>
                    <a:lnTo>
                      <a:pt x="168" y="19"/>
                    </a:lnTo>
                    <a:lnTo>
                      <a:pt x="183" y="32"/>
                    </a:lnTo>
                    <a:lnTo>
                      <a:pt x="194" y="47"/>
                    </a:lnTo>
                    <a:lnTo>
                      <a:pt x="197" y="64"/>
                    </a:lnTo>
                    <a:lnTo>
                      <a:pt x="195" y="82"/>
                    </a:lnTo>
                    <a:lnTo>
                      <a:pt x="185" y="99"/>
                    </a:lnTo>
                    <a:lnTo>
                      <a:pt x="169" y="112"/>
                    </a:lnTo>
                    <a:lnTo>
                      <a:pt x="148" y="123"/>
                    </a:lnTo>
                    <a:lnTo>
                      <a:pt x="123" y="129"/>
                    </a:lnTo>
                    <a:lnTo>
                      <a:pt x="96" y="131"/>
                    </a:lnTo>
                    <a:lnTo>
                      <a:pt x="69" y="128"/>
                    </a:lnTo>
                    <a:lnTo>
                      <a:pt x="45" y="121"/>
                    </a:lnTo>
                    <a:lnTo>
                      <a:pt x="26" y="110"/>
                    </a:lnTo>
                    <a:lnTo>
                      <a:pt x="11" y="95"/>
                    </a:lnTo>
                    <a:lnTo>
                      <a:pt x="1" y="78"/>
                    </a:lnTo>
                    <a:lnTo>
                      <a:pt x="0" y="61"/>
                    </a:lnTo>
                    <a:lnTo>
                      <a:pt x="5" y="44"/>
                    </a:lnTo>
                    <a:lnTo>
                      <a:pt x="16" y="30"/>
                    </a:lnTo>
                    <a:lnTo>
                      <a:pt x="33" y="17"/>
                    </a:lnTo>
                    <a:lnTo>
                      <a:pt x="52" y="8"/>
                    </a:lnTo>
                    <a:lnTo>
                      <a:pt x="75" y="2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5" name="Freeform 20"/>
              <p:cNvSpPr>
                <a:spLocks/>
              </p:cNvSpPr>
              <p:nvPr/>
            </p:nvSpPr>
            <p:spPr bwMode="auto">
              <a:xfrm>
                <a:off x="1092000" y="3355684"/>
                <a:ext cx="103192" cy="68794"/>
              </a:xfrm>
              <a:custGeom>
                <a:avLst/>
                <a:gdLst>
                  <a:gd name="T0" fmla="*/ 146 w 286"/>
                  <a:gd name="T1" fmla="*/ 0 h 189"/>
                  <a:gd name="T2" fmla="*/ 177 w 286"/>
                  <a:gd name="T3" fmla="*/ 2 h 189"/>
                  <a:gd name="T4" fmla="*/ 206 w 286"/>
                  <a:gd name="T5" fmla="*/ 9 h 189"/>
                  <a:gd name="T6" fmla="*/ 232 w 286"/>
                  <a:gd name="T7" fmla="*/ 20 h 189"/>
                  <a:gd name="T8" fmla="*/ 254 w 286"/>
                  <a:gd name="T9" fmla="*/ 35 h 189"/>
                  <a:gd name="T10" fmla="*/ 270 w 286"/>
                  <a:gd name="T11" fmla="*/ 52 h 189"/>
                  <a:gd name="T12" fmla="*/ 281 w 286"/>
                  <a:gd name="T13" fmla="*/ 71 h 189"/>
                  <a:gd name="T14" fmla="*/ 286 w 286"/>
                  <a:gd name="T15" fmla="*/ 91 h 189"/>
                  <a:gd name="T16" fmla="*/ 283 w 286"/>
                  <a:gd name="T17" fmla="*/ 114 h 189"/>
                  <a:gd name="T18" fmla="*/ 272 w 286"/>
                  <a:gd name="T19" fmla="*/ 135 h 189"/>
                  <a:gd name="T20" fmla="*/ 255 w 286"/>
                  <a:gd name="T21" fmla="*/ 153 h 189"/>
                  <a:gd name="T22" fmla="*/ 232 w 286"/>
                  <a:gd name="T23" fmla="*/ 169 h 189"/>
                  <a:gd name="T24" fmla="*/ 204 w 286"/>
                  <a:gd name="T25" fmla="*/ 180 h 189"/>
                  <a:gd name="T26" fmla="*/ 173 w 286"/>
                  <a:gd name="T27" fmla="*/ 187 h 189"/>
                  <a:gd name="T28" fmla="*/ 139 w 286"/>
                  <a:gd name="T29" fmla="*/ 189 h 189"/>
                  <a:gd name="T30" fmla="*/ 105 w 286"/>
                  <a:gd name="T31" fmla="*/ 186 h 189"/>
                  <a:gd name="T32" fmla="*/ 73 w 286"/>
                  <a:gd name="T33" fmla="*/ 177 h 189"/>
                  <a:gd name="T34" fmla="*/ 47 w 286"/>
                  <a:gd name="T35" fmla="*/ 165 h 189"/>
                  <a:gd name="T36" fmla="*/ 25 w 286"/>
                  <a:gd name="T37" fmla="*/ 149 h 189"/>
                  <a:gd name="T38" fmla="*/ 9 w 286"/>
                  <a:gd name="T39" fmla="*/ 130 h 189"/>
                  <a:gd name="T40" fmla="*/ 1 w 286"/>
                  <a:gd name="T41" fmla="*/ 110 h 189"/>
                  <a:gd name="T42" fmla="*/ 0 w 286"/>
                  <a:gd name="T43" fmla="*/ 88 h 189"/>
                  <a:gd name="T44" fmla="*/ 4 w 286"/>
                  <a:gd name="T45" fmla="*/ 66 h 189"/>
                  <a:gd name="T46" fmla="*/ 18 w 286"/>
                  <a:gd name="T47" fmla="*/ 47 h 189"/>
                  <a:gd name="T48" fmla="*/ 35 w 286"/>
                  <a:gd name="T49" fmla="*/ 31 h 189"/>
                  <a:gd name="T50" fmla="*/ 58 w 286"/>
                  <a:gd name="T51" fmla="*/ 18 h 189"/>
                  <a:gd name="T52" fmla="*/ 84 w 286"/>
                  <a:gd name="T53" fmla="*/ 7 h 189"/>
                  <a:gd name="T54" fmla="*/ 113 w 286"/>
                  <a:gd name="T55" fmla="*/ 1 h 189"/>
                  <a:gd name="T56" fmla="*/ 146 w 286"/>
                  <a:gd name="T57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6" h="189">
                    <a:moveTo>
                      <a:pt x="146" y="0"/>
                    </a:moveTo>
                    <a:lnTo>
                      <a:pt x="177" y="2"/>
                    </a:lnTo>
                    <a:lnTo>
                      <a:pt x="206" y="9"/>
                    </a:lnTo>
                    <a:lnTo>
                      <a:pt x="232" y="20"/>
                    </a:lnTo>
                    <a:lnTo>
                      <a:pt x="254" y="35"/>
                    </a:lnTo>
                    <a:lnTo>
                      <a:pt x="270" y="52"/>
                    </a:lnTo>
                    <a:lnTo>
                      <a:pt x="281" y="71"/>
                    </a:lnTo>
                    <a:lnTo>
                      <a:pt x="286" y="91"/>
                    </a:lnTo>
                    <a:lnTo>
                      <a:pt x="283" y="114"/>
                    </a:lnTo>
                    <a:lnTo>
                      <a:pt x="272" y="135"/>
                    </a:lnTo>
                    <a:lnTo>
                      <a:pt x="255" y="153"/>
                    </a:lnTo>
                    <a:lnTo>
                      <a:pt x="232" y="169"/>
                    </a:lnTo>
                    <a:lnTo>
                      <a:pt x="204" y="180"/>
                    </a:lnTo>
                    <a:lnTo>
                      <a:pt x="173" y="187"/>
                    </a:lnTo>
                    <a:lnTo>
                      <a:pt x="139" y="189"/>
                    </a:lnTo>
                    <a:lnTo>
                      <a:pt x="105" y="186"/>
                    </a:lnTo>
                    <a:lnTo>
                      <a:pt x="73" y="177"/>
                    </a:lnTo>
                    <a:lnTo>
                      <a:pt x="47" y="165"/>
                    </a:lnTo>
                    <a:lnTo>
                      <a:pt x="25" y="149"/>
                    </a:lnTo>
                    <a:lnTo>
                      <a:pt x="9" y="130"/>
                    </a:lnTo>
                    <a:lnTo>
                      <a:pt x="1" y="110"/>
                    </a:lnTo>
                    <a:lnTo>
                      <a:pt x="0" y="88"/>
                    </a:lnTo>
                    <a:lnTo>
                      <a:pt x="4" y="66"/>
                    </a:lnTo>
                    <a:lnTo>
                      <a:pt x="18" y="47"/>
                    </a:lnTo>
                    <a:lnTo>
                      <a:pt x="35" y="31"/>
                    </a:lnTo>
                    <a:lnTo>
                      <a:pt x="58" y="18"/>
                    </a:lnTo>
                    <a:lnTo>
                      <a:pt x="84" y="7"/>
                    </a:lnTo>
                    <a:lnTo>
                      <a:pt x="113" y="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6" name="Freeform 21"/>
              <p:cNvSpPr>
                <a:spLocks/>
              </p:cNvSpPr>
              <p:nvPr/>
            </p:nvSpPr>
            <p:spPr bwMode="auto">
              <a:xfrm>
                <a:off x="1428731" y="3250682"/>
                <a:ext cx="92330" cy="61553"/>
              </a:xfrm>
              <a:custGeom>
                <a:avLst/>
                <a:gdLst>
                  <a:gd name="T0" fmla="*/ 130 w 254"/>
                  <a:gd name="T1" fmla="*/ 0 h 168"/>
                  <a:gd name="T2" fmla="*/ 159 w 254"/>
                  <a:gd name="T3" fmla="*/ 3 h 168"/>
                  <a:gd name="T4" fmla="*/ 184 w 254"/>
                  <a:gd name="T5" fmla="*/ 9 h 168"/>
                  <a:gd name="T6" fmla="*/ 207 w 254"/>
                  <a:gd name="T7" fmla="*/ 18 h 168"/>
                  <a:gd name="T8" fmla="*/ 226 w 254"/>
                  <a:gd name="T9" fmla="*/ 32 h 168"/>
                  <a:gd name="T10" fmla="*/ 241 w 254"/>
                  <a:gd name="T11" fmla="*/ 46 h 168"/>
                  <a:gd name="T12" fmla="*/ 251 w 254"/>
                  <a:gd name="T13" fmla="*/ 64 h 168"/>
                  <a:gd name="T14" fmla="*/ 254 w 254"/>
                  <a:gd name="T15" fmla="*/ 83 h 168"/>
                  <a:gd name="T16" fmla="*/ 252 w 254"/>
                  <a:gd name="T17" fmla="*/ 103 h 168"/>
                  <a:gd name="T18" fmla="*/ 242 w 254"/>
                  <a:gd name="T19" fmla="*/ 121 h 168"/>
                  <a:gd name="T20" fmla="*/ 228 w 254"/>
                  <a:gd name="T21" fmla="*/ 137 h 168"/>
                  <a:gd name="T22" fmla="*/ 207 w 254"/>
                  <a:gd name="T23" fmla="*/ 150 h 168"/>
                  <a:gd name="T24" fmla="*/ 183 w 254"/>
                  <a:gd name="T25" fmla="*/ 161 h 168"/>
                  <a:gd name="T26" fmla="*/ 155 w 254"/>
                  <a:gd name="T27" fmla="*/ 167 h 168"/>
                  <a:gd name="T28" fmla="*/ 125 w 254"/>
                  <a:gd name="T29" fmla="*/ 168 h 168"/>
                  <a:gd name="T30" fmla="*/ 95 w 254"/>
                  <a:gd name="T31" fmla="*/ 166 h 168"/>
                  <a:gd name="T32" fmla="*/ 67 w 254"/>
                  <a:gd name="T33" fmla="*/ 159 h 168"/>
                  <a:gd name="T34" fmla="*/ 44 w 254"/>
                  <a:gd name="T35" fmla="*/ 148 h 168"/>
                  <a:gd name="T36" fmla="*/ 25 w 254"/>
                  <a:gd name="T37" fmla="*/ 133 h 168"/>
                  <a:gd name="T38" fmla="*/ 10 w 254"/>
                  <a:gd name="T39" fmla="*/ 116 h 168"/>
                  <a:gd name="T40" fmla="*/ 3 w 254"/>
                  <a:gd name="T41" fmla="*/ 98 h 168"/>
                  <a:gd name="T42" fmla="*/ 0 w 254"/>
                  <a:gd name="T43" fmla="*/ 79 h 168"/>
                  <a:gd name="T44" fmla="*/ 6 w 254"/>
                  <a:gd name="T45" fmla="*/ 60 h 168"/>
                  <a:gd name="T46" fmla="*/ 17 w 254"/>
                  <a:gd name="T47" fmla="*/ 43 h 168"/>
                  <a:gd name="T48" fmla="*/ 33 w 254"/>
                  <a:gd name="T49" fmla="*/ 28 h 168"/>
                  <a:gd name="T50" fmla="*/ 54 w 254"/>
                  <a:gd name="T51" fmla="*/ 16 h 168"/>
                  <a:gd name="T52" fmla="*/ 77 w 254"/>
                  <a:gd name="T53" fmla="*/ 8 h 168"/>
                  <a:gd name="T54" fmla="*/ 102 w 254"/>
                  <a:gd name="T55" fmla="*/ 2 h 168"/>
                  <a:gd name="T56" fmla="*/ 130 w 254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4" h="168">
                    <a:moveTo>
                      <a:pt x="130" y="0"/>
                    </a:moveTo>
                    <a:lnTo>
                      <a:pt x="159" y="3"/>
                    </a:lnTo>
                    <a:lnTo>
                      <a:pt x="184" y="9"/>
                    </a:lnTo>
                    <a:lnTo>
                      <a:pt x="207" y="18"/>
                    </a:lnTo>
                    <a:lnTo>
                      <a:pt x="226" y="32"/>
                    </a:lnTo>
                    <a:lnTo>
                      <a:pt x="241" y="46"/>
                    </a:lnTo>
                    <a:lnTo>
                      <a:pt x="251" y="64"/>
                    </a:lnTo>
                    <a:lnTo>
                      <a:pt x="254" y="83"/>
                    </a:lnTo>
                    <a:lnTo>
                      <a:pt x="252" y="103"/>
                    </a:lnTo>
                    <a:lnTo>
                      <a:pt x="242" y="121"/>
                    </a:lnTo>
                    <a:lnTo>
                      <a:pt x="228" y="137"/>
                    </a:lnTo>
                    <a:lnTo>
                      <a:pt x="207" y="150"/>
                    </a:lnTo>
                    <a:lnTo>
                      <a:pt x="183" y="161"/>
                    </a:lnTo>
                    <a:lnTo>
                      <a:pt x="155" y="167"/>
                    </a:lnTo>
                    <a:lnTo>
                      <a:pt x="125" y="168"/>
                    </a:lnTo>
                    <a:lnTo>
                      <a:pt x="95" y="166"/>
                    </a:lnTo>
                    <a:lnTo>
                      <a:pt x="67" y="159"/>
                    </a:lnTo>
                    <a:lnTo>
                      <a:pt x="44" y="148"/>
                    </a:lnTo>
                    <a:lnTo>
                      <a:pt x="25" y="133"/>
                    </a:lnTo>
                    <a:lnTo>
                      <a:pt x="10" y="116"/>
                    </a:lnTo>
                    <a:lnTo>
                      <a:pt x="3" y="98"/>
                    </a:lnTo>
                    <a:lnTo>
                      <a:pt x="0" y="79"/>
                    </a:lnTo>
                    <a:lnTo>
                      <a:pt x="6" y="60"/>
                    </a:lnTo>
                    <a:lnTo>
                      <a:pt x="17" y="43"/>
                    </a:lnTo>
                    <a:lnTo>
                      <a:pt x="33" y="28"/>
                    </a:lnTo>
                    <a:lnTo>
                      <a:pt x="54" y="16"/>
                    </a:lnTo>
                    <a:lnTo>
                      <a:pt x="77" y="8"/>
                    </a:lnTo>
                    <a:lnTo>
                      <a:pt x="102" y="2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7" name="Freeform 22"/>
              <p:cNvSpPr>
                <a:spLocks/>
              </p:cNvSpPr>
              <p:nvPr/>
            </p:nvSpPr>
            <p:spPr bwMode="auto">
              <a:xfrm>
                <a:off x="1119157" y="3113093"/>
                <a:ext cx="269747" cy="450785"/>
              </a:xfrm>
              <a:custGeom>
                <a:avLst/>
                <a:gdLst>
                  <a:gd name="T0" fmla="*/ 161 w 746"/>
                  <a:gd name="T1" fmla="*/ 14 h 1247"/>
                  <a:gd name="T2" fmla="*/ 247 w 746"/>
                  <a:gd name="T3" fmla="*/ 44 h 1247"/>
                  <a:gd name="T4" fmla="*/ 332 w 746"/>
                  <a:gd name="T5" fmla="*/ 79 h 1247"/>
                  <a:gd name="T6" fmla="*/ 420 w 746"/>
                  <a:gd name="T7" fmla="*/ 120 h 1247"/>
                  <a:gd name="T8" fmla="*/ 503 w 746"/>
                  <a:gd name="T9" fmla="*/ 169 h 1247"/>
                  <a:gd name="T10" fmla="*/ 573 w 746"/>
                  <a:gd name="T11" fmla="*/ 221 h 1247"/>
                  <a:gd name="T12" fmla="*/ 622 w 746"/>
                  <a:gd name="T13" fmla="*/ 276 h 1247"/>
                  <a:gd name="T14" fmla="*/ 640 w 746"/>
                  <a:gd name="T15" fmla="*/ 327 h 1247"/>
                  <a:gd name="T16" fmla="*/ 630 w 746"/>
                  <a:gd name="T17" fmla="*/ 370 h 1247"/>
                  <a:gd name="T18" fmla="*/ 609 w 746"/>
                  <a:gd name="T19" fmla="*/ 412 h 1247"/>
                  <a:gd name="T20" fmla="*/ 589 w 746"/>
                  <a:gd name="T21" fmla="*/ 454 h 1247"/>
                  <a:gd name="T22" fmla="*/ 584 w 746"/>
                  <a:gd name="T23" fmla="*/ 497 h 1247"/>
                  <a:gd name="T24" fmla="*/ 602 w 746"/>
                  <a:gd name="T25" fmla="*/ 537 h 1247"/>
                  <a:gd name="T26" fmla="*/ 634 w 746"/>
                  <a:gd name="T27" fmla="*/ 574 h 1247"/>
                  <a:gd name="T28" fmla="*/ 675 w 746"/>
                  <a:gd name="T29" fmla="*/ 613 h 1247"/>
                  <a:gd name="T30" fmla="*/ 709 w 746"/>
                  <a:gd name="T31" fmla="*/ 656 h 1247"/>
                  <a:gd name="T32" fmla="*/ 725 w 746"/>
                  <a:gd name="T33" fmla="*/ 708 h 1247"/>
                  <a:gd name="T34" fmla="*/ 725 w 746"/>
                  <a:gd name="T35" fmla="*/ 769 h 1247"/>
                  <a:gd name="T36" fmla="*/ 714 w 746"/>
                  <a:gd name="T37" fmla="*/ 832 h 1247"/>
                  <a:gd name="T38" fmla="*/ 699 w 746"/>
                  <a:gd name="T39" fmla="*/ 895 h 1247"/>
                  <a:gd name="T40" fmla="*/ 691 w 746"/>
                  <a:gd name="T41" fmla="*/ 957 h 1247"/>
                  <a:gd name="T42" fmla="*/ 696 w 746"/>
                  <a:gd name="T43" fmla="*/ 1019 h 1247"/>
                  <a:gd name="T44" fmla="*/ 722 w 746"/>
                  <a:gd name="T45" fmla="*/ 1079 h 1247"/>
                  <a:gd name="T46" fmla="*/ 534 w 746"/>
                  <a:gd name="T47" fmla="*/ 1247 h 1247"/>
                  <a:gd name="T48" fmla="*/ 494 w 746"/>
                  <a:gd name="T49" fmla="*/ 1156 h 1247"/>
                  <a:gd name="T50" fmla="*/ 478 w 746"/>
                  <a:gd name="T51" fmla="*/ 1067 h 1247"/>
                  <a:gd name="T52" fmla="*/ 479 w 746"/>
                  <a:gd name="T53" fmla="*/ 983 h 1247"/>
                  <a:gd name="T54" fmla="*/ 491 w 746"/>
                  <a:gd name="T55" fmla="*/ 910 h 1247"/>
                  <a:gd name="T56" fmla="*/ 506 w 746"/>
                  <a:gd name="T57" fmla="*/ 852 h 1247"/>
                  <a:gd name="T58" fmla="*/ 524 w 746"/>
                  <a:gd name="T59" fmla="*/ 794 h 1247"/>
                  <a:gd name="T60" fmla="*/ 535 w 746"/>
                  <a:gd name="T61" fmla="*/ 751 h 1247"/>
                  <a:gd name="T62" fmla="*/ 532 w 746"/>
                  <a:gd name="T63" fmla="*/ 720 h 1247"/>
                  <a:gd name="T64" fmla="*/ 508 w 746"/>
                  <a:gd name="T65" fmla="*/ 690 h 1247"/>
                  <a:gd name="T66" fmla="*/ 473 w 746"/>
                  <a:gd name="T67" fmla="*/ 650 h 1247"/>
                  <a:gd name="T68" fmla="*/ 440 w 746"/>
                  <a:gd name="T69" fmla="*/ 601 h 1247"/>
                  <a:gd name="T70" fmla="*/ 417 w 746"/>
                  <a:gd name="T71" fmla="*/ 542 h 1247"/>
                  <a:gd name="T72" fmla="*/ 409 w 746"/>
                  <a:gd name="T73" fmla="*/ 489 h 1247"/>
                  <a:gd name="T74" fmla="*/ 413 w 746"/>
                  <a:gd name="T75" fmla="*/ 453 h 1247"/>
                  <a:gd name="T76" fmla="*/ 420 w 746"/>
                  <a:gd name="T77" fmla="*/ 421 h 1247"/>
                  <a:gd name="T78" fmla="*/ 431 w 746"/>
                  <a:gd name="T79" fmla="*/ 393 h 1247"/>
                  <a:gd name="T80" fmla="*/ 440 w 746"/>
                  <a:gd name="T81" fmla="*/ 368 h 1247"/>
                  <a:gd name="T82" fmla="*/ 448 w 746"/>
                  <a:gd name="T83" fmla="*/ 345 h 1247"/>
                  <a:gd name="T84" fmla="*/ 449 w 746"/>
                  <a:gd name="T85" fmla="*/ 322 h 1247"/>
                  <a:gd name="T86" fmla="*/ 442 w 746"/>
                  <a:gd name="T87" fmla="*/ 298 h 1247"/>
                  <a:gd name="T88" fmla="*/ 424 w 746"/>
                  <a:gd name="T89" fmla="*/ 274 h 1247"/>
                  <a:gd name="T90" fmla="*/ 391 w 746"/>
                  <a:gd name="T91" fmla="*/ 247 h 1247"/>
                  <a:gd name="T92" fmla="*/ 341 w 746"/>
                  <a:gd name="T93" fmla="*/ 217 h 1247"/>
                  <a:gd name="T94" fmla="*/ 274 w 746"/>
                  <a:gd name="T95" fmla="*/ 182 h 1247"/>
                  <a:gd name="T96" fmla="*/ 183 w 746"/>
                  <a:gd name="T97" fmla="*/ 142 h 1247"/>
                  <a:gd name="T98" fmla="*/ 68 w 746"/>
                  <a:gd name="T99" fmla="*/ 96 h 1247"/>
                  <a:gd name="T100" fmla="*/ 116 w 746"/>
                  <a:gd name="T101" fmla="*/ 0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6" h="1247">
                    <a:moveTo>
                      <a:pt x="116" y="0"/>
                    </a:moveTo>
                    <a:lnTo>
                      <a:pt x="161" y="14"/>
                    </a:lnTo>
                    <a:lnTo>
                      <a:pt x="210" y="29"/>
                    </a:lnTo>
                    <a:lnTo>
                      <a:pt x="247" y="44"/>
                    </a:lnTo>
                    <a:lnTo>
                      <a:pt x="289" y="60"/>
                    </a:lnTo>
                    <a:lnTo>
                      <a:pt x="332" y="79"/>
                    </a:lnTo>
                    <a:lnTo>
                      <a:pt x="376" y="98"/>
                    </a:lnTo>
                    <a:lnTo>
                      <a:pt x="420" y="120"/>
                    </a:lnTo>
                    <a:lnTo>
                      <a:pt x="463" y="143"/>
                    </a:lnTo>
                    <a:lnTo>
                      <a:pt x="503" y="169"/>
                    </a:lnTo>
                    <a:lnTo>
                      <a:pt x="541" y="194"/>
                    </a:lnTo>
                    <a:lnTo>
                      <a:pt x="573" y="221"/>
                    </a:lnTo>
                    <a:lnTo>
                      <a:pt x="601" y="247"/>
                    </a:lnTo>
                    <a:lnTo>
                      <a:pt x="622" y="276"/>
                    </a:lnTo>
                    <a:lnTo>
                      <a:pt x="636" y="304"/>
                    </a:lnTo>
                    <a:lnTo>
                      <a:pt x="640" y="327"/>
                    </a:lnTo>
                    <a:lnTo>
                      <a:pt x="638" y="349"/>
                    </a:lnTo>
                    <a:lnTo>
                      <a:pt x="630" y="370"/>
                    </a:lnTo>
                    <a:lnTo>
                      <a:pt x="621" y="391"/>
                    </a:lnTo>
                    <a:lnTo>
                      <a:pt x="609" y="412"/>
                    </a:lnTo>
                    <a:lnTo>
                      <a:pt x="598" y="433"/>
                    </a:lnTo>
                    <a:lnTo>
                      <a:pt x="589" y="454"/>
                    </a:lnTo>
                    <a:lnTo>
                      <a:pt x="584" y="476"/>
                    </a:lnTo>
                    <a:lnTo>
                      <a:pt x="584" y="497"/>
                    </a:lnTo>
                    <a:lnTo>
                      <a:pt x="590" y="518"/>
                    </a:lnTo>
                    <a:lnTo>
                      <a:pt x="602" y="537"/>
                    </a:lnTo>
                    <a:lnTo>
                      <a:pt x="617" y="555"/>
                    </a:lnTo>
                    <a:lnTo>
                      <a:pt x="634" y="574"/>
                    </a:lnTo>
                    <a:lnTo>
                      <a:pt x="651" y="591"/>
                    </a:lnTo>
                    <a:lnTo>
                      <a:pt x="675" y="613"/>
                    </a:lnTo>
                    <a:lnTo>
                      <a:pt x="693" y="634"/>
                    </a:lnTo>
                    <a:lnTo>
                      <a:pt x="709" y="656"/>
                    </a:lnTo>
                    <a:lnTo>
                      <a:pt x="719" y="676"/>
                    </a:lnTo>
                    <a:lnTo>
                      <a:pt x="725" y="708"/>
                    </a:lnTo>
                    <a:lnTo>
                      <a:pt x="727" y="738"/>
                    </a:lnTo>
                    <a:lnTo>
                      <a:pt x="725" y="769"/>
                    </a:lnTo>
                    <a:lnTo>
                      <a:pt x="720" y="801"/>
                    </a:lnTo>
                    <a:lnTo>
                      <a:pt x="714" y="832"/>
                    </a:lnTo>
                    <a:lnTo>
                      <a:pt x="706" y="864"/>
                    </a:lnTo>
                    <a:lnTo>
                      <a:pt x="699" y="895"/>
                    </a:lnTo>
                    <a:lnTo>
                      <a:pt x="693" y="927"/>
                    </a:lnTo>
                    <a:lnTo>
                      <a:pt x="691" y="957"/>
                    </a:lnTo>
                    <a:lnTo>
                      <a:pt x="691" y="988"/>
                    </a:lnTo>
                    <a:lnTo>
                      <a:pt x="696" y="1019"/>
                    </a:lnTo>
                    <a:lnTo>
                      <a:pt x="705" y="1049"/>
                    </a:lnTo>
                    <a:lnTo>
                      <a:pt x="722" y="1079"/>
                    </a:lnTo>
                    <a:lnTo>
                      <a:pt x="746" y="1108"/>
                    </a:lnTo>
                    <a:lnTo>
                      <a:pt x="534" y="1247"/>
                    </a:lnTo>
                    <a:lnTo>
                      <a:pt x="509" y="1201"/>
                    </a:lnTo>
                    <a:lnTo>
                      <a:pt x="494" y="1156"/>
                    </a:lnTo>
                    <a:lnTo>
                      <a:pt x="483" y="1110"/>
                    </a:lnTo>
                    <a:lnTo>
                      <a:pt x="478" y="1067"/>
                    </a:lnTo>
                    <a:lnTo>
                      <a:pt x="477" y="1023"/>
                    </a:lnTo>
                    <a:lnTo>
                      <a:pt x="479" y="983"/>
                    </a:lnTo>
                    <a:lnTo>
                      <a:pt x="484" y="945"/>
                    </a:lnTo>
                    <a:lnTo>
                      <a:pt x="491" y="910"/>
                    </a:lnTo>
                    <a:lnTo>
                      <a:pt x="499" y="879"/>
                    </a:lnTo>
                    <a:lnTo>
                      <a:pt x="506" y="852"/>
                    </a:lnTo>
                    <a:lnTo>
                      <a:pt x="514" y="820"/>
                    </a:lnTo>
                    <a:lnTo>
                      <a:pt x="524" y="794"/>
                    </a:lnTo>
                    <a:lnTo>
                      <a:pt x="530" y="771"/>
                    </a:lnTo>
                    <a:lnTo>
                      <a:pt x="535" y="751"/>
                    </a:lnTo>
                    <a:lnTo>
                      <a:pt x="536" y="734"/>
                    </a:lnTo>
                    <a:lnTo>
                      <a:pt x="532" y="720"/>
                    </a:lnTo>
                    <a:lnTo>
                      <a:pt x="524" y="707"/>
                    </a:lnTo>
                    <a:lnTo>
                      <a:pt x="508" y="690"/>
                    </a:lnTo>
                    <a:lnTo>
                      <a:pt x="490" y="672"/>
                    </a:lnTo>
                    <a:lnTo>
                      <a:pt x="473" y="650"/>
                    </a:lnTo>
                    <a:lnTo>
                      <a:pt x="456" y="627"/>
                    </a:lnTo>
                    <a:lnTo>
                      <a:pt x="440" y="601"/>
                    </a:lnTo>
                    <a:lnTo>
                      <a:pt x="427" y="574"/>
                    </a:lnTo>
                    <a:lnTo>
                      <a:pt x="417" y="542"/>
                    </a:lnTo>
                    <a:lnTo>
                      <a:pt x="411" y="510"/>
                    </a:lnTo>
                    <a:lnTo>
                      <a:pt x="409" y="489"/>
                    </a:lnTo>
                    <a:lnTo>
                      <a:pt x="410" y="471"/>
                    </a:lnTo>
                    <a:lnTo>
                      <a:pt x="413" y="453"/>
                    </a:lnTo>
                    <a:lnTo>
                      <a:pt x="416" y="437"/>
                    </a:lnTo>
                    <a:lnTo>
                      <a:pt x="420" y="421"/>
                    </a:lnTo>
                    <a:lnTo>
                      <a:pt x="425" y="407"/>
                    </a:lnTo>
                    <a:lnTo>
                      <a:pt x="431" y="393"/>
                    </a:lnTo>
                    <a:lnTo>
                      <a:pt x="436" y="381"/>
                    </a:lnTo>
                    <a:lnTo>
                      <a:pt x="440" y="368"/>
                    </a:lnTo>
                    <a:lnTo>
                      <a:pt x="444" y="356"/>
                    </a:lnTo>
                    <a:lnTo>
                      <a:pt x="448" y="345"/>
                    </a:lnTo>
                    <a:lnTo>
                      <a:pt x="449" y="333"/>
                    </a:lnTo>
                    <a:lnTo>
                      <a:pt x="449" y="322"/>
                    </a:lnTo>
                    <a:lnTo>
                      <a:pt x="447" y="310"/>
                    </a:lnTo>
                    <a:lnTo>
                      <a:pt x="442" y="298"/>
                    </a:lnTo>
                    <a:lnTo>
                      <a:pt x="434" y="286"/>
                    </a:lnTo>
                    <a:lnTo>
                      <a:pt x="424" y="274"/>
                    </a:lnTo>
                    <a:lnTo>
                      <a:pt x="409" y="260"/>
                    </a:lnTo>
                    <a:lnTo>
                      <a:pt x="391" y="247"/>
                    </a:lnTo>
                    <a:lnTo>
                      <a:pt x="368" y="233"/>
                    </a:lnTo>
                    <a:lnTo>
                      <a:pt x="341" y="217"/>
                    </a:lnTo>
                    <a:lnTo>
                      <a:pt x="310" y="200"/>
                    </a:lnTo>
                    <a:lnTo>
                      <a:pt x="274" y="182"/>
                    </a:lnTo>
                    <a:lnTo>
                      <a:pt x="231" y="162"/>
                    </a:lnTo>
                    <a:lnTo>
                      <a:pt x="183" y="142"/>
                    </a:lnTo>
                    <a:lnTo>
                      <a:pt x="129" y="120"/>
                    </a:lnTo>
                    <a:lnTo>
                      <a:pt x="68" y="96"/>
                    </a:lnTo>
                    <a:lnTo>
                      <a:pt x="0" y="7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188" name="Right Arrow 187"/>
          <p:cNvSpPr>
            <a:spLocks noChangeAspect="1"/>
          </p:cNvSpPr>
          <p:nvPr/>
        </p:nvSpPr>
        <p:spPr bwMode="auto">
          <a:xfrm>
            <a:off x="3909308" y="3533626"/>
            <a:ext cx="1136527" cy="298697"/>
          </a:xfrm>
          <a:prstGeom prst="rightArrow">
            <a:avLst>
              <a:gd name="adj1" fmla="val 36541"/>
              <a:gd name="adj2" fmla="val 67945"/>
            </a:avLst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B9F2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47" tIns="34289" rIns="68547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14351" y="1762766"/>
            <a:ext cx="4702719" cy="27570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3200">
                <a:solidFill>
                  <a:srgbClr val="B9E0F7">
                    <a:alpha val="30000"/>
                  </a:srgbClr>
                </a:solidFill>
              </a:defRPr>
            </a:lvl1pPr>
          </a:lstStyle>
          <a:p>
            <a:pPr defTabSz="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7AC2">
                    <a:lumMod val="75000"/>
                  </a:srgbClr>
                </a:solidFill>
                <a:latin typeface="Arial"/>
              </a:rPr>
              <a:t>Creating Shared Information and Facilitating Collaboration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433784" y="2719729"/>
            <a:ext cx="1319302" cy="62324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00" eaLnBrk="0" hangingPunct="0">
              <a:lnSpc>
                <a:spcPct val="90000"/>
              </a:lnSpc>
              <a:defRPr sz="1400" ker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</a:rPr>
              <a:t>Shared Geographic</a:t>
            </a:r>
            <a:br>
              <a:rPr lang="en-US" sz="1350" dirty="0">
                <a:solidFill>
                  <a:prstClr val="white"/>
                </a:solidFill>
                <a:latin typeface="Arial"/>
              </a:rPr>
            </a:br>
            <a:r>
              <a:rPr lang="en-US" sz="1350" dirty="0">
                <a:solidFill>
                  <a:prstClr val="white"/>
                </a:solidFill>
                <a:latin typeface="Arial"/>
              </a:rPr>
              <a:t>Understanding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12430" y="3250036"/>
            <a:ext cx="1129582" cy="32316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kern="0" dirty="0" err="1">
                <a:solidFill>
                  <a:prstClr val="white"/>
                </a:solidFill>
                <a:latin typeface="Arial"/>
              </a:rPr>
              <a:t>Stovepiped</a:t>
            </a:r>
            <a:r>
              <a:rPr lang="en-US" sz="1050" i="1" kern="0" dirty="0">
                <a:solidFill>
                  <a:prstClr val="white"/>
                </a:solidFill>
                <a:latin typeface="Arial"/>
              </a:rPr>
              <a:t> </a:t>
            </a:r>
            <a:br>
              <a:rPr lang="en-US" sz="1050" i="1" kern="0" dirty="0">
                <a:solidFill>
                  <a:prstClr val="white"/>
                </a:solidFill>
                <a:latin typeface="Arial"/>
              </a:rPr>
            </a:br>
            <a:r>
              <a:rPr lang="en-US" sz="1050" i="1" kern="0" dirty="0">
                <a:solidFill>
                  <a:prstClr val="white"/>
                </a:solidFill>
                <a:latin typeface="Arial"/>
              </a:rPr>
              <a:t>Data</a:t>
            </a:r>
          </a:p>
        </p:txBody>
      </p:sp>
      <p:sp>
        <p:nvSpPr>
          <p:cNvPr id="18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34222" y="5624513"/>
            <a:ext cx="347853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19</a:t>
            </a:r>
          </a:p>
        </p:txBody>
      </p:sp>
      <p:sp>
        <p:nvSpPr>
          <p:cNvPr id="19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52975" y="5624513"/>
            <a:ext cx="3800475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JD_NSGIC2016_compiled_rg_v1</a:t>
            </a:r>
          </a:p>
        </p:txBody>
      </p:sp>
    </p:spTree>
    <p:extLst>
      <p:ext uri="{BB962C8B-B14F-4D97-AF65-F5344CB8AC3E}">
        <p14:creationId xmlns:p14="http://schemas.microsoft.com/office/powerpoint/2010/main" val="285834084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867401"/>
          </a:xfrm>
          <a:prstGeom prst="rect">
            <a:avLst/>
          </a:prstGeom>
        </p:spPr>
      </p:pic>
      <p:sp>
        <p:nvSpPr>
          <p:cNvPr id="79" name="Text Placeholder 78"/>
          <p:cNvSpPr>
            <a:spLocks noGrp="1"/>
          </p:cNvSpPr>
          <p:nvPr>
            <p:ph type="body" sz="quarter" idx="14"/>
          </p:nvPr>
        </p:nvSpPr>
        <p:spPr>
          <a:xfrm>
            <a:off x="166140" y="6163017"/>
            <a:ext cx="8119871" cy="161583"/>
          </a:xfrm>
        </p:spPr>
        <p:txBody>
          <a:bodyPr/>
          <a:lstStyle/>
          <a:p>
            <a:r>
              <a:rPr lang="en-US" dirty="0"/>
              <a:t>Leveraging the Value of Shared Information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-632460" y="1038018"/>
            <a:ext cx="5051294" cy="351161"/>
          </a:xfrm>
          <a:prstGeom prst="rect">
            <a:avLst/>
          </a:prstGeom>
          <a:solidFill>
            <a:srgbClr val="93E6FF"/>
          </a:solidFill>
        </p:spPr>
        <p:txBody>
          <a:bodyPr lIns="0" rIns="0" anchor="ctr">
            <a:noAutofit/>
          </a:bodyPr>
          <a:lstStyle/>
          <a:p>
            <a:pPr marL="601266" defTabSz="689372" fontAlgn="auto">
              <a:spcAft>
                <a:spcPts val="0"/>
              </a:spcAft>
            </a:pPr>
            <a:endParaRPr lang="en-US" sz="7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-2615425" y="587581"/>
            <a:ext cx="7555387" cy="450437"/>
          </a:xfrm>
          <a:prstGeom prst="rect">
            <a:avLst/>
          </a:prstGeom>
          <a:solidFill>
            <a:schemeClr val="bg2">
              <a:lumMod val="75000"/>
              <a:alpha val="85000"/>
            </a:schemeClr>
          </a:solidFill>
        </p:spPr>
        <p:txBody>
          <a:bodyPr lIns="0" rIns="0" anchor="ctr">
            <a:noAutofit/>
          </a:bodyPr>
          <a:lstStyle/>
          <a:p>
            <a:pPr marL="601266" defTabSz="689372" fontAlgn="auto">
              <a:spcAft>
                <a:spcPts val="0"/>
              </a:spcAft>
            </a:pPr>
            <a:endParaRPr lang="en-US" sz="7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GIS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14351" y="1762766"/>
            <a:ext cx="3451574" cy="27570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3200">
                <a:solidFill>
                  <a:srgbClr val="B9E0F7">
                    <a:alpha val="30000"/>
                  </a:srgbClr>
                </a:solidFill>
              </a:defRPr>
            </a:lvl1pPr>
          </a:lstStyle>
          <a:p>
            <a:pPr defTabSz="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7AC2">
                    <a:lumMod val="75000"/>
                  </a:srgbClr>
                </a:solidFill>
                <a:latin typeface="Arial"/>
              </a:rPr>
              <a:t>Provides States a New Pattern for Integration</a:t>
            </a:r>
          </a:p>
        </p:txBody>
      </p:sp>
      <p:sp>
        <p:nvSpPr>
          <p:cNvPr id="7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34222" y="5562600"/>
            <a:ext cx="347853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20</a:t>
            </a:r>
          </a:p>
        </p:txBody>
      </p:sp>
      <p:sp>
        <p:nvSpPr>
          <p:cNvPr id="7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52975" y="5562600"/>
            <a:ext cx="3800475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JD_NSGIC2016_compiled_rg_v1</a:t>
            </a:r>
          </a:p>
        </p:txBody>
      </p:sp>
      <p:sp>
        <p:nvSpPr>
          <p:cNvPr id="74" name="Content Placeholder 1"/>
          <p:cNvSpPr txBox="1">
            <a:spLocks/>
          </p:cNvSpPr>
          <p:nvPr/>
        </p:nvSpPr>
        <p:spPr>
          <a:xfrm>
            <a:off x="429012" y="2257260"/>
            <a:ext cx="3059804" cy="1092583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2000">
                <a:solidFill>
                  <a:prstClr val="white"/>
                </a:solidFill>
              </a:defRPr>
            </a:lvl1pPr>
          </a:lstStyle>
          <a:p>
            <a:pPr marL="132160" indent="-132160" defTabSz="342900" fontAlgn="auto">
              <a:lnSpc>
                <a:spcPct val="110000"/>
              </a:lnSpc>
              <a:spcBef>
                <a:spcPts val="225"/>
              </a:spcBef>
              <a:spcAft>
                <a:spcPts val="450"/>
              </a:spcAft>
              <a:buClr>
                <a:srgbClr val="00B9F2">
                  <a:lumMod val="60000"/>
                  <a:lumOff val="40000"/>
                </a:srgbClr>
              </a:buClr>
              <a:buSzPct val="80000"/>
              <a:buFont typeface="Arial"/>
              <a:buChar char="•"/>
            </a:pPr>
            <a:r>
              <a:rPr lang="en-US" sz="1350" b="1" dirty="0">
                <a:latin typeface="Arial"/>
                <a:cs typeface="Arial"/>
              </a:rPr>
              <a:t>Open and Interoperable</a:t>
            </a:r>
            <a:endParaRPr lang="en-US" sz="1350" dirty="0">
              <a:latin typeface="Arial"/>
              <a:cs typeface="Arial"/>
            </a:endParaRPr>
          </a:p>
          <a:p>
            <a:pPr marL="132160" indent="-132160" defTabSz="342900" fontAlgn="auto">
              <a:lnSpc>
                <a:spcPct val="110000"/>
              </a:lnSpc>
              <a:spcBef>
                <a:spcPts val="225"/>
              </a:spcBef>
              <a:spcAft>
                <a:spcPts val="450"/>
              </a:spcAft>
              <a:buClr>
                <a:srgbClr val="00B9F2">
                  <a:lumMod val="60000"/>
                  <a:lumOff val="40000"/>
                </a:srgbClr>
              </a:buClr>
              <a:buSzPct val="80000"/>
              <a:buFont typeface="Arial"/>
              <a:buChar char="•"/>
            </a:pPr>
            <a:r>
              <a:rPr lang="en-US" sz="1350" b="1" dirty="0">
                <a:latin typeface="Arial"/>
                <a:cs typeface="Arial"/>
              </a:rPr>
              <a:t>Cloud or On Premises</a:t>
            </a:r>
          </a:p>
          <a:p>
            <a:pPr marL="132160" indent="-132160" defTabSz="342900" fontAlgn="auto">
              <a:lnSpc>
                <a:spcPct val="110000"/>
              </a:lnSpc>
              <a:spcBef>
                <a:spcPts val="225"/>
              </a:spcBef>
              <a:spcAft>
                <a:spcPts val="450"/>
              </a:spcAft>
              <a:buClr>
                <a:srgbClr val="00B9F2">
                  <a:lumMod val="60000"/>
                  <a:lumOff val="40000"/>
                </a:srgbClr>
              </a:buClr>
              <a:buSzPct val="80000"/>
              <a:buFont typeface="Arial"/>
              <a:buChar char="•"/>
            </a:pPr>
            <a:r>
              <a:rPr lang="en-US" sz="1350" b="1" dirty="0">
                <a:latin typeface="Arial"/>
                <a:cs typeface="Arial"/>
              </a:rPr>
              <a:t>Agile</a:t>
            </a:r>
          </a:p>
          <a:p>
            <a:pPr marL="132160" indent="-132160" defTabSz="342900" fontAlgn="auto">
              <a:lnSpc>
                <a:spcPct val="110000"/>
              </a:lnSpc>
              <a:spcBef>
                <a:spcPts val="225"/>
              </a:spcBef>
              <a:spcAft>
                <a:spcPts val="450"/>
              </a:spcAft>
              <a:buClr>
                <a:srgbClr val="00B9F2">
                  <a:lumMod val="60000"/>
                  <a:lumOff val="40000"/>
                </a:srgbClr>
              </a:buClr>
              <a:buSzPct val="80000"/>
              <a:buFont typeface="Arial"/>
              <a:buChar char="•"/>
            </a:pPr>
            <a:endParaRPr lang="en-US" sz="1350" b="1" dirty="0">
              <a:latin typeface="Arial"/>
              <a:cs typeface="Arial"/>
            </a:endParaRPr>
          </a:p>
        </p:txBody>
      </p:sp>
      <p:sp>
        <p:nvSpPr>
          <p:cNvPr id="387" name="Rectangle 386"/>
          <p:cNvSpPr/>
          <p:nvPr/>
        </p:nvSpPr>
        <p:spPr>
          <a:xfrm>
            <a:off x="7415261" y="3314330"/>
            <a:ext cx="134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9F2">
                    <a:lumMod val="40000"/>
                    <a:lumOff val="60000"/>
                    <a:alpha val="70000"/>
                  </a:srgbClr>
                </a:solidFill>
                <a:latin typeface="Arial"/>
                <a:cs typeface="Arial"/>
              </a:rPr>
              <a:t>State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9F2">
                    <a:lumMod val="40000"/>
                    <a:lumOff val="60000"/>
                    <a:alpha val="70000"/>
                  </a:srgbClr>
                </a:solidFill>
                <a:latin typeface="Arial"/>
                <a:cs typeface="Arial"/>
              </a:rPr>
              <a:t>GIS</a:t>
            </a:r>
          </a:p>
        </p:txBody>
      </p:sp>
      <p:sp>
        <p:nvSpPr>
          <p:cNvPr id="125" name="Rectangle 61"/>
          <p:cNvSpPr>
            <a:spLocks noChangeAspect="1"/>
          </p:cNvSpPr>
          <p:nvPr/>
        </p:nvSpPr>
        <p:spPr bwMode="auto">
          <a:xfrm rot="5400000" flipH="1">
            <a:off x="4286445" y="4210276"/>
            <a:ext cx="940897" cy="60382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B9F2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6" name="Rectangle 61"/>
          <p:cNvSpPr>
            <a:spLocks noChangeAspect="1"/>
          </p:cNvSpPr>
          <p:nvPr/>
        </p:nvSpPr>
        <p:spPr bwMode="auto">
          <a:xfrm rot="8081350" flipH="1">
            <a:off x="3950310" y="3998827"/>
            <a:ext cx="410828" cy="5607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B9F2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7" name="Rectangle 61"/>
          <p:cNvSpPr>
            <a:spLocks noChangeAspect="1"/>
          </p:cNvSpPr>
          <p:nvPr/>
        </p:nvSpPr>
        <p:spPr bwMode="auto">
          <a:xfrm rot="8585868" flipH="1">
            <a:off x="2689754" y="4255715"/>
            <a:ext cx="1697516" cy="67946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B9F2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8" name="Rectangle 61"/>
          <p:cNvSpPr>
            <a:spLocks noChangeAspect="1"/>
          </p:cNvSpPr>
          <p:nvPr/>
        </p:nvSpPr>
        <p:spPr bwMode="auto">
          <a:xfrm rot="9949950" flipH="1">
            <a:off x="1979810" y="4024113"/>
            <a:ext cx="2170268" cy="70661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B9F2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9" name="Rectangle 61"/>
          <p:cNvSpPr>
            <a:spLocks noChangeAspect="1"/>
          </p:cNvSpPr>
          <p:nvPr/>
        </p:nvSpPr>
        <p:spPr bwMode="auto">
          <a:xfrm rot="9576394" flipH="1" flipV="1">
            <a:off x="1110145" y="4337124"/>
            <a:ext cx="3173222" cy="67851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B9F2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 flipH="1">
            <a:off x="5023740" y="3868218"/>
            <a:ext cx="3277126" cy="583525"/>
            <a:chOff x="5338888" y="3952267"/>
            <a:chExt cx="4369501" cy="778033"/>
          </a:xfrm>
        </p:grpSpPr>
        <p:sp>
          <p:nvSpPr>
            <p:cNvPr id="130" name="Rectangle 61"/>
            <p:cNvSpPr>
              <a:spLocks noChangeAspect="1"/>
            </p:cNvSpPr>
            <p:nvPr/>
          </p:nvSpPr>
          <p:spPr bwMode="auto">
            <a:xfrm rot="8081350" flipH="1">
              <a:off x="9125776" y="4188769"/>
              <a:ext cx="547770" cy="74765"/>
            </a:xfrm>
            <a:custGeom>
              <a:avLst/>
              <a:gdLst/>
              <a:ahLst/>
              <a:cxnLst/>
              <a:rect l="l" t="t" r="r" b="b"/>
              <a:pathLst>
                <a:path w="3745311" h="91440">
                  <a:moveTo>
                    <a:pt x="3745311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3745311" y="914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9F2">
                    <a:alpha val="0"/>
                  </a:srgbClr>
                </a:gs>
                <a:gs pos="100000">
                  <a:srgbClr val="00B9F2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1" name="Rectangle 61"/>
            <p:cNvSpPr>
              <a:spLocks noChangeAspect="1"/>
            </p:cNvSpPr>
            <p:nvPr/>
          </p:nvSpPr>
          <p:spPr bwMode="auto">
            <a:xfrm rot="8585868" flipH="1">
              <a:off x="7445035" y="4531286"/>
              <a:ext cx="2263354" cy="90595"/>
            </a:xfrm>
            <a:custGeom>
              <a:avLst/>
              <a:gdLst/>
              <a:ahLst/>
              <a:cxnLst/>
              <a:rect l="l" t="t" r="r" b="b"/>
              <a:pathLst>
                <a:path w="3745311" h="91440">
                  <a:moveTo>
                    <a:pt x="3745311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3745311" y="914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9F2">
                    <a:alpha val="0"/>
                  </a:srgbClr>
                </a:gs>
                <a:gs pos="100000">
                  <a:srgbClr val="00B9F2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2" name="Rectangle 61"/>
            <p:cNvSpPr>
              <a:spLocks noChangeAspect="1"/>
            </p:cNvSpPr>
            <p:nvPr/>
          </p:nvSpPr>
          <p:spPr bwMode="auto">
            <a:xfrm rot="9949950" flipH="1">
              <a:off x="6498442" y="4222483"/>
              <a:ext cx="2893691" cy="94215"/>
            </a:xfrm>
            <a:custGeom>
              <a:avLst/>
              <a:gdLst/>
              <a:ahLst/>
              <a:cxnLst/>
              <a:rect l="l" t="t" r="r" b="b"/>
              <a:pathLst>
                <a:path w="3745311" h="91440">
                  <a:moveTo>
                    <a:pt x="3745311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3745311" y="914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9F2">
                    <a:alpha val="0"/>
                  </a:srgbClr>
                </a:gs>
                <a:gs pos="100000">
                  <a:srgbClr val="00B9F2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3" name="Rectangle 61"/>
            <p:cNvSpPr>
              <a:spLocks noChangeAspect="1"/>
            </p:cNvSpPr>
            <p:nvPr/>
          </p:nvSpPr>
          <p:spPr bwMode="auto">
            <a:xfrm rot="9576394" flipH="1" flipV="1">
              <a:off x="5338888" y="4639832"/>
              <a:ext cx="4230963" cy="90468"/>
            </a:xfrm>
            <a:custGeom>
              <a:avLst/>
              <a:gdLst/>
              <a:ahLst/>
              <a:cxnLst/>
              <a:rect l="l" t="t" r="r" b="b"/>
              <a:pathLst>
                <a:path w="3745311" h="91440">
                  <a:moveTo>
                    <a:pt x="3745311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3745311" y="914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9F2">
                    <a:alpha val="0"/>
                  </a:srgbClr>
                </a:gs>
                <a:gs pos="100000">
                  <a:srgbClr val="00B9F2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46" name="Rectangle 61"/>
          <p:cNvSpPr>
            <a:spLocks/>
          </p:cNvSpPr>
          <p:nvPr/>
        </p:nvSpPr>
        <p:spPr bwMode="auto">
          <a:xfrm rot="20963592">
            <a:off x="5155934" y="3532657"/>
            <a:ext cx="837773" cy="51074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1" name="Rectangle 61"/>
          <p:cNvSpPr>
            <a:spLocks/>
          </p:cNvSpPr>
          <p:nvPr/>
        </p:nvSpPr>
        <p:spPr bwMode="auto">
          <a:xfrm rot="2419582" flipH="1" flipV="1">
            <a:off x="3954505" y="3201428"/>
            <a:ext cx="482243" cy="51074"/>
          </a:xfrm>
          <a:custGeom>
            <a:avLst/>
            <a:gdLst>
              <a:gd name="T0" fmla="*/ 45720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457200 w 3745311"/>
              <a:gd name="T7" fmla="*/ 91440 h 91440"/>
              <a:gd name="T8" fmla="*/ 45720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96761" y="3232632"/>
            <a:ext cx="426463" cy="527731"/>
            <a:chOff x="9127169" y="3351743"/>
            <a:chExt cx="525017" cy="649688"/>
          </a:xfrm>
        </p:grpSpPr>
        <p:sp>
          <p:nvSpPr>
            <p:cNvPr id="262" name="Freeform 261"/>
            <p:cNvSpPr>
              <a:spLocks/>
            </p:cNvSpPr>
            <p:nvPr/>
          </p:nvSpPr>
          <p:spPr bwMode="auto">
            <a:xfrm>
              <a:off x="9227468" y="3572180"/>
              <a:ext cx="409252" cy="429251"/>
            </a:xfrm>
            <a:custGeom>
              <a:avLst/>
              <a:gdLst>
                <a:gd name="T0" fmla="*/ 2588 w 2662"/>
                <a:gd name="T1" fmla="*/ 188 h 2786"/>
                <a:gd name="T2" fmla="*/ 2654 w 2662"/>
                <a:gd name="T3" fmla="*/ 253 h 2786"/>
                <a:gd name="T4" fmla="*/ 2521 w 2662"/>
                <a:gd name="T5" fmla="*/ 1018 h 2786"/>
                <a:gd name="T6" fmla="*/ 2501 w 2662"/>
                <a:gd name="T7" fmla="*/ 1098 h 2786"/>
                <a:gd name="T8" fmla="*/ 2494 w 2662"/>
                <a:gd name="T9" fmla="*/ 1212 h 2786"/>
                <a:gd name="T10" fmla="*/ 2425 w 2662"/>
                <a:gd name="T11" fmla="*/ 1287 h 2786"/>
                <a:gd name="T12" fmla="*/ 1925 w 2662"/>
                <a:gd name="T13" fmla="*/ 1502 h 2786"/>
                <a:gd name="T14" fmla="*/ 1320 w 2662"/>
                <a:gd name="T15" fmla="*/ 1484 h 2786"/>
                <a:gd name="T16" fmla="*/ 1435 w 2662"/>
                <a:gd name="T17" fmla="*/ 1603 h 2786"/>
                <a:gd name="T18" fmla="*/ 1603 w 2662"/>
                <a:gd name="T19" fmla="*/ 1543 h 2786"/>
                <a:gd name="T20" fmla="*/ 1703 w 2662"/>
                <a:gd name="T21" fmla="*/ 1520 h 2786"/>
                <a:gd name="T22" fmla="*/ 1832 w 2662"/>
                <a:gd name="T23" fmla="*/ 1547 h 2786"/>
                <a:gd name="T24" fmla="*/ 1938 w 2662"/>
                <a:gd name="T25" fmla="*/ 1657 h 2786"/>
                <a:gd name="T26" fmla="*/ 1978 w 2662"/>
                <a:gd name="T27" fmla="*/ 1823 h 2786"/>
                <a:gd name="T28" fmla="*/ 1955 w 2662"/>
                <a:gd name="T29" fmla="*/ 2611 h 2786"/>
                <a:gd name="T30" fmla="*/ 1863 w 2662"/>
                <a:gd name="T31" fmla="*/ 2738 h 2786"/>
                <a:gd name="T32" fmla="*/ 1723 w 2662"/>
                <a:gd name="T33" fmla="*/ 2786 h 2786"/>
                <a:gd name="T34" fmla="*/ 1582 w 2662"/>
                <a:gd name="T35" fmla="*/ 2738 h 2786"/>
                <a:gd name="T36" fmla="*/ 1491 w 2662"/>
                <a:gd name="T37" fmla="*/ 2611 h 2786"/>
                <a:gd name="T38" fmla="*/ 1466 w 2662"/>
                <a:gd name="T39" fmla="*/ 2314 h 2786"/>
                <a:gd name="T40" fmla="*/ 1127 w 2662"/>
                <a:gd name="T41" fmla="*/ 2494 h 2786"/>
                <a:gd name="T42" fmla="*/ 765 w 2662"/>
                <a:gd name="T43" fmla="*/ 2556 h 2786"/>
                <a:gd name="T44" fmla="*/ 486 w 2662"/>
                <a:gd name="T45" fmla="*/ 2516 h 2786"/>
                <a:gd name="T46" fmla="*/ 250 w 2662"/>
                <a:gd name="T47" fmla="*/ 2404 h 2786"/>
                <a:gd name="T48" fmla="*/ 77 w 2662"/>
                <a:gd name="T49" fmla="*/ 2225 h 2786"/>
                <a:gd name="T50" fmla="*/ 1 w 2662"/>
                <a:gd name="T51" fmla="*/ 2004 h 2786"/>
                <a:gd name="T52" fmla="*/ 9 w 2662"/>
                <a:gd name="T53" fmla="*/ 1666 h 2786"/>
                <a:gd name="T54" fmla="*/ 26 w 2662"/>
                <a:gd name="T55" fmla="*/ 1398 h 2786"/>
                <a:gd name="T56" fmla="*/ 49 w 2662"/>
                <a:gd name="T57" fmla="*/ 1227 h 2786"/>
                <a:gd name="T58" fmla="*/ 81 w 2662"/>
                <a:gd name="T59" fmla="*/ 1129 h 2786"/>
                <a:gd name="T60" fmla="*/ 123 w 2662"/>
                <a:gd name="T61" fmla="*/ 1082 h 2786"/>
                <a:gd name="T62" fmla="*/ 182 w 2662"/>
                <a:gd name="T63" fmla="*/ 1061 h 2786"/>
                <a:gd name="T64" fmla="*/ 259 w 2662"/>
                <a:gd name="T65" fmla="*/ 989 h 2786"/>
                <a:gd name="T66" fmla="*/ 279 w 2662"/>
                <a:gd name="T67" fmla="*/ 807 h 2786"/>
                <a:gd name="T68" fmla="*/ 373 w 2662"/>
                <a:gd name="T69" fmla="*/ 709 h 2786"/>
                <a:gd name="T70" fmla="*/ 485 w 2662"/>
                <a:gd name="T71" fmla="*/ 686 h 2786"/>
                <a:gd name="T72" fmla="*/ 447 w 2662"/>
                <a:gd name="T73" fmla="*/ 530 h 2786"/>
                <a:gd name="T74" fmla="*/ 504 w 2662"/>
                <a:gd name="T75" fmla="*/ 340 h 2786"/>
                <a:gd name="T76" fmla="*/ 649 w 2662"/>
                <a:gd name="T77" fmla="*/ 214 h 2786"/>
                <a:gd name="T78" fmla="*/ 847 w 2662"/>
                <a:gd name="T79" fmla="*/ 185 h 2786"/>
                <a:gd name="T80" fmla="*/ 1024 w 2662"/>
                <a:gd name="T81" fmla="*/ 267 h 2786"/>
                <a:gd name="T82" fmla="*/ 1129 w 2662"/>
                <a:gd name="T83" fmla="*/ 429 h 2786"/>
                <a:gd name="T84" fmla="*/ 1132 w 2662"/>
                <a:gd name="T85" fmla="*/ 623 h 2786"/>
                <a:gd name="T86" fmla="*/ 1041 w 2662"/>
                <a:gd name="T87" fmla="*/ 776 h 2786"/>
                <a:gd name="T88" fmla="*/ 1124 w 2662"/>
                <a:gd name="T89" fmla="*/ 855 h 2786"/>
                <a:gd name="T90" fmla="*/ 1213 w 2662"/>
                <a:gd name="T91" fmla="*/ 840 h 2786"/>
                <a:gd name="T92" fmla="*/ 1488 w 2662"/>
                <a:gd name="T93" fmla="*/ 68 h 2786"/>
                <a:gd name="T94" fmla="*/ 1569 w 2662"/>
                <a:gd name="T95" fmla="*/ 3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2" h="2786">
                  <a:moveTo>
                    <a:pt x="1597" y="0"/>
                  </a:moveTo>
                  <a:lnTo>
                    <a:pt x="1619" y="1"/>
                  </a:lnTo>
                  <a:lnTo>
                    <a:pt x="2565" y="181"/>
                  </a:lnTo>
                  <a:lnTo>
                    <a:pt x="2588" y="188"/>
                  </a:lnTo>
                  <a:lnTo>
                    <a:pt x="2609" y="198"/>
                  </a:lnTo>
                  <a:lnTo>
                    <a:pt x="2627" y="214"/>
                  </a:lnTo>
                  <a:lnTo>
                    <a:pt x="2643" y="232"/>
                  </a:lnTo>
                  <a:lnTo>
                    <a:pt x="2654" y="253"/>
                  </a:lnTo>
                  <a:lnTo>
                    <a:pt x="2661" y="276"/>
                  </a:lnTo>
                  <a:lnTo>
                    <a:pt x="2662" y="299"/>
                  </a:lnTo>
                  <a:lnTo>
                    <a:pt x="2661" y="323"/>
                  </a:lnTo>
                  <a:lnTo>
                    <a:pt x="2521" y="1018"/>
                  </a:lnTo>
                  <a:lnTo>
                    <a:pt x="2515" y="1038"/>
                  </a:lnTo>
                  <a:lnTo>
                    <a:pt x="2506" y="1057"/>
                  </a:lnTo>
                  <a:lnTo>
                    <a:pt x="2494" y="1074"/>
                  </a:lnTo>
                  <a:lnTo>
                    <a:pt x="2501" y="1098"/>
                  </a:lnTo>
                  <a:lnTo>
                    <a:pt x="2504" y="1125"/>
                  </a:lnTo>
                  <a:lnTo>
                    <a:pt x="2504" y="1160"/>
                  </a:lnTo>
                  <a:lnTo>
                    <a:pt x="2501" y="1186"/>
                  </a:lnTo>
                  <a:lnTo>
                    <a:pt x="2494" y="1212"/>
                  </a:lnTo>
                  <a:lnTo>
                    <a:pt x="2483" y="1235"/>
                  </a:lnTo>
                  <a:lnTo>
                    <a:pt x="2468" y="1255"/>
                  </a:lnTo>
                  <a:lnTo>
                    <a:pt x="2448" y="1273"/>
                  </a:lnTo>
                  <a:lnTo>
                    <a:pt x="2425" y="1287"/>
                  </a:lnTo>
                  <a:lnTo>
                    <a:pt x="2004" y="1490"/>
                  </a:lnTo>
                  <a:lnTo>
                    <a:pt x="1974" y="1499"/>
                  </a:lnTo>
                  <a:lnTo>
                    <a:pt x="1944" y="1503"/>
                  </a:lnTo>
                  <a:lnTo>
                    <a:pt x="1925" y="1502"/>
                  </a:lnTo>
                  <a:lnTo>
                    <a:pt x="1905" y="1498"/>
                  </a:lnTo>
                  <a:lnTo>
                    <a:pt x="1304" y="1325"/>
                  </a:lnTo>
                  <a:lnTo>
                    <a:pt x="1313" y="1405"/>
                  </a:lnTo>
                  <a:lnTo>
                    <a:pt x="1320" y="1484"/>
                  </a:lnTo>
                  <a:lnTo>
                    <a:pt x="1325" y="1562"/>
                  </a:lnTo>
                  <a:lnTo>
                    <a:pt x="1329" y="1643"/>
                  </a:lnTo>
                  <a:lnTo>
                    <a:pt x="1378" y="1624"/>
                  </a:lnTo>
                  <a:lnTo>
                    <a:pt x="1435" y="1603"/>
                  </a:lnTo>
                  <a:lnTo>
                    <a:pt x="1486" y="1584"/>
                  </a:lnTo>
                  <a:lnTo>
                    <a:pt x="1529" y="1568"/>
                  </a:lnTo>
                  <a:lnTo>
                    <a:pt x="1568" y="1555"/>
                  </a:lnTo>
                  <a:lnTo>
                    <a:pt x="1603" y="1543"/>
                  </a:lnTo>
                  <a:lnTo>
                    <a:pt x="1632" y="1534"/>
                  </a:lnTo>
                  <a:lnTo>
                    <a:pt x="1659" y="1527"/>
                  </a:lnTo>
                  <a:lnTo>
                    <a:pt x="1683" y="1522"/>
                  </a:lnTo>
                  <a:lnTo>
                    <a:pt x="1703" y="1520"/>
                  </a:lnTo>
                  <a:lnTo>
                    <a:pt x="1723" y="1519"/>
                  </a:lnTo>
                  <a:lnTo>
                    <a:pt x="1761" y="1521"/>
                  </a:lnTo>
                  <a:lnTo>
                    <a:pt x="1798" y="1531"/>
                  </a:lnTo>
                  <a:lnTo>
                    <a:pt x="1832" y="1547"/>
                  </a:lnTo>
                  <a:lnTo>
                    <a:pt x="1863" y="1567"/>
                  </a:lnTo>
                  <a:lnTo>
                    <a:pt x="1891" y="1593"/>
                  </a:lnTo>
                  <a:lnTo>
                    <a:pt x="1916" y="1623"/>
                  </a:lnTo>
                  <a:lnTo>
                    <a:pt x="1938" y="1657"/>
                  </a:lnTo>
                  <a:lnTo>
                    <a:pt x="1955" y="1694"/>
                  </a:lnTo>
                  <a:lnTo>
                    <a:pt x="1968" y="1735"/>
                  </a:lnTo>
                  <a:lnTo>
                    <a:pt x="1975" y="1779"/>
                  </a:lnTo>
                  <a:lnTo>
                    <a:pt x="1978" y="1823"/>
                  </a:lnTo>
                  <a:lnTo>
                    <a:pt x="1978" y="2481"/>
                  </a:lnTo>
                  <a:lnTo>
                    <a:pt x="1975" y="2527"/>
                  </a:lnTo>
                  <a:lnTo>
                    <a:pt x="1968" y="2571"/>
                  </a:lnTo>
                  <a:lnTo>
                    <a:pt x="1955" y="2611"/>
                  </a:lnTo>
                  <a:lnTo>
                    <a:pt x="1938" y="2648"/>
                  </a:lnTo>
                  <a:lnTo>
                    <a:pt x="1916" y="2682"/>
                  </a:lnTo>
                  <a:lnTo>
                    <a:pt x="1891" y="2712"/>
                  </a:lnTo>
                  <a:lnTo>
                    <a:pt x="1863" y="2738"/>
                  </a:lnTo>
                  <a:lnTo>
                    <a:pt x="1832" y="2758"/>
                  </a:lnTo>
                  <a:lnTo>
                    <a:pt x="1798" y="2774"/>
                  </a:lnTo>
                  <a:lnTo>
                    <a:pt x="1761" y="2783"/>
                  </a:lnTo>
                  <a:lnTo>
                    <a:pt x="1723" y="2786"/>
                  </a:lnTo>
                  <a:lnTo>
                    <a:pt x="1684" y="2783"/>
                  </a:lnTo>
                  <a:lnTo>
                    <a:pt x="1648" y="2774"/>
                  </a:lnTo>
                  <a:lnTo>
                    <a:pt x="1614" y="2758"/>
                  </a:lnTo>
                  <a:lnTo>
                    <a:pt x="1582" y="2738"/>
                  </a:lnTo>
                  <a:lnTo>
                    <a:pt x="1553" y="2712"/>
                  </a:lnTo>
                  <a:lnTo>
                    <a:pt x="1529" y="2682"/>
                  </a:lnTo>
                  <a:lnTo>
                    <a:pt x="1508" y="2648"/>
                  </a:lnTo>
                  <a:lnTo>
                    <a:pt x="1491" y="2611"/>
                  </a:lnTo>
                  <a:lnTo>
                    <a:pt x="1477" y="2571"/>
                  </a:lnTo>
                  <a:lnTo>
                    <a:pt x="1470" y="2527"/>
                  </a:lnTo>
                  <a:lnTo>
                    <a:pt x="1466" y="2481"/>
                  </a:lnTo>
                  <a:lnTo>
                    <a:pt x="1466" y="2314"/>
                  </a:lnTo>
                  <a:lnTo>
                    <a:pt x="1385" y="2370"/>
                  </a:lnTo>
                  <a:lnTo>
                    <a:pt x="1301" y="2418"/>
                  </a:lnTo>
                  <a:lnTo>
                    <a:pt x="1215" y="2461"/>
                  </a:lnTo>
                  <a:lnTo>
                    <a:pt x="1127" y="2494"/>
                  </a:lnTo>
                  <a:lnTo>
                    <a:pt x="1038" y="2521"/>
                  </a:lnTo>
                  <a:lnTo>
                    <a:pt x="948" y="2540"/>
                  </a:lnTo>
                  <a:lnTo>
                    <a:pt x="857" y="2553"/>
                  </a:lnTo>
                  <a:lnTo>
                    <a:pt x="765" y="2556"/>
                  </a:lnTo>
                  <a:lnTo>
                    <a:pt x="693" y="2554"/>
                  </a:lnTo>
                  <a:lnTo>
                    <a:pt x="621" y="2546"/>
                  </a:lnTo>
                  <a:lnTo>
                    <a:pt x="552" y="2534"/>
                  </a:lnTo>
                  <a:lnTo>
                    <a:pt x="486" y="2516"/>
                  </a:lnTo>
                  <a:lnTo>
                    <a:pt x="422" y="2496"/>
                  </a:lnTo>
                  <a:lnTo>
                    <a:pt x="361" y="2469"/>
                  </a:lnTo>
                  <a:lnTo>
                    <a:pt x="303" y="2439"/>
                  </a:lnTo>
                  <a:lnTo>
                    <a:pt x="250" y="2404"/>
                  </a:lnTo>
                  <a:lnTo>
                    <a:pt x="199" y="2365"/>
                  </a:lnTo>
                  <a:lnTo>
                    <a:pt x="155" y="2323"/>
                  </a:lnTo>
                  <a:lnTo>
                    <a:pt x="112" y="2276"/>
                  </a:lnTo>
                  <a:lnTo>
                    <a:pt x="77" y="2225"/>
                  </a:lnTo>
                  <a:lnTo>
                    <a:pt x="48" y="2173"/>
                  </a:lnTo>
                  <a:lnTo>
                    <a:pt x="25" y="2118"/>
                  </a:lnTo>
                  <a:lnTo>
                    <a:pt x="9" y="2062"/>
                  </a:lnTo>
                  <a:lnTo>
                    <a:pt x="1" y="2004"/>
                  </a:lnTo>
                  <a:lnTo>
                    <a:pt x="0" y="1944"/>
                  </a:lnTo>
                  <a:lnTo>
                    <a:pt x="2" y="1843"/>
                  </a:lnTo>
                  <a:lnTo>
                    <a:pt x="6" y="1751"/>
                  </a:lnTo>
                  <a:lnTo>
                    <a:pt x="9" y="1666"/>
                  </a:lnTo>
                  <a:lnTo>
                    <a:pt x="13" y="1589"/>
                  </a:lnTo>
                  <a:lnTo>
                    <a:pt x="17" y="1519"/>
                  </a:lnTo>
                  <a:lnTo>
                    <a:pt x="22" y="1455"/>
                  </a:lnTo>
                  <a:lnTo>
                    <a:pt x="26" y="1398"/>
                  </a:lnTo>
                  <a:lnTo>
                    <a:pt x="31" y="1347"/>
                  </a:lnTo>
                  <a:lnTo>
                    <a:pt x="36" y="1302"/>
                  </a:lnTo>
                  <a:lnTo>
                    <a:pt x="42" y="1262"/>
                  </a:lnTo>
                  <a:lnTo>
                    <a:pt x="49" y="1227"/>
                  </a:lnTo>
                  <a:lnTo>
                    <a:pt x="57" y="1197"/>
                  </a:lnTo>
                  <a:lnTo>
                    <a:pt x="64" y="1171"/>
                  </a:lnTo>
                  <a:lnTo>
                    <a:pt x="72" y="1149"/>
                  </a:lnTo>
                  <a:lnTo>
                    <a:pt x="81" y="1129"/>
                  </a:lnTo>
                  <a:lnTo>
                    <a:pt x="90" y="1114"/>
                  </a:lnTo>
                  <a:lnTo>
                    <a:pt x="101" y="1102"/>
                  </a:lnTo>
                  <a:lnTo>
                    <a:pt x="112" y="1091"/>
                  </a:lnTo>
                  <a:lnTo>
                    <a:pt x="123" y="1082"/>
                  </a:lnTo>
                  <a:lnTo>
                    <a:pt x="136" y="1075"/>
                  </a:lnTo>
                  <a:lnTo>
                    <a:pt x="150" y="1069"/>
                  </a:lnTo>
                  <a:lnTo>
                    <a:pt x="163" y="1065"/>
                  </a:lnTo>
                  <a:lnTo>
                    <a:pt x="182" y="1061"/>
                  </a:lnTo>
                  <a:lnTo>
                    <a:pt x="205" y="1058"/>
                  </a:lnTo>
                  <a:lnTo>
                    <a:pt x="230" y="1057"/>
                  </a:lnTo>
                  <a:lnTo>
                    <a:pt x="260" y="1058"/>
                  </a:lnTo>
                  <a:lnTo>
                    <a:pt x="259" y="989"/>
                  </a:lnTo>
                  <a:lnTo>
                    <a:pt x="256" y="914"/>
                  </a:lnTo>
                  <a:lnTo>
                    <a:pt x="259" y="876"/>
                  </a:lnTo>
                  <a:lnTo>
                    <a:pt x="266" y="840"/>
                  </a:lnTo>
                  <a:lnTo>
                    <a:pt x="279" y="807"/>
                  </a:lnTo>
                  <a:lnTo>
                    <a:pt x="297" y="775"/>
                  </a:lnTo>
                  <a:lnTo>
                    <a:pt x="320" y="747"/>
                  </a:lnTo>
                  <a:lnTo>
                    <a:pt x="346" y="726"/>
                  </a:lnTo>
                  <a:lnTo>
                    <a:pt x="373" y="709"/>
                  </a:lnTo>
                  <a:lnTo>
                    <a:pt x="402" y="695"/>
                  </a:lnTo>
                  <a:lnTo>
                    <a:pt x="435" y="688"/>
                  </a:lnTo>
                  <a:lnTo>
                    <a:pt x="468" y="686"/>
                  </a:lnTo>
                  <a:lnTo>
                    <a:pt x="485" y="686"/>
                  </a:lnTo>
                  <a:lnTo>
                    <a:pt x="469" y="649"/>
                  </a:lnTo>
                  <a:lnTo>
                    <a:pt x="457" y="611"/>
                  </a:lnTo>
                  <a:lnTo>
                    <a:pt x="450" y="571"/>
                  </a:lnTo>
                  <a:lnTo>
                    <a:pt x="447" y="530"/>
                  </a:lnTo>
                  <a:lnTo>
                    <a:pt x="451" y="478"/>
                  </a:lnTo>
                  <a:lnTo>
                    <a:pt x="462" y="429"/>
                  </a:lnTo>
                  <a:lnTo>
                    <a:pt x="480" y="383"/>
                  </a:lnTo>
                  <a:lnTo>
                    <a:pt x="504" y="340"/>
                  </a:lnTo>
                  <a:lnTo>
                    <a:pt x="533" y="301"/>
                  </a:lnTo>
                  <a:lnTo>
                    <a:pt x="567" y="267"/>
                  </a:lnTo>
                  <a:lnTo>
                    <a:pt x="607" y="237"/>
                  </a:lnTo>
                  <a:lnTo>
                    <a:pt x="649" y="214"/>
                  </a:lnTo>
                  <a:lnTo>
                    <a:pt x="695" y="196"/>
                  </a:lnTo>
                  <a:lnTo>
                    <a:pt x="745" y="185"/>
                  </a:lnTo>
                  <a:lnTo>
                    <a:pt x="795" y="181"/>
                  </a:lnTo>
                  <a:lnTo>
                    <a:pt x="847" y="185"/>
                  </a:lnTo>
                  <a:lnTo>
                    <a:pt x="896" y="196"/>
                  </a:lnTo>
                  <a:lnTo>
                    <a:pt x="942" y="214"/>
                  </a:lnTo>
                  <a:lnTo>
                    <a:pt x="985" y="237"/>
                  </a:lnTo>
                  <a:lnTo>
                    <a:pt x="1024" y="267"/>
                  </a:lnTo>
                  <a:lnTo>
                    <a:pt x="1058" y="301"/>
                  </a:lnTo>
                  <a:lnTo>
                    <a:pt x="1088" y="340"/>
                  </a:lnTo>
                  <a:lnTo>
                    <a:pt x="1111" y="383"/>
                  </a:lnTo>
                  <a:lnTo>
                    <a:pt x="1129" y="429"/>
                  </a:lnTo>
                  <a:lnTo>
                    <a:pt x="1140" y="478"/>
                  </a:lnTo>
                  <a:lnTo>
                    <a:pt x="1144" y="530"/>
                  </a:lnTo>
                  <a:lnTo>
                    <a:pt x="1140" y="577"/>
                  </a:lnTo>
                  <a:lnTo>
                    <a:pt x="1132" y="623"/>
                  </a:lnTo>
                  <a:lnTo>
                    <a:pt x="1116" y="665"/>
                  </a:lnTo>
                  <a:lnTo>
                    <a:pt x="1095" y="705"/>
                  </a:lnTo>
                  <a:lnTo>
                    <a:pt x="1071" y="743"/>
                  </a:lnTo>
                  <a:lnTo>
                    <a:pt x="1041" y="776"/>
                  </a:lnTo>
                  <a:lnTo>
                    <a:pt x="1007" y="805"/>
                  </a:lnTo>
                  <a:lnTo>
                    <a:pt x="1059" y="822"/>
                  </a:lnTo>
                  <a:lnTo>
                    <a:pt x="1093" y="836"/>
                  </a:lnTo>
                  <a:lnTo>
                    <a:pt x="1124" y="855"/>
                  </a:lnTo>
                  <a:lnTo>
                    <a:pt x="1154" y="878"/>
                  </a:lnTo>
                  <a:lnTo>
                    <a:pt x="1171" y="862"/>
                  </a:lnTo>
                  <a:lnTo>
                    <a:pt x="1191" y="850"/>
                  </a:lnTo>
                  <a:lnTo>
                    <a:pt x="1213" y="840"/>
                  </a:lnTo>
                  <a:lnTo>
                    <a:pt x="1337" y="801"/>
                  </a:lnTo>
                  <a:lnTo>
                    <a:pt x="1339" y="772"/>
                  </a:lnTo>
                  <a:lnTo>
                    <a:pt x="1480" y="94"/>
                  </a:lnTo>
                  <a:lnTo>
                    <a:pt x="1488" y="68"/>
                  </a:lnTo>
                  <a:lnTo>
                    <a:pt x="1503" y="45"/>
                  </a:lnTo>
                  <a:lnTo>
                    <a:pt x="1522" y="26"/>
                  </a:lnTo>
                  <a:lnTo>
                    <a:pt x="1544" y="12"/>
                  </a:lnTo>
                  <a:lnTo>
                    <a:pt x="1569" y="3"/>
                  </a:lnTo>
                  <a:lnTo>
                    <a:pt x="1597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6" name="Freeform 58"/>
            <p:cNvSpPr>
              <a:spLocks/>
            </p:cNvSpPr>
            <p:nvPr/>
          </p:nvSpPr>
          <p:spPr bwMode="auto">
            <a:xfrm>
              <a:off x="9127169" y="3351743"/>
              <a:ext cx="525017" cy="550674"/>
            </a:xfrm>
            <a:custGeom>
              <a:avLst/>
              <a:gdLst>
                <a:gd name="T0" fmla="*/ 2588 w 2662"/>
                <a:gd name="T1" fmla="*/ 188 h 2786"/>
                <a:gd name="T2" fmla="*/ 2654 w 2662"/>
                <a:gd name="T3" fmla="*/ 253 h 2786"/>
                <a:gd name="T4" fmla="*/ 2521 w 2662"/>
                <a:gd name="T5" fmla="*/ 1018 h 2786"/>
                <a:gd name="T6" fmla="*/ 2501 w 2662"/>
                <a:gd name="T7" fmla="*/ 1098 h 2786"/>
                <a:gd name="T8" fmla="*/ 2494 w 2662"/>
                <a:gd name="T9" fmla="*/ 1212 h 2786"/>
                <a:gd name="T10" fmla="*/ 2425 w 2662"/>
                <a:gd name="T11" fmla="*/ 1287 h 2786"/>
                <a:gd name="T12" fmla="*/ 1925 w 2662"/>
                <a:gd name="T13" fmla="*/ 1502 h 2786"/>
                <a:gd name="T14" fmla="*/ 1320 w 2662"/>
                <a:gd name="T15" fmla="*/ 1484 h 2786"/>
                <a:gd name="T16" fmla="*/ 1435 w 2662"/>
                <a:gd name="T17" fmla="*/ 1603 h 2786"/>
                <a:gd name="T18" fmla="*/ 1603 w 2662"/>
                <a:gd name="T19" fmla="*/ 1543 h 2786"/>
                <a:gd name="T20" fmla="*/ 1703 w 2662"/>
                <a:gd name="T21" fmla="*/ 1520 h 2786"/>
                <a:gd name="T22" fmla="*/ 1832 w 2662"/>
                <a:gd name="T23" fmla="*/ 1547 h 2786"/>
                <a:gd name="T24" fmla="*/ 1938 w 2662"/>
                <a:gd name="T25" fmla="*/ 1657 h 2786"/>
                <a:gd name="T26" fmla="*/ 1978 w 2662"/>
                <a:gd name="T27" fmla="*/ 1823 h 2786"/>
                <a:gd name="T28" fmla="*/ 1955 w 2662"/>
                <a:gd name="T29" fmla="*/ 2611 h 2786"/>
                <a:gd name="T30" fmla="*/ 1863 w 2662"/>
                <a:gd name="T31" fmla="*/ 2738 h 2786"/>
                <a:gd name="T32" fmla="*/ 1723 w 2662"/>
                <a:gd name="T33" fmla="*/ 2786 h 2786"/>
                <a:gd name="T34" fmla="*/ 1582 w 2662"/>
                <a:gd name="T35" fmla="*/ 2738 h 2786"/>
                <a:gd name="T36" fmla="*/ 1491 w 2662"/>
                <a:gd name="T37" fmla="*/ 2611 h 2786"/>
                <a:gd name="T38" fmla="*/ 1466 w 2662"/>
                <a:gd name="T39" fmla="*/ 2314 h 2786"/>
                <a:gd name="T40" fmla="*/ 1127 w 2662"/>
                <a:gd name="T41" fmla="*/ 2494 h 2786"/>
                <a:gd name="T42" fmla="*/ 765 w 2662"/>
                <a:gd name="T43" fmla="*/ 2556 h 2786"/>
                <a:gd name="T44" fmla="*/ 486 w 2662"/>
                <a:gd name="T45" fmla="*/ 2516 h 2786"/>
                <a:gd name="T46" fmla="*/ 250 w 2662"/>
                <a:gd name="T47" fmla="*/ 2404 h 2786"/>
                <a:gd name="T48" fmla="*/ 77 w 2662"/>
                <a:gd name="T49" fmla="*/ 2225 h 2786"/>
                <a:gd name="T50" fmla="*/ 1 w 2662"/>
                <a:gd name="T51" fmla="*/ 2004 h 2786"/>
                <a:gd name="T52" fmla="*/ 9 w 2662"/>
                <a:gd name="T53" fmla="*/ 1666 h 2786"/>
                <a:gd name="T54" fmla="*/ 26 w 2662"/>
                <a:gd name="T55" fmla="*/ 1398 h 2786"/>
                <a:gd name="T56" fmla="*/ 49 w 2662"/>
                <a:gd name="T57" fmla="*/ 1227 h 2786"/>
                <a:gd name="T58" fmla="*/ 81 w 2662"/>
                <a:gd name="T59" fmla="*/ 1129 h 2786"/>
                <a:gd name="T60" fmla="*/ 123 w 2662"/>
                <a:gd name="T61" fmla="*/ 1082 h 2786"/>
                <a:gd name="T62" fmla="*/ 182 w 2662"/>
                <a:gd name="T63" fmla="*/ 1061 h 2786"/>
                <a:gd name="T64" fmla="*/ 259 w 2662"/>
                <a:gd name="T65" fmla="*/ 989 h 2786"/>
                <a:gd name="T66" fmla="*/ 279 w 2662"/>
                <a:gd name="T67" fmla="*/ 807 h 2786"/>
                <a:gd name="T68" fmla="*/ 373 w 2662"/>
                <a:gd name="T69" fmla="*/ 709 h 2786"/>
                <a:gd name="T70" fmla="*/ 485 w 2662"/>
                <a:gd name="T71" fmla="*/ 686 h 2786"/>
                <a:gd name="T72" fmla="*/ 447 w 2662"/>
                <a:gd name="T73" fmla="*/ 530 h 2786"/>
                <a:gd name="T74" fmla="*/ 504 w 2662"/>
                <a:gd name="T75" fmla="*/ 340 h 2786"/>
                <a:gd name="T76" fmla="*/ 649 w 2662"/>
                <a:gd name="T77" fmla="*/ 214 h 2786"/>
                <a:gd name="T78" fmla="*/ 847 w 2662"/>
                <a:gd name="T79" fmla="*/ 185 h 2786"/>
                <a:gd name="T80" fmla="*/ 1024 w 2662"/>
                <a:gd name="T81" fmla="*/ 267 h 2786"/>
                <a:gd name="T82" fmla="*/ 1129 w 2662"/>
                <a:gd name="T83" fmla="*/ 429 h 2786"/>
                <a:gd name="T84" fmla="*/ 1132 w 2662"/>
                <a:gd name="T85" fmla="*/ 623 h 2786"/>
                <a:gd name="T86" fmla="*/ 1041 w 2662"/>
                <a:gd name="T87" fmla="*/ 776 h 2786"/>
                <a:gd name="T88" fmla="*/ 1124 w 2662"/>
                <a:gd name="T89" fmla="*/ 855 h 2786"/>
                <a:gd name="T90" fmla="*/ 1213 w 2662"/>
                <a:gd name="T91" fmla="*/ 840 h 2786"/>
                <a:gd name="T92" fmla="*/ 1488 w 2662"/>
                <a:gd name="T93" fmla="*/ 68 h 2786"/>
                <a:gd name="T94" fmla="*/ 1569 w 2662"/>
                <a:gd name="T95" fmla="*/ 3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62" h="2786">
                  <a:moveTo>
                    <a:pt x="1597" y="0"/>
                  </a:moveTo>
                  <a:lnTo>
                    <a:pt x="1619" y="1"/>
                  </a:lnTo>
                  <a:lnTo>
                    <a:pt x="2565" y="181"/>
                  </a:lnTo>
                  <a:lnTo>
                    <a:pt x="2588" y="188"/>
                  </a:lnTo>
                  <a:lnTo>
                    <a:pt x="2609" y="198"/>
                  </a:lnTo>
                  <a:lnTo>
                    <a:pt x="2627" y="214"/>
                  </a:lnTo>
                  <a:lnTo>
                    <a:pt x="2643" y="232"/>
                  </a:lnTo>
                  <a:lnTo>
                    <a:pt x="2654" y="253"/>
                  </a:lnTo>
                  <a:lnTo>
                    <a:pt x="2661" y="276"/>
                  </a:lnTo>
                  <a:lnTo>
                    <a:pt x="2662" y="299"/>
                  </a:lnTo>
                  <a:lnTo>
                    <a:pt x="2661" y="323"/>
                  </a:lnTo>
                  <a:lnTo>
                    <a:pt x="2521" y="1018"/>
                  </a:lnTo>
                  <a:lnTo>
                    <a:pt x="2515" y="1038"/>
                  </a:lnTo>
                  <a:lnTo>
                    <a:pt x="2506" y="1057"/>
                  </a:lnTo>
                  <a:lnTo>
                    <a:pt x="2494" y="1074"/>
                  </a:lnTo>
                  <a:lnTo>
                    <a:pt x="2501" y="1098"/>
                  </a:lnTo>
                  <a:lnTo>
                    <a:pt x="2504" y="1125"/>
                  </a:lnTo>
                  <a:lnTo>
                    <a:pt x="2504" y="1160"/>
                  </a:lnTo>
                  <a:lnTo>
                    <a:pt x="2501" y="1186"/>
                  </a:lnTo>
                  <a:lnTo>
                    <a:pt x="2494" y="1212"/>
                  </a:lnTo>
                  <a:lnTo>
                    <a:pt x="2483" y="1235"/>
                  </a:lnTo>
                  <a:lnTo>
                    <a:pt x="2468" y="1255"/>
                  </a:lnTo>
                  <a:lnTo>
                    <a:pt x="2448" y="1273"/>
                  </a:lnTo>
                  <a:lnTo>
                    <a:pt x="2425" y="1287"/>
                  </a:lnTo>
                  <a:lnTo>
                    <a:pt x="2004" y="1490"/>
                  </a:lnTo>
                  <a:lnTo>
                    <a:pt x="1974" y="1499"/>
                  </a:lnTo>
                  <a:lnTo>
                    <a:pt x="1944" y="1503"/>
                  </a:lnTo>
                  <a:lnTo>
                    <a:pt x="1925" y="1502"/>
                  </a:lnTo>
                  <a:lnTo>
                    <a:pt x="1905" y="1498"/>
                  </a:lnTo>
                  <a:lnTo>
                    <a:pt x="1304" y="1325"/>
                  </a:lnTo>
                  <a:lnTo>
                    <a:pt x="1313" y="1405"/>
                  </a:lnTo>
                  <a:lnTo>
                    <a:pt x="1320" y="1484"/>
                  </a:lnTo>
                  <a:lnTo>
                    <a:pt x="1325" y="1562"/>
                  </a:lnTo>
                  <a:lnTo>
                    <a:pt x="1329" y="1643"/>
                  </a:lnTo>
                  <a:lnTo>
                    <a:pt x="1378" y="1624"/>
                  </a:lnTo>
                  <a:lnTo>
                    <a:pt x="1435" y="1603"/>
                  </a:lnTo>
                  <a:lnTo>
                    <a:pt x="1486" y="1584"/>
                  </a:lnTo>
                  <a:lnTo>
                    <a:pt x="1529" y="1568"/>
                  </a:lnTo>
                  <a:lnTo>
                    <a:pt x="1568" y="1555"/>
                  </a:lnTo>
                  <a:lnTo>
                    <a:pt x="1603" y="1543"/>
                  </a:lnTo>
                  <a:lnTo>
                    <a:pt x="1632" y="1534"/>
                  </a:lnTo>
                  <a:lnTo>
                    <a:pt x="1659" y="1527"/>
                  </a:lnTo>
                  <a:lnTo>
                    <a:pt x="1683" y="1522"/>
                  </a:lnTo>
                  <a:lnTo>
                    <a:pt x="1703" y="1520"/>
                  </a:lnTo>
                  <a:lnTo>
                    <a:pt x="1723" y="1519"/>
                  </a:lnTo>
                  <a:lnTo>
                    <a:pt x="1761" y="1521"/>
                  </a:lnTo>
                  <a:lnTo>
                    <a:pt x="1798" y="1531"/>
                  </a:lnTo>
                  <a:lnTo>
                    <a:pt x="1832" y="1547"/>
                  </a:lnTo>
                  <a:lnTo>
                    <a:pt x="1863" y="1567"/>
                  </a:lnTo>
                  <a:lnTo>
                    <a:pt x="1891" y="1593"/>
                  </a:lnTo>
                  <a:lnTo>
                    <a:pt x="1916" y="1623"/>
                  </a:lnTo>
                  <a:lnTo>
                    <a:pt x="1938" y="1657"/>
                  </a:lnTo>
                  <a:lnTo>
                    <a:pt x="1955" y="1694"/>
                  </a:lnTo>
                  <a:lnTo>
                    <a:pt x="1968" y="1735"/>
                  </a:lnTo>
                  <a:lnTo>
                    <a:pt x="1975" y="1779"/>
                  </a:lnTo>
                  <a:lnTo>
                    <a:pt x="1978" y="1823"/>
                  </a:lnTo>
                  <a:lnTo>
                    <a:pt x="1978" y="2481"/>
                  </a:lnTo>
                  <a:lnTo>
                    <a:pt x="1975" y="2527"/>
                  </a:lnTo>
                  <a:lnTo>
                    <a:pt x="1968" y="2571"/>
                  </a:lnTo>
                  <a:lnTo>
                    <a:pt x="1955" y="2611"/>
                  </a:lnTo>
                  <a:lnTo>
                    <a:pt x="1938" y="2648"/>
                  </a:lnTo>
                  <a:lnTo>
                    <a:pt x="1916" y="2682"/>
                  </a:lnTo>
                  <a:lnTo>
                    <a:pt x="1891" y="2712"/>
                  </a:lnTo>
                  <a:lnTo>
                    <a:pt x="1863" y="2738"/>
                  </a:lnTo>
                  <a:lnTo>
                    <a:pt x="1832" y="2758"/>
                  </a:lnTo>
                  <a:lnTo>
                    <a:pt x="1798" y="2774"/>
                  </a:lnTo>
                  <a:lnTo>
                    <a:pt x="1761" y="2783"/>
                  </a:lnTo>
                  <a:lnTo>
                    <a:pt x="1723" y="2786"/>
                  </a:lnTo>
                  <a:lnTo>
                    <a:pt x="1684" y="2783"/>
                  </a:lnTo>
                  <a:lnTo>
                    <a:pt x="1648" y="2774"/>
                  </a:lnTo>
                  <a:lnTo>
                    <a:pt x="1614" y="2758"/>
                  </a:lnTo>
                  <a:lnTo>
                    <a:pt x="1582" y="2738"/>
                  </a:lnTo>
                  <a:lnTo>
                    <a:pt x="1553" y="2712"/>
                  </a:lnTo>
                  <a:lnTo>
                    <a:pt x="1529" y="2682"/>
                  </a:lnTo>
                  <a:lnTo>
                    <a:pt x="1508" y="2648"/>
                  </a:lnTo>
                  <a:lnTo>
                    <a:pt x="1491" y="2611"/>
                  </a:lnTo>
                  <a:lnTo>
                    <a:pt x="1477" y="2571"/>
                  </a:lnTo>
                  <a:lnTo>
                    <a:pt x="1470" y="2527"/>
                  </a:lnTo>
                  <a:lnTo>
                    <a:pt x="1466" y="2481"/>
                  </a:lnTo>
                  <a:lnTo>
                    <a:pt x="1466" y="2314"/>
                  </a:lnTo>
                  <a:lnTo>
                    <a:pt x="1385" y="2370"/>
                  </a:lnTo>
                  <a:lnTo>
                    <a:pt x="1301" y="2418"/>
                  </a:lnTo>
                  <a:lnTo>
                    <a:pt x="1215" y="2461"/>
                  </a:lnTo>
                  <a:lnTo>
                    <a:pt x="1127" y="2494"/>
                  </a:lnTo>
                  <a:lnTo>
                    <a:pt x="1038" y="2521"/>
                  </a:lnTo>
                  <a:lnTo>
                    <a:pt x="948" y="2540"/>
                  </a:lnTo>
                  <a:lnTo>
                    <a:pt x="857" y="2553"/>
                  </a:lnTo>
                  <a:lnTo>
                    <a:pt x="765" y="2556"/>
                  </a:lnTo>
                  <a:lnTo>
                    <a:pt x="693" y="2554"/>
                  </a:lnTo>
                  <a:lnTo>
                    <a:pt x="621" y="2546"/>
                  </a:lnTo>
                  <a:lnTo>
                    <a:pt x="552" y="2534"/>
                  </a:lnTo>
                  <a:lnTo>
                    <a:pt x="486" y="2516"/>
                  </a:lnTo>
                  <a:lnTo>
                    <a:pt x="422" y="2496"/>
                  </a:lnTo>
                  <a:lnTo>
                    <a:pt x="361" y="2469"/>
                  </a:lnTo>
                  <a:lnTo>
                    <a:pt x="303" y="2439"/>
                  </a:lnTo>
                  <a:lnTo>
                    <a:pt x="250" y="2404"/>
                  </a:lnTo>
                  <a:lnTo>
                    <a:pt x="199" y="2365"/>
                  </a:lnTo>
                  <a:lnTo>
                    <a:pt x="155" y="2323"/>
                  </a:lnTo>
                  <a:lnTo>
                    <a:pt x="112" y="2276"/>
                  </a:lnTo>
                  <a:lnTo>
                    <a:pt x="77" y="2225"/>
                  </a:lnTo>
                  <a:lnTo>
                    <a:pt x="48" y="2173"/>
                  </a:lnTo>
                  <a:lnTo>
                    <a:pt x="25" y="2118"/>
                  </a:lnTo>
                  <a:lnTo>
                    <a:pt x="9" y="2062"/>
                  </a:lnTo>
                  <a:lnTo>
                    <a:pt x="1" y="2004"/>
                  </a:lnTo>
                  <a:lnTo>
                    <a:pt x="0" y="1944"/>
                  </a:lnTo>
                  <a:lnTo>
                    <a:pt x="2" y="1843"/>
                  </a:lnTo>
                  <a:lnTo>
                    <a:pt x="6" y="1751"/>
                  </a:lnTo>
                  <a:lnTo>
                    <a:pt x="9" y="1666"/>
                  </a:lnTo>
                  <a:lnTo>
                    <a:pt x="13" y="1589"/>
                  </a:lnTo>
                  <a:lnTo>
                    <a:pt x="17" y="1519"/>
                  </a:lnTo>
                  <a:lnTo>
                    <a:pt x="22" y="1455"/>
                  </a:lnTo>
                  <a:lnTo>
                    <a:pt x="26" y="1398"/>
                  </a:lnTo>
                  <a:lnTo>
                    <a:pt x="31" y="1347"/>
                  </a:lnTo>
                  <a:lnTo>
                    <a:pt x="36" y="1302"/>
                  </a:lnTo>
                  <a:lnTo>
                    <a:pt x="42" y="1262"/>
                  </a:lnTo>
                  <a:lnTo>
                    <a:pt x="49" y="1227"/>
                  </a:lnTo>
                  <a:lnTo>
                    <a:pt x="57" y="1197"/>
                  </a:lnTo>
                  <a:lnTo>
                    <a:pt x="64" y="1171"/>
                  </a:lnTo>
                  <a:lnTo>
                    <a:pt x="72" y="1149"/>
                  </a:lnTo>
                  <a:lnTo>
                    <a:pt x="81" y="1129"/>
                  </a:lnTo>
                  <a:lnTo>
                    <a:pt x="90" y="1114"/>
                  </a:lnTo>
                  <a:lnTo>
                    <a:pt x="101" y="1102"/>
                  </a:lnTo>
                  <a:lnTo>
                    <a:pt x="112" y="1091"/>
                  </a:lnTo>
                  <a:lnTo>
                    <a:pt x="123" y="1082"/>
                  </a:lnTo>
                  <a:lnTo>
                    <a:pt x="136" y="1075"/>
                  </a:lnTo>
                  <a:lnTo>
                    <a:pt x="150" y="1069"/>
                  </a:lnTo>
                  <a:lnTo>
                    <a:pt x="163" y="1065"/>
                  </a:lnTo>
                  <a:lnTo>
                    <a:pt x="182" y="1061"/>
                  </a:lnTo>
                  <a:lnTo>
                    <a:pt x="205" y="1058"/>
                  </a:lnTo>
                  <a:lnTo>
                    <a:pt x="230" y="1057"/>
                  </a:lnTo>
                  <a:lnTo>
                    <a:pt x="260" y="1058"/>
                  </a:lnTo>
                  <a:lnTo>
                    <a:pt x="259" y="989"/>
                  </a:lnTo>
                  <a:lnTo>
                    <a:pt x="256" y="914"/>
                  </a:lnTo>
                  <a:lnTo>
                    <a:pt x="259" y="876"/>
                  </a:lnTo>
                  <a:lnTo>
                    <a:pt x="266" y="840"/>
                  </a:lnTo>
                  <a:lnTo>
                    <a:pt x="279" y="807"/>
                  </a:lnTo>
                  <a:lnTo>
                    <a:pt x="297" y="775"/>
                  </a:lnTo>
                  <a:lnTo>
                    <a:pt x="320" y="747"/>
                  </a:lnTo>
                  <a:lnTo>
                    <a:pt x="346" y="726"/>
                  </a:lnTo>
                  <a:lnTo>
                    <a:pt x="373" y="709"/>
                  </a:lnTo>
                  <a:lnTo>
                    <a:pt x="402" y="695"/>
                  </a:lnTo>
                  <a:lnTo>
                    <a:pt x="435" y="688"/>
                  </a:lnTo>
                  <a:lnTo>
                    <a:pt x="468" y="686"/>
                  </a:lnTo>
                  <a:lnTo>
                    <a:pt x="485" y="686"/>
                  </a:lnTo>
                  <a:lnTo>
                    <a:pt x="469" y="649"/>
                  </a:lnTo>
                  <a:lnTo>
                    <a:pt x="457" y="611"/>
                  </a:lnTo>
                  <a:lnTo>
                    <a:pt x="450" y="571"/>
                  </a:lnTo>
                  <a:lnTo>
                    <a:pt x="447" y="530"/>
                  </a:lnTo>
                  <a:lnTo>
                    <a:pt x="451" y="478"/>
                  </a:lnTo>
                  <a:lnTo>
                    <a:pt x="462" y="429"/>
                  </a:lnTo>
                  <a:lnTo>
                    <a:pt x="480" y="383"/>
                  </a:lnTo>
                  <a:lnTo>
                    <a:pt x="504" y="340"/>
                  </a:lnTo>
                  <a:lnTo>
                    <a:pt x="533" y="301"/>
                  </a:lnTo>
                  <a:lnTo>
                    <a:pt x="567" y="267"/>
                  </a:lnTo>
                  <a:lnTo>
                    <a:pt x="607" y="237"/>
                  </a:lnTo>
                  <a:lnTo>
                    <a:pt x="649" y="214"/>
                  </a:lnTo>
                  <a:lnTo>
                    <a:pt x="695" y="196"/>
                  </a:lnTo>
                  <a:lnTo>
                    <a:pt x="745" y="185"/>
                  </a:lnTo>
                  <a:lnTo>
                    <a:pt x="795" y="181"/>
                  </a:lnTo>
                  <a:lnTo>
                    <a:pt x="847" y="185"/>
                  </a:lnTo>
                  <a:lnTo>
                    <a:pt x="896" y="196"/>
                  </a:lnTo>
                  <a:lnTo>
                    <a:pt x="942" y="214"/>
                  </a:lnTo>
                  <a:lnTo>
                    <a:pt x="985" y="237"/>
                  </a:lnTo>
                  <a:lnTo>
                    <a:pt x="1024" y="267"/>
                  </a:lnTo>
                  <a:lnTo>
                    <a:pt x="1058" y="301"/>
                  </a:lnTo>
                  <a:lnTo>
                    <a:pt x="1088" y="340"/>
                  </a:lnTo>
                  <a:lnTo>
                    <a:pt x="1111" y="383"/>
                  </a:lnTo>
                  <a:lnTo>
                    <a:pt x="1129" y="429"/>
                  </a:lnTo>
                  <a:lnTo>
                    <a:pt x="1140" y="478"/>
                  </a:lnTo>
                  <a:lnTo>
                    <a:pt x="1144" y="530"/>
                  </a:lnTo>
                  <a:lnTo>
                    <a:pt x="1140" y="577"/>
                  </a:lnTo>
                  <a:lnTo>
                    <a:pt x="1132" y="623"/>
                  </a:lnTo>
                  <a:lnTo>
                    <a:pt x="1116" y="665"/>
                  </a:lnTo>
                  <a:lnTo>
                    <a:pt x="1095" y="705"/>
                  </a:lnTo>
                  <a:lnTo>
                    <a:pt x="1071" y="743"/>
                  </a:lnTo>
                  <a:lnTo>
                    <a:pt x="1041" y="776"/>
                  </a:lnTo>
                  <a:lnTo>
                    <a:pt x="1007" y="805"/>
                  </a:lnTo>
                  <a:lnTo>
                    <a:pt x="1059" y="822"/>
                  </a:lnTo>
                  <a:lnTo>
                    <a:pt x="1093" y="836"/>
                  </a:lnTo>
                  <a:lnTo>
                    <a:pt x="1124" y="855"/>
                  </a:lnTo>
                  <a:lnTo>
                    <a:pt x="1154" y="878"/>
                  </a:lnTo>
                  <a:lnTo>
                    <a:pt x="1171" y="862"/>
                  </a:lnTo>
                  <a:lnTo>
                    <a:pt x="1191" y="850"/>
                  </a:lnTo>
                  <a:lnTo>
                    <a:pt x="1213" y="840"/>
                  </a:lnTo>
                  <a:lnTo>
                    <a:pt x="1337" y="801"/>
                  </a:lnTo>
                  <a:lnTo>
                    <a:pt x="1339" y="772"/>
                  </a:lnTo>
                  <a:lnTo>
                    <a:pt x="1480" y="94"/>
                  </a:lnTo>
                  <a:lnTo>
                    <a:pt x="1488" y="68"/>
                  </a:lnTo>
                  <a:lnTo>
                    <a:pt x="1503" y="45"/>
                  </a:lnTo>
                  <a:lnTo>
                    <a:pt x="1522" y="26"/>
                  </a:lnTo>
                  <a:lnTo>
                    <a:pt x="1544" y="12"/>
                  </a:lnTo>
                  <a:lnTo>
                    <a:pt x="1569" y="3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72C2E2">
                <a:alpha val="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7" name="Freeform 59"/>
            <p:cNvSpPr>
              <a:spLocks noEditPoints="1"/>
            </p:cNvSpPr>
            <p:nvPr/>
          </p:nvSpPr>
          <p:spPr bwMode="auto">
            <a:xfrm>
              <a:off x="9370924" y="3375427"/>
              <a:ext cx="257573" cy="249679"/>
            </a:xfrm>
            <a:custGeom>
              <a:avLst/>
              <a:gdLst>
                <a:gd name="T0" fmla="*/ 179 w 1308"/>
                <a:gd name="T1" fmla="*/ 782 h 1263"/>
                <a:gd name="T2" fmla="*/ 184 w 1308"/>
                <a:gd name="T3" fmla="*/ 782 h 1263"/>
                <a:gd name="T4" fmla="*/ 1133 w 1308"/>
                <a:gd name="T5" fmla="*/ 986 h 1263"/>
                <a:gd name="T6" fmla="*/ 1138 w 1308"/>
                <a:gd name="T7" fmla="*/ 988 h 1263"/>
                <a:gd name="T8" fmla="*/ 1143 w 1308"/>
                <a:gd name="T9" fmla="*/ 991 h 1263"/>
                <a:gd name="T10" fmla="*/ 1145 w 1308"/>
                <a:gd name="T11" fmla="*/ 995 h 1263"/>
                <a:gd name="T12" fmla="*/ 1148 w 1308"/>
                <a:gd name="T13" fmla="*/ 1000 h 1263"/>
                <a:gd name="T14" fmla="*/ 1149 w 1308"/>
                <a:gd name="T15" fmla="*/ 1005 h 1263"/>
                <a:gd name="T16" fmla="*/ 1149 w 1308"/>
                <a:gd name="T17" fmla="*/ 1041 h 1263"/>
                <a:gd name="T18" fmla="*/ 1148 w 1308"/>
                <a:gd name="T19" fmla="*/ 1047 h 1263"/>
                <a:gd name="T20" fmla="*/ 1147 w 1308"/>
                <a:gd name="T21" fmla="*/ 1052 h 1263"/>
                <a:gd name="T22" fmla="*/ 1143 w 1308"/>
                <a:gd name="T23" fmla="*/ 1057 h 1263"/>
                <a:gd name="T24" fmla="*/ 1138 w 1308"/>
                <a:gd name="T25" fmla="*/ 1059 h 1263"/>
                <a:gd name="T26" fmla="*/ 717 w 1308"/>
                <a:gd name="T27" fmla="*/ 1261 h 1263"/>
                <a:gd name="T28" fmla="*/ 714 w 1308"/>
                <a:gd name="T29" fmla="*/ 1263 h 1263"/>
                <a:gd name="T30" fmla="*/ 709 w 1308"/>
                <a:gd name="T31" fmla="*/ 1263 h 1263"/>
                <a:gd name="T32" fmla="*/ 703 w 1308"/>
                <a:gd name="T33" fmla="*/ 1262 h 1263"/>
                <a:gd name="T34" fmla="*/ 66 w 1308"/>
                <a:gd name="T35" fmla="*/ 1078 h 1263"/>
                <a:gd name="T36" fmla="*/ 60 w 1308"/>
                <a:gd name="T37" fmla="*/ 1076 h 1263"/>
                <a:gd name="T38" fmla="*/ 56 w 1308"/>
                <a:gd name="T39" fmla="*/ 1072 h 1263"/>
                <a:gd name="T40" fmla="*/ 52 w 1308"/>
                <a:gd name="T41" fmla="*/ 1067 h 1263"/>
                <a:gd name="T42" fmla="*/ 51 w 1308"/>
                <a:gd name="T43" fmla="*/ 1063 h 1263"/>
                <a:gd name="T44" fmla="*/ 44 w 1308"/>
                <a:gd name="T45" fmla="*/ 1013 h 1263"/>
                <a:gd name="T46" fmla="*/ 36 w 1308"/>
                <a:gd name="T47" fmla="*/ 960 h 1263"/>
                <a:gd name="T48" fmla="*/ 30 w 1308"/>
                <a:gd name="T49" fmla="*/ 928 h 1263"/>
                <a:gd name="T50" fmla="*/ 17 w 1308"/>
                <a:gd name="T51" fmla="*/ 895 h 1263"/>
                <a:gd name="T52" fmla="*/ 3 w 1308"/>
                <a:gd name="T53" fmla="*/ 863 h 1263"/>
                <a:gd name="T54" fmla="*/ 0 w 1308"/>
                <a:gd name="T55" fmla="*/ 857 h 1263"/>
                <a:gd name="T56" fmla="*/ 0 w 1308"/>
                <a:gd name="T57" fmla="*/ 851 h 1263"/>
                <a:gd name="T58" fmla="*/ 2 w 1308"/>
                <a:gd name="T59" fmla="*/ 846 h 1263"/>
                <a:gd name="T60" fmla="*/ 5 w 1308"/>
                <a:gd name="T61" fmla="*/ 841 h 1263"/>
                <a:gd name="T62" fmla="*/ 9 w 1308"/>
                <a:gd name="T63" fmla="*/ 837 h 1263"/>
                <a:gd name="T64" fmla="*/ 14 w 1308"/>
                <a:gd name="T65" fmla="*/ 834 h 1263"/>
                <a:gd name="T66" fmla="*/ 173 w 1308"/>
                <a:gd name="T67" fmla="*/ 782 h 1263"/>
                <a:gd name="T68" fmla="*/ 179 w 1308"/>
                <a:gd name="T69" fmla="*/ 782 h 1263"/>
                <a:gd name="T70" fmla="*/ 435 w 1308"/>
                <a:gd name="T71" fmla="*/ 116 h 1263"/>
                <a:gd name="T72" fmla="*/ 337 w 1308"/>
                <a:gd name="T73" fmla="*/ 591 h 1263"/>
                <a:gd name="T74" fmla="*/ 1079 w 1308"/>
                <a:gd name="T75" fmla="*/ 747 h 1263"/>
                <a:gd name="T76" fmla="*/ 1178 w 1308"/>
                <a:gd name="T77" fmla="*/ 257 h 1263"/>
                <a:gd name="T78" fmla="*/ 435 w 1308"/>
                <a:gd name="T79" fmla="*/ 116 h 1263"/>
                <a:gd name="T80" fmla="*/ 362 w 1308"/>
                <a:gd name="T81" fmla="*/ 0 h 1263"/>
                <a:gd name="T82" fmla="*/ 1308 w 1308"/>
                <a:gd name="T83" fmla="*/ 179 h 1263"/>
                <a:gd name="T84" fmla="*/ 1168 w 1308"/>
                <a:gd name="T85" fmla="*/ 874 h 1263"/>
                <a:gd name="T86" fmla="*/ 222 w 1308"/>
                <a:gd name="T87" fmla="*/ 676 h 1263"/>
                <a:gd name="T88" fmla="*/ 362 w 1308"/>
                <a:gd name="T89" fmla="*/ 0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8" h="1263">
                  <a:moveTo>
                    <a:pt x="179" y="782"/>
                  </a:moveTo>
                  <a:lnTo>
                    <a:pt x="184" y="782"/>
                  </a:lnTo>
                  <a:lnTo>
                    <a:pt x="1133" y="986"/>
                  </a:lnTo>
                  <a:lnTo>
                    <a:pt x="1138" y="988"/>
                  </a:lnTo>
                  <a:lnTo>
                    <a:pt x="1143" y="991"/>
                  </a:lnTo>
                  <a:lnTo>
                    <a:pt x="1145" y="995"/>
                  </a:lnTo>
                  <a:lnTo>
                    <a:pt x="1148" y="1000"/>
                  </a:lnTo>
                  <a:lnTo>
                    <a:pt x="1149" y="1005"/>
                  </a:lnTo>
                  <a:lnTo>
                    <a:pt x="1149" y="1041"/>
                  </a:lnTo>
                  <a:lnTo>
                    <a:pt x="1148" y="1047"/>
                  </a:lnTo>
                  <a:lnTo>
                    <a:pt x="1147" y="1052"/>
                  </a:lnTo>
                  <a:lnTo>
                    <a:pt x="1143" y="1057"/>
                  </a:lnTo>
                  <a:lnTo>
                    <a:pt x="1138" y="1059"/>
                  </a:lnTo>
                  <a:lnTo>
                    <a:pt x="717" y="1261"/>
                  </a:lnTo>
                  <a:lnTo>
                    <a:pt x="714" y="1263"/>
                  </a:lnTo>
                  <a:lnTo>
                    <a:pt x="709" y="1263"/>
                  </a:lnTo>
                  <a:lnTo>
                    <a:pt x="703" y="1262"/>
                  </a:lnTo>
                  <a:lnTo>
                    <a:pt x="66" y="1078"/>
                  </a:lnTo>
                  <a:lnTo>
                    <a:pt x="60" y="1076"/>
                  </a:lnTo>
                  <a:lnTo>
                    <a:pt x="56" y="1072"/>
                  </a:lnTo>
                  <a:lnTo>
                    <a:pt x="52" y="1067"/>
                  </a:lnTo>
                  <a:lnTo>
                    <a:pt x="51" y="1063"/>
                  </a:lnTo>
                  <a:lnTo>
                    <a:pt x="44" y="1013"/>
                  </a:lnTo>
                  <a:lnTo>
                    <a:pt x="36" y="960"/>
                  </a:lnTo>
                  <a:lnTo>
                    <a:pt x="30" y="928"/>
                  </a:lnTo>
                  <a:lnTo>
                    <a:pt x="17" y="895"/>
                  </a:lnTo>
                  <a:lnTo>
                    <a:pt x="3" y="863"/>
                  </a:lnTo>
                  <a:lnTo>
                    <a:pt x="0" y="857"/>
                  </a:lnTo>
                  <a:lnTo>
                    <a:pt x="0" y="851"/>
                  </a:lnTo>
                  <a:lnTo>
                    <a:pt x="2" y="846"/>
                  </a:lnTo>
                  <a:lnTo>
                    <a:pt x="5" y="841"/>
                  </a:lnTo>
                  <a:lnTo>
                    <a:pt x="9" y="837"/>
                  </a:lnTo>
                  <a:lnTo>
                    <a:pt x="14" y="834"/>
                  </a:lnTo>
                  <a:lnTo>
                    <a:pt x="173" y="782"/>
                  </a:lnTo>
                  <a:lnTo>
                    <a:pt x="179" y="782"/>
                  </a:lnTo>
                  <a:close/>
                  <a:moveTo>
                    <a:pt x="435" y="116"/>
                  </a:moveTo>
                  <a:lnTo>
                    <a:pt x="337" y="591"/>
                  </a:lnTo>
                  <a:lnTo>
                    <a:pt x="1079" y="747"/>
                  </a:lnTo>
                  <a:lnTo>
                    <a:pt x="1178" y="257"/>
                  </a:lnTo>
                  <a:lnTo>
                    <a:pt x="435" y="116"/>
                  </a:lnTo>
                  <a:close/>
                  <a:moveTo>
                    <a:pt x="362" y="0"/>
                  </a:moveTo>
                  <a:lnTo>
                    <a:pt x="1308" y="179"/>
                  </a:lnTo>
                  <a:lnTo>
                    <a:pt x="1168" y="874"/>
                  </a:lnTo>
                  <a:lnTo>
                    <a:pt x="222" y="67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8" name="Freeform 60"/>
            <p:cNvSpPr>
              <a:spLocks noEditPoints="1"/>
            </p:cNvSpPr>
            <p:nvPr/>
          </p:nvSpPr>
          <p:spPr bwMode="auto">
            <a:xfrm>
              <a:off x="9150848" y="3411943"/>
              <a:ext cx="342444" cy="466790"/>
            </a:xfrm>
            <a:custGeom>
              <a:avLst/>
              <a:gdLst>
                <a:gd name="T0" fmla="*/ 236 w 1739"/>
                <a:gd name="T1" fmla="*/ 888 h 2365"/>
                <a:gd name="T2" fmla="*/ 430 w 1739"/>
                <a:gd name="T3" fmla="*/ 925 h 2365"/>
                <a:gd name="T4" fmla="*/ 572 w 1739"/>
                <a:gd name="T5" fmla="*/ 976 h 2365"/>
                <a:gd name="T6" fmla="*/ 639 w 1739"/>
                <a:gd name="T7" fmla="*/ 1111 h 2365"/>
                <a:gd name="T8" fmla="*/ 711 w 1739"/>
                <a:gd name="T9" fmla="*/ 1366 h 2365"/>
                <a:gd name="T10" fmla="*/ 792 w 1739"/>
                <a:gd name="T11" fmla="*/ 1637 h 2365"/>
                <a:gd name="T12" fmla="*/ 884 w 1739"/>
                <a:gd name="T13" fmla="*/ 1820 h 2365"/>
                <a:gd name="T14" fmla="*/ 1052 w 1739"/>
                <a:gd name="T15" fmla="*/ 1894 h 2365"/>
                <a:gd name="T16" fmla="*/ 1229 w 1739"/>
                <a:gd name="T17" fmla="*/ 1909 h 2365"/>
                <a:gd name="T18" fmla="*/ 1214 w 1739"/>
                <a:gd name="T19" fmla="*/ 1960 h 2365"/>
                <a:gd name="T20" fmla="*/ 835 w 1739"/>
                <a:gd name="T21" fmla="*/ 2116 h 2365"/>
                <a:gd name="T22" fmla="*/ 481 w 1739"/>
                <a:gd name="T23" fmla="*/ 2120 h 2365"/>
                <a:gd name="T24" fmla="*/ 196 w 1739"/>
                <a:gd name="T25" fmla="*/ 2002 h 2365"/>
                <a:gd name="T26" fmla="*/ 27 w 1739"/>
                <a:gd name="T27" fmla="*/ 1798 h 2365"/>
                <a:gd name="T28" fmla="*/ 3 w 1739"/>
                <a:gd name="T29" fmla="*/ 1567 h 2365"/>
                <a:gd name="T30" fmla="*/ 13 w 1739"/>
                <a:gd name="T31" fmla="*/ 1316 h 2365"/>
                <a:gd name="T32" fmla="*/ 31 w 1739"/>
                <a:gd name="T33" fmla="*/ 1064 h 2365"/>
                <a:gd name="T34" fmla="*/ 62 w 1739"/>
                <a:gd name="T35" fmla="*/ 900 h 2365"/>
                <a:gd name="T36" fmla="*/ 339 w 1739"/>
                <a:gd name="T37" fmla="*/ 504 h 2365"/>
                <a:gd name="T38" fmla="*/ 528 w 1739"/>
                <a:gd name="T39" fmla="*/ 533 h 2365"/>
                <a:gd name="T40" fmla="*/ 675 w 1739"/>
                <a:gd name="T41" fmla="*/ 566 h 2365"/>
                <a:gd name="T42" fmla="*/ 855 w 1739"/>
                <a:gd name="T43" fmla="*/ 619 h 2365"/>
                <a:gd name="T44" fmla="*/ 1009 w 1739"/>
                <a:gd name="T45" fmla="*/ 729 h 2365"/>
                <a:gd name="T46" fmla="*/ 1063 w 1739"/>
                <a:gd name="T47" fmla="*/ 1010 h 2365"/>
                <a:gd name="T48" fmla="*/ 1089 w 1739"/>
                <a:gd name="T49" fmla="*/ 1311 h 2365"/>
                <a:gd name="T50" fmla="*/ 1235 w 1739"/>
                <a:gd name="T51" fmla="*/ 1461 h 2365"/>
                <a:gd name="T52" fmla="*/ 1483 w 1739"/>
                <a:gd name="T53" fmla="*/ 1369 h 2365"/>
                <a:gd name="T54" fmla="*/ 1604 w 1739"/>
                <a:gd name="T55" fmla="*/ 1337 h 2365"/>
                <a:gd name="T56" fmla="*/ 1716 w 1739"/>
                <a:gd name="T57" fmla="*/ 1420 h 2365"/>
                <a:gd name="T58" fmla="*/ 1737 w 1739"/>
                <a:gd name="T59" fmla="*/ 2218 h 2365"/>
                <a:gd name="T60" fmla="*/ 1657 w 1739"/>
                <a:gd name="T61" fmla="*/ 2351 h 2365"/>
                <a:gd name="T62" fmla="*/ 1528 w 1739"/>
                <a:gd name="T63" fmla="*/ 2334 h 2365"/>
                <a:gd name="T64" fmla="*/ 1467 w 1739"/>
                <a:gd name="T65" fmla="*/ 2180 h 2365"/>
                <a:gd name="T66" fmla="*/ 1343 w 1739"/>
                <a:gd name="T67" fmla="*/ 1779 h 2365"/>
                <a:gd name="T68" fmla="*/ 1144 w 1739"/>
                <a:gd name="T69" fmla="*/ 1778 h 2365"/>
                <a:gd name="T70" fmla="*/ 1006 w 1739"/>
                <a:gd name="T71" fmla="*/ 1700 h 2365"/>
                <a:gd name="T72" fmla="*/ 917 w 1739"/>
                <a:gd name="T73" fmla="*/ 1490 h 2365"/>
                <a:gd name="T74" fmla="*/ 838 w 1739"/>
                <a:gd name="T75" fmla="*/ 1214 h 2365"/>
                <a:gd name="T76" fmla="*/ 767 w 1739"/>
                <a:gd name="T77" fmla="*/ 975 h 2365"/>
                <a:gd name="T78" fmla="*/ 691 w 1739"/>
                <a:gd name="T79" fmla="*/ 868 h 2365"/>
                <a:gd name="T80" fmla="*/ 501 w 1739"/>
                <a:gd name="T81" fmla="*/ 813 h 2365"/>
                <a:gd name="T82" fmla="*/ 293 w 1739"/>
                <a:gd name="T83" fmla="*/ 781 h 2365"/>
                <a:gd name="T84" fmla="*/ 259 w 1739"/>
                <a:gd name="T85" fmla="*/ 583 h 2365"/>
                <a:gd name="T86" fmla="*/ 339 w 1739"/>
                <a:gd name="T87" fmla="*/ 504 h 2365"/>
                <a:gd name="T88" fmla="*/ 824 w 1739"/>
                <a:gd name="T89" fmla="*/ 53 h 2365"/>
                <a:gd name="T90" fmla="*/ 905 w 1739"/>
                <a:gd name="T91" fmla="*/ 229 h 2365"/>
                <a:gd name="T92" fmla="*/ 824 w 1739"/>
                <a:gd name="T93" fmla="*/ 403 h 2365"/>
                <a:gd name="T94" fmla="*/ 635 w 1739"/>
                <a:gd name="T95" fmla="*/ 454 h 2365"/>
                <a:gd name="T96" fmla="*/ 479 w 1739"/>
                <a:gd name="T97" fmla="*/ 344 h 2365"/>
                <a:gd name="T98" fmla="*/ 462 w 1739"/>
                <a:gd name="T99" fmla="*/ 149 h 2365"/>
                <a:gd name="T100" fmla="*/ 597 w 1739"/>
                <a:gd name="T101" fmla="*/ 15 h 2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9" h="2365">
                  <a:moveTo>
                    <a:pt x="113" y="876"/>
                  </a:moveTo>
                  <a:lnTo>
                    <a:pt x="138" y="877"/>
                  </a:lnTo>
                  <a:lnTo>
                    <a:pt x="167" y="879"/>
                  </a:lnTo>
                  <a:lnTo>
                    <a:pt x="201" y="883"/>
                  </a:lnTo>
                  <a:lnTo>
                    <a:pt x="236" y="888"/>
                  </a:lnTo>
                  <a:lnTo>
                    <a:pt x="275" y="893"/>
                  </a:lnTo>
                  <a:lnTo>
                    <a:pt x="314" y="900"/>
                  </a:lnTo>
                  <a:lnTo>
                    <a:pt x="354" y="908"/>
                  </a:lnTo>
                  <a:lnTo>
                    <a:pt x="392" y="917"/>
                  </a:lnTo>
                  <a:lnTo>
                    <a:pt x="430" y="925"/>
                  </a:lnTo>
                  <a:lnTo>
                    <a:pt x="466" y="935"/>
                  </a:lnTo>
                  <a:lnTo>
                    <a:pt x="499" y="946"/>
                  </a:lnTo>
                  <a:lnTo>
                    <a:pt x="528" y="955"/>
                  </a:lnTo>
                  <a:lnTo>
                    <a:pt x="553" y="966"/>
                  </a:lnTo>
                  <a:lnTo>
                    <a:pt x="572" y="976"/>
                  </a:lnTo>
                  <a:lnTo>
                    <a:pt x="586" y="989"/>
                  </a:lnTo>
                  <a:lnTo>
                    <a:pt x="598" y="1010"/>
                  </a:lnTo>
                  <a:lnTo>
                    <a:pt x="611" y="1038"/>
                  </a:lnTo>
                  <a:lnTo>
                    <a:pt x="624" y="1071"/>
                  </a:lnTo>
                  <a:lnTo>
                    <a:pt x="639" y="1111"/>
                  </a:lnTo>
                  <a:lnTo>
                    <a:pt x="652" y="1156"/>
                  </a:lnTo>
                  <a:lnTo>
                    <a:pt x="667" y="1204"/>
                  </a:lnTo>
                  <a:lnTo>
                    <a:pt x="681" y="1256"/>
                  </a:lnTo>
                  <a:lnTo>
                    <a:pt x="696" y="1311"/>
                  </a:lnTo>
                  <a:lnTo>
                    <a:pt x="711" y="1366"/>
                  </a:lnTo>
                  <a:lnTo>
                    <a:pt x="727" y="1422"/>
                  </a:lnTo>
                  <a:lnTo>
                    <a:pt x="743" y="1478"/>
                  </a:lnTo>
                  <a:lnTo>
                    <a:pt x="759" y="1533"/>
                  </a:lnTo>
                  <a:lnTo>
                    <a:pt x="776" y="1587"/>
                  </a:lnTo>
                  <a:lnTo>
                    <a:pt x="792" y="1637"/>
                  </a:lnTo>
                  <a:lnTo>
                    <a:pt x="809" y="1684"/>
                  </a:lnTo>
                  <a:lnTo>
                    <a:pt x="828" y="1727"/>
                  </a:lnTo>
                  <a:lnTo>
                    <a:pt x="846" y="1764"/>
                  </a:lnTo>
                  <a:lnTo>
                    <a:pt x="865" y="1796"/>
                  </a:lnTo>
                  <a:lnTo>
                    <a:pt x="884" y="1820"/>
                  </a:lnTo>
                  <a:lnTo>
                    <a:pt x="904" y="1838"/>
                  </a:lnTo>
                  <a:lnTo>
                    <a:pt x="938" y="1856"/>
                  </a:lnTo>
                  <a:lnTo>
                    <a:pt x="974" y="1872"/>
                  </a:lnTo>
                  <a:lnTo>
                    <a:pt x="1013" y="1884"/>
                  </a:lnTo>
                  <a:lnTo>
                    <a:pt x="1052" y="1894"/>
                  </a:lnTo>
                  <a:lnTo>
                    <a:pt x="1091" y="1901"/>
                  </a:lnTo>
                  <a:lnTo>
                    <a:pt x="1130" y="1905"/>
                  </a:lnTo>
                  <a:lnTo>
                    <a:pt x="1166" y="1908"/>
                  </a:lnTo>
                  <a:lnTo>
                    <a:pt x="1200" y="1909"/>
                  </a:lnTo>
                  <a:lnTo>
                    <a:pt x="1229" y="1909"/>
                  </a:lnTo>
                  <a:lnTo>
                    <a:pt x="1254" y="1909"/>
                  </a:lnTo>
                  <a:lnTo>
                    <a:pt x="1272" y="1908"/>
                  </a:lnTo>
                  <a:lnTo>
                    <a:pt x="1285" y="1908"/>
                  </a:lnTo>
                  <a:lnTo>
                    <a:pt x="1289" y="1908"/>
                  </a:lnTo>
                  <a:lnTo>
                    <a:pt x="1214" y="1960"/>
                  </a:lnTo>
                  <a:lnTo>
                    <a:pt x="1138" y="2005"/>
                  </a:lnTo>
                  <a:lnTo>
                    <a:pt x="1062" y="2044"/>
                  </a:lnTo>
                  <a:lnTo>
                    <a:pt x="986" y="2074"/>
                  </a:lnTo>
                  <a:lnTo>
                    <a:pt x="910" y="2099"/>
                  </a:lnTo>
                  <a:lnTo>
                    <a:pt x="835" y="2116"/>
                  </a:lnTo>
                  <a:lnTo>
                    <a:pt x="760" y="2128"/>
                  </a:lnTo>
                  <a:lnTo>
                    <a:pt x="687" y="2134"/>
                  </a:lnTo>
                  <a:lnTo>
                    <a:pt x="616" y="2135"/>
                  </a:lnTo>
                  <a:lnTo>
                    <a:pt x="547" y="2131"/>
                  </a:lnTo>
                  <a:lnTo>
                    <a:pt x="481" y="2120"/>
                  </a:lnTo>
                  <a:lnTo>
                    <a:pt x="416" y="2105"/>
                  </a:lnTo>
                  <a:lnTo>
                    <a:pt x="356" y="2086"/>
                  </a:lnTo>
                  <a:lnTo>
                    <a:pt x="299" y="2062"/>
                  </a:lnTo>
                  <a:lnTo>
                    <a:pt x="246" y="2035"/>
                  </a:lnTo>
                  <a:lnTo>
                    <a:pt x="196" y="2002"/>
                  </a:lnTo>
                  <a:lnTo>
                    <a:pt x="153" y="1969"/>
                  </a:lnTo>
                  <a:lnTo>
                    <a:pt x="113" y="1930"/>
                  </a:lnTo>
                  <a:lnTo>
                    <a:pt x="79" y="1889"/>
                  </a:lnTo>
                  <a:lnTo>
                    <a:pt x="50" y="1844"/>
                  </a:lnTo>
                  <a:lnTo>
                    <a:pt x="27" y="1798"/>
                  </a:lnTo>
                  <a:lnTo>
                    <a:pt x="11" y="1750"/>
                  </a:lnTo>
                  <a:lnTo>
                    <a:pt x="2" y="1699"/>
                  </a:lnTo>
                  <a:lnTo>
                    <a:pt x="0" y="1647"/>
                  </a:lnTo>
                  <a:lnTo>
                    <a:pt x="2" y="1608"/>
                  </a:lnTo>
                  <a:lnTo>
                    <a:pt x="3" y="1567"/>
                  </a:lnTo>
                  <a:lnTo>
                    <a:pt x="4" y="1521"/>
                  </a:lnTo>
                  <a:lnTo>
                    <a:pt x="5" y="1472"/>
                  </a:lnTo>
                  <a:lnTo>
                    <a:pt x="8" y="1421"/>
                  </a:lnTo>
                  <a:lnTo>
                    <a:pt x="9" y="1369"/>
                  </a:lnTo>
                  <a:lnTo>
                    <a:pt x="13" y="1316"/>
                  </a:lnTo>
                  <a:lnTo>
                    <a:pt x="15" y="1262"/>
                  </a:lnTo>
                  <a:lnTo>
                    <a:pt x="19" y="1210"/>
                  </a:lnTo>
                  <a:lnTo>
                    <a:pt x="22" y="1160"/>
                  </a:lnTo>
                  <a:lnTo>
                    <a:pt x="26" y="1110"/>
                  </a:lnTo>
                  <a:lnTo>
                    <a:pt x="31" y="1064"/>
                  </a:lnTo>
                  <a:lnTo>
                    <a:pt x="36" y="1022"/>
                  </a:lnTo>
                  <a:lnTo>
                    <a:pt x="42" y="983"/>
                  </a:lnTo>
                  <a:lnTo>
                    <a:pt x="48" y="949"/>
                  </a:lnTo>
                  <a:lnTo>
                    <a:pt x="55" y="922"/>
                  </a:lnTo>
                  <a:lnTo>
                    <a:pt x="62" y="900"/>
                  </a:lnTo>
                  <a:lnTo>
                    <a:pt x="69" y="885"/>
                  </a:lnTo>
                  <a:lnTo>
                    <a:pt x="79" y="878"/>
                  </a:lnTo>
                  <a:lnTo>
                    <a:pt x="92" y="876"/>
                  </a:lnTo>
                  <a:lnTo>
                    <a:pt x="113" y="876"/>
                  </a:lnTo>
                  <a:close/>
                  <a:moveTo>
                    <a:pt x="339" y="504"/>
                  </a:moveTo>
                  <a:lnTo>
                    <a:pt x="363" y="506"/>
                  </a:lnTo>
                  <a:lnTo>
                    <a:pt x="412" y="513"/>
                  </a:lnTo>
                  <a:lnTo>
                    <a:pt x="455" y="520"/>
                  </a:lnTo>
                  <a:lnTo>
                    <a:pt x="494" y="526"/>
                  </a:lnTo>
                  <a:lnTo>
                    <a:pt x="528" y="533"/>
                  </a:lnTo>
                  <a:lnTo>
                    <a:pt x="560" y="539"/>
                  </a:lnTo>
                  <a:lnTo>
                    <a:pt x="589" y="545"/>
                  </a:lnTo>
                  <a:lnTo>
                    <a:pt x="618" y="552"/>
                  </a:lnTo>
                  <a:lnTo>
                    <a:pt x="646" y="558"/>
                  </a:lnTo>
                  <a:lnTo>
                    <a:pt x="675" y="566"/>
                  </a:lnTo>
                  <a:lnTo>
                    <a:pt x="705" y="573"/>
                  </a:lnTo>
                  <a:lnTo>
                    <a:pt x="737" y="583"/>
                  </a:lnTo>
                  <a:lnTo>
                    <a:pt x="772" y="594"/>
                  </a:lnTo>
                  <a:lnTo>
                    <a:pt x="811" y="606"/>
                  </a:lnTo>
                  <a:lnTo>
                    <a:pt x="855" y="619"/>
                  </a:lnTo>
                  <a:lnTo>
                    <a:pt x="904" y="635"/>
                  </a:lnTo>
                  <a:lnTo>
                    <a:pt x="934" y="649"/>
                  </a:lnTo>
                  <a:lnTo>
                    <a:pt x="962" y="670"/>
                  </a:lnTo>
                  <a:lnTo>
                    <a:pt x="987" y="698"/>
                  </a:lnTo>
                  <a:lnTo>
                    <a:pt x="1009" y="729"/>
                  </a:lnTo>
                  <a:lnTo>
                    <a:pt x="1025" y="763"/>
                  </a:lnTo>
                  <a:lnTo>
                    <a:pt x="1033" y="797"/>
                  </a:lnTo>
                  <a:lnTo>
                    <a:pt x="1045" y="873"/>
                  </a:lnTo>
                  <a:lnTo>
                    <a:pt x="1055" y="944"/>
                  </a:lnTo>
                  <a:lnTo>
                    <a:pt x="1063" y="1010"/>
                  </a:lnTo>
                  <a:lnTo>
                    <a:pt x="1071" y="1073"/>
                  </a:lnTo>
                  <a:lnTo>
                    <a:pt x="1077" y="1132"/>
                  </a:lnTo>
                  <a:lnTo>
                    <a:pt x="1081" y="1191"/>
                  </a:lnTo>
                  <a:lnTo>
                    <a:pt x="1086" y="1250"/>
                  </a:lnTo>
                  <a:lnTo>
                    <a:pt x="1089" y="1311"/>
                  </a:lnTo>
                  <a:lnTo>
                    <a:pt x="1091" y="1374"/>
                  </a:lnTo>
                  <a:lnTo>
                    <a:pt x="1092" y="1440"/>
                  </a:lnTo>
                  <a:lnTo>
                    <a:pt x="1094" y="1513"/>
                  </a:lnTo>
                  <a:lnTo>
                    <a:pt x="1167" y="1485"/>
                  </a:lnTo>
                  <a:lnTo>
                    <a:pt x="1235" y="1461"/>
                  </a:lnTo>
                  <a:lnTo>
                    <a:pt x="1295" y="1438"/>
                  </a:lnTo>
                  <a:lnTo>
                    <a:pt x="1351" y="1417"/>
                  </a:lnTo>
                  <a:lnTo>
                    <a:pt x="1401" y="1399"/>
                  </a:lnTo>
                  <a:lnTo>
                    <a:pt x="1444" y="1382"/>
                  </a:lnTo>
                  <a:lnTo>
                    <a:pt x="1483" y="1369"/>
                  </a:lnTo>
                  <a:lnTo>
                    <a:pt x="1515" y="1358"/>
                  </a:lnTo>
                  <a:lnTo>
                    <a:pt x="1545" y="1348"/>
                  </a:lnTo>
                  <a:lnTo>
                    <a:pt x="1569" y="1342"/>
                  </a:lnTo>
                  <a:lnTo>
                    <a:pt x="1588" y="1339"/>
                  </a:lnTo>
                  <a:lnTo>
                    <a:pt x="1604" y="1337"/>
                  </a:lnTo>
                  <a:lnTo>
                    <a:pt x="1632" y="1341"/>
                  </a:lnTo>
                  <a:lnTo>
                    <a:pt x="1657" y="1352"/>
                  </a:lnTo>
                  <a:lnTo>
                    <a:pt x="1680" y="1369"/>
                  </a:lnTo>
                  <a:lnTo>
                    <a:pt x="1699" y="1392"/>
                  </a:lnTo>
                  <a:lnTo>
                    <a:pt x="1716" y="1420"/>
                  </a:lnTo>
                  <a:lnTo>
                    <a:pt x="1729" y="1451"/>
                  </a:lnTo>
                  <a:lnTo>
                    <a:pt x="1737" y="1486"/>
                  </a:lnTo>
                  <a:lnTo>
                    <a:pt x="1739" y="1522"/>
                  </a:lnTo>
                  <a:lnTo>
                    <a:pt x="1739" y="2180"/>
                  </a:lnTo>
                  <a:lnTo>
                    <a:pt x="1737" y="2218"/>
                  </a:lnTo>
                  <a:lnTo>
                    <a:pt x="1729" y="2253"/>
                  </a:lnTo>
                  <a:lnTo>
                    <a:pt x="1716" y="2284"/>
                  </a:lnTo>
                  <a:lnTo>
                    <a:pt x="1699" y="2311"/>
                  </a:lnTo>
                  <a:lnTo>
                    <a:pt x="1680" y="2334"/>
                  </a:lnTo>
                  <a:lnTo>
                    <a:pt x="1657" y="2351"/>
                  </a:lnTo>
                  <a:lnTo>
                    <a:pt x="1632" y="2362"/>
                  </a:lnTo>
                  <a:lnTo>
                    <a:pt x="1604" y="2365"/>
                  </a:lnTo>
                  <a:lnTo>
                    <a:pt x="1576" y="2362"/>
                  </a:lnTo>
                  <a:lnTo>
                    <a:pt x="1551" y="2351"/>
                  </a:lnTo>
                  <a:lnTo>
                    <a:pt x="1528" y="2334"/>
                  </a:lnTo>
                  <a:lnTo>
                    <a:pt x="1507" y="2311"/>
                  </a:lnTo>
                  <a:lnTo>
                    <a:pt x="1490" y="2284"/>
                  </a:lnTo>
                  <a:lnTo>
                    <a:pt x="1478" y="2253"/>
                  </a:lnTo>
                  <a:lnTo>
                    <a:pt x="1471" y="2218"/>
                  </a:lnTo>
                  <a:lnTo>
                    <a:pt x="1467" y="2180"/>
                  </a:lnTo>
                  <a:lnTo>
                    <a:pt x="1467" y="1751"/>
                  </a:lnTo>
                  <a:lnTo>
                    <a:pt x="1443" y="1758"/>
                  </a:lnTo>
                  <a:lnTo>
                    <a:pt x="1413" y="1767"/>
                  </a:lnTo>
                  <a:lnTo>
                    <a:pt x="1379" y="1773"/>
                  </a:lnTo>
                  <a:lnTo>
                    <a:pt x="1343" y="1779"/>
                  </a:lnTo>
                  <a:lnTo>
                    <a:pt x="1303" y="1782"/>
                  </a:lnTo>
                  <a:lnTo>
                    <a:pt x="1263" y="1785"/>
                  </a:lnTo>
                  <a:lnTo>
                    <a:pt x="1223" y="1785"/>
                  </a:lnTo>
                  <a:lnTo>
                    <a:pt x="1183" y="1782"/>
                  </a:lnTo>
                  <a:lnTo>
                    <a:pt x="1144" y="1778"/>
                  </a:lnTo>
                  <a:lnTo>
                    <a:pt x="1108" y="1769"/>
                  </a:lnTo>
                  <a:lnTo>
                    <a:pt x="1074" y="1757"/>
                  </a:lnTo>
                  <a:lnTo>
                    <a:pt x="1045" y="1741"/>
                  </a:lnTo>
                  <a:lnTo>
                    <a:pt x="1026" y="1724"/>
                  </a:lnTo>
                  <a:lnTo>
                    <a:pt x="1006" y="1700"/>
                  </a:lnTo>
                  <a:lnTo>
                    <a:pt x="988" y="1668"/>
                  </a:lnTo>
                  <a:lnTo>
                    <a:pt x="969" y="1630"/>
                  </a:lnTo>
                  <a:lnTo>
                    <a:pt x="952" y="1588"/>
                  </a:lnTo>
                  <a:lnTo>
                    <a:pt x="934" y="1541"/>
                  </a:lnTo>
                  <a:lnTo>
                    <a:pt x="917" y="1490"/>
                  </a:lnTo>
                  <a:lnTo>
                    <a:pt x="901" y="1437"/>
                  </a:lnTo>
                  <a:lnTo>
                    <a:pt x="884" y="1382"/>
                  </a:lnTo>
                  <a:lnTo>
                    <a:pt x="869" y="1327"/>
                  </a:lnTo>
                  <a:lnTo>
                    <a:pt x="853" y="1270"/>
                  </a:lnTo>
                  <a:lnTo>
                    <a:pt x="838" y="1214"/>
                  </a:lnTo>
                  <a:lnTo>
                    <a:pt x="823" y="1160"/>
                  </a:lnTo>
                  <a:lnTo>
                    <a:pt x="808" y="1109"/>
                  </a:lnTo>
                  <a:lnTo>
                    <a:pt x="795" y="1059"/>
                  </a:lnTo>
                  <a:lnTo>
                    <a:pt x="780" y="1015"/>
                  </a:lnTo>
                  <a:lnTo>
                    <a:pt x="767" y="975"/>
                  </a:lnTo>
                  <a:lnTo>
                    <a:pt x="754" y="941"/>
                  </a:lnTo>
                  <a:lnTo>
                    <a:pt x="740" y="913"/>
                  </a:lnTo>
                  <a:lnTo>
                    <a:pt x="727" y="893"/>
                  </a:lnTo>
                  <a:lnTo>
                    <a:pt x="714" y="880"/>
                  </a:lnTo>
                  <a:lnTo>
                    <a:pt x="691" y="868"/>
                  </a:lnTo>
                  <a:lnTo>
                    <a:pt x="662" y="856"/>
                  </a:lnTo>
                  <a:lnTo>
                    <a:pt x="627" y="845"/>
                  </a:lnTo>
                  <a:lnTo>
                    <a:pt x="588" y="833"/>
                  </a:lnTo>
                  <a:lnTo>
                    <a:pt x="546" y="822"/>
                  </a:lnTo>
                  <a:lnTo>
                    <a:pt x="501" y="813"/>
                  </a:lnTo>
                  <a:lnTo>
                    <a:pt x="456" y="804"/>
                  </a:lnTo>
                  <a:lnTo>
                    <a:pt x="412" y="796"/>
                  </a:lnTo>
                  <a:lnTo>
                    <a:pt x="369" y="790"/>
                  </a:lnTo>
                  <a:lnTo>
                    <a:pt x="328" y="785"/>
                  </a:lnTo>
                  <a:lnTo>
                    <a:pt x="293" y="781"/>
                  </a:lnTo>
                  <a:lnTo>
                    <a:pt x="262" y="780"/>
                  </a:lnTo>
                  <a:lnTo>
                    <a:pt x="260" y="727"/>
                  </a:lnTo>
                  <a:lnTo>
                    <a:pt x="258" y="670"/>
                  </a:lnTo>
                  <a:lnTo>
                    <a:pt x="257" y="611"/>
                  </a:lnTo>
                  <a:lnTo>
                    <a:pt x="259" y="583"/>
                  </a:lnTo>
                  <a:lnTo>
                    <a:pt x="268" y="559"/>
                  </a:lnTo>
                  <a:lnTo>
                    <a:pt x="280" y="538"/>
                  </a:lnTo>
                  <a:lnTo>
                    <a:pt x="297" y="521"/>
                  </a:lnTo>
                  <a:lnTo>
                    <a:pt x="316" y="510"/>
                  </a:lnTo>
                  <a:lnTo>
                    <a:pt x="339" y="504"/>
                  </a:lnTo>
                  <a:close/>
                  <a:moveTo>
                    <a:pt x="676" y="0"/>
                  </a:moveTo>
                  <a:lnTo>
                    <a:pt x="717" y="4"/>
                  </a:lnTo>
                  <a:lnTo>
                    <a:pt x="756" y="15"/>
                  </a:lnTo>
                  <a:lnTo>
                    <a:pt x="791" y="32"/>
                  </a:lnTo>
                  <a:lnTo>
                    <a:pt x="824" y="53"/>
                  </a:lnTo>
                  <a:lnTo>
                    <a:pt x="852" y="81"/>
                  </a:lnTo>
                  <a:lnTo>
                    <a:pt x="873" y="114"/>
                  </a:lnTo>
                  <a:lnTo>
                    <a:pt x="890" y="149"/>
                  </a:lnTo>
                  <a:lnTo>
                    <a:pt x="901" y="188"/>
                  </a:lnTo>
                  <a:lnTo>
                    <a:pt x="905" y="229"/>
                  </a:lnTo>
                  <a:lnTo>
                    <a:pt x="901" y="270"/>
                  </a:lnTo>
                  <a:lnTo>
                    <a:pt x="890" y="309"/>
                  </a:lnTo>
                  <a:lnTo>
                    <a:pt x="873" y="344"/>
                  </a:lnTo>
                  <a:lnTo>
                    <a:pt x="852" y="376"/>
                  </a:lnTo>
                  <a:lnTo>
                    <a:pt x="824" y="403"/>
                  </a:lnTo>
                  <a:lnTo>
                    <a:pt x="791" y="426"/>
                  </a:lnTo>
                  <a:lnTo>
                    <a:pt x="756" y="443"/>
                  </a:lnTo>
                  <a:lnTo>
                    <a:pt x="717" y="454"/>
                  </a:lnTo>
                  <a:lnTo>
                    <a:pt x="676" y="457"/>
                  </a:lnTo>
                  <a:lnTo>
                    <a:pt x="635" y="454"/>
                  </a:lnTo>
                  <a:lnTo>
                    <a:pt x="597" y="443"/>
                  </a:lnTo>
                  <a:lnTo>
                    <a:pt x="562" y="426"/>
                  </a:lnTo>
                  <a:lnTo>
                    <a:pt x="529" y="403"/>
                  </a:lnTo>
                  <a:lnTo>
                    <a:pt x="502" y="376"/>
                  </a:lnTo>
                  <a:lnTo>
                    <a:pt x="479" y="344"/>
                  </a:lnTo>
                  <a:lnTo>
                    <a:pt x="462" y="309"/>
                  </a:lnTo>
                  <a:lnTo>
                    <a:pt x="451" y="270"/>
                  </a:lnTo>
                  <a:lnTo>
                    <a:pt x="448" y="229"/>
                  </a:lnTo>
                  <a:lnTo>
                    <a:pt x="451" y="188"/>
                  </a:lnTo>
                  <a:lnTo>
                    <a:pt x="462" y="149"/>
                  </a:lnTo>
                  <a:lnTo>
                    <a:pt x="479" y="114"/>
                  </a:lnTo>
                  <a:lnTo>
                    <a:pt x="502" y="81"/>
                  </a:lnTo>
                  <a:lnTo>
                    <a:pt x="529" y="53"/>
                  </a:lnTo>
                  <a:lnTo>
                    <a:pt x="562" y="32"/>
                  </a:lnTo>
                  <a:lnTo>
                    <a:pt x="597" y="15"/>
                  </a:lnTo>
                  <a:lnTo>
                    <a:pt x="635" y="4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71" name="Freeform 34"/>
          <p:cNvSpPr>
            <a:spLocks/>
          </p:cNvSpPr>
          <p:nvPr/>
        </p:nvSpPr>
        <p:spPr bwMode="auto">
          <a:xfrm>
            <a:off x="2373102" y="3199689"/>
            <a:ext cx="901678" cy="829417"/>
          </a:xfrm>
          <a:custGeom>
            <a:avLst/>
            <a:gdLst>
              <a:gd name="T0" fmla="*/ 2689 w 2870"/>
              <a:gd name="T1" fmla="*/ 4 h 2644"/>
              <a:gd name="T2" fmla="*/ 2792 w 2870"/>
              <a:gd name="T3" fmla="*/ 50 h 2644"/>
              <a:gd name="T4" fmla="*/ 2856 w 2870"/>
              <a:gd name="T5" fmla="*/ 136 h 2644"/>
              <a:gd name="T6" fmla="*/ 2870 w 2870"/>
              <a:gd name="T7" fmla="*/ 1437 h 2644"/>
              <a:gd name="T8" fmla="*/ 2840 w 2870"/>
              <a:gd name="T9" fmla="*/ 1541 h 2644"/>
              <a:gd name="T10" fmla="*/ 2760 w 2870"/>
              <a:gd name="T11" fmla="*/ 1616 h 2644"/>
              <a:gd name="T12" fmla="*/ 2649 w 2870"/>
              <a:gd name="T13" fmla="*/ 1644 h 2644"/>
              <a:gd name="T14" fmla="*/ 2102 w 2870"/>
              <a:gd name="T15" fmla="*/ 1687 h 2644"/>
              <a:gd name="T16" fmla="*/ 2175 w 2870"/>
              <a:gd name="T17" fmla="*/ 1699 h 2644"/>
              <a:gd name="T18" fmla="*/ 2251 w 2870"/>
              <a:gd name="T19" fmla="*/ 1757 h 2644"/>
              <a:gd name="T20" fmla="*/ 2291 w 2870"/>
              <a:gd name="T21" fmla="*/ 1848 h 2644"/>
              <a:gd name="T22" fmla="*/ 2290 w 2870"/>
              <a:gd name="T23" fmla="*/ 1948 h 2644"/>
              <a:gd name="T24" fmla="*/ 2249 w 2870"/>
              <a:gd name="T25" fmla="*/ 2014 h 2644"/>
              <a:gd name="T26" fmla="*/ 2174 w 2870"/>
              <a:gd name="T27" fmla="*/ 2040 h 2644"/>
              <a:gd name="T28" fmla="*/ 1346 w 2870"/>
              <a:gd name="T29" fmla="*/ 2035 h 2644"/>
              <a:gd name="T30" fmla="*/ 1331 w 2870"/>
              <a:gd name="T31" fmla="*/ 2213 h 2644"/>
              <a:gd name="T32" fmla="*/ 1291 w 2870"/>
              <a:gd name="T33" fmla="*/ 2317 h 2644"/>
              <a:gd name="T34" fmla="*/ 1206 w 2870"/>
              <a:gd name="T35" fmla="*/ 2386 h 2644"/>
              <a:gd name="T36" fmla="*/ 1194 w 2870"/>
              <a:gd name="T37" fmla="*/ 2517 h 2644"/>
              <a:gd name="T38" fmla="*/ 1138 w 2870"/>
              <a:gd name="T39" fmla="*/ 2598 h 2644"/>
              <a:gd name="T40" fmla="*/ 1047 w 2870"/>
              <a:gd name="T41" fmla="*/ 2640 h 2644"/>
              <a:gd name="T42" fmla="*/ 311 w 2870"/>
              <a:gd name="T43" fmla="*/ 2640 h 2644"/>
              <a:gd name="T44" fmla="*/ 220 w 2870"/>
              <a:gd name="T45" fmla="*/ 2598 h 2644"/>
              <a:gd name="T46" fmla="*/ 163 w 2870"/>
              <a:gd name="T47" fmla="*/ 2517 h 2644"/>
              <a:gd name="T48" fmla="*/ 151 w 2870"/>
              <a:gd name="T49" fmla="*/ 2386 h 2644"/>
              <a:gd name="T50" fmla="*/ 66 w 2870"/>
              <a:gd name="T51" fmla="*/ 2317 h 2644"/>
              <a:gd name="T52" fmla="*/ 26 w 2870"/>
              <a:gd name="T53" fmla="*/ 2213 h 2644"/>
              <a:gd name="T54" fmla="*/ 7 w 2870"/>
              <a:gd name="T55" fmla="*/ 1966 h 2644"/>
              <a:gd name="T56" fmla="*/ 0 w 2870"/>
              <a:gd name="T57" fmla="*/ 1752 h 2644"/>
              <a:gd name="T58" fmla="*/ 5 w 2870"/>
              <a:gd name="T59" fmla="*/ 1538 h 2644"/>
              <a:gd name="T60" fmla="*/ 20 w 2870"/>
              <a:gd name="T61" fmla="*/ 1292 h 2644"/>
              <a:gd name="T62" fmla="*/ 58 w 2870"/>
              <a:gd name="T63" fmla="*/ 1172 h 2644"/>
              <a:gd name="T64" fmla="*/ 140 w 2870"/>
              <a:gd name="T65" fmla="*/ 1078 h 2644"/>
              <a:gd name="T66" fmla="*/ 253 w 2870"/>
              <a:gd name="T67" fmla="*/ 1026 h 2644"/>
              <a:gd name="T68" fmla="*/ 378 w 2870"/>
              <a:gd name="T69" fmla="*/ 1014 h 2644"/>
              <a:gd name="T70" fmla="*/ 295 w 2870"/>
              <a:gd name="T71" fmla="*/ 883 h 2644"/>
              <a:gd name="T72" fmla="*/ 263 w 2870"/>
              <a:gd name="T73" fmla="*/ 725 h 2644"/>
              <a:gd name="T74" fmla="*/ 296 w 2870"/>
              <a:gd name="T75" fmla="*/ 563 h 2644"/>
              <a:gd name="T76" fmla="*/ 387 w 2870"/>
              <a:gd name="T77" fmla="*/ 430 h 2644"/>
              <a:gd name="T78" fmla="*/ 520 w 2870"/>
              <a:gd name="T79" fmla="*/ 339 h 2644"/>
              <a:gd name="T80" fmla="*/ 682 w 2870"/>
              <a:gd name="T81" fmla="*/ 305 h 2644"/>
              <a:gd name="T82" fmla="*/ 696 w 2870"/>
              <a:gd name="T83" fmla="*/ 136 h 2644"/>
              <a:gd name="T84" fmla="*/ 762 w 2870"/>
              <a:gd name="T85" fmla="*/ 50 h 2644"/>
              <a:gd name="T86" fmla="*/ 863 w 2870"/>
              <a:gd name="T87" fmla="*/ 4 h 2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70" h="2644">
                <a:moveTo>
                  <a:pt x="903" y="0"/>
                </a:moveTo>
                <a:lnTo>
                  <a:pt x="2649" y="0"/>
                </a:lnTo>
                <a:lnTo>
                  <a:pt x="2689" y="4"/>
                </a:lnTo>
                <a:lnTo>
                  <a:pt x="2726" y="14"/>
                </a:lnTo>
                <a:lnTo>
                  <a:pt x="2760" y="29"/>
                </a:lnTo>
                <a:lnTo>
                  <a:pt x="2792" y="50"/>
                </a:lnTo>
                <a:lnTo>
                  <a:pt x="2818" y="75"/>
                </a:lnTo>
                <a:lnTo>
                  <a:pt x="2840" y="104"/>
                </a:lnTo>
                <a:lnTo>
                  <a:pt x="2856" y="136"/>
                </a:lnTo>
                <a:lnTo>
                  <a:pt x="2867" y="171"/>
                </a:lnTo>
                <a:lnTo>
                  <a:pt x="2870" y="208"/>
                </a:lnTo>
                <a:lnTo>
                  <a:pt x="2870" y="1437"/>
                </a:lnTo>
                <a:lnTo>
                  <a:pt x="2867" y="1474"/>
                </a:lnTo>
                <a:lnTo>
                  <a:pt x="2856" y="1509"/>
                </a:lnTo>
                <a:lnTo>
                  <a:pt x="2840" y="1541"/>
                </a:lnTo>
                <a:lnTo>
                  <a:pt x="2818" y="1570"/>
                </a:lnTo>
                <a:lnTo>
                  <a:pt x="2792" y="1595"/>
                </a:lnTo>
                <a:lnTo>
                  <a:pt x="2760" y="1616"/>
                </a:lnTo>
                <a:lnTo>
                  <a:pt x="2726" y="1632"/>
                </a:lnTo>
                <a:lnTo>
                  <a:pt x="2689" y="1641"/>
                </a:lnTo>
                <a:lnTo>
                  <a:pt x="2649" y="1644"/>
                </a:lnTo>
                <a:lnTo>
                  <a:pt x="2102" y="1644"/>
                </a:lnTo>
                <a:lnTo>
                  <a:pt x="2102" y="1651"/>
                </a:lnTo>
                <a:lnTo>
                  <a:pt x="2102" y="1687"/>
                </a:lnTo>
                <a:lnTo>
                  <a:pt x="2112" y="1687"/>
                </a:lnTo>
                <a:lnTo>
                  <a:pt x="2145" y="1691"/>
                </a:lnTo>
                <a:lnTo>
                  <a:pt x="2175" y="1699"/>
                </a:lnTo>
                <a:lnTo>
                  <a:pt x="2204" y="1714"/>
                </a:lnTo>
                <a:lnTo>
                  <a:pt x="2229" y="1733"/>
                </a:lnTo>
                <a:lnTo>
                  <a:pt x="2251" y="1757"/>
                </a:lnTo>
                <a:lnTo>
                  <a:pt x="2269" y="1784"/>
                </a:lnTo>
                <a:lnTo>
                  <a:pt x="2283" y="1814"/>
                </a:lnTo>
                <a:lnTo>
                  <a:pt x="2291" y="1848"/>
                </a:lnTo>
                <a:lnTo>
                  <a:pt x="2293" y="1883"/>
                </a:lnTo>
                <a:lnTo>
                  <a:pt x="2293" y="1921"/>
                </a:lnTo>
                <a:lnTo>
                  <a:pt x="2290" y="1948"/>
                </a:lnTo>
                <a:lnTo>
                  <a:pt x="2281" y="1972"/>
                </a:lnTo>
                <a:lnTo>
                  <a:pt x="2267" y="1995"/>
                </a:lnTo>
                <a:lnTo>
                  <a:pt x="2249" y="2014"/>
                </a:lnTo>
                <a:lnTo>
                  <a:pt x="2227" y="2028"/>
                </a:lnTo>
                <a:lnTo>
                  <a:pt x="2202" y="2037"/>
                </a:lnTo>
                <a:lnTo>
                  <a:pt x="2174" y="2040"/>
                </a:lnTo>
                <a:lnTo>
                  <a:pt x="1378" y="2040"/>
                </a:lnTo>
                <a:lnTo>
                  <a:pt x="1362" y="2039"/>
                </a:lnTo>
                <a:lnTo>
                  <a:pt x="1346" y="2035"/>
                </a:lnTo>
                <a:lnTo>
                  <a:pt x="1342" y="2091"/>
                </a:lnTo>
                <a:lnTo>
                  <a:pt x="1337" y="2150"/>
                </a:lnTo>
                <a:lnTo>
                  <a:pt x="1331" y="2213"/>
                </a:lnTo>
                <a:lnTo>
                  <a:pt x="1324" y="2251"/>
                </a:lnTo>
                <a:lnTo>
                  <a:pt x="1310" y="2286"/>
                </a:lnTo>
                <a:lnTo>
                  <a:pt x="1291" y="2317"/>
                </a:lnTo>
                <a:lnTo>
                  <a:pt x="1268" y="2345"/>
                </a:lnTo>
                <a:lnTo>
                  <a:pt x="1239" y="2368"/>
                </a:lnTo>
                <a:lnTo>
                  <a:pt x="1206" y="2386"/>
                </a:lnTo>
                <a:lnTo>
                  <a:pt x="1206" y="2449"/>
                </a:lnTo>
                <a:lnTo>
                  <a:pt x="1204" y="2483"/>
                </a:lnTo>
                <a:lnTo>
                  <a:pt x="1194" y="2517"/>
                </a:lnTo>
                <a:lnTo>
                  <a:pt x="1180" y="2547"/>
                </a:lnTo>
                <a:lnTo>
                  <a:pt x="1161" y="2573"/>
                </a:lnTo>
                <a:lnTo>
                  <a:pt x="1138" y="2598"/>
                </a:lnTo>
                <a:lnTo>
                  <a:pt x="1111" y="2617"/>
                </a:lnTo>
                <a:lnTo>
                  <a:pt x="1080" y="2631"/>
                </a:lnTo>
                <a:lnTo>
                  <a:pt x="1047" y="2640"/>
                </a:lnTo>
                <a:lnTo>
                  <a:pt x="1012" y="2644"/>
                </a:lnTo>
                <a:lnTo>
                  <a:pt x="346" y="2644"/>
                </a:lnTo>
                <a:lnTo>
                  <a:pt x="311" y="2640"/>
                </a:lnTo>
                <a:lnTo>
                  <a:pt x="278" y="2631"/>
                </a:lnTo>
                <a:lnTo>
                  <a:pt x="248" y="2617"/>
                </a:lnTo>
                <a:lnTo>
                  <a:pt x="220" y="2598"/>
                </a:lnTo>
                <a:lnTo>
                  <a:pt x="197" y="2573"/>
                </a:lnTo>
                <a:lnTo>
                  <a:pt x="178" y="2547"/>
                </a:lnTo>
                <a:lnTo>
                  <a:pt x="163" y="2517"/>
                </a:lnTo>
                <a:lnTo>
                  <a:pt x="155" y="2483"/>
                </a:lnTo>
                <a:lnTo>
                  <a:pt x="151" y="2449"/>
                </a:lnTo>
                <a:lnTo>
                  <a:pt x="151" y="2386"/>
                </a:lnTo>
                <a:lnTo>
                  <a:pt x="118" y="2368"/>
                </a:lnTo>
                <a:lnTo>
                  <a:pt x="90" y="2345"/>
                </a:lnTo>
                <a:lnTo>
                  <a:pt x="66" y="2317"/>
                </a:lnTo>
                <a:lnTo>
                  <a:pt x="47" y="2286"/>
                </a:lnTo>
                <a:lnTo>
                  <a:pt x="34" y="2251"/>
                </a:lnTo>
                <a:lnTo>
                  <a:pt x="26" y="2213"/>
                </a:lnTo>
                <a:lnTo>
                  <a:pt x="19" y="2126"/>
                </a:lnTo>
                <a:lnTo>
                  <a:pt x="12" y="2044"/>
                </a:lnTo>
                <a:lnTo>
                  <a:pt x="7" y="1966"/>
                </a:lnTo>
                <a:lnTo>
                  <a:pt x="3" y="1893"/>
                </a:lnTo>
                <a:lnTo>
                  <a:pt x="1" y="1823"/>
                </a:lnTo>
                <a:lnTo>
                  <a:pt x="0" y="1752"/>
                </a:lnTo>
                <a:lnTo>
                  <a:pt x="0" y="1684"/>
                </a:lnTo>
                <a:lnTo>
                  <a:pt x="1" y="1612"/>
                </a:lnTo>
                <a:lnTo>
                  <a:pt x="5" y="1538"/>
                </a:lnTo>
                <a:lnTo>
                  <a:pt x="8" y="1462"/>
                </a:lnTo>
                <a:lnTo>
                  <a:pt x="13" y="1380"/>
                </a:lnTo>
                <a:lnTo>
                  <a:pt x="20" y="1292"/>
                </a:lnTo>
                <a:lnTo>
                  <a:pt x="26" y="1249"/>
                </a:lnTo>
                <a:lnTo>
                  <a:pt x="40" y="1210"/>
                </a:lnTo>
                <a:lnTo>
                  <a:pt x="58" y="1172"/>
                </a:lnTo>
                <a:lnTo>
                  <a:pt x="81" y="1137"/>
                </a:lnTo>
                <a:lnTo>
                  <a:pt x="109" y="1106"/>
                </a:lnTo>
                <a:lnTo>
                  <a:pt x="140" y="1078"/>
                </a:lnTo>
                <a:lnTo>
                  <a:pt x="175" y="1056"/>
                </a:lnTo>
                <a:lnTo>
                  <a:pt x="213" y="1038"/>
                </a:lnTo>
                <a:lnTo>
                  <a:pt x="253" y="1026"/>
                </a:lnTo>
                <a:lnTo>
                  <a:pt x="295" y="1020"/>
                </a:lnTo>
                <a:lnTo>
                  <a:pt x="338" y="1016"/>
                </a:lnTo>
                <a:lnTo>
                  <a:pt x="378" y="1014"/>
                </a:lnTo>
                <a:lnTo>
                  <a:pt x="346" y="974"/>
                </a:lnTo>
                <a:lnTo>
                  <a:pt x="317" y="930"/>
                </a:lnTo>
                <a:lnTo>
                  <a:pt x="295" y="883"/>
                </a:lnTo>
                <a:lnTo>
                  <a:pt x="278" y="832"/>
                </a:lnTo>
                <a:lnTo>
                  <a:pt x="267" y="780"/>
                </a:lnTo>
                <a:lnTo>
                  <a:pt x="263" y="725"/>
                </a:lnTo>
                <a:lnTo>
                  <a:pt x="267" y="669"/>
                </a:lnTo>
                <a:lnTo>
                  <a:pt x="279" y="613"/>
                </a:lnTo>
                <a:lnTo>
                  <a:pt x="296" y="563"/>
                </a:lnTo>
                <a:lnTo>
                  <a:pt x="321" y="514"/>
                </a:lnTo>
                <a:lnTo>
                  <a:pt x="350" y="470"/>
                </a:lnTo>
                <a:lnTo>
                  <a:pt x="387" y="430"/>
                </a:lnTo>
                <a:lnTo>
                  <a:pt x="427" y="393"/>
                </a:lnTo>
                <a:lnTo>
                  <a:pt x="471" y="363"/>
                </a:lnTo>
                <a:lnTo>
                  <a:pt x="520" y="339"/>
                </a:lnTo>
                <a:lnTo>
                  <a:pt x="571" y="321"/>
                </a:lnTo>
                <a:lnTo>
                  <a:pt x="625" y="310"/>
                </a:lnTo>
                <a:lnTo>
                  <a:pt x="682" y="305"/>
                </a:lnTo>
                <a:lnTo>
                  <a:pt x="682" y="208"/>
                </a:lnTo>
                <a:lnTo>
                  <a:pt x="685" y="171"/>
                </a:lnTo>
                <a:lnTo>
                  <a:pt x="696" y="136"/>
                </a:lnTo>
                <a:lnTo>
                  <a:pt x="712" y="104"/>
                </a:lnTo>
                <a:lnTo>
                  <a:pt x="734" y="75"/>
                </a:lnTo>
                <a:lnTo>
                  <a:pt x="762" y="50"/>
                </a:lnTo>
                <a:lnTo>
                  <a:pt x="792" y="29"/>
                </a:lnTo>
                <a:lnTo>
                  <a:pt x="827" y="14"/>
                </a:lnTo>
                <a:lnTo>
                  <a:pt x="863" y="4"/>
                </a:lnTo>
                <a:lnTo>
                  <a:pt x="903" y="0"/>
                </a:lnTo>
                <a:close/>
              </a:path>
            </a:pathLst>
          </a:custGeom>
          <a:solidFill>
            <a:srgbClr val="0F69A3">
              <a:alpha val="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20444" y="2815754"/>
            <a:ext cx="450973" cy="411534"/>
            <a:chOff x="5343395" y="3346655"/>
            <a:chExt cx="1017227" cy="928268"/>
          </a:xfrm>
        </p:grpSpPr>
        <p:sp>
          <p:nvSpPr>
            <p:cNvPr id="272" name="Freeform 35"/>
            <p:cNvSpPr>
              <a:spLocks noEditPoints="1"/>
            </p:cNvSpPr>
            <p:nvPr/>
          </p:nvSpPr>
          <p:spPr bwMode="auto">
            <a:xfrm>
              <a:off x="5606404" y="3346655"/>
              <a:ext cx="754218" cy="696200"/>
            </a:xfrm>
            <a:custGeom>
              <a:avLst/>
              <a:gdLst>
                <a:gd name="T0" fmla="*/ 771 w 1949"/>
                <a:gd name="T1" fmla="*/ 1531 h 1801"/>
                <a:gd name="T2" fmla="*/ 1182 w 1949"/>
                <a:gd name="T3" fmla="*/ 1531 h 1801"/>
                <a:gd name="T4" fmla="*/ 1182 w 1949"/>
                <a:gd name="T5" fmla="*/ 1687 h 1801"/>
                <a:gd name="T6" fmla="*/ 1311 w 1949"/>
                <a:gd name="T7" fmla="*/ 1687 h 1801"/>
                <a:gd name="T8" fmla="*/ 1330 w 1949"/>
                <a:gd name="T9" fmla="*/ 1692 h 1801"/>
                <a:gd name="T10" fmla="*/ 1347 w 1949"/>
                <a:gd name="T11" fmla="*/ 1701 h 1801"/>
                <a:gd name="T12" fmla="*/ 1361 w 1949"/>
                <a:gd name="T13" fmla="*/ 1718 h 1801"/>
                <a:gd name="T14" fmla="*/ 1369 w 1949"/>
                <a:gd name="T15" fmla="*/ 1739 h 1801"/>
                <a:gd name="T16" fmla="*/ 1373 w 1949"/>
                <a:gd name="T17" fmla="*/ 1763 h 1801"/>
                <a:gd name="T18" fmla="*/ 1373 w 1949"/>
                <a:gd name="T19" fmla="*/ 1801 h 1801"/>
                <a:gd name="T20" fmla="*/ 577 w 1949"/>
                <a:gd name="T21" fmla="*/ 1801 h 1801"/>
                <a:gd name="T22" fmla="*/ 577 w 1949"/>
                <a:gd name="T23" fmla="*/ 1763 h 1801"/>
                <a:gd name="T24" fmla="*/ 581 w 1949"/>
                <a:gd name="T25" fmla="*/ 1739 h 1801"/>
                <a:gd name="T26" fmla="*/ 589 w 1949"/>
                <a:gd name="T27" fmla="*/ 1718 h 1801"/>
                <a:gd name="T28" fmla="*/ 603 w 1949"/>
                <a:gd name="T29" fmla="*/ 1701 h 1801"/>
                <a:gd name="T30" fmla="*/ 619 w 1949"/>
                <a:gd name="T31" fmla="*/ 1692 h 1801"/>
                <a:gd name="T32" fmla="*/ 639 w 1949"/>
                <a:gd name="T33" fmla="*/ 1687 h 1801"/>
                <a:gd name="T34" fmla="*/ 771 w 1949"/>
                <a:gd name="T35" fmla="*/ 1687 h 1801"/>
                <a:gd name="T36" fmla="*/ 771 w 1949"/>
                <a:gd name="T37" fmla="*/ 1531 h 1801"/>
                <a:gd name="T38" fmla="*/ 102 w 1949"/>
                <a:gd name="T39" fmla="*/ 0 h 1801"/>
                <a:gd name="T40" fmla="*/ 1848 w 1949"/>
                <a:gd name="T41" fmla="*/ 0 h 1801"/>
                <a:gd name="T42" fmla="*/ 1875 w 1949"/>
                <a:gd name="T43" fmla="*/ 4 h 1801"/>
                <a:gd name="T44" fmla="*/ 1899 w 1949"/>
                <a:gd name="T45" fmla="*/ 12 h 1801"/>
                <a:gd name="T46" fmla="*/ 1919 w 1949"/>
                <a:gd name="T47" fmla="*/ 27 h 1801"/>
                <a:gd name="T48" fmla="*/ 1935 w 1949"/>
                <a:gd name="T49" fmla="*/ 44 h 1801"/>
                <a:gd name="T50" fmla="*/ 1946 w 1949"/>
                <a:gd name="T51" fmla="*/ 65 h 1801"/>
                <a:gd name="T52" fmla="*/ 1949 w 1949"/>
                <a:gd name="T53" fmla="*/ 88 h 1801"/>
                <a:gd name="T54" fmla="*/ 1949 w 1949"/>
                <a:gd name="T55" fmla="*/ 1317 h 1801"/>
                <a:gd name="T56" fmla="*/ 1946 w 1949"/>
                <a:gd name="T57" fmla="*/ 1340 h 1801"/>
                <a:gd name="T58" fmla="*/ 1935 w 1949"/>
                <a:gd name="T59" fmla="*/ 1360 h 1801"/>
                <a:gd name="T60" fmla="*/ 1919 w 1949"/>
                <a:gd name="T61" fmla="*/ 1379 h 1801"/>
                <a:gd name="T62" fmla="*/ 1899 w 1949"/>
                <a:gd name="T63" fmla="*/ 1393 h 1801"/>
                <a:gd name="T64" fmla="*/ 1875 w 1949"/>
                <a:gd name="T65" fmla="*/ 1402 h 1801"/>
                <a:gd name="T66" fmla="*/ 1848 w 1949"/>
                <a:gd name="T67" fmla="*/ 1404 h 1801"/>
                <a:gd name="T68" fmla="*/ 552 w 1949"/>
                <a:gd name="T69" fmla="*/ 1404 h 1801"/>
                <a:gd name="T70" fmla="*/ 548 w 1949"/>
                <a:gd name="T71" fmla="*/ 1331 h 1801"/>
                <a:gd name="T72" fmla="*/ 543 w 1949"/>
                <a:gd name="T73" fmla="*/ 1254 h 1801"/>
                <a:gd name="T74" fmla="*/ 537 w 1949"/>
                <a:gd name="T75" fmla="*/ 1172 h 1801"/>
                <a:gd name="T76" fmla="*/ 536 w 1949"/>
                <a:gd name="T77" fmla="*/ 1166 h 1801"/>
                <a:gd name="T78" fmla="*/ 535 w 1949"/>
                <a:gd name="T79" fmla="*/ 1160 h 1801"/>
                <a:gd name="T80" fmla="*/ 1781 w 1949"/>
                <a:gd name="T81" fmla="*/ 1160 h 1801"/>
                <a:gd name="T82" fmla="*/ 1781 w 1949"/>
                <a:gd name="T83" fmla="*/ 166 h 1801"/>
                <a:gd name="T84" fmla="*/ 162 w 1949"/>
                <a:gd name="T85" fmla="*/ 166 h 1801"/>
                <a:gd name="T86" fmla="*/ 162 w 1949"/>
                <a:gd name="T87" fmla="*/ 293 h 1801"/>
                <a:gd name="T88" fmla="*/ 126 w 1949"/>
                <a:gd name="T89" fmla="*/ 264 h 1801"/>
                <a:gd name="T90" fmla="*/ 87 w 1949"/>
                <a:gd name="T91" fmla="*/ 240 h 1801"/>
                <a:gd name="T92" fmla="*/ 45 w 1949"/>
                <a:gd name="T93" fmla="*/ 218 h 1801"/>
                <a:gd name="T94" fmla="*/ 0 w 1949"/>
                <a:gd name="T95" fmla="*/ 202 h 1801"/>
                <a:gd name="T96" fmla="*/ 0 w 1949"/>
                <a:gd name="T97" fmla="*/ 88 h 1801"/>
                <a:gd name="T98" fmla="*/ 4 w 1949"/>
                <a:gd name="T99" fmla="*/ 65 h 1801"/>
                <a:gd name="T100" fmla="*/ 15 w 1949"/>
                <a:gd name="T101" fmla="*/ 44 h 1801"/>
                <a:gd name="T102" fmla="*/ 31 w 1949"/>
                <a:gd name="T103" fmla="*/ 27 h 1801"/>
                <a:gd name="T104" fmla="*/ 51 w 1949"/>
                <a:gd name="T105" fmla="*/ 12 h 1801"/>
                <a:gd name="T106" fmla="*/ 75 w 1949"/>
                <a:gd name="T107" fmla="*/ 4 h 1801"/>
                <a:gd name="T108" fmla="*/ 102 w 1949"/>
                <a:gd name="T109" fmla="*/ 0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49" h="1801">
                  <a:moveTo>
                    <a:pt x="771" y="1531"/>
                  </a:moveTo>
                  <a:lnTo>
                    <a:pt x="1182" y="1531"/>
                  </a:lnTo>
                  <a:lnTo>
                    <a:pt x="1182" y="1687"/>
                  </a:lnTo>
                  <a:lnTo>
                    <a:pt x="1311" y="1687"/>
                  </a:lnTo>
                  <a:lnTo>
                    <a:pt x="1330" y="1692"/>
                  </a:lnTo>
                  <a:lnTo>
                    <a:pt x="1347" y="1701"/>
                  </a:lnTo>
                  <a:lnTo>
                    <a:pt x="1361" y="1718"/>
                  </a:lnTo>
                  <a:lnTo>
                    <a:pt x="1369" y="1739"/>
                  </a:lnTo>
                  <a:lnTo>
                    <a:pt x="1373" y="1763"/>
                  </a:lnTo>
                  <a:lnTo>
                    <a:pt x="1373" y="1801"/>
                  </a:lnTo>
                  <a:lnTo>
                    <a:pt x="577" y="1801"/>
                  </a:lnTo>
                  <a:lnTo>
                    <a:pt x="577" y="1763"/>
                  </a:lnTo>
                  <a:lnTo>
                    <a:pt x="581" y="1739"/>
                  </a:lnTo>
                  <a:lnTo>
                    <a:pt x="589" y="1718"/>
                  </a:lnTo>
                  <a:lnTo>
                    <a:pt x="603" y="1701"/>
                  </a:lnTo>
                  <a:lnTo>
                    <a:pt x="619" y="1692"/>
                  </a:lnTo>
                  <a:lnTo>
                    <a:pt x="639" y="1687"/>
                  </a:lnTo>
                  <a:lnTo>
                    <a:pt x="771" y="1687"/>
                  </a:lnTo>
                  <a:lnTo>
                    <a:pt x="771" y="1531"/>
                  </a:lnTo>
                  <a:close/>
                  <a:moveTo>
                    <a:pt x="102" y="0"/>
                  </a:moveTo>
                  <a:lnTo>
                    <a:pt x="1848" y="0"/>
                  </a:lnTo>
                  <a:lnTo>
                    <a:pt x="1875" y="4"/>
                  </a:lnTo>
                  <a:lnTo>
                    <a:pt x="1899" y="12"/>
                  </a:lnTo>
                  <a:lnTo>
                    <a:pt x="1919" y="27"/>
                  </a:lnTo>
                  <a:lnTo>
                    <a:pt x="1935" y="44"/>
                  </a:lnTo>
                  <a:lnTo>
                    <a:pt x="1946" y="65"/>
                  </a:lnTo>
                  <a:lnTo>
                    <a:pt x="1949" y="88"/>
                  </a:lnTo>
                  <a:lnTo>
                    <a:pt x="1949" y="1317"/>
                  </a:lnTo>
                  <a:lnTo>
                    <a:pt x="1946" y="1340"/>
                  </a:lnTo>
                  <a:lnTo>
                    <a:pt x="1935" y="1360"/>
                  </a:lnTo>
                  <a:lnTo>
                    <a:pt x="1919" y="1379"/>
                  </a:lnTo>
                  <a:lnTo>
                    <a:pt x="1899" y="1393"/>
                  </a:lnTo>
                  <a:lnTo>
                    <a:pt x="1875" y="1402"/>
                  </a:lnTo>
                  <a:lnTo>
                    <a:pt x="1848" y="1404"/>
                  </a:lnTo>
                  <a:lnTo>
                    <a:pt x="552" y="1404"/>
                  </a:lnTo>
                  <a:lnTo>
                    <a:pt x="548" y="1331"/>
                  </a:lnTo>
                  <a:lnTo>
                    <a:pt x="543" y="1254"/>
                  </a:lnTo>
                  <a:lnTo>
                    <a:pt x="537" y="1172"/>
                  </a:lnTo>
                  <a:lnTo>
                    <a:pt x="536" y="1166"/>
                  </a:lnTo>
                  <a:lnTo>
                    <a:pt x="535" y="1160"/>
                  </a:lnTo>
                  <a:lnTo>
                    <a:pt x="1781" y="1160"/>
                  </a:lnTo>
                  <a:lnTo>
                    <a:pt x="1781" y="166"/>
                  </a:lnTo>
                  <a:lnTo>
                    <a:pt x="162" y="166"/>
                  </a:lnTo>
                  <a:lnTo>
                    <a:pt x="162" y="293"/>
                  </a:lnTo>
                  <a:lnTo>
                    <a:pt x="126" y="264"/>
                  </a:lnTo>
                  <a:lnTo>
                    <a:pt x="87" y="240"/>
                  </a:lnTo>
                  <a:lnTo>
                    <a:pt x="45" y="218"/>
                  </a:lnTo>
                  <a:lnTo>
                    <a:pt x="0" y="202"/>
                  </a:lnTo>
                  <a:lnTo>
                    <a:pt x="0" y="88"/>
                  </a:lnTo>
                  <a:lnTo>
                    <a:pt x="4" y="65"/>
                  </a:lnTo>
                  <a:lnTo>
                    <a:pt x="15" y="44"/>
                  </a:lnTo>
                  <a:lnTo>
                    <a:pt x="31" y="27"/>
                  </a:lnTo>
                  <a:lnTo>
                    <a:pt x="51" y="12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3" name="Freeform 36"/>
            <p:cNvSpPr>
              <a:spLocks noEditPoints="1"/>
            </p:cNvSpPr>
            <p:nvPr/>
          </p:nvSpPr>
          <p:spPr bwMode="auto">
            <a:xfrm>
              <a:off x="5343395" y="3464622"/>
              <a:ext cx="433191" cy="810301"/>
            </a:xfrm>
            <a:custGeom>
              <a:avLst/>
              <a:gdLst>
                <a:gd name="T0" fmla="*/ 619 w 1118"/>
                <a:gd name="T1" fmla="*/ 695 h 2099"/>
                <a:gd name="T2" fmla="*/ 753 w 1118"/>
                <a:gd name="T3" fmla="*/ 701 h 2099"/>
                <a:gd name="T4" fmla="*/ 934 w 1118"/>
                <a:gd name="T5" fmla="*/ 713 h 2099"/>
                <a:gd name="T6" fmla="*/ 1032 w 1118"/>
                <a:gd name="T7" fmla="*/ 754 h 2099"/>
                <a:gd name="T8" fmla="*/ 1091 w 1118"/>
                <a:gd name="T9" fmla="*/ 841 h 2099"/>
                <a:gd name="T10" fmla="*/ 1111 w 1118"/>
                <a:gd name="T11" fmla="*/ 1043 h 2099"/>
                <a:gd name="T12" fmla="*/ 1118 w 1118"/>
                <a:gd name="T13" fmla="*/ 1259 h 2099"/>
                <a:gd name="T14" fmla="*/ 1114 w 1118"/>
                <a:gd name="T15" fmla="*/ 1464 h 2099"/>
                <a:gd name="T16" fmla="*/ 1100 w 1118"/>
                <a:gd name="T17" fmla="*/ 1690 h 2099"/>
                <a:gd name="T18" fmla="*/ 1073 w 1118"/>
                <a:gd name="T19" fmla="*/ 1823 h 2099"/>
                <a:gd name="T20" fmla="*/ 1009 w 1118"/>
                <a:gd name="T21" fmla="*/ 1858 h 2099"/>
                <a:gd name="T22" fmla="*/ 985 w 1118"/>
                <a:gd name="T23" fmla="*/ 1863 h 2099"/>
                <a:gd name="T24" fmla="*/ 976 w 1118"/>
                <a:gd name="T25" fmla="*/ 1867 h 2099"/>
                <a:gd name="T26" fmla="*/ 964 w 1118"/>
                <a:gd name="T27" fmla="*/ 2043 h 2099"/>
                <a:gd name="T28" fmla="*/ 931 w 1118"/>
                <a:gd name="T29" fmla="*/ 2088 h 2099"/>
                <a:gd name="T30" fmla="*/ 226 w 1118"/>
                <a:gd name="T31" fmla="*/ 2099 h 2099"/>
                <a:gd name="T32" fmla="*/ 172 w 1118"/>
                <a:gd name="T33" fmla="*/ 2076 h 2099"/>
                <a:gd name="T34" fmla="*/ 151 w 1118"/>
                <a:gd name="T35" fmla="*/ 2024 h 2099"/>
                <a:gd name="T36" fmla="*/ 136 w 1118"/>
                <a:gd name="T37" fmla="*/ 1865 h 2099"/>
                <a:gd name="T38" fmla="*/ 129 w 1118"/>
                <a:gd name="T39" fmla="*/ 1862 h 2099"/>
                <a:gd name="T40" fmla="*/ 84 w 1118"/>
                <a:gd name="T41" fmla="*/ 1853 h 2099"/>
                <a:gd name="T42" fmla="*/ 32 w 1118"/>
                <a:gd name="T43" fmla="*/ 1801 h 2099"/>
                <a:gd name="T44" fmla="*/ 12 w 1118"/>
                <a:gd name="T45" fmla="*/ 1610 h 2099"/>
                <a:gd name="T46" fmla="*/ 1 w 1118"/>
                <a:gd name="T47" fmla="*/ 1394 h 2099"/>
                <a:gd name="T48" fmla="*/ 1 w 1118"/>
                <a:gd name="T49" fmla="*/ 1190 h 2099"/>
                <a:gd name="T50" fmla="*/ 13 w 1118"/>
                <a:gd name="T51" fmla="*/ 962 h 2099"/>
                <a:gd name="T52" fmla="*/ 41 w 1118"/>
                <a:gd name="T53" fmla="*/ 809 h 2099"/>
                <a:gd name="T54" fmla="*/ 116 w 1118"/>
                <a:gd name="T55" fmla="*/ 734 h 2099"/>
                <a:gd name="T56" fmla="*/ 251 w 1118"/>
                <a:gd name="T57" fmla="*/ 708 h 2099"/>
                <a:gd name="T58" fmla="*/ 414 w 1118"/>
                <a:gd name="T59" fmla="*/ 699 h 2099"/>
                <a:gd name="T60" fmla="*/ 539 w 1118"/>
                <a:gd name="T61" fmla="*/ 695 h 2099"/>
                <a:gd name="T62" fmla="*/ 650 w 1118"/>
                <a:gd name="T63" fmla="*/ 13 h 2099"/>
                <a:gd name="T64" fmla="*/ 761 w 1118"/>
                <a:gd name="T65" fmla="*/ 74 h 2099"/>
                <a:gd name="T66" fmla="*/ 836 w 1118"/>
                <a:gd name="T67" fmla="*/ 174 h 2099"/>
                <a:gd name="T68" fmla="*/ 864 w 1118"/>
                <a:gd name="T69" fmla="*/ 300 h 2099"/>
                <a:gd name="T70" fmla="*/ 836 w 1118"/>
                <a:gd name="T71" fmla="*/ 427 h 2099"/>
                <a:gd name="T72" fmla="*/ 761 w 1118"/>
                <a:gd name="T73" fmla="*/ 527 h 2099"/>
                <a:gd name="T74" fmla="*/ 650 w 1118"/>
                <a:gd name="T75" fmla="*/ 587 h 2099"/>
                <a:gd name="T76" fmla="*/ 519 w 1118"/>
                <a:gd name="T77" fmla="*/ 597 h 2099"/>
                <a:gd name="T78" fmla="*/ 400 w 1118"/>
                <a:gd name="T79" fmla="*/ 552 h 2099"/>
                <a:gd name="T80" fmla="*/ 311 w 1118"/>
                <a:gd name="T81" fmla="*/ 464 h 2099"/>
                <a:gd name="T82" fmla="*/ 267 w 1118"/>
                <a:gd name="T83" fmla="*/ 344 h 2099"/>
                <a:gd name="T84" fmla="*/ 276 w 1118"/>
                <a:gd name="T85" fmla="*/ 214 h 2099"/>
                <a:gd name="T86" fmla="*/ 337 w 1118"/>
                <a:gd name="T87" fmla="*/ 104 h 2099"/>
                <a:gd name="T88" fmla="*/ 437 w 1118"/>
                <a:gd name="T89" fmla="*/ 28 h 2099"/>
                <a:gd name="T90" fmla="*/ 564 w 1118"/>
                <a:gd name="T91" fmla="*/ 0 h 2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18" h="2099">
                  <a:moveTo>
                    <a:pt x="539" y="695"/>
                  </a:moveTo>
                  <a:lnTo>
                    <a:pt x="579" y="695"/>
                  </a:lnTo>
                  <a:lnTo>
                    <a:pt x="619" y="695"/>
                  </a:lnTo>
                  <a:lnTo>
                    <a:pt x="660" y="696"/>
                  </a:lnTo>
                  <a:lnTo>
                    <a:pt x="704" y="699"/>
                  </a:lnTo>
                  <a:lnTo>
                    <a:pt x="753" y="701"/>
                  </a:lnTo>
                  <a:lnTo>
                    <a:pt x="806" y="705"/>
                  </a:lnTo>
                  <a:lnTo>
                    <a:pt x="866" y="708"/>
                  </a:lnTo>
                  <a:lnTo>
                    <a:pt x="934" y="713"/>
                  </a:lnTo>
                  <a:lnTo>
                    <a:pt x="969" y="720"/>
                  </a:lnTo>
                  <a:lnTo>
                    <a:pt x="1002" y="734"/>
                  </a:lnTo>
                  <a:lnTo>
                    <a:pt x="1032" y="754"/>
                  </a:lnTo>
                  <a:lnTo>
                    <a:pt x="1057" y="780"/>
                  </a:lnTo>
                  <a:lnTo>
                    <a:pt x="1078" y="809"/>
                  </a:lnTo>
                  <a:lnTo>
                    <a:pt x="1091" y="841"/>
                  </a:lnTo>
                  <a:lnTo>
                    <a:pt x="1099" y="876"/>
                  </a:lnTo>
                  <a:lnTo>
                    <a:pt x="1105" y="962"/>
                  </a:lnTo>
                  <a:lnTo>
                    <a:pt x="1111" y="1043"/>
                  </a:lnTo>
                  <a:lnTo>
                    <a:pt x="1114" y="1118"/>
                  </a:lnTo>
                  <a:lnTo>
                    <a:pt x="1117" y="1190"/>
                  </a:lnTo>
                  <a:lnTo>
                    <a:pt x="1118" y="1259"/>
                  </a:lnTo>
                  <a:lnTo>
                    <a:pt x="1118" y="1326"/>
                  </a:lnTo>
                  <a:lnTo>
                    <a:pt x="1117" y="1394"/>
                  </a:lnTo>
                  <a:lnTo>
                    <a:pt x="1114" y="1464"/>
                  </a:lnTo>
                  <a:lnTo>
                    <a:pt x="1111" y="1535"/>
                  </a:lnTo>
                  <a:lnTo>
                    <a:pt x="1106" y="1610"/>
                  </a:lnTo>
                  <a:lnTo>
                    <a:pt x="1100" y="1690"/>
                  </a:lnTo>
                  <a:lnTo>
                    <a:pt x="1093" y="1777"/>
                  </a:lnTo>
                  <a:lnTo>
                    <a:pt x="1086" y="1801"/>
                  </a:lnTo>
                  <a:lnTo>
                    <a:pt x="1073" y="1823"/>
                  </a:lnTo>
                  <a:lnTo>
                    <a:pt x="1055" y="1840"/>
                  </a:lnTo>
                  <a:lnTo>
                    <a:pt x="1033" y="1853"/>
                  </a:lnTo>
                  <a:lnTo>
                    <a:pt x="1009" y="1858"/>
                  </a:lnTo>
                  <a:lnTo>
                    <a:pt x="996" y="1861"/>
                  </a:lnTo>
                  <a:lnTo>
                    <a:pt x="989" y="1862"/>
                  </a:lnTo>
                  <a:lnTo>
                    <a:pt x="985" y="1863"/>
                  </a:lnTo>
                  <a:lnTo>
                    <a:pt x="984" y="1864"/>
                  </a:lnTo>
                  <a:lnTo>
                    <a:pt x="981" y="1865"/>
                  </a:lnTo>
                  <a:lnTo>
                    <a:pt x="976" y="1867"/>
                  </a:lnTo>
                  <a:lnTo>
                    <a:pt x="967" y="1868"/>
                  </a:lnTo>
                  <a:lnTo>
                    <a:pt x="967" y="2024"/>
                  </a:lnTo>
                  <a:lnTo>
                    <a:pt x="964" y="2043"/>
                  </a:lnTo>
                  <a:lnTo>
                    <a:pt x="957" y="2061"/>
                  </a:lnTo>
                  <a:lnTo>
                    <a:pt x="945" y="2076"/>
                  </a:lnTo>
                  <a:lnTo>
                    <a:pt x="931" y="2088"/>
                  </a:lnTo>
                  <a:lnTo>
                    <a:pt x="912" y="2095"/>
                  </a:lnTo>
                  <a:lnTo>
                    <a:pt x="892" y="2099"/>
                  </a:lnTo>
                  <a:lnTo>
                    <a:pt x="226" y="2099"/>
                  </a:lnTo>
                  <a:lnTo>
                    <a:pt x="206" y="2095"/>
                  </a:lnTo>
                  <a:lnTo>
                    <a:pt x="188" y="2088"/>
                  </a:lnTo>
                  <a:lnTo>
                    <a:pt x="172" y="2076"/>
                  </a:lnTo>
                  <a:lnTo>
                    <a:pt x="162" y="2061"/>
                  </a:lnTo>
                  <a:lnTo>
                    <a:pt x="153" y="2043"/>
                  </a:lnTo>
                  <a:lnTo>
                    <a:pt x="151" y="2024"/>
                  </a:lnTo>
                  <a:lnTo>
                    <a:pt x="151" y="1868"/>
                  </a:lnTo>
                  <a:lnTo>
                    <a:pt x="141" y="1867"/>
                  </a:lnTo>
                  <a:lnTo>
                    <a:pt x="136" y="1865"/>
                  </a:lnTo>
                  <a:lnTo>
                    <a:pt x="135" y="1864"/>
                  </a:lnTo>
                  <a:lnTo>
                    <a:pt x="133" y="1863"/>
                  </a:lnTo>
                  <a:lnTo>
                    <a:pt x="129" y="1862"/>
                  </a:lnTo>
                  <a:lnTo>
                    <a:pt x="122" y="1861"/>
                  </a:lnTo>
                  <a:lnTo>
                    <a:pt x="108" y="1858"/>
                  </a:lnTo>
                  <a:lnTo>
                    <a:pt x="84" y="1853"/>
                  </a:lnTo>
                  <a:lnTo>
                    <a:pt x="62" y="1840"/>
                  </a:lnTo>
                  <a:lnTo>
                    <a:pt x="44" y="1823"/>
                  </a:lnTo>
                  <a:lnTo>
                    <a:pt x="32" y="1801"/>
                  </a:lnTo>
                  <a:lnTo>
                    <a:pt x="26" y="1777"/>
                  </a:lnTo>
                  <a:lnTo>
                    <a:pt x="18" y="1690"/>
                  </a:lnTo>
                  <a:lnTo>
                    <a:pt x="12" y="1610"/>
                  </a:lnTo>
                  <a:lnTo>
                    <a:pt x="7" y="1535"/>
                  </a:lnTo>
                  <a:lnTo>
                    <a:pt x="3" y="1464"/>
                  </a:lnTo>
                  <a:lnTo>
                    <a:pt x="1" y="1394"/>
                  </a:lnTo>
                  <a:lnTo>
                    <a:pt x="0" y="1326"/>
                  </a:lnTo>
                  <a:lnTo>
                    <a:pt x="0" y="1259"/>
                  </a:lnTo>
                  <a:lnTo>
                    <a:pt x="1" y="1190"/>
                  </a:lnTo>
                  <a:lnTo>
                    <a:pt x="4" y="1118"/>
                  </a:lnTo>
                  <a:lnTo>
                    <a:pt x="8" y="1043"/>
                  </a:lnTo>
                  <a:lnTo>
                    <a:pt x="13" y="962"/>
                  </a:lnTo>
                  <a:lnTo>
                    <a:pt x="19" y="876"/>
                  </a:lnTo>
                  <a:lnTo>
                    <a:pt x="26" y="841"/>
                  </a:lnTo>
                  <a:lnTo>
                    <a:pt x="41" y="809"/>
                  </a:lnTo>
                  <a:lnTo>
                    <a:pt x="60" y="780"/>
                  </a:lnTo>
                  <a:lnTo>
                    <a:pt x="87" y="754"/>
                  </a:lnTo>
                  <a:lnTo>
                    <a:pt x="116" y="734"/>
                  </a:lnTo>
                  <a:lnTo>
                    <a:pt x="148" y="720"/>
                  </a:lnTo>
                  <a:lnTo>
                    <a:pt x="183" y="713"/>
                  </a:lnTo>
                  <a:lnTo>
                    <a:pt x="251" y="708"/>
                  </a:lnTo>
                  <a:lnTo>
                    <a:pt x="311" y="705"/>
                  </a:lnTo>
                  <a:lnTo>
                    <a:pt x="366" y="701"/>
                  </a:lnTo>
                  <a:lnTo>
                    <a:pt x="414" y="699"/>
                  </a:lnTo>
                  <a:lnTo>
                    <a:pt x="458" y="696"/>
                  </a:lnTo>
                  <a:lnTo>
                    <a:pt x="500" y="695"/>
                  </a:lnTo>
                  <a:lnTo>
                    <a:pt x="539" y="695"/>
                  </a:lnTo>
                  <a:close/>
                  <a:moveTo>
                    <a:pt x="564" y="0"/>
                  </a:moveTo>
                  <a:lnTo>
                    <a:pt x="609" y="3"/>
                  </a:lnTo>
                  <a:lnTo>
                    <a:pt x="650" y="13"/>
                  </a:lnTo>
                  <a:lnTo>
                    <a:pt x="690" y="28"/>
                  </a:lnTo>
                  <a:lnTo>
                    <a:pt x="727" y="48"/>
                  </a:lnTo>
                  <a:lnTo>
                    <a:pt x="761" y="74"/>
                  </a:lnTo>
                  <a:lnTo>
                    <a:pt x="790" y="104"/>
                  </a:lnTo>
                  <a:lnTo>
                    <a:pt x="816" y="136"/>
                  </a:lnTo>
                  <a:lnTo>
                    <a:pt x="836" y="174"/>
                  </a:lnTo>
                  <a:lnTo>
                    <a:pt x="852" y="214"/>
                  </a:lnTo>
                  <a:lnTo>
                    <a:pt x="860" y="256"/>
                  </a:lnTo>
                  <a:lnTo>
                    <a:pt x="864" y="300"/>
                  </a:lnTo>
                  <a:lnTo>
                    <a:pt x="860" y="344"/>
                  </a:lnTo>
                  <a:lnTo>
                    <a:pt x="852" y="387"/>
                  </a:lnTo>
                  <a:lnTo>
                    <a:pt x="836" y="427"/>
                  </a:lnTo>
                  <a:lnTo>
                    <a:pt x="816" y="464"/>
                  </a:lnTo>
                  <a:lnTo>
                    <a:pt x="790" y="497"/>
                  </a:lnTo>
                  <a:lnTo>
                    <a:pt x="761" y="527"/>
                  </a:lnTo>
                  <a:lnTo>
                    <a:pt x="727" y="552"/>
                  </a:lnTo>
                  <a:lnTo>
                    <a:pt x="690" y="573"/>
                  </a:lnTo>
                  <a:lnTo>
                    <a:pt x="650" y="587"/>
                  </a:lnTo>
                  <a:lnTo>
                    <a:pt x="609" y="597"/>
                  </a:lnTo>
                  <a:lnTo>
                    <a:pt x="564" y="601"/>
                  </a:lnTo>
                  <a:lnTo>
                    <a:pt x="519" y="597"/>
                  </a:lnTo>
                  <a:lnTo>
                    <a:pt x="477" y="587"/>
                  </a:lnTo>
                  <a:lnTo>
                    <a:pt x="437" y="573"/>
                  </a:lnTo>
                  <a:lnTo>
                    <a:pt x="400" y="552"/>
                  </a:lnTo>
                  <a:lnTo>
                    <a:pt x="367" y="527"/>
                  </a:lnTo>
                  <a:lnTo>
                    <a:pt x="337" y="497"/>
                  </a:lnTo>
                  <a:lnTo>
                    <a:pt x="311" y="464"/>
                  </a:lnTo>
                  <a:lnTo>
                    <a:pt x="291" y="427"/>
                  </a:lnTo>
                  <a:lnTo>
                    <a:pt x="276" y="387"/>
                  </a:lnTo>
                  <a:lnTo>
                    <a:pt x="267" y="344"/>
                  </a:lnTo>
                  <a:lnTo>
                    <a:pt x="263" y="300"/>
                  </a:lnTo>
                  <a:lnTo>
                    <a:pt x="267" y="256"/>
                  </a:lnTo>
                  <a:lnTo>
                    <a:pt x="276" y="214"/>
                  </a:lnTo>
                  <a:lnTo>
                    <a:pt x="291" y="174"/>
                  </a:lnTo>
                  <a:lnTo>
                    <a:pt x="311" y="136"/>
                  </a:lnTo>
                  <a:lnTo>
                    <a:pt x="337" y="104"/>
                  </a:lnTo>
                  <a:lnTo>
                    <a:pt x="367" y="74"/>
                  </a:lnTo>
                  <a:lnTo>
                    <a:pt x="400" y="48"/>
                  </a:lnTo>
                  <a:lnTo>
                    <a:pt x="437" y="28"/>
                  </a:lnTo>
                  <a:lnTo>
                    <a:pt x="477" y="13"/>
                  </a:lnTo>
                  <a:lnTo>
                    <a:pt x="519" y="3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76" name="Freeform 61"/>
          <p:cNvSpPr>
            <a:spLocks/>
          </p:cNvSpPr>
          <p:nvPr/>
        </p:nvSpPr>
        <p:spPr bwMode="auto">
          <a:xfrm>
            <a:off x="3900838" y="2419185"/>
            <a:ext cx="638795" cy="579269"/>
          </a:xfrm>
          <a:custGeom>
            <a:avLst/>
            <a:gdLst>
              <a:gd name="T0" fmla="*/ 2650 w 2788"/>
              <a:gd name="T1" fmla="*/ 13 h 2532"/>
              <a:gd name="T2" fmla="*/ 2759 w 2788"/>
              <a:gd name="T3" fmla="*/ 105 h 2532"/>
              <a:gd name="T4" fmla="*/ 2788 w 2788"/>
              <a:gd name="T5" fmla="*/ 1430 h 2532"/>
              <a:gd name="T6" fmla="*/ 2739 w 2788"/>
              <a:gd name="T7" fmla="*/ 1567 h 2532"/>
              <a:gd name="T8" fmla="*/ 2614 w 2788"/>
              <a:gd name="T9" fmla="*/ 1640 h 2532"/>
              <a:gd name="T10" fmla="*/ 1909 w 2788"/>
              <a:gd name="T11" fmla="*/ 1686 h 2532"/>
              <a:gd name="T12" fmla="*/ 1876 w 2788"/>
              <a:gd name="T13" fmla="*/ 1808 h 2532"/>
              <a:gd name="T14" fmla="*/ 1822 w 2788"/>
              <a:gd name="T15" fmla="*/ 2409 h 2532"/>
              <a:gd name="T16" fmla="*/ 1756 w 2788"/>
              <a:gd name="T17" fmla="*/ 2505 h 2532"/>
              <a:gd name="T18" fmla="*/ 1587 w 2788"/>
              <a:gd name="T19" fmla="*/ 2532 h 2532"/>
              <a:gd name="T20" fmla="*/ 1500 w 2788"/>
              <a:gd name="T21" fmla="*/ 2526 h 2532"/>
              <a:gd name="T22" fmla="*/ 1343 w 2788"/>
              <a:gd name="T23" fmla="*/ 2530 h 2532"/>
              <a:gd name="T24" fmla="*/ 1244 w 2788"/>
              <a:gd name="T25" fmla="*/ 2463 h 2532"/>
              <a:gd name="T26" fmla="*/ 1210 w 2788"/>
              <a:gd name="T27" fmla="*/ 2060 h 2532"/>
              <a:gd name="T28" fmla="*/ 1111 w 2788"/>
              <a:gd name="T29" fmla="*/ 2095 h 2532"/>
              <a:gd name="T30" fmla="*/ 964 w 2788"/>
              <a:gd name="T31" fmla="*/ 2081 h 2532"/>
              <a:gd name="T32" fmla="*/ 817 w 2788"/>
              <a:gd name="T33" fmla="*/ 2095 h 2532"/>
              <a:gd name="T34" fmla="*/ 704 w 2788"/>
              <a:gd name="T35" fmla="*/ 2047 h 2532"/>
              <a:gd name="T36" fmla="*/ 673 w 2788"/>
              <a:gd name="T37" fmla="*/ 2250 h 2532"/>
              <a:gd name="T38" fmla="*/ 575 w 2788"/>
              <a:gd name="T39" fmla="*/ 2315 h 2532"/>
              <a:gd name="T40" fmla="*/ 417 w 2788"/>
              <a:gd name="T41" fmla="*/ 2312 h 2532"/>
              <a:gd name="T42" fmla="*/ 330 w 2788"/>
              <a:gd name="T43" fmla="*/ 2319 h 2532"/>
              <a:gd name="T44" fmla="*/ 162 w 2788"/>
              <a:gd name="T45" fmla="*/ 2291 h 2532"/>
              <a:gd name="T46" fmla="*/ 97 w 2788"/>
              <a:gd name="T47" fmla="*/ 2193 h 2532"/>
              <a:gd name="T48" fmla="*/ 42 w 2788"/>
              <a:gd name="T49" fmla="*/ 1594 h 2532"/>
              <a:gd name="T50" fmla="*/ 8 w 2788"/>
              <a:gd name="T51" fmla="*/ 1458 h 2532"/>
              <a:gd name="T52" fmla="*/ 0 w 2788"/>
              <a:gd name="T53" fmla="*/ 1260 h 2532"/>
              <a:gd name="T54" fmla="*/ 10 w 2788"/>
              <a:gd name="T55" fmla="*/ 1050 h 2532"/>
              <a:gd name="T56" fmla="*/ 65 w 2788"/>
              <a:gd name="T57" fmla="*/ 927 h 2532"/>
              <a:gd name="T58" fmla="*/ 139 w 2788"/>
              <a:gd name="T59" fmla="*/ 840 h 2532"/>
              <a:gd name="T60" fmla="*/ 144 w 2788"/>
              <a:gd name="T61" fmla="*/ 689 h 2532"/>
              <a:gd name="T62" fmla="*/ 241 w 2788"/>
              <a:gd name="T63" fmla="*/ 557 h 2532"/>
              <a:gd name="T64" fmla="*/ 399 w 2788"/>
              <a:gd name="T65" fmla="*/ 505 h 2532"/>
              <a:gd name="T66" fmla="*/ 556 w 2788"/>
              <a:gd name="T67" fmla="*/ 556 h 2532"/>
              <a:gd name="T68" fmla="*/ 652 w 2788"/>
              <a:gd name="T69" fmla="*/ 684 h 2532"/>
              <a:gd name="T70" fmla="*/ 700 w 2788"/>
              <a:gd name="T71" fmla="*/ 584 h 2532"/>
              <a:gd name="T72" fmla="*/ 728 w 2788"/>
              <a:gd name="T73" fmla="*/ 428 h 2532"/>
              <a:gd name="T74" fmla="*/ 843 w 2788"/>
              <a:gd name="T75" fmla="*/ 312 h 2532"/>
              <a:gd name="T76" fmla="*/ 1010 w 2788"/>
              <a:gd name="T77" fmla="*/ 285 h 2532"/>
              <a:gd name="T78" fmla="*/ 1156 w 2788"/>
              <a:gd name="T79" fmla="*/ 362 h 2532"/>
              <a:gd name="T80" fmla="*/ 1231 w 2788"/>
              <a:gd name="T81" fmla="*/ 508 h 2532"/>
              <a:gd name="T82" fmla="*/ 1216 w 2788"/>
              <a:gd name="T83" fmla="*/ 649 h 2532"/>
              <a:gd name="T84" fmla="*/ 1317 w 2788"/>
              <a:gd name="T85" fmla="*/ 730 h 2532"/>
              <a:gd name="T86" fmla="*/ 1407 w 2788"/>
              <a:gd name="T87" fmla="*/ 746 h 2532"/>
              <a:gd name="T88" fmla="*/ 1563 w 2788"/>
              <a:gd name="T89" fmla="*/ 722 h 2532"/>
              <a:gd name="T90" fmla="*/ 1700 w 2788"/>
              <a:gd name="T91" fmla="*/ 786 h 2532"/>
              <a:gd name="T92" fmla="*/ 1729 w 2788"/>
              <a:gd name="T93" fmla="*/ 105 h 2532"/>
              <a:gd name="T94" fmla="*/ 1838 w 2788"/>
              <a:gd name="T95" fmla="*/ 13 h 2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88" h="2532">
                <a:moveTo>
                  <a:pt x="1913" y="0"/>
                </a:moveTo>
                <a:lnTo>
                  <a:pt x="2575" y="0"/>
                </a:lnTo>
                <a:lnTo>
                  <a:pt x="2614" y="3"/>
                </a:lnTo>
                <a:lnTo>
                  <a:pt x="2650" y="13"/>
                </a:lnTo>
                <a:lnTo>
                  <a:pt x="2683" y="29"/>
                </a:lnTo>
                <a:lnTo>
                  <a:pt x="2712" y="50"/>
                </a:lnTo>
                <a:lnTo>
                  <a:pt x="2739" y="75"/>
                </a:lnTo>
                <a:lnTo>
                  <a:pt x="2759" y="105"/>
                </a:lnTo>
                <a:lnTo>
                  <a:pt x="2775" y="138"/>
                </a:lnTo>
                <a:lnTo>
                  <a:pt x="2784" y="174"/>
                </a:lnTo>
                <a:lnTo>
                  <a:pt x="2788" y="212"/>
                </a:lnTo>
                <a:lnTo>
                  <a:pt x="2788" y="1430"/>
                </a:lnTo>
                <a:lnTo>
                  <a:pt x="2784" y="1469"/>
                </a:lnTo>
                <a:lnTo>
                  <a:pt x="2775" y="1505"/>
                </a:lnTo>
                <a:lnTo>
                  <a:pt x="2759" y="1538"/>
                </a:lnTo>
                <a:lnTo>
                  <a:pt x="2739" y="1567"/>
                </a:lnTo>
                <a:lnTo>
                  <a:pt x="2712" y="1594"/>
                </a:lnTo>
                <a:lnTo>
                  <a:pt x="2683" y="1614"/>
                </a:lnTo>
                <a:lnTo>
                  <a:pt x="2650" y="1630"/>
                </a:lnTo>
                <a:lnTo>
                  <a:pt x="2614" y="1640"/>
                </a:lnTo>
                <a:lnTo>
                  <a:pt x="2575" y="1643"/>
                </a:lnTo>
                <a:lnTo>
                  <a:pt x="1913" y="1643"/>
                </a:lnTo>
                <a:lnTo>
                  <a:pt x="1911" y="1643"/>
                </a:lnTo>
                <a:lnTo>
                  <a:pt x="1909" y="1686"/>
                </a:lnTo>
                <a:lnTo>
                  <a:pt x="1904" y="1730"/>
                </a:lnTo>
                <a:lnTo>
                  <a:pt x="1899" y="1758"/>
                </a:lnTo>
                <a:lnTo>
                  <a:pt x="1890" y="1783"/>
                </a:lnTo>
                <a:lnTo>
                  <a:pt x="1876" y="1808"/>
                </a:lnTo>
                <a:lnTo>
                  <a:pt x="1860" y="1828"/>
                </a:lnTo>
                <a:lnTo>
                  <a:pt x="1839" y="1846"/>
                </a:lnTo>
                <a:lnTo>
                  <a:pt x="1826" y="2378"/>
                </a:lnTo>
                <a:lnTo>
                  <a:pt x="1822" y="2409"/>
                </a:lnTo>
                <a:lnTo>
                  <a:pt x="1812" y="2438"/>
                </a:lnTo>
                <a:lnTo>
                  <a:pt x="1799" y="2464"/>
                </a:lnTo>
                <a:lnTo>
                  <a:pt x="1780" y="2487"/>
                </a:lnTo>
                <a:lnTo>
                  <a:pt x="1756" y="2505"/>
                </a:lnTo>
                <a:lnTo>
                  <a:pt x="1729" y="2520"/>
                </a:lnTo>
                <a:lnTo>
                  <a:pt x="1700" y="2530"/>
                </a:lnTo>
                <a:lnTo>
                  <a:pt x="1668" y="2532"/>
                </a:lnTo>
                <a:lnTo>
                  <a:pt x="1587" y="2532"/>
                </a:lnTo>
                <a:lnTo>
                  <a:pt x="1564" y="2531"/>
                </a:lnTo>
                <a:lnTo>
                  <a:pt x="1543" y="2526"/>
                </a:lnTo>
                <a:lnTo>
                  <a:pt x="1521" y="2517"/>
                </a:lnTo>
                <a:lnTo>
                  <a:pt x="1500" y="2526"/>
                </a:lnTo>
                <a:lnTo>
                  <a:pt x="1479" y="2531"/>
                </a:lnTo>
                <a:lnTo>
                  <a:pt x="1456" y="2532"/>
                </a:lnTo>
                <a:lnTo>
                  <a:pt x="1375" y="2532"/>
                </a:lnTo>
                <a:lnTo>
                  <a:pt x="1343" y="2530"/>
                </a:lnTo>
                <a:lnTo>
                  <a:pt x="1313" y="2520"/>
                </a:lnTo>
                <a:lnTo>
                  <a:pt x="1286" y="2505"/>
                </a:lnTo>
                <a:lnTo>
                  <a:pt x="1263" y="2486"/>
                </a:lnTo>
                <a:lnTo>
                  <a:pt x="1244" y="2463"/>
                </a:lnTo>
                <a:lnTo>
                  <a:pt x="1230" y="2436"/>
                </a:lnTo>
                <a:lnTo>
                  <a:pt x="1221" y="2407"/>
                </a:lnTo>
                <a:lnTo>
                  <a:pt x="1217" y="2376"/>
                </a:lnTo>
                <a:lnTo>
                  <a:pt x="1210" y="2060"/>
                </a:lnTo>
                <a:lnTo>
                  <a:pt x="1188" y="2075"/>
                </a:lnTo>
                <a:lnTo>
                  <a:pt x="1164" y="2086"/>
                </a:lnTo>
                <a:lnTo>
                  <a:pt x="1138" y="2093"/>
                </a:lnTo>
                <a:lnTo>
                  <a:pt x="1111" y="2095"/>
                </a:lnTo>
                <a:lnTo>
                  <a:pt x="1030" y="2095"/>
                </a:lnTo>
                <a:lnTo>
                  <a:pt x="1007" y="2094"/>
                </a:lnTo>
                <a:lnTo>
                  <a:pt x="984" y="2089"/>
                </a:lnTo>
                <a:lnTo>
                  <a:pt x="964" y="2081"/>
                </a:lnTo>
                <a:lnTo>
                  <a:pt x="943" y="2089"/>
                </a:lnTo>
                <a:lnTo>
                  <a:pt x="920" y="2094"/>
                </a:lnTo>
                <a:lnTo>
                  <a:pt x="897" y="2095"/>
                </a:lnTo>
                <a:lnTo>
                  <a:pt x="817" y="2095"/>
                </a:lnTo>
                <a:lnTo>
                  <a:pt x="785" y="2092"/>
                </a:lnTo>
                <a:lnTo>
                  <a:pt x="754" y="2082"/>
                </a:lnTo>
                <a:lnTo>
                  <a:pt x="727" y="2068"/>
                </a:lnTo>
                <a:lnTo>
                  <a:pt x="704" y="2047"/>
                </a:lnTo>
                <a:lnTo>
                  <a:pt x="700" y="2164"/>
                </a:lnTo>
                <a:lnTo>
                  <a:pt x="698" y="2196"/>
                </a:lnTo>
                <a:lnTo>
                  <a:pt x="688" y="2224"/>
                </a:lnTo>
                <a:lnTo>
                  <a:pt x="673" y="2250"/>
                </a:lnTo>
                <a:lnTo>
                  <a:pt x="654" y="2273"/>
                </a:lnTo>
                <a:lnTo>
                  <a:pt x="631" y="2293"/>
                </a:lnTo>
                <a:lnTo>
                  <a:pt x="604" y="2306"/>
                </a:lnTo>
                <a:lnTo>
                  <a:pt x="575" y="2315"/>
                </a:lnTo>
                <a:lnTo>
                  <a:pt x="544" y="2319"/>
                </a:lnTo>
                <a:lnTo>
                  <a:pt x="463" y="2319"/>
                </a:lnTo>
                <a:lnTo>
                  <a:pt x="440" y="2317"/>
                </a:lnTo>
                <a:lnTo>
                  <a:pt x="417" y="2312"/>
                </a:lnTo>
                <a:lnTo>
                  <a:pt x="397" y="2303"/>
                </a:lnTo>
                <a:lnTo>
                  <a:pt x="376" y="2312"/>
                </a:lnTo>
                <a:lnTo>
                  <a:pt x="354" y="2317"/>
                </a:lnTo>
                <a:lnTo>
                  <a:pt x="330" y="2319"/>
                </a:lnTo>
                <a:lnTo>
                  <a:pt x="250" y="2319"/>
                </a:lnTo>
                <a:lnTo>
                  <a:pt x="219" y="2315"/>
                </a:lnTo>
                <a:lnTo>
                  <a:pt x="189" y="2306"/>
                </a:lnTo>
                <a:lnTo>
                  <a:pt x="162" y="2291"/>
                </a:lnTo>
                <a:lnTo>
                  <a:pt x="139" y="2273"/>
                </a:lnTo>
                <a:lnTo>
                  <a:pt x="120" y="2249"/>
                </a:lnTo>
                <a:lnTo>
                  <a:pt x="105" y="2222"/>
                </a:lnTo>
                <a:lnTo>
                  <a:pt x="97" y="2193"/>
                </a:lnTo>
                <a:lnTo>
                  <a:pt x="93" y="2162"/>
                </a:lnTo>
                <a:lnTo>
                  <a:pt x="80" y="1632"/>
                </a:lnTo>
                <a:lnTo>
                  <a:pt x="59" y="1614"/>
                </a:lnTo>
                <a:lnTo>
                  <a:pt x="42" y="1594"/>
                </a:lnTo>
                <a:lnTo>
                  <a:pt x="28" y="1569"/>
                </a:lnTo>
                <a:lnTo>
                  <a:pt x="18" y="1544"/>
                </a:lnTo>
                <a:lnTo>
                  <a:pt x="13" y="1516"/>
                </a:lnTo>
                <a:lnTo>
                  <a:pt x="8" y="1458"/>
                </a:lnTo>
                <a:lnTo>
                  <a:pt x="5" y="1404"/>
                </a:lnTo>
                <a:lnTo>
                  <a:pt x="2" y="1354"/>
                </a:lnTo>
                <a:lnTo>
                  <a:pt x="0" y="1307"/>
                </a:lnTo>
                <a:lnTo>
                  <a:pt x="0" y="1260"/>
                </a:lnTo>
                <a:lnTo>
                  <a:pt x="1" y="1212"/>
                </a:lnTo>
                <a:lnTo>
                  <a:pt x="2" y="1162"/>
                </a:lnTo>
                <a:lnTo>
                  <a:pt x="6" y="1109"/>
                </a:lnTo>
                <a:lnTo>
                  <a:pt x="10" y="1050"/>
                </a:lnTo>
                <a:lnTo>
                  <a:pt x="16" y="1016"/>
                </a:lnTo>
                <a:lnTo>
                  <a:pt x="28" y="983"/>
                </a:lnTo>
                <a:lnTo>
                  <a:pt x="43" y="954"/>
                </a:lnTo>
                <a:lnTo>
                  <a:pt x="65" y="927"/>
                </a:lnTo>
                <a:lnTo>
                  <a:pt x="89" y="904"/>
                </a:lnTo>
                <a:lnTo>
                  <a:pt x="117" y="885"/>
                </a:lnTo>
                <a:lnTo>
                  <a:pt x="149" y="871"/>
                </a:lnTo>
                <a:lnTo>
                  <a:pt x="139" y="840"/>
                </a:lnTo>
                <a:lnTo>
                  <a:pt x="133" y="808"/>
                </a:lnTo>
                <a:lnTo>
                  <a:pt x="131" y="774"/>
                </a:lnTo>
                <a:lnTo>
                  <a:pt x="134" y="730"/>
                </a:lnTo>
                <a:lnTo>
                  <a:pt x="144" y="689"/>
                </a:lnTo>
                <a:lnTo>
                  <a:pt x="161" y="651"/>
                </a:lnTo>
                <a:lnTo>
                  <a:pt x="182" y="616"/>
                </a:lnTo>
                <a:lnTo>
                  <a:pt x="209" y="584"/>
                </a:lnTo>
                <a:lnTo>
                  <a:pt x="241" y="557"/>
                </a:lnTo>
                <a:lnTo>
                  <a:pt x="276" y="536"/>
                </a:lnTo>
                <a:lnTo>
                  <a:pt x="314" y="519"/>
                </a:lnTo>
                <a:lnTo>
                  <a:pt x="355" y="509"/>
                </a:lnTo>
                <a:lnTo>
                  <a:pt x="399" y="505"/>
                </a:lnTo>
                <a:lnTo>
                  <a:pt x="442" y="509"/>
                </a:lnTo>
                <a:lnTo>
                  <a:pt x="482" y="519"/>
                </a:lnTo>
                <a:lnTo>
                  <a:pt x="521" y="535"/>
                </a:lnTo>
                <a:lnTo>
                  <a:pt x="556" y="556"/>
                </a:lnTo>
                <a:lnTo>
                  <a:pt x="586" y="582"/>
                </a:lnTo>
                <a:lnTo>
                  <a:pt x="613" y="613"/>
                </a:lnTo>
                <a:lnTo>
                  <a:pt x="636" y="647"/>
                </a:lnTo>
                <a:lnTo>
                  <a:pt x="652" y="684"/>
                </a:lnTo>
                <a:lnTo>
                  <a:pt x="682" y="664"/>
                </a:lnTo>
                <a:lnTo>
                  <a:pt x="716" y="648"/>
                </a:lnTo>
                <a:lnTo>
                  <a:pt x="706" y="617"/>
                </a:lnTo>
                <a:lnTo>
                  <a:pt x="700" y="584"/>
                </a:lnTo>
                <a:lnTo>
                  <a:pt x="698" y="551"/>
                </a:lnTo>
                <a:lnTo>
                  <a:pt x="701" y="508"/>
                </a:lnTo>
                <a:lnTo>
                  <a:pt x="711" y="467"/>
                </a:lnTo>
                <a:lnTo>
                  <a:pt x="728" y="428"/>
                </a:lnTo>
                <a:lnTo>
                  <a:pt x="750" y="393"/>
                </a:lnTo>
                <a:lnTo>
                  <a:pt x="776" y="362"/>
                </a:lnTo>
                <a:lnTo>
                  <a:pt x="808" y="334"/>
                </a:lnTo>
                <a:lnTo>
                  <a:pt x="843" y="312"/>
                </a:lnTo>
                <a:lnTo>
                  <a:pt x="881" y="296"/>
                </a:lnTo>
                <a:lnTo>
                  <a:pt x="922" y="285"/>
                </a:lnTo>
                <a:lnTo>
                  <a:pt x="966" y="283"/>
                </a:lnTo>
                <a:lnTo>
                  <a:pt x="1010" y="285"/>
                </a:lnTo>
                <a:lnTo>
                  <a:pt x="1051" y="296"/>
                </a:lnTo>
                <a:lnTo>
                  <a:pt x="1089" y="312"/>
                </a:lnTo>
                <a:lnTo>
                  <a:pt x="1124" y="334"/>
                </a:lnTo>
                <a:lnTo>
                  <a:pt x="1156" y="362"/>
                </a:lnTo>
                <a:lnTo>
                  <a:pt x="1182" y="393"/>
                </a:lnTo>
                <a:lnTo>
                  <a:pt x="1204" y="428"/>
                </a:lnTo>
                <a:lnTo>
                  <a:pt x="1221" y="467"/>
                </a:lnTo>
                <a:lnTo>
                  <a:pt x="1231" y="508"/>
                </a:lnTo>
                <a:lnTo>
                  <a:pt x="1234" y="551"/>
                </a:lnTo>
                <a:lnTo>
                  <a:pt x="1232" y="585"/>
                </a:lnTo>
                <a:lnTo>
                  <a:pt x="1226" y="618"/>
                </a:lnTo>
                <a:lnTo>
                  <a:pt x="1216" y="649"/>
                </a:lnTo>
                <a:lnTo>
                  <a:pt x="1245" y="664"/>
                </a:lnTo>
                <a:lnTo>
                  <a:pt x="1272" y="682"/>
                </a:lnTo>
                <a:lnTo>
                  <a:pt x="1296" y="704"/>
                </a:lnTo>
                <a:lnTo>
                  <a:pt x="1317" y="730"/>
                </a:lnTo>
                <a:lnTo>
                  <a:pt x="1332" y="758"/>
                </a:lnTo>
                <a:lnTo>
                  <a:pt x="1343" y="790"/>
                </a:lnTo>
                <a:lnTo>
                  <a:pt x="1373" y="765"/>
                </a:lnTo>
                <a:lnTo>
                  <a:pt x="1407" y="746"/>
                </a:lnTo>
                <a:lnTo>
                  <a:pt x="1445" y="732"/>
                </a:lnTo>
                <a:lnTo>
                  <a:pt x="1483" y="723"/>
                </a:lnTo>
                <a:lnTo>
                  <a:pt x="1523" y="719"/>
                </a:lnTo>
                <a:lnTo>
                  <a:pt x="1563" y="722"/>
                </a:lnTo>
                <a:lnTo>
                  <a:pt x="1602" y="730"/>
                </a:lnTo>
                <a:lnTo>
                  <a:pt x="1637" y="745"/>
                </a:lnTo>
                <a:lnTo>
                  <a:pt x="1670" y="763"/>
                </a:lnTo>
                <a:lnTo>
                  <a:pt x="1700" y="786"/>
                </a:lnTo>
                <a:lnTo>
                  <a:pt x="1700" y="212"/>
                </a:lnTo>
                <a:lnTo>
                  <a:pt x="1704" y="174"/>
                </a:lnTo>
                <a:lnTo>
                  <a:pt x="1713" y="138"/>
                </a:lnTo>
                <a:lnTo>
                  <a:pt x="1729" y="105"/>
                </a:lnTo>
                <a:lnTo>
                  <a:pt x="1749" y="75"/>
                </a:lnTo>
                <a:lnTo>
                  <a:pt x="1776" y="50"/>
                </a:lnTo>
                <a:lnTo>
                  <a:pt x="1805" y="29"/>
                </a:lnTo>
                <a:lnTo>
                  <a:pt x="1838" y="13"/>
                </a:lnTo>
                <a:lnTo>
                  <a:pt x="1874" y="3"/>
                </a:lnTo>
                <a:lnTo>
                  <a:pt x="1913" y="0"/>
                </a:lnTo>
                <a:close/>
              </a:path>
            </a:pathLst>
          </a:custGeom>
          <a:solidFill>
            <a:srgbClr val="72C2E2">
              <a:alpha val="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41269" y="2640613"/>
            <a:ext cx="448618" cy="532733"/>
            <a:chOff x="8811917" y="2591929"/>
            <a:chExt cx="552292" cy="655847"/>
          </a:xfrm>
        </p:grpSpPr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8811917" y="2591929"/>
              <a:ext cx="552292" cy="655847"/>
            </a:xfrm>
            <a:custGeom>
              <a:avLst/>
              <a:gdLst>
                <a:gd name="T0" fmla="*/ 1252 w 2240"/>
                <a:gd name="T1" fmla="*/ 28 h 2656"/>
                <a:gd name="T2" fmla="*/ 1375 w 2240"/>
                <a:gd name="T3" fmla="*/ 137 h 2656"/>
                <a:gd name="T4" fmla="*/ 1423 w 2240"/>
                <a:gd name="T5" fmla="*/ 299 h 2656"/>
                <a:gd name="T6" fmla="*/ 1431 w 2240"/>
                <a:gd name="T7" fmla="*/ 445 h 2656"/>
                <a:gd name="T8" fmla="*/ 1542 w 2240"/>
                <a:gd name="T9" fmla="*/ 554 h 2656"/>
                <a:gd name="T10" fmla="*/ 1593 w 2240"/>
                <a:gd name="T11" fmla="*/ 604 h 2656"/>
                <a:gd name="T12" fmla="*/ 1746 w 2240"/>
                <a:gd name="T13" fmla="*/ 531 h 2656"/>
                <a:gd name="T14" fmla="*/ 1916 w 2240"/>
                <a:gd name="T15" fmla="*/ 555 h 2656"/>
                <a:gd name="T16" fmla="*/ 2040 w 2240"/>
                <a:gd name="T17" fmla="*/ 663 h 2656"/>
                <a:gd name="T18" fmla="*/ 2088 w 2240"/>
                <a:gd name="T19" fmla="*/ 826 h 2656"/>
                <a:gd name="T20" fmla="*/ 2096 w 2240"/>
                <a:gd name="T21" fmla="*/ 971 h 2656"/>
                <a:gd name="T22" fmla="*/ 2207 w 2240"/>
                <a:gd name="T23" fmla="*/ 1081 h 2656"/>
                <a:gd name="T24" fmla="*/ 2236 w 2240"/>
                <a:gd name="T25" fmla="*/ 1292 h 2656"/>
                <a:gd name="T26" fmla="*/ 2237 w 2240"/>
                <a:gd name="T27" fmla="*/ 1521 h 2656"/>
                <a:gd name="T28" fmla="*/ 2218 w 2240"/>
                <a:gd name="T29" fmla="*/ 1745 h 2656"/>
                <a:gd name="T30" fmla="*/ 2144 w 2240"/>
                <a:gd name="T31" fmla="*/ 1843 h 2656"/>
                <a:gd name="T32" fmla="*/ 2101 w 2240"/>
                <a:gd name="T33" fmla="*/ 2583 h 2656"/>
                <a:gd name="T34" fmla="*/ 1997 w 2240"/>
                <a:gd name="T35" fmla="*/ 2652 h 2656"/>
                <a:gd name="T36" fmla="*/ 1813 w 2240"/>
                <a:gd name="T37" fmla="*/ 2646 h 2656"/>
                <a:gd name="T38" fmla="*/ 1708 w 2240"/>
                <a:gd name="T39" fmla="*/ 2656 h 2656"/>
                <a:gd name="T40" fmla="*/ 1519 w 2240"/>
                <a:gd name="T41" fmla="*/ 2627 h 2656"/>
                <a:gd name="T42" fmla="*/ 1450 w 2240"/>
                <a:gd name="T43" fmla="*/ 2524 h 2656"/>
                <a:gd name="T44" fmla="*/ 1392 w 2240"/>
                <a:gd name="T45" fmla="*/ 2099 h 2656"/>
                <a:gd name="T46" fmla="*/ 1202 w 2240"/>
                <a:gd name="T47" fmla="*/ 2128 h 2656"/>
                <a:gd name="T48" fmla="*/ 1098 w 2240"/>
                <a:gd name="T49" fmla="*/ 2119 h 2656"/>
                <a:gd name="T50" fmla="*/ 914 w 2240"/>
                <a:gd name="T51" fmla="*/ 2126 h 2656"/>
                <a:gd name="T52" fmla="*/ 814 w 2240"/>
                <a:gd name="T53" fmla="*/ 2061 h 2656"/>
                <a:gd name="T54" fmla="*/ 780 w 2240"/>
                <a:gd name="T55" fmla="*/ 2317 h 2656"/>
                <a:gd name="T56" fmla="*/ 693 w 2240"/>
                <a:gd name="T57" fmla="*/ 2403 h 2656"/>
                <a:gd name="T58" fmla="*/ 503 w 2240"/>
                <a:gd name="T59" fmla="*/ 2414 h 2656"/>
                <a:gd name="T60" fmla="*/ 401 w 2240"/>
                <a:gd name="T61" fmla="*/ 2414 h 2656"/>
                <a:gd name="T62" fmla="*/ 212 w 2240"/>
                <a:gd name="T63" fmla="*/ 2403 h 2656"/>
                <a:gd name="T64" fmla="*/ 125 w 2240"/>
                <a:gd name="T65" fmla="*/ 2316 h 2656"/>
                <a:gd name="T66" fmla="*/ 71 w 2240"/>
                <a:gd name="T67" fmla="*/ 1584 h 2656"/>
                <a:gd name="T68" fmla="*/ 16 w 2240"/>
                <a:gd name="T69" fmla="*/ 1474 h 2656"/>
                <a:gd name="T70" fmla="*/ 0 w 2240"/>
                <a:gd name="T71" fmla="*/ 1225 h 2656"/>
                <a:gd name="T72" fmla="*/ 8 w 2240"/>
                <a:gd name="T73" fmla="*/ 989 h 2656"/>
                <a:gd name="T74" fmla="*/ 46 w 2240"/>
                <a:gd name="T75" fmla="*/ 819 h 2656"/>
                <a:gd name="T76" fmla="*/ 154 w 2240"/>
                <a:gd name="T77" fmla="*/ 728 h 2656"/>
                <a:gd name="T78" fmla="*/ 158 w 2240"/>
                <a:gd name="T79" fmla="*/ 587 h 2656"/>
                <a:gd name="T80" fmla="*/ 205 w 2240"/>
                <a:gd name="T81" fmla="*/ 424 h 2656"/>
                <a:gd name="T82" fmla="*/ 329 w 2240"/>
                <a:gd name="T83" fmla="*/ 316 h 2656"/>
                <a:gd name="T84" fmla="*/ 500 w 2240"/>
                <a:gd name="T85" fmla="*/ 292 h 2656"/>
                <a:gd name="T86" fmla="*/ 651 w 2240"/>
                <a:gd name="T87" fmla="*/ 362 h 2656"/>
                <a:gd name="T88" fmla="*/ 740 w 2240"/>
                <a:gd name="T89" fmla="*/ 500 h 2656"/>
                <a:gd name="T90" fmla="*/ 858 w 2240"/>
                <a:gd name="T91" fmla="*/ 430 h 2656"/>
                <a:gd name="T92" fmla="*/ 831 w 2240"/>
                <a:gd name="T93" fmla="*/ 256 h 2656"/>
                <a:gd name="T94" fmla="*/ 901 w 2240"/>
                <a:gd name="T95" fmla="*/ 103 h 2656"/>
                <a:gd name="T96" fmla="*/ 1040 w 2240"/>
                <a:gd name="T97" fmla="*/ 14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0" h="2656">
                  <a:moveTo>
                    <a:pt x="1126" y="0"/>
                  </a:moveTo>
                  <a:lnTo>
                    <a:pt x="1170" y="4"/>
                  </a:lnTo>
                  <a:lnTo>
                    <a:pt x="1212" y="14"/>
                  </a:lnTo>
                  <a:lnTo>
                    <a:pt x="1252" y="28"/>
                  </a:lnTo>
                  <a:lnTo>
                    <a:pt x="1288" y="49"/>
                  </a:lnTo>
                  <a:lnTo>
                    <a:pt x="1321" y="74"/>
                  </a:lnTo>
                  <a:lnTo>
                    <a:pt x="1351" y="103"/>
                  </a:lnTo>
                  <a:lnTo>
                    <a:pt x="1375" y="137"/>
                  </a:lnTo>
                  <a:lnTo>
                    <a:pt x="1396" y="173"/>
                  </a:lnTo>
                  <a:lnTo>
                    <a:pt x="1411" y="213"/>
                  </a:lnTo>
                  <a:lnTo>
                    <a:pt x="1421" y="256"/>
                  </a:lnTo>
                  <a:lnTo>
                    <a:pt x="1423" y="299"/>
                  </a:lnTo>
                  <a:lnTo>
                    <a:pt x="1420" y="345"/>
                  </a:lnTo>
                  <a:lnTo>
                    <a:pt x="1410" y="390"/>
                  </a:lnTo>
                  <a:lnTo>
                    <a:pt x="1393" y="431"/>
                  </a:lnTo>
                  <a:lnTo>
                    <a:pt x="1431" y="445"/>
                  </a:lnTo>
                  <a:lnTo>
                    <a:pt x="1465" y="465"/>
                  </a:lnTo>
                  <a:lnTo>
                    <a:pt x="1495" y="490"/>
                  </a:lnTo>
                  <a:lnTo>
                    <a:pt x="1521" y="520"/>
                  </a:lnTo>
                  <a:lnTo>
                    <a:pt x="1542" y="554"/>
                  </a:lnTo>
                  <a:lnTo>
                    <a:pt x="1555" y="592"/>
                  </a:lnTo>
                  <a:lnTo>
                    <a:pt x="1563" y="632"/>
                  </a:lnTo>
                  <a:lnTo>
                    <a:pt x="1563" y="634"/>
                  </a:lnTo>
                  <a:lnTo>
                    <a:pt x="1593" y="604"/>
                  </a:lnTo>
                  <a:lnTo>
                    <a:pt x="1625" y="577"/>
                  </a:lnTo>
                  <a:lnTo>
                    <a:pt x="1663" y="557"/>
                  </a:lnTo>
                  <a:lnTo>
                    <a:pt x="1703" y="541"/>
                  </a:lnTo>
                  <a:lnTo>
                    <a:pt x="1746" y="531"/>
                  </a:lnTo>
                  <a:lnTo>
                    <a:pt x="1791" y="528"/>
                  </a:lnTo>
                  <a:lnTo>
                    <a:pt x="1835" y="531"/>
                  </a:lnTo>
                  <a:lnTo>
                    <a:pt x="1877" y="540"/>
                  </a:lnTo>
                  <a:lnTo>
                    <a:pt x="1916" y="555"/>
                  </a:lnTo>
                  <a:lnTo>
                    <a:pt x="1953" y="576"/>
                  </a:lnTo>
                  <a:lnTo>
                    <a:pt x="1986" y="600"/>
                  </a:lnTo>
                  <a:lnTo>
                    <a:pt x="2016" y="630"/>
                  </a:lnTo>
                  <a:lnTo>
                    <a:pt x="2040" y="663"/>
                  </a:lnTo>
                  <a:lnTo>
                    <a:pt x="2061" y="700"/>
                  </a:lnTo>
                  <a:lnTo>
                    <a:pt x="2076" y="739"/>
                  </a:lnTo>
                  <a:lnTo>
                    <a:pt x="2085" y="781"/>
                  </a:lnTo>
                  <a:lnTo>
                    <a:pt x="2088" y="826"/>
                  </a:lnTo>
                  <a:lnTo>
                    <a:pt x="2085" y="872"/>
                  </a:lnTo>
                  <a:lnTo>
                    <a:pt x="2074" y="917"/>
                  </a:lnTo>
                  <a:lnTo>
                    <a:pt x="2057" y="958"/>
                  </a:lnTo>
                  <a:lnTo>
                    <a:pt x="2096" y="971"/>
                  </a:lnTo>
                  <a:lnTo>
                    <a:pt x="2130" y="992"/>
                  </a:lnTo>
                  <a:lnTo>
                    <a:pt x="2160" y="1017"/>
                  </a:lnTo>
                  <a:lnTo>
                    <a:pt x="2186" y="1047"/>
                  </a:lnTo>
                  <a:lnTo>
                    <a:pt x="2207" y="1081"/>
                  </a:lnTo>
                  <a:lnTo>
                    <a:pt x="2220" y="1119"/>
                  </a:lnTo>
                  <a:lnTo>
                    <a:pt x="2228" y="1159"/>
                  </a:lnTo>
                  <a:lnTo>
                    <a:pt x="2232" y="1229"/>
                  </a:lnTo>
                  <a:lnTo>
                    <a:pt x="2236" y="1292"/>
                  </a:lnTo>
                  <a:lnTo>
                    <a:pt x="2238" y="1351"/>
                  </a:lnTo>
                  <a:lnTo>
                    <a:pt x="2240" y="1408"/>
                  </a:lnTo>
                  <a:lnTo>
                    <a:pt x="2240" y="1465"/>
                  </a:lnTo>
                  <a:lnTo>
                    <a:pt x="2237" y="1521"/>
                  </a:lnTo>
                  <a:lnTo>
                    <a:pt x="2235" y="1581"/>
                  </a:lnTo>
                  <a:lnTo>
                    <a:pt x="2230" y="1645"/>
                  </a:lnTo>
                  <a:lnTo>
                    <a:pt x="2224" y="1714"/>
                  </a:lnTo>
                  <a:lnTo>
                    <a:pt x="2218" y="1745"/>
                  </a:lnTo>
                  <a:lnTo>
                    <a:pt x="2206" y="1775"/>
                  </a:lnTo>
                  <a:lnTo>
                    <a:pt x="2190" y="1801"/>
                  </a:lnTo>
                  <a:lnTo>
                    <a:pt x="2169" y="1825"/>
                  </a:lnTo>
                  <a:lnTo>
                    <a:pt x="2144" y="1843"/>
                  </a:lnTo>
                  <a:lnTo>
                    <a:pt x="2128" y="2494"/>
                  </a:lnTo>
                  <a:lnTo>
                    <a:pt x="2125" y="2526"/>
                  </a:lnTo>
                  <a:lnTo>
                    <a:pt x="2115" y="2556"/>
                  </a:lnTo>
                  <a:lnTo>
                    <a:pt x="2101" y="2583"/>
                  </a:lnTo>
                  <a:lnTo>
                    <a:pt x="2080" y="2607"/>
                  </a:lnTo>
                  <a:lnTo>
                    <a:pt x="2056" y="2628"/>
                  </a:lnTo>
                  <a:lnTo>
                    <a:pt x="2028" y="2642"/>
                  </a:lnTo>
                  <a:lnTo>
                    <a:pt x="1997" y="2652"/>
                  </a:lnTo>
                  <a:lnTo>
                    <a:pt x="1964" y="2656"/>
                  </a:lnTo>
                  <a:lnTo>
                    <a:pt x="1867" y="2656"/>
                  </a:lnTo>
                  <a:lnTo>
                    <a:pt x="1839" y="2653"/>
                  </a:lnTo>
                  <a:lnTo>
                    <a:pt x="1813" y="2646"/>
                  </a:lnTo>
                  <a:lnTo>
                    <a:pt x="1787" y="2635"/>
                  </a:lnTo>
                  <a:lnTo>
                    <a:pt x="1763" y="2646"/>
                  </a:lnTo>
                  <a:lnTo>
                    <a:pt x="1737" y="2653"/>
                  </a:lnTo>
                  <a:lnTo>
                    <a:pt x="1708" y="2656"/>
                  </a:lnTo>
                  <a:lnTo>
                    <a:pt x="1611" y="2656"/>
                  </a:lnTo>
                  <a:lnTo>
                    <a:pt x="1578" y="2652"/>
                  </a:lnTo>
                  <a:lnTo>
                    <a:pt x="1547" y="2642"/>
                  </a:lnTo>
                  <a:lnTo>
                    <a:pt x="1519" y="2627"/>
                  </a:lnTo>
                  <a:lnTo>
                    <a:pt x="1495" y="2607"/>
                  </a:lnTo>
                  <a:lnTo>
                    <a:pt x="1475" y="2583"/>
                  </a:lnTo>
                  <a:lnTo>
                    <a:pt x="1460" y="2555"/>
                  </a:lnTo>
                  <a:lnTo>
                    <a:pt x="1450" y="2524"/>
                  </a:lnTo>
                  <a:lnTo>
                    <a:pt x="1446" y="2491"/>
                  </a:lnTo>
                  <a:lnTo>
                    <a:pt x="1436" y="2055"/>
                  </a:lnTo>
                  <a:lnTo>
                    <a:pt x="1416" y="2080"/>
                  </a:lnTo>
                  <a:lnTo>
                    <a:pt x="1392" y="2099"/>
                  </a:lnTo>
                  <a:lnTo>
                    <a:pt x="1363" y="2115"/>
                  </a:lnTo>
                  <a:lnTo>
                    <a:pt x="1333" y="2125"/>
                  </a:lnTo>
                  <a:lnTo>
                    <a:pt x="1299" y="2128"/>
                  </a:lnTo>
                  <a:lnTo>
                    <a:pt x="1202" y="2128"/>
                  </a:lnTo>
                  <a:lnTo>
                    <a:pt x="1174" y="2126"/>
                  </a:lnTo>
                  <a:lnTo>
                    <a:pt x="1148" y="2119"/>
                  </a:lnTo>
                  <a:lnTo>
                    <a:pt x="1122" y="2108"/>
                  </a:lnTo>
                  <a:lnTo>
                    <a:pt x="1098" y="2119"/>
                  </a:lnTo>
                  <a:lnTo>
                    <a:pt x="1072" y="2126"/>
                  </a:lnTo>
                  <a:lnTo>
                    <a:pt x="1043" y="2128"/>
                  </a:lnTo>
                  <a:lnTo>
                    <a:pt x="946" y="2128"/>
                  </a:lnTo>
                  <a:lnTo>
                    <a:pt x="914" y="2126"/>
                  </a:lnTo>
                  <a:lnTo>
                    <a:pt x="885" y="2116"/>
                  </a:lnTo>
                  <a:lnTo>
                    <a:pt x="858" y="2102"/>
                  </a:lnTo>
                  <a:lnTo>
                    <a:pt x="835" y="2084"/>
                  </a:lnTo>
                  <a:lnTo>
                    <a:pt x="814" y="2061"/>
                  </a:lnTo>
                  <a:lnTo>
                    <a:pt x="798" y="2034"/>
                  </a:lnTo>
                  <a:lnTo>
                    <a:pt x="794" y="2254"/>
                  </a:lnTo>
                  <a:lnTo>
                    <a:pt x="790" y="2287"/>
                  </a:lnTo>
                  <a:lnTo>
                    <a:pt x="780" y="2317"/>
                  </a:lnTo>
                  <a:lnTo>
                    <a:pt x="765" y="2344"/>
                  </a:lnTo>
                  <a:lnTo>
                    <a:pt x="745" y="2368"/>
                  </a:lnTo>
                  <a:lnTo>
                    <a:pt x="721" y="2388"/>
                  </a:lnTo>
                  <a:lnTo>
                    <a:pt x="693" y="2403"/>
                  </a:lnTo>
                  <a:lnTo>
                    <a:pt x="662" y="2413"/>
                  </a:lnTo>
                  <a:lnTo>
                    <a:pt x="629" y="2416"/>
                  </a:lnTo>
                  <a:lnTo>
                    <a:pt x="532" y="2416"/>
                  </a:lnTo>
                  <a:lnTo>
                    <a:pt x="503" y="2414"/>
                  </a:lnTo>
                  <a:lnTo>
                    <a:pt x="477" y="2407"/>
                  </a:lnTo>
                  <a:lnTo>
                    <a:pt x="453" y="2396"/>
                  </a:lnTo>
                  <a:lnTo>
                    <a:pt x="427" y="2407"/>
                  </a:lnTo>
                  <a:lnTo>
                    <a:pt x="401" y="2414"/>
                  </a:lnTo>
                  <a:lnTo>
                    <a:pt x="373" y="2416"/>
                  </a:lnTo>
                  <a:lnTo>
                    <a:pt x="276" y="2416"/>
                  </a:lnTo>
                  <a:lnTo>
                    <a:pt x="243" y="2413"/>
                  </a:lnTo>
                  <a:lnTo>
                    <a:pt x="212" y="2403"/>
                  </a:lnTo>
                  <a:lnTo>
                    <a:pt x="184" y="2387"/>
                  </a:lnTo>
                  <a:lnTo>
                    <a:pt x="160" y="2368"/>
                  </a:lnTo>
                  <a:lnTo>
                    <a:pt x="139" y="2344"/>
                  </a:lnTo>
                  <a:lnTo>
                    <a:pt x="125" y="2316"/>
                  </a:lnTo>
                  <a:lnTo>
                    <a:pt x="115" y="2284"/>
                  </a:lnTo>
                  <a:lnTo>
                    <a:pt x="112" y="2252"/>
                  </a:lnTo>
                  <a:lnTo>
                    <a:pt x="96" y="1604"/>
                  </a:lnTo>
                  <a:lnTo>
                    <a:pt x="71" y="1584"/>
                  </a:lnTo>
                  <a:lnTo>
                    <a:pt x="50" y="1561"/>
                  </a:lnTo>
                  <a:lnTo>
                    <a:pt x="34" y="1535"/>
                  </a:lnTo>
                  <a:lnTo>
                    <a:pt x="22" y="1506"/>
                  </a:lnTo>
                  <a:lnTo>
                    <a:pt x="16" y="1474"/>
                  </a:lnTo>
                  <a:lnTo>
                    <a:pt x="10" y="1405"/>
                  </a:lnTo>
                  <a:lnTo>
                    <a:pt x="5" y="1341"/>
                  </a:lnTo>
                  <a:lnTo>
                    <a:pt x="3" y="1282"/>
                  </a:lnTo>
                  <a:lnTo>
                    <a:pt x="0" y="1225"/>
                  </a:lnTo>
                  <a:lnTo>
                    <a:pt x="0" y="1168"/>
                  </a:lnTo>
                  <a:lnTo>
                    <a:pt x="2" y="1112"/>
                  </a:lnTo>
                  <a:lnTo>
                    <a:pt x="4" y="1052"/>
                  </a:lnTo>
                  <a:lnTo>
                    <a:pt x="8" y="989"/>
                  </a:lnTo>
                  <a:lnTo>
                    <a:pt x="12" y="919"/>
                  </a:lnTo>
                  <a:lnTo>
                    <a:pt x="19" y="883"/>
                  </a:lnTo>
                  <a:lnTo>
                    <a:pt x="29" y="849"/>
                  </a:lnTo>
                  <a:lnTo>
                    <a:pt x="46" y="819"/>
                  </a:lnTo>
                  <a:lnTo>
                    <a:pt x="68" y="790"/>
                  </a:lnTo>
                  <a:lnTo>
                    <a:pt x="93" y="766"/>
                  </a:lnTo>
                  <a:lnTo>
                    <a:pt x="123" y="744"/>
                  </a:lnTo>
                  <a:lnTo>
                    <a:pt x="154" y="728"/>
                  </a:lnTo>
                  <a:lnTo>
                    <a:pt x="188" y="717"/>
                  </a:lnTo>
                  <a:lnTo>
                    <a:pt x="171" y="676"/>
                  </a:lnTo>
                  <a:lnTo>
                    <a:pt x="161" y="633"/>
                  </a:lnTo>
                  <a:lnTo>
                    <a:pt x="158" y="587"/>
                  </a:lnTo>
                  <a:lnTo>
                    <a:pt x="160" y="542"/>
                  </a:lnTo>
                  <a:lnTo>
                    <a:pt x="170" y="500"/>
                  </a:lnTo>
                  <a:lnTo>
                    <a:pt x="185" y="461"/>
                  </a:lnTo>
                  <a:lnTo>
                    <a:pt x="205" y="424"/>
                  </a:lnTo>
                  <a:lnTo>
                    <a:pt x="230" y="391"/>
                  </a:lnTo>
                  <a:lnTo>
                    <a:pt x="260" y="361"/>
                  </a:lnTo>
                  <a:lnTo>
                    <a:pt x="293" y="337"/>
                  </a:lnTo>
                  <a:lnTo>
                    <a:pt x="329" y="316"/>
                  </a:lnTo>
                  <a:lnTo>
                    <a:pt x="369" y="300"/>
                  </a:lnTo>
                  <a:lnTo>
                    <a:pt x="411" y="292"/>
                  </a:lnTo>
                  <a:lnTo>
                    <a:pt x="455" y="288"/>
                  </a:lnTo>
                  <a:lnTo>
                    <a:pt x="500" y="292"/>
                  </a:lnTo>
                  <a:lnTo>
                    <a:pt x="541" y="300"/>
                  </a:lnTo>
                  <a:lnTo>
                    <a:pt x="581" y="316"/>
                  </a:lnTo>
                  <a:lnTo>
                    <a:pt x="617" y="337"/>
                  </a:lnTo>
                  <a:lnTo>
                    <a:pt x="651" y="362"/>
                  </a:lnTo>
                  <a:lnTo>
                    <a:pt x="680" y="391"/>
                  </a:lnTo>
                  <a:lnTo>
                    <a:pt x="705" y="424"/>
                  </a:lnTo>
                  <a:lnTo>
                    <a:pt x="726" y="461"/>
                  </a:lnTo>
                  <a:lnTo>
                    <a:pt x="740" y="500"/>
                  </a:lnTo>
                  <a:lnTo>
                    <a:pt x="766" y="477"/>
                  </a:lnTo>
                  <a:lnTo>
                    <a:pt x="794" y="456"/>
                  </a:lnTo>
                  <a:lnTo>
                    <a:pt x="825" y="441"/>
                  </a:lnTo>
                  <a:lnTo>
                    <a:pt x="858" y="430"/>
                  </a:lnTo>
                  <a:lnTo>
                    <a:pt x="842" y="389"/>
                  </a:lnTo>
                  <a:lnTo>
                    <a:pt x="831" y="345"/>
                  </a:lnTo>
                  <a:lnTo>
                    <a:pt x="827" y="299"/>
                  </a:lnTo>
                  <a:lnTo>
                    <a:pt x="831" y="256"/>
                  </a:lnTo>
                  <a:lnTo>
                    <a:pt x="839" y="213"/>
                  </a:lnTo>
                  <a:lnTo>
                    <a:pt x="855" y="173"/>
                  </a:lnTo>
                  <a:lnTo>
                    <a:pt x="876" y="137"/>
                  </a:lnTo>
                  <a:lnTo>
                    <a:pt x="901" y="103"/>
                  </a:lnTo>
                  <a:lnTo>
                    <a:pt x="930" y="74"/>
                  </a:lnTo>
                  <a:lnTo>
                    <a:pt x="963" y="49"/>
                  </a:lnTo>
                  <a:lnTo>
                    <a:pt x="1000" y="28"/>
                  </a:lnTo>
                  <a:lnTo>
                    <a:pt x="1040" y="14"/>
                  </a:lnTo>
                  <a:lnTo>
                    <a:pt x="1081" y="4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72C2E2">
                <a:alpha val="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2" name="Freeform 281"/>
            <p:cNvSpPr>
              <a:spLocks noEditPoints="1"/>
            </p:cNvSpPr>
            <p:nvPr/>
          </p:nvSpPr>
          <p:spPr bwMode="auto">
            <a:xfrm>
              <a:off x="9007931" y="2621516"/>
              <a:ext cx="162729" cy="465997"/>
            </a:xfrm>
            <a:custGeom>
              <a:avLst/>
              <a:gdLst>
                <a:gd name="T0" fmla="*/ 356 w 660"/>
                <a:gd name="T1" fmla="*/ 414 h 1889"/>
                <a:gd name="T2" fmla="*/ 421 w 660"/>
                <a:gd name="T3" fmla="*/ 416 h 1889"/>
                <a:gd name="T4" fmla="*/ 502 w 660"/>
                <a:gd name="T5" fmla="*/ 421 h 1889"/>
                <a:gd name="T6" fmla="*/ 575 w 660"/>
                <a:gd name="T7" fmla="*/ 429 h 1889"/>
                <a:gd name="T8" fmla="*/ 616 w 660"/>
                <a:gd name="T9" fmla="*/ 456 h 1889"/>
                <a:gd name="T10" fmla="*/ 643 w 660"/>
                <a:gd name="T11" fmla="*/ 497 h 1889"/>
                <a:gd name="T12" fmla="*/ 653 w 660"/>
                <a:gd name="T13" fmla="*/ 588 h 1889"/>
                <a:gd name="T14" fmla="*/ 659 w 660"/>
                <a:gd name="T15" fmla="*/ 706 h 1889"/>
                <a:gd name="T16" fmla="*/ 660 w 660"/>
                <a:gd name="T17" fmla="*/ 814 h 1889"/>
                <a:gd name="T18" fmla="*/ 631 w 660"/>
                <a:gd name="T19" fmla="*/ 888 h 1889"/>
                <a:gd name="T20" fmla="*/ 586 w 660"/>
                <a:gd name="T21" fmla="*/ 941 h 1889"/>
                <a:gd name="T22" fmla="*/ 558 w 660"/>
                <a:gd name="T23" fmla="*/ 1004 h 1889"/>
                <a:gd name="T24" fmla="*/ 547 w 660"/>
                <a:gd name="T25" fmla="*/ 1106 h 1889"/>
                <a:gd name="T26" fmla="*/ 541 w 660"/>
                <a:gd name="T27" fmla="*/ 1227 h 1889"/>
                <a:gd name="T28" fmla="*/ 541 w 660"/>
                <a:gd name="T29" fmla="*/ 1337 h 1889"/>
                <a:gd name="T30" fmla="*/ 545 w 660"/>
                <a:gd name="T31" fmla="*/ 1451 h 1889"/>
                <a:gd name="T32" fmla="*/ 555 w 660"/>
                <a:gd name="T33" fmla="*/ 1579 h 1889"/>
                <a:gd name="T34" fmla="*/ 545 w 660"/>
                <a:gd name="T35" fmla="*/ 1862 h 1889"/>
                <a:gd name="T36" fmla="*/ 521 w 660"/>
                <a:gd name="T37" fmla="*/ 1885 h 1889"/>
                <a:gd name="T38" fmla="*/ 407 w 660"/>
                <a:gd name="T39" fmla="*/ 1889 h 1889"/>
                <a:gd name="T40" fmla="*/ 376 w 660"/>
                <a:gd name="T41" fmla="*/ 1875 h 1889"/>
                <a:gd name="T42" fmla="*/ 362 w 660"/>
                <a:gd name="T43" fmla="*/ 1844 h 1889"/>
                <a:gd name="T44" fmla="*/ 292 w 660"/>
                <a:gd name="T45" fmla="*/ 1231 h 1889"/>
                <a:gd name="T46" fmla="*/ 289 w 660"/>
                <a:gd name="T47" fmla="*/ 1862 h 1889"/>
                <a:gd name="T48" fmla="*/ 266 w 660"/>
                <a:gd name="T49" fmla="*/ 1885 h 1889"/>
                <a:gd name="T50" fmla="*/ 151 w 660"/>
                <a:gd name="T51" fmla="*/ 1889 h 1889"/>
                <a:gd name="T52" fmla="*/ 119 w 660"/>
                <a:gd name="T53" fmla="*/ 1875 h 1889"/>
                <a:gd name="T54" fmla="*/ 107 w 660"/>
                <a:gd name="T55" fmla="*/ 1844 h 1889"/>
                <a:gd name="T56" fmla="*/ 100 w 660"/>
                <a:gd name="T57" fmla="*/ 1277 h 1889"/>
                <a:gd name="T58" fmla="*/ 107 w 660"/>
                <a:gd name="T59" fmla="*/ 1156 h 1889"/>
                <a:gd name="T60" fmla="*/ 110 w 660"/>
                <a:gd name="T61" fmla="*/ 1045 h 1889"/>
                <a:gd name="T62" fmla="*/ 106 w 660"/>
                <a:gd name="T63" fmla="*/ 931 h 1889"/>
                <a:gd name="T64" fmla="*/ 98 w 660"/>
                <a:gd name="T65" fmla="*/ 799 h 1889"/>
                <a:gd name="T66" fmla="*/ 76 w 660"/>
                <a:gd name="T67" fmla="*/ 722 h 1889"/>
                <a:gd name="T68" fmla="*/ 30 w 660"/>
                <a:gd name="T69" fmla="*/ 658 h 1889"/>
                <a:gd name="T70" fmla="*/ 3 w 660"/>
                <a:gd name="T71" fmla="*/ 579 h 1889"/>
                <a:gd name="T72" fmla="*/ 12 w 660"/>
                <a:gd name="T73" fmla="*/ 497 h 1889"/>
                <a:gd name="T74" fmla="*/ 38 w 660"/>
                <a:gd name="T75" fmla="*/ 456 h 1889"/>
                <a:gd name="T76" fmla="*/ 81 w 660"/>
                <a:gd name="T77" fmla="*/ 429 h 1889"/>
                <a:gd name="T78" fmla="*/ 155 w 660"/>
                <a:gd name="T79" fmla="*/ 421 h 1889"/>
                <a:gd name="T80" fmla="*/ 234 w 660"/>
                <a:gd name="T81" fmla="*/ 416 h 1889"/>
                <a:gd name="T82" fmla="*/ 298 w 660"/>
                <a:gd name="T83" fmla="*/ 414 h 1889"/>
                <a:gd name="T84" fmla="*/ 331 w 660"/>
                <a:gd name="T85" fmla="*/ 0 h 1889"/>
                <a:gd name="T86" fmla="*/ 400 w 660"/>
                <a:gd name="T87" fmla="*/ 15 h 1889"/>
                <a:gd name="T88" fmla="*/ 457 w 660"/>
                <a:gd name="T89" fmla="*/ 53 h 1889"/>
                <a:gd name="T90" fmla="*/ 495 w 660"/>
                <a:gd name="T91" fmla="*/ 109 h 1889"/>
                <a:gd name="T92" fmla="*/ 509 w 660"/>
                <a:gd name="T93" fmla="*/ 179 h 1889"/>
                <a:gd name="T94" fmla="*/ 495 w 660"/>
                <a:gd name="T95" fmla="*/ 248 h 1889"/>
                <a:gd name="T96" fmla="*/ 457 w 660"/>
                <a:gd name="T97" fmla="*/ 305 h 1889"/>
                <a:gd name="T98" fmla="*/ 400 w 660"/>
                <a:gd name="T99" fmla="*/ 344 h 1889"/>
                <a:gd name="T100" fmla="*/ 331 w 660"/>
                <a:gd name="T101" fmla="*/ 358 h 1889"/>
                <a:gd name="T102" fmla="*/ 261 w 660"/>
                <a:gd name="T103" fmla="*/ 344 h 1889"/>
                <a:gd name="T104" fmla="*/ 204 w 660"/>
                <a:gd name="T105" fmla="*/ 305 h 1889"/>
                <a:gd name="T106" fmla="*/ 167 w 660"/>
                <a:gd name="T107" fmla="*/ 248 h 1889"/>
                <a:gd name="T108" fmla="*/ 152 w 660"/>
                <a:gd name="T109" fmla="*/ 179 h 1889"/>
                <a:gd name="T110" fmla="*/ 167 w 660"/>
                <a:gd name="T111" fmla="*/ 109 h 1889"/>
                <a:gd name="T112" fmla="*/ 204 w 660"/>
                <a:gd name="T113" fmla="*/ 53 h 1889"/>
                <a:gd name="T114" fmla="*/ 261 w 660"/>
                <a:gd name="T115" fmla="*/ 15 h 1889"/>
                <a:gd name="T116" fmla="*/ 331 w 660"/>
                <a:gd name="T117" fmla="*/ 0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0" h="1889">
                  <a:moveTo>
                    <a:pt x="327" y="414"/>
                  </a:moveTo>
                  <a:lnTo>
                    <a:pt x="356" y="414"/>
                  </a:lnTo>
                  <a:lnTo>
                    <a:pt x="388" y="415"/>
                  </a:lnTo>
                  <a:lnTo>
                    <a:pt x="421" y="416"/>
                  </a:lnTo>
                  <a:lnTo>
                    <a:pt x="458" y="418"/>
                  </a:lnTo>
                  <a:lnTo>
                    <a:pt x="502" y="421"/>
                  </a:lnTo>
                  <a:lnTo>
                    <a:pt x="551" y="425"/>
                  </a:lnTo>
                  <a:lnTo>
                    <a:pt x="575" y="429"/>
                  </a:lnTo>
                  <a:lnTo>
                    <a:pt x="597" y="440"/>
                  </a:lnTo>
                  <a:lnTo>
                    <a:pt x="616" y="456"/>
                  </a:lnTo>
                  <a:lnTo>
                    <a:pt x="632" y="475"/>
                  </a:lnTo>
                  <a:lnTo>
                    <a:pt x="643" y="497"/>
                  </a:lnTo>
                  <a:lnTo>
                    <a:pt x="648" y="521"/>
                  </a:lnTo>
                  <a:lnTo>
                    <a:pt x="653" y="588"/>
                  </a:lnTo>
                  <a:lnTo>
                    <a:pt x="656" y="649"/>
                  </a:lnTo>
                  <a:lnTo>
                    <a:pt x="659" y="706"/>
                  </a:lnTo>
                  <a:lnTo>
                    <a:pt x="660" y="761"/>
                  </a:lnTo>
                  <a:lnTo>
                    <a:pt x="660" y="814"/>
                  </a:lnTo>
                  <a:lnTo>
                    <a:pt x="658" y="867"/>
                  </a:lnTo>
                  <a:lnTo>
                    <a:pt x="631" y="888"/>
                  </a:lnTo>
                  <a:lnTo>
                    <a:pt x="606" y="913"/>
                  </a:lnTo>
                  <a:lnTo>
                    <a:pt x="586" y="941"/>
                  </a:lnTo>
                  <a:lnTo>
                    <a:pt x="569" y="971"/>
                  </a:lnTo>
                  <a:lnTo>
                    <a:pt x="558" y="1004"/>
                  </a:lnTo>
                  <a:lnTo>
                    <a:pt x="552" y="1039"/>
                  </a:lnTo>
                  <a:lnTo>
                    <a:pt x="547" y="1106"/>
                  </a:lnTo>
                  <a:lnTo>
                    <a:pt x="544" y="1169"/>
                  </a:lnTo>
                  <a:lnTo>
                    <a:pt x="541" y="1227"/>
                  </a:lnTo>
                  <a:lnTo>
                    <a:pt x="540" y="1283"/>
                  </a:lnTo>
                  <a:lnTo>
                    <a:pt x="541" y="1337"/>
                  </a:lnTo>
                  <a:lnTo>
                    <a:pt x="543" y="1393"/>
                  </a:lnTo>
                  <a:lnTo>
                    <a:pt x="545" y="1451"/>
                  </a:lnTo>
                  <a:lnTo>
                    <a:pt x="550" y="1511"/>
                  </a:lnTo>
                  <a:lnTo>
                    <a:pt x="555" y="1579"/>
                  </a:lnTo>
                  <a:lnTo>
                    <a:pt x="549" y="1844"/>
                  </a:lnTo>
                  <a:lnTo>
                    <a:pt x="545" y="1862"/>
                  </a:lnTo>
                  <a:lnTo>
                    <a:pt x="535" y="1875"/>
                  </a:lnTo>
                  <a:lnTo>
                    <a:pt x="521" y="1885"/>
                  </a:lnTo>
                  <a:lnTo>
                    <a:pt x="504" y="1889"/>
                  </a:lnTo>
                  <a:lnTo>
                    <a:pt x="407" y="1889"/>
                  </a:lnTo>
                  <a:lnTo>
                    <a:pt x="390" y="1885"/>
                  </a:lnTo>
                  <a:lnTo>
                    <a:pt x="376" y="1875"/>
                  </a:lnTo>
                  <a:lnTo>
                    <a:pt x="366" y="1862"/>
                  </a:lnTo>
                  <a:lnTo>
                    <a:pt x="362" y="1844"/>
                  </a:lnTo>
                  <a:lnTo>
                    <a:pt x="362" y="1231"/>
                  </a:lnTo>
                  <a:lnTo>
                    <a:pt x="292" y="1231"/>
                  </a:lnTo>
                  <a:lnTo>
                    <a:pt x="292" y="1844"/>
                  </a:lnTo>
                  <a:lnTo>
                    <a:pt x="289" y="1862"/>
                  </a:lnTo>
                  <a:lnTo>
                    <a:pt x="279" y="1875"/>
                  </a:lnTo>
                  <a:lnTo>
                    <a:pt x="266" y="1885"/>
                  </a:lnTo>
                  <a:lnTo>
                    <a:pt x="248" y="1889"/>
                  </a:lnTo>
                  <a:lnTo>
                    <a:pt x="151" y="1889"/>
                  </a:lnTo>
                  <a:lnTo>
                    <a:pt x="134" y="1885"/>
                  </a:lnTo>
                  <a:lnTo>
                    <a:pt x="119" y="1875"/>
                  </a:lnTo>
                  <a:lnTo>
                    <a:pt x="110" y="1862"/>
                  </a:lnTo>
                  <a:lnTo>
                    <a:pt x="107" y="1844"/>
                  </a:lnTo>
                  <a:lnTo>
                    <a:pt x="94" y="1345"/>
                  </a:lnTo>
                  <a:lnTo>
                    <a:pt x="100" y="1277"/>
                  </a:lnTo>
                  <a:lnTo>
                    <a:pt x="105" y="1214"/>
                  </a:lnTo>
                  <a:lnTo>
                    <a:pt x="107" y="1156"/>
                  </a:lnTo>
                  <a:lnTo>
                    <a:pt x="109" y="1100"/>
                  </a:lnTo>
                  <a:lnTo>
                    <a:pt x="110" y="1045"/>
                  </a:lnTo>
                  <a:lnTo>
                    <a:pt x="109" y="989"/>
                  </a:lnTo>
                  <a:lnTo>
                    <a:pt x="106" y="931"/>
                  </a:lnTo>
                  <a:lnTo>
                    <a:pt x="103" y="868"/>
                  </a:lnTo>
                  <a:lnTo>
                    <a:pt x="98" y="799"/>
                  </a:lnTo>
                  <a:lnTo>
                    <a:pt x="90" y="759"/>
                  </a:lnTo>
                  <a:lnTo>
                    <a:pt x="76" y="722"/>
                  </a:lnTo>
                  <a:lnTo>
                    <a:pt x="55" y="688"/>
                  </a:lnTo>
                  <a:lnTo>
                    <a:pt x="30" y="658"/>
                  </a:lnTo>
                  <a:lnTo>
                    <a:pt x="0" y="632"/>
                  </a:lnTo>
                  <a:lnTo>
                    <a:pt x="3" y="579"/>
                  </a:lnTo>
                  <a:lnTo>
                    <a:pt x="7" y="521"/>
                  </a:lnTo>
                  <a:lnTo>
                    <a:pt x="12" y="497"/>
                  </a:lnTo>
                  <a:lnTo>
                    <a:pt x="23" y="475"/>
                  </a:lnTo>
                  <a:lnTo>
                    <a:pt x="38" y="456"/>
                  </a:lnTo>
                  <a:lnTo>
                    <a:pt x="58" y="440"/>
                  </a:lnTo>
                  <a:lnTo>
                    <a:pt x="81" y="429"/>
                  </a:lnTo>
                  <a:lnTo>
                    <a:pt x="105" y="425"/>
                  </a:lnTo>
                  <a:lnTo>
                    <a:pt x="155" y="421"/>
                  </a:lnTo>
                  <a:lnTo>
                    <a:pt x="197" y="418"/>
                  </a:lnTo>
                  <a:lnTo>
                    <a:pt x="234" y="416"/>
                  </a:lnTo>
                  <a:lnTo>
                    <a:pt x="268" y="415"/>
                  </a:lnTo>
                  <a:lnTo>
                    <a:pt x="298" y="414"/>
                  </a:lnTo>
                  <a:lnTo>
                    <a:pt x="327" y="414"/>
                  </a:lnTo>
                  <a:close/>
                  <a:moveTo>
                    <a:pt x="331" y="0"/>
                  </a:moveTo>
                  <a:lnTo>
                    <a:pt x="366" y="4"/>
                  </a:lnTo>
                  <a:lnTo>
                    <a:pt x="400" y="15"/>
                  </a:lnTo>
                  <a:lnTo>
                    <a:pt x="430" y="32"/>
                  </a:lnTo>
                  <a:lnTo>
                    <a:pt x="457" y="53"/>
                  </a:lnTo>
                  <a:lnTo>
                    <a:pt x="479" y="79"/>
                  </a:lnTo>
                  <a:lnTo>
                    <a:pt x="495" y="109"/>
                  </a:lnTo>
                  <a:lnTo>
                    <a:pt x="505" y="143"/>
                  </a:lnTo>
                  <a:lnTo>
                    <a:pt x="509" y="179"/>
                  </a:lnTo>
                  <a:lnTo>
                    <a:pt x="505" y="215"/>
                  </a:lnTo>
                  <a:lnTo>
                    <a:pt x="495" y="248"/>
                  </a:lnTo>
                  <a:lnTo>
                    <a:pt x="479" y="278"/>
                  </a:lnTo>
                  <a:lnTo>
                    <a:pt x="457" y="305"/>
                  </a:lnTo>
                  <a:lnTo>
                    <a:pt x="430" y="327"/>
                  </a:lnTo>
                  <a:lnTo>
                    <a:pt x="400" y="344"/>
                  </a:lnTo>
                  <a:lnTo>
                    <a:pt x="366" y="354"/>
                  </a:lnTo>
                  <a:lnTo>
                    <a:pt x="331" y="358"/>
                  </a:lnTo>
                  <a:lnTo>
                    <a:pt x="295" y="354"/>
                  </a:lnTo>
                  <a:lnTo>
                    <a:pt x="261" y="344"/>
                  </a:lnTo>
                  <a:lnTo>
                    <a:pt x="231" y="327"/>
                  </a:lnTo>
                  <a:lnTo>
                    <a:pt x="204" y="305"/>
                  </a:lnTo>
                  <a:lnTo>
                    <a:pt x="182" y="278"/>
                  </a:lnTo>
                  <a:lnTo>
                    <a:pt x="167" y="248"/>
                  </a:lnTo>
                  <a:lnTo>
                    <a:pt x="156" y="215"/>
                  </a:lnTo>
                  <a:lnTo>
                    <a:pt x="152" y="179"/>
                  </a:lnTo>
                  <a:lnTo>
                    <a:pt x="156" y="143"/>
                  </a:lnTo>
                  <a:lnTo>
                    <a:pt x="167" y="109"/>
                  </a:lnTo>
                  <a:lnTo>
                    <a:pt x="182" y="79"/>
                  </a:lnTo>
                  <a:lnTo>
                    <a:pt x="204" y="53"/>
                  </a:lnTo>
                  <a:lnTo>
                    <a:pt x="231" y="32"/>
                  </a:lnTo>
                  <a:lnTo>
                    <a:pt x="261" y="15"/>
                  </a:lnTo>
                  <a:lnTo>
                    <a:pt x="295" y="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3" name="Freeform 282"/>
            <p:cNvSpPr>
              <a:spLocks noEditPoints="1"/>
            </p:cNvSpPr>
            <p:nvPr/>
          </p:nvSpPr>
          <p:spPr bwMode="auto">
            <a:xfrm>
              <a:off x="8841504" y="2693018"/>
              <a:ext cx="493117" cy="525171"/>
            </a:xfrm>
            <a:custGeom>
              <a:avLst/>
              <a:gdLst>
                <a:gd name="T0" fmla="*/ 1761 w 2000"/>
                <a:gd name="T1" fmla="*/ 655 h 2128"/>
                <a:gd name="T2" fmla="*/ 1915 w 2000"/>
                <a:gd name="T3" fmla="*/ 669 h 2128"/>
                <a:gd name="T4" fmla="*/ 1983 w 2000"/>
                <a:gd name="T5" fmla="*/ 736 h 2128"/>
                <a:gd name="T6" fmla="*/ 1999 w 2000"/>
                <a:gd name="T7" fmla="*/ 947 h 2128"/>
                <a:gd name="T8" fmla="*/ 1995 w 2000"/>
                <a:gd name="T9" fmla="*/ 1165 h 2128"/>
                <a:gd name="T10" fmla="*/ 1968 w 2000"/>
                <a:gd name="T11" fmla="*/ 1327 h 2128"/>
                <a:gd name="T12" fmla="*/ 1921 w 2000"/>
                <a:gd name="T13" fmla="*/ 1346 h 2128"/>
                <a:gd name="T14" fmla="*/ 1907 w 2000"/>
                <a:gd name="T15" fmla="*/ 1349 h 2128"/>
                <a:gd name="T16" fmla="*/ 1861 w 2000"/>
                <a:gd name="T17" fmla="*/ 2124 h 2128"/>
                <a:gd name="T18" fmla="*/ 1716 w 2000"/>
                <a:gd name="T19" fmla="*/ 2115 h 2128"/>
                <a:gd name="T20" fmla="*/ 1632 w 2000"/>
                <a:gd name="T21" fmla="*/ 1469 h 2128"/>
                <a:gd name="T22" fmla="*/ 1606 w 2000"/>
                <a:gd name="T23" fmla="*/ 2124 h 2128"/>
                <a:gd name="T24" fmla="*/ 1459 w 2000"/>
                <a:gd name="T25" fmla="*/ 2115 h 2128"/>
                <a:gd name="T26" fmla="*/ 1420 w 2000"/>
                <a:gd name="T27" fmla="*/ 1348 h 2128"/>
                <a:gd name="T28" fmla="*/ 1409 w 2000"/>
                <a:gd name="T29" fmla="*/ 1344 h 2128"/>
                <a:gd name="T30" fmla="*/ 1355 w 2000"/>
                <a:gd name="T31" fmla="*/ 1313 h 2128"/>
                <a:gd name="T32" fmla="*/ 1337 w 2000"/>
                <a:gd name="T33" fmla="*/ 1109 h 2128"/>
                <a:gd name="T34" fmla="*/ 1339 w 2000"/>
                <a:gd name="T35" fmla="*/ 889 h 2128"/>
                <a:gd name="T36" fmla="*/ 1363 w 2000"/>
                <a:gd name="T37" fmla="*/ 713 h 2128"/>
                <a:gd name="T38" fmla="*/ 1445 w 2000"/>
                <a:gd name="T39" fmla="*/ 664 h 2128"/>
                <a:gd name="T40" fmla="*/ 1608 w 2000"/>
                <a:gd name="T41" fmla="*/ 653 h 2128"/>
                <a:gd name="T42" fmla="*/ 362 w 2000"/>
                <a:gd name="T43" fmla="*/ 413 h 2128"/>
                <a:gd name="T44" fmla="*/ 505 w 2000"/>
                <a:gd name="T45" fmla="*/ 421 h 2128"/>
                <a:gd name="T46" fmla="*/ 622 w 2000"/>
                <a:gd name="T47" fmla="*/ 455 h 2128"/>
                <a:gd name="T48" fmla="*/ 658 w 2000"/>
                <a:gd name="T49" fmla="*/ 589 h 2128"/>
                <a:gd name="T50" fmla="*/ 664 w 2000"/>
                <a:gd name="T51" fmla="*/ 815 h 2128"/>
                <a:gd name="T52" fmla="*/ 649 w 2000"/>
                <a:gd name="T53" fmla="*/ 1055 h 2128"/>
                <a:gd name="T54" fmla="*/ 600 w 2000"/>
                <a:gd name="T55" fmla="*/ 1104 h 2128"/>
                <a:gd name="T56" fmla="*/ 584 w 2000"/>
                <a:gd name="T57" fmla="*/ 1109 h 2128"/>
                <a:gd name="T58" fmla="*/ 550 w 2000"/>
                <a:gd name="T59" fmla="*/ 1861 h 2128"/>
                <a:gd name="T60" fmla="*/ 412 w 2000"/>
                <a:gd name="T61" fmla="*/ 1888 h 2128"/>
                <a:gd name="T62" fmla="*/ 368 w 2000"/>
                <a:gd name="T63" fmla="*/ 1844 h 2128"/>
                <a:gd name="T64" fmla="*/ 294 w 2000"/>
                <a:gd name="T65" fmla="*/ 1861 h 2128"/>
                <a:gd name="T66" fmla="*/ 156 w 2000"/>
                <a:gd name="T67" fmla="*/ 1888 h 2128"/>
                <a:gd name="T68" fmla="*/ 111 w 2000"/>
                <a:gd name="T69" fmla="*/ 1844 h 2128"/>
                <a:gd name="T70" fmla="*/ 80 w 2000"/>
                <a:gd name="T71" fmla="*/ 1107 h 2128"/>
                <a:gd name="T72" fmla="*/ 47 w 2000"/>
                <a:gd name="T73" fmla="*/ 1099 h 2128"/>
                <a:gd name="T74" fmla="*/ 10 w 2000"/>
                <a:gd name="T75" fmla="*/ 988 h 2128"/>
                <a:gd name="T76" fmla="*/ 0 w 2000"/>
                <a:gd name="T77" fmla="*/ 762 h 2128"/>
                <a:gd name="T78" fmla="*/ 12 w 2000"/>
                <a:gd name="T79" fmla="*/ 521 h 2128"/>
                <a:gd name="T80" fmla="*/ 63 w 2000"/>
                <a:gd name="T81" fmla="*/ 440 h 2128"/>
                <a:gd name="T82" fmla="*/ 202 w 2000"/>
                <a:gd name="T83" fmla="*/ 417 h 2128"/>
                <a:gd name="T84" fmla="*/ 333 w 2000"/>
                <a:gd name="T85" fmla="*/ 412 h 2128"/>
                <a:gd name="T86" fmla="*/ 1770 w 2000"/>
                <a:gd name="T87" fmla="*/ 270 h 2128"/>
                <a:gd name="T88" fmla="*/ 1845 w 2000"/>
                <a:gd name="T89" fmla="*/ 382 h 2128"/>
                <a:gd name="T90" fmla="*/ 1819 w 2000"/>
                <a:gd name="T91" fmla="*/ 517 h 2128"/>
                <a:gd name="T92" fmla="*/ 1706 w 2000"/>
                <a:gd name="T93" fmla="*/ 592 h 2128"/>
                <a:gd name="T94" fmla="*/ 1571 w 2000"/>
                <a:gd name="T95" fmla="*/ 566 h 2128"/>
                <a:gd name="T96" fmla="*/ 1496 w 2000"/>
                <a:gd name="T97" fmla="*/ 453 h 2128"/>
                <a:gd name="T98" fmla="*/ 1522 w 2000"/>
                <a:gd name="T99" fmla="*/ 318 h 2128"/>
                <a:gd name="T100" fmla="*/ 1635 w 2000"/>
                <a:gd name="T101" fmla="*/ 243 h 2128"/>
                <a:gd name="T102" fmla="*/ 405 w 2000"/>
                <a:gd name="T103" fmla="*/ 14 h 2128"/>
                <a:gd name="T104" fmla="*/ 499 w 2000"/>
                <a:gd name="T105" fmla="*/ 109 h 2128"/>
                <a:gd name="T106" fmla="*/ 499 w 2000"/>
                <a:gd name="T107" fmla="*/ 248 h 2128"/>
                <a:gd name="T108" fmla="*/ 405 w 2000"/>
                <a:gd name="T109" fmla="*/ 343 h 2128"/>
                <a:gd name="T110" fmla="*/ 266 w 2000"/>
                <a:gd name="T111" fmla="*/ 343 h 2128"/>
                <a:gd name="T112" fmla="*/ 171 w 2000"/>
                <a:gd name="T113" fmla="*/ 248 h 2128"/>
                <a:gd name="T114" fmla="*/ 171 w 2000"/>
                <a:gd name="T115" fmla="*/ 109 h 2128"/>
                <a:gd name="T116" fmla="*/ 266 w 2000"/>
                <a:gd name="T117" fmla="*/ 14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" h="2128">
                  <a:moveTo>
                    <a:pt x="1667" y="652"/>
                  </a:moveTo>
                  <a:lnTo>
                    <a:pt x="1696" y="653"/>
                  </a:lnTo>
                  <a:lnTo>
                    <a:pt x="1728" y="653"/>
                  </a:lnTo>
                  <a:lnTo>
                    <a:pt x="1761" y="655"/>
                  </a:lnTo>
                  <a:lnTo>
                    <a:pt x="1798" y="656"/>
                  </a:lnTo>
                  <a:lnTo>
                    <a:pt x="1842" y="660"/>
                  </a:lnTo>
                  <a:lnTo>
                    <a:pt x="1891" y="664"/>
                  </a:lnTo>
                  <a:lnTo>
                    <a:pt x="1915" y="669"/>
                  </a:lnTo>
                  <a:lnTo>
                    <a:pt x="1937" y="679"/>
                  </a:lnTo>
                  <a:lnTo>
                    <a:pt x="1956" y="694"/>
                  </a:lnTo>
                  <a:lnTo>
                    <a:pt x="1972" y="713"/>
                  </a:lnTo>
                  <a:lnTo>
                    <a:pt x="1983" y="736"/>
                  </a:lnTo>
                  <a:lnTo>
                    <a:pt x="1988" y="760"/>
                  </a:lnTo>
                  <a:lnTo>
                    <a:pt x="1993" y="828"/>
                  </a:lnTo>
                  <a:lnTo>
                    <a:pt x="1996" y="889"/>
                  </a:lnTo>
                  <a:lnTo>
                    <a:pt x="1999" y="947"/>
                  </a:lnTo>
                  <a:lnTo>
                    <a:pt x="2000" y="1001"/>
                  </a:lnTo>
                  <a:lnTo>
                    <a:pt x="2000" y="1054"/>
                  </a:lnTo>
                  <a:lnTo>
                    <a:pt x="1998" y="1109"/>
                  </a:lnTo>
                  <a:lnTo>
                    <a:pt x="1995" y="1165"/>
                  </a:lnTo>
                  <a:lnTo>
                    <a:pt x="1990" y="1227"/>
                  </a:lnTo>
                  <a:lnTo>
                    <a:pt x="1984" y="1295"/>
                  </a:lnTo>
                  <a:lnTo>
                    <a:pt x="1979" y="1313"/>
                  </a:lnTo>
                  <a:lnTo>
                    <a:pt x="1968" y="1327"/>
                  </a:lnTo>
                  <a:lnTo>
                    <a:pt x="1953" y="1338"/>
                  </a:lnTo>
                  <a:lnTo>
                    <a:pt x="1936" y="1343"/>
                  </a:lnTo>
                  <a:lnTo>
                    <a:pt x="1926" y="1344"/>
                  </a:lnTo>
                  <a:lnTo>
                    <a:pt x="1921" y="1346"/>
                  </a:lnTo>
                  <a:lnTo>
                    <a:pt x="1920" y="1347"/>
                  </a:lnTo>
                  <a:lnTo>
                    <a:pt x="1919" y="1348"/>
                  </a:lnTo>
                  <a:lnTo>
                    <a:pt x="1915" y="1348"/>
                  </a:lnTo>
                  <a:lnTo>
                    <a:pt x="1907" y="1349"/>
                  </a:lnTo>
                  <a:lnTo>
                    <a:pt x="1889" y="2083"/>
                  </a:lnTo>
                  <a:lnTo>
                    <a:pt x="1885" y="2100"/>
                  </a:lnTo>
                  <a:lnTo>
                    <a:pt x="1875" y="2115"/>
                  </a:lnTo>
                  <a:lnTo>
                    <a:pt x="1861" y="2124"/>
                  </a:lnTo>
                  <a:lnTo>
                    <a:pt x="1844" y="2128"/>
                  </a:lnTo>
                  <a:lnTo>
                    <a:pt x="1747" y="2128"/>
                  </a:lnTo>
                  <a:lnTo>
                    <a:pt x="1730" y="2124"/>
                  </a:lnTo>
                  <a:lnTo>
                    <a:pt x="1716" y="2115"/>
                  </a:lnTo>
                  <a:lnTo>
                    <a:pt x="1706" y="2100"/>
                  </a:lnTo>
                  <a:lnTo>
                    <a:pt x="1702" y="2083"/>
                  </a:lnTo>
                  <a:lnTo>
                    <a:pt x="1702" y="1469"/>
                  </a:lnTo>
                  <a:lnTo>
                    <a:pt x="1632" y="1469"/>
                  </a:lnTo>
                  <a:lnTo>
                    <a:pt x="1632" y="2083"/>
                  </a:lnTo>
                  <a:lnTo>
                    <a:pt x="1629" y="2100"/>
                  </a:lnTo>
                  <a:lnTo>
                    <a:pt x="1619" y="2115"/>
                  </a:lnTo>
                  <a:lnTo>
                    <a:pt x="1606" y="2124"/>
                  </a:lnTo>
                  <a:lnTo>
                    <a:pt x="1588" y="2128"/>
                  </a:lnTo>
                  <a:lnTo>
                    <a:pt x="1491" y="2128"/>
                  </a:lnTo>
                  <a:lnTo>
                    <a:pt x="1474" y="2124"/>
                  </a:lnTo>
                  <a:lnTo>
                    <a:pt x="1459" y="2115"/>
                  </a:lnTo>
                  <a:lnTo>
                    <a:pt x="1450" y="2100"/>
                  </a:lnTo>
                  <a:lnTo>
                    <a:pt x="1446" y="2083"/>
                  </a:lnTo>
                  <a:lnTo>
                    <a:pt x="1428" y="1349"/>
                  </a:lnTo>
                  <a:lnTo>
                    <a:pt x="1420" y="1348"/>
                  </a:lnTo>
                  <a:lnTo>
                    <a:pt x="1416" y="1348"/>
                  </a:lnTo>
                  <a:lnTo>
                    <a:pt x="1415" y="1347"/>
                  </a:lnTo>
                  <a:lnTo>
                    <a:pt x="1414" y="1346"/>
                  </a:lnTo>
                  <a:lnTo>
                    <a:pt x="1409" y="1344"/>
                  </a:lnTo>
                  <a:lnTo>
                    <a:pt x="1400" y="1343"/>
                  </a:lnTo>
                  <a:lnTo>
                    <a:pt x="1382" y="1338"/>
                  </a:lnTo>
                  <a:lnTo>
                    <a:pt x="1368" y="1327"/>
                  </a:lnTo>
                  <a:lnTo>
                    <a:pt x="1355" y="1313"/>
                  </a:lnTo>
                  <a:lnTo>
                    <a:pt x="1351" y="1295"/>
                  </a:lnTo>
                  <a:lnTo>
                    <a:pt x="1345" y="1227"/>
                  </a:lnTo>
                  <a:lnTo>
                    <a:pt x="1341" y="1165"/>
                  </a:lnTo>
                  <a:lnTo>
                    <a:pt x="1337" y="1109"/>
                  </a:lnTo>
                  <a:lnTo>
                    <a:pt x="1336" y="1054"/>
                  </a:lnTo>
                  <a:lnTo>
                    <a:pt x="1335" y="1001"/>
                  </a:lnTo>
                  <a:lnTo>
                    <a:pt x="1336" y="947"/>
                  </a:lnTo>
                  <a:lnTo>
                    <a:pt x="1339" y="889"/>
                  </a:lnTo>
                  <a:lnTo>
                    <a:pt x="1342" y="828"/>
                  </a:lnTo>
                  <a:lnTo>
                    <a:pt x="1347" y="760"/>
                  </a:lnTo>
                  <a:lnTo>
                    <a:pt x="1352" y="736"/>
                  </a:lnTo>
                  <a:lnTo>
                    <a:pt x="1363" y="713"/>
                  </a:lnTo>
                  <a:lnTo>
                    <a:pt x="1378" y="694"/>
                  </a:lnTo>
                  <a:lnTo>
                    <a:pt x="1398" y="679"/>
                  </a:lnTo>
                  <a:lnTo>
                    <a:pt x="1421" y="669"/>
                  </a:lnTo>
                  <a:lnTo>
                    <a:pt x="1445" y="664"/>
                  </a:lnTo>
                  <a:lnTo>
                    <a:pt x="1495" y="660"/>
                  </a:lnTo>
                  <a:lnTo>
                    <a:pt x="1537" y="656"/>
                  </a:lnTo>
                  <a:lnTo>
                    <a:pt x="1574" y="655"/>
                  </a:lnTo>
                  <a:lnTo>
                    <a:pt x="1608" y="653"/>
                  </a:lnTo>
                  <a:lnTo>
                    <a:pt x="1638" y="653"/>
                  </a:lnTo>
                  <a:lnTo>
                    <a:pt x="1667" y="652"/>
                  </a:lnTo>
                  <a:close/>
                  <a:moveTo>
                    <a:pt x="333" y="412"/>
                  </a:moveTo>
                  <a:lnTo>
                    <a:pt x="362" y="413"/>
                  </a:lnTo>
                  <a:lnTo>
                    <a:pt x="392" y="413"/>
                  </a:lnTo>
                  <a:lnTo>
                    <a:pt x="426" y="416"/>
                  </a:lnTo>
                  <a:lnTo>
                    <a:pt x="463" y="417"/>
                  </a:lnTo>
                  <a:lnTo>
                    <a:pt x="505" y="421"/>
                  </a:lnTo>
                  <a:lnTo>
                    <a:pt x="555" y="424"/>
                  </a:lnTo>
                  <a:lnTo>
                    <a:pt x="579" y="429"/>
                  </a:lnTo>
                  <a:lnTo>
                    <a:pt x="602" y="440"/>
                  </a:lnTo>
                  <a:lnTo>
                    <a:pt x="622" y="455"/>
                  </a:lnTo>
                  <a:lnTo>
                    <a:pt x="637" y="474"/>
                  </a:lnTo>
                  <a:lnTo>
                    <a:pt x="648" y="497"/>
                  </a:lnTo>
                  <a:lnTo>
                    <a:pt x="653" y="521"/>
                  </a:lnTo>
                  <a:lnTo>
                    <a:pt x="658" y="589"/>
                  </a:lnTo>
                  <a:lnTo>
                    <a:pt x="661" y="649"/>
                  </a:lnTo>
                  <a:lnTo>
                    <a:pt x="664" y="707"/>
                  </a:lnTo>
                  <a:lnTo>
                    <a:pt x="665" y="762"/>
                  </a:lnTo>
                  <a:lnTo>
                    <a:pt x="664" y="815"/>
                  </a:lnTo>
                  <a:lnTo>
                    <a:pt x="663" y="869"/>
                  </a:lnTo>
                  <a:lnTo>
                    <a:pt x="659" y="926"/>
                  </a:lnTo>
                  <a:lnTo>
                    <a:pt x="655" y="988"/>
                  </a:lnTo>
                  <a:lnTo>
                    <a:pt x="649" y="1055"/>
                  </a:lnTo>
                  <a:lnTo>
                    <a:pt x="645" y="1074"/>
                  </a:lnTo>
                  <a:lnTo>
                    <a:pt x="632" y="1088"/>
                  </a:lnTo>
                  <a:lnTo>
                    <a:pt x="618" y="1099"/>
                  </a:lnTo>
                  <a:lnTo>
                    <a:pt x="600" y="1104"/>
                  </a:lnTo>
                  <a:lnTo>
                    <a:pt x="590" y="1105"/>
                  </a:lnTo>
                  <a:lnTo>
                    <a:pt x="586" y="1106"/>
                  </a:lnTo>
                  <a:lnTo>
                    <a:pt x="585" y="1107"/>
                  </a:lnTo>
                  <a:lnTo>
                    <a:pt x="584" y="1109"/>
                  </a:lnTo>
                  <a:lnTo>
                    <a:pt x="580" y="1109"/>
                  </a:lnTo>
                  <a:lnTo>
                    <a:pt x="572" y="1110"/>
                  </a:lnTo>
                  <a:lnTo>
                    <a:pt x="554" y="1844"/>
                  </a:lnTo>
                  <a:lnTo>
                    <a:pt x="550" y="1861"/>
                  </a:lnTo>
                  <a:lnTo>
                    <a:pt x="541" y="1875"/>
                  </a:lnTo>
                  <a:lnTo>
                    <a:pt x="526" y="1885"/>
                  </a:lnTo>
                  <a:lnTo>
                    <a:pt x="509" y="1888"/>
                  </a:lnTo>
                  <a:lnTo>
                    <a:pt x="412" y="1888"/>
                  </a:lnTo>
                  <a:lnTo>
                    <a:pt x="394" y="1885"/>
                  </a:lnTo>
                  <a:lnTo>
                    <a:pt x="381" y="1875"/>
                  </a:lnTo>
                  <a:lnTo>
                    <a:pt x="371" y="1861"/>
                  </a:lnTo>
                  <a:lnTo>
                    <a:pt x="368" y="1844"/>
                  </a:lnTo>
                  <a:lnTo>
                    <a:pt x="368" y="1230"/>
                  </a:lnTo>
                  <a:lnTo>
                    <a:pt x="298" y="1230"/>
                  </a:lnTo>
                  <a:lnTo>
                    <a:pt x="298" y="1844"/>
                  </a:lnTo>
                  <a:lnTo>
                    <a:pt x="294" y="1861"/>
                  </a:lnTo>
                  <a:lnTo>
                    <a:pt x="284" y="1875"/>
                  </a:lnTo>
                  <a:lnTo>
                    <a:pt x="270" y="1885"/>
                  </a:lnTo>
                  <a:lnTo>
                    <a:pt x="253" y="1888"/>
                  </a:lnTo>
                  <a:lnTo>
                    <a:pt x="156" y="1888"/>
                  </a:lnTo>
                  <a:lnTo>
                    <a:pt x="139" y="1885"/>
                  </a:lnTo>
                  <a:lnTo>
                    <a:pt x="125" y="1875"/>
                  </a:lnTo>
                  <a:lnTo>
                    <a:pt x="115" y="1861"/>
                  </a:lnTo>
                  <a:lnTo>
                    <a:pt x="111" y="1844"/>
                  </a:lnTo>
                  <a:lnTo>
                    <a:pt x="93" y="1110"/>
                  </a:lnTo>
                  <a:lnTo>
                    <a:pt x="85" y="1109"/>
                  </a:lnTo>
                  <a:lnTo>
                    <a:pt x="81" y="1109"/>
                  </a:lnTo>
                  <a:lnTo>
                    <a:pt x="80" y="1107"/>
                  </a:lnTo>
                  <a:lnTo>
                    <a:pt x="79" y="1106"/>
                  </a:lnTo>
                  <a:lnTo>
                    <a:pt x="74" y="1105"/>
                  </a:lnTo>
                  <a:lnTo>
                    <a:pt x="64" y="1104"/>
                  </a:lnTo>
                  <a:lnTo>
                    <a:pt x="47" y="1099"/>
                  </a:lnTo>
                  <a:lnTo>
                    <a:pt x="32" y="1088"/>
                  </a:lnTo>
                  <a:lnTo>
                    <a:pt x="21" y="1074"/>
                  </a:lnTo>
                  <a:lnTo>
                    <a:pt x="16" y="1055"/>
                  </a:lnTo>
                  <a:lnTo>
                    <a:pt x="10" y="988"/>
                  </a:lnTo>
                  <a:lnTo>
                    <a:pt x="5" y="926"/>
                  </a:lnTo>
                  <a:lnTo>
                    <a:pt x="3" y="869"/>
                  </a:lnTo>
                  <a:lnTo>
                    <a:pt x="0" y="815"/>
                  </a:lnTo>
                  <a:lnTo>
                    <a:pt x="0" y="762"/>
                  </a:lnTo>
                  <a:lnTo>
                    <a:pt x="1" y="707"/>
                  </a:lnTo>
                  <a:lnTo>
                    <a:pt x="4" y="649"/>
                  </a:lnTo>
                  <a:lnTo>
                    <a:pt x="7" y="589"/>
                  </a:lnTo>
                  <a:lnTo>
                    <a:pt x="12" y="521"/>
                  </a:lnTo>
                  <a:lnTo>
                    <a:pt x="17" y="497"/>
                  </a:lnTo>
                  <a:lnTo>
                    <a:pt x="28" y="474"/>
                  </a:lnTo>
                  <a:lnTo>
                    <a:pt x="44" y="455"/>
                  </a:lnTo>
                  <a:lnTo>
                    <a:pt x="63" y="440"/>
                  </a:lnTo>
                  <a:lnTo>
                    <a:pt x="85" y="429"/>
                  </a:lnTo>
                  <a:lnTo>
                    <a:pt x="109" y="424"/>
                  </a:lnTo>
                  <a:lnTo>
                    <a:pt x="158" y="421"/>
                  </a:lnTo>
                  <a:lnTo>
                    <a:pt x="202" y="417"/>
                  </a:lnTo>
                  <a:lnTo>
                    <a:pt x="239" y="416"/>
                  </a:lnTo>
                  <a:lnTo>
                    <a:pt x="272" y="413"/>
                  </a:lnTo>
                  <a:lnTo>
                    <a:pt x="304" y="413"/>
                  </a:lnTo>
                  <a:lnTo>
                    <a:pt x="333" y="412"/>
                  </a:lnTo>
                  <a:close/>
                  <a:moveTo>
                    <a:pt x="1671" y="239"/>
                  </a:moveTo>
                  <a:lnTo>
                    <a:pt x="1706" y="243"/>
                  </a:lnTo>
                  <a:lnTo>
                    <a:pt x="1740" y="254"/>
                  </a:lnTo>
                  <a:lnTo>
                    <a:pt x="1770" y="270"/>
                  </a:lnTo>
                  <a:lnTo>
                    <a:pt x="1797" y="291"/>
                  </a:lnTo>
                  <a:lnTo>
                    <a:pt x="1819" y="318"/>
                  </a:lnTo>
                  <a:lnTo>
                    <a:pt x="1835" y="348"/>
                  </a:lnTo>
                  <a:lnTo>
                    <a:pt x="1845" y="382"/>
                  </a:lnTo>
                  <a:lnTo>
                    <a:pt x="1849" y="418"/>
                  </a:lnTo>
                  <a:lnTo>
                    <a:pt x="1845" y="453"/>
                  </a:lnTo>
                  <a:lnTo>
                    <a:pt x="1835" y="487"/>
                  </a:lnTo>
                  <a:lnTo>
                    <a:pt x="1819" y="517"/>
                  </a:lnTo>
                  <a:lnTo>
                    <a:pt x="1797" y="544"/>
                  </a:lnTo>
                  <a:lnTo>
                    <a:pt x="1770" y="566"/>
                  </a:lnTo>
                  <a:lnTo>
                    <a:pt x="1740" y="583"/>
                  </a:lnTo>
                  <a:lnTo>
                    <a:pt x="1706" y="592"/>
                  </a:lnTo>
                  <a:lnTo>
                    <a:pt x="1671" y="596"/>
                  </a:lnTo>
                  <a:lnTo>
                    <a:pt x="1635" y="592"/>
                  </a:lnTo>
                  <a:lnTo>
                    <a:pt x="1601" y="583"/>
                  </a:lnTo>
                  <a:lnTo>
                    <a:pt x="1571" y="566"/>
                  </a:lnTo>
                  <a:lnTo>
                    <a:pt x="1544" y="544"/>
                  </a:lnTo>
                  <a:lnTo>
                    <a:pt x="1522" y="517"/>
                  </a:lnTo>
                  <a:lnTo>
                    <a:pt x="1507" y="487"/>
                  </a:lnTo>
                  <a:lnTo>
                    <a:pt x="1496" y="453"/>
                  </a:lnTo>
                  <a:lnTo>
                    <a:pt x="1492" y="418"/>
                  </a:lnTo>
                  <a:lnTo>
                    <a:pt x="1496" y="382"/>
                  </a:lnTo>
                  <a:lnTo>
                    <a:pt x="1507" y="348"/>
                  </a:lnTo>
                  <a:lnTo>
                    <a:pt x="1522" y="318"/>
                  </a:lnTo>
                  <a:lnTo>
                    <a:pt x="1544" y="291"/>
                  </a:lnTo>
                  <a:lnTo>
                    <a:pt x="1571" y="270"/>
                  </a:lnTo>
                  <a:lnTo>
                    <a:pt x="1601" y="254"/>
                  </a:lnTo>
                  <a:lnTo>
                    <a:pt x="1635" y="243"/>
                  </a:lnTo>
                  <a:lnTo>
                    <a:pt x="1671" y="239"/>
                  </a:lnTo>
                  <a:close/>
                  <a:moveTo>
                    <a:pt x="335" y="0"/>
                  </a:moveTo>
                  <a:lnTo>
                    <a:pt x="371" y="4"/>
                  </a:lnTo>
                  <a:lnTo>
                    <a:pt x="405" y="14"/>
                  </a:lnTo>
                  <a:lnTo>
                    <a:pt x="435" y="30"/>
                  </a:lnTo>
                  <a:lnTo>
                    <a:pt x="462" y="52"/>
                  </a:lnTo>
                  <a:lnTo>
                    <a:pt x="484" y="78"/>
                  </a:lnTo>
                  <a:lnTo>
                    <a:pt x="499" y="109"/>
                  </a:lnTo>
                  <a:lnTo>
                    <a:pt x="510" y="143"/>
                  </a:lnTo>
                  <a:lnTo>
                    <a:pt x="514" y="179"/>
                  </a:lnTo>
                  <a:lnTo>
                    <a:pt x="510" y="214"/>
                  </a:lnTo>
                  <a:lnTo>
                    <a:pt x="499" y="248"/>
                  </a:lnTo>
                  <a:lnTo>
                    <a:pt x="484" y="278"/>
                  </a:lnTo>
                  <a:lnTo>
                    <a:pt x="462" y="305"/>
                  </a:lnTo>
                  <a:lnTo>
                    <a:pt x="435" y="326"/>
                  </a:lnTo>
                  <a:lnTo>
                    <a:pt x="405" y="343"/>
                  </a:lnTo>
                  <a:lnTo>
                    <a:pt x="371" y="353"/>
                  </a:lnTo>
                  <a:lnTo>
                    <a:pt x="335" y="357"/>
                  </a:lnTo>
                  <a:lnTo>
                    <a:pt x="300" y="353"/>
                  </a:lnTo>
                  <a:lnTo>
                    <a:pt x="266" y="343"/>
                  </a:lnTo>
                  <a:lnTo>
                    <a:pt x="236" y="326"/>
                  </a:lnTo>
                  <a:lnTo>
                    <a:pt x="209" y="305"/>
                  </a:lnTo>
                  <a:lnTo>
                    <a:pt x="187" y="278"/>
                  </a:lnTo>
                  <a:lnTo>
                    <a:pt x="171" y="248"/>
                  </a:lnTo>
                  <a:lnTo>
                    <a:pt x="161" y="214"/>
                  </a:lnTo>
                  <a:lnTo>
                    <a:pt x="157" y="179"/>
                  </a:lnTo>
                  <a:lnTo>
                    <a:pt x="161" y="143"/>
                  </a:lnTo>
                  <a:lnTo>
                    <a:pt x="171" y="109"/>
                  </a:lnTo>
                  <a:lnTo>
                    <a:pt x="187" y="78"/>
                  </a:lnTo>
                  <a:lnTo>
                    <a:pt x="209" y="52"/>
                  </a:lnTo>
                  <a:lnTo>
                    <a:pt x="236" y="30"/>
                  </a:lnTo>
                  <a:lnTo>
                    <a:pt x="266" y="14"/>
                  </a:lnTo>
                  <a:lnTo>
                    <a:pt x="300" y="4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84" name="Rectangle 61"/>
          <p:cNvSpPr>
            <a:spLocks/>
          </p:cNvSpPr>
          <p:nvPr/>
        </p:nvSpPr>
        <p:spPr bwMode="auto">
          <a:xfrm rot="19367837" flipV="1">
            <a:off x="4932035" y="3220567"/>
            <a:ext cx="744921" cy="51074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8" name="AutoShape 61"/>
          <p:cNvSpPr>
            <a:spLocks noChangeArrowheads="1"/>
          </p:cNvSpPr>
          <p:nvPr/>
        </p:nvSpPr>
        <p:spPr bwMode="auto">
          <a:xfrm>
            <a:off x="3661323" y="2231660"/>
            <a:ext cx="1068607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B6FAFF"/>
                </a:solidFill>
              </a:rPr>
              <a:t>Knowledge </a:t>
            </a:r>
            <a:br>
              <a:rPr lang="en-US" sz="900" dirty="0">
                <a:solidFill>
                  <a:srgbClr val="B6FAFF"/>
                </a:solidFill>
              </a:rPr>
            </a:br>
            <a:r>
              <a:rPr lang="en-US" sz="900" dirty="0">
                <a:solidFill>
                  <a:srgbClr val="B6FAFF"/>
                </a:solidFill>
              </a:rPr>
              <a:t>Workers</a:t>
            </a:r>
          </a:p>
        </p:txBody>
      </p:sp>
      <p:sp>
        <p:nvSpPr>
          <p:cNvPr id="390" name="AutoShape 61"/>
          <p:cNvSpPr>
            <a:spLocks noChangeArrowheads="1"/>
          </p:cNvSpPr>
          <p:nvPr/>
        </p:nvSpPr>
        <p:spPr bwMode="auto">
          <a:xfrm>
            <a:off x="6381402" y="3256686"/>
            <a:ext cx="1152714" cy="2596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 eaLnBrk="0" hangingPunct="0">
              <a:defRPr/>
            </a:pPr>
            <a:r>
              <a:rPr lang="en-US" sz="900" dirty="0">
                <a:solidFill>
                  <a:srgbClr val="7BDBF4"/>
                </a:solidFill>
              </a:rPr>
              <a:t>Open Data Community</a:t>
            </a:r>
          </a:p>
        </p:txBody>
      </p:sp>
      <p:sp>
        <p:nvSpPr>
          <p:cNvPr id="393" name="AutoShape 61"/>
          <p:cNvSpPr>
            <a:spLocks noChangeArrowheads="1"/>
          </p:cNvSpPr>
          <p:nvPr/>
        </p:nvSpPr>
        <p:spPr bwMode="auto">
          <a:xfrm>
            <a:off x="2398693" y="2839002"/>
            <a:ext cx="1051003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 defTabSz="342900" eaLnBrk="0" hangingPunct="0"/>
            <a:r>
              <a:rPr lang="en-US" sz="900" dirty="0">
                <a:solidFill>
                  <a:srgbClr val="B6FAFF"/>
                </a:solidFill>
              </a:rPr>
              <a:t>GIS </a:t>
            </a:r>
            <a:br>
              <a:rPr lang="en-US" sz="900" dirty="0">
                <a:solidFill>
                  <a:srgbClr val="B6FAFF"/>
                </a:solidFill>
              </a:rPr>
            </a:br>
            <a:r>
              <a:rPr lang="en-US" sz="900" dirty="0">
                <a:solidFill>
                  <a:srgbClr val="B6FAFF"/>
                </a:solidFill>
              </a:rPr>
              <a:t>Professionals</a:t>
            </a:r>
          </a:p>
        </p:txBody>
      </p:sp>
      <p:sp>
        <p:nvSpPr>
          <p:cNvPr id="394" name="AutoShape 61"/>
          <p:cNvSpPr>
            <a:spLocks noChangeArrowheads="1"/>
          </p:cNvSpPr>
          <p:nvPr/>
        </p:nvSpPr>
        <p:spPr bwMode="auto">
          <a:xfrm>
            <a:off x="6144446" y="2817772"/>
            <a:ext cx="1174105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 eaLnBrk="0" hangingPunct="0">
              <a:defRPr/>
            </a:pPr>
            <a:r>
              <a:rPr lang="en-US" sz="900" dirty="0">
                <a:solidFill>
                  <a:srgbClr val="7BDBF4"/>
                </a:solidFill>
              </a:rPr>
              <a:t>Casual </a:t>
            </a:r>
            <a:br>
              <a:rPr lang="en-US" sz="900" dirty="0">
                <a:solidFill>
                  <a:srgbClr val="7BDBF4"/>
                </a:solidFill>
              </a:rPr>
            </a:br>
            <a:r>
              <a:rPr lang="en-US" sz="900" dirty="0">
                <a:solidFill>
                  <a:srgbClr val="7BDBF4"/>
                </a:solidFill>
              </a:rPr>
              <a:t>Users</a:t>
            </a:r>
          </a:p>
        </p:txBody>
      </p:sp>
      <p:sp>
        <p:nvSpPr>
          <p:cNvPr id="330" name="Rectangle 61"/>
          <p:cNvSpPr>
            <a:spLocks/>
          </p:cNvSpPr>
          <p:nvPr/>
        </p:nvSpPr>
        <p:spPr bwMode="auto">
          <a:xfrm rot="16980343" flipV="1">
            <a:off x="4743024" y="3096640"/>
            <a:ext cx="443041" cy="59834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1" name="Rectangle 61"/>
          <p:cNvSpPr>
            <a:spLocks/>
          </p:cNvSpPr>
          <p:nvPr/>
        </p:nvSpPr>
        <p:spPr bwMode="auto">
          <a:xfrm rot="4794349" flipH="1" flipV="1">
            <a:off x="4396530" y="3058697"/>
            <a:ext cx="402918" cy="51706"/>
          </a:xfrm>
          <a:custGeom>
            <a:avLst/>
            <a:gdLst>
              <a:gd name="T0" fmla="*/ 45720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457200 w 3745311"/>
              <a:gd name="T7" fmla="*/ 91440 h 91440"/>
              <a:gd name="T8" fmla="*/ 45720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25000">
                <a:srgbClr val="F5DA37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34" name="Group 333"/>
          <p:cNvGrpSpPr/>
          <p:nvPr/>
        </p:nvGrpSpPr>
        <p:grpSpPr>
          <a:xfrm>
            <a:off x="4010902" y="3182369"/>
            <a:ext cx="1314278" cy="972321"/>
            <a:chOff x="5027721" y="2973378"/>
            <a:chExt cx="2136559" cy="1580657"/>
          </a:xfrm>
        </p:grpSpPr>
        <p:sp>
          <p:nvSpPr>
            <p:cNvPr id="384" name="Freeform 383"/>
            <p:cNvSpPr>
              <a:spLocks/>
            </p:cNvSpPr>
            <p:nvPr/>
          </p:nvSpPr>
          <p:spPr bwMode="auto">
            <a:xfrm>
              <a:off x="5027721" y="2973378"/>
              <a:ext cx="2136559" cy="1358553"/>
            </a:xfrm>
            <a:custGeom>
              <a:avLst/>
              <a:gdLst>
                <a:gd name="T0" fmla="*/ 1531 w 2706"/>
                <a:gd name="T1" fmla="*/ 4 h 1717"/>
                <a:gd name="T2" fmla="*/ 1651 w 2706"/>
                <a:gd name="T3" fmla="*/ 33 h 1717"/>
                <a:gd name="T4" fmla="*/ 1758 w 2706"/>
                <a:gd name="T5" fmla="*/ 85 h 1717"/>
                <a:gd name="T6" fmla="*/ 1851 w 2706"/>
                <a:gd name="T7" fmla="*/ 160 h 1717"/>
                <a:gd name="T8" fmla="*/ 1925 w 2706"/>
                <a:gd name="T9" fmla="*/ 253 h 1717"/>
                <a:gd name="T10" fmla="*/ 1978 w 2706"/>
                <a:gd name="T11" fmla="*/ 362 h 1717"/>
                <a:gd name="T12" fmla="*/ 2016 w 2706"/>
                <a:gd name="T13" fmla="*/ 419 h 1717"/>
                <a:gd name="T14" fmla="*/ 2126 w 2706"/>
                <a:gd name="T15" fmla="*/ 433 h 1717"/>
                <a:gd name="T16" fmla="*/ 2226 w 2706"/>
                <a:gd name="T17" fmla="*/ 472 h 1717"/>
                <a:gd name="T18" fmla="*/ 2313 w 2706"/>
                <a:gd name="T19" fmla="*/ 532 h 1717"/>
                <a:gd name="T20" fmla="*/ 2383 w 2706"/>
                <a:gd name="T21" fmla="*/ 611 h 1717"/>
                <a:gd name="T22" fmla="*/ 2434 w 2706"/>
                <a:gd name="T23" fmla="*/ 705 h 1717"/>
                <a:gd name="T24" fmla="*/ 2461 w 2706"/>
                <a:gd name="T25" fmla="*/ 812 h 1717"/>
                <a:gd name="T26" fmla="*/ 2461 w 2706"/>
                <a:gd name="T27" fmla="*/ 923 h 1717"/>
                <a:gd name="T28" fmla="*/ 2493 w 2706"/>
                <a:gd name="T29" fmla="*/ 994 h 1717"/>
                <a:gd name="T30" fmla="*/ 2572 w 2706"/>
                <a:gd name="T31" fmla="*/ 1045 h 1717"/>
                <a:gd name="T32" fmla="*/ 2635 w 2706"/>
                <a:gd name="T33" fmla="*/ 1113 h 1717"/>
                <a:gd name="T34" fmla="*/ 2680 w 2706"/>
                <a:gd name="T35" fmla="*/ 1194 h 1717"/>
                <a:gd name="T36" fmla="*/ 2704 w 2706"/>
                <a:gd name="T37" fmla="*/ 1287 h 1717"/>
                <a:gd name="T38" fmla="*/ 2703 w 2706"/>
                <a:gd name="T39" fmla="*/ 1387 h 1717"/>
                <a:gd name="T40" fmla="*/ 2677 w 2706"/>
                <a:gd name="T41" fmla="*/ 1484 h 1717"/>
                <a:gd name="T42" fmla="*/ 2628 w 2706"/>
                <a:gd name="T43" fmla="*/ 1568 h 1717"/>
                <a:gd name="T44" fmla="*/ 2559 w 2706"/>
                <a:gd name="T45" fmla="*/ 1637 h 1717"/>
                <a:gd name="T46" fmla="*/ 2474 w 2706"/>
                <a:gd name="T47" fmla="*/ 1687 h 1717"/>
                <a:gd name="T48" fmla="*/ 2377 w 2706"/>
                <a:gd name="T49" fmla="*/ 1714 h 1717"/>
                <a:gd name="T50" fmla="*/ 521 w 2706"/>
                <a:gd name="T51" fmla="*/ 1717 h 1717"/>
                <a:gd name="T52" fmla="*/ 402 w 2706"/>
                <a:gd name="T53" fmla="*/ 1704 h 1717"/>
                <a:gd name="T54" fmla="*/ 292 w 2706"/>
                <a:gd name="T55" fmla="*/ 1665 h 1717"/>
                <a:gd name="T56" fmla="*/ 195 w 2706"/>
                <a:gd name="T57" fmla="*/ 1604 h 1717"/>
                <a:gd name="T58" fmla="*/ 115 w 2706"/>
                <a:gd name="T59" fmla="*/ 1523 h 1717"/>
                <a:gd name="T60" fmla="*/ 54 w 2706"/>
                <a:gd name="T61" fmla="*/ 1426 h 1717"/>
                <a:gd name="T62" fmla="*/ 14 w 2706"/>
                <a:gd name="T63" fmla="*/ 1316 h 1717"/>
                <a:gd name="T64" fmla="*/ 0 w 2706"/>
                <a:gd name="T65" fmla="*/ 1196 h 1717"/>
                <a:gd name="T66" fmla="*/ 15 w 2706"/>
                <a:gd name="T67" fmla="*/ 1075 h 1717"/>
                <a:gd name="T68" fmla="*/ 55 w 2706"/>
                <a:gd name="T69" fmla="*/ 964 h 1717"/>
                <a:gd name="T70" fmla="*/ 119 w 2706"/>
                <a:gd name="T71" fmla="*/ 866 h 1717"/>
                <a:gd name="T72" fmla="*/ 202 w 2706"/>
                <a:gd name="T73" fmla="*/ 785 h 1717"/>
                <a:gd name="T74" fmla="*/ 301 w 2706"/>
                <a:gd name="T75" fmla="*/ 723 h 1717"/>
                <a:gd name="T76" fmla="*/ 414 w 2706"/>
                <a:gd name="T77" fmla="*/ 686 h 1717"/>
                <a:gd name="T78" fmla="*/ 415 w 2706"/>
                <a:gd name="T79" fmla="*/ 585 h 1717"/>
                <a:gd name="T80" fmla="*/ 442 w 2706"/>
                <a:gd name="T81" fmla="*/ 480 h 1717"/>
                <a:gd name="T82" fmla="*/ 491 w 2706"/>
                <a:gd name="T83" fmla="*/ 387 h 1717"/>
                <a:gd name="T84" fmla="*/ 561 w 2706"/>
                <a:gd name="T85" fmla="*/ 309 h 1717"/>
                <a:gd name="T86" fmla="*/ 648 w 2706"/>
                <a:gd name="T87" fmla="*/ 249 h 1717"/>
                <a:gd name="T88" fmla="*/ 748 w 2706"/>
                <a:gd name="T89" fmla="*/ 211 h 1717"/>
                <a:gd name="T90" fmla="*/ 858 w 2706"/>
                <a:gd name="T91" fmla="*/ 196 h 1717"/>
                <a:gd name="T92" fmla="*/ 945 w 2706"/>
                <a:gd name="T93" fmla="*/ 206 h 1717"/>
                <a:gd name="T94" fmla="*/ 1026 w 2706"/>
                <a:gd name="T95" fmla="*/ 230 h 1717"/>
                <a:gd name="T96" fmla="*/ 1101 w 2706"/>
                <a:gd name="T97" fmla="*/ 145 h 1717"/>
                <a:gd name="T98" fmla="*/ 1190 w 2706"/>
                <a:gd name="T99" fmla="*/ 78 h 1717"/>
                <a:gd name="T100" fmla="*/ 1294 w 2706"/>
                <a:gd name="T101" fmla="*/ 29 h 1717"/>
                <a:gd name="T102" fmla="*/ 1408 w 2706"/>
                <a:gd name="T103" fmla="*/ 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6" h="1717">
                  <a:moveTo>
                    <a:pt x="1468" y="0"/>
                  </a:moveTo>
                  <a:lnTo>
                    <a:pt x="1531" y="4"/>
                  </a:lnTo>
                  <a:lnTo>
                    <a:pt x="1593" y="15"/>
                  </a:lnTo>
                  <a:lnTo>
                    <a:pt x="1651" y="33"/>
                  </a:lnTo>
                  <a:lnTo>
                    <a:pt x="1706" y="56"/>
                  </a:lnTo>
                  <a:lnTo>
                    <a:pt x="1758" y="85"/>
                  </a:lnTo>
                  <a:lnTo>
                    <a:pt x="1807" y="120"/>
                  </a:lnTo>
                  <a:lnTo>
                    <a:pt x="1851" y="160"/>
                  </a:lnTo>
                  <a:lnTo>
                    <a:pt x="1891" y="205"/>
                  </a:lnTo>
                  <a:lnTo>
                    <a:pt x="1925" y="253"/>
                  </a:lnTo>
                  <a:lnTo>
                    <a:pt x="1954" y="306"/>
                  </a:lnTo>
                  <a:lnTo>
                    <a:pt x="1978" y="362"/>
                  </a:lnTo>
                  <a:lnTo>
                    <a:pt x="1995" y="420"/>
                  </a:lnTo>
                  <a:lnTo>
                    <a:pt x="2016" y="419"/>
                  </a:lnTo>
                  <a:lnTo>
                    <a:pt x="2071" y="422"/>
                  </a:lnTo>
                  <a:lnTo>
                    <a:pt x="2126" y="433"/>
                  </a:lnTo>
                  <a:lnTo>
                    <a:pt x="2178" y="449"/>
                  </a:lnTo>
                  <a:lnTo>
                    <a:pt x="2226" y="472"/>
                  </a:lnTo>
                  <a:lnTo>
                    <a:pt x="2272" y="500"/>
                  </a:lnTo>
                  <a:lnTo>
                    <a:pt x="2313" y="532"/>
                  </a:lnTo>
                  <a:lnTo>
                    <a:pt x="2351" y="570"/>
                  </a:lnTo>
                  <a:lnTo>
                    <a:pt x="2383" y="611"/>
                  </a:lnTo>
                  <a:lnTo>
                    <a:pt x="2411" y="657"/>
                  </a:lnTo>
                  <a:lnTo>
                    <a:pt x="2434" y="705"/>
                  </a:lnTo>
                  <a:lnTo>
                    <a:pt x="2450" y="757"/>
                  </a:lnTo>
                  <a:lnTo>
                    <a:pt x="2461" y="812"/>
                  </a:lnTo>
                  <a:lnTo>
                    <a:pt x="2464" y="867"/>
                  </a:lnTo>
                  <a:lnTo>
                    <a:pt x="2461" y="923"/>
                  </a:lnTo>
                  <a:lnTo>
                    <a:pt x="2450" y="976"/>
                  </a:lnTo>
                  <a:lnTo>
                    <a:pt x="2493" y="994"/>
                  </a:lnTo>
                  <a:lnTo>
                    <a:pt x="2535" y="1017"/>
                  </a:lnTo>
                  <a:lnTo>
                    <a:pt x="2572" y="1045"/>
                  </a:lnTo>
                  <a:lnTo>
                    <a:pt x="2605" y="1076"/>
                  </a:lnTo>
                  <a:lnTo>
                    <a:pt x="2635" y="1113"/>
                  </a:lnTo>
                  <a:lnTo>
                    <a:pt x="2659" y="1151"/>
                  </a:lnTo>
                  <a:lnTo>
                    <a:pt x="2680" y="1194"/>
                  </a:lnTo>
                  <a:lnTo>
                    <a:pt x="2694" y="1240"/>
                  </a:lnTo>
                  <a:lnTo>
                    <a:pt x="2704" y="1287"/>
                  </a:lnTo>
                  <a:lnTo>
                    <a:pt x="2706" y="1336"/>
                  </a:lnTo>
                  <a:lnTo>
                    <a:pt x="2703" y="1387"/>
                  </a:lnTo>
                  <a:lnTo>
                    <a:pt x="2693" y="1437"/>
                  </a:lnTo>
                  <a:lnTo>
                    <a:pt x="2677" y="1484"/>
                  </a:lnTo>
                  <a:lnTo>
                    <a:pt x="2654" y="1529"/>
                  </a:lnTo>
                  <a:lnTo>
                    <a:pt x="2628" y="1568"/>
                  </a:lnTo>
                  <a:lnTo>
                    <a:pt x="2595" y="1606"/>
                  </a:lnTo>
                  <a:lnTo>
                    <a:pt x="2559" y="1637"/>
                  </a:lnTo>
                  <a:lnTo>
                    <a:pt x="2518" y="1665"/>
                  </a:lnTo>
                  <a:lnTo>
                    <a:pt x="2474" y="1687"/>
                  </a:lnTo>
                  <a:lnTo>
                    <a:pt x="2427" y="1704"/>
                  </a:lnTo>
                  <a:lnTo>
                    <a:pt x="2377" y="1714"/>
                  </a:lnTo>
                  <a:lnTo>
                    <a:pt x="2325" y="1717"/>
                  </a:lnTo>
                  <a:lnTo>
                    <a:pt x="521" y="1717"/>
                  </a:lnTo>
                  <a:lnTo>
                    <a:pt x="461" y="1714"/>
                  </a:lnTo>
                  <a:lnTo>
                    <a:pt x="402" y="1704"/>
                  </a:lnTo>
                  <a:lnTo>
                    <a:pt x="346" y="1687"/>
                  </a:lnTo>
                  <a:lnTo>
                    <a:pt x="292" y="1665"/>
                  </a:lnTo>
                  <a:lnTo>
                    <a:pt x="242" y="1636"/>
                  </a:lnTo>
                  <a:lnTo>
                    <a:pt x="195" y="1604"/>
                  </a:lnTo>
                  <a:lnTo>
                    <a:pt x="153" y="1565"/>
                  </a:lnTo>
                  <a:lnTo>
                    <a:pt x="115" y="1523"/>
                  </a:lnTo>
                  <a:lnTo>
                    <a:pt x="81" y="1475"/>
                  </a:lnTo>
                  <a:lnTo>
                    <a:pt x="54" y="1426"/>
                  </a:lnTo>
                  <a:lnTo>
                    <a:pt x="31" y="1373"/>
                  </a:lnTo>
                  <a:lnTo>
                    <a:pt x="14" y="1316"/>
                  </a:lnTo>
                  <a:lnTo>
                    <a:pt x="4" y="1257"/>
                  </a:lnTo>
                  <a:lnTo>
                    <a:pt x="0" y="1196"/>
                  </a:lnTo>
                  <a:lnTo>
                    <a:pt x="4" y="1134"/>
                  </a:lnTo>
                  <a:lnTo>
                    <a:pt x="15" y="1075"/>
                  </a:lnTo>
                  <a:lnTo>
                    <a:pt x="32" y="1017"/>
                  </a:lnTo>
                  <a:lnTo>
                    <a:pt x="55" y="964"/>
                  </a:lnTo>
                  <a:lnTo>
                    <a:pt x="84" y="913"/>
                  </a:lnTo>
                  <a:lnTo>
                    <a:pt x="119" y="866"/>
                  </a:lnTo>
                  <a:lnTo>
                    <a:pt x="157" y="822"/>
                  </a:lnTo>
                  <a:lnTo>
                    <a:pt x="202" y="785"/>
                  </a:lnTo>
                  <a:lnTo>
                    <a:pt x="249" y="751"/>
                  </a:lnTo>
                  <a:lnTo>
                    <a:pt x="301" y="723"/>
                  </a:lnTo>
                  <a:lnTo>
                    <a:pt x="357" y="702"/>
                  </a:lnTo>
                  <a:lnTo>
                    <a:pt x="414" y="686"/>
                  </a:lnTo>
                  <a:lnTo>
                    <a:pt x="413" y="641"/>
                  </a:lnTo>
                  <a:lnTo>
                    <a:pt x="415" y="585"/>
                  </a:lnTo>
                  <a:lnTo>
                    <a:pt x="426" y="532"/>
                  </a:lnTo>
                  <a:lnTo>
                    <a:pt x="442" y="480"/>
                  </a:lnTo>
                  <a:lnTo>
                    <a:pt x="465" y="432"/>
                  </a:lnTo>
                  <a:lnTo>
                    <a:pt x="491" y="387"/>
                  </a:lnTo>
                  <a:lnTo>
                    <a:pt x="524" y="346"/>
                  </a:lnTo>
                  <a:lnTo>
                    <a:pt x="561" y="309"/>
                  </a:lnTo>
                  <a:lnTo>
                    <a:pt x="602" y="276"/>
                  </a:lnTo>
                  <a:lnTo>
                    <a:pt x="648" y="249"/>
                  </a:lnTo>
                  <a:lnTo>
                    <a:pt x="697" y="226"/>
                  </a:lnTo>
                  <a:lnTo>
                    <a:pt x="748" y="211"/>
                  </a:lnTo>
                  <a:lnTo>
                    <a:pt x="801" y="200"/>
                  </a:lnTo>
                  <a:lnTo>
                    <a:pt x="858" y="196"/>
                  </a:lnTo>
                  <a:lnTo>
                    <a:pt x="901" y="199"/>
                  </a:lnTo>
                  <a:lnTo>
                    <a:pt x="945" y="206"/>
                  </a:lnTo>
                  <a:lnTo>
                    <a:pt x="986" y="215"/>
                  </a:lnTo>
                  <a:lnTo>
                    <a:pt x="1026" y="230"/>
                  </a:lnTo>
                  <a:lnTo>
                    <a:pt x="1061" y="185"/>
                  </a:lnTo>
                  <a:lnTo>
                    <a:pt x="1101" y="145"/>
                  </a:lnTo>
                  <a:lnTo>
                    <a:pt x="1143" y="109"/>
                  </a:lnTo>
                  <a:lnTo>
                    <a:pt x="1190" y="78"/>
                  </a:lnTo>
                  <a:lnTo>
                    <a:pt x="1241" y="51"/>
                  </a:lnTo>
                  <a:lnTo>
                    <a:pt x="1294" y="29"/>
                  </a:lnTo>
                  <a:lnTo>
                    <a:pt x="1350" y="14"/>
                  </a:lnTo>
                  <a:lnTo>
                    <a:pt x="1408" y="4"/>
                  </a:lnTo>
                  <a:lnTo>
                    <a:pt x="1468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rgbClr val="FFFFFF"/>
                </a:gs>
                <a:gs pos="100000">
                  <a:srgbClr val="389EE7"/>
                </a:gs>
              </a:gsLst>
              <a:lin ang="1800000" scaled="0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85" name="Group 384"/>
            <p:cNvGrpSpPr/>
            <p:nvPr/>
          </p:nvGrpSpPr>
          <p:grpSpPr>
            <a:xfrm>
              <a:off x="5819630" y="3499518"/>
              <a:ext cx="966500" cy="1054517"/>
              <a:chOff x="749839" y="3008091"/>
              <a:chExt cx="1033728" cy="1127867"/>
            </a:xfrm>
          </p:grpSpPr>
          <p:sp>
            <p:nvSpPr>
              <p:cNvPr id="386" name="Freeform 385"/>
              <p:cNvSpPr>
                <a:spLocks/>
              </p:cNvSpPr>
              <p:nvPr/>
            </p:nvSpPr>
            <p:spPr bwMode="auto">
              <a:xfrm>
                <a:off x="749839" y="3509566"/>
                <a:ext cx="1033728" cy="626392"/>
              </a:xfrm>
              <a:custGeom>
                <a:avLst/>
                <a:gdLst>
                  <a:gd name="T0" fmla="*/ 1428 w 2857"/>
                  <a:gd name="T1" fmla="*/ 0 h 1727"/>
                  <a:gd name="T2" fmla="*/ 1450 w 2857"/>
                  <a:gd name="T3" fmla="*/ 1 h 1727"/>
                  <a:gd name="T4" fmla="*/ 1469 w 2857"/>
                  <a:gd name="T5" fmla="*/ 6 h 1727"/>
                  <a:gd name="T6" fmla="*/ 1486 w 2857"/>
                  <a:gd name="T7" fmla="*/ 13 h 1727"/>
                  <a:gd name="T8" fmla="*/ 2826 w 2857"/>
                  <a:gd name="T9" fmla="*/ 817 h 1727"/>
                  <a:gd name="T10" fmla="*/ 2844 w 2857"/>
                  <a:gd name="T11" fmla="*/ 831 h 1727"/>
                  <a:gd name="T12" fmla="*/ 2853 w 2857"/>
                  <a:gd name="T13" fmla="*/ 846 h 1727"/>
                  <a:gd name="T14" fmla="*/ 2857 w 2857"/>
                  <a:gd name="T15" fmla="*/ 863 h 1727"/>
                  <a:gd name="T16" fmla="*/ 2853 w 2857"/>
                  <a:gd name="T17" fmla="*/ 880 h 1727"/>
                  <a:gd name="T18" fmla="*/ 2844 w 2857"/>
                  <a:gd name="T19" fmla="*/ 895 h 1727"/>
                  <a:gd name="T20" fmla="*/ 2826 w 2857"/>
                  <a:gd name="T21" fmla="*/ 909 h 1727"/>
                  <a:gd name="T22" fmla="*/ 1486 w 2857"/>
                  <a:gd name="T23" fmla="*/ 1713 h 1727"/>
                  <a:gd name="T24" fmla="*/ 1469 w 2857"/>
                  <a:gd name="T25" fmla="*/ 1721 h 1727"/>
                  <a:gd name="T26" fmla="*/ 1450 w 2857"/>
                  <a:gd name="T27" fmla="*/ 1724 h 1727"/>
                  <a:gd name="T28" fmla="*/ 1428 w 2857"/>
                  <a:gd name="T29" fmla="*/ 1727 h 1727"/>
                  <a:gd name="T30" fmla="*/ 1407 w 2857"/>
                  <a:gd name="T31" fmla="*/ 1724 h 1727"/>
                  <a:gd name="T32" fmla="*/ 1387 w 2857"/>
                  <a:gd name="T33" fmla="*/ 1721 h 1727"/>
                  <a:gd name="T34" fmla="*/ 1371 w 2857"/>
                  <a:gd name="T35" fmla="*/ 1713 h 1727"/>
                  <a:gd name="T36" fmla="*/ 31 w 2857"/>
                  <a:gd name="T37" fmla="*/ 909 h 1727"/>
                  <a:gd name="T38" fmla="*/ 16 w 2857"/>
                  <a:gd name="T39" fmla="*/ 897 h 1727"/>
                  <a:gd name="T40" fmla="*/ 5 w 2857"/>
                  <a:gd name="T41" fmla="*/ 884 h 1727"/>
                  <a:gd name="T42" fmla="*/ 0 w 2857"/>
                  <a:gd name="T43" fmla="*/ 871 h 1727"/>
                  <a:gd name="T44" fmla="*/ 0 w 2857"/>
                  <a:gd name="T45" fmla="*/ 856 h 1727"/>
                  <a:gd name="T46" fmla="*/ 5 w 2857"/>
                  <a:gd name="T47" fmla="*/ 842 h 1727"/>
                  <a:gd name="T48" fmla="*/ 16 w 2857"/>
                  <a:gd name="T49" fmla="*/ 828 h 1727"/>
                  <a:gd name="T50" fmla="*/ 31 w 2857"/>
                  <a:gd name="T51" fmla="*/ 817 h 1727"/>
                  <a:gd name="T52" fmla="*/ 1371 w 2857"/>
                  <a:gd name="T53" fmla="*/ 13 h 1727"/>
                  <a:gd name="T54" fmla="*/ 1387 w 2857"/>
                  <a:gd name="T55" fmla="*/ 6 h 1727"/>
                  <a:gd name="T56" fmla="*/ 1407 w 2857"/>
                  <a:gd name="T57" fmla="*/ 1 h 1727"/>
                  <a:gd name="T58" fmla="*/ 1428 w 2857"/>
                  <a:gd name="T59" fmla="*/ 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7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6"/>
                    </a:lnTo>
                    <a:lnTo>
                      <a:pt x="1486" y="13"/>
                    </a:lnTo>
                    <a:lnTo>
                      <a:pt x="2826" y="817"/>
                    </a:lnTo>
                    <a:lnTo>
                      <a:pt x="2844" y="831"/>
                    </a:lnTo>
                    <a:lnTo>
                      <a:pt x="2853" y="846"/>
                    </a:lnTo>
                    <a:lnTo>
                      <a:pt x="2857" y="863"/>
                    </a:lnTo>
                    <a:lnTo>
                      <a:pt x="2853" y="880"/>
                    </a:lnTo>
                    <a:lnTo>
                      <a:pt x="2844" y="895"/>
                    </a:lnTo>
                    <a:lnTo>
                      <a:pt x="2826" y="909"/>
                    </a:lnTo>
                    <a:lnTo>
                      <a:pt x="1486" y="1713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7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3"/>
                    </a:lnTo>
                    <a:lnTo>
                      <a:pt x="31" y="909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1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8"/>
                    </a:lnTo>
                    <a:lnTo>
                      <a:pt x="31" y="817"/>
                    </a:lnTo>
                    <a:lnTo>
                      <a:pt x="1371" y="13"/>
                    </a:lnTo>
                    <a:lnTo>
                      <a:pt x="1387" y="6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5" name="Freeform 8"/>
              <p:cNvSpPr>
                <a:spLocks/>
              </p:cNvSpPr>
              <p:nvPr/>
            </p:nvSpPr>
            <p:spPr bwMode="auto">
              <a:xfrm>
                <a:off x="822254" y="3556636"/>
                <a:ext cx="888897" cy="532252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6 h 1473"/>
                  <a:gd name="T4" fmla="*/ 1228 w 2455"/>
                  <a:gd name="T5" fmla="*/ 1473 h 1473"/>
                  <a:gd name="T6" fmla="*/ 0 w 2455"/>
                  <a:gd name="T7" fmla="*/ 736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3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EF89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6" name="Freeform 9"/>
              <p:cNvSpPr>
                <a:spLocks/>
              </p:cNvSpPr>
              <p:nvPr/>
            </p:nvSpPr>
            <p:spPr bwMode="auto">
              <a:xfrm>
                <a:off x="1160795" y="3766640"/>
                <a:ext cx="412767" cy="188280"/>
              </a:xfrm>
              <a:custGeom>
                <a:avLst/>
                <a:gdLst>
                  <a:gd name="T0" fmla="*/ 120 w 1142"/>
                  <a:gd name="T1" fmla="*/ 0 h 516"/>
                  <a:gd name="T2" fmla="*/ 247 w 1142"/>
                  <a:gd name="T3" fmla="*/ 27 h 516"/>
                  <a:gd name="T4" fmla="*/ 371 w 1142"/>
                  <a:gd name="T5" fmla="*/ 57 h 516"/>
                  <a:gd name="T6" fmla="*/ 494 w 1142"/>
                  <a:gd name="T7" fmla="*/ 91 h 516"/>
                  <a:gd name="T8" fmla="*/ 611 w 1142"/>
                  <a:gd name="T9" fmla="*/ 129 h 516"/>
                  <a:gd name="T10" fmla="*/ 726 w 1142"/>
                  <a:gd name="T11" fmla="*/ 172 h 516"/>
                  <a:gd name="T12" fmla="*/ 836 w 1142"/>
                  <a:gd name="T13" fmla="*/ 219 h 516"/>
                  <a:gd name="T14" fmla="*/ 942 w 1142"/>
                  <a:gd name="T15" fmla="*/ 268 h 516"/>
                  <a:gd name="T16" fmla="*/ 1045 w 1142"/>
                  <a:gd name="T17" fmla="*/ 323 h 516"/>
                  <a:gd name="T18" fmla="*/ 1142 w 1142"/>
                  <a:gd name="T19" fmla="*/ 380 h 516"/>
                  <a:gd name="T20" fmla="*/ 914 w 1142"/>
                  <a:gd name="T21" fmla="*/ 516 h 516"/>
                  <a:gd name="T22" fmla="*/ 814 w 1142"/>
                  <a:gd name="T23" fmla="*/ 464 h 516"/>
                  <a:gd name="T24" fmla="*/ 709 w 1142"/>
                  <a:gd name="T25" fmla="*/ 416 h 516"/>
                  <a:gd name="T26" fmla="*/ 600 w 1142"/>
                  <a:gd name="T27" fmla="*/ 372 h 516"/>
                  <a:gd name="T28" fmla="*/ 487 w 1142"/>
                  <a:gd name="T29" fmla="*/ 331 h 516"/>
                  <a:gd name="T30" fmla="*/ 370 w 1142"/>
                  <a:gd name="T31" fmla="*/ 295 h 516"/>
                  <a:gd name="T32" fmla="*/ 251 w 1142"/>
                  <a:gd name="T33" fmla="*/ 264 h 516"/>
                  <a:gd name="T34" fmla="*/ 127 w 1142"/>
                  <a:gd name="T35" fmla="*/ 236 h 516"/>
                  <a:gd name="T36" fmla="*/ 0 w 1142"/>
                  <a:gd name="T37" fmla="*/ 213 h 516"/>
                  <a:gd name="T38" fmla="*/ 34 w 1142"/>
                  <a:gd name="T39" fmla="*/ 109 h 516"/>
                  <a:gd name="T40" fmla="*/ 120 w 1142"/>
                  <a:gd name="T41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2" h="516">
                    <a:moveTo>
                      <a:pt x="120" y="0"/>
                    </a:moveTo>
                    <a:lnTo>
                      <a:pt x="247" y="27"/>
                    </a:lnTo>
                    <a:lnTo>
                      <a:pt x="371" y="57"/>
                    </a:lnTo>
                    <a:lnTo>
                      <a:pt x="494" y="91"/>
                    </a:lnTo>
                    <a:lnTo>
                      <a:pt x="611" y="129"/>
                    </a:lnTo>
                    <a:lnTo>
                      <a:pt x="726" y="172"/>
                    </a:lnTo>
                    <a:lnTo>
                      <a:pt x="836" y="219"/>
                    </a:lnTo>
                    <a:lnTo>
                      <a:pt x="942" y="268"/>
                    </a:lnTo>
                    <a:lnTo>
                      <a:pt x="1045" y="323"/>
                    </a:lnTo>
                    <a:lnTo>
                      <a:pt x="1142" y="380"/>
                    </a:lnTo>
                    <a:lnTo>
                      <a:pt x="914" y="516"/>
                    </a:lnTo>
                    <a:lnTo>
                      <a:pt x="814" y="464"/>
                    </a:lnTo>
                    <a:lnTo>
                      <a:pt x="709" y="416"/>
                    </a:lnTo>
                    <a:lnTo>
                      <a:pt x="600" y="372"/>
                    </a:lnTo>
                    <a:lnTo>
                      <a:pt x="487" y="331"/>
                    </a:lnTo>
                    <a:lnTo>
                      <a:pt x="370" y="295"/>
                    </a:lnTo>
                    <a:lnTo>
                      <a:pt x="251" y="264"/>
                    </a:lnTo>
                    <a:lnTo>
                      <a:pt x="127" y="236"/>
                    </a:lnTo>
                    <a:lnTo>
                      <a:pt x="0" y="213"/>
                    </a:lnTo>
                    <a:lnTo>
                      <a:pt x="34" y="109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7" name="Freeform 10"/>
              <p:cNvSpPr>
                <a:spLocks/>
              </p:cNvSpPr>
              <p:nvPr/>
            </p:nvSpPr>
            <p:spPr bwMode="auto">
              <a:xfrm>
                <a:off x="939928" y="3712329"/>
                <a:ext cx="749497" cy="226298"/>
              </a:xfrm>
              <a:custGeom>
                <a:avLst/>
                <a:gdLst>
                  <a:gd name="T0" fmla="*/ 1597 w 2073"/>
                  <a:gd name="T1" fmla="*/ 0 h 626"/>
                  <a:gd name="T2" fmla="*/ 1626 w 2073"/>
                  <a:gd name="T3" fmla="*/ 1 h 626"/>
                  <a:gd name="T4" fmla="*/ 2073 w 2073"/>
                  <a:gd name="T5" fmla="*/ 270 h 626"/>
                  <a:gd name="T6" fmla="*/ 1957 w 2073"/>
                  <a:gd name="T7" fmla="*/ 251 h 626"/>
                  <a:gd name="T8" fmla="*/ 1840 w 2073"/>
                  <a:gd name="T9" fmla="*/ 239 h 626"/>
                  <a:gd name="T10" fmla="*/ 1719 w 2073"/>
                  <a:gd name="T11" fmla="*/ 231 h 626"/>
                  <a:gd name="T12" fmla="*/ 1597 w 2073"/>
                  <a:gd name="T13" fmla="*/ 228 h 626"/>
                  <a:gd name="T14" fmla="*/ 1473 w 2073"/>
                  <a:gd name="T15" fmla="*/ 231 h 626"/>
                  <a:gd name="T16" fmla="*/ 1350 w 2073"/>
                  <a:gd name="T17" fmla="*/ 239 h 626"/>
                  <a:gd name="T18" fmla="*/ 1229 w 2073"/>
                  <a:gd name="T19" fmla="*/ 253 h 626"/>
                  <a:gd name="T20" fmla="*/ 1112 w 2073"/>
                  <a:gd name="T21" fmla="*/ 271 h 626"/>
                  <a:gd name="T22" fmla="*/ 997 w 2073"/>
                  <a:gd name="T23" fmla="*/ 294 h 626"/>
                  <a:gd name="T24" fmla="*/ 885 w 2073"/>
                  <a:gd name="T25" fmla="*/ 322 h 626"/>
                  <a:gd name="T26" fmla="*/ 776 w 2073"/>
                  <a:gd name="T27" fmla="*/ 353 h 626"/>
                  <a:gd name="T28" fmla="*/ 671 w 2073"/>
                  <a:gd name="T29" fmla="*/ 389 h 626"/>
                  <a:gd name="T30" fmla="*/ 571 w 2073"/>
                  <a:gd name="T31" fmla="*/ 429 h 626"/>
                  <a:gd name="T32" fmla="*/ 474 w 2073"/>
                  <a:gd name="T33" fmla="*/ 473 h 626"/>
                  <a:gd name="T34" fmla="*/ 382 w 2073"/>
                  <a:gd name="T35" fmla="*/ 521 h 626"/>
                  <a:gd name="T36" fmla="*/ 295 w 2073"/>
                  <a:gd name="T37" fmla="*/ 572 h 626"/>
                  <a:gd name="T38" fmla="*/ 213 w 2073"/>
                  <a:gd name="T39" fmla="*/ 626 h 626"/>
                  <a:gd name="T40" fmla="*/ 0 w 2073"/>
                  <a:gd name="T41" fmla="*/ 498 h 626"/>
                  <a:gd name="T42" fmla="*/ 84 w 2073"/>
                  <a:gd name="T43" fmla="*/ 434 h 626"/>
                  <a:gd name="T44" fmla="*/ 175 w 2073"/>
                  <a:gd name="T45" fmla="*/ 375 h 626"/>
                  <a:gd name="T46" fmla="*/ 271 w 2073"/>
                  <a:gd name="T47" fmla="*/ 318 h 626"/>
                  <a:gd name="T48" fmla="*/ 371 w 2073"/>
                  <a:gd name="T49" fmla="*/ 266 h 626"/>
                  <a:gd name="T50" fmla="*/ 476 w 2073"/>
                  <a:gd name="T51" fmla="*/ 219 h 626"/>
                  <a:gd name="T52" fmla="*/ 587 w 2073"/>
                  <a:gd name="T53" fmla="*/ 174 h 626"/>
                  <a:gd name="T54" fmla="*/ 701 w 2073"/>
                  <a:gd name="T55" fmla="*/ 135 h 626"/>
                  <a:gd name="T56" fmla="*/ 820 w 2073"/>
                  <a:gd name="T57" fmla="*/ 100 h 626"/>
                  <a:gd name="T58" fmla="*/ 942 w 2073"/>
                  <a:gd name="T59" fmla="*/ 70 h 626"/>
                  <a:gd name="T60" fmla="*/ 1067 w 2073"/>
                  <a:gd name="T61" fmla="*/ 46 h 626"/>
                  <a:gd name="T62" fmla="*/ 1196 w 2073"/>
                  <a:gd name="T63" fmla="*/ 27 h 626"/>
                  <a:gd name="T64" fmla="*/ 1327 w 2073"/>
                  <a:gd name="T65" fmla="*/ 12 h 626"/>
                  <a:gd name="T66" fmla="*/ 1460 w 2073"/>
                  <a:gd name="T67" fmla="*/ 4 h 626"/>
                  <a:gd name="T68" fmla="*/ 1597 w 2073"/>
                  <a:gd name="T69" fmla="*/ 0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3" h="626">
                    <a:moveTo>
                      <a:pt x="1597" y="0"/>
                    </a:moveTo>
                    <a:lnTo>
                      <a:pt x="1626" y="1"/>
                    </a:lnTo>
                    <a:lnTo>
                      <a:pt x="2073" y="270"/>
                    </a:lnTo>
                    <a:lnTo>
                      <a:pt x="1957" y="251"/>
                    </a:lnTo>
                    <a:lnTo>
                      <a:pt x="1840" y="239"/>
                    </a:lnTo>
                    <a:lnTo>
                      <a:pt x="1719" y="231"/>
                    </a:lnTo>
                    <a:lnTo>
                      <a:pt x="1597" y="228"/>
                    </a:lnTo>
                    <a:lnTo>
                      <a:pt x="1473" y="231"/>
                    </a:lnTo>
                    <a:lnTo>
                      <a:pt x="1350" y="239"/>
                    </a:lnTo>
                    <a:lnTo>
                      <a:pt x="1229" y="253"/>
                    </a:lnTo>
                    <a:lnTo>
                      <a:pt x="1112" y="271"/>
                    </a:lnTo>
                    <a:lnTo>
                      <a:pt x="997" y="294"/>
                    </a:lnTo>
                    <a:lnTo>
                      <a:pt x="885" y="322"/>
                    </a:lnTo>
                    <a:lnTo>
                      <a:pt x="776" y="353"/>
                    </a:lnTo>
                    <a:lnTo>
                      <a:pt x="671" y="389"/>
                    </a:lnTo>
                    <a:lnTo>
                      <a:pt x="571" y="429"/>
                    </a:lnTo>
                    <a:lnTo>
                      <a:pt x="474" y="473"/>
                    </a:lnTo>
                    <a:lnTo>
                      <a:pt x="382" y="521"/>
                    </a:lnTo>
                    <a:lnTo>
                      <a:pt x="295" y="572"/>
                    </a:lnTo>
                    <a:lnTo>
                      <a:pt x="213" y="626"/>
                    </a:lnTo>
                    <a:lnTo>
                      <a:pt x="0" y="498"/>
                    </a:lnTo>
                    <a:lnTo>
                      <a:pt x="84" y="434"/>
                    </a:lnTo>
                    <a:lnTo>
                      <a:pt x="175" y="375"/>
                    </a:lnTo>
                    <a:lnTo>
                      <a:pt x="271" y="318"/>
                    </a:lnTo>
                    <a:lnTo>
                      <a:pt x="371" y="266"/>
                    </a:lnTo>
                    <a:lnTo>
                      <a:pt x="476" y="219"/>
                    </a:lnTo>
                    <a:lnTo>
                      <a:pt x="587" y="174"/>
                    </a:lnTo>
                    <a:lnTo>
                      <a:pt x="701" y="135"/>
                    </a:lnTo>
                    <a:lnTo>
                      <a:pt x="820" y="100"/>
                    </a:lnTo>
                    <a:lnTo>
                      <a:pt x="942" y="70"/>
                    </a:lnTo>
                    <a:lnTo>
                      <a:pt x="1067" y="46"/>
                    </a:lnTo>
                    <a:lnTo>
                      <a:pt x="1196" y="27"/>
                    </a:lnTo>
                    <a:lnTo>
                      <a:pt x="1327" y="12"/>
                    </a:lnTo>
                    <a:lnTo>
                      <a:pt x="1460" y="4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8" name="Freeform 11"/>
              <p:cNvSpPr>
                <a:spLocks/>
              </p:cNvSpPr>
              <p:nvPr/>
            </p:nvSpPr>
            <p:spPr bwMode="auto">
              <a:xfrm>
                <a:off x="749839" y="3259733"/>
                <a:ext cx="1033728" cy="624582"/>
              </a:xfrm>
              <a:custGeom>
                <a:avLst/>
                <a:gdLst>
                  <a:gd name="T0" fmla="*/ 1428 w 2857"/>
                  <a:gd name="T1" fmla="*/ 0 h 1726"/>
                  <a:gd name="T2" fmla="*/ 1450 w 2857"/>
                  <a:gd name="T3" fmla="*/ 2 h 1726"/>
                  <a:gd name="T4" fmla="*/ 1469 w 2857"/>
                  <a:gd name="T5" fmla="*/ 6 h 1726"/>
                  <a:gd name="T6" fmla="*/ 1486 w 2857"/>
                  <a:gd name="T7" fmla="*/ 14 h 1726"/>
                  <a:gd name="T8" fmla="*/ 2826 w 2857"/>
                  <a:gd name="T9" fmla="*/ 816 h 1726"/>
                  <a:gd name="T10" fmla="*/ 2844 w 2857"/>
                  <a:gd name="T11" fmla="*/ 831 h 1726"/>
                  <a:gd name="T12" fmla="*/ 2853 w 2857"/>
                  <a:gd name="T13" fmla="*/ 847 h 1726"/>
                  <a:gd name="T14" fmla="*/ 2857 w 2857"/>
                  <a:gd name="T15" fmla="*/ 864 h 1726"/>
                  <a:gd name="T16" fmla="*/ 2853 w 2857"/>
                  <a:gd name="T17" fmla="*/ 879 h 1726"/>
                  <a:gd name="T18" fmla="*/ 2844 w 2857"/>
                  <a:gd name="T19" fmla="*/ 895 h 1726"/>
                  <a:gd name="T20" fmla="*/ 2826 w 2857"/>
                  <a:gd name="T21" fmla="*/ 910 h 1726"/>
                  <a:gd name="T22" fmla="*/ 1486 w 2857"/>
                  <a:gd name="T23" fmla="*/ 1712 h 1726"/>
                  <a:gd name="T24" fmla="*/ 1469 w 2857"/>
                  <a:gd name="T25" fmla="*/ 1721 h 1726"/>
                  <a:gd name="T26" fmla="*/ 1450 w 2857"/>
                  <a:gd name="T27" fmla="*/ 1724 h 1726"/>
                  <a:gd name="T28" fmla="*/ 1428 w 2857"/>
                  <a:gd name="T29" fmla="*/ 1726 h 1726"/>
                  <a:gd name="T30" fmla="*/ 1407 w 2857"/>
                  <a:gd name="T31" fmla="*/ 1724 h 1726"/>
                  <a:gd name="T32" fmla="*/ 1387 w 2857"/>
                  <a:gd name="T33" fmla="*/ 1721 h 1726"/>
                  <a:gd name="T34" fmla="*/ 1371 w 2857"/>
                  <a:gd name="T35" fmla="*/ 1712 h 1726"/>
                  <a:gd name="T36" fmla="*/ 31 w 2857"/>
                  <a:gd name="T37" fmla="*/ 910 h 1726"/>
                  <a:gd name="T38" fmla="*/ 16 w 2857"/>
                  <a:gd name="T39" fmla="*/ 897 h 1726"/>
                  <a:gd name="T40" fmla="*/ 5 w 2857"/>
                  <a:gd name="T41" fmla="*/ 884 h 1726"/>
                  <a:gd name="T42" fmla="*/ 0 w 2857"/>
                  <a:gd name="T43" fmla="*/ 870 h 1726"/>
                  <a:gd name="T44" fmla="*/ 0 w 2857"/>
                  <a:gd name="T45" fmla="*/ 856 h 1726"/>
                  <a:gd name="T46" fmla="*/ 5 w 2857"/>
                  <a:gd name="T47" fmla="*/ 842 h 1726"/>
                  <a:gd name="T48" fmla="*/ 16 w 2857"/>
                  <a:gd name="T49" fmla="*/ 829 h 1726"/>
                  <a:gd name="T50" fmla="*/ 31 w 2857"/>
                  <a:gd name="T51" fmla="*/ 816 h 1726"/>
                  <a:gd name="T52" fmla="*/ 1371 w 2857"/>
                  <a:gd name="T53" fmla="*/ 14 h 1726"/>
                  <a:gd name="T54" fmla="*/ 1387 w 2857"/>
                  <a:gd name="T55" fmla="*/ 6 h 1726"/>
                  <a:gd name="T56" fmla="*/ 1407 w 2857"/>
                  <a:gd name="T57" fmla="*/ 2 h 1726"/>
                  <a:gd name="T58" fmla="*/ 1428 w 2857"/>
                  <a:gd name="T59" fmla="*/ 0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6">
                    <a:moveTo>
                      <a:pt x="1428" y="0"/>
                    </a:moveTo>
                    <a:lnTo>
                      <a:pt x="1450" y="2"/>
                    </a:lnTo>
                    <a:lnTo>
                      <a:pt x="1469" y="6"/>
                    </a:lnTo>
                    <a:lnTo>
                      <a:pt x="1486" y="14"/>
                    </a:lnTo>
                    <a:lnTo>
                      <a:pt x="2826" y="816"/>
                    </a:lnTo>
                    <a:lnTo>
                      <a:pt x="2844" y="831"/>
                    </a:lnTo>
                    <a:lnTo>
                      <a:pt x="2853" y="847"/>
                    </a:lnTo>
                    <a:lnTo>
                      <a:pt x="2857" y="864"/>
                    </a:lnTo>
                    <a:lnTo>
                      <a:pt x="2853" y="879"/>
                    </a:lnTo>
                    <a:lnTo>
                      <a:pt x="2844" y="895"/>
                    </a:lnTo>
                    <a:lnTo>
                      <a:pt x="2826" y="910"/>
                    </a:lnTo>
                    <a:lnTo>
                      <a:pt x="1486" y="1712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6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2"/>
                    </a:lnTo>
                    <a:lnTo>
                      <a:pt x="31" y="910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0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9"/>
                    </a:lnTo>
                    <a:lnTo>
                      <a:pt x="31" y="816"/>
                    </a:lnTo>
                    <a:lnTo>
                      <a:pt x="1371" y="14"/>
                    </a:lnTo>
                    <a:lnTo>
                      <a:pt x="1387" y="6"/>
                    </a:lnTo>
                    <a:lnTo>
                      <a:pt x="1407" y="2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9" name="Freeform 12"/>
              <p:cNvSpPr>
                <a:spLocks/>
              </p:cNvSpPr>
              <p:nvPr/>
            </p:nvSpPr>
            <p:spPr bwMode="auto">
              <a:xfrm>
                <a:off x="822254" y="3304994"/>
                <a:ext cx="888897" cy="534063"/>
              </a:xfrm>
              <a:custGeom>
                <a:avLst/>
                <a:gdLst>
                  <a:gd name="T0" fmla="*/ 1228 w 2455"/>
                  <a:gd name="T1" fmla="*/ 0 h 1474"/>
                  <a:gd name="T2" fmla="*/ 2455 w 2455"/>
                  <a:gd name="T3" fmla="*/ 736 h 1474"/>
                  <a:gd name="T4" fmla="*/ 1228 w 2455"/>
                  <a:gd name="T5" fmla="*/ 1474 h 1474"/>
                  <a:gd name="T6" fmla="*/ 0 w 2455"/>
                  <a:gd name="T7" fmla="*/ 736 h 1474"/>
                  <a:gd name="T8" fmla="*/ 1228 w 2455"/>
                  <a:gd name="T9" fmla="*/ 0 h 1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4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4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AAD0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0" name="Freeform 13"/>
              <p:cNvSpPr>
                <a:spLocks/>
              </p:cNvSpPr>
              <p:nvPr/>
            </p:nvSpPr>
            <p:spPr bwMode="auto">
              <a:xfrm>
                <a:off x="887428" y="3343011"/>
                <a:ext cx="552167" cy="333110"/>
              </a:xfrm>
              <a:custGeom>
                <a:avLst/>
                <a:gdLst>
                  <a:gd name="T0" fmla="*/ 1227 w 1528"/>
                  <a:gd name="T1" fmla="*/ 0 h 916"/>
                  <a:gd name="T2" fmla="*/ 1528 w 1528"/>
                  <a:gd name="T3" fmla="*/ 180 h 916"/>
                  <a:gd name="T4" fmla="*/ 299 w 1528"/>
                  <a:gd name="T5" fmla="*/ 916 h 916"/>
                  <a:gd name="T6" fmla="*/ 0 w 1528"/>
                  <a:gd name="T7" fmla="*/ 736 h 916"/>
                  <a:gd name="T8" fmla="*/ 1227 w 1528"/>
                  <a:gd name="T9" fmla="*/ 0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8" h="916">
                    <a:moveTo>
                      <a:pt x="1227" y="0"/>
                    </a:moveTo>
                    <a:lnTo>
                      <a:pt x="1528" y="180"/>
                    </a:lnTo>
                    <a:lnTo>
                      <a:pt x="299" y="916"/>
                    </a:lnTo>
                    <a:lnTo>
                      <a:pt x="0" y="736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1" name="Freeform 14"/>
              <p:cNvSpPr>
                <a:spLocks/>
              </p:cNvSpPr>
              <p:nvPr/>
            </p:nvSpPr>
            <p:spPr bwMode="auto">
              <a:xfrm>
                <a:off x="1053983" y="3440772"/>
                <a:ext cx="546735" cy="334921"/>
              </a:xfrm>
              <a:custGeom>
                <a:avLst/>
                <a:gdLst>
                  <a:gd name="T0" fmla="*/ 1213 w 1513"/>
                  <a:gd name="T1" fmla="*/ 0 h 923"/>
                  <a:gd name="T2" fmla="*/ 1513 w 1513"/>
                  <a:gd name="T3" fmla="*/ 180 h 923"/>
                  <a:gd name="T4" fmla="*/ 295 w 1513"/>
                  <a:gd name="T5" fmla="*/ 923 h 923"/>
                  <a:gd name="T6" fmla="*/ 0 w 1513"/>
                  <a:gd name="T7" fmla="*/ 745 h 923"/>
                  <a:gd name="T8" fmla="*/ 1213 w 1513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3" h="923">
                    <a:moveTo>
                      <a:pt x="1213" y="0"/>
                    </a:moveTo>
                    <a:lnTo>
                      <a:pt x="1513" y="180"/>
                    </a:lnTo>
                    <a:lnTo>
                      <a:pt x="295" y="923"/>
                    </a:lnTo>
                    <a:lnTo>
                      <a:pt x="0" y="745"/>
                    </a:lnTo>
                    <a:lnTo>
                      <a:pt x="1213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2" name="Freeform 15"/>
              <p:cNvSpPr>
                <a:spLocks/>
              </p:cNvSpPr>
              <p:nvPr/>
            </p:nvSpPr>
            <p:spPr bwMode="auto">
              <a:xfrm>
                <a:off x="1099242" y="3364736"/>
                <a:ext cx="510527" cy="307765"/>
              </a:xfrm>
              <a:custGeom>
                <a:avLst/>
                <a:gdLst>
                  <a:gd name="T0" fmla="*/ 184 w 1412"/>
                  <a:gd name="T1" fmla="*/ 0 h 847"/>
                  <a:gd name="T2" fmla="*/ 1412 w 1412"/>
                  <a:gd name="T3" fmla="*/ 737 h 847"/>
                  <a:gd name="T4" fmla="*/ 1227 w 1412"/>
                  <a:gd name="T5" fmla="*/ 847 h 847"/>
                  <a:gd name="T6" fmla="*/ 0 w 1412"/>
                  <a:gd name="T7" fmla="*/ 111 h 847"/>
                  <a:gd name="T8" fmla="*/ 184 w 1412"/>
                  <a:gd name="T9" fmla="*/ 0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2" h="847">
                    <a:moveTo>
                      <a:pt x="184" y="0"/>
                    </a:moveTo>
                    <a:lnTo>
                      <a:pt x="1412" y="737"/>
                    </a:lnTo>
                    <a:lnTo>
                      <a:pt x="1227" y="847"/>
                    </a:lnTo>
                    <a:lnTo>
                      <a:pt x="0" y="11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3" name="Freeform 16"/>
              <p:cNvSpPr>
                <a:spLocks/>
              </p:cNvSpPr>
              <p:nvPr/>
            </p:nvSpPr>
            <p:spPr bwMode="auto">
              <a:xfrm>
                <a:off x="749839" y="3008091"/>
                <a:ext cx="1033728" cy="624582"/>
              </a:xfrm>
              <a:custGeom>
                <a:avLst/>
                <a:gdLst>
                  <a:gd name="T0" fmla="*/ 1428 w 2857"/>
                  <a:gd name="T1" fmla="*/ 0 h 1725"/>
                  <a:gd name="T2" fmla="*/ 1450 w 2857"/>
                  <a:gd name="T3" fmla="*/ 1 h 1725"/>
                  <a:gd name="T4" fmla="*/ 1469 w 2857"/>
                  <a:gd name="T5" fmla="*/ 4 h 1725"/>
                  <a:gd name="T6" fmla="*/ 1486 w 2857"/>
                  <a:gd name="T7" fmla="*/ 12 h 1725"/>
                  <a:gd name="T8" fmla="*/ 2826 w 2857"/>
                  <a:gd name="T9" fmla="*/ 816 h 1725"/>
                  <a:gd name="T10" fmla="*/ 2844 w 2857"/>
                  <a:gd name="T11" fmla="*/ 830 h 1725"/>
                  <a:gd name="T12" fmla="*/ 2853 w 2857"/>
                  <a:gd name="T13" fmla="*/ 846 h 1725"/>
                  <a:gd name="T14" fmla="*/ 2857 w 2857"/>
                  <a:gd name="T15" fmla="*/ 862 h 1725"/>
                  <a:gd name="T16" fmla="*/ 2853 w 2857"/>
                  <a:gd name="T17" fmla="*/ 879 h 1725"/>
                  <a:gd name="T18" fmla="*/ 2844 w 2857"/>
                  <a:gd name="T19" fmla="*/ 894 h 1725"/>
                  <a:gd name="T20" fmla="*/ 2826 w 2857"/>
                  <a:gd name="T21" fmla="*/ 908 h 1725"/>
                  <a:gd name="T22" fmla="*/ 1486 w 2857"/>
                  <a:gd name="T23" fmla="*/ 1712 h 1725"/>
                  <a:gd name="T24" fmla="*/ 1469 w 2857"/>
                  <a:gd name="T25" fmla="*/ 1719 h 1725"/>
                  <a:gd name="T26" fmla="*/ 1450 w 2857"/>
                  <a:gd name="T27" fmla="*/ 1724 h 1725"/>
                  <a:gd name="T28" fmla="*/ 1428 w 2857"/>
                  <a:gd name="T29" fmla="*/ 1725 h 1725"/>
                  <a:gd name="T30" fmla="*/ 1407 w 2857"/>
                  <a:gd name="T31" fmla="*/ 1724 h 1725"/>
                  <a:gd name="T32" fmla="*/ 1387 w 2857"/>
                  <a:gd name="T33" fmla="*/ 1719 h 1725"/>
                  <a:gd name="T34" fmla="*/ 1371 w 2857"/>
                  <a:gd name="T35" fmla="*/ 1712 h 1725"/>
                  <a:gd name="T36" fmla="*/ 31 w 2857"/>
                  <a:gd name="T37" fmla="*/ 908 h 1725"/>
                  <a:gd name="T38" fmla="*/ 16 w 2857"/>
                  <a:gd name="T39" fmla="*/ 897 h 1725"/>
                  <a:gd name="T40" fmla="*/ 5 w 2857"/>
                  <a:gd name="T41" fmla="*/ 883 h 1725"/>
                  <a:gd name="T42" fmla="*/ 0 w 2857"/>
                  <a:gd name="T43" fmla="*/ 869 h 1725"/>
                  <a:gd name="T44" fmla="*/ 0 w 2857"/>
                  <a:gd name="T45" fmla="*/ 854 h 1725"/>
                  <a:gd name="T46" fmla="*/ 5 w 2857"/>
                  <a:gd name="T47" fmla="*/ 841 h 1725"/>
                  <a:gd name="T48" fmla="*/ 16 w 2857"/>
                  <a:gd name="T49" fmla="*/ 828 h 1725"/>
                  <a:gd name="T50" fmla="*/ 31 w 2857"/>
                  <a:gd name="T51" fmla="*/ 816 h 1725"/>
                  <a:gd name="T52" fmla="*/ 1371 w 2857"/>
                  <a:gd name="T53" fmla="*/ 12 h 1725"/>
                  <a:gd name="T54" fmla="*/ 1387 w 2857"/>
                  <a:gd name="T55" fmla="*/ 4 h 1725"/>
                  <a:gd name="T56" fmla="*/ 1407 w 2857"/>
                  <a:gd name="T57" fmla="*/ 1 h 1725"/>
                  <a:gd name="T58" fmla="*/ 1428 w 2857"/>
                  <a:gd name="T59" fmla="*/ 0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5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4"/>
                    </a:lnTo>
                    <a:lnTo>
                      <a:pt x="1486" y="12"/>
                    </a:lnTo>
                    <a:lnTo>
                      <a:pt x="2826" y="816"/>
                    </a:lnTo>
                    <a:lnTo>
                      <a:pt x="2844" y="830"/>
                    </a:lnTo>
                    <a:lnTo>
                      <a:pt x="2853" y="846"/>
                    </a:lnTo>
                    <a:lnTo>
                      <a:pt x="2857" y="862"/>
                    </a:lnTo>
                    <a:lnTo>
                      <a:pt x="2853" y="879"/>
                    </a:lnTo>
                    <a:lnTo>
                      <a:pt x="2844" y="894"/>
                    </a:lnTo>
                    <a:lnTo>
                      <a:pt x="2826" y="908"/>
                    </a:lnTo>
                    <a:lnTo>
                      <a:pt x="1486" y="1712"/>
                    </a:lnTo>
                    <a:lnTo>
                      <a:pt x="1469" y="1719"/>
                    </a:lnTo>
                    <a:lnTo>
                      <a:pt x="1450" y="1724"/>
                    </a:lnTo>
                    <a:lnTo>
                      <a:pt x="1428" y="1725"/>
                    </a:lnTo>
                    <a:lnTo>
                      <a:pt x="1407" y="1724"/>
                    </a:lnTo>
                    <a:lnTo>
                      <a:pt x="1387" y="1719"/>
                    </a:lnTo>
                    <a:lnTo>
                      <a:pt x="1371" y="1712"/>
                    </a:lnTo>
                    <a:lnTo>
                      <a:pt x="31" y="908"/>
                    </a:lnTo>
                    <a:lnTo>
                      <a:pt x="16" y="897"/>
                    </a:lnTo>
                    <a:lnTo>
                      <a:pt x="5" y="883"/>
                    </a:lnTo>
                    <a:lnTo>
                      <a:pt x="0" y="869"/>
                    </a:lnTo>
                    <a:lnTo>
                      <a:pt x="0" y="854"/>
                    </a:lnTo>
                    <a:lnTo>
                      <a:pt x="5" y="841"/>
                    </a:lnTo>
                    <a:lnTo>
                      <a:pt x="16" y="828"/>
                    </a:lnTo>
                    <a:lnTo>
                      <a:pt x="31" y="816"/>
                    </a:lnTo>
                    <a:lnTo>
                      <a:pt x="1371" y="12"/>
                    </a:lnTo>
                    <a:lnTo>
                      <a:pt x="1387" y="4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4" name="Freeform 17"/>
              <p:cNvSpPr>
                <a:spLocks/>
              </p:cNvSpPr>
              <p:nvPr/>
            </p:nvSpPr>
            <p:spPr bwMode="auto">
              <a:xfrm>
                <a:off x="822254" y="3053350"/>
                <a:ext cx="888897" cy="534063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7 h 1473"/>
                  <a:gd name="T4" fmla="*/ 1228 w 2455"/>
                  <a:gd name="T5" fmla="*/ 1473 h 1473"/>
                  <a:gd name="T6" fmla="*/ 0 w 2455"/>
                  <a:gd name="T7" fmla="*/ 737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7"/>
                    </a:lnTo>
                    <a:lnTo>
                      <a:pt x="1228" y="1473"/>
                    </a:lnTo>
                    <a:lnTo>
                      <a:pt x="0" y="737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5" name="Freeform 18"/>
              <p:cNvSpPr>
                <a:spLocks/>
              </p:cNvSpPr>
              <p:nvPr/>
            </p:nvSpPr>
            <p:spPr bwMode="auto">
              <a:xfrm>
                <a:off x="1160795" y="3053350"/>
                <a:ext cx="550356" cy="459837"/>
              </a:xfrm>
              <a:custGeom>
                <a:avLst/>
                <a:gdLst>
                  <a:gd name="T0" fmla="*/ 290 w 1517"/>
                  <a:gd name="T1" fmla="*/ 0 h 1271"/>
                  <a:gd name="T2" fmla="*/ 1517 w 1517"/>
                  <a:gd name="T3" fmla="*/ 737 h 1271"/>
                  <a:gd name="T4" fmla="*/ 627 w 1517"/>
                  <a:gd name="T5" fmla="*/ 1271 h 1271"/>
                  <a:gd name="T6" fmla="*/ 603 w 1517"/>
                  <a:gd name="T7" fmla="*/ 1241 h 1271"/>
                  <a:gd name="T8" fmla="*/ 586 w 1517"/>
                  <a:gd name="T9" fmla="*/ 1212 h 1271"/>
                  <a:gd name="T10" fmla="*/ 577 w 1517"/>
                  <a:gd name="T11" fmla="*/ 1182 h 1271"/>
                  <a:gd name="T12" fmla="*/ 572 w 1517"/>
                  <a:gd name="T13" fmla="*/ 1151 h 1271"/>
                  <a:gd name="T14" fmla="*/ 572 w 1517"/>
                  <a:gd name="T15" fmla="*/ 1120 h 1271"/>
                  <a:gd name="T16" fmla="*/ 574 w 1517"/>
                  <a:gd name="T17" fmla="*/ 1090 h 1271"/>
                  <a:gd name="T18" fmla="*/ 580 w 1517"/>
                  <a:gd name="T19" fmla="*/ 1058 h 1271"/>
                  <a:gd name="T20" fmla="*/ 587 w 1517"/>
                  <a:gd name="T21" fmla="*/ 1027 h 1271"/>
                  <a:gd name="T22" fmla="*/ 595 w 1517"/>
                  <a:gd name="T23" fmla="*/ 995 h 1271"/>
                  <a:gd name="T24" fmla="*/ 601 w 1517"/>
                  <a:gd name="T25" fmla="*/ 964 h 1271"/>
                  <a:gd name="T26" fmla="*/ 606 w 1517"/>
                  <a:gd name="T27" fmla="*/ 932 h 1271"/>
                  <a:gd name="T28" fmla="*/ 608 w 1517"/>
                  <a:gd name="T29" fmla="*/ 901 h 1271"/>
                  <a:gd name="T30" fmla="*/ 606 w 1517"/>
                  <a:gd name="T31" fmla="*/ 871 h 1271"/>
                  <a:gd name="T32" fmla="*/ 600 w 1517"/>
                  <a:gd name="T33" fmla="*/ 839 h 1271"/>
                  <a:gd name="T34" fmla="*/ 590 w 1517"/>
                  <a:gd name="T35" fmla="*/ 819 h 1271"/>
                  <a:gd name="T36" fmla="*/ 574 w 1517"/>
                  <a:gd name="T37" fmla="*/ 797 h 1271"/>
                  <a:gd name="T38" fmla="*/ 556 w 1517"/>
                  <a:gd name="T39" fmla="*/ 776 h 1271"/>
                  <a:gd name="T40" fmla="*/ 532 w 1517"/>
                  <a:gd name="T41" fmla="*/ 754 h 1271"/>
                  <a:gd name="T42" fmla="*/ 515 w 1517"/>
                  <a:gd name="T43" fmla="*/ 737 h 1271"/>
                  <a:gd name="T44" fmla="*/ 498 w 1517"/>
                  <a:gd name="T45" fmla="*/ 718 h 1271"/>
                  <a:gd name="T46" fmla="*/ 483 w 1517"/>
                  <a:gd name="T47" fmla="*/ 700 h 1271"/>
                  <a:gd name="T48" fmla="*/ 471 w 1517"/>
                  <a:gd name="T49" fmla="*/ 681 h 1271"/>
                  <a:gd name="T50" fmla="*/ 465 w 1517"/>
                  <a:gd name="T51" fmla="*/ 660 h 1271"/>
                  <a:gd name="T52" fmla="*/ 465 w 1517"/>
                  <a:gd name="T53" fmla="*/ 639 h 1271"/>
                  <a:gd name="T54" fmla="*/ 470 w 1517"/>
                  <a:gd name="T55" fmla="*/ 617 h 1271"/>
                  <a:gd name="T56" fmla="*/ 479 w 1517"/>
                  <a:gd name="T57" fmla="*/ 596 h 1271"/>
                  <a:gd name="T58" fmla="*/ 490 w 1517"/>
                  <a:gd name="T59" fmla="*/ 575 h 1271"/>
                  <a:gd name="T60" fmla="*/ 502 w 1517"/>
                  <a:gd name="T61" fmla="*/ 554 h 1271"/>
                  <a:gd name="T62" fmla="*/ 511 w 1517"/>
                  <a:gd name="T63" fmla="*/ 533 h 1271"/>
                  <a:gd name="T64" fmla="*/ 519 w 1517"/>
                  <a:gd name="T65" fmla="*/ 512 h 1271"/>
                  <a:gd name="T66" fmla="*/ 521 w 1517"/>
                  <a:gd name="T67" fmla="*/ 490 h 1271"/>
                  <a:gd name="T68" fmla="*/ 517 w 1517"/>
                  <a:gd name="T69" fmla="*/ 467 h 1271"/>
                  <a:gd name="T70" fmla="*/ 503 w 1517"/>
                  <a:gd name="T71" fmla="*/ 439 h 1271"/>
                  <a:gd name="T72" fmla="*/ 482 w 1517"/>
                  <a:gd name="T73" fmla="*/ 410 h 1271"/>
                  <a:gd name="T74" fmla="*/ 454 w 1517"/>
                  <a:gd name="T75" fmla="*/ 384 h 1271"/>
                  <a:gd name="T76" fmla="*/ 422 w 1517"/>
                  <a:gd name="T77" fmla="*/ 357 h 1271"/>
                  <a:gd name="T78" fmla="*/ 384 w 1517"/>
                  <a:gd name="T79" fmla="*/ 332 h 1271"/>
                  <a:gd name="T80" fmla="*/ 344 w 1517"/>
                  <a:gd name="T81" fmla="*/ 306 h 1271"/>
                  <a:gd name="T82" fmla="*/ 301 w 1517"/>
                  <a:gd name="T83" fmla="*/ 283 h 1271"/>
                  <a:gd name="T84" fmla="*/ 257 w 1517"/>
                  <a:gd name="T85" fmla="*/ 261 h 1271"/>
                  <a:gd name="T86" fmla="*/ 213 w 1517"/>
                  <a:gd name="T87" fmla="*/ 242 h 1271"/>
                  <a:gd name="T88" fmla="*/ 170 w 1517"/>
                  <a:gd name="T89" fmla="*/ 223 h 1271"/>
                  <a:gd name="T90" fmla="*/ 128 w 1517"/>
                  <a:gd name="T91" fmla="*/ 207 h 1271"/>
                  <a:gd name="T92" fmla="*/ 91 w 1517"/>
                  <a:gd name="T93" fmla="*/ 192 h 1271"/>
                  <a:gd name="T94" fmla="*/ 78 w 1517"/>
                  <a:gd name="T95" fmla="*/ 190 h 1271"/>
                  <a:gd name="T96" fmla="*/ 63 w 1517"/>
                  <a:gd name="T97" fmla="*/ 186 h 1271"/>
                  <a:gd name="T98" fmla="*/ 43 w 1517"/>
                  <a:gd name="T99" fmla="*/ 183 h 1271"/>
                  <a:gd name="T100" fmla="*/ 22 w 1517"/>
                  <a:gd name="T101" fmla="*/ 178 h 1271"/>
                  <a:gd name="T102" fmla="*/ 0 w 1517"/>
                  <a:gd name="T103" fmla="*/ 174 h 1271"/>
                  <a:gd name="T104" fmla="*/ 290 w 1517"/>
                  <a:gd name="T10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17" h="1271">
                    <a:moveTo>
                      <a:pt x="290" y="0"/>
                    </a:moveTo>
                    <a:lnTo>
                      <a:pt x="1517" y="737"/>
                    </a:lnTo>
                    <a:lnTo>
                      <a:pt x="627" y="1271"/>
                    </a:lnTo>
                    <a:lnTo>
                      <a:pt x="603" y="1241"/>
                    </a:lnTo>
                    <a:lnTo>
                      <a:pt x="586" y="1212"/>
                    </a:lnTo>
                    <a:lnTo>
                      <a:pt x="577" y="1182"/>
                    </a:lnTo>
                    <a:lnTo>
                      <a:pt x="572" y="1151"/>
                    </a:lnTo>
                    <a:lnTo>
                      <a:pt x="572" y="1120"/>
                    </a:lnTo>
                    <a:lnTo>
                      <a:pt x="574" y="1090"/>
                    </a:lnTo>
                    <a:lnTo>
                      <a:pt x="580" y="1058"/>
                    </a:lnTo>
                    <a:lnTo>
                      <a:pt x="587" y="1027"/>
                    </a:lnTo>
                    <a:lnTo>
                      <a:pt x="595" y="995"/>
                    </a:lnTo>
                    <a:lnTo>
                      <a:pt x="601" y="964"/>
                    </a:lnTo>
                    <a:lnTo>
                      <a:pt x="606" y="932"/>
                    </a:lnTo>
                    <a:lnTo>
                      <a:pt x="608" y="901"/>
                    </a:lnTo>
                    <a:lnTo>
                      <a:pt x="606" y="871"/>
                    </a:lnTo>
                    <a:lnTo>
                      <a:pt x="600" y="839"/>
                    </a:lnTo>
                    <a:lnTo>
                      <a:pt x="590" y="819"/>
                    </a:lnTo>
                    <a:lnTo>
                      <a:pt x="574" y="797"/>
                    </a:lnTo>
                    <a:lnTo>
                      <a:pt x="556" y="776"/>
                    </a:lnTo>
                    <a:lnTo>
                      <a:pt x="532" y="754"/>
                    </a:lnTo>
                    <a:lnTo>
                      <a:pt x="515" y="737"/>
                    </a:lnTo>
                    <a:lnTo>
                      <a:pt x="498" y="718"/>
                    </a:lnTo>
                    <a:lnTo>
                      <a:pt x="483" y="700"/>
                    </a:lnTo>
                    <a:lnTo>
                      <a:pt x="471" y="681"/>
                    </a:lnTo>
                    <a:lnTo>
                      <a:pt x="465" y="660"/>
                    </a:lnTo>
                    <a:lnTo>
                      <a:pt x="465" y="639"/>
                    </a:lnTo>
                    <a:lnTo>
                      <a:pt x="470" y="617"/>
                    </a:lnTo>
                    <a:lnTo>
                      <a:pt x="479" y="596"/>
                    </a:lnTo>
                    <a:lnTo>
                      <a:pt x="490" y="575"/>
                    </a:lnTo>
                    <a:lnTo>
                      <a:pt x="502" y="554"/>
                    </a:lnTo>
                    <a:lnTo>
                      <a:pt x="511" y="533"/>
                    </a:lnTo>
                    <a:lnTo>
                      <a:pt x="519" y="512"/>
                    </a:lnTo>
                    <a:lnTo>
                      <a:pt x="521" y="490"/>
                    </a:lnTo>
                    <a:lnTo>
                      <a:pt x="517" y="467"/>
                    </a:lnTo>
                    <a:lnTo>
                      <a:pt x="503" y="439"/>
                    </a:lnTo>
                    <a:lnTo>
                      <a:pt x="482" y="410"/>
                    </a:lnTo>
                    <a:lnTo>
                      <a:pt x="454" y="384"/>
                    </a:lnTo>
                    <a:lnTo>
                      <a:pt x="422" y="357"/>
                    </a:lnTo>
                    <a:lnTo>
                      <a:pt x="384" y="332"/>
                    </a:lnTo>
                    <a:lnTo>
                      <a:pt x="344" y="306"/>
                    </a:lnTo>
                    <a:lnTo>
                      <a:pt x="301" y="283"/>
                    </a:lnTo>
                    <a:lnTo>
                      <a:pt x="257" y="261"/>
                    </a:lnTo>
                    <a:lnTo>
                      <a:pt x="213" y="242"/>
                    </a:lnTo>
                    <a:lnTo>
                      <a:pt x="170" y="223"/>
                    </a:lnTo>
                    <a:lnTo>
                      <a:pt x="128" y="207"/>
                    </a:lnTo>
                    <a:lnTo>
                      <a:pt x="91" y="192"/>
                    </a:lnTo>
                    <a:lnTo>
                      <a:pt x="78" y="190"/>
                    </a:lnTo>
                    <a:lnTo>
                      <a:pt x="63" y="186"/>
                    </a:lnTo>
                    <a:lnTo>
                      <a:pt x="43" y="183"/>
                    </a:lnTo>
                    <a:lnTo>
                      <a:pt x="22" y="178"/>
                    </a:lnTo>
                    <a:lnTo>
                      <a:pt x="0" y="174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377A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6" name="Freeform 19"/>
              <p:cNvSpPr>
                <a:spLocks/>
              </p:cNvSpPr>
              <p:nvPr/>
            </p:nvSpPr>
            <p:spPr bwMode="auto">
              <a:xfrm>
                <a:off x="1126398" y="3234388"/>
                <a:ext cx="70605" cy="47070"/>
              </a:xfrm>
              <a:custGeom>
                <a:avLst/>
                <a:gdLst>
                  <a:gd name="T0" fmla="*/ 100 w 197"/>
                  <a:gd name="T1" fmla="*/ 0 h 131"/>
                  <a:gd name="T2" fmla="*/ 126 w 197"/>
                  <a:gd name="T3" fmla="*/ 3 h 131"/>
                  <a:gd name="T4" fmla="*/ 149 w 197"/>
                  <a:gd name="T5" fmla="*/ 9 h 131"/>
                  <a:gd name="T6" fmla="*/ 168 w 197"/>
                  <a:gd name="T7" fmla="*/ 19 h 131"/>
                  <a:gd name="T8" fmla="*/ 183 w 197"/>
                  <a:gd name="T9" fmla="*/ 32 h 131"/>
                  <a:gd name="T10" fmla="*/ 194 w 197"/>
                  <a:gd name="T11" fmla="*/ 47 h 131"/>
                  <a:gd name="T12" fmla="*/ 197 w 197"/>
                  <a:gd name="T13" fmla="*/ 64 h 131"/>
                  <a:gd name="T14" fmla="*/ 195 w 197"/>
                  <a:gd name="T15" fmla="*/ 82 h 131"/>
                  <a:gd name="T16" fmla="*/ 185 w 197"/>
                  <a:gd name="T17" fmla="*/ 99 h 131"/>
                  <a:gd name="T18" fmla="*/ 169 w 197"/>
                  <a:gd name="T19" fmla="*/ 112 h 131"/>
                  <a:gd name="T20" fmla="*/ 148 w 197"/>
                  <a:gd name="T21" fmla="*/ 123 h 131"/>
                  <a:gd name="T22" fmla="*/ 123 w 197"/>
                  <a:gd name="T23" fmla="*/ 129 h 131"/>
                  <a:gd name="T24" fmla="*/ 96 w 197"/>
                  <a:gd name="T25" fmla="*/ 131 h 131"/>
                  <a:gd name="T26" fmla="*/ 69 w 197"/>
                  <a:gd name="T27" fmla="*/ 128 h 131"/>
                  <a:gd name="T28" fmla="*/ 45 w 197"/>
                  <a:gd name="T29" fmla="*/ 121 h 131"/>
                  <a:gd name="T30" fmla="*/ 26 w 197"/>
                  <a:gd name="T31" fmla="*/ 110 h 131"/>
                  <a:gd name="T32" fmla="*/ 11 w 197"/>
                  <a:gd name="T33" fmla="*/ 95 h 131"/>
                  <a:gd name="T34" fmla="*/ 1 w 197"/>
                  <a:gd name="T35" fmla="*/ 78 h 131"/>
                  <a:gd name="T36" fmla="*/ 0 w 197"/>
                  <a:gd name="T37" fmla="*/ 61 h 131"/>
                  <a:gd name="T38" fmla="*/ 5 w 197"/>
                  <a:gd name="T39" fmla="*/ 44 h 131"/>
                  <a:gd name="T40" fmla="*/ 16 w 197"/>
                  <a:gd name="T41" fmla="*/ 30 h 131"/>
                  <a:gd name="T42" fmla="*/ 33 w 197"/>
                  <a:gd name="T43" fmla="*/ 17 h 131"/>
                  <a:gd name="T44" fmla="*/ 52 w 197"/>
                  <a:gd name="T45" fmla="*/ 8 h 131"/>
                  <a:gd name="T46" fmla="*/ 75 w 197"/>
                  <a:gd name="T47" fmla="*/ 2 h 131"/>
                  <a:gd name="T48" fmla="*/ 100 w 197"/>
                  <a:gd name="T4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7" h="131">
                    <a:moveTo>
                      <a:pt x="100" y="0"/>
                    </a:moveTo>
                    <a:lnTo>
                      <a:pt x="126" y="3"/>
                    </a:lnTo>
                    <a:lnTo>
                      <a:pt x="149" y="9"/>
                    </a:lnTo>
                    <a:lnTo>
                      <a:pt x="168" y="19"/>
                    </a:lnTo>
                    <a:lnTo>
                      <a:pt x="183" y="32"/>
                    </a:lnTo>
                    <a:lnTo>
                      <a:pt x="194" y="47"/>
                    </a:lnTo>
                    <a:lnTo>
                      <a:pt x="197" y="64"/>
                    </a:lnTo>
                    <a:lnTo>
                      <a:pt x="195" y="82"/>
                    </a:lnTo>
                    <a:lnTo>
                      <a:pt x="185" y="99"/>
                    </a:lnTo>
                    <a:lnTo>
                      <a:pt x="169" y="112"/>
                    </a:lnTo>
                    <a:lnTo>
                      <a:pt x="148" y="123"/>
                    </a:lnTo>
                    <a:lnTo>
                      <a:pt x="123" y="129"/>
                    </a:lnTo>
                    <a:lnTo>
                      <a:pt x="96" y="131"/>
                    </a:lnTo>
                    <a:lnTo>
                      <a:pt x="69" y="128"/>
                    </a:lnTo>
                    <a:lnTo>
                      <a:pt x="45" y="121"/>
                    </a:lnTo>
                    <a:lnTo>
                      <a:pt x="26" y="110"/>
                    </a:lnTo>
                    <a:lnTo>
                      <a:pt x="11" y="95"/>
                    </a:lnTo>
                    <a:lnTo>
                      <a:pt x="1" y="78"/>
                    </a:lnTo>
                    <a:lnTo>
                      <a:pt x="0" y="61"/>
                    </a:lnTo>
                    <a:lnTo>
                      <a:pt x="5" y="44"/>
                    </a:lnTo>
                    <a:lnTo>
                      <a:pt x="16" y="30"/>
                    </a:lnTo>
                    <a:lnTo>
                      <a:pt x="33" y="17"/>
                    </a:lnTo>
                    <a:lnTo>
                      <a:pt x="52" y="8"/>
                    </a:lnTo>
                    <a:lnTo>
                      <a:pt x="75" y="2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7" name="Freeform 20"/>
              <p:cNvSpPr>
                <a:spLocks/>
              </p:cNvSpPr>
              <p:nvPr/>
            </p:nvSpPr>
            <p:spPr bwMode="auto">
              <a:xfrm>
                <a:off x="1092000" y="3355684"/>
                <a:ext cx="103192" cy="68794"/>
              </a:xfrm>
              <a:custGeom>
                <a:avLst/>
                <a:gdLst>
                  <a:gd name="T0" fmla="*/ 146 w 286"/>
                  <a:gd name="T1" fmla="*/ 0 h 189"/>
                  <a:gd name="T2" fmla="*/ 177 w 286"/>
                  <a:gd name="T3" fmla="*/ 2 h 189"/>
                  <a:gd name="T4" fmla="*/ 206 w 286"/>
                  <a:gd name="T5" fmla="*/ 9 h 189"/>
                  <a:gd name="T6" fmla="*/ 232 w 286"/>
                  <a:gd name="T7" fmla="*/ 20 h 189"/>
                  <a:gd name="T8" fmla="*/ 254 w 286"/>
                  <a:gd name="T9" fmla="*/ 35 h 189"/>
                  <a:gd name="T10" fmla="*/ 270 w 286"/>
                  <a:gd name="T11" fmla="*/ 52 h 189"/>
                  <a:gd name="T12" fmla="*/ 281 w 286"/>
                  <a:gd name="T13" fmla="*/ 71 h 189"/>
                  <a:gd name="T14" fmla="*/ 286 w 286"/>
                  <a:gd name="T15" fmla="*/ 91 h 189"/>
                  <a:gd name="T16" fmla="*/ 283 w 286"/>
                  <a:gd name="T17" fmla="*/ 114 h 189"/>
                  <a:gd name="T18" fmla="*/ 272 w 286"/>
                  <a:gd name="T19" fmla="*/ 135 h 189"/>
                  <a:gd name="T20" fmla="*/ 255 w 286"/>
                  <a:gd name="T21" fmla="*/ 153 h 189"/>
                  <a:gd name="T22" fmla="*/ 232 w 286"/>
                  <a:gd name="T23" fmla="*/ 169 h 189"/>
                  <a:gd name="T24" fmla="*/ 204 w 286"/>
                  <a:gd name="T25" fmla="*/ 180 h 189"/>
                  <a:gd name="T26" fmla="*/ 173 w 286"/>
                  <a:gd name="T27" fmla="*/ 187 h 189"/>
                  <a:gd name="T28" fmla="*/ 139 w 286"/>
                  <a:gd name="T29" fmla="*/ 189 h 189"/>
                  <a:gd name="T30" fmla="*/ 105 w 286"/>
                  <a:gd name="T31" fmla="*/ 186 h 189"/>
                  <a:gd name="T32" fmla="*/ 73 w 286"/>
                  <a:gd name="T33" fmla="*/ 177 h 189"/>
                  <a:gd name="T34" fmla="*/ 47 w 286"/>
                  <a:gd name="T35" fmla="*/ 165 h 189"/>
                  <a:gd name="T36" fmla="*/ 25 w 286"/>
                  <a:gd name="T37" fmla="*/ 149 h 189"/>
                  <a:gd name="T38" fmla="*/ 9 w 286"/>
                  <a:gd name="T39" fmla="*/ 130 h 189"/>
                  <a:gd name="T40" fmla="*/ 1 w 286"/>
                  <a:gd name="T41" fmla="*/ 110 h 189"/>
                  <a:gd name="T42" fmla="*/ 0 w 286"/>
                  <a:gd name="T43" fmla="*/ 88 h 189"/>
                  <a:gd name="T44" fmla="*/ 4 w 286"/>
                  <a:gd name="T45" fmla="*/ 66 h 189"/>
                  <a:gd name="T46" fmla="*/ 18 w 286"/>
                  <a:gd name="T47" fmla="*/ 47 h 189"/>
                  <a:gd name="T48" fmla="*/ 35 w 286"/>
                  <a:gd name="T49" fmla="*/ 31 h 189"/>
                  <a:gd name="T50" fmla="*/ 58 w 286"/>
                  <a:gd name="T51" fmla="*/ 18 h 189"/>
                  <a:gd name="T52" fmla="*/ 84 w 286"/>
                  <a:gd name="T53" fmla="*/ 7 h 189"/>
                  <a:gd name="T54" fmla="*/ 113 w 286"/>
                  <a:gd name="T55" fmla="*/ 1 h 189"/>
                  <a:gd name="T56" fmla="*/ 146 w 286"/>
                  <a:gd name="T57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6" h="189">
                    <a:moveTo>
                      <a:pt x="146" y="0"/>
                    </a:moveTo>
                    <a:lnTo>
                      <a:pt x="177" y="2"/>
                    </a:lnTo>
                    <a:lnTo>
                      <a:pt x="206" y="9"/>
                    </a:lnTo>
                    <a:lnTo>
                      <a:pt x="232" y="20"/>
                    </a:lnTo>
                    <a:lnTo>
                      <a:pt x="254" y="35"/>
                    </a:lnTo>
                    <a:lnTo>
                      <a:pt x="270" y="52"/>
                    </a:lnTo>
                    <a:lnTo>
                      <a:pt x="281" y="71"/>
                    </a:lnTo>
                    <a:lnTo>
                      <a:pt x="286" y="91"/>
                    </a:lnTo>
                    <a:lnTo>
                      <a:pt x="283" y="114"/>
                    </a:lnTo>
                    <a:lnTo>
                      <a:pt x="272" y="135"/>
                    </a:lnTo>
                    <a:lnTo>
                      <a:pt x="255" y="153"/>
                    </a:lnTo>
                    <a:lnTo>
                      <a:pt x="232" y="169"/>
                    </a:lnTo>
                    <a:lnTo>
                      <a:pt x="204" y="180"/>
                    </a:lnTo>
                    <a:lnTo>
                      <a:pt x="173" y="187"/>
                    </a:lnTo>
                    <a:lnTo>
                      <a:pt x="139" y="189"/>
                    </a:lnTo>
                    <a:lnTo>
                      <a:pt x="105" y="186"/>
                    </a:lnTo>
                    <a:lnTo>
                      <a:pt x="73" y="177"/>
                    </a:lnTo>
                    <a:lnTo>
                      <a:pt x="47" y="165"/>
                    </a:lnTo>
                    <a:lnTo>
                      <a:pt x="25" y="149"/>
                    </a:lnTo>
                    <a:lnTo>
                      <a:pt x="9" y="130"/>
                    </a:lnTo>
                    <a:lnTo>
                      <a:pt x="1" y="110"/>
                    </a:lnTo>
                    <a:lnTo>
                      <a:pt x="0" y="88"/>
                    </a:lnTo>
                    <a:lnTo>
                      <a:pt x="4" y="66"/>
                    </a:lnTo>
                    <a:lnTo>
                      <a:pt x="18" y="47"/>
                    </a:lnTo>
                    <a:lnTo>
                      <a:pt x="35" y="31"/>
                    </a:lnTo>
                    <a:lnTo>
                      <a:pt x="58" y="18"/>
                    </a:lnTo>
                    <a:lnTo>
                      <a:pt x="84" y="7"/>
                    </a:lnTo>
                    <a:lnTo>
                      <a:pt x="113" y="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8" name="Freeform 21"/>
              <p:cNvSpPr>
                <a:spLocks/>
              </p:cNvSpPr>
              <p:nvPr/>
            </p:nvSpPr>
            <p:spPr bwMode="auto">
              <a:xfrm>
                <a:off x="1428731" y="3250682"/>
                <a:ext cx="92330" cy="61553"/>
              </a:xfrm>
              <a:custGeom>
                <a:avLst/>
                <a:gdLst>
                  <a:gd name="T0" fmla="*/ 130 w 254"/>
                  <a:gd name="T1" fmla="*/ 0 h 168"/>
                  <a:gd name="T2" fmla="*/ 159 w 254"/>
                  <a:gd name="T3" fmla="*/ 3 h 168"/>
                  <a:gd name="T4" fmla="*/ 184 w 254"/>
                  <a:gd name="T5" fmla="*/ 9 h 168"/>
                  <a:gd name="T6" fmla="*/ 207 w 254"/>
                  <a:gd name="T7" fmla="*/ 18 h 168"/>
                  <a:gd name="T8" fmla="*/ 226 w 254"/>
                  <a:gd name="T9" fmla="*/ 32 h 168"/>
                  <a:gd name="T10" fmla="*/ 241 w 254"/>
                  <a:gd name="T11" fmla="*/ 46 h 168"/>
                  <a:gd name="T12" fmla="*/ 251 w 254"/>
                  <a:gd name="T13" fmla="*/ 64 h 168"/>
                  <a:gd name="T14" fmla="*/ 254 w 254"/>
                  <a:gd name="T15" fmla="*/ 83 h 168"/>
                  <a:gd name="T16" fmla="*/ 252 w 254"/>
                  <a:gd name="T17" fmla="*/ 103 h 168"/>
                  <a:gd name="T18" fmla="*/ 242 w 254"/>
                  <a:gd name="T19" fmla="*/ 121 h 168"/>
                  <a:gd name="T20" fmla="*/ 228 w 254"/>
                  <a:gd name="T21" fmla="*/ 137 h 168"/>
                  <a:gd name="T22" fmla="*/ 207 w 254"/>
                  <a:gd name="T23" fmla="*/ 150 h 168"/>
                  <a:gd name="T24" fmla="*/ 183 w 254"/>
                  <a:gd name="T25" fmla="*/ 161 h 168"/>
                  <a:gd name="T26" fmla="*/ 155 w 254"/>
                  <a:gd name="T27" fmla="*/ 167 h 168"/>
                  <a:gd name="T28" fmla="*/ 125 w 254"/>
                  <a:gd name="T29" fmla="*/ 168 h 168"/>
                  <a:gd name="T30" fmla="*/ 95 w 254"/>
                  <a:gd name="T31" fmla="*/ 166 h 168"/>
                  <a:gd name="T32" fmla="*/ 67 w 254"/>
                  <a:gd name="T33" fmla="*/ 159 h 168"/>
                  <a:gd name="T34" fmla="*/ 44 w 254"/>
                  <a:gd name="T35" fmla="*/ 148 h 168"/>
                  <a:gd name="T36" fmla="*/ 25 w 254"/>
                  <a:gd name="T37" fmla="*/ 133 h 168"/>
                  <a:gd name="T38" fmla="*/ 10 w 254"/>
                  <a:gd name="T39" fmla="*/ 116 h 168"/>
                  <a:gd name="T40" fmla="*/ 3 w 254"/>
                  <a:gd name="T41" fmla="*/ 98 h 168"/>
                  <a:gd name="T42" fmla="*/ 0 w 254"/>
                  <a:gd name="T43" fmla="*/ 79 h 168"/>
                  <a:gd name="T44" fmla="*/ 6 w 254"/>
                  <a:gd name="T45" fmla="*/ 60 h 168"/>
                  <a:gd name="T46" fmla="*/ 17 w 254"/>
                  <a:gd name="T47" fmla="*/ 43 h 168"/>
                  <a:gd name="T48" fmla="*/ 33 w 254"/>
                  <a:gd name="T49" fmla="*/ 28 h 168"/>
                  <a:gd name="T50" fmla="*/ 54 w 254"/>
                  <a:gd name="T51" fmla="*/ 16 h 168"/>
                  <a:gd name="T52" fmla="*/ 77 w 254"/>
                  <a:gd name="T53" fmla="*/ 8 h 168"/>
                  <a:gd name="T54" fmla="*/ 102 w 254"/>
                  <a:gd name="T55" fmla="*/ 2 h 168"/>
                  <a:gd name="T56" fmla="*/ 130 w 254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4" h="168">
                    <a:moveTo>
                      <a:pt x="130" y="0"/>
                    </a:moveTo>
                    <a:lnTo>
                      <a:pt x="159" y="3"/>
                    </a:lnTo>
                    <a:lnTo>
                      <a:pt x="184" y="9"/>
                    </a:lnTo>
                    <a:lnTo>
                      <a:pt x="207" y="18"/>
                    </a:lnTo>
                    <a:lnTo>
                      <a:pt x="226" y="32"/>
                    </a:lnTo>
                    <a:lnTo>
                      <a:pt x="241" y="46"/>
                    </a:lnTo>
                    <a:lnTo>
                      <a:pt x="251" y="64"/>
                    </a:lnTo>
                    <a:lnTo>
                      <a:pt x="254" y="83"/>
                    </a:lnTo>
                    <a:lnTo>
                      <a:pt x="252" y="103"/>
                    </a:lnTo>
                    <a:lnTo>
                      <a:pt x="242" y="121"/>
                    </a:lnTo>
                    <a:lnTo>
                      <a:pt x="228" y="137"/>
                    </a:lnTo>
                    <a:lnTo>
                      <a:pt x="207" y="150"/>
                    </a:lnTo>
                    <a:lnTo>
                      <a:pt x="183" y="161"/>
                    </a:lnTo>
                    <a:lnTo>
                      <a:pt x="155" y="167"/>
                    </a:lnTo>
                    <a:lnTo>
                      <a:pt x="125" y="168"/>
                    </a:lnTo>
                    <a:lnTo>
                      <a:pt x="95" y="166"/>
                    </a:lnTo>
                    <a:lnTo>
                      <a:pt x="67" y="159"/>
                    </a:lnTo>
                    <a:lnTo>
                      <a:pt x="44" y="148"/>
                    </a:lnTo>
                    <a:lnTo>
                      <a:pt x="25" y="133"/>
                    </a:lnTo>
                    <a:lnTo>
                      <a:pt x="10" y="116"/>
                    </a:lnTo>
                    <a:lnTo>
                      <a:pt x="3" y="98"/>
                    </a:lnTo>
                    <a:lnTo>
                      <a:pt x="0" y="79"/>
                    </a:lnTo>
                    <a:lnTo>
                      <a:pt x="6" y="60"/>
                    </a:lnTo>
                    <a:lnTo>
                      <a:pt x="17" y="43"/>
                    </a:lnTo>
                    <a:lnTo>
                      <a:pt x="33" y="28"/>
                    </a:lnTo>
                    <a:lnTo>
                      <a:pt x="54" y="16"/>
                    </a:lnTo>
                    <a:lnTo>
                      <a:pt x="77" y="8"/>
                    </a:lnTo>
                    <a:lnTo>
                      <a:pt x="102" y="2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9" name="Freeform 22"/>
              <p:cNvSpPr>
                <a:spLocks/>
              </p:cNvSpPr>
              <p:nvPr/>
            </p:nvSpPr>
            <p:spPr bwMode="auto">
              <a:xfrm>
                <a:off x="1119157" y="3113093"/>
                <a:ext cx="269747" cy="450785"/>
              </a:xfrm>
              <a:custGeom>
                <a:avLst/>
                <a:gdLst>
                  <a:gd name="T0" fmla="*/ 161 w 746"/>
                  <a:gd name="T1" fmla="*/ 14 h 1247"/>
                  <a:gd name="T2" fmla="*/ 247 w 746"/>
                  <a:gd name="T3" fmla="*/ 44 h 1247"/>
                  <a:gd name="T4" fmla="*/ 332 w 746"/>
                  <a:gd name="T5" fmla="*/ 79 h 1247"/>
                  <a:gd name="T6" fmla="*/ 420 w 746"/>
                  <a:gd name="T7" fmla="*/ 120 h 1247"/>
                  <a:gd name="T8" fmla="*/ 503 w 746"/>
                  <a:gd name="T9" fmla="*/ 169 h 1247"/>
                  <a:gd name="T10" fmla="*/ 573 w 746"/>
                  <a:gd name="T11" fmla="*/ 221 h 1247"/>
                  <a:gd name="T12" fmla="*/ 622 w 746"/>
                  <a:gd name="T13" fmla="*/ 276 h 1247"/>
                  <a:gd name="T14" fmla="*/ 640 w 746"/>
                  <a:gd name="T15" fmla="*/ 327 h 1247"/>
                  <a:gd name="T16" fmla="*/ 630 w 746"/>
                  <a:gd name="T17" fmla="*/ 370 h 1247"/>
                  <a:gd name="T18" fmla="*/ 609 w 746"/>
                  <a:gd name="T19" fmla="*/ 412 h 1247"/>
                  <a:gd name="T20" fmla="*/ 589 w 746"/>
                  <a:gd name="T21" fmla="*/ 454 h 1247"/>
                  <a:gd name="T22" fmla="*/ 584 w 746"/>
                  <a:gd name="T23" fmla="*/ 497 h 1247"/>
                  <a:gd name="T24" fmla="*/ 602 w 746"/>
                  <a:gd name="T25" fmla="*/ 537 h 1247"/>
                  <a:gd name="T26" fmla="*/ 634 w 746"/>
                  <a:gd name="T27" fmla="*/ 574 h 1247"/>
                  <a:gd name="T28" fmla="*/ 675 w 746"/>
                  <a:gd name="T29" fmla="*/ 613 h 1247"/>
                  <a:gd name="T30" fmla="*/ 709 w 746"/>
                  <a:gd name="T31" fmla="*/ 656 h 1247"/>
                  <a:gd name="T32" fmla="*/ 725 w 746"/>
                  <a:gd name="T33" fmla="*/ 708 h 1247"/>
                  <a:gd name="T34" fmla="*/ 725 w 746"/>
                  <a:gd name="T35" fmla="*/ 769 h 1247"/>
                  <a:gd name="T36" fmla="*/ 714 w 746"/>
                  <a:gd name="T37" fmla="*/ 832 h 1247"/>
                  <a:gd name="T38" fmla="*/ 699 w 746"/>
                  <a:gd name="T39" fmla="*/ 895 h 1247"/>
                  <a:gd name="T40" fmla="*/ 691 w 746"/>
                  <a:gd name="T41" fmla="*/ 957 h 1247"/>
                  <a:gd name="T42" fmla="*/ 696 w 746"/>
                  <a:gd name="T43" fmla="*/ 1019 h 1247"/>
                  <a:gd name="T44" fmla="*/ 722 w 746"/>
                  <a:gd name="T45" fmla="*/ 1079 h 1247"/>
                  <a:gd name="T46" fmla="*/ 534 w 746"/>
                  <a:gd name="T47" fmla="*/ 1247 h 1247"/>
                  <a:gd name="T48" fmla="*/ 494 w 746"/>
                  <a:gd name="T49" fmla="*/ 1156 h 1247"/>
                  <a:gd name="T50" fmla="*/ 478 w 746"/>
                  <a:gd name="T51" fmla="*/ 1067 h 1247"/>
                  <a:gd name="T52" fmla="*/ 479 w 746"/>
                  <a:gd name="T53" fmla="*/ 983 h 1247"/>
                  <a:gd name="T54" fmla="*/ 491 w 746"/>
                  <a:gd name="T55" fmla="*/ 910 h 1247"/>
                  <a:gd name="T56" fmla="*/ 506 w 746"/>
                  <a:gd name="T57" fmla="*/ 852 h 1247"/>
                  <a:gd name="T58" fmla="*/ 524 w 746"/>
                  <a:gd name="T59" fmla="*/ 794 h 1247"/>
                  <a:gd name="T60" fmla="*/ 535 w 746"/>
                  <a:gd name="T61" fmla="*/ 751 h 1247"/>
                  <a:gd name="T62" fmla="*/ 532 w 746"/>
                  <a:gd name="T63" fmla="*/ 720 h 1247"/>
                  <a:gd name="T64" fmla="*/ 508 w 746"/>
                  <a:gd name="T65" fmla="*/ 690 h 1247"/>
                  <a:gd name="T66" fmla="*/ 473 w 746"/>
                  <a:gd name="T67" fmla="*/ 650 h 1247"/>
                  <a:gd name="T68" fmla="*/ 440 w 746"/>
                  <a:gd name="T69" fmla="*/ 601 h 1247"/>
                  <a:gd name="T70" fmla="*/ 417 w 746"/>
                  <a:gd name="T71" fmla="*/ 542 h 1247"/>
                  <a:gd name="T72" fmla="*/ 409 w 746"/>
                  <a:gd name="T73" fmla="*/ 489 h 1247"/>
                  <a:gd name="T74" fmla="*/ 413 w 746"/>
                  <a:gd name="T75" fmla="*/ 453 h 1247"/>
                  <a:gd name="T76" fmla="*/ 420 w 746"/>
                  <a:gd name="T77" fmla="*/ 421 h 1247"/>
                  <a:gd name="T78" fmla="*/ 431 w 746"/>
                  <a:gd name="T79" fmla="*/ 393 h 1247"/>
                  <a:gd name="T80" fmla="*/ 440 w 746"/>
                  <a:gd name="T81" fmla="*/ 368 h 1247"/>
                  <a:gd name="T82" fmla="*/ 448 w 746"/>
                  <a:gd name="T83" fmla="*/ 345 h 1247"/>
                  <a:gd name="T84" fmla="*/ 449 w 746"/>
                  <a:gd name="T85" fmla="*/ 322 h 1247"/>
                  <a:gd name="T86" fmla="*/ 442 w 746"/>
                  <a:gd name="T87" fmla="*/ 298 h 1247"/>
                  <a:gd name="T88" fmla="*/ 424 w 746"/>
                  <a:gd name="T89" fmla="*/ 274 h 1247"/>
                  <a:gd name="T90" fmla="*/ 391 w 746"/>
                  <a:gd name="T91" fmla="*/ 247 h 1247"/>
                  <a:gd name="T92" fmla="*/ 341 w 746"/>
                  <a:gd name="T93" fmla="*/ 217 h 1247"/>
                  <a:gd name="T94" fmla="*/ 274 w 746"/>
                  <a:gd name="T95" fmla="*/ 182 h 1247"/>
                  <a:gd name="T96" fmla="*/ 183 w 746"/>
                  <a:gd name="T97" fmla="*/ 142 h 1247"/>
                  <a:gd name="T98" fmla="*/ 68 w 746"/>
                  <a:gd name="T99" fmla="*/ 96 h 1247"/>
                  <a:gd name="T100" fmla="*/ 116 w 746"/>
                  <a:gd name="T101" fmla="*/ 0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6" h="1247">
                    <a:moveTo>
                      <a:pt x="116" y="0"/>
                    </a:moveTo>
                    <a:lnTo>
                      <a:pt x="161" y="14"/>
                    </a:lnTo>
                    <a:lnTo>
                      <a:pt x="210" y="29"/>
                    </a:lnTo>
                    <a:lnTo>
                      <a:pt x="247" y="44"/>
                    </a:lnTo>
                    <a:lnTo>
                      <a:pt x="289" y="60"/>
                    </a:lnTo>
                    <a:lnTo>
                      <a:pt x="332" y="79"/>
                    </a:lnTo>
                    <a:lnTo>
                      <a:pt x="376" y="98"/>
                    </a:lnTo>
                    <a:lnTo>
                      <a:pt x="420" y="120"/>
                    </a:lnTo>
                    <a:lnTo>
                      <a:pt x="463" y="143"/>
                    </a:lnTo>
                    <a:lnTo>
                      <a:pt x="503" y="169"/>
                    </a:lnTo>
                    <a:lnTo>
                      <a:pt x="541" y="194"/>
                    </a:lnTo>
                    <a:lnTo>
                      <a:pt x="573" y="221"/>
                    </a:lnTo>
                    <a:lnTo>
                      <a:pt x="601" y="247"/>
                    </a:lnTo>
                    <a:lnTo>
                      <a:pt x="622" y="276"/>
                    </a:lnTo>
                    <a:lnTo>
                      <a:pt x="636" y="304"/>
                    </a:lnTo>
                    <a:lnTo>
                      <a:pt x="640" y="327"/>
                    </a:lnTo>
                    <a:lnTo>
                      <a:pt x="638" y="349"/>
                    </a:lnTo>
                    <a:lnTo>
                      <a:pt x="630" y="370"/>
                    </a:lnTo>
                    <a:lnTo>
                      <a:pt x="621" y="391"/>
                    </a:lnTo>
                    <a:lnTo>
                      <a:pt x="609" y="412"/>
                    </a:lnTo>
                    <a:lnTo>
                      <a:pt x="598" y="433"/>
                    </a:lnTo>
                    <a:lnTo>
                      <a:pt x="589" y="454"/>
                    </a:lnTo>
                    <a:lnTo>
                      <a:pt x="584" y="476"/>
                    </a:lnTo>
                    <a:lnTo>
                      <a:pt x="584" y="497"/>
                    </a:lnTo>
                    <a:lnTo>
                      <a:pt x="590" y="518"/>
                    </a:lnTo>
                    <a:lnTo>
                      <a:pt x="602" y="537"/>
                    </a:lnTo>
                    <a:lnTo>
                      <a:pt x="617" y="555"/>
                    </a:lnTo>
                    <a:lnTo>
                      <a:pt x="634" y="574"/>
                    </a:lnTo>
                    <a:lnTo>
                      <a:pt x="651" y="591"/>
                    </a:lnTo>
                    <a:lnTo>
                      <a:pt x="675" y="613"/>
                    </a:lnTo>
                    <a:lnTo>
                      <a:pt x="693" y="634"/>
                    </a:lnTo>
                    <a:lnTo>
                      <a:pt x="709" y="656"/>
                    </a:lnTo>
                    <a:lnTo>
                      <a:pt x="719" y="676"/>
                    </a:lnTo>
                    <a:lnTo>
                      <a:pt x="725" y="708"/>
                    </a:lnTo>
                    <a:lnTo>
                      <a:pt x="727" y="738"/>
                    </a:lnTo>
                    <a:lnTo>
                      <a:pt x="725" y="769"/>
                    </a:lnTo>
                    <a:lnTo>
                      <a:pt x="720" y="801"/>
                    </a:lnTo>
                    <a:lnTo>
                      <a:pt x="714" y="832"/>
                    </a:lnTo>
                    <a:lnTo>
                      <a:pt x="706" y="864"/>
                    </a:lnTo>
                    <a:lnTo>
                      <a:pt x="699" y="895"/>
                    </a:lnTo>
                    <a:lnTo>
                      <a:pt x="693" y="927"/>
                    </a:lnTo>
                    <a:lnTo>
                      <a:pt x="691" y="957"/>
                    </a:lnTo>
                    <a:lnTo>
                      <a:pt x="691" y="988"/>
                    </a:lnTo>
                    <a:lnTo>
                      <a:pt x="696" y="1019"/>
                    </a:lnTo>
                    <a:lnTo>
                      <a:pt x="705" y="1049"/>
                    </a:lnTo>
                    <a:lnTo>
                      <a:pt x="722" y="1079"/>
                    </a:lnTo>
                    <a:lnTo>
                      <a:pt x="746" y="1108"/>
                    </a:lnTo>
                    <a:lnTo>
                      <a:pt x="534" y="1247"/>
                    </a:lnTo>
                    <a:lnTo>
                      <a:pt x="509" y="1201"/>
                    </a:lnTo>
                    <a:lnTo>
                      <a:pt x="494" y="1156"/>
                    </a:lnTo>
                    <a:lnTo>
                      <a:pt x="483" y="1110"/>
                    </a:lnTo>
                    <a:lnTo>
                      <a:pt x="478" y="1067"/>
                    </a:lnTo>
                    <a:lnTo>
                      <a:pt x="477" y="1023"/>
                    </a:lnTo>
                    <a:lnTo>
                      <a:pt x="479" y="983"/>
                    </a:lnTo>
                    <a:lnTo>
                      <a:pt x="484" y="945"/>
                    </a:lnTo>
                    <a:lnTo>
                      <a:pt x="491" y="910"/>
                    </a:lnTo>
                    <a:lnTo>
                      <a:pt x="499" y="879"/>
                    </a:lnTo>
                    <a:lnTo>
                      <a:pt x="506" y="852"/>
                    </a:lnTo>
                    <a:lnTo>
                      <a:pt x="514" y="820"/>
                    </a:lnTo>
                    <a:lnTo>
                      <a:pt x="524" y="794"/>
                    </a:lnTo>
                    <a:lnTo>
                      <a:pt x="530" y="771"/>
                    </a:lnTo>
                    <a:lnTo>
                      <a:pt x="535" y="751"/>
                    </a:lnTo>
                    <a:lnTo>
                      <a:pt x="536" y="734"/>
                    </a:lnTo>
                    <a:lnTo>
                      <a:pt x="532" y="720"/>
                    </a:lnTo>
                    <a:lnTo>
                      <a:pt x="524" y="707"/>
                    </a:lnTo>
                    <a:lnTo>
                      <a:pt x="508" y="690"/>
                    </a:lnTo>
                    <a:lnTo>
                      <a:pt x="490" y="672"/>
                    </a:lnTo>
                    <a:lnTo>
                      <a:pt x="473" y="650"/>
                    </a:lnTo>
                    <a:lnTo>
                      <a:pt x="456" y="627"/>
                    </a:lnTo>
                    <a:lnTo>
                      <a:pt x="440" y="601"/>
                    </a:lnTo>
                    <a:lnTo>
                      <a:pt x="427" y="574"/>
                    </a:lnTo>
                    <a:lnTo>
                      <a:pt x="417" y="542"/>
                    </a:lnTo>
                    <a:lnTo>
                      <a:pt x="411" y="510"/>
                    </a:lnTo>
                    <a:lnTo>
                      <a:pt x="409" y="489"/>
                    </a:lnTo>
                    <a:lnTo>
                      <a:pt x="410" y="471"/>
                    </a:lnTo>
                    <a:lnTo>
                      <a:pt x="413" y="453"/>
                    </a:lnTo>
                    <a:lnTo>
                      <a:pt x="416" y="437"/>
                    </a:lnTo>
                    <a:lnTo>
                      <a:pt x="420" y="421"/>
                    </a:lnTo>
                    <a:lnTo>
                      <a:pt x="425" y="407"/>
                    </a:lnTo>
                    <a:lnTo>
                      <a:pt x="431" y="393"/>
                    </a:lnTo>
                    <a:lnTo>
                      <a:pt x="436" y="381"/>
                    </a:lnTo>
                    <a:lnTo>
                      <a:pt x="440" y="368"/>
                    </a:lnTo>
                    <a:lnTo>
                      <a:pt x="444" y="356"/>
                    </a:lnTo>
                    <a:lnTo>
                      <a:pt x="448" y="345"/>
                    </a:lnTo>
                    <a:lnTo>
                      <a:pt x="449" y="333"/>
                    </a:lnTo>
                    <a:lnTo>
                      <a:pt x="449" y="322"/>
                    </a:lnTo>
                    <a:lnTo>
                      <a:pt x="447" y="310"/>
                    </a:lnTo>
                    <a:lnTo>
                      <a:pt x="442" y="298"/>
                    </a:lnTo>
                    <a:lnTo>
                      <a:pt x="434" y="286"/>
                    </a:lnTo>
                    <a:lnTo>
                      <a:pt x="424" y="274"/>
                    </a:lnTo>
                    <a:lnTo>
                      <a:pt x="409" y="260"/>
                    </a:lnTo>
                    <a:lnTo>
                      <a:pt x="391" y="247"/>
                    </a:lnTo>
                    <a:lnTo>
                      <a:pt x="368" y="233"/>
                    </a:lnTo>
                    <a:lnTo>
                      <a:pt x="341" y="217"/>
                    </a:lnTo>
                    <a:lnTo>
                      <a:pt x="310" y="200"/>
                    </a:lnTo>
                    <a:lnTo>
                      <a:pt x="274" y="182"/>
                    </a:lnTo>
                    <a:lnTo>
                      <a:pt x="231" y="162"/>
                    </a:lnTo>
                    <a:lnTo>
                      <a:pt x="183" y="142"/>
                    </a:lnTo>
                    <a:lnTo>
                      <a:pt x="129" y="120"/>
                    </a:lnTo>
                    <a:lnTo>
                      <a:pt x="68" y="96"/>
                    </a:lnTo>
                    <a:lnTo>
                      <a:pt x="0" y="7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391" name="TextBox 390"/>
          <p:cNvSpPr txBox="1"/>
          <p:nvPr/>
        </p:nvSpPr>
        <p:spPr>
          <a:xfrm>
            <a:off x="1811511" y="3300183"/>
            <a:ext cx="234862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4">
                    <a:lumMod val="40000"/>
                    <a:lumOff val="60000"/>
                    <a:alpha val="70000"/>
                  </a:schemeClr>
                </a:solidFill>
                <a:cs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B9F2">
                    <a:lumMod val="20000"/>
                    <a:lumOff val="80000"/>
                    <a:alpha val="70000"/>
                  </a:srgbClr>
                </a:solidFill>
                <a:latin typeface="Arial"/>
              </a:rPr>
              <a:t>Open Services Open Data</a:t>
            </a:r>
            <a:endParaRPr lang="en-US" sz="1350" dirty="0">
              <a:solidFill>
                <a:srgbClr val="00B9F2">
                  <a:lumMod val="20000"/>
                  <a:lumOff val="80000"/>
                  <a:alpha val="70000"/>
                </a:srgbClr>
              </a:solidFill>
              <a:latin typeface="Arial"/>
            </a:endParaRPr>
          </a:p>
        </p:txBody>
      </p:sp>
      <p:grpSp>
        <p:nvGrpSpPr>
          <p:cNvPr id="135" name="Group 48"/>
          <p:cNvGrpSpPr>
            <a:grpSpLocks noChangeAspect="1"/>
          </p:cNvGrpSpPr>
          <p:nvPr/>
        </p:nvGrpSpPr>
        <p:grpSpPr bwMode="auto">
          <a:xfrm>
            <a:off x="4875849" y="2330469"/>
            <a:ext cx="566836" cy="541782"/>
            <a:chOff x="1574" y="2827"/>
            <a:chExt cx="543" cy="519"/>
          </a:xfrm>
        </p:grpSpPr>
        <p:sp>
          <p:nvSpPr>
            <p:cNvPr id="136" name="Freeform 50"/>
            <p:cNvSpPr>
              <a:spLocks/>
            </p:cNvSpPr>
            <p:nvPr/>
          </p:nvSpPr>
          <p:spPr bwMode="auto">
            <a:xfrm>
              <a:off x="1574" y="2827"/>
              <a:ext cx="543" cy="519"/>
            </a:xfrm>
            <a:custGeom>
              <a:avLst/>
              <a:gdLst>
                <a:gd name="T0" fmla="*/ 1095 w 2714"/>
                <a:gd name="T1" fmla="*/ 47 h 2598"/>
                <a:gd name="T2" fmla="*/ 1190 w 2714"/>
                <a:gd name="T3" fmla="*/ 202 h 2598"/>
                <a:gd name="T4" fmla="*/ 1224 w 2714"/>
                <a:gd name="T5" fmla="*/ 335 h 2598"/>
                <a:gd name="T6" fmla="*/ 1251 w 2714"/>
                <a:gd name="T7" fmla="*/ 364 h 2598"/>
                <a:gd name="T8" fmla="*/ 1281 w 2714"/>
                <a:gd name="T9" fmla="*/ 411 h 2598"/>
                <a:gd name="T10" fmla="*/ 1355 w 2714"/>
                <a:gd name="T11" fmla="*/ 532 h 2598"/>
                <a:gd name="T12" fmla="*/ 1473 w 2714"/>
                <a:gd name="T13" fmla="*/ 678 h 2598"/>
                <a:gd name="T14" fmla="*/ 1538 w 2714"/>
                <a:gd name="T15" fmla="*/ 554 h 2598"/>
                <a:gd name="T16" fmla="*/ 1622 w 2714"/>
                <a:gd name="T17" fmla="*/ 375 h 2598"/>
                <a:gd name="T18" fmla="*/ 1814 w 2714"/>
                <a:gd name="T19" fmla="*/ 324 h 2598"/>
                <a:gd name="T20" fmla="*/ 1975 w 2714"/>
                <a:gd name="T21" fmla="*/ 436 h 2598"/>
                <a:gd name="T22" fmla="*/ 1999 w 2714"/>
                <a:gd name="T23" fmla="*/ 610 h 2598"/>
                <a:gd name="T24" fmla="*/ 2102 w 2714"/>
                <a:gd name="T25" fmla="*/ 689 h 2598"/>
                <a:gd name="T26" fmla="*/ 2206 w 2714"/>
                <a:gd name="T27" fmla="*/ 763 h 2598"/>
                <a:gd name="T28" fmla="*/ 2248 w 2714"/>
                <a:gd name="T29" fmla="*/ 904 h 2598"/>
                <a:gd name="T30" fmla="*/ 2332 w 2714"/>
                <a:gd name="T31" fmla="*/ 1036 h 2598"/>
                <a:gd name="T32" fmla="*/ 2445 w 2714"/>
                <a:gd name="T33" fmla="*/ 1177 h 2598"/>
                <a:gd name="T34" fmla="*/ 2475 w 2714"/>
                <a:gd name="T35" fmla="*/ 1313 h 2598"/>
                <a:gd name="T36" fmla="*/ 2559 w 2714"/>
                <a:gd name="T37" fmla="*/ 1417 h 2598"/>
                <a:gd name="T38" fmla="*/ 2584 w 2714"/>
                <a:gd name="T39" fmla="*/ 1511 h 2598"/>
                <a:gd name="T40" fmla="*/ 2662 w 2714"/>
                <a:gd name="T41" fmla="*/ 1575 h 2598"/>
                <a:gd name="T42" fmla="*/ 2699 w 2714"/>
                <a:gd name="T43" fmla="*/ 1741 h 2598"/>
                <a:gd name="T44" fmla="*/ 2714 w 2714"/>
                <a:gd name="T45" fmla="*/ 2061 h 2598"/>
                <a:gd name="T46" fmla="*/ 2642 w 2714"/>
                <a:gd name="T47" fmla="*/ 2280 h 2598"/>
                <a:gd name="T48" fmla="*/ 2440 w 2714"/>
                <a:gd name="T49" fmla="*/ 2426 h 2598"/>
                <a:gd name="T50" fmla="*/ 2153 w 2714"/>
                <a:gd name="T51" fmla="*/ 2462 h 2598"/>
                <a:gd name="T52" fmla="*/ 1873 w 2714"/>
                <a:gd name="T53" fmla="*/ 2372 h 2598"/>
                <a:gd name="T54" fmla="*/ 1804 w 2714"/>
                <a:gd name="T55" fmla="*/ 2545 h 2598"/>
                <a:gd name="T56" fmla="*/ 1640 w 2714"/>
                <a:gd name="T57" fmla="*/ 2595 h 2598"/>
                <a:gd name="T58" fmla="*/ 1505 w 2714"/>
                <a:gd name="T59" fmla="*/ 2487 h 2598"/>
                <a:gd name="T60" fmla="*/ 1480 w 2714"/>
                <a:gd name="T61" fmla="*/ 1960 h 2598"/>
                <a:gd name="T62" fmla="*/ 1234 w 2714"/>
                <a:gd name="T63" fmla="*/ 1960 h 2598"/>
                <a:gd name="T64" fmla="*/ 1210 w 2714"/>
                <a:gd name="T65" fmla="*/ 2487 h 2598"/>
                <a:gd name="T66" fmla="*/ 1074 w 2714"/>
                <a:gd name="T67" fmla="*/ 2595 h 2598"/>
                <a:gd name="T68" fmla="*/ 911 w 2714"/>
                <a:gd name="T69" fmla="*/ 2545 h 2598"/>
                <a:gd name="T70" fmla="*/ 841 w 2714"/>
                <a:gd name="T71" fmla="*/ 2372 h 2598"/>
                <a:gd name="T72" fmla="*/ 563 w 2714"/>
                <a:gd name="T73" fmla="*/ 2462 h 2598"/>
                <a:gd name="T74" fmla="*/ 274 w 2714"/>
                <a:gd name="T75" fmla="*/ 2426 h 2598"/>
                <a:gd name="T76" fmla="*/ 72 w 2714"/>
                <a:gd name="T77" fmla="*/ 2280 h 2598"/>
                <a:gd name="T78" fmla="*/ 0 w 2714"/>
                <a:gd name="T79" fmla="*/ 2063 h 2598"/>
                <a:gd name="T80" fmla="*/ 16 w 2714"/>
                <a:gd name="T81" fmla="*/ 1745 h 2598"/>
                <a:gd name="T82" fmla="*/ 49 w 2714"/>
                <a:gd name="T83" fmla="*/ 1582 h 2598"/>
                <a:gd name="T84" fmla="*/ 113 w 2714"/>
                <a:gd name="T85" fmla="*/ 1517 h 2598"/>
                <a:gd name="T86" fmla="*/ 149 w 2714"/>
                <a:gd name="T87" fmla="*/ 1445 h 2598"/>
                <a:gd name="T88" fmla="*/ 218 w 2714"/>
                <a:gd name="T89" fmla="*/ 1326 h 2598"/>
                <a:gd name="T90" fmla="*/ 260 w 2714"/>
                <a:gd name="T91" fmla="*/ 1214 h 2598"/>
                <a:gd name="T92" fmla="*/ 360 w 2714"/>
                <a:gd name="T93" fmla="*/ 1052 h 2598"/>
                <a:gd name="T94" fmla="*/ 546 w 2714"/>
                <a:gd name="T95" fmla="*/ 1006 h 2598"/>
                <a:gd name="T96" fmla="*/ 675 w 2714"/>
                <a:gd name="T97" fmla="*/ 1055 h 2598"/>
                <a:gd name="T98" fmla="*/ 618 w 2714"/>
                <a:gd name="T99" fmla="*/ 843 h 2598"/>
                <a:gd name="T100" fmla="*/ 607 w 2714"/>
                <a:gd name="T101" fmla="*/ 609 h 2598"/>
                <a:gd name="T102" fmla="*/ 633 w 2714"/>
                <a:gd name="T103" fmla="*/ 398 h 2598"/>
                <a:gd name="T104" fmla="*/ 715 w 2714"/>
                <a:gd name="T105" fmla="*/ 274 h 2598"/>
                <a:gd name="T106" fmla="*/ 760 w 2714"/>
                <a:gd name="T107" fmla="*/ 99 h 2598"/>
                <a:gd name="T108" fmla="*/ 915 w 2714"/>
                <a:gd name="T109" fmla="*/ 3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14" h="2598">
                  <a:moveTo>
                    <a:pt x="953" y="0"/>
                  </a:moveTo>
                  <a:lnTo>
                    <a:pt x="992" y="3"/>
                  </a:lnTo>
                  <a:lnTo>
                    <a:pt x="1029" y="12"/>
                  </a:lnTo>
                  <a:lnTo>
                    <a:pt x="1063" y="26"/>
                  </a:lnTo>
                  <a:lnTo>
                    <a:pt x="1095" y="47"/>
                  </a:lnTo>
                  <a:lnTo>
                    <a:pt x="1122" y="70"/>
                  </a:lnTo>
                  <a:lnTo>
                    <a:pt x="1147" y="99"/>
                  </a:lnTo>
                  <a:lnTo>
                    <a:pt x="1166" y="130"/>
                  </a:lnTo>
                  <a:lnTo>
                    <a:pt x="1181" y="164"/>
                  </a:lnTo>
                  <a:lnTo>
                    <a:pt x="1190" y="202"/>
                  </a:lnTo>
                  <a:lnTo>
                    <a:pt x="1193" y="240"/>
                  </a:lnTo>
                  <a:lnTo>
                    <a:pt x="1190" y="274"/>
                  </a:lnTo>
                  <a:lnTo>
                    <a:pt x="1183" y="308"/>
                  </a:lnTo>
                  <a:lnTo>
                    <a:pt x="1205" y="320"/>
                  </a:lnTo>
                  <a:lnTo>
                    <a:pt x="1224" y="335"/>
                  </a:lnTo>
                  <a:lnTo>
                    <a:pt x="1242" y="354"/>
                  </a:lnTo>
                  <a:lnTo>
                    <a:pt x="1243" y="355"/>
                  </a:lnTo>
                  <a:lnTo>
                    <a:pt x="1245" y="356"/>
                  </a:lnTo>
                  <a:lnTo>
                    <a:pt x="1247" y="360"/>
                  </a:lnTo>
                  <a:lnTo>
                    <a:pt x="1251" y="364"/>
                  </a:lnTo>
                  <a:lnTo>
                    <a:pt x="1254" y="370"/>
                  </a:lnTo>
                  <a:lnTo>
                    <a:pt x="1259" y="377"/>
                  </a:lnTo>
                  <a:lnTo>
                    <a:pt x="1264" y="385"/>
                  </a:lnTo>
                  <a:lnTo>
                    <a:pt x="1272" y="398"/>
                  </a:lnTo>
                  <a:lnTo>
                    <a:pt x="1281" y="411"/>
                  </a:lnTo>
                  <a:lnTo>
                    <a:pt x="1292" y="428"/>
                  </a:lnTo>
                  <a:lnTo>
                    <a:pt x="1304" y="448"/>
                  </a:lnTo>
                  <a:lnTo>
                    <a:pt x="1318" y="473"/>
                  </a:lnTo>
                  <a:lnTo>
                    <a:pt x="1335" y="500"/>
                  </a:lnTo>
                  <a:lnTo>
                    <a:pt x="1355" y="532"/>
                  </a:lnTo>
                  <a:lnTo>
                    <a:pt x="1375" y="568"/>
                  </a:lnTo>
                  <a:lnTo>
                    <a:pt x="1401" y="609"/>
                  </a:lnTo>
                  <a:lnTo>
                    <a:pt x="1427" y="656"/>
                  </a:lnTo>
                  <a:lnTo>
                    <a:pt x="1459" y="707"/>
                  </a:lnTo>
                  <a:lnTo>
                    <a:pt x="1473" y="678"/>
                  </a:lnTo>
                  <a:lnTo>
                    <a:pt x="1492" y="651"/>
                  </a:lnTo>
                  <a:lnTo>
                    <a:pt x="1517" y="629"/>
                  </a:lnTo>
                  <a:lnTo>
                    <a:pt x="1544" y="609"/>
                  </a:lnTo>
                  <a:lnTo>
                    <a:pt x="1540" y="583"/>
                  </a:lnTo>
                  <a:lnTo>
                    <a:pt x="1538" y="554"/>
                  </a:lnTo>
                  <a:lnTo>
                    <a:pt x="1542" y="512"/>
                  </a:lnTo>
                  <a:lnTo>
                    <a:pt x="1553" y="473"/>
                  </a:lnTo>
                  <a:lnTo>
                    <a:pt x="1570" y="436"/>
                  </a:lnTo>
                  <a:lnTo>
                    <a:pt x="1593" y="404"/>
                  </a:lnTo>
                  <a:lnTo>
                    <a:pt x="1622" y="375"/>
                  </a:lnTo>
                  <a:lnTo>
                    <a:pt x="1654" y="352"/>
                  </a:lnTo>
                  <a:lnTo>
                    <a:pt x="1691" y="335"/>
                  </a:lnTo>
                  <a:lnTo>
                    <a:pt x="1731" y="324"/>
                  </a:lnTo>
                  <a:lnTo>
                    <a:pt x="1772" y="320"/>
                  </a:lnTo>
                  <a:lnTo>
                    <a:pt x="1814" y="324"/>
                  </a:lnTo>
                  <a:lnTo>
                    <a:pt x="1854" y="335"/>
                  </a:lnTo>
                  <a:lnTo>
                    <a:pt x="1890" y="352"/>
                  </a:lnTo>
                  <a:lnTo>
                    <a:pt x="1923" y="375"/>
                  </a:lnTo>
                  <a:lnTo>
                    <a:pt x="1951" y="404"/>
                  </a:lnTo>
                  <a:lnTo>
                    <a:pt x="1975" y="436"/>
                  </a:lnTo>
                  <a:lnTo>
                    <a:pt x="1992" y="473"/>
                  </a:lnTo>
                  <a:lnTo>
                    <a:pt x="2003" y="512"/>
                  </a:lnTo>
                  <a:lnTo>
                    <a:pt x="2006" y="554"/>
                  </a:lnTo>
                  <a:lnTo>
                    <a:pt x="2005" y="583"/>
                  </a:lnTo>
                  <a:lnTo>
                    <a:pt x="1999" y="610"/>
                  </a:lnTo>
                  <a:lnTo>
                    <a:pt x="2028" y="630"/>
                  </a:lnTo>
                  <a:lnTo>
                    <a:pt x="2053" y="654"/>
                  </a:lnTo>
                  <a:lnTo>
                    <a:pt x="2073" y="683"/>
                  </a:lnTo>
                  <a:lnTo>
                    <a:pt x="2087" y="685"/>
                  </a:lnTo>
                  <a:lnTo>
                    <a:pt x="2102" y="689"/>
                  </a:lnTo>
                  <a:lnTo>
                    <a:pt x="2119" y="694"/>
                  </a:lnTo>
                  <a:lnTo>
                    <a:pt x="2147" y="707"/>
                  </a:lnTo>
                  <a:lnTo>
                    <a:pt x="2170" y="723"/>
                  </a:lnTo>
                  <a:lnTo>
                    <a:pt x="2190" y="741"/>
                  </a:lnTo>
                  <a:lnTo>
                    <a:pt x="2206" y="763"/>
                  </a:lnTo>
                  <a:lnTo>
                    <a:pt x="2218" y="787"/>
                  </a:lnTo>
                  <a:lnTo>
                    <a:pt x="2229" y="814"/>
                  </a:lnTo>
                  <a:lnTo>
                    <a:pt x="2237" y="843"/>
                  </a:lnTo>
                  <a:lnTo>
                    <a:pt x="2243" y="873"/>
                  </a:lnTo>
                  <a:lnTo>
                    <a:pt x="2248" y="904"/>
                  </a:lnTo>
                  <a:lnTo>
                    <a:pt x="2253" y="938"/>
                  </a:lnTo>
                  <a:lnTo>
                    <a:pt x="2258" y="972"/>
                  </a:lnTo>
                  <a:lnTo>
                    <a:pt x="2261" y="1009"/>
                  </a:lnTo>
                  <a:lnTo>
                    <a:pt x="2298" y="1020"/>
                  </a:lnTo>
                  <a:lnTo>
                    <a:pt x="2332" y="1036"/>
                  </a:lnTo>
                  <a:lnTo>
                    <a:pt x="2362" y="1058"/>
                  </a:lnTo>
                  <a:lnTo>
                    <a:pt x="2390" y="1082"/>
                  </a:lnTo>
                  <a:lnTo>
                    <a:pt x="2413" y="1111"/>
                  </a:lnTo>
                  <a:lnTo>
                    <a:pt x="2432" y="1144"/>
                  </a:lnTo>
                  <a:lnTo>
                    <a:pt x="2445" y="1177"/>
                  </a:lnTo>
                  <a:lnTo>
                    <a:pt x="2455" y="1215"/>
                  </a:lnTo>
                  <a:lnTo>
                    <a:pt x="2457" y="1254"/>
                  </a:lnTo>
                  <a:lnTo>
                    <a:pt x="2456" y="1278"/>
                  </a:lnTo>
                  <a:lnTo>
                    <a:pt x="2452" y="1302"/>
                  </a:lnTo>
                  <a:lnTo>
                    <a:pt x="2475" y="1313"/>
                  </a:lnTo>
                  <a:lnTo>
                    <a:pt x="2497" y="1326"/>
                  </a:lnTo>
                  <a:lnTo>
                    <a:pt x="2515" y="1343"/>
                  </a:lnTo>
                  <a:lnTo>
                    <a:pt x="2535" y="1365"/>
                  </a:lnTo>
                  <a:lnTo>
                    <a:pt x="2549" y="1390"/>
                  </a:lnTo>
                  <a:lnTo>
                    <a:pt x="2559" y="1417"/>
                  </a:lnTo>
                  <a:lnTo>
                    <a:pt x="2565" y="1445"/>
                  </a:lnTo>
                  <a:lnTo>
                    <a:pt x="2567" y="1475"/>
                  </a:lnTo>
                  <a:lnTo>
                    <a:pt x="2566" y="1508"/>
                  </a:lnTo>
                  <a:lnTo>
                    <a:pt x="2576" y="1509"/>
                  </a:lnTo>
                  <a:lnTo>
                    <a:pt x="2584" y="1511"/>
                  </a:lnTo>
                  <a:lnTo>
                    <a:pt x="2604" y="1518"/>
                  </a:lnTo>
                  <a:lnTo>
                    <a:pt x="2622" y="1528"/>
                  </a:lnTo>
                  <a:lnTo>
                    <a:pt x="2636" y="1540"/>
                  </a:lnTo>
                  <a:lnTo>
                    <a:pt x="2651" y="1556"/>
                  </a:lnTo>
                  <a:lnTo>
                    <a:pt x="2662" y="1575"/>
                  </a:lnTo>
                  <a:lnTo>
                    <a:pt x="2671" y="1598"/>
                  </a:lnTo>
                  <a:lnTo>
                    <a:pt x="2681" y="1626"/>
                  </a:lnTo>
                  <a:lnTo>
                    <a:pt x="2687" y="1659"/>
                  </a:lnTo>
                  <a:lnTo>
                    <a:pt x="2693" y="1696"/>
                  </a:lnTo>
                  <a:lnTo>
                    <a:pt x="2699" y="1741"/>
                  </a:lnTo>
                  <a:lnTo>
                    <a:pt x="2703" y="1790"/>
                  </a:lnTo>
                  <a:lnTo>
                    <a:pt x="2706" y="1847"/>
                  </a:lnTo>
                  <a:lnTo>
                    <a:pt x="2709" y="1910"/>
                  </a:lnTo>
                  <a:lnTo>
                    <a:pt x="2711" y="1981"/>
                  </a:lnTo>
                  <a:lnTo>
                    <a:pt x="2714" y="2061"/>
                  </a:lnTo>
                  <a:lnTo>
                    <a:pt x="2712" y="2108"/>
                  </a:lnTo>
                  <a:lnTo>
                    <a:pt x="2704" y="2153"/>
                  </a:lnTo>
                  <a:lnTo>
                    <a:pt x="2689" y="2198"/>
                  </a:lnTo>
                  <a:lnTo>
                    <a:pt x="2669" y="2240"/>
                  </a:lnTo>
                  <a:lnTo>
                    <a:pt x="2642" y="2280"/>
                  </a:lnTo>
                  <a:lnTo>
                    <a:pt x="2611" y="2316"/>
                  </a:lnTo>
                  <a:lnTo>
                    <a:pt x="2575" y="2350"/>
                  </a:lnTo>
                  <a:lnTo>
                    <a:pt x="2534" y="2380"/>
                  </a:lnTo>
                  <a:lnTo>
                    <a:pt x="2489" y="2406"/>
                  </a:lnTo>
                  <a:lnTo>
                    <a:pt x="2440" y="2426"/>
                  </a:lnTo>
                  <a:lnTo>
                    <a:pt x="2390" y="2443"/>
                  </a:lnTo>
                  <a:lnTo>
                    <a:pt x="2336" y="2455"/>
                  </a:lnTo>
                  <a:lnTo>
                    <a:pt x="2281" y="2463"/>
                  </a:lnTo>
                  <a:lnTo>
                    <a:pt x="2224" y="2465"/>
                  </a:lnTo>
                  <a:lnTo>
                    <a:pt x="2153" y="2462"/>
                  </a:lnTo>
                  <a:lnTo>
                    <a:pt x="2080" y="2451"/>
                  </a:lnTo>
                  <a:lnTo>
                    <a:pt x="2010" y="2431"/>
                  </a:lnTo>
                  <a:lnTo>
                    <a:pt x="1941" y="2405"/>
                  </a:lnTo>
                  <a:lnTo>
                    <a:pt x="1873" y="2370"/>
                  </a:lnTo>
                  <a:lnTo>
                    <a:pt x="1873" y="2372"/>
                  </a:lnTo>
                  <a:lnTo>
                    <a:pt x="1871" y="2413"/>
                  </a:lnTo>
                  <a:lnTo>
                    <a:pt x="1861" y="2451"/>
                  </a:lnTo>
                  <a:lnTo>
                    <a:pt x="1847" y="2487"/>
                  </a:lnTo>
                  <a:lnTo>
                    <a:pt x="1827" y="2518"/>
                  </a:lnTo>
                  <a:lnTo>
                    <a:pt x="1804" y="2545"/>
                  </a:lnTo>
                  <a:lnTo>
                    <a:pt x="1777" y="2567"/>
                  </a:lnTo>
                  <a:lnTo>
                    <a:pt x="1746" y="2584"/>
                  </a:lnTo>
                  <a:lnTo>
                    <a:pt x="1713" y="2595"/>
                  </a:lnTo>
                  <a:lnTo>
                    <a:pt x="1676" y="2598"/>
                  </a:lnTo>
                  <a:lnTo>
                    <a:pt x="1640" y="2595"/>
                  </a:lnTo>
                  <a:lnTo>
                    <a:pt x="1606" y="2584"/>
                  </a:lnTo>
                  <a:lnTo>
                    <a:pt x="1576" y="2567"/>
                  </a:lnTo>
                  <a:lnTo>
                    <a:pt x="1548" y="2545"/>
                  </a:lnTo>
                  <a:lnTo>
                    <a:pt x="1524" y="2518"/>
                  </a:lnTo>
                  <a:lnTo>
                    <a:pt x="1505" y="2487"/>
                  </a:lnTo>
                  <a:lnTo>
                    <a:pt x="1491" y="2451"/>
                  </a:lnTo>
                  <a:lnTo>
                    <a:pt x="1482" y="2413"/>
                  </a:lnTo>
                  <a:lnTo>
                    <a:pt x="1478" y="2372"/>
                  </a:lnTo>
                  <a:lnTo>
                    <a:pt x="1478" y="1995"/>
                  </a:lnTo>
                  <a:lnTo>
                    <a:pt x="1480" y="1960"/>
                  </a:lnTo>
                  <a:lnTo>
                    <a:pt x="1488" y="1925"/>
                  </a:lnTo>
                  <a:lnTo>
                    <a:pt x="1500" y="1893"/>
                  </a:lnTo>
                  <a:lnTo>
                    <a:pt x="1216" y="1893"/>
                  </a:lnTo>
                  <a:lnTo>
                    <a:pt x="1226" y="1925"/>
                  </a:lnTo>
                  <a:lnTo>
                    <a:pt x="1234" y="1960"/>
                  </a:lnTo>
                  <a:lnTo>
                    <a:pt x="1236" y="1995"/>
                  </a:lnTo>
                  <a:lnTo>
                    <a:pt x="1236" y="2372"/>
                  </a:lnTo>
                  <a:lnTo>
                    <a:pt x="1233" y="2413"/>
                  </a:lnTo>
                  <a:lnTo>
                    <a:pt x="1224" y="2451"/>
                  </a:lnTo>
                  <a:lnTo>
                    <a:pt x="1210" y="2487"/>
                  </a:lnTo>
                  <a:lnTo>
                    <a:pt x="1190" y="2518"/>
                  </a:lnTo>
                  <a:lnTo>
                    <a:pt x="1166" y="2545"/>
                  </a:lnTo>
                  <a:lnTo>
                    <a:pt x="1139" y="2567"/>
                  </a:lnTo>
                  <a:lnTo>
                    <a:pt x="1108" y="2584"/>
                  </a:lnTo>
                  <a:lnTo>
                    <a:pt x="1074" y="2595"/>
                  </a:lnTo>
                  <a:lnTo>
                    <a:pt x="1039" y="2598"/>
                  </a:lnTo>
                  <a:lnTo>
                    <a:pt x="1003" y="2595"/>
                  </a:lnTo>
                  <a:lnTo>
                    <a:pt x="969" y="2584"/>
                  </a:lnTo>
                  <a:lnTo>
                    <a:pt x="938" y="2567"/>
                  </a:lnTo>
                  <a:lnTo>
                    <a:pt x="911" y="2545"/>
                  </a:lnTo>
                  <a:lnTo>
                    <a:pt x="887" y="2518"/>
                  </a:lnTo>
                  <a:lnTo>
                    <a:pt x="867" y="2487"/>
                  </a:lnTo>
                  <a:lnTo>
                    <a:pt x="853" y="2451"/>
                  </a:lnTo>
                  <a:lnTo>
                    <a:pt x="844" y="2413"/>
                  </a:lnTo>
                  <a:lnTo>
                    <a:pt x="841" y="2372"/>
                  </a:lnTo>
                  <a:lnTo>
                    <a:pt x="841" y="2370"/>
                  </a:lnTo>
                  <a:lnTo>
                    <a:pt x="773" y="2405"/>
                  </a:lnTo>
                  <a:lnTo>
                    <a:pt x="704" y="2431"/>
                  </a:lnTo>
                  <a:lnTo>
                    <a:pt x="634" y="2451"/>
                  </a:lnTo>
                  <a:lnTo>
                    <a:pt x="563" y="2462"/>
                  </a:lnTo>
                  <a:lnTo>
                    <a:pt x="490" y="2465"/>
                  </a:lnTo>
                  <a:lnTo>
                    <a:pt x="433" y="2463"/>
                  </a:lnTo>
                  <a:lnTo>
                    <a:pt x="378" y="2455"/>
                  </a:lnTo>
                  <a:lnTo>
                    <a:pt x="324" y="2443"/>
                  </a:lnTo>
                  <a:lnTo>
                    <a:pt x="274" y="2426"/>
                  </a:lnTo>
                  <a:lnTo>
                    <a:pt x="227" y="2406"/>
                  </a:lnTo>
                  <a:lnTo>
                    <a:pt x="182" y="2380"/>
                  </a:lnTo>
                  <a:lnTo>
                    <a:pt x="141" y="2350"/>
                  </a:lnTo>
                  <a:lnTo>
                    <a:pt x="103" y="2316"/>
                  </a:lnTo>
                  <a:lnTo>
                    <a:pt x="72" y="2280"/>
                  </a:lnTo>
                  <a:lnTo>
                    <a:pt x="45" y="2240"/>
                  </a:lnTo>
                  <a:lnTo>
                    <a:pt x="25" y="2198"/>
                  </a:lnTo>
                  <a:lnTo>
                    <a:pt x="11" y="2154"/>
                  </a:lnTo>
                  <a:lnTo>
                    <a:pt x="3" y="2108"/>
                  </a:lnTo>
                  <a:lnTo>
                    <a:pt x="0" y="2063"/>
                  </a:lnTo>
                  <a:lnTo>
                    <a:pt x="3" y="1984"/>
                  </a:lnTo>
                  <a:lnTo>
                    <a:pt x="5" y="1913"/>
                  </a:lnTo>
                  <a:lnTo>
                    <a:pt x="9" y="1850"/>
                  </a:lnTo>
                  <a:lnTo>
                    <a:pt x="11" y="1794"/>
                  </a:lnTo>
                  <a:lnTo>
                    <a:pt x="16" y="1745"/>
                  </a:lnTo>
                  <a:lnTo>
                    <a:pt x="21" y="1701"/>
                  </a:lnTo>
                  <a:lnTo>
                    <a:pt x="26" y="1664"/>
                  </a:lnTo>
                  <a:lnTo>
                    <a:pt x="33" y="1632"/>
                  </a:lnTo>
                  <a:lnTo>
                    <a:pt x="40" y="1604"/>
                  </a:lnTo>
                  <a:lnTo>
                    <a:pt x="49" y="1582"/>
                  </a:lnTo>
                  <a:lnTo>
                    <a:pt x="58" y="1563"/>
                  </a:lnTo>
                  <a:lnTo>
                    <a:pt x="69" y="1547"/>
                  </a:lnTo>
                  <a:lnTo>
                    <a:pt x="83" y="1535"/>
                  </a:lnTo>
                  <a:lnTo>
                    <a:pt x="97" y="1526"/>
                  </a:lnTo>
                  <a:lnTo>
                    <a:pt x="113" y="1517"/>
                  </a:lnTo>
                  <a:lnTo>
                    <a:pt x="131" y="1511"/>
                  </a:lnTo>
                  <a:lnTo>
                    <a:pt x="140" y="1509"/>
                  </a:lnTo>
                  <a:lnTo>
                    <a:pt x="148" y="1508"/>
                  </a:lnTo>
                  <a:lnTo>
                    <a:pt x="148" y="1475"/>
                  </a:lnTo>
                  <a:lnTo>
                    <a:pt x="149" y="1445"/>
                  </a:lnTo>
                  <a:lnTo>
                    <a:pt x="155" y="1417"/>
                  </a:lnTo>
                  <a:lnTo>
                    <a:pt x="166" y="1390"/>
                  </a:lnTo>
                  <a:lnTo>
                    <a:pt x="181" y="1365"/>
                  </a:lnTo>
                  <a:lnTo>
                    <a:pt x="199" y="1343"/>
                  </a:lnTo>
                  <a:lnTo>
                    <a:pt x="218" y="1326"/>
                  </a:lnTo>
                  <a:lnTo>
                    <a:pt x="239" y="1313"/>
                  </a:lnTo>
                  <a:lnTo>
                    <a:pt x="262" y="1302"/>
                  </a:lnTo>
                  <a:lnTo>
                    <a:pt x="258" y="1278"/>
                  </a:lnTo>
                  <a:lnTo>
                    <a:pt x="257" y="1254"/>
                  </a:lnTo>
                  <a:lnTo>
                    <a:pt x="260" y="1214"/>
                  </a:lnTo>
                  <a:lnTo>
                    <a:pt x="270" y="1175"/>
                  </a:lnTo>
                  <a:lnTo>
                    <a:pt x="285" y="1139"/>
                  </a:lnTo>
                  <a:lnTo>
                    <a:pt x="305" y="1106"/>
                  </a:lnTo>
                  <a:lnTo>
                    <a:pt x="331" y="1077"/>
                  </a:lnTo>
                  <a:lnTo>
                    <a:pt x="360" y="1052"/>
                  </a:lnTo>
                  <a:lnTo>
                    <a:pt x="392" y="1031"/>
                  </a:lnTo>
                  <a:lnTo>
                    <a:pt x="428" y="1017"/>
                  </a:lnTo>
                  <a:lnTo>
                    <a:pt x="467" y="1007"/>
                  </a:lnTo>
                  <a:lnTo>
                    <a:pt x="507" y="1003"/>
                  </a:lnTo>
                  <a:lnTo>
                    <a:pt x="546" y="1006"/>
                  </a:lnTo>
                  <a:lnTo>
                    <a:pt x="582" y="1014"/>
                  </a:lnTo>
                  <a:lnTo>
                    <a:pt x="616" y="1028"/>
                  </a:lnTo>
                  <a:lnTo>
                    <a:pt x="647" y="1046"/>
                  </a:lnTo>
                  <a:lnTo>
                    <a:pt x="675" y="1069"/>
                  </a:lnTo>
                  <a:lnTo>
                    <a:pt x="675" y="1055"/>
                  </a:lnTo>
                  <a:lnTo>
                    <a:pt x="672" y="947"/>
                  </a:lnTo>
                  <a:lnTo>
                    <a:pt x="651" y="925"/>
                  </a:lnTo>
                  <a:lnTo>
                    <a:pt x="635" y="901"/>
                  </a:lnTo>
                  <a:lnTo>
                    <a:pt x="624" y="873"/>
                  </a:lnTo>
                  <a:lnTo>
                    <a:pt x="618" y="843"/>
                  </a:lnTo>
                  <a:lnTo>
                    <a:pt x="613" y="789"/>
                  </a:lnTo>
                  <a:lnTo>
                    <a:pt x="610" y="741"/>
                  </a:lnTo>
                  <a:lnTo>
                    <a:pt x="609" y="696"/>
                  </a:lnTo>
                  <a:lnTo>
                    <a:pt x="607" y="653"/>
                  </a:lnTo>
                  <a:lnTo>
                    <a:pt x="607" y="609"/>
                  </a:lnTo>
                  <a:lnTo>
                    <a:pt x="609" y="564"/>
                  </a:lnTo>
                  <a:lnTo>
                    <a:pt x="611" y="515"/>
                  </a:lnTo>
                  <a:lnTo>
                    <a:pt x="616" y="462"/>
                  </a:lnTo>
                  <a:lnTo>
                    <a:pt x="621" y="429"/>
                  </a:lnTo>
                  <a:lnTo>
                    <a:pt x="633" y="398"/>
                  </a:lnTo>
                  <a:lnTo>
                    <a:pt x="649" y="370"/>
                  </a:lnTo>
                  <a:lnTo>
                    <a:pt x="669" y="344"/>
                  </a:lnTo>
                  <a:lnTo>
                    <a:pt x="694" y="323"/>
                  </a:lnTo>
                  <a:lnTo>
                    <a:pt x="722" y="306"/>
                  </a:lnTo>
                  <a:lnTo>
                    <a:pt x="715" y="274"/>
                  </a:lnTo>
                  <a:lnTo>
                    <a:pt x="713" y="240"/>
                  </a:lnTo>
                  <a:lnTo>
                    <a:pt x="716" y="202"/>
                  </a:lnTo>
                  <a:lnTo>
                    <a:pt x="725" y="164"/>
                  </a:lnTo>
                  <a:lnTo>
                    <a:pt x="739" y="130"/>
                  </a:lnTo>
                  <a:lnTo>
                    <a:pt x="760" y="99"/>
                  </a:lnTo>
                  <a:lnTo>
                    <a:pt x="784" y="70"/>
                  </a:lnTo>
                  <a:lnTo>
                    <a:pt x="812" y="47"/>
                  </a:lnTo>
                  <a:lnTo>
                    <a:pt x="843" y="26"/>
                  </a:lnTo>
                  <a:lnTo>
                    <a:pt x="877" y="12"/>
                  </a:lnTo>
                  <a:lnTo>
                    <a:pt x="915" y="3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CA9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8" name="Freeform 51"/>
            <p:cNvSpPr>
              <a:spLocks noEditPoints="1"/>
            </p:cNvSpPr>
            <p:nvPr/>
          </p:nvSpPr>
          <p:spPr bwMode="auto">
            <a:xfrm>
              <a:off x="1700" y="3012"/>
              <a:ext cx="288" cy="170"/>
            </a:xfrm>
            <a:custGeom>
              <a:avLst/>
              <a:gdLst>
                <a:gd name="T0" fmla="*/ 1258 w 1440"/>
                <a:gd name="T1" fmla="*/ 850 h 850"/>
                <a:gd name="T2" fmla="*/ 375 w 1440"/>
                <a:gd name="T3" fmla="*/ 401 h 850"/>
                <a:gd name="T4" fmla="*/ 415 w 1440"/>
                <a:gd name="T5" fmla="*/ 423 h 850"/>
                <a:gd name="T6" fmla="*/ 375 w 1440"/>
                <a:gd name="T7" fmla="*/ 443 h 850"/>
                <a:gd name="T8" fmla="*/ 335 w 1440"/>
                <a:gd name="T9" fmla="*/ 423 h 850"/>
                <a:gd name="T10" fmla="*/ 375 w 1440"/>
                <a:gd name="T11" fmla="*/ 401 h 850"/>
                <a:gd name="T12" fmla="*/ 522 w 1440"/>
                <a:gd name="T13" fmla="*/ 330 h 850"/>
                <a:gd name="T14" fmla="*/ 522 w 1440"/>
                <a:gd name="T15" fmla="*/ 362 h 850"/>
                <a:gd name="T16" fmla="*/ 462 w 1440"/>
                <a:gd name="T17" fmla="*/ 372 h 850"/>
                <a:gd name="T18" fmla="*/ 426 w 1440"/>
                <a:gd name="T19" fmla="*/ 347 h 850"/>
                <a:gd name="T20" fmla="*/ 462 w 1440"/>
                <a:gd name="T21" fmla="*/ 320 h 850"/>
                <a:gd name="T22" fmla="*/ 1119 w 1440"/>
                <a:gd name="T23" fmla="*/ 298 h 850"/>
                <a:gd name="T24" fmla="*/ 1104 w 1440"/>
                <a:gd name="T25" fmla="*/ 304 h 850"/>
                <a:gd name="T26" fmla="*/ 1054 w 1440"/>
                <a:gd name="T27" fmla="*/ 304 h 850"/>
                <a:gd name="T28" fmla="*/ 982 w 1440"/>
                <a:gd name="T29" fmla="*/ 320 h 850"/>
                <a:gd name="T30" fmla="*/ 907 w 1440"/>
                <a:gd name="T31" fmla="*/ 371 h 850"/>
                <a:gd name="T32" fmla="*/ 862 w 1440"/>
                <a:gd name="T33" fmla="*/ 406 h 850"/>
                <a:gd name="T34" fmla="*/ 870 w 1440"/>
                <a:gd name="T35" fmla="*/ 431 h 850"/>
                <a:gd name="T36" fmla="*/ 885 w 1440"/>
                <a:gd name="T37" fmla="*/ 463 h 850"/>
                <a:gd name="T38" fmla="*/ 882 w 1440"/>
                <a:gd name="T39" fmla="*/ 498 h 850"/>
                <a:gd name="T40" fmla="*/ 1252 w 1440"/>
                <a:gd name="T41" fmla="*/ 510 h 850"/>
                <a:gd name="T42" fmla="*/ 566 w 1440"/>
                <a:gd name="T43" fmla="*/ 510 h 850"/>
                <a:gd name="T44" fmla="*/ 693 w 1440"/>
                <a:gd name="T45" fmla="*/ 435 h 850"/>
                <a:gd name="T46" fmla="*/ 693 w 1440"/>
                <a:gd name="T47" fmla="*/ 424 h 850"/>
                <a:gd name="T48" fmla="*/ 663 w 1440"/>
                <a:gd name="T49" fmla="*/ 389 h 850"/>
                <a:gd name="T50" fmla="*/ 661 w 1440"/>
                <a:gd name="T51" fmla="*/ 342 h 850"/>
                <a:gd name="T52" fmla="*/ 574 w 1440"/>
                <a:gd name="T53" fmla="*/ 292 h 850"/>
                <a:gd name="T54" fmla="*/ 489 w 1440"/>
                <a:gd name="T55" fmla="*/ 267 h 850"/>
                <a:gd name="T56" fmla="*/ 457 w 1440"/>
                <a:gd name="T57" fmla="*/ 243 h 850"/>
                <a:gd name="T58" fmla="*/ 428 w 1440"/>
                <a:gd name="T59" fmla="*/ 223 h 850"/>
                <a:gd name="T60" fmla="*/ 380 w 1440"/>
                <a:gd name="T61" fmla="*/ 212 h 850"/>
                <a:gd name="T62" fmla="*/ 804 w 1440"/>
                <a:gd name="T63" fmla="*/ 178 h 850"/>
                <a:gd name="T64" fmla="*/ 804 w 1440"/>
                <a:gd name="T65" fmla="*/ 212 h 850"/>
                <a:gd name="T66" fmla="*/ 742 w 1440"/>
                <a:gd name="T67" fmla="*/ 212 h 850"/>
                <a:gd name="T68" fmla="*/ 742 w 1440"/>
                <a:gd name="T69" fmla="*/ 178 h 850"/>
                <a:gd name="T70" fmla="*/ 399 w 1440"/>
                <a:gd name="T71" fmla="*/ 147 h 850"/>
                <a:gd name="T72" fmla="*/ 424 w 1440"/>
                <a:gd name="T73" fmla="*/ 146 h 850"/>
                <a:gd name="T74" fmla="*/ 515 w 1440"/>
                <a:gd name="T75" fmla="*/ 170 h 850"/>
                <a:gd name="T76" fmla="*/ 594 w 1440"/>
                <a:gd name="T77" fmla="*/ 216 h 850"/>
                <a:gd name="T78" fmla="*/ 617 w 1440"/>
                <a:gd name="T79" fmla="*/ 245 h 850"/>
                <a:gd name="T80" fmla="*/ 664 w 1440"/>
                <a:gd name="T81" fmla="*/ 279 h 850"/>
                <a:gd name="T82" fmla="*/ 740 w 1440"/>
                <a:gd name="T83" fmla="*/ 309 h 850"/>
                <a:gd name="T84" fmla="*/ 815 w 1440"/>
                <a:gd name="T85" fmla="*/ 289 h 850"/>
                <a:gd name="T86" fmla="*/ 896 w 1440"/>
                <a:gd name="T87" fmla="*/ 275 h 850"/>
                <a:gd name="T88" fmla="*/ 1010 w 1440"/>
                <a:gd name="T89" fmla="*/ 209 h 850"/>
                <a:gd name="T90" fmla="*/ 431 w 1440"/>
                <a:gd name="T91" fmla="*/ 100 h 850"/>
                <a:gd name="T92" fmla="*/ 1440 w 1440"/>
                <a:gd name="T93" fmla="*/ 470 h 850"/>
                <a:gd name="T94" fmla="*/ 1357 w 1440"/>
                <a:gd name="T95" fmla="*/ 513 h 850"/>
                <a:gd name="T96" fmla="*/ 1283 w 1440"/>
                <a:gd name="T97" fmla="*/ 642 h 850"/>
                <a:gd name="T98" fmla="*/ 172 w 1440"/>
                <a:gd name="T99" fmla="*/ 651 h 850"/>
                <a:gd name="T100" fmla="*/ 133 w 1440"/>
                <a:gd name="T101" fmla="*/ 553 h 850"/>
                <a:gd name="T102" fmla="*/ 35 w 1440"/>
                <a:gd name="T103" fmla="*/ 477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0" h="850">
                  <a:moveTo>
                    <a:pt x="187" y="755"/>
                  </a:moveTo>
                  <a:lnTo>
                    <a:pt x="1268" y="755"/>
                  </a:lnTo>
                  <a:lnTo>
                    <a:pt x="1263" y="804"/>
                  </a:lnTo>
                  <a:lnTo>
                    <a:pt x="1258" y="850"/>
                  </a:lnTo>
                  <a:lnTo>
                    <a:pt x="197" y="850"/>
                  </a:lnTo>
                  <a:lnTo>
                    <a:pt x="193" y="804"/>
                  </a:lnTo>
                  <a:lnTo>
                    <a:pt x="187" y="755"/>
                  </a:lnTo>
                  <a:close/>
                  <a:moveTo>
                    <a:pt x="375" y="401"/>
                  </a:moveTo>
                  <a:lnTo>
                    <a:pt x="391" y="403"/>
                  </a:lnTo>
                  <a:lnTo>
                    <a:pt x="404" y="407"/>
                  </a:lnTo>
                  <a:lnTo>
                    <a:pt x="413" y="414"/>
                  </a:lnTo>
                  <a:lnTo>
                    <a:pt x="415" y="423"/>
                  </a:lnTo>
                  <a:lnTo>
                    <a:pt x="413" y="431"/>
                  </a:lnTo>
                  <a:lnTo>
                    <a:pt x="404" y="437"/>
                  </a:lnTo>
                  <a:lnTo>
                    <a:pt x="391" y="442"/>
                  </a:lnTo>
                  <a:lnTo>
                    <a:pt x="375" y="443"/>
                  </a:lnTo>
                  <a:lnTo>
                    <a:pt x="359" y="442"/>
                  </a:lnTo>
                  <a:lnTo>
                    <a:pt x="347" y="437"/>
                  </a:lnTo>
                  <a:lnTo>
                    <a:pt x="339" y="431"/>
                  </a:lnTo>
                  <a:lnTo>
                    <a:pt x="335" y="423"/>
                  </a:lnTo>
                  <a:lnTo>
                    <a:pt x="339" y="414"/>
                  </a:lnTo>
                  <a:lnTo>
                    <a:pt x="347" y="407"/>
                  </a:lnTo>
                  <a:lnTo>
                    <a:pt x="359" y="403"/>
                  </a:lnTo>
                  <a:lnTo>
                    <a:pt x="375" y="401"/>
                  </a:lnTo>
                  <a:close/>
                  <a:moveTo>
                    <a:pt x="479" y="319"/>
                  </a:moveTo>
                  <a:lnTo>
                    <a:pt x="496" y="320"/>
                  </a:lnTo>
                  <a:lnTo>
                    <a:pt x="509" y="324"/>
                  </a:lnTo>
                  <a:lnTo>
                    <a:pt x="522" y="330"/>
                  </a:lnTo>
                  <a:lnTo>
                    <a:pt x="529" y="337"/>
                  </a:lnTo>
                  <a:lnTo>
                    <a:pt x="531" y="347"/>
                  </a:lnTo>
                  <a:lnTo>
                    <a:pt x="529" y="355"/>
                  </a:lnTo>
                  <a:lnTo>
                    <a:pt x="522" y="362"/>
                  </a:lnTo>
                  <a:lnTo>
                    <a:pt x="509" y="368"/>
                  </a:lnTo>
                  <a:lnTo>
                    <a:pt x="496" y="372"/>
                  </a:lnTo>
                  <a:lnTo>
                    <a:pt x="479" y="373"/>
                  </a:lnTo>
                  <a:lnTo>
                    <a:pt x="462" y="372"/>
                  </a:lnTo>
                  <a:lnTo>
                    <a:pt x="448" y="368"/>
                  </a:lnTo>
                  <a:lnTo>
                    <a:pt x="437" y="362"/>
                  </a:lnTo>
                  <a:lnTo>
                    <a:pt x="430" y="355"/>
                  </a:lnTo>
                  <a:lnTo>
                    <a:pt x="426" y="347"/>
                  </a:lnTo>
                  <a:lnTo>
                    <a:pt x="430" y="337"/>
                  </a:lnTo>
                  <a:lnTo>
                    <a:pt x="437" y="330"/>
                  </a:lnTo>
                  <a:lnTo>
                    <a:pt x="448" y="324"/>
                  </a:lnTo>
                  <a:lnTo>
                    <a:pt x="462" y="320"/>
                  </a:lnTo>
                  <a:lnTo>
                    <a:pt x="479" y="319"/>
                  </a:lnTo>
                  <a:close/>
                  <a:moveTo>
                    <a:pt x="1125" y="293"/>
                  </a:moveTo>
                  <a:lnTo>
                    <a:pt x="1121" y="296"/>
                  </a:lnTo>
                  <a:lnTo>
                    <a:pt x="1119" y="298"/>
                  </a:lnTo>
                  <a:lnTo>
                    <a:pt x="1116" y="299"/>
                  </a:lnTo>
                  <a:lnTo>
                    <a:pt x="1115" y="299"/>
                  </a:lnTo>
                  <a:lnTo>
                    <a:pt x="1112" y="301"/>
                  </a:lnTo>
                  <a:lnTo>
                    <a:pt x="1104" y="304"/>
                  </a:lnTo>
                  <a:lnTo>
                    <a:pt x="1095" y="307"/>
                  </a:lnTo>
                  <a:lnTo>
                    <a:pt x="1083" y="307"/>
                  </a:lnTo>
                  <a:lnTo>
                    <a:pt x="1068" y="305"/>
                  </a:lnTo>
                  <a:lnTo>
                    <a:pt x="1054" y="304"/>
                  </a:lnTo>
                  <a:lnTo>
                    <a:pt x="1035" y="304"/>
                  </a:lnTo>
                  <a:lnTo>
                    <a:pt x="1021" y="305"/>
                  </a:lnTo>
                  <a:lnTo>
                    <a:pt x="1003" y="310"/>
                  </a:lnTo>
                  <a:lnTo>
                    <a:pt x="982" y="320"/>
                  </a:lnTo>
                  <a:lnTo>
                    <a:pt x="959" y="332"/>
                  </a:lnTo>
                  <a:lnTo>
                    <a:pt x="939" y="345"/>
                  </a:lnTo>
                  <a:lnTo>
                    <a:pt x="922" y="357"/>
                  </a:lnTo>
                  <a:lnTo>
                    <a:pt x="907" y="371"/>
                  </a:lnTo>
                  <a:lnTo>
                    <a:pt x="890" y="384"/>
                  </a:lnTo>
                  <a:lnTo>
                    <a:pt x="871" y="397"/>
                  </a:lnTo>
                  <a:lnTo>
                    <a:pt x="866" y="402"/>
                  </a:lnTo>
                  <a:lnTo>
                    <a:pt x="862" y="406"/>
                  </a:lnTo>
                  <a:lnTo>
                    <a:pt x="860" y="409"/>
                  </a:lnTo>
                  <a:lnTo>
                    <a:pt x="860" y="414"/>
                  </a:lnTo>
                  <a:lnTo>
                    <a:pt x="862" y="424"/>
                  </a:lnTo>
                  <a:lnTo>
                    <a:pt x="870" y="431"/>
                  </a:lnTo>
                  <a:lnTo>
                    <a:pt x="881" y="440"/>
                  </a:lnTo>
                  <a:lnTo>
                    <a:pt x="884" y="446"/>
                  </a:lnTo>
                  <a:lnTo>
                    <a:pt x="885" y="454"/>
                  </a:lnTo>
                  <a:lnTo>
                    <a:pt x="885" y="463"/>
                  </a:lnTo>
                  <a:lnTo>
                    <a:pt x="883" y="472"/>
                  </a:lnTo>
                  <a:lnTo>
                    <a:pt x="882" y="482"/>
                  </a:lnTo>
                  <a:lnTo>
                    <a:pt x="882" y="492"/>
                  </a:lnTo>
                  <a:lnTo>
                    <a:pt x="882" y="498"/>
                  </a:lnTo>
                  <a:lnTo>
                    <a:pt x="881" y="501"/>
                  </a:lnTo>
                  <a:lnTo>
                    <a:pt x="879" y="506"/>
                  </a:lnTo>
                  <a:lnTo>
                    <a:pt x="876" y="510"/>
                  </a:lnTo>
                  <a:lnTo>
                    <a:pt x="1252" y="510"/>
                  </a:lnTo>
                  <a:lnTo>
                    <a:pt x="1125" y="293"/>
                  </a:lnTo>
                  <a:close/>
                  <a:moveTo>
                    <a:pt x="364" y="204"/>
                  </a:moveTo>
                  <a:lnTo>
                    <a:pt x="171" y="510"/>
                  </a:lnTo>
                  <a:lnTo>
                    <a:pt x="566" y="510"/>
                  </a:lnTo>
                  <a:lnTo>
                    <a:pt x="594" y="494"/>
                  </a:lnTo>
                  <a:lnTo>
                    <a:pt x="625" y="476"/>
                  </a:lnTo>
                  <a:lnTo>
                    <a:pt x="658" y="457"/>
                  </a:lnTo>
                  <a:lnTo>
                    <a:pt x="693" y="435"/>
                  </a:lnTo>
                  <a:lnTo>
                    <a:pt x="694" y="432"/>
                  </a:lnTo>
                  <a:lnTo>
                    <a:pt x="696" y="430"/>
                  </a:lnTo>
                  <a:lnTo>
                    <a:pt x="696" y="426"/>
                  </a:lnTo>
                  <a:lnTo>
                    <a:pt x="693" y="424"/>
                  </a:lnTo>
                  <a:lnTo>
                    <a:pt x="680" y="411"/>
                  </a:lnTo>
                  <a:lnTo>
                    <a:pt x="671" y="401"/>
                  </a:lnTo>
                  <a:lnTo>
                    <a:pt x="665" y="394"/>
                  </a:lnTo>
                  <a:lnTo>
                    <a:pt x="663" y="389"/>
                  </a:lnTo>
                  <a:lnTo>
                    <a:pt x="661" y="379"/>
                  </a:lnTo>
                  <a:lnTo>
                    <a:pt x="662" y="367"/>
                  </a:lnTo>
                  <a:lnTo>
                    <a:pt x="663" y="355"/>
                  </a:lnTo>
                  <a:lnTo>
                    <a:pt x="661" y="342"/>
                  </a:lnTo>
                  <a:lnTo>
                    <a:pt x="661" y="341"/>
                  </a:lnTo>
                  <a:lnTo>
                    <a:pt x="658" y="338"/>
                  </a:lnTo>
                  <a:lnTo>
                    <a:pt x="601" y="298"/>
                  </a:lnTo>
                  <a:lnTo>
                    <a:pt x="574" y="292"/>
                  </a:lnTo>
                  <a:lnTo>
                    <a:pt x="546" y="285"/>
                  </a:lnTo>
                  <a:lnTo>
                    <a:pt x="522" y="278"/>
                  </a:lnTo>
                  <a:lnTo>
                    <a:pt x="500" y="272"/>
                  </a:lnTo>
                  <a:lnTo>
                    <a:pt x="489" y="267"/>
                  </a:lnTo>
                  <a:lnTo>
                    <a:pt x="479" y="263"/>
                  </a:lnTo>
                  <a:lnTo>
                    <a:pt x="471" y="259"/>
                  </a:lnTo>
                  <a:lnTo>
                    <a:pt x="463" y="252"/>
                  </a:lnTo>
                  <a:lnTo>
                    <a:pt x="457" y="243"/>
                  </a:lnTo>
                  <a:lnTo>
                    <a:pt x="453" y="228"/>
                  </a:lnTo>
                  <a:lnTo>
                    <a:pt x="449" y="227"/>
                  </a:lnTo>
                  <a:lnTo>
                    <a:pt x="439" y="226"/>
                  </a:lnTo>
                  <a:lnTo>
                    <a:pt x="428" y="223"/>
                  </a:lnTo>
                  <a:lnTo>
                    <a:pt x="416" y="222"/>
                  </a:lnTo>
                  <a:lnTo>
                    <a:pt x="407" y="221"/>
                  </a:lnTo>
                  <a:lnTo>
                    <a:pt x="402" y="221"/>
                  </a:lnTo>
                  <a:lnTo>
                    <a:pt x="380" y="212"/>
                  </a:lnTo>
                  <a:lnTo>
                    <a:pt x="364" y="204"/>
                  </a:lnTo>
                  <a:close/>
                  <a:moveTo>
                    <a:pt x="773" y="172"/>
                  </a:moveTo>
                  <a:lnTo>
                    <a:pt x="790" y="174"/>
                  </a:lnTo>
                  <a:lnTo>
                    <a:pt x="804" y="178"/>
                  </a:lnTo>
                  <a:lnTo>
                    <a:pt x="814" y="186"/>
                  </a:lnTo>
                  <a:lnTo>
                    <a:pt x="818" y="195"/>
                  </a:lnTo>
                  <a:lnTo>
                    <a:pt x="814" y="205"/>
                  </a:lnTo>
                  <a:lnTo>
                    <a:pt x="804" y="212"/>
                  </a:lnTo>
                  <a:lnTo>
                    <a:pt x="790" y="217"/>
                  </a:lnTo>
                  <a:lnTo>
                    <a:pt x="773" y="218"/>
                  </a:lnTo>
                  <a:lnTo>
                    <a:pt x="756" y="217"/>
                  </a:lnTo>
                  <a:lnTo>
                    <a:pt x="742" y="212"/>
                  </a:lnTo>
                  <a:lnTo>
                    <a:pt x="732" y="205"/>
                  </a:lnTo>
                  <a:lnTo>
                    <a:pt x="728" y="195"/>
                  </a:lnTo>
                  <a:lnTo>
                    <a:pt x="732" y="186"/>
                  </a:lnTo>
                  <a:lnTo>
                    <a:pt x="742" y="178"/>
                  </a:lnTo>
                  <a:lnTo>
                    <a:pt x="756" y="174"/>
                  </a:lnTo>
                  <a:lnTo>
                    <a:pt x="773" y="172"/>
                  </a:lnTo>
                  <a:close/>
                  <a:moveTo>
                    <a:pt x="431" y="100"/>
                  </a:moveTo>
                  <a:lnTo>
                    <a:pt x="399" y="147"/>
                  </a:lnTo>
                  <a:lnTo>
                    <a:pt x="404" y="147"/>
                  </a:lnTo>
                  <a:lnTo>
                    <a:pt x="410" y="146"/>
                  </a:lnTo>
                  <a:lnTo>
                    <a:pt x="415" y="146"/>
                  </a:lnTo>
                  <a:lnTo>
                    <a:pt x="424" y="146"/>
                  </a:lnTo>
                  <a:lnTo>
                    <a:pt x="432" y="147"/>
                  </a:lnTo>
                  <a:lnTo>
                    <a:pt x="460" y="151"/>
                  </a:lnTo>
                  <a:lnTo>
                    <a:pt x="488" y="159"/>
                  </a:lnTo>
                  <a:lnTo>
                    <a:pt x="515" y="170"/>
                  </a:lnTo>
                  <a:lnTo>
                    <a:pt x="540" y="182"/>
                  </a:lnTo>
                  <a:lnTo>
                    <a:pt x="561" y="195"/>
                  </a:lnTo>
                  <a:lnTo>
                    <a:pt x="580" y="208"/>
                  </a:lnTo>
                  <a:lnTo>
                    <a:pt x="594" y="216"/>
                  </a:lnTo>
                  <a:lnTo>
                    <a:pt x="600" y="221"/>
                  </a:lnTo>
                  <a:lnTo>
                    <a:pt x="606" y="226"/>
                  </a:lnTo>
                  <a:lnTo>
                    <a:pt x="611" y="235"/>
                  </a:lnTo>
                  <a:lnTo>
                    <a:pt x="617" y="245"/>
                  </a:lnTo>
                  <a:lnTo>
                    <a:pt x="618" y="246"/>
                  </a:lnTo>
                  <a:lnTo>
                    <a:pt x="619" y="247"/>
                  </a:lnTo>
                  <a:lnTo>
                    <a:pt x="621" y="249"/>
                  </a:lnTo>
                  <a:lnTo>
                    <a:pt x="664" y="279"/>
                  </a:lnTo>
                  <a:lnTo>
                    <a:pt x="704" y="307"/>
                  </a:lnTo>
                  <a:lnTo>
                    <a:pt x="708" y="308"/>
                  </a:lnTo>
                  <a:lnTo>
                    <a:pt x="725" y="309"/>
                  </a:lnTo>
                  <a:lnTo>
                    <a:pt x="740" y="309"/>
                  </a:lnTo>
                  <a:lnTo>
                    <a:pt x="763" y="308"/>
                  </a:lnTo>
                  <a:lnTo>
                    <a:pt x="784" y="303"/>
                  </a:lnTo>
                  <a:lnTo>
                    <a:pt x="802" y="295"/>
                  </a:lnTo>
                  <a:lnTo>
                    <a:pt x="815" y="289"/>
                  </a:lnTo>
                  <a:lnTo>
                    <a:pt x="836" y="284"/>
                  </a:lnTo>
                  <a:lnTo>
                    <a:pt x="862" y="279"/>
                  </a:lnTo>
                  <a:lnTo>
                    <a:pt x="895" y="275"/>
                  </a:lnTo>
                  <a:lnTo>
                    <a:pt x="896" y="275"/>
                  </a:lnTo>
                  <a:lnTo>
                    <a:pt x="898" y="274"/>
                  </a:lnTo>
                  <a:lnTo>
                    <a:pt x="939" y="246"/>
                  </a:lnTo>
                  <a:lnTo>
                    <a:pt x="976" y="224"/>
                  </a:lnTo>
                  <a:lnTo>
                    <a:pt x="1010" y="209"/>
                  </a:lnTo>
                  <a:lnTo>
                    <a:pt x="1040" y="198"/>
                  </a:lnTo>
                  <a:lnTo>
                    <a:pt x="1064" y="191"/>
                  </a:lnTo>
                  <a:lnTo>
                    <a:pt x="1011" y="100"/>
                  </a:lnTo>
                  <a:lnTo>
                    <a:pt x="431" y="100"/>
                  </a:lnTo>
                  <a:close/>
                  <a:moveTo>
                    <a:pt x="351" y="0"/>
                  </a:moveTo>
                  <a:lnTo>
                    <a:pt x="1096" y="0"/>
                  </a:lnTo>
                  <a:lnTo>
                    <a:pt x="1440" y="469"/>
                  </a:lnTo>
                  <a:lnTo>
                    <a:pt x="1440" y="470"/>
                  </a:lnTo>
                  <a:lnTo>
                    <a:pt x="1440" y="471"/>
                  </a:lnTo>
                  <a:lnTo>
                    <a:pt x="1420" y="477"/>
                  </a:lnTo>
                  <a:lnTo>
                    <a:pt x="1387" y="492"/>
                  </a:lnTo>
                  <a:lnTo>
                    <a:pt x="1357" y="513"/>
                  </a:lnTo>
                  <a:lnTo>
                    <a:pt x="1330" y="540"/>
                  </a:lnTo>
                  <a:lnTo>
                    <a:pt x="1309" y="571"/>
                  </a:lnTo>
                  <a:lnTo>
                    <a:pt x="1293" y="605"/>
                  </a:lnTo>
                  <a:lnTo>
                    <a:pt x="1283" y="642"/>
                  </a:lnTo>
                  <a:lnTo>
                    <a:pt x="1282" y="651"/>
                  </a:lnTo>
                  <a:lnTo>
                    <a:pt x="1281" y="660"/>
                  </a:lnTo>
                  <a:lnTo>
                    <a:pt x="173" y="660"/>
                  </a:lnTo>
                  <a:lnTo>
                    <a:pt x="172" y="651"/>
                  </a:lnTo>
                  <a:lnTo>
                    <a:pt x="171" y="642"/>
                  </a:lnTo>
                  <a:lnTo>
                    <a:pt x="164" y="611"/>
                  </a:lnTo>
                  <a:lnTo>
                    <a:pt x="150" y="581"/>
                  </a:lnTo>
                  <a:lnTo>
                    <a:pt x="133" y="553"/>
                  </a:lnTo>
                  <a:lnTo>
                    <a:pt x="113" y="528"/>
                  </a:lnTo>
                  <a:lnTo>
                    <a:pt x="90" y="506"/>
                  </a:lnTo>
                  <a:lnTo>
                    <a:pt x="63" y="489"/>
                  </a:lnTo>
                  <a:lnTo>
                    <a:pt x="35" y="477"/>
                  </a:lnTo>
                  <a:lnTo>
                    <a:pt x="17" y="471"/>
                  </a:lnTo>
                  <a:lnTo>
                    <a:pt x="0" y="466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9" name="Freeform 52"/>
            <p:cNvSpPr>
              <a:spLocks noEditPoints="1"/>
            </p:cNvSpPr>
            <p:nvPr/>
          </p:nvSpPr>
          <p:spPr bwMode="auto">
            <a:xfrm>
              <a:off x="1598" y="2851"/>
              <a:ext cx="495" cy="471"/>
            </a:xfrm>
            <a:custGeom>
              <a:avLst/>
              <a:gdLst>
                <a:gd name="T0" fmla="*/ 2464 w 2474"/>
                <a:gd name="T1" fmla="*/ 1702 h 2359"/>
                <a:gd name="T2" fmla="*/ 2446 w 2474"/>
                <a:gd name="T3" fmla="*/ 2061 h 2359"/>
                <a:gd name="T4" fmla="*/ 2025 w 2474"/>
                <a:gd name="T5" fmla="*/ 2222 h 2359"/>
                <a:gd name="T6" fmla="*/ 1817 w 2474"/>
                <a:gd name="T7" fmla="*/ 2096 h 2359"/>
                <a:gd name="T8" fmla="*/ 2027 w 2474"/>
                <a:gd name="T9" fmla="*/ 1925 h 2359"/>
                <a:gd name="T10" fmla="*/ 2137 w 2474"/>
                <a:gd name="T11" fmla="*/ 1574 h 2359"/>
                <a:gd name="T12" fmla="*/ 2378 w 2474"/>
                <a:gd name="T13" fmla="*/ 1507 h 2359"/>
                <a:gd name="T14" fmla="*/ 240 w 2474"/>
                <a:gd name="T15" fmla="*/ 1532 h 2359"/>
                <a:gd name="T16" fmla="*/ 389 w 2474"/>
                <a:gd name="T17" fmla="*/ 1720 h 2359"/>
                <a:gd name="T18" fmla="*/ 518 w 2474"/>
                <a:gd name="T19" fmla="*/ 2056 h 2359"/>
                <a:gd name="T20" fmla="*/ 739 w 2474"/>
                <a:gd name="T21" fmla="*/ 2097 h 2359"/>
                <a:gd name="T22" fmla="*/ 192 w 2474"/>
                <a:gd name="T23" fmla="*/ 2194 h 2359"/>
                <a:gd name="T24" fmla="*/ 1 w 2474"/>
                <a:gd name="T25" fmla="*/ 1888 h 2359"/>
                <a:gd name="T26" fmla="*/ 28 w 2474"/>
                <a:gd name="T27" fmla="*/ 1545 h 2359"/>
                <a:gd name="T28" fmla="*/ 2328 w 2474"/>
                <a:gd name="T29" fmla="*/ 1353 h 2359"/>
                <a:gd name="T30" fmla="*/ 2083 w 2474"/>
                <a:gd name="T31" fmla="*/ 1499 h 2359"/>
                <a:gd name="T32" fmla="*/ 1970 w 2474"/>
                <a:gd name="T33" fmla="*/ 1790 h 2359"/>
                <a:gd name="T34" fmla="*/ 1800 w 2474"/>
                <a:gd name="T35" fmla="*/ 2025 h 2359"/>
                <a:gd name="T36" fmla="*/ 1624 w 2474"/>
                <a:gd name="T37" fmla="*/ 2306 h 2359"/>
                <a:gd name="T38" fmla="*/ 1478 w 2474"/>
                <a:gd name="T39" fmla="*/ 2253 h 2359"/>
                <a:gd name="T40" fmla="*/ 1606 w 2474"/>
                <a:gd name="T41" fmla="*/ 1781 h 2359"/>
                <a:gd name="T42" fmla="*/ 1856 w 2474"/>
                <a:gd name="T43" fmla="*/ 1669 h 2359"/>
                <a:gd name="T44" fmla="*/ 1994 w 2474"/>
                <a:gd name="T45" fmla="*/ 1356 h 2359"/>
                <a:gd name="T46" fmla="*/ 2266 w 2474"/>
                <a:gd name="T47" fmla="*/ 1293 h 2359"/>
                <a:gd name="T48" fmla="*/ 449 w 2474"/>
                <a:gd name="T49" fmla="*/ 1346 h 2359"/>
                <a:gd name="T50" fmla="*/ 614 w 2474"/>
                <a:gd name="T51" fmla="*/ 1622 h 2359"/>
                <a:gd name="T52" fmla="*/ 842 w 2474"/>
                <a:gd name="T53" fmla="*/ 1790 h 2359"/>
                <a:gd name="T54" fmla="*/ 996 w 2474"/>
                <a:gd name="T55" fmla="*/ 1876 h 2359"/>
                <a:gd name="T56" fmla="*/ 863 w 2474"/>
                <a:gd name="T57" fmla="*/ 2328 h 2359"/>
                <a:gd name="T58" fmla="*/ 677 w 2474"/>
                <a:gd name="T59" fmla="*/ 2025 h 2359"/>
                <a:gd name="T60" fmla="*/ 506 w 2474"/>
                <a:gd name="T61" fmla="*/ 1790 h 2359"/>
                <a:gd name="T62" fmla="*/ 391 w 2474"/>
                <a:gd name="T63" fmla="*/ 1499 h 2359"/>
                <a:gd name="T64" fmla="*/ 148 w 2474"/>
                <a:gd name="T65" fmla="*/ 1353 h 2359"/>
                <a:gd name="T66" fmla="*/ 2189 w 2474"/>
                <a:gd name="T67" fmla="*/ 1054 h 2359"/>
                <a:gd name="T68" fmla="*/ 2087 w 2474"/>
                <a:gd name="T69" fmla="*/ 1265 h 2359"/>
                <a:gd name="T70" fmla="*/ 1985 w 2474"/>
                <a:gd name="T71" fmla="*/ 1054 h 2359"/>
                <a:gd name="T72" fmla="*/ 506 w 2474"/>
                <a:gd name="T73" fmla="*/ 1078 h 2359"/>
                <a:gd name="T74" fmla="*/ 358 w 2474"/>
                <a:gd name="T75" fmla="*/ 1263 h 2359"/>
                <a:gd name="T76" fmla="*/ 306 w 2474"/>
                <a:gd name="T77" fmla="*/ 1033 h 2359"/>
                <a:gd name="T78" fmla="*/ 1994 w 2474"/>
                <a:gd name="T79" fmla="*/ 727 h 2359"/>
                <a:gd name="T80" fmla="*/ 1918 w 2474"/>
                <a:gd name="T81" fmla="*/ 1017 h 2359"/>
                <a:gd name="T82" fmla="*/ 1652 w 2474"/>
                <a:gd name="T83" fmla="*/ 580 h 2359"/>
                <a:gd name="T84" fmla="*/ 1857 w 2474"/>
                <a:gd name="T85" fmla="*/ 650 h 2359"/>
                <a:gd name="T86" fmla="*/ 1850 w 2474"/>
                <a:gd name="T87" fmla="*/ 1006 h 2359"/>
                <a:gd name="T88" fmla="*/ 1450 w 2474"/>
                <a:gd name="T89" fmla="*/ 630 h 2359"/>
                <a:gd name="T90" fmla="*/ 1652 w 2474"/>
                <a:gd name="T91" fmla="*/ 321 h 2359"/>
                <a:gd name="T92" fmla="*/ 1741 w 2474"/>
                <a:gd name="T93" fmla="*/ 507 h 2359"/>
                <a:gd name="T94" fmla="*/ 1541 w 2474"/>
                <a:gd name="T95" fmla="*/ 461 h 2359"/>
                <a:gd name="T96" fmla="*/ 924 w 2474"/>
                <a:gd name="T97" fmla="*/ 282 h 2359"/>
                <a:gd name="T98" fmla="*/ 1051 w 2474"/>
                <a:gd name="T99" fmla="*/ 343 h 2359"/>
                <a:gd name="T100" fmla="*/ 1198 w 2474"/>
                <a:gd name="T101" fmla="*/ 588 h 2359"/>
                <a:gd name="T102" fmla="*/ 1255 w 2474"/>
                <a:gd name="T103" fmla="*/ 697 h 2359"/>
                <a:gd name="T104" fmla="*/ 1163 w 2474"/>
                <a:gd name="T105" fmla="*/ 732 h 2359"/>
                <a:gd name="T106" fmla="*/ 793 w 2474"/>
                <a:gd name="T107" fmla="*/ 783 h 2359"/>
                <a:gd name="T108" fmla="*/ 676 w 2474"/>
                <a:gd name="T109" fmla="*/ 931 h 2359"/>
                <a:gd name="T110" fmla="*/ 655 w 2474"/>
                <a:gd name="T111" fmla="*/ 747 h 2359"/>
                <a:gd name="T112" fmla="*/ 607 w 2474"/>
                <a:gd name="T113" fmla="*/ 491 h 2359"/>
                <a:gd name="T114" fmla="*/ 723 w 2474"/>
                <a:gd name="T115" fmla="*/ 285 h 2359"/>
                <a:gd name="T116" fmla="*/ 928 w 2474"/>
                <a:gd name="T117" fmla="*/ 46 h 2359"/>
                <a:gd name="T118" fmla="*/ 833 w 2474"/>
                <a:gd name="T119" fmla="*/ 241 h 2359"/>
                <a:gd name="T120" fmla="*/ 739 w 2474"/>
                <a:gd name="T121" fmla="*/ 46 h 2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74" h="2359">
                  <a:moveTo>
                    <a:pt x="2418" y="1506"/>
                  </a:moveTo>
                  <a:lnTo>
                    <a:pt x="2429" y="1507"/>
                  </a:lnTo>
                  <a:lnTo>
                    <a:pt x="2436" y="1513"/>
                  </a:lnTo>
                  <a:lnTo>
                    <a:pt x="2441" y="1525"/>
                  </a:lnTo>
                  <a:lnTo>
                    <a:pt x="2446" y="1545"/>
                  </a:lnTo>
                  <a:lnTo>
                    <a:pt x="2451" y="1569"/>
                  </a:lnTo>
                  <a:lnTo>
                    <a:pt x="2455" y="1596"/>
                  </a:lnTo>
                  <a:lnTo>
                    <a:pt x="2458" y="1629"/>
                  </a:lnTo>
                  <a:lnTo>
                    <a:pt x="2462" y="1664"/>
                  </a:lnTo>
                  <a:lnTo>
                    <a:pt x="2464" y="1702"/>
                  </a:lnTo>
                  <a:lnTo>
                    <a:pt x="2467" y="1739"/>
                  </a:lnTo>
                  <a:lnTo>
                    <a:pt x="2469" y="1778"/>
                  </a:lnTo>
                  <a:lnTo>
                    <a:pt x="2470" y="1817"/>
                  </a:lnTo>
                  <a:lnTo>
                    <a:pt x="2472" y="1853"/>
                  </a:lnTo>
                  <a:lnTo>
                    <a:pt x="2473" y="1888"/>
                  </a:lnTo>
                  <a:lnTo>
                    <a:pt x="2474" y="1919"/>
                  </a:lnTo>
                  <a:lnTo>
                    <a:pt x="2474" y="1947"/>
                  </a:lnTo>
                  <a:lnTo>
                    <a:pt x="2472" y="1987"/>
                  </a:lnTo>
                  <a:lnTo>
                    <a:pt x="2462" y="2025"/>
                  </a:lnTo>
                  <a:lnTo>
                    <a:pt x="2446" y="2061"/>
                  </a:lnTo>
                  <a:lnTo>
                    <a:pt x="2423" y="2093"/>
                  </a:lnTo>
                  <a:lnTo>
                    <a:pt x="2395" y="2124"/>
                  </a:lnTo>
                  <a:lnTo>
                    <a:pt x="2362" y="2151"/>
                  </a:lnTo>
                  <a:lnTo>
                    <a:pt x="2324" y="2174"/>
                  </a:lnTo>
                  <a:lnTo>
                    <a:pt x="2282" y="2194"/>
                  </a:lnTo>
                  <a:lnTo>
                    <a:pt x="2236" y="2210"/>
                  </a:lnTo>
                  <a:lnTo>
                    <a:pt x="2186" y="2220"/>
                  </a:lnTo>
                  <a:lnTo>
                    <a:pt x="2135" y="2226"/>
                  </a:lnTo>
                  <a:lnTo>
                    <a:pt x="2081" y="2226"/>
                  </a:lnTo>
                  <a:lnTo>
                    <a:pt x="2025" y="2222"/>
                  </a:lnTo>
                  <a:lnTo>
                    <a:pt x="1967" y="2210"/>
                  </a:lnTo>
                  <a:lnTo>
                    <a:pt x="1911" y="2191"/>
                  </a:lnTo>
                  <a:lnTo>
                    <a:pt x="1851" y="2167"/>
                  </a:lnTo>
                  <a:lnTo>
                    <a:pt x="1793" y="2136"/>
                  </a:lnTo>
                  <a:lnTo>
                    <a:pt x="1736" y="2097"/>
                  </a:lnTo>
                  <a:lnTo>
                    <a:pt x="1740" y="2097"/>
                  </a:lnTo>
                  <a:lnTo>
                    <a:pt x="1752" y="2097"/>
                  </a:lnTo>
                  <a:lnTo>
                    <a:pt x="1769" y="2098"/>
                  </a:lnTo>
                  <a:lnTo>
                    <a:pt x="1791" y="2097"/>
                  </a:lnTo>
                  <a:lnTo>
                    <a:pt x="1817" y="2096"/>
                  </a:lnTo>
                  <a:lnTo>
                    <a:pt x="1845" y="2093"/>
                  </a:lnTo>
                  <a:lnTo>
                    <a:pt x="1874" y="2089"/>
                  </a:lnTo>
                  <a:lnTo>
                    <a:pt x="1903" y="2080"/>
                  </a:lnTo>
                  <a:lnTo>
                    <a:pt x="1931" y="2070"/>
                  </a:lnTo>
                  <a:lnTo>
                    <a:pt x="1958" y="2056"/>
                  </a:lnTo>
                  <a:lnTo>
                    <a:pt x="1972" y="2043"/>
                  </a:lnTo>
                  <a:lnTo>
                    <a:pt x="1985" y="2022"/>
                  </a:lnTo>
                  <a:lnTo>
                    <a:pt x="2000" y="1994"/>
                  </a:lnTo>
                  <a:lnTo>
                    <a:pt x="2013" y="1962"/>
                  </a:lnTo>
                  <a:lnTo>
                    <a:pt x="2027" y="1925"/>
                  </a:lnTo>
                  <a:lnTo>
                    <a:pt x="2039" y="1885"/>
                  </a:lnTo>
                  <a:lnTo>
                    <a:pt x="2051" y="1844"/>
                  </a:lnTo>
                  <a:lnTo>
                    <a:pt x="2063" y="1802"/>
                  </a:lnTo>
                  <a:lnTo>
                    <a:pt x="2074" y="1761"/>
                  </a:lnTo>
                  <a:lnTo>
                    <a:pt x="2086" y="1720"/>
                  </a:lnTo>
                  <a:lnTo>
                    <a:pt x="2097" y="1681"/>
                  </a:lnTo>
                  <a:lnTo>
                    <a:pt x="2106" y="1646"/>
                  </a:lnTo>
                  <a:lnTo>
                    <a:pt x="2117" y="1616"/>
                  </a:lnTo>
                  <a:lnTo>
                    <a:pt x="2127" y="1592"/>
                  </a:lnTo>
                  <a:lnTo>
                    <a:pt x="2137" y="1574"/>
                  </a:lnTo>
                  <a:lnTo>
                    <a:pt x="2146" y="1564"/>
                  </a:lnTo>
                  <a:lnTo>
                    <a:pt x="2162" y="1555"/>
                  </a:lnTo>
                  <a:lnTo>
                    <a:pt x="2183" y="1547"/>
                  </a:lnTo>
                  <a:lnTo>
                    <a:pt x="2208" y="1540"/>
                  </a:lnTo>
                  <a:lnTo>
                    <a:pt x="2236" y="1532"/>
                  </a:lnTo>
                  <a:lnTo>
                    <a:pt x="2265" y="1525"/>
                  </a:lnTo>
                  <a:lnTo>
                    <a:pt x="2295" y="1519"/>
                  </a:lnTo>
                  <a:lnTo>
                    <a:pt x="2325" y="1514"/>
                  </a:lnTo>
                  <a:lnTo>
                    <a:pt x="2353" y="1511"/>
                  </a:lnTo>
                  <a:lnTo>
                    <a:pt x="2378" y="1507"/>
                  </a:lnTo>
                  <a:lnTo>
                    <a:pt x="2400" y="1506"/>
                  </a:lnTo>
                  <a:lnTo>
                    <a:pt x="2418" y="1506"/>
                  </a:lnTo>
                  <a:close/>
                  <a:moveTo>
                    <a:pt x="57" y="1506"/>
                  </a:moveTo>
                  <a:lnTo>
                    <a:pt x="74" y="1506"/>
                  </a:lnTo>
                  <a:lnTo>
                    <a:pt x="96" y="1507"/>
                  </a:lnTo>
                  <a:lnTo>
                    <a:pt x="122" y="1511"/>
                  </a:lnTo>
                  <a:lnTo>
                    <a:pt x="150" y="1514"/>
                  </a:lnTo>
                  <a:lnTo>
                    <a:pt x="180" y="1519"/>
                  </a:lnTo>
                  <a:lnTo>
                    <a:pt x="209" y="1525"/>
                  </a:lnTo>
                  <a:lnTo>
                    <a:pt x="240" y="1532"/>
                  </a:lnTo>
                  <a:lnTo>
                    <a:pt x="267" y="1540"/>
                  </a:lnTo>
                  <a:lnTo>
                    <a:pt x="292" y="1547"/>
                  </a:lnTo>
                  <a:lnTo>
                    <a:pt x="312" y="1555"/>
                  </a:lnTo>
                  <a:lnTo>
                    <a:pt x="328" y="1564"/>
                  </a:lnTo>
                  <a:lnTo>
                    <a:pt x="337" y="1574"/>
                  </a:lnTo>
                  <a:lnTo>
                    <a:pt x="347" y="1592"/>
                  </a:lnTo>
                  <a:lnTo>
                    <a:pt x="358" y="1616"/>
                  </a:lnTo>
                  <a:lnTo>
                    <a:pt x="368" y="1646"/>
                  </a:lnTo>
                  <a:lnTo>
                    <a:pt x="379" y="1681"/>
                  </a:lnTo>
                  <a:lnTo>
                    <a:pt x="389" y="1720"/>
                  </a:lnTo>
                  <a:lnTo>
                    <a:pt x="400" y="1761"/>
                  </a:lnTo>
                  <a:lnTo>
                    <a:pt x="412" y="1802"/>
                  </a:lnTo>
                  <a:lnTo>
                    <a:pt x="423" y="1844"/>
                  </a:lnTo>
                  <a:lnTo>
                    <a:pt x="435" y="1885"/>
                  </a:lnTo>
                  <a:lnTo>
                    <a:pt x="449" y="1925"/>
                  </a:lnTo>
                  <a:lnTo>
                    <a:pt x="462" y="1962"/>
                  </a:lnTo>
                  <a:lnTo>
                    <a:pt x="475" y="1994"/>
                  </a:lnTo>
                  <a:lnTo>
                    <a:pt x="489" y="2022"/>
                  </a:lnTo>
                  <a:lnTo>
                    <a:pt x="503" y="2043"/>
                  </a:lnTo>
                  <a:lnTo>
                    <a:pt x="518" y="2056"/>
                  </a:lnTo>
                  <a:lnTo>
                    <a:pt x="543" y="2070"/>
                  </a:lnTo>
                  <a:lnTo>
                    <a:pt x="571" y="2080"/>
                  </a:lnTo>
                  <a:lnTo>
                    <a:pt x="601" y="2089"/>
                  </a:lnTo>
                  <a:lnTo>
                    <a:pt x="630" y="2093"/>
                  </a:lnTo>
                  <a:lnTo>
                    <a:pt x="658" y="2096"/>
                  </a:lnTo>
                  <a:lnTo>
                    <a:pt x="683" y="2097"/>
                  </a:lnTo>
                  <a:lnTo>
                    <a:pt x="706" y="2098"/>
                  </a:lnTo>
                  <a:lnTo>
                    <a:pt x="723" y="2097"/>
                  </a:lnTo>
                  <a:lnTo>
                    <a:pt x="734" y="2097"/>
                  </a:lnTo>
                  <a:lnTo>
                    <a:pt x="739" y="2097"/>
                  </a:lnTo>
                  <a:lnTo>
                    <a:pt x="681" y="2136"/>
                  </a:lnTo>
                  <a:lnTo>
                    <a:pt x="623" y="2167"/>
                  </a:lnTo>
                  <a:lnTo>
                    <a:pt x="565" y="2191"/>
                  </a:lnTo>
                  <a:lnTo>
                    <a:pt x="507" y="2210"/>
                  </a:lnTo>
                  <a:lnTo>
                    <a:pt x="450" y="2222"/>
                  </a:lnTo>
                  <a:lnTo>
                    <a:pt x="394" y="2226"/>
                  </a:lnTo>
                  <a:lnTo>
                    <a:pt x="340" y="2226"/>
                  </a:lnTo>
                  <a:lnTo>
                    <a:pt x="288" y="2220"/>
                  </a:lnTo>
                  <a:lnTo>
                    <a:pt x="238" y="2210"/>
                  </a:lnTo>
                  <a:lnTo>
                    <a:pt x="192" y="2194"/>
                  </a:lnTo>
                  <a:lnTo>
                    <a:pt x="151" y="2174"/>
                  </a:lnTo>
                  <a:lnTo>
                    <a:pt x="113" y="2151"/>
                  </a:lnTo>
                  <a:lnTo>
                    <a:pt x="80" y="2124"/>
                  </a:lnTo>
                  <a:lnTo>
                    <a:pt x="51" y="2093"/>
                  </a:lnTo>
                  <a:lnTo>
                    <a:pt x="29" y="2061"/>
                  </a:lnTo>
                  <a:lnTo>
                    <a:pt x="12" y="2025"/>
                  </a:lnTo>
                  <a:lnTo>
                    <a:pt x="3" y="1987"/>
                  </a:lnTo>
                  <a:lnTo>
                    <a:pt x="0" y="1947"/>
                  </a:lnTo>
                  <a:lnTo>
                    <a:pt x="1" y="1919"/>
                  </a:lnTo>
                  <a:lnTo>
                    <a:pt x="1" y="1888"/>
                  </a:lnTo>
                  <a:lnTo>
                    <a:pt x="3" y="1853"/>
                  </a:lnTo>
                  <a:lnTo>
                    <a:pt x="4" y="1817"/>
                  </a:lnTo>
                  <a:lnTo>
                    <a:pt x="6" y="1778"/>
                  </a:lnTo>
                  <a:lnTo>
                    <a:pt x="7" y="1739"/>
                  </a:lnTo>
                  <a:lnTo>
                    <a:pt x="10" y="1702"/>
                  </a:lnTo>
                  <a:lnTo>
                    <a:pt x="13" y="1664"/>
                  </a:lnTo>
                  <a:lnTo>
                    <a:pt x="16" y="1629"/>
                  </a:lnTo>
                  <a:lnTo>
                    <a:pt x="20" y="1596"/>
                  </a:lnTo>
                  <a:lnTo>
                    <a:pt x="23" y="1569"/>
                  </a:lnTo>
                  <a:lnTo>
                    <a:pt x="28" y="1545"/>
                  </a:lnTo>
                  <a:lnTo>
                    <a:pt x="33" y="1525"/>
                  </a:lnTo>
                  <a:lnTo>
                    <a:pt x="39" y="1513"/>
                  </a:lnTo>
                  <a:lnTo>
                    <a:pt x="45" y="1507"/>
                  </a:lnTo>
                  <a:lnTo>
                    <a:pt x="57" y="1506"/>
                  </a:lnTo>
                  <a:close/>
                  <a:moveTo>
                    <a:pt x="2266" y="1293"/>
                  </a:moveTo>
                  <a:lnTo>
                    <a:pt x="2285" y="1294"/>
                  </a:lnTo>
                  <a:lnTo>
                    <a:pt x="2302" y="1301"/>
                  </a:lnTo>
                  <a:lnTo>
                    <a:pt x="2316" y="1315"/>
                  </a:lnTo>
                  <a:lnTo>
                    <a:pt x="2324" y="1332"/>
                  </a:lnTo>
                  <a:lnTo>
                    <a:pt x="2328" y="1353"/>
                  </a:lnTo>
                  <a:lnTo>
                    <a:pt x="2326" y="1404"/>
                  </a:lnTo>
                  <a:lnTo>
                    <a:pt x="2324" y="1450"/>
                  </a:lnTo>
                  <a:lnTo>
                    <a:pt x="2300" y="1451"/>
                  </a:lnTo>
                  <a:lnTo>
                    <a:pt x="2271" y="1455"/>
                  </a:lnTo>
                  <a:lnTo>
                    <a:pt x="2239" y="1460"/>
                  </a:lnTo>
                  <a:lnTo>
                    <a:pt x="2204" y="1466"/>
                  </a:lnTo>
                  <a:lnTo>
                    <a:pt x="2170" y="1473"/>
                  </a:lnTo>
                  <a:lnTo>
                    <a:pt x="2138" y="1482"/>
                  </a:lnTo>
                  <a:lnTo>
                    <a:pt x="2109" y="1490"/>
                  </a:lnTo>
                  <a:lnTo>
                    <a:pt x="2083" y="1499"/>
                  </a:lnTo>
                  <a:lnTo>
                    <a:pt x="2065" y="1508"/>
                  </a:lnTo>
                  <a:lnTo>
                    <a:pt x="2056" y="1518"/>
                  </a:lnTo>
                  <a:lnTo>
                    <a:pt x="2046" y="1536"/>
                  </a:lnTo>
                  <a:lnTo>
                    <a:pt x="2036" y="1561"/>
                  </a:lnTo>
                  <a:lnTo>
                    <a:pt x="2025" y="1592"/>
                  </a:lnTo>
                  <a:lnTo>
                    <a:pt x="2015" y="1627"/>
                  </a:lnTo>
                  <a:lnTo>
                    <a:pt x="2004" y="1664"/>
                  </a:lnTo>
                  <a:lnTo>
                    <a:pt x="1993" y="1705"/>
                  </a:lnTo>
                  <a:lnTo>
                    <a:pt x="1982" y="1748"/>
                  </a:lnTo>
                  <a:lnTo>
                    <a:pt x="1970" y="1790"/>
                  </a:lnTo>
                  <a:lnTo>
                    <a:pt x="1958" y="1831"/>
                  </a:lnTo>
                  <a:lnTo>
                    <a:pt x="1946" y="1871"/>
                  </a:lnTo>
                  <a:lnTo>
                    <a:pt x="1932" y="1907"/>
                  </a:lnTo>
                  <a:lnTo>
                    <a:pt x="1919" y="1939"/>
                  </a:lnTo>
                  <a:lnTo>
                    <a:pt x="1904" y="1966"/>
                  </a:lnTo>
                  <a:lnTo>
                    <a:pt x="1891" y="1987"/>
                  </a:lnTo>
                  <a:lnTo>
                    <a:pt x="1875" y="2002"/>
                  </a:lnTo>
                  <a:lnTo>
                    <a:pt x="1854" y="2012"/>
                  </a:lnTo>
                  <a:lnTo>
                    <a:pt x="1828" y="2020"/>
                  </a:lnTo>
                  <a:lnTo>
                    <a:pt x="1800" y="2025"/>
                  </a:lnTo>
                  <a:lnTo>
                    <a:pt x="1773" y="2026"/>
                  </a:lnTo>
                  <a:lnTo>
                    <a:pt x="1744" y="2026"/>
                  </a:lnTo>
                  <a:lnTo>
                    <a:pt x="1716" y="2023"/>
                  </a:lnTo>
                  <a:lnTo>
                    <a:pt x="1690" y="2020"/>
                  </a:lnTo>
                  <a:lnTo>
                    <a:pt x="1667" y="2016"/>
                  </a:lnTo>
                  <a:lnTo>
                    <a:pt x="1648" y="2011"/>
                  </a:lnTo>
                  <a:lnTo>
                    <a:pt x="1634" y="2006"/>
                  </a:lnTo>
                  <a:lnTo>
                    <a:pt x="1634" y="2253"/>
                  </a:lnTo>
                  <a:lnTo>
                    <a:pt x="1631" y="2281"/>
                  </a:lnTo>
                  <a:lnTo>
                    <a:pt x="1624" y="2306"/>
                  </a:lnTo>
                  <a:lnTo>
                    <a:pt x="1612" y="2328"/>
                  </a:lnTo>
                  <a:lnTo>
                    <a:pt x="1596" y="2345"/>
                  </a:lnTo>
                  <a:lnTo>
                    <a:pt x="1577" y="2355"/>
                  </a:lnTo>
                  <a:lnTo>
                    <a:pt x="1556" y="2359"/>
                  </a:lnTo>
                  <a:lnTo>
                    <a:pt x="1536" y="2355"/>
                  </a:lnTo>
                  <a:lnTo>
                    <a:pt x="1516" y="2345"/>
                  </a:lnTo>
                  <a:lnTo>
                    <a:pt x="1501" y="2328"/>
                  </a:lnTo>
                  <a:lnTo>
                    <a:pt x="1489" y="2306"/>
                  </a:lnTo>
                  <a:lnTo>
                    <a:pt x="1481" y="2281"/>
                  </a:lnTo>
                  <a:lnTo>
                    <a:pt x="1478" y="2253"/>
                  </a:lnTo>
                  <a:lnTo>
                    <a:pt x="1478" y="1876"/>
                  </a:lnTo>
                  <a:lnTo>
                    <a:pt x="1481" y="1848"/>
                  </a:lnTo>
                  <a:lnTo>
                    <a:pt x="1489" y="1823"/>
                  </a:lnTo>
                  <a:lnTo>
                    <a:pt x="1501" y="1801"/>
                  </a:lnTo>
                  <a:lnTo>
                    <a:pt x="1516" y="1784"/>
                  </a:lnTo>
                  <a:lnTo>
                    <a:pt x="1536" y="1774"/>
                  </a:lnTo>
                  <a:lnTo>
                    <a:pt x="1556" y="1769"/>
                  </a:lnTo>
                  <a:lnTo>
                    <a:pt x="1568" y="1771"/>
                  </a:lnTo>
                  <a:lnTo>
                    <a:pt x="1585" y="1775"/>
                  </a:lnTo>
                  <a:lnTo>
                    <a:pt x="1606" y="1781"/>
                  </a:lnTo>
                  <a:lnTo>
                    <a:pt x="1632" y="1790"/>
                  </a:lnTo>
                  <a:lnTo>
                    <a:pt x="1664" y="1802"/>
                  </a:lnTo>
                  <a:lnTo>
                    <a:pt x="1701" y="1815"/>
                  </a:lnTo>
                  <a:lnTo>
                    <a:pt x="1744" y="1831"/>
                  </a:lnTo>
                  <a:lnTo>
                    <a:pt x="1793" y="1849"/>
                  </a:lnTo>
                  <a:lnTo>
                    <a:pt x="1849" y="1870"/>
                  </a:lnTo>
                  <a:lnTo>
                    <a:pt x="1849" y="1814"/>
                  </a:lnTo>
                  <a:lnTo>
                    <a:pt x="1850" y="1763"/>
                  </a:lnTo>
                  <a:lnTo>
                    <a:pt x="1852" y="1716"/>
                  </a:lnTo>
                  <a:lnTo>
                    <a:pt x="1856" y="1669"/>
                  </a:lnTo>
                  <a:lnTo>
                    <a:pt x="1861" y="1622"/>
                  </a:lnTo>
                  <a:lnTo>
                    <a:pt x="1867" y="1574"/>
                  </a:lnTo>
                  <a:lnTo>
                    <a:pt x="1874" y="1520"/>
                  </a:lnTo>
                  <a:lnTo>
                    <a:pt x="1883" y="1461"/>
                  </a:lnTo>
                  <a:lnTo>
                    <a:pt x="1889" y="1437"/>
                  </a:lnTo>
                  <a:lnTo>
                    <a:pt x="1902" y="1414"/>
                  </a:lnTo>
                  <a:lnTo>
                    <a:pt x="1918" y="1393"/>
                  </a:lnTo>
                  <a:lnTo>
                    <a:pt x="1937" y="1378"/>
                  </a:lnTo>
                  <a:lnTo>
                    <a:pt x="1956" y="1368"/>
                  </a:lnTo>
                  <a:lnTo>
                    <a:pt x="1994" y="1356"/>
                  </a:lnTo>
                  <a:lnTo>
                    <a:pt x="2027" y="1346"/>
                  </a:lnTo>
                  <a:lnTo>
                    <a:pt x="2054" y="1338"/>
                  </a:lnTo>
                  <a:lnTo>
                    <a:pt x="2079" y="1330"/>
                  </a:lnTo>
                  <a:lnTo>
                    <a:pt x="2102" y="1324"/>
                  </a:lnTo>
                  <a:lnTo>
                    <a:pt x="2123" y="1320"/>
                  </a:lnTo>
                  <a:lnTo>
                    <a:pt x="2146" y="1315"/>
                  </a:lnTo>
                  <a:lnTo>
                    <a:pt x="2170" y="1310"/>
                  </a:lnTo>
                  <a:lnTo>
                    <a:pt x="2198" y="1305"/>
                  </a:lnTo>
                  <a:lnTo>
                    <a:pt x="2230" y="1299"/>
                  </a:lnTo>
                  <a:lnTo>
                    <a:pt x="2266" y="1293"/>
                  </a:lnTo>
                  <a:close/>
                  <a:moveTo>
                    <a:pt x="208" y="1293"/>
                  </a:moveTo>
                  <a:lnTo>
                    <a:pt x="246" y="1299"/>
                  </a:lnTo>
                  <a:lnTo>
                    <a:pt x="277" y="1305"/>
                  </a:lnTo>
                  <a:lnTo>
                    <a:pt x="305" y="1310"/>
                  </a:lnTo>
                  <a:lnTo>
                    <a:pt x="329" y="1315"/>
                  </a:lnTo>
                  <a:lnTo>
                    <a:pt x="351" y="1320"/>
                  </a:lnTo>
                  <a:lnTo>
                    <a:pt x="374" y="1324"/>
                  </a:lnTo>
                  <a:lnTo>
                    <a:pt x="396" y="1330"/>
                  </a:lnTo>
                  <a:lnTo>
                    <a:pt x="421" y="1338"/>
                  </a:lnTo>
                  <a:lnTo>
                    <a:pt x="449" y="1346"/>
                  </a:lnTo>
                  <a:lnTo>
                    <a:pt x="480" y="1356"/>
                  </a:lnTo>
                  <a:lnTo>
                    <a:pt x="518" y="1368"/>
                  </a:lnTo>
                  <a:lnTo>
                    <a:pt x="538" y="1378"/>
                  </a:lnTo>
                  <a:lnTo>
                    <a:pt x="558" y="1393"/>
                  </a:lnTo>
                  <a:lnTo>
                    <a:pt x="573" y="1414"/>
                  </a:lnTo>
                  <a:lnTo>
                    <a:pt x="585" y="1437"/>
                  </a:lnTo>
                  <a:lnTo>
                    <a:pt x="593" y="1461"/>
                  </a:lnTo>
                  <a:lnTo>
                    <a:pt x="601" y="1520"/>
                  </a:lnTo>
                  <a:lnTo>
                    <a:pt x="608" y="1574"/>
                  </a:lnTo>
                  <a:lnTo>
                    <a:pt x="614" y="1622"/>
                  </a:lnTo>
                  <a:lnTo>
                    <a:pt x="618" y="1669"/>
                  </a:lnTo>
                  <a:lnTo>
                    <a:pt x="622" y="1716"/>
                  </a:lnTo>
                  <a:lnTo>
                    <a:pt x="624" y="1763"/>
                  </a:lnTo>
                  <a:lnTo>
                    <a:pt x="625" y="1814"/>
                  </a:lnTo>
                  <a:lnTo>
                    <a:pt x="626" y="1870"/>
                  </a:lnTo>
                  <a:lnTo>
                    <a:pt x="682" y="1849"/>
                  </a:lnTo>
                  <a:lnTo>
                    <a:pt x="730" y="1831"/>
                  </a:lnTo>
                  <a:lnTo>
                    <a:pt x="774" y="1815"/>
                  </a:lnTo>
                  <a:lnTo>
                    <a:pt x="810" y="1802"/>
                  </a:lnTo>
                  <a:lnTo>
                    <a:pt x="842" y="1790"/>
                  </a:lnTo>
                  <a:lnTo>
                    <a:pt x="868" y="1781"/>
                  </a:lnTo>
                  <a:lnTo>
                    <a:pt x="890" y="1775"/>
                  </a:lnTo>
                  <a:lnTo>
                    <a:pt x="906" y="1771"/>
                  </a:lnTo>
                  <a:lnTo>
                    <a:pt x="919" y="1769"/>
                  </a:lnTo>
                  <a:lnTo>
                    <a:pt x="940" y="1774"/>
                  </a:lnTo>
                  <a:lnTo>
                    <a:pt x="958" y="1784"/>
                  </a:lnTo>
                  <a:lnTo>
                    <a:pt x="973" y="1801"/>
                  </a:lnTo>
                  <a:lnTo>
                    <a:pt x="986" y="1823"/>
                  </a:lnTo>
                  <a:lnTo>
                    <a:pt x="994" y="1848"/>
                  </a:lnTo>
                  <a:lnTo>
                    <a:pt x="996" y="1876"/>
                  </a:lnTo>
                  <a:lnTo>
                    <a:pt x="996" y="2253"/>
                  </a:lnTo>
                  <a:lnTo>
                    <a:pt x="994" y="2281"/>
                  </a:lnTo>
                  <a:lnTo>
                    <a:pt x="986" y="2306"/>
                  </a:lnTo>
                  <a:lnTo>
                    <a:pt x="973" y="2328"/>
                  </a:lnTo>
                  <a:lnTo>
                    <a:pt x="958" y="2345"/>
                  </a:lnTo>
                  <a:lnTo>
                    <a:pt x="940" y="2355"/>
                  </a:lnTo>
                  <a:lnTo>
                    <a:pt x="919" y="2359"/>
                  </a:lnTo>
                  <a:lnTo>
                    <a:pt x="897" y="2355"/>
                  </a:lnTo>
                  <a:lnTo>
                    <a:pt x="879" y="2345"/>
                  </a:lnTo>
                  <a:lnTo>
                    <a:pt x="863" y="2328"/>
                  </a:lnTo>
                  <a:lnTo>
                    <a:pt x="851" y="2306"/>
                  </a:lnTo>
                  <a:lnTo>
                    <a:pt x="843" y="2281"/>
                  </a:lnTo>
                  <a:lnTo>
                    <a:pt x="840" y="2253"/>
                  </a:lnTo>
                  <a:lnTo>
                    <a:pt x="840" y="2006"/>
                  </a:lnTo>
                  <a:lnTo>
                    <a:pt x="821" y="2012"/>
                  </a:lnTo>
                  <a:lnTo>
                    <a:pt x="797" y="2018"/>
                  </a:lnTo>
                  <a:lnTo>
                    <a:pt x="769" y="2022"/>
                  </a:lnTo>
                  <a:lnTo>
                    <a:pt x="739" y="2026"/>
                  </a:lnTo>
                  <a:lnTo>
                    <a:pt x="707" y="2026"/>
                  </a:lnTo>
                  <a:lnTo>
                    <a:pt x="677" y="2025"/>
                  </a:lnTo>
                  <a:lnTo>
                    <a:pt x="648" y="2021"/>
                  </a:lnTo>
                  <a:lnTo>
                    <a:pt x="622" y="2012"/>
                  </a:lnTo>
                  <a:lnTo>
                    <a:pt x="599" y="2002"/>
                  </a:lnTo>
                  <a:lnTo>
                    <a:pt x="584" y="1987"/>
                  </a:lnTo>
                  <a:lnTo>
                    <a:pt x="570" y="1966"/>
                  </a:lnTo>
                  <a:lnTo>
                    <a:pt x="556" y="1939"/>
                  </a:lnTo>
                  <a:lnTo>
                    <a:pt x="543" y="1907"/>
                  </a:lnTo>
                  <a:lnTo>
                    <a:pt x="530" y="1871"/>
                  </a:lnTo>
                  <a:lnTo>
                    <a:pt x="518" y="1831"/>
                  </a:lnTo>
                  <a:lnTo>
                    <a:pt x="506" y="1790"/>
                  </a:lnTo>
                  <a:lnTo>
                    <a:pt x="493" y="1748"/>
                  </a:lnTo>
                  <a:lnTo>
                    <a:pt x="481" y="1705"/>
                  </a:lnTo>
                  <a:lnTo>
                    <a:pt x="470" y="1664"/>
                  </a:lnTo>
                  <a:lnTo>
                    <a:pt x="460" y="1627"/>
                  </a:lnTo>
                  <a:lnTo>
                    <a:pt x="449" y="1592"/>
                  </a:lnTo>
                  <a:lnTo>
                    <a:pt x="439" y="1561"/>
                  </a:lnTo>
                  <a:lnTo>
                    <a:pt x="428" y="1536"/>
                  </a:lnTo>
                  <a:lnTo>
                    <a:pt x="419" y="1518"/>
                  </a:lnTo>
                  <a:lnTo>
                    <a:pt x="409" y="1508"/>
                  </a:lnTo>
                  <a:lnTo>
                    <a:pt x="391" y="1499"/>
                  </a:lnTo>
                  <a:lnTo>
                    <a:pt x="367" y="1490"/>
                  </a:lnTo>
                  <a:lnTo>
                    <a:pt x="336" y="1482"/>
                  </a:lnTo>
                  <a:lnTo>
                    <a:pt x="304" y="1473"/>
                  </a:lnTo>
                  <a:lnTo>
                    <a:pt x="270" y="1466"/>
                  </a:lnTo>
                  <a:lnTo>
                    <a:pt x="236" y="1460"/>
                  </a:lnTo>
                  <a:lnTo>
                    <a:pt x="203" y="1455"/>
                  </a:lnTo>
                  <a:lnTo>
                    <a:pt x="174" y="1451"/>
                  </a:lnTo>
                  <a:lnTo>
                    <a:pt x="150" y="1450"/>
                  </a:lnTo>
                  <a:lnTo>
                    <a:pt x="149" y="1404"/>
                  </a:lnTo>
                  <a:lnTo>
                    <a:pt x="148" y="1353"/>
                  </a:lnTo>
                  <a:lnTo>
                    <a:pt x="150" y="1332"/>
                  </a:lnTo>
                  <a:lnTo>
                    <a:pt x="159" y="1315"/>
                  </a:lnTo>
                  <a:lnTo>
                    <a:pt x="172" y="1301"/>
                  </a:lnTo>
                  <a:lnTo>
                    <a:pt x="189" y="1294"/>
                  </a:lnTo>
                  <a:lnTo>
                    <a:pt x="208" y="1293"/>
                  </a:lnTo>
                  <a:close/>
                  <a:moveTo>
                    <a:pt x="2087" y="1004"/>
                  </a:moveTo>
                  <a:lnTo>
                    <a:pt x="2117" y="1008"/>
                  </a:lnTo>
                  <a:lnTo>
                    <a:pt x="2145" y="1017"/>
                  </a:lnTo>
                  <a:lnTo>
                    <a:pt x="2169" y="1033"/>
                  </a:lnTo>
                  <a:lnTo>
                    <a:pt x="2189" y="1054"/>
                  </a:lnTo>
                  <a:lnTo>
                    <a:pt x="2204" y="1078"/>
                  </a:lnTo>
                  <a:lnTo>
                    <a:pt x="2214" y="1104"/>
                  </a:lnTo>
                  <a:lnTo>
                    <a:pt x="2218" y="1135"/>
                  </a:lnTo>
                  <a:lnTo>
                    <a:pt x="2214" y="1165"/>
                  </a:lnTo>
                  <a:lnTo>
                    <a:pt x="2204" y="1193"/>
                  </a:lnTo>
                  <a:lnTo>
                    <a:pt x="2189" y="1217"/>
                  </a:lnTo>
                  <a:lnTo>
                    <a:pt x="2169" y="1237"/>
                  </a:lnTo>
                  <a:lnTo>
                    <a:pt x="2145" y="1252"/>
                  </a:lnTo>
                  <a:lnTo>
                    <a:pt x="2117" y="1263"/>
                  </a:lnTo>
                  <a:lnTo>
                    <a:pt x="2087" y="1265"/>
                  </a:lnTo>
                  <a:lnTo>
                    <a:pt x="2057" y="1263"/>
                  </a:lnTo>
                  <a:lnTo>
                    <a:pt x="2030" y="1252"/>
                  </a:lnTo>
                  <a:lnTo>
                    <a:pt x="2005" y="1237"/>
                  </a:lnTo>
                  <a:lnTo>
                    <a:pt x="1985" y="1217"/>
                  </a:lnTo>
                  <a:lnTo>
                    <a:pt x="1970" y="1193"/>
                  </a:lnTo>
                  <a:lnTo>
                    <a:pt x="1960" y="1165"/>
                  </a:lnTo>
                  <a:lnTo>
                    <a:pt x="1956" y="1135"/>
                  </a:lnTo>
                  <a:lnTo>
                    <a:pt x="1960" y="1104"/>
                  </a:lnTo>
                  <a:lnTo>
                    <a:pt x="1970" y="1078"/>
                  </a:lnTo>
                  <a:lnTo>
                    <a:pt x="1985" y="1054"/>
                  </a:lnTo>
                  <a:lnTo>
                    <a:pt x="2005" y="1033"/>
                  </a:lnTo>
                  <a:lnTo>
                    <a:pt x="2030" y="1017"/>
                  </a:lnTo>
                  <a:lnTo>
                    <a:pt x="2057" y="1008"/>
                  </a:lnTo>
                  <a:lnTo>
                    <a:pt x="2087" y="1004"/>
                  </a:lnTo>
                  <a:close/>
                  <a:moveTo>
                    <a:pt x="387" y="1004"/>
                  </a:moveTo>
                  <a:lnTo>
                    <a:pt x="417" y="1008"/>
                  </a:lnTo>
                  <a:lnTo>
                    <a:pt x="445" y="1017"/>
                  </a:lnTo>
                  <a:lnTo>
                    <a:pt x="469" y="1033"/>
                  </a:lnTo>
                  <a:lnTo>
                    <a:pt x="490" y="1054"/>
                  </a:lnTo>
                  <a:lnTo>
                    <a:pt x="506" y="1078"/>
                  </a:lnTo>
                  <a:lnTo>
                    <a:pt x="515" y="1104"/>
                  </a:lnTo>
                  <a:lnTo>
                    <a:pt x="519" y="1135"/>
                  </a:lnTo>
                  <a:lnTo>
                    <a:pt x="515" y="1165"/>
                  </a:lnTo>
                  <a:lnTo>
                    <a:pt x="506" y="1193"/>
                  </a:lnTo>
                  <a:lnTo>
                    <a:pt x="490" y="1217"/>
                  </a:lnTo>
                  <a:lnTo>
                    <a:pt x="469" y="1237"/>
                  </a:lnTo>
                  <a:lnTo>
                    <a:pt x="445" y="1252"/>
                  </a:lnTo>
                  <a:lnTo>
                    <a:pt x="417" y="1263"/>
                  </a:lnTo>
                  <a:lnTo>
                    <a:pt x="387" y="1265"/>
                  </a:lnTo>
                  <a:lnTo>
                    <a:pt x="358" y="1263"/>
                  </a:lnTo>
                  <a:lnTo>
                    <a:pt x="330" y="1252"/>
                  </a:lnTo>
                  <a:lnTo>
                    <a:pt x="306" y="1237"/>
                  </a:lnTo>
                  <a:lnTo>
                    <a:pt x="286" y="1217"/>
                  </a:lnTo>
                  <a:lnTo>
                    <a:pt x="270" y="1193"/>
                  </a:lnTo>
                  <a:lnTo>
                    <a:pt x="260" y="1165"/>
                  </a:lnTo>
                  <a:lnTo>
                    <a:pt x="256" y="1135"/>
                  </a:lnTo>
                  <a:lnTo>
                    <a:pt x="260" y="1104"/>
                  </a:lnTo>
                  <a:lnTo>
                    <a:pt x="270" y="1078"/>
                  </a:lnTo>
                  <a:lnTo>
                    <a:pt x="286" y="1054"/>
                  </a:lnTo>
                  <a:lnTo>
                    <a:pt x="306" y="1033"/>
                  </a:lnTo>
                  <a:lnTo>
                    <a:pt x="330" y="1017"/>
                  </a:lnTo>
                  <a:lnTo>
                    <a:pt x="358" y="1008"/>
                  </a:lnTo>
                  <a:lnTo>
                    <a:pt x="387" y="1004"/>
                  </a:lnTo>
                  <a:close/>
                  <a:moveTo>
                    <a:pt x="1923" y="682"/>
                  </a:moveTo>
                  <a:lnTo>
                    <a:pt x="1937" y="682"/>
                  </a:lnTo>
                  <a:lnTo>
                    <a:pt x="1948" y="685"/>
                  </a:lnTo>
                  <a:lnTo>
                    <a:pt x="1959" y="687"/>
                  </a:lnTo>
                  <a:lnTo>
                    <a:pt x="1973" y="696"/>
                  </a:lnTo>
                  <a:lnTo>
                    <a:pt x="1984" y="709"/>
                  </a:lnTo>
                  <a:lnTo>
                    <a:pt x="1994" y="727"/>
                  </a:lnTo>
                  <a:lnTo>
                    <a:pt x="2001" y="751"/>
                  </a:lnTo>
                  <a:lnTo>
                    <a:pt x="2006" y="779"/>
                  </a:lnTo>
                  <a:lnTo>
                    <a:pt x="2012" y="812"/>
                  </a:lnTo>
                  <a:lnTo>
                    <a:pt x="2016" y="849"/>
                  </a:lnTo>
                  <a:lnTo>
                    <a:pt x="2022" y="893"/>
                  </a:lnTo>
                  <a:lnTo>
                    <a:pt x="2028" y="940"/>
                  </a:lnTo>
                  <a:lnTo>
                    <a:pt x="1995" y="952"/>
                  </a:lnTo>
                  <a:lnTo>
                    <a:pt x="1965" y="969"/>
                  </a:lnTo>
                  <a:lnTo>
                    <a:pt x="1940" y="992"/>
                  </a:lnTo>
                  <a:lnTo>
                    <a:pt x="1918" y="1017"/>
                  </a:lnTo>
                  <a:lnTo>
                    <a:pt x="1918" y="1013"/>
                  </a:lnTo>
                  <a:lnTo>
                    <a:pt x="1918" y="1009"/>
                  </a:lnTo>
                  <a:lnTo>
                    <a:pt x="1923" y="956"/>
                  </a:lnTo>
                  <a:lnTo>
                    <a:pt x="1926" y="907"/>
                  </a:lnTo>
                  <a:lnTo>
                    <a:pt x="1927" y="863"/>
                  </a:lnTo>
                  <a:lnTo>
                    <a:pt x="1929" y="820"/>
                  </a:lnTo>
                  <a:lnTo>
                    <a:pt x="1927" y="777"/>
                  </a:lnTo>
                  <a:lnTo>
                    <a:pt x="1926" y="732"/>
                  </a:lnTo>
                  <a:lnTo>
                    <a:pt x="1923" y="682"/>
                  </a:lnTo>
                  <a:close/>
                  <a:moveTo>
                    <a:pt x="1652" y="580"/>
                  </a:moveTo>
                  <a:lnTo>
                    <a:pt x="1674" y="580"/>
                  </a:lnTo>
                  <a:lnTo>
                    <a:pt x="1698" y="581"/>
                  </a:lnTo>
                  <a:lnTo>
                    <a:pt x="1726" y="582"/>
                  </a:lnTo>
                  <a:lnTo>
                    <a:pt x="1757" y="584"/>
                  </a:lnTo>
                  <a:lnTo>
                    <a:pt x="1794" y="587"/>
                  </a:lnTo>
                  <a:lnTo>
                    <a:pt x="1813" y="592"/>
                  </a:lnTo>
                  <a:lnTo>
                    <a:pt x="1830" y="601"/>
                  </a:lnTo>
                  <a:lnTo>
                    <a:pt x="1843" y="615"/>
                  </a:lnTo>
                  <a:lnTo>
                    <a:pt x="1852" y="630"/>
                  </a:lnTo>
                  <a:lnTo>
                    <a:pt x="1857" y="650"/>
                  </a:lnTo>
                  <a:lnTo>
                    <a:pt x="1861" y="698"/>
                  </a:lnTo>
                  <a:lnTo>
                    <a:pt x="1863" y="742"/>
                  </a:lnTo>
                  <a:lnTo>
                    <a:pt x="1865" y="782"/>
                  </a:lnTo>
                  <a:lnTo>
                    <a:pt x="1865" y="821"/>
                  </a:lnTo>
                  <a:lnTo>
                    <a:pt x="1863" y="860"/>
                  </a:lnTo>
                  <a:lnTo>
                    <a:pt x="1862" y="900"/>
                  </a:lnTo>
                  <a:lnTo>
                    <a:pt x="1859" y="945"/>
                  </a:lnTo>
                  <a:lnTo>
                    <a:pt x="1855" y="993"/>
                  </a:lnTo>
                  <a:lnTo>
                    <a:pt x="1854" y="999"/>
                  </a:lnTo>
                  <a:lnTo>
                    <a:pt x="1850" y="1006"/>
                  </a:lnTo>
                  <a:lnTo>
                    <a:pt x="1846" y="1011"/>
                  </a:lnTo>
                  <a:lnTo>
                    <a:pt x="1682" y="785"/>
                  </a:lnTo>
                  <a:lnTo>
                    <a:pt x="1666" y="767"/>
                  </a:lnTo>
                  <a:lnTo>
                    <a:pt x="1647" y="755"/>
                  </a:lnTo>
                  <a:lnTo>
                    <a:pt x="1625" y="747"/>
                  </a:lnTo>
                  <a:lnTo>
                    <a:pt x="1602" y="744"/>
                  </a:lnTo>
                  <a:lnTo>
                    <a:pt x="1439" y="744"/>
                  </a:lnTo>
                  <a:lnTo>
                    <a:pt x="1441" y="699"/>
                  </a:lnTo>
                  <a:lnTo>
                    <a:pt x="1445" y="650"/>
                  </a:lnTo>
                  <a:lnTo>
                    <a:pt x="1450" y="630"/>
                  </a:lnTo>
                  <a:lnTo>
                    <a:pt x="1460" y="615"/>
                  </a:lnTo>
                  <a:lnTo>
                    <a:pt x="1473" y="601"/>
                  </a:lnTo>
                  <a:lnTo>
                    <a:pt x="1490" y="592"/>
                  </a:lnTo>
                  <a:lnTo>
                    <a:pt x="1508" y="587"/>
                  </a:lnTo>
                  <a:lnTo>
                    <a:pt x="1545" y="584"/>
                  </a:lnTo>
                  <a:lnTo>
                    <a:pt x="1578" y="582"/>
                  </a:lnTo>
                  <a:lnTo>
                    <a:pt x="1605" y="581"/>
                  </a:lnTo>
                  <a:lnTo>
                    <a:pt x="1629" y="580"/>
                  </a:lnTo>
                  <a:lnTo>
                    <a:pt x="1652" y="580"/>
                  </a:lnTo>
                  <a:close/>
                  <a:moveTo>
                    <a:pt x="1652" y="321"/>
                  </a:moveTo>
                  <a:lnTo>
                    <a:pt x="1678" y="323"/>
                  </a:lnTo>
                  <a:lnTo>
                    <a:pt x="1703" y="332"/>
                  </a:lnTo>
                  <a:lnTo>
                    <a:pt x="1724" y="345"/>
                  </a:lnTo>
                  <a:lnTo>
                    <a:pt x="1741" y="363"/>
                  </a:lnTo>
                  <a:lnTo>
                    <a:pt x="1755" y="385"/>
                  </a:lnTo>
                  <a:lnTo>
                    <a:pt x="1764" y="409"/>
                  </a:lnTo>
                  <a:lnTo>
                    <a:pt x="1767" y="435"/>
                  </a:lnTo>
                  <a:lnTo>
                    <a:pt x="1764" y="461"/>
                  </a:lnTo>
                  <a:lnTo>
                    <a:pt x="1755" y="485"/>
                  </a:lnTo>
                  <a:lnTo>
                    <a:pt x="1741" y="507"/>
                  </a:lnTo>
                  <a:lnTo>
                    <a:pt x="1724" y="524"/>
                  </a:lnTo>
                  <a:lnTo>
                    <a:pt x="1703" y="537"/>
                  </a:lnTo>
                  <a:lnTo>
                    <a:pt x="1678" y="547"/>
                  </a:lnTo>
                  <a:lnTo>
                    <a:pt x="1652" y="549"/>
                  </a:lnTo>
                  <a:lnTo>
                    <a:pt x="1626" y="547"/>
                  </a:lnTo>
                  <a:lnTo>
                    <a:pt x="1602" y="537"/>
                  </a:lnTo>
                  <a:lnTo>
                    <a:pt x="1580" y="524"/>
                  </a:lnTo>
                  <a:lnTo>
                    <a:pt x="1562" y="507"/>
                  </a:lnTo>
                  <a:lnTo>
                    <a:pt x="1549" y="485"/>
                  </a:lnTo>
                  <a:lnTo>
                    <a:pt x="1541" y="461"/>
                  </a:lnTo>
                  <a:lnTo>
                    <a:pt x="1538" y="435"/>
                  </a:lnTo>
                  <a:lnTo>
                    <a:pt x="1541" y="409"/>
                  </a:lnTo>
                  <a:lnTo>
                    <a:pt x="1549" y="385"/>
                  </a:lnTo>
                  <a:lnTo>
                    <a:pt x="1562" y="363"/>
                  </a:lnTo>
                  <a:lnTo>
                    <a:pt x="1580" y="345"/>
                  </a:lnTo>
                  <a:lnTo>
                    <a:pt x="1602" y="332"/>
                  </a:lnTo>
                  <a:lnTo>
                    <a:pt x="1626" y="323"/>
                  </a:lnTo>
                  <a:lnTo>
                    <a:pt x="1652" y="321"/>
                  </a:lnTo>
                  <a:close/>
                  <a:moveTo>
                    <a:pt x="894" y="282"/>
                  </a:moveTo>
                  <a:lnTo>
                    <a:pt x="924" y="282"/>
                  </a:lnTo>
                  <a:lnTo>
                    <a:pt x="949" y="283"/>
                  </a:lnTo>
                  <a:lnTo>
                    <a:pt x="969" y="283"/>
                  </a:lnTo>
                  <a:lnTo>
                    <a:pt x="978" y="285"/>
                  </a:lnTo>
                  <a:lnTo>
                    <a:pt x="990" y="288"/>
                  </a:lnTo>
                  <a:lnTo>
                    <a:pt x="1005" y="293"/>
                  </a:lnTo>
                  <a:lnTo>
                    <a:pt x="1019" y="302"/>
                  </a:lnTo>
                  <a:lnTo>
                    <a:pt x="1032" y="312"/>
                  </a:lnTo>
                  <a:lnTo>
                    <a:pt x="1035" y="318"/>
                  </a:lnTo>
                  <a:lnTo>
                    <a:pt x="1042" y="328"/>
                  </a:lnTo>
                  <a:lnTo>
                    <a:pt x="1051" y="343"/>
                  </a:lnTo>
                  <a:lnTo>
                    <a:pt x="1063" y="361"/>
                  </a:lnTo>
                  <a:lnTo>
                    <a:pt x="1075" y="381"/>
                  </a:lnTo>
                  <a:lnTo>
                    <a:pt x="1090" y="406"/>
                  </a:lnTo>
                  <a:lnTo>
                    <a:pt x="1105" y="431"/>
                  </a:lnTo>
                  <a:lnTo>
                    <a:pt x="1121" y="456"/>
                  </a:lnTo>
                  <a:lnTo>
                    <a:pt x="1137" y="484"/>
                  </a:lnTo>
                  <a:lnTo>
                    <a:pt x="1154" y="511"/>
                  </a:lnTo>
                  <a:lnTo>
                    <a:pt x="1169" y="539"/>
                  </a:lnTo>
                  <a:lnTo>
                    <a:pt x="1184" y="564"/>
                  </a:lnTo>
                  <a:lnTo>
                    <a:pt x="1198" y="588"/>
                  </a:lnTo>
                  <a:lnTo>
                    <a:pt x="1212" y="610"/>
                  </a:lnTo>
                  <a:lnTo>
                    <a:pt x="1223" y="629"/>
                  </a:lnTo>
                  <a:lnTo>
                    <a:pt x="1232" y="645"/>
                  </a:lnTo>
                  <a:lnTo>
                    <a:pt x="1239" y="657"/>
                  </a:lnTo>
                  <a:lnTo>
                    <a:pt x="1244" y="665"/>
                  </a:lnTo>
                  <a:lnTo>
                    <a:pt x="1246" y="668"/>
                  </a:lnTo>
                  <a:lnTo>
                    <a:pt x="1247" y="670"/>
                  </a:lnTo>
                  <a:lnTo>
                    <a:pt x="1250" y="676"/>
                  </a:lnTo>
                  <a:lnTo>
                    <a:pt x="1253" y="686"/>
                  </a:lnTo>
                  <a:lnTo>
                    <a:pt x="1255" y="697"/>
                  </a:lnTo>
                  <a:lnTo>
                    <a:pt x="1255" y="709"/>
                  </a:lnTo>
                  <a:lnTo>
                    <a:pt x="1250" y="721"/>
                  </a:lnTo>
                  <a:lnTo>
                    <a:pt x="1241" y="732"/>
                  </a:lnTo>
                  <a:lnTo>
                    <a:pt x="1229" y="739"/>
                  </a:lnTo>
                  <a:lnTo>
                    <a:pt x="1217" y="744"/>
                  </a:lnTo>
                  <a:lnTo>
                    <a:pt x="1186" y="744"/>
                  </a:lnTo>
                  <a:lnTo>
                    <a:pt x="1177" y="740"/>
                  </a:lnTo>
                  <a:lnTo>
                    <a:pt x="1169" y="737"/>
                  </a:lnTo>
                  <a:lnTo>
                    <a:pt x="1166" y="733"/>
                  </a:lnTo>
                  <a:lnTo>
                    <a:pt x="1163" y="732"/>
                  </a:lnTo>
                  <a:lnTo>
                    <a:pt x="990" y="497"/>
                  </a:lnTo>
                  <a:lnTo>
                    <a:pt x="993" y="744"/>
                  </a:lnTo>
                  <a:lnTo>
                    <a:pt x="872" y="748"/>
                  </a:lnTo>
                  <a:lnTo>
                    <a:pt x="833" y="754"/>
                  </a:lnTo>
                  <a:lnTo>
                    <a:pt x="831" y="755"/>
                  </a:lnTo>
                  <a:lnTo>
                    <a:pt x="825" y="759"/>
                  </a:lnTo>
                  <a:lnTo>
                    <a:pt x="818" y="763"/>
                  </a:lnTo>
                  <a:lnTo>
                    <a:pt x="809" y="769"/>
                  </a:lnTo>
                  <a:lnTo>
                    <a:pt x="801" y="777"/>
                  </a:lnTo>
                  <a:lnTo>
                    <a:pt x="793" y="783"/>
                  </a:lnTo>
                  <a:lnTo>
                    <a:pt x="781" y="798"/>
                  </a:lnTo>
                  <a:lnTo>
                    <a:pt x="768" y="815"/>
                  </a:lnTo>
                  <a:lnTo>
                    <a:pt x="753" y="834"/>
                  </a:lnTo>
                  <a:lnTo>
                    <a:pt x="739" y="852"/>
                  </a:lnTo>
                  <a:lnTo>
                    <a:pt x="724" y="870"/>
                  </a:lnTo>
                  <a:lnTo>
                    <a:pt x="711" y="887"/>
                  </a:lnTo>
                  <a:lnTo>
                    <a:pt x="699" y="901"/>
                  </a:lnTo>
                  <a:lnTo>
                    <a:pt x="689" y="915"/>
                  </a:lnTo>
                  <a:lnTo>
                    <a:pt x="681" y="924"/>
                  </a:lnTo>
                  <a:lnTo>
                    <a:pt x="676" y="931"/>
                  </a:lnTo>
                  <a:lnTo>
                    <a:pt x="674" y="934"/>
                  </a:lnTo>
                  <a:lnTo>
                    <a:pt x="670" y="750"/>
                  </a:lnTo>
                  <a:lnTo>
                    <a:pt x="665" y="749"/>
                  </a:lnTo>
                  <a:lnTo>
                    <a:pt x="663" y="749"/>
                  </a:lnTo>
                  <a:lnTo>
                    <a:pt x="662" y="749"/>
                  </a:lnTo>
                  <a:lnTo>
                    <a:pt x="660" y="748"/>
                  </a:lnTo>
                  <a:lnTo>
                    <a:pt x="660" y="748"/>
                  </a:lnTo>
                  <a:lnTo>
                    <a:pt x="659" y="748"/>
                  </a:lnTo>
                  <a:lnTo>
                    <a:pt x="658" y="747"/>
                  </a:lnTo>
                  <a:lnTo>
                    <a:pt x="655" y="747"/>
                  </a:lnTo>
                  <a:lnTo>
                    <a:pt x="651" y="747"/>
                  </a:lnTo>
                  <a:lnTo>
                    <a:pt x="639" y="743"/>
                  </a:lnTo>
                  <a:lnTo>
                    <a:pt x="629" y="736"/>
                  </a:lnTo>
                  <a:lnTo>
                    <a:pt x="620" y="725"/>
                  </a:lnTo>
                  <a:lnTo>
                    <a:pt x="618" y="714"/>
                  </a:lnTo>
                  <a:lnTo>
                    <a:pt x="613" y="662"/>
                  </a:lnTo>
                  <a:lnTo>
                    <a:pt x="610" y="616"/>
                  </a:lnTo>
                  <a:lnTo>
                    <a:pt x="607" y="574"/>
                  </a:lnTo>
                  <a:lnTo>
                    <a:pt x="607" y="532"/>
                  </a:lnTo>
                  <a:lnTo>
                    <a:pt x="607" y="491"/>
                  </a:lnTo>
                  <a:lnTo>
                    <a:pt x="608" y="449"/>
                  </a:lnTo>
                  <a:lnTo>
                    <a:pt x="611" y="403"/>
                  </a:lnTo>
                  <a:lnTo>
                    <a:pt x="614" y="352"/>
                  </a:lnTo>
                  <a:lnTo>
                    <a:pt x="619" y="333"/>
                  </a:lnTo>
                  <a:lnTo>
                    <a:pt x="630" y="315"/>
                  </a:lnTo>
                  <a:lnTo>
                    <a:pt x="643" y="302"/>
                  </a:lnTo>
                  <a:lnTo>
                    <a:pt x="662" y="292"/>
                  </a:lnTo>
                  <a:lnTo>
                    <a:pt x="681" y="287"/>
                  </a:lnTo>
                  <a:lnTo>
                    <a:pt x="699" y="286"/>
                  </a:lnTo>
                  <a:lnTo>
                    <a:pt x="723" y="285"/>
                  </a:lnTo>
                  <a:lnTo>
                    <a:pt x="753" y="285"/>
                  </a:lnTo>
                  <a:lnTo>
                    <a:pt x="787" y="283"/>
                  </a:lnTo>
                  <a:lnTo>
                    <a:pt x="824" y="283"/>
                  </a:lnTo>
                  <a:lnTo>
                    <a:pt x="859" y="282"/>
                  </a:lnTo>
                  <a:lnTo>
                    <a:pt x="894" y="282"/>
                  </a:lnTo>
                  <a:close/>
                  <a:moveTo>
                    <a:pt x="833" y="0"/>
                  </a:moveTo>
                  <a:lnTo>
                    <a:pt x="861" y="4"/>
                  </a:lnTo>
                  <a:lnTo>
                    <a:pt x="886" y="13"/>
                  </a:lnTo>
                  <a:lnTo>
                    <a:pt x="908" y="27"/>
                  </a:lnTo>
                  <a:lnTo>
                    <a:pt x="928" y="46"/>
                  </a:lnTo>
                  <a:lnTo>
                    <a:pt x="941" y="68"/>
                  </a:lnTo>
                  <a:lnTo>
                    <a:pt x="951" y="94"/>
                  </a:lnTo>
                  <a:lnTo>
                    <a:pt x="953" y="121"/>
                  </a:lnTo>
                  <a:lnTo>
                    <a:pt x="951" y="149"/>
                  </a:lnTo>
                  <a:lnTo>
                    <a:pt x="941" y="175"/>
                  </a:lnTo>
                  <a:lnTo>
                    <a:pt x="928" y="196"/>
                  </a:lnTo>
                  <a:lnTo>
                    <a:pt x="908" y="215"/>
                  </a:lnTo>
                  <a:lnTo>
                    <a:pt x="886" y="229"/>
                  </a:lnTo>
                  <a:lnTo>
                    <a:pt x="861" y="239"/>
                  </a:lnTo>
                  <a:lnTo>
                    <a:pt x="833" y="241"/>
                  </a:lnTo>
                  <a:lnTo>
                    <a:pt x="805" y="239"/>
                  </a:lnTo>
                  <a:lnTo>
                    <a:pt x="780" y="229"/>
                  </a:lnTo>
                  <a:lnTo>
                    <a:pt x="758" y="215"/>
                  </a:lnTo>
                  <a:lnTo>
                    <a:pt x="739" y="196"/>
                  </a:lnTo>
                  <a:lnTo>
                    <a:pt x="724" y="175"/>
                  </a:lnTo>
                  <a:lnTo>
                    <a:pt x="716" y="149"/>
                  </a:lnTo>
                  <a:lnTo>
                    <a:pt x="712" y="121"/>
                  </a:lnTo>
                  <a:lnTo>
                    <a:pt x="716" y="94"/>
                  </a:lnTo>
                  <a:lnTo>
                    <a:pt x="724" y="68"/>
                  </a:lnTo>
                  <a:lnTo>
                    <a:pt x="739" y="46"/>
                  </a:lnTo>
                  <a:lnTo>
                    <a:pt x="758" y="27"/>
                  </a:lnTo>
                  <a:lnTo>
                    <a:pt x="780" y="13"/>
                  </a:lnTo>
                  <a:lnTo>
                    <a:pt x="805" y="4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5" name="Group 144"/>
          <p:cNvGrpSpPr>
            <a:grpSpLocks noChangeAspect="1"/>
          </p:cNvGrpSpPr>
          <p:nvPr/>
        </p:nvGrpSpPr>
        <p:grpSpPr>
          <a:xfrm>
            <a:off x="4181556" y="2555477"/>
            <a:ext cx="146966" cy="347820"/>
            <a:chOff x="4125007" y="1118757"/>
            <a:chExt cx="285750" cy="676275"/>
          </a:xfrm>
        </p:grpSpPr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4125007" y="1118757"/>
              <a:ext cx="285750" cy="676275"/>
            </a:xfrm>
            <a:custGeom>
              <a:avLst/>
              <a:gdLst>
                <a:gd name="T0" fmla="*/ 499 w 904"/>
                <a:gd name="T1" fmla="*/ 4 h 2128"/>
                <a:gd name="T2" fmla="*/ 580 w 904"/>
                <a:gd name="T3" fmla="*/ 28 h 2128"/>
                <a:gd name="T4" fmla="*/ 650 w 904"/>
                <a:gd name="T5" fmla="*/ 74 h 2128"/>
                <a:gd name="T6" fmla="*/ 705 w 904"/>
                <a:gd name="T7" fmla="*/ 137 h 2128"/>
                <a:gd name="T8" fmla="*/ 741 w 904"/>
                <a:gd name="T9" fmla="*/ 213 h 2128"/>
                <a:gd name="T10" fmla="*/ 753 w 904"/>
                <a:gd name="T11" fmla="*/ 299 h 2128"/>
                <a:gd name="T12" fmla="*/ 739 w 904"/>
                <a:gd name="T13" fmla="*/ 389 h 2128"/>
                <a:gd name="T14" fmla="*/ 759 w 904"/>
                <a:gd name="T15" fmla="*/ 444 h 2128"/>
                <a:gd name="T16" fmla="*/ 824 w 904"/>
                <a:gd name="T17" fmla="*/ 490 h 2128"/>
                <a:gd name="T18" fmla="*/ 870 w 904"/>
                <a:gd name="T19" fmla="*/ 554 h 2128"/>
                <a:gd name="T20" fmla="*/ 892 w 904"/>
                <a:gd name="T21" fmla="*/ 631 h 2128"/>
                <a:gd name="T22" fmla="*/ 901 w 904"/>
                <a:gd name="T23" fmla="*/ 764 h 2128"/>
                <a:gd name="T24" fmla="*/ 904 w 904"/>
                <a:gd name="T25" fmla="*/ 881 h 2128"/>
                <a:gd name="T26" fmla="*/ 902 w 904"/>
                <a:gd name="T27" fmla="*/ 994 h 2128"/>
                <a:gd name="T28" fmla="*/ 895 w 904"/>
                <a:gd name="T29" fmla="*/ 1117 h 2128"/>
                <a:gd name="T30" fmla="*/ 882 w 904"/>
                <a:gd name="T31" fmla="*/ 1219 h 2128"/>
                <a:gd name="T32" fmla="*/ 855 w 904"/>
                <a:gd name="T33" fmla="*/ 1274 h 2128"/>
                <a:gd name="T34" fmla="*/ 809 w 904"/>
                <a:gd name="T35" fmla="*/ 1317 h 2128"/>
                <a:gd name="T36" fmla="*/ 789 w 904"/>
                <a:gd name="T37" fmla="*/ 1999 h 2128"/>
                <a:gd name="T38" fmla="*/ 764 w 904"/>
                <a:gd name="T39" fmla="*/ 2057 h 2128"/>
                <a:gd name="T40" fmla="*/ 720 w 904"/>
                <a:gd name="T41" fmla="*/ 2100 h 2128"/>
                <a:gd name="T42" fmla="*/ 661 w 904"/>
                <a:gd name="T43" fmla="*/ 2124 h 2128"/>
                <a:gd name="T44" fmla="*/ 532 w 904"/>
                <a:gd name="T45" fmla="*/ 2128 h 2128"/>
                <a:gd name="T46" fmla="*/ 476 w 904"/>
                <a:gd name="T47" fmla="*/ 2118 h 2128"/>
                <a:gd name="T48" fmla="*/ 428 w 904"/>
                <a:gd name="T49" fmla="*/ 2118 h 2128"/>
                <a:gd name="T50" fmla="*/ 372 w 904"/>
                <a:gd name="T51" fmla="*/ 2128 h 2128"/>
                <a:gd name="T52" fmla="*/ 243 w 904"/>
                <a:gd name="T53" fmla="*/ 2124 h 2128"/>
                <a:gd name="T54" fmla="*/ 184 w 904"/>
                <a:gd name="T55" fmla="*/ 2100 h 2128"/>
                <a:gd name="T56" fmla="*/ 140 w 904"/>
                <a:gd name="T57" fmla="*/ 2055 h 2128"/>
                <a:gd name="T58" fmla="*/ 115 w 904"/>
                <a:gd name="T59" fmla="*/ 1996 h 2128"/>
                <a:gd name="T60" fmla="*/ 95 w 904"/>
                <a:gd name="T61" fmla="*/ 1315 h 2128"/>
                <a:gd name="T62" fmla="*/ 49 w 904"/>
                <a:gd name="T63" fmla="*/ 1274 h 2128"/>
                <a:gd name="T64" fmla="*/ 22 w 904"/>
                <a:gd name="T65" fmla="*/ 1219 h 2128"/>
                <a:gd name="T66" fmla="*/ 9 w 904"/>
                <a:gd name="T67" fmla="*/ 1117 h 2128"/>
                <a:gd name="T68" fmla="*/ 2 w 904"/>
                <a:gd name="T69" fmla="*/ 994 h 2128"/>
                <a:gd name="T70" fmla="*/ 0 w 904"/>
                <a:gd name="T71" fmla="*/ 881 h 2128"/>
                <a:gd name="T72" fmla="*/ 3 w 904"/>
                <a:gd name="T73" fmla="*/ 765 h 2128"/>
                <a:gd name="T74" fmla="*/ 12 w 904"/>
                <a:gd name="T75" fmla="*/ 631 h 2128"/>
                <a:gd name="T76" fmla="*/ 30 w 904"/>
                <a:gd name="T77" fmla="*/ 562 h 2128"/>
                <a:gd name="T78" fmla="*/ 68 w 904"/>
                <a:gd name="T79" fmla="*/ 502 h 2128"/>
                <a:gd name="T80" fmla="*/ 122 w 904"/>
                <a:gd name="T81" fmla="*/ 457 h 2128"/>
                <a:gd name="T82" fmla="*/ 187 w 904"/>
                <a:gd name="T83" fmla="*/ 429 h 2128"/>
                <a:gd name="T84" fmla="*/ 161 w 904"/>
                <a:gd name="T85" fmla="*/ 345 h 2128"/>
                <a:gd name="T86" fmla="*/ 159 w 904"/>
                <a:gd name="T87" fmla="*/ 254 h 2128"/>
                <a:gd name="T88" fmla="*/ 185 w 904"/>
                <a:gd name="T89" fmla="*/ 173 h 2128"/>
                <a:gd name="T90" fmla="*/ 230 w 904"/>
                <a:gd name="T91" fmla="*/ 103 h 2128"/>
                <a:gd name="T92" fmla="*/ 292 w 904"/>
                <a:gd name="T93" fmla="*/ 48 h 2128"/>
                <a:gd name="T94" fmla="*/ 369 w 904"/>
                <a:gd name="T95" fmla="*/ 13 h 2128"/>
                <a:gd name="T96" fmla="*/ 454 w 904"/>
                <a:gd name="T97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4" h="2128">
                  <a:moveTo>
                    <a:pt x="454" y="0"/>
                  </a:moveTo>
                  <a:lnTo>
                    <a:pt x="499" y="4"/>
                  </a:lnTo>
                  <a:lnTo>
                    <a:pt x="541" y="13"/>
                  </a:lnTo>
                  <a:lnTo>
                    <a:pt x="580" y="28"/>
                  </a:lnTo>
                  <a:lnTo>
                    <a:pt x="618" y="48"/>
                  </a:lnTo>
                  <a:lnTo>
                    <a:pt x="650" y="74"/>
                  </a:lnTo>
                  <a:lnTo>
                    <a:pt x="679" y="103"/>
                  </a:lnTo>
                  <a:lnTo>
                    <a:pt x="705" y="137"/>
                  </a:lnTo>
                  <a:lnTo>
                    <a:pt x="725" y="173"/>
                  </a:lnTo>
                  <a:lnTo>
                    <a:pt x="741" y="213"/>
                  </a:lnTo>
                  <a:lnTo>
                    <a:pt x="749" y="254"/>
                  </a:lnTo>
                  <a:lnTo>
                    <a:pt x="753" y="299"/>
                  </a:lnTo>
                  <a:lnTo>
                    <a:pt x="749" y="345"/>
                  </a:lnTo>
                  <a:lnTo>
                    <a:pt x="739" y="389"/>
                  </a:lnTo>
                  <a:lnTo>
                    <a:pt x="722" y="430"/>
                  </a:lnTo>
                  <a:lnTo>
                    <a:pt x="759" y="444"/>
                  </a:lnTo>
                  <a:lnTo>
                    <a:pt x="794" y="464"/>
                  </a:lnTo>
                  <a:lnTo>
                    <a:pt x="824" y="490"/>
                  </a:lnTo>
                  <a:lnTo>
                    <a:pt x="851" y="520"/>
                  </a:lnTo>
                  <a:lnTo>
                    <a:pt x="870" y="554"/>
                  </a:lnTo>
                  <a:lnTo>
                    <a:pt x="885" y="591"/>
                  </a:lnTo>
                  <a:lnTo>
                    <a:pt x="892" y="631"/>
                  </a:lnTo>
                  <a:lnTo>
                    <a:pt x="897" y="701"/>
                  </a:lnTo>
                  <a:lnTo>
                    <a:pt x="901" y="764"/>
                  </a:lnTo>
                  <a:lnTo>
                    <a:pt x="903" y="825"/>
                  </a:lnTo>
                  <a:lnTo>
                    <a:pt x="904" y="881"/>
                  </a:lnTo>
                  <a:lnTo>
                    <a:pt x="904" y="937"/>
                  </a:lnTo>
                  <a:lnTo>
                    <a:pt x="902" y="994"/>
                  </a:lnTo>
                  <a:lnTo>
                    <a:pt x="898" y="1053"/>
                  </a:lnTo>
                  <a:lnTo>
                    <a:pt x="895" y="1117"/>
                  </a:lnTo>
                  <a:lnTo>
                    <a:pt x="888" y="1187"/>
                  </a:lnTo>
                  <a:lnTo>
                    <a:pt x="882" y="1219"/>
                  </a:lnTo>
                  <a:lnTo>
                    <a:pt x="870" y="1248"/>
                  </a:lnTo>
                  <a:lnTo>
                    <a:pt x="855" y="1274"/>
                  </a:lnTo>
                  <a:lnTo>
                    <a:pt x="833" y="1297"/>
                  </a:lnTo>
                  <a:lnTo>
                    <a:pt x="809" y="1317"/>
                  </a:lnTo>
                  <a:lnTo>
                    <a:pt x="793" y="1966"/>
                  </a:lnTo>
                  <a:lnTo>
                    <a:pt x="789" y="1999"/>
                  </a:lnTo>
                  <a:lnTo>
                    <a:pt x="780" y="2029"/>
                  </a:lnTo>
                  <a:lnTo>
                    <a:pt x="764" y="2057"/>
                  </a:lnTo>
                  <a:lnTo>
                    <a:pt x="745" y="2080"/>
                  </a:lnTo>
                  <a:lnTo>
                    <a:pt x="720" y="2100"/>
                  </a:lnTo>
                  <a:lnTo>
                    <a:pt x="693" y="2115"/>
                  </a:lnTo>
                  <a:lnTo>
                    <a:pt x="661" y="2124"/>
                  </a:lnTo>
                  <a:lnTo>
                    <a:pt x="629" y="2128"/>
                  </a:lnTo>
                  <a:lnTo>
                    <a:pt x="532" y="2128"/>
                  </a:lnTo>
                  <a:lnTo>
                    <a:pt x="503" y="2126"/>
                  </a:lnTo>
                  <a:lnTo>
                    <a:pt x="476" y="2118"/>
                  </a:lnTo>
                  <a:lnTo>
                    <a:pt x="451" y="2107"/>
                  </a:lnTo>
                  <a:lnTo>
                    <a:pt x="428" y="2118"/>
                  </a:lnTo>
                  <a:lnTo>
                    <a:pt x="400" y="2126"/>
                  </a:lnTo>
                  <a:lnTo>
                    <a:pt x="372" y="2128"/>
                  </a:lnTo>
                  <a:lnTo>
                    <a:pt x="275" y="2128"/>
                  </a:lnTo>
                  <a:lnTo>
                    <a:pt x="243" y="2124"/>
                  </a:lnTo>
                  <a:lnTo>
                    <a:pt x="211" y="2115"/>
                  </a:lnTo>
                  <a:lnTo>
                    <a:pt x="184" y="2100"/>
                  </a:lnTo>
                  <a:lnTo>
                    <a:pt x="159" y="2080"/>
                  </a:lnTo>
                  <a:lnTo>
                    <a:pt x="140" y="2055"/>
                  </a:lnTo>
                  <a:lnTo>
                    <a:pt x="124" y="2028"/>
                  </a:lnTo>
                  <a:lnTo>
                    <a:pt x="115" y="1996"/>
                  </a:lnTo>
                  <a:lnTo>
                    <a:pt x="111" y="1964"/>
                  </a:lnTo>
                  <a:lnTo>
                    <a:pt x="95" y="1315"/>
                  </a:lnTo>
                  <a:lnTo>
                    <a:pt x="71" y="1297"/>
                  </a:lnTo>
                  <a:lnTo>
                    <a:pt x="49" y="1274"/>
                  </a:lnTo>
                  <a:lnTo>
                    <a:pt x="34" y="1248"/>
                  </a:lnTo>
                  <a:lnTo>
                    <a:pt x="22" y="1219"/>
                  </a:lnTo>
                  <a:lnTo>
                    <a:pt x="16" y="1187"/>
                  </a:lnTo>
                  <a:lnTo>
                    <a:pt x="9" y="1117"/>
                  </a:lnTo>
                  <a:lnTo>
                    <a:pt x="6" y="1053"/>
                  </a:lnTo>
                  <a:lnTo>
                    <a:pt x="2" y="994"/>
                  </a:lnTo>
                  <a:lnTo>
                    <a:pt x="0" y="937"/>
                  </a:lnTo>
                  <a:lnTo>
                    <a:pt x="0" y="881"/>
                  </a:lnTo>
                  <a:lnTo>
                    <a:pt x="1" y="825"/>
                  </a:lnTo>
                  <a:lnTo>
                    <a:pt x="3" y="765"/>
                  </a:lnTo>
                  <a:lnTo>
                    <a:pt x="7" y="701"/>
                  </a:lnTo>
                  <a:lnTo>
                    <a:pt x="12" y="631"/>
                  </a:lnTo>
                  <a:lnTo>
                    <a:pt x="18" y="596"/>
                  </a:lnTo>
                  <a:lnTo>
                    <a:pt x="30" y="562"/>
                  </a:lnTo>
                  <a:lnTo>
                    <a:pt x="46" y="531"/>
                  </a:lnTo>
                  <a:lnTo>
                    <a:pt x="68" y="502"/>
                  </a:lnTo>
                  <a:lnTo>
                    <a:pt x="93" y="478"/>
                  </a:lnTo>
                  <a:lnTo>
                    <a:pt x="122" y="457"/>
                  </a:lnTo>
                  <a:lnTo>
                    <a:pt x="153" y="440"/>
                  </a:lnTo>
                  <a:lnTo>
                    <a:pt x="187" y="429"/>
                  </a:lnTo>
                  <a:lnTo>
                    <a:pt x="170" y="388"/>
                  </a:lnTo>
                  <a:lnTo>
                    <a:pt x="161" y="345"/>
                  </a:lnTo>
                  <a:lnTo>
                    <a:pt x="157" y="299"/>
                  </a:lnTo>
                  <a:lnTo>
                    <a:pt x="159" y="254"/>
                  </a:lnTo>
                  <a:lnTo>
                    <a:pt x="169" y="213"/>
                  </a:lnTo>
                  <a:lnTo>
                    <a:pt x="185" y="173"/>
                  </a:lnTo>
                  <a:lnTo>
                    <a:pt x="205" y="137"/>
                  </a:lnTo>
                  <a:lnTo>
                    <a:pt x="230" y="103"/>
                  </a:lnTo>
                  <a:lnTo>
                    <a:pt x="260" y="74"/>
                  </a:lnTo>
                  <a:lnTo>
                    <a:pt x="292" y="48"/>
                  </a:lnTo>
                  <a:lnTo>
                    <a:pt x="330" y="28"/>
                  </a:lnTo>
                  <a:lnTo>
                    <a:pt x="369" y="13"/>
                  </a:lnTo>
                  <a:lnTo>
                    <a:pt x="411" y="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45B0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7" name="Freeform 7"/>
            <p:cNvSpPr>
              <a:spLocks noEditPoints="1"/>
            </p:cNvSpPr>
            <p:nvPr/>
          </p:nvSpPr>
          <p:spPr bwMode="auto">
            <a:xfrm>
              <a:off x="4163107" y="1156857"/>
              <a:ext cx="211138" cy="600075"/>
            </a:xfrm>
            <a:custGeom>
              <a:avLst/>
              <a:gdLst>
                <a:gd name="T0" fmla="*/ 361 w 665"/>
                <a:gd name="T1" fmla="*/ 413 h 1888"/>
                <a:gd name="T2" fmla="*/ 425 w 665"/>
                <a:gd name="T3" fmla="*/ 416 h 1888"/>
                <a:gd name="T4" fmla="*/ 505 w 665"/>
                <a:gd name="T5" fmla="*/ 420 h 1888"/>
                <a:gd name="T6" fmla="*/ 579 w 665"/>
                <a:gd name="T7" fmla="*/ 429 h 1888"/>
                <a:gd name="T8" fmla="*/ 621 w 665"/>
                <a:gd name="T9" fmla="*/ 456 h 1888"/>
                <a:gd name="T10" fmla="*/ 648 w 665"/>
                <a:gd name="T11" fmla="*/ 497 h 1888"/>
                <a:gd name="T12" fmla="*/ 657 w 665"/>
                <a:gd name="T13" fmla="*/ 589 h 1888"/>
                <a:gd name="T14" fmla="*/ 663 w 665"/>
                <a:gd name="T15" fmla="*/ 707 h 1888"/>
                <a:gd name="T16" fmla="*/ 665 w 665"/>
                <a:gd name="T17" fmla="*/ 815 h 1888"/>
                <a:gd name="T18" fmla="*/ 660 w 665"/>
                <a:gd name="T19" fmla="*/ 927 h 1888"/>
                <a:gd name="T20" fmla="*/ 649 w 665"/>
                <a:gd name="T21" fmla="*/ 1056 h 1888"/>
                <a:gd name="T22" fmla="*/ 633 w 665"/>
                <a:gd name="T23" fmla="*/ 1089 h 1888"/>
                <a:gd name="T24" fmla="*/ 599 w 665"/>
                <a:gd name="T25" fmla="*/ 1105 h 1888"/>
                <a:gd name="T26" fmla="*/ 586 w 665"/>
                <a:gd name="T27" fmla="*/ 1106 h 1888"/>
                <a:gd name="T28" fmla="*/ 583 w 665"/>
                <a:gd name="T29" fmla="*/ 1108 h 1888"/>
                <a:gd name="T30" fmla="*/ 571 w 665"/>
                <a:gd name="T31" fmla="*/ 1110 h 1888"/>
                <a:gd name="T32" fmla="*/ 550 w 665"/>
                <a:gd name="T33" fmla="*/ 1860 h 1888"/>
                <a:gd name="T34" fmla="*/ 525 w 665"/>
                <a:gd name="T35" fmla="*/ 1885 h 1888"/>
                <a:gd name="T36" fmla="*/ 412 w 665"/>
                <a:gd name="T37" fmla="*/ 1888 h 1888"/>
                <a:gd name="T38" fmla="*/ 380 w 665"/>
                <a:gd name="T39" fmla="*/ 1875 h 1888"/>
                <a:gd name="T40" fmla="*/ 367 w 665"/>
                <a:gd name="T41" fmla="*/ 1844 h 1888"/>
                <a:gd name="T42" fmla="*/ 297 w 665"/>
                <a:gd name="T43" fmla="*/ 1231 h 1888"/>
                <a:gd name="T44" fmla="*/ 293 w 665"/>
                <a:gd name="T45" fmla="*/ 1860 h 1888"/>
                <a:gd name="T46" fmla="*/ 270 w 665"/>
                <a:gd name="T47" fmla="*/ 1885 h 1888"/>
                <a:gd name="T48" fmla="*/ 155 w 665"/>
                <a:gd name="T49" fmla="*/ 1888 h 1888"/>
                <a:gd name="T50" fmla="*/ 124 w 665"/>
                <a:gd name="T51" fmla="*/ 1875 h 1888"/>
                <a:gd name="T52" fmla="*/ 111 w 665"/>
                <a:gd name="T53" fmla="*/ 1844 h 1888"/>
                <a:gd name="T54" fmla="*/ 84 w 665"/>
                <a:gd name="T55" fmla="*/ 1110 h 1888"/>
                <a:gd name="T56" fmla="*/ 79 w 665"/>
                <a:gd name="T57" fmla="*/ 1107 h 1888"/>
                <a:gd name="T58" fmla="*/ 73 w 665"/>
                <a:gd name="T59" fmla="*/ 1105 h 1888"/>
                <a:gd name="T60" fmla="*/ 47 w 665"/>
                <a:gd name="T61" fmla="*/ 1100 h 1888"/>
                <a:gd name="T62" fmla="*/ 20 w 665"/>
                <a:gd name="T63" fmla="*/ 1073 h 1888"/>
                <a:gd name="T64" fmla="*/ 9 w 665"/>
                <a:gd name="T65" fmla="*/ 989 h 1888"/>
                <a:gd name="T66" fmla="*/ 2 w 665"/>
                <a:gd name="T67" fmla="*/ 869 h 1888"/>
                <a:gd name="T68" fmla="*/ 0 w 665"/>
                <a:gd name="T69" fmla="*/ 761 h 1888"/>
                <a:gd name="T70" fmla="*/ 3 w 665"/>
                <a:gd name="T71" fmla="*/ 650 h 1888"/>
                <a:gd name="T72" fmla="*/ 12 w 665"/>
                <a:gd name="T73" fmla="*/ 521 h 1888"/>
                <a:gd name="T74" fmla="*/ 27 w 665"/>
                <a:gd name="T75" fmla="*/ 475 h 1888"/>
                <a:gd name="T76" fmla="*/ 62 w 665"/>
                <a:gd name="T77" fmla="*/ 440 h 1888"/>
                <a:gd name="T78" fmla="*/ 110 w 665"/>
                <a:gd name="T79" fmla="*/ 424 h 1888"/>
                <a:gd name="T80" fmla="*/ 201 w 665"/>
                <a:gd name="T81" fmla="*/ 418 h 1888"/>
                <a:gd name="T82" fmla="*/ 272 w 665"/>
                <a:gd name="T83" fmla="*/ 413 h 1888"/>
                <a:gd name="T84" fmla="*/ 331 w 665"/>
                <a:gd name="T85" fmla="*/ 412 h 1888"/>
                <a:gd name="T86" fmla="*/ 371 w 665"/>
                <a:gd name="T87" fmla="*/ 3 h 1888"/>
                <a:gd name="T88" fmla="*/ 435 w 665"/>
                <a:gd name="T89" fmla="*/ 30 h 1888"/>
                <a:gd name="T90" fmla="*/ 483 w 665"/>
                <a:gd name="T91" fmla="*/ 78 h 1888"/>
                <a:gd name="T92" fmla="*/ 510 w 665"/>
                <a:gd name="T93" fmla="*/ 142 h 1888"/>
                <a:gd name="T94" fmla="*/ 510 w 665"/>
                <a:gd name="T95" fmla="*/ 214 h 1888"/>
                <a:gd name="T96" fmla="*/ 483 w 665"/>
                <a:gd name="T97" fmla="*/ 278 h 1888"/>
                <a:gd name="T98" fmla="*/ 435 w 665"/>
                <a:gd name="T99" fmla="*/ 326 h 1888"/>
                <a:gd name="T100" fmla="*/ 371 w 665"/>
                <a:gd name="T101" fmla="*/ 353 h 1888"/>
                <a:gd name="T102" fmla="*/ 299 w 665"/>
                <a:gd name="T103" fmla="*/ 353 h 1888"/>
                <a:gd name="T104" fmla="*/ 235 w 665"/>
                <a:gd name="T105" fmla="*/ 326 h 1888"/>
                <a:gd name="T106" fmla="*/ 187 w 665"/>
                <a:gd name="T107" fmla="*/ 278 h 1888"/>
                <a:gd name="T108" fmla="*/ 160 w 665"/>
                <a:gd name="T109" fmla="*/ 214 h 1888"/>
                <a:gd name="T110" fmla="*/ 160 w 665"/>
                <a:gd name="T111" fmla="*/ 142 h 1888"/>
                <a:gd name="T112" fmla="*/ 187 w 665"/>
                <a:gd name="T113" fmla="*/ 78 h 1888"/>
                <a:gd name="T114" fmla="*/ 235 w 665"/>
                <a:gd name="T115" fmla="*/ 30 h 1888"/>
                <a:gd name="T116" fmla="*/ 299 w 665"/>
                <a:gd name="T117" fmla="*/ 3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5" h="1888">
                  <a:moveTo>
                    <a:pt x="331" y="412"/>
                  </a:moveTo>
                  <a:lnTo>
                    <a:pt x="361" y="413"/>
                  </a:lnTo>
                  <a:lnTo>
                    <a:pt x="391" y="413"/>
                  </a:lnTo>
                  <a:lnTo>
                    <a:pt x="425" y="416"/>
                  </a:lnTo>
                  <a:lnTo>
                    <a:pt x="463" y="418"/>
                  </a:lnTo>
                  <a:lnTo>
                    <a:pt x="505" y="420"/>
                  </a:lnTo>
                  <a:lnTo>
                    <a:pt x="554" y="424"/>
                  </a:lnTo>
                  <a:lnTo>
                    <a:pt x="579" y="429"/>
                  </a:lnTo>
                  <a:lnTo>
                    <a:pt x="602" y="440"/>
                  </a:lnTo>
                  <a:lnTo>
                    <a:pt x="621" y="456"/>
                  </a:lnTo>
                  <a:lnTo>
                    <a:pt x="637" y="475"/>
                  </a:lnTo>
                  <a:lnTo>
                    <a:pt x="648" y="497"/>
                  </a:lnTo>
                  <a:lnTo>
                    <a:pt x="652" y="521"/>
                  </a:lnTo>
                  <a:lnTo>
                    <a:pt x="657" y="589"/>
                  </a:lnTo>
                  <a:lnTo>
                    <a:pt x="661" y="650"/>
                  </a:lnTo>
                  <a:lnTo>
                    <a:pt x="663" y="707"/>
                  </a:lnTo>
                  <a:lnTo>
                    <a:pt x="665" y="761"/>
                  </a:lnTo>
                  <a:lnTo>
                    <a:pt x="665" y="815"/>
                  </a:lnTo>
                  <a:lnTo>
                    <a:pt x="662" y="869"/>
                  </a:lnTo>
                  <a:lnTo>
                    <a:pt x="660" y="927"/>
                  </a:lnTo>
                  <a:lnTo>
                    <a:pt x="655" y="989"/>
                  </a:lnTo>
                  <a:lnTo>
                    <a:pt x="649" y="1056"/>
                  </a:lnTo>
                  <a:lnTo>
                    <a:pt x="644" y="1073"/>
                  </a:lnTo>
                  <a:lnTo>
                    <a:pt x="633" y="1089"/>
                  </a:lnTo>
                  <a:lnTo>
                    <a:pt x="617" y="1100"/>
                  </a:lnTo>
                  <a:lnTo>
                    <a:pt x="599" y="1105"/>
                  </a:lnTo>
                  <a:lnTo>
                    <a:pt x="591" y="1105"/>
                  </a:lnTo>
                  <a:lnTo>
                    <a:pt x="586" y="1106"/>
                  </a:lnTo>
                  <a:lnTo>
                    <a:pt x="585" y="1107"/>
                  </a:lnTo>
                  <a:lnTo>
                    <a:pt x="583" y="1108"/>
                  </a:lnTo>
                  <a:lnTo>
                    <a:pt x="580" y="1110"/>
                  </a:lnTo>
                  <a:lnTo>
                    <a:pt x="571" y="1110"/>
                  </a:lnTo>
                  <a:lnTo>
                    <a:pt x="553" y="1844"/>
                  </a:lnTo>
                  <a:lnTo>
                    <a:pt x="550" y="1860"/>
                  </a:lnTo>
                  <a:lnTo>
                    <a:pt x="540" y="1875"/>
                  </a:lnTo>
                  <a:lnTo>
                    <a:pt x="525" y="1885"/>
                  </a:lnTo>
                  <a:lnTo>
                    <a:pt x="509" y="1888"/>
                  </a:lnTo>
                  <a:lnTo>
                    <a:pt x="412" y="1888"/>
                  </a:lnTo>
                  <a:lnTo>
                    <a:pt x="394" y="1885"/>
                  </a:lnTo>
                  <a:lnTo>
                    <a:pt x="380" y="1875"/>
                  </a:lnTo>
                  <a:lnTo>
                    <a:pt x="371" y="1860"/>
                  </a:lnTo>
                  <a:lnTo>
                    <a:pt x="367" y="1844"/>
                  </a:lnTo>
                  <a:lnTo>
                    <a:pt x="367" y="1231"/>
                  </a:lnTo>
                  <a:lnTo>
                    <a:pt x="297" y="1231"/>
                  </a:lnTo>
                  <a:lnTo>
                    <a:pt x="297" y="1844"/>
                  </a:lnTo>
                  <a:lnTo>
                    <a:pt x="293" y="1860"/>
                  </a:lnTo>
                  <a:lnTo>
                    <a:pt x="284" y="1875"/>
                  </a:lnTo>
                  <a:lnTo>
                    <a:pt x="270" y="1885"/>
                  </a:lnTo>
                  <a:lnTo>
                    <a:pt x="252" y="1888"/>
                  </a:lnTo>
                  <a:lnTo>
                    <a:pt x="155" y="1888"/>
                  </a:lnTo>
                  <a:lnTo>
                    <a:pt x="139" y="1885"/>
                  </a:lnTo>
                  <a:lnTo>
                    <a:pt x="124" y="1875"/>
                  </a:lnTo>
                  <a:lnTo>
                    <a:pt x="114" y="1860"/>
                  </a:lnTo>
                  <a:lnTo>
                    <a:pt x="111" y="1844"/>
                  </a:lnTo>
                  <a:lnTo>
                    <a:pt x="93" y="1110"/>
                  </a:lnTo>
                  <a:lnTo>
                    <a:pt x="84" y="1110"/>
                  </a:lnTo>
                  <a:lnTo>
                    <a:pt x="81" y="1108"/>
                  </a:lnTo>
                  <a:lnTo>
                    <a:pt x="79" y="1107"/>
                  </a:lnTo>
                  <a:lnTo>
                    <a:pt x="78" y="1106"/>
                  </a:lnTo>
                  <a:lnTo>
                    <a:pt x="73" y="1105"/>
                  </a:lnTo>
                  <a:lnTo>
                    <a:pt x="65" y="1105"/>
                  </a:lnTo>
                  <a:lnTo>
                    <a:pt x="47" y="1100"/>
                  </a:lnTo>
                  <a:lnTo>
                    <a:pt x="31" y="1089"/>
                  </a:lnTo>
                  <a:lnTo>
                    <a:pt x="20" y="1073"/>
                  </a:lnTo>
                  <a:lnTo>
                    <a:pt x="15" y="1056"/>
                  </a:lnTo>
                  <a:lnTo>
                    <a:pt x="9" y="989"/>
                  </a:lnTo>
                  <a:lnTo>
                    <a:pt x="4" y="927"/>
                  </a:lnTo>
                  <a:lnTo>
                    <a:pt x="2" y="869"/>
                  </a:lnTo>
                  <a:lnTo>
                    <a:pt x="0" y="815"/>
                  </a:lnTo>
                  <a:lnTo>
                    <a:pt x="0" y="761"/>
                  </a:lnTo>
                  <a:lnTo>
                    <a:pt x="1" y="707"/>
                  </a:lnTo>
                  <a:lnTo>
                    <a:pt x="3" y="650"/>
                  </a:lnTo>
                  <a:lnTo>
                    <a:pt x="7" y="589"/>
                  </a:lnTo>
                  <a:lnTo>
                    <a:pt x="12" y="521"/>
                  </a:lnTo>
                  <a:lnTo>
                    <a:pt x="16" y="497"/>
                  </a:lnTo>
                  <a:lnTo>
                    <a:pt x="27" y="475"/>
                  </a:lnTo>
                  <a:lnTo>
                    <a:pt x="43" y="456"/>
                  </a:lnTo>
                  <a:lnTo>
                    <a:pt x="62" y="440"/>
                  </a:lnTo>
                  <a:lnTo>
                    <a:pt x="85" y="429"/>
                  </a:lnTo>
                  <a:lnTo>
                    <a:pt x="110" y="424"/>
                  </a:lnTo>
                  <a:lnTo>
                    <a:pt x="159" y="420"/>
                  </a:lnTo>
                  <a:lnTo>
                    <a:pt x="201" y="418"/>
                  </a:lnTo>
                  <a:lnTo>
                    <a:pt x="239" y="416"/>
                  </a:lnTo>
                  <a:lnTo>
                    <a:pt x="272" y="413"/>
                  </a:lnTo>
                  <a:lnTo>
                    <a:pt x="303" y="413"/>
                  </a:lnTo>
                  <a:lnTo>
                    <a:pt x="331" y="412"/>
                  </a:lnTo>
                  <a:close/>
                  <a:moveTo>
                    <a:pt x="334" y="0"/>
                  </a:moveTo>
                  <a:lnTo>
                    <a:pt x="371" y="3"/>
                  </a:lnTo>
                  <a:lnTo>
                    <a:pt x="405" y="14"/>
                  </a:lnTo>
                  <a:lnTo>
                    <a:pt x="435" y="30"/>
                  </a:lnTo>
                  <a:lnTo>
                    <a:pt x="461" y="52"/>
                  </a:lnTo>
                  <a:lnTo>
                    <a:pt x="483" y="78"/>
                  </a:lnTo>
                  <a:lnTo>
                    <a:pt x="499" y="109"/>
                  </a:lnTo>
                  <a:lnTo>
                    <a:pt x="510" y="142"/>
                  </a:lnTo>
                  <a:lnTo>
                    <a:pt x="513" y="179"/>
                  </a:lnTo>
                  <a:lnTo>
                    <a:pt x="510" y="214"/>
                  </a:lnTo>
                  <a:lnTo>
                    <a:pt x="499" y="248"/>
                  </a:lnTo>
                  <a:lnTo>
                    <a:pt x="483" y="278"/>
                  </a:lnTo>
                  <a:lnTo>
                    <a:pt x="461" y="304"/>
                  </a:lnTo>
                  <a:lnTo>
                    <a:pt x="435" y="326"/>
                  </a:lnTo>
                  <a:lnTo>
                    <a:pt x="405" y="343"/>
                  </a:lnTo>
                  <a:lnTo>
                    <a:pt x="371" y="353"/>
                  </a:lnTo>
                  <a:lnTo>
                    <a:pt x="334" y="356"/>
                  </a:lnTo>
                  <a:lnTo>
                    <a:pt x="299" y="353"/>
                  </a:lnTo>
                  <a:lnTo>
                    <a:pt x="266" y="343"/>
                  </a:lnTo>
                  <a:lnTo>
                    <a:pt x="235" y="326"/>
                  </a:lnTo>
                  <a:lnTo>
                    <a:pt x="209" y="304"/>
                  </a:lnTo>
                  <a:lnTo>
                    <a:pt x="187" y="278"/>
                  </a:lnTo>
                  <a:lnTo>
                    <a:pt x="170" y="248"/>
                  </a:lnTo>
                  <a:lnTo>
                    <a:pt x="160" y="214"/>
                  </a:lnTo>
                  <a:lnTo>
                    <a:pt x="157" y="179"/>
                  </a:lnTo>
                  <a:lnTo>
                    <a:pt x="160" y="142"/>
                  </a:lnTo>
                  <a:lnTo>
                    <a:pt x="170" y="109"/>
                  </a:lnTo>
                  <a:lnTo>
                    <a:pt x="187" y="78"/>
                  </a:lnTo>
                  <a:lnTo>
                    <a:pt x="209" y="52"/>
                  </a:lnTo>
                  <a:lnTo>
                    <a:pt x="235" y="30"/>
                  </a:lnTo>
                  <a:lnTo>
                    <a:pt x="266" y="14"/>
                  </a:lnTo>
                  <a:lnTo>
                    <a:pt x="299" y="3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47301" y="2479654"/>
            <a:ext cx="309502" cy="504392"/>
            <a:chOff x="7079189" y="2260638"/>
            <a:chExt cx="412669" cy="672522"/>
          </a:xfrm>
        </p:grpSpPr>
        <p:grpSp>
          <p:nvGrpSpPr>
            <p:cNvPr id="148" name="Group 147"/>
            <p:cNvGrpSpPr>
              <a:grpSpLocks noChangeAspect="1"/>
            </p:cNvGrpSpPr>
            <p:nvPr/>
          </p:nvGrpSpPr>
          <p:grpSpPr>
            <a:xfrm>
              <a:off x="7211156" y="2260638"/>
              <a:ext cx="280702" cy="449491"/>
              <a:chOff x="1307548" y="5067851"/>
              <a:chExt cx="357084" cy="571802"/>
            </a:xfrm>
          </p:grpSpPr>
          <p:sp>
            <p:nvSpPr>
              <p:cNvPr id="149" name="Freeform 214"/>
              <p:cNvSpPr>
                <a:spLocks/>
              </p:cNvSpPr>
              <p:nvPr/>
            </p:nvSpPr>
            <p:spPr bwMode="auto">
              <a:xfrm>
                <a:off x="1307548" y="5067851"/>
                <a:ext cx="357084" cy="571802"/>
              </a:xfrm>
              <a:custGeom>
                <a:avLst/>
                <a:gdLst>
                  <a:gd name="T0" fmla="*/ 260 w 1526"/>
                  <a:gd name="T1" fmla="*/ 0 h 2450"/>
                  <a:gd name="T2" fmla="*/ 1266 w 1526"/>
                  <a:gd name="T3" fmla="*/ 0 h 2450"/>
                  <a:gd name="T4" fmla="*/ 1308 w 1526"/>
                  <a:gd name="T5" fmla="*/ 4 h 2450"/>
                  <a:gd name="T6" fmla="*/ 1348 w 1526"/>
                  <a:gd name="T7" fmla="*/ 13 h 2450"/>
                  <a:gd name="T8" fmla="*/ 1386 w 1526"/>
                  <a:gd name="T9" fmla="*/ 30 h 2450"/>
                  <a:gd name="T10" fmla="*/ 1420 w 1526"/>
                  <a:gd name="T11" fmla="*/ 51 h 2450"/>
                  <a:gd name="T12" fmla="*/ 1450 w 1526"/>
                  <a:gd name="T13" fmla="*/ 78 h 2450"/>
                  <a:gd name="T14" fmla="*/ 1476 w 1526"/>
                  <a:gd name="T15" fmla="*/ 109 h 2450"/>
                  <a:gd name="T16" fmla="*/ 1497 w 1526"/>
                  <a:gd name="T17" fmla="*/ 144 h 2450"/>
                  <a:gd name="T18" fmla="*/ 1513 w 1526"/>
                  <a:gd name="T19" fmla="*/ 182 h 2450"/>
                  <a:gd name="T20" fmla="*/ 1522 w 1526"/>
                  <a:gd name="T21" fmla="*/ 223 h 2450"/>
                  <a:gd name="T22" fmla="*/ 1526 w 1526"/>
                  <a:gd name="T23" fmla="*/ 266 h 2450"/>
                  <a:gd name="T24" fmla="*/ 1526 w 1526"/>
                  <a:gd name="T25" fmla="*/ 2185 h 2450"/>
                  <a:gd name="T26" fmla="*/ 1522 w 1526"/>
                  <a:gd name="T27" fmla="*/ 2227 h 2450"/>
                  <a:gd name="T28" fmla="*/ 1513 w 1526"/>
                  <a:gd name="T29" fmla="*/ 2268 h 2450"/>
                  <a:gd name="T30" fmla="*/ 1497 w 1526"/>
                  <a:gd name="T31" fmla="*/ 2306 h 2450"/>
                  <a:gd name="T32" fmla="*/ 1476 w 1526"/>
                  <a:gd name="T33" fmla="*/ 2341 h 2450"/>
                  <a:gd name="T34" fmla="*/ 1450 w 1526"/>
                  <a:gd name="T35" fmla="*/ 2372 h 2450"/>
                  <a:gd name="T36" fmla="*/ 1420 w 1526"/>
                  <a:gd name="T37" fmla="*/ 2399 h 2450"/>
                  <a:gd name="T38" fmla="*/ 1386 w 1526"/>
                  <a:gd name="T39" fmla="*/ 2420 h 2450"/>
                  <a:gd name="T40" fmla="*/ 1348 w 1526"/>
                  <a:gd name="T41" fmla="*/ 2437 h 2450"/>
                  <a:gd name="T42" fmla="*/ 1308 w 1526"/>
                  <a:gd name="T43" fmla="*/ 2446 h 2450"/>
                  <a:gd name="T44" fmla="*/ 1266 w 1526"/>
                  <a:gd name="T45" fmla="*/ 2450 h 2450"/>
                  <a:gd name="T46" fmla="*/ 260 w 1526"/>
                  <a:gd name="T47" fmla="*/ 2450 h 2450"/>
                  <a:gd name="T48" fmla="*/ 218 w 1526"/>
                  <a:gd name="T49" fmla="*/ 2446 h 2450"/>
                  <a:gd name="T50" fmla="*/ 178 w 1526"/>
                  <a:gd name="T51" fmla="*/ 2437 h 2450"/>
                  <a:gd name="T52" fmla="*/ 140 w 1526"/>
                  <a:gd name="T53" fmla="*/ 2420 h 2450"/>
                  <a:gd name="T54" fmla="*/ 106 w 1526"/>
                  <a:gd name="T55" fmla="*/ 2399 h 2450"/>
                  <a:gd name="T56" fmla="*/ 76 w 1526"/>
                  <a:gd name="T57" fmla="*/ 2372 h 2450"/>
                  <a:gd name="T58" fmla="*/ 50 w 1526"/>
                  <a:gd name="T59" fmla="*/ 2341 h 2450"/>
                  <a:gd name="T60" fmla="*/ 29 w 1526"/>
                  <a:gd name="T61" fmla="*/ 2306 h 2450"/>
                  <a:gd name="T62" fmla="*/ 13 w 1526"/>
                  <a:gd name="T63" fmla="*/ 2268 h 2450"/>
                  <a:gd name="T64" fmla="*/ 4 w 1526"/>
                  <a:gd name="T65" fmla="*/ 2227 h 2450"/>
                  <a:gd name="T66" fmla="*/ 0 w 1526"/>
                  <a:gd name="T67" fmla="*/ 2185 h 2450"/>
                  <a:gd name="T68" fmla="*/ 0 w 1526"/>
                  <a:gd name="T69" fmla="*/ 266 h 2450"/>
                  <a:gd name="T70" fmla="*/ 4 w 1526"/>
                  <a:gd name="T71" fmla="*/ 223 h 2450"/>
                  <a:gd name="T72" fmla="*/ 13 w 1526"/>
                  <a:gd name="T73" fmla="*/ 182 h 2450"/>
                  <a:gd name="T74" fmla="*/ 29 w 1526"/>
                  <a:gd name="T75" fmla="*/ 144 h 2450"/>
                  <a:gd name="T76" fmla="*/ 50 w 1526"/>
                  <a:gd name="T77" fmla="*/ 109 h 2450"/>
                  <a:gd name="T78" fmla="*/ 76 w 1526"/>
                  <a:gd name="T79" fmla="*/ 78 h 2450"/>
                  <a:gd name="T80" fmla="*/ 106 w 1526"/>
                  <a:gd name="T81" fmla="*/ 51 h 2450"/>
                  <a:gd name="T82" fmla="*/ 140 w 1526"/>
                  <a:gd name="T83" fmla="*/ 30 h 2450"/>
                  <a:gd name="T84" fmla="*/ 178 w 1526"/>
                  <a:gd name="T85" fmla="*/ 13 h 2450"/>
                  <a:gd name="T86" fmla="*/ 218 w 1526"/>
                  <a:gd name="T87" fmla="*/ 4 h 2450"/>
                  <a:gd name="T88" fmla="*/ 260 w 1526"/>
                  <a:gd name="T89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26" h="2450">
                    <a:moveTo>
                      <a:pt x="260" y="0"/>
                    </a:moveTo>
                    <a:lnTo>
                      <a:pt x="1266" y="0"/>
                    </a:lnTo>
                    <a:lnTo>
                      <a:pt x="1308" y="4"/>
                    </a:lnTo>
                    <a:lnTo>
                      <a:pt x="1348" y="13"/>
                    </a:lnTo>
                    <a:lnTo>
                      <a:pt x="1386" y="30"/>
                    </a:lnTo>
                    <a:lnTo>
                      <a:pt x="1420" y="51"/>
                    </a:lnTo>
                    <a:lnTo>
                      <a:pt x="1450" y="78"/>
                    </a:lnTo>
                    <a:lnTo>
                      <a:pt x="1476" y="109"/>
                    </a:lnTo>
                    <a:lnTo>
                      <a:pt x="1497" y="144"/>
                    </a:lnTo>
                    <a:lnTo>
                      <a:pt x="1513" y="182"/>
                    </a:lnTo>
                    <a:lnTo>
                      <a:pt x="1522" y="223"/>
                    </a:lnTo>
                    <a:lnTo>
                      <a:pt x="1526" y="266"/>
                    </a:lnTo>
                    <a:lnTo>
                      <a:pt x="1526" y="2185"/>
                    </a:lnTo>
                    <a:lnTo>
                      <a:pt x="1522" y="2227"/>
                    </a:lnTo>
                    <a:lnTo>
                      <a:pt x="1513" y="2268"/>
                    </a:lnTo>
                    <a:lnTo>
                      <a:pt x="1497" y="2306"/>
                    </a:lnTo>
                    <a:lnTo>
                      <a:pt x="1476" y="2341"/>
                    </a:lnTo>
                    <a:lnTo>
                      <a:pt x="1450" y="2372"/>
                    </a:lnTo>
                    <a:lnTo>
                      <a:pt x="1420" y="2399"/>
                    </a:lnTo>
                    <a:lnTo>
                      <a:pt x="1386" y="2420"/>
                    </a:lnTo>
                    <a:lnTo>
                      <a:pt x="1348" y="2437"/>
                    </a:lnTo>
                    <a:lnTo>
                      <a:pt x="1308" y="2446"/>
                    </a:lnTo>
                    <a:lnTo>
                      <a:pt x="1266" y="2450"/>
                    </a:lnTo>
                    <a:lnTo>
                      <a:pt x="260" y="2450"/>
                    </a:lnTo>
                    <a:lnTo>
                      <a:pt x="218" y="2446"/>
                    </a:lnTo>
                    <a:lnTo>
                      <a:pt x="178" y="2437"/>
                    </a:lnTo>
                    <a:lnTo>
                      <a:pt x="140" y="2420"/>
                    </a:lnTo>
                    <a:lnTo>
                      <a:pt x="106" y="2399"/>
                    </a:lnTo>
                    <a:lnTo>
                      <a:pt x="76" y="2372"/>
                    </a:lnTo>
                    <a:lnTo>
                      <a:pt x="50" y="2341"/>
                    </a:lnTo>
                    <a:lnTo>
                      <a:pt x="29" y="2306"/>
                    </a:lnTo>
                    <a:lnTo>
                      <a:pt x="13" y="2268"/>
                    </a:lnTo>
                    <a:lnTo>
                      <a:pt x="4" y="2227"/>
                    </a:lnTo>
                    <a:lnTo>
                      <a:pt x="0" y="2185"/>
                    </a:lnTo>
                    <a:lnTo>
                      <a:pt x="0" y="266"/>
                    </a:lnTo>
                    <a:lnTo>
                      <a:pt x="4" y="223"/>
                    </a:lnTo>
                    <a:lnTo>
                      <a:pt x="13" y="182"/>
                    </a:lnTo>
                    <a:lnTo>
                      <a:pt x="29" y="144"/>
                    </a:lnTo>
                    <a:lnTo>
                      <a:pt x="50" y="109"/>
                    </a:lnTo>
                    <a:lnTo>
                      <a:pt x="76" y="78"/>
                    </a:lnTo>
                    <a:lnTo>
                      <a:pt x="106" y="51"/>
                    </a:lnTo>
                    <a:lnTo>
                      <a:pt x="140" y="30"/>
                    </a:lnTo>
                    <a:lnTo>
                      <a:pt x="178" y="13"/>
                    </a:lnTo>
                    <a:lnTo>
                      <a:pt x="218" y="4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41AF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50" name="Freeform 215"/>
              <p:cNvSpPr>
                <a:spLocks noEditPoints="1"/>
              </p:cNvSpPr>
              <p:nvPr/>
            </p:nvSpPr>
            <p:spPr bwMode="auto">
              <a:xfrm>
                <a:off x="1335554" y="5095858"/>
                <a:ext cx="301071" cy="515789"/>
              </a:xfrm>
              <a:custGeom>
                <a:avLst/>
                <a:gdLst>
                  <a:gd name="T0" fmla="*/ 621 w 1286"/>
                  <a:gd name="T1" fmla="*/ 1902 h 2210"/>
                  <a:gd name="T2" fmla="*/ 574 w 1286"/>
                  <a:gd name="T3" fmla="*/ 1925 h 2210"/>
                  <a:gd name="T4" fmla="*/ 543 w 1286"/>
                  <a:gd name="T5" fmla="*/ 1963 h 2210"/>
                  <a:gd name="T6" fmla="*/ 531 w 1286"/>
                  <a:gd name="T7" fmla="*/ 2015 h 2210"/>
                  <a:gd name="T8" fmla="*/ 543 w 1286"/>
                  <a:gd name="T9" fmla="*/ 2067 h 2210"/>
                  <a:gd name="T10" fmla="*/ 574 w 1286"/>
                  <a:gd name="T11" fmla="*/ 2107 h 2210"/>
                  <a:gd name="T12" fmla="*/ 621 w 1286"/>
                  <a:gd name="T13" fmla="*/ 2129 h 2210"/>
                  <a:gd name="T14" fmla="*/ 674 w 1286"/>
                  <a:gd name="T15" fmla="*/ 2129 h 2210"/>
                  <a:gd name="T16" fmla="*/ 720 w 1286"/>
                  <a:gd name="T17" fmla="*/ 2107 h 2210"/>
                  <a:gd name="T18" fmla="*/ 753 w 1286"/>
                  <a:gd name="T19" fmla="*/ 2067 h 2210"/>
                  <a:gd name="T20" fmla="*/ 765 w 1286"/>
                  <a:gd name="T21" fmla="*/ 2015 h 2210"/>
                  <a:gd name="T22" fmla="*/ 753 w 1286"/>
                  <a:gd name="T23" fmla="*/ 1963 h 2210"/>
                  <a:gd name="T24" fmla="*/ 720 w 1286"/>
                  <a:gd name="T25" fmla="*/ 1925 h 2210"/>
                  <a:gd name="T26" fmla="*/ 674 w 1286"/>
                  <a:gd name="T27" fmla="*/ 1902 h 2210"/>
                  <a:gd name="T28" fmla="*/ 119 w 1286"/>
                  <a:gd name="T29" fmla="*/ 238 h 2210"/>
                  <a:gd name="T30" fmla="*/ 1174 w 1286"/>
                  <a:gd name="T31" fmla="*/ 1812 h 2210"/>
                  <a:gd name="T32" fmla="*/ 119 w 1286"/>
                  <a:gd name="T33" fmla="*/ 238 h 2210"/>
                  <a:gd name="T34" fmla="*/ 1146 w 1286"/>
                  <a:gd name="T35" fmla="*/ 0 h 2210"/>
                  <a:gd name="T36" fmla="*/ 1200 w 1286"/>
                  <a:gd name="T37" fmla="*/ 11 h 2210"/>
                  <a:gd name="T38" fmla="*/ 1245 w 1286"/>
                  <a:gd name="T39" fmla="*/ 42 h 2210"/>
                  <a:gd name="T40" fmla="*/ 1275 w 1286"/>
                  <a:gd name="T41" fmla="*/ 89 h 2210"/>
                  <a:gd name="T42" fmla="*/ 1286 w 1286"/>
                  <a:gd name="T43" fmla="*/ 146 h 2210"/>
                  <a:gd name="T44" fmla="*/ 1284 w 1286"/>
                  <a:gd name="T45" fmla="*/ 2094 h 2210"/>
                  <a:gd name="T46" fmla="*/ 1262 w 1286"/>
                  <a:gd name="T47" fmla="*/ 2146 h 2210"/>
                  <a:gd name="T48" fmla="*/ 1225 w 1286"/>
                  <a:gd name="T49" fmla="*/ 2185 h 2210"/>
                  <a:gd name="T50" fmla="*/ 1175 w 1286"/>
                  <a:gd name="T51" fmla="*/ 2208 h 2210"/>
                  <a:gd name="T52" fmla="*/ 140 w 1286"/>
                  <a:gd name="T53" fmla="*/ 2210 h 2210"/>
                  <a:gd name="T54" fmla="*/ 86 w 1286"/>
                  <a:gd name="T55" fmla="*/ 2199 h 2210"/>
                  <a:gd name="T56" fmla="*/ 41 w 1286"/>
                  <a:gd name="T57" fmla="*/ 2168 h 2210"/>
                  <a:gd name="T58" fmla="*/ 11 w 1286"/>
                  <a:gd name="T59" fmla="*/ 2121 h 2210"/>
                  <a:gd name="T60" fmla="*/ 0 w 1286"/>
                  <a:gd name="T61" fmla="*/ 2065 h 2210"/>
                  <a:gd name="T62" fmla="*/ 2 w 1286"/>
                  <a:gd name="T63" fmla="*/ 116 h 2210"/>
                  <a:gd name="T64" fmla="*/ 24 w 1286"/>
                  <a:gd name="T65" fmla="*/ 64 h 2210"/>
                  <a:gd name="T66" fmla="*/ 61 w 1286"/>
                  <a:gd name="T67" fmla="*/ 25 h 2210"/>
                  <a:gd name="T68" fmla="*/ 111 w 1286"/>
                  <a:gd name="T69" fmla="*/ 2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6" h="2210">
                    <a:moveTo>
                      <a:pt x="648" y="1898"/>
                    </a:moveTo>
                    <a:lnTo>
                      <a:pt x="621" y="1902"/>
                    </a:lnTo>
                    <a:lnTo>
                      <a:pt x="596" y="1910"/>
                    </a:lnTo>
                    <a:lnTo>
                      <a:pt x="574" y="1925"/>
                    </a:lnTo>
                    <a:lnTo>
                      <a:pt x="556" y="1943"/>
                    </a:lnTo>
                    <a:lnTo>
                      <a:pt x="543" y="1963"/>
                    </a:lnTo>
                    <a:lnTo>
                      <a:pt x="534" y="1989"/>
                    </a:lnTo>
                    <a:lnTo>
                      <a:pt x="531" y="2015"/>
                    </a:lnTo>
                    <a:lnTo>
                      <a:pt x="534" y="2042"/>
                    </a:lnTo>
                    <a:lnTo>
                      <a:pt x="543" y="2067"/>
                    </a:lnTo>
                    <a:lnTo>
                      <a:pt x="556" y="2089"/>
                    </a:lnTo>
                    <a:lnTo>
                      <a:pt x="574" y="2107"/>
                    </a:lnTo>
                    <a:lnTo>
                      <a:pt x="596" y="2121"/>
                    </a:lnTo>
                    <a:lnTo>
                      <a:pt x="621" y="2129"/>
                    </a:lnTo>
                    <a:lnTo>
                      <a:pt x="648" y="2133"/>
                    </a:lnTo>
                    <a:lnTo>
                      <a:pt x="674" y="2129"/>
                    </a:lnTo>
                    <a:lnTo>
                      <a:pt x="699" y="2121"/>
                    </a:lnTo>
                    <a:lnTo>
                      <a:pt x="720" y="2107"/>
                    </a:lnTo>
                    <a:lnTo>
                      <a:pt x="739" y="2089"/>
                    </a:lnTo>
                    <a:lnTo>
                      <a:pt x="753" y="2067"/>
                    </a:lnTo>
                    <a:lnTo>
                      <a:pt x="761" y="2042"/>
                    </a:lnTo>
                    <a:lnTo>
                      <a:pt x="765" y="2015"/>
                    </a:lnTo>
                    <a:lnTo>
                      <a:pt x="761" y="1989"/>
                    </a:lnTo>
                    <a:lnTo>
                      <a:pt x="753" y="1963"/>
                    </a:lnTo>
                    <a:lnTo>
                      <a:pt x="739" y="1943"/>
                    </a:lnTo>
                    <a:lnTo>
                      <a:pt x="720" y="1925"/>
                    </a:lnTo>
                    <a:lnTo>
                      <a:pt x="699" y="1910"/>
                    </a:lnTo>
                    <a:lnTo>
                      <a:pt x="674" y="1902"/>
                    </a:lnTo>
                    <a:lnTo>
                      <a:pt x="648" y="1898"/>
                    </a:lnTo>
                    <a:close/>
                    <a:moveTo>
                      <a:pt x="119" y="238"/>
                    </a:moveTo>
                    <a:lnTo>
                      <a:pt x="119" y="1812"/>
                    </a:lnTo>
                    <a:lnTo>
                      <a:pt x="1174" y="1812"/>
                    </a:lnTo>
                    <a:lnTo>
                      <a:pt x="1174" y="238"/>
                    </a:lnTo>
                    <a:lnTo>
                      <a:pt x="119" y="238"/>
                    </a:lnTo>
                    <a:close/>
                    <a:moveTo>
                      <a:pt x="140" y="0"/>
                    </a:moveTo>
                    <a:lnTo>
                      <a:pt x="1146" y="0"/>
                    </a:lnTo>
                    <a:lnTo>
                      <a:pt x="1175" y="2"/>
                    </a:lnTo>
                    <a:lnTo>
                      <a:pt x="1200" y="11"/>
                    </a:lnTo>
                    <a:lnTo>
                      <a:pt x="1225" y="25"/>
                    </a:lnTo>
                    <a:lnTo>
                      <a:pt x="1245" y="42"/>
                    </a:lnTo>
                    <a:lnTo>
                      <a:pt x="1262" y="64"/>
                    </a:lnTo>
                    <a:lnTo>
                      <a:pt x="1275" y="89"/>
                    </a:lnTo>
                    <a:lnTo>
                      <a:pt x="1284" y="116"/>
                    </a:lnTo>
                    <a:lnTo>
                      <a:pt x="1286" y="146"/>
                    </a:lnTo>
                    <a:lnTo>
                      <a:pt x="1286" y="2065"/>
                    </a:lnTo>
                    <a:lnTo>
                      <a:pt x="1284" y="2094"/>
                    </a:lnTo>
                    <a:lnTo>
                      <a:pt x="1275" y="2121"/>
                    </a:lnTo>
                    <a:lnTo>
                      <a:pt x="1262" y="2146"/>
                    </a:lnTo>
                    <a:lnTo>
                      <a:pt x="1245" y="2168"/>
                    </a:lnTo>
                    <a:lnTo>
                      <a:pt x="1225" y="2185"/>
                    </a:lnTo>
                    <a:lnTo>
                      <a:pt x="1200" y="2199"/>
                    </a:lnTo>
                    <a:lnTo>
                      <a:pt x="1175" y="2208"/>
                    </a:lnTo>
                    <a:lnTo>
                      <a:pt x="1146" y="2210"/>
                    </a:lnTo>
                    <a:lnTo>
                      <a:pt x="140" y="2210"/>
                    </a:lnTo>
                    <a:lnTo>
                      <a:pt x="111" y="2208"/>
                    </a:lnTo>
                    <a:lnTo>
                      <a:pt x="86" y="2199"/>
                    </a:lnTo>
                    <a:lnTo>
                      <a:pt x="61" y="2185"/>
                    </a:lnTo>
                    <a:lnTo>
                      <a:pt x="41" y="2168"/>
                    </a:lnTo>
                    <a:lnTo>
                      <a:pt x="24" y="2146"/>
                    </a:lnTo>
                    <a:lnTo>
                      <a:pt x="11" y="2121"/>
                    </a:lnTo>
                    <a:lnTo>
                      <a:pt x="2" y="2094"/>
                    </a:lnTo>
                    <a:lnTo>
                      <a:pt x="0" y="2065"/>
                    </a:lnTo>
                    <a:lnTo>
                      <a:pt x="0" y="146"/>
                    </a:lnTo>
                    <a:lnTo>
                      <a:pt x="2" y="116"/>
                    </a:lnTo>
                    <a:lnTo>
                      <a:pt x="11" y="89"/>
                    </a:lnTo>
                    <a:lnTo>
                      <a:pt x="24" y="64"/>
                    </a:lnTo>
                    <a:lnTo>
                      <a:pt x="41" y="42"/>
                    </a:lnTo>
                    <a:lnTo>
                      <a:pt x="61" y="25"/>
                    </a:lnTo>
                    <a:lnTo>
                      <a:pt x="86" y="11"/>
                    </a:lnTo>
                    <a:lnTo>
                      <a:pt x="111" y="2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41" name="Group 140"/>
            <p:cNvGrpSpPr>
              <a:grpSpLocks noChangeAspect="1"/>
            </p:cNvGrpSpPr>
            <p:nvPr/>
          </p:nvGrpSpPr>
          <p:grpSpPr>
            <a:xfrm>
              <a:off x="7079189" y="2469400"/>
              <a:ext cx="195955" cy="463760"/>
              <a:chOff x="4125007" y="1118757"/>
              <a:chExt cx="285750" cy="676275"/>
            </a:xfrm>
          </p:grpSpPr>
          <p:sp>
            <p:nvSpPr>
              <p:cNvPr id="143" name="Freeform 6"/>
              <p:cNvSpPr>
                <a:spLocks/>
              </p:cNvSpPr>
              <p:nvPr/>
            </p:nvSpPr>
            <p:spPr bwMode="auto">
              <a:xfrm>
                <a:off x="4125007" y="1118757"/>
                <a:ext cx="285750" cy="676275"/>
              </a:xfrm>
              <a:custGeom>
                <a:avLst/>
                <a:gdLst>
                  <a:gd name="T0" fmla="*/ 499 w 904"/>
                  <a:gd name="T1" fmla="*/ 4 h 2128"/>
                  <a:gd name="T2" fmla="*/ 580 w 904"/>
                  <a:gd name="T3" fmla="*/ 28 h 2128"/>
                  <a:gd name="T4" fmla="*/ 650 w 904"/>
                  <a:gd name="T5" fmla="*/ 74 h 2128"/>
                  <a:gd name="T6" fmla="*/ 705 w 904"/>
                  <a:gd name="T7" fmla="*/ 137 h 2128"/>
                  <a:gd name="T8" fmla="*/ 741 w 904"/>
                  <a:gd name="T9" fmla="*/ 213 h 2128"/>
                  <a:gd name="T10" fmla="*/ 753 w 904"/>
                  <a:gd name="T11" fmla="*/ 299 h 2128"/>
                  <a:gd name="T12" fmla="*/ 739 w 904"/>
                  <a:gd name="T13" fmla="*/ 389 h 2128"/>
                  <a:gd name="T14" fmla="*/ 759 w 904"/>
                  <a:gd name="T15" fmla="*/ 444 h 2128"/>
                  <a:gd name="T16" fmla="*/ 824 w 904"/>
                  <a:gd name="T17" fmla="*/ 490 h 2128"/>
                  <a:gd name="T18" fmla="*/ 870 w 904"/>
                  <a:gd name="T19" fmla="*/ 554 h 2128"/>
                  <a:gd name="T20" fmla="*/ 892 w 904"/>
                  <a:gd name="T21" fmla="*/ 631 h 2128"/>
                  <a:gd name="T22" fmla="*/ 901 w 904"/>
                  <a:gd name="T23" fmla="*/ 764 h 2128"/>
                  <a:gd name="T24" fmla="*/ 904 w 904"/>
                  <a:gd name="T25" fmla="*/ 881 h 2128"/>
                  <a:gd name="T26" fmla="*/ 902 w 904"/>
                  <a:gd name="T27" fmla="*/ 994 h 2128"/>
                  <a:gd name="T28" fmla="*/ 895 w 904"/>
                  <a:gd name="T29" fmla="*/ 1117 h 2128"/>
                  <a:gd name="T30" fmla="*/ 882 w 904"/>
                  <a:gd name="T31" fmla="*/ 1219 h 2128"/>
                  <a:gd name="T32" fmla="*/ 855 w 904"/>
                  <a:gd name="T33" fmla="*/ 1274 h 2128"/>
                  <a:gd name="T34" fmla="*/ 809 w 904"/>
                  <a:gd name="T35" fmla="*/ 1317 h 2128"/>
                  <a:gd name="T36" fmla="*/ 789 w 904"/>
                  <a:gd name="T37" fmla="*/ 1999 h 2128"/>
                  <a:gd name="T38" fmla="*/ 764 w 904"/>
                  <a:gd name="T39" fmla="*/ 2057 h 2128"/>
                  <a:gd name="T40" fmla="*/ 720 w 904"/>
                  <a:gd name="T41" fmla="*/ 2100 h 2128"/>
                  <a:gd name="T42" fmla="*/ 661 w 904"/>
                  <a:gd name="T43" fmla="*/ 2124 h 2128"/>
                  <a:gd name="T44" fmla="*/ 532 w 904"/>
                  <a:gd name="T45" fmla="*/ 2128 h 2128"/>
                  <a:gd name="T46" fmla="*/ 476 w 904"/>
                  <a:gd name="T47" fmla="*/ 2118 h 2128"/>
                  <a:gd name="T48" fmla="*/ 428 w 904"/>
                  <a:gd name="T49" fmla="*/ 2118 h 2128"/>
                  <a:gd name="T50" fmla="*/ 372 w 904"/>
                  <a:gd name="T51" fmla="*/ 2128 h 2128"/>
                  <a:gd name="T52" fmla="*/ 243 w 904"/>
                  <a:gd name="T53" fmla="*/ 2124 h 2128"/>
                  <a:gd name="T54" fmla="*/ 184 w 904"/>
                  <a:gd name="T55" fmla="*/ 2100 h 2128"/>
                  <a:gd name="T56" fmla="*/ 140 w 904"/>
                  <a:gd name="T57" fmla="*/ 2055 h 2128"/>
                  <a:gd name="T58" fmla="*/ 115 w 904"/>
                  <a:gd name="T59" fmla="*/ 1996 h 2128"/>
                  <a:gd name="T60" fmla="*/ 95 w 904"/>
                  <a:gd name="T61" fmla="*/ 1315 h 2128"/>
                  <a:gd name="T62" fmla="*/ 49 w 904"/>
                  <a:gd name="T63" fmla="*/ 1274 h 2128"/>
                  <a:gd name="T64" fmla="*/ 22 w 904"/>
                  <a:gd name="T65" fmla="*/ 1219 h 2128"/>
                  <a:gd name="T66" fmla="*/ 9 w 904"/>
                  <a:gd name="T67" fmla="*/ 1117 h 2128"/>
                  <a:gd name="T68" fmla="*/ 2 w 904"/>
                  <a:gd name="T69" fmla="*/ 994 h 2128"/>
                  <a:gd name="T70" fmla="*/ 0 w 904"/>
                  <a:gd name="T71" fmla="*/ 881 h 2128"/>
                  <a:gd name="T72" fmla="*/ 3 w 904"/>
                  <a:gd name="T73" fmla="*/ 765 h 2128"/>
                  <a:gd name="T74" fmla="*/ 12 w 904"/>
                  <a:gd name="T75" fmla="*/ 631 h 2128"/>
                  <a:gd name="T76" fmla="*/ 30 w 904"/>
                  <a:gd name="T77" fmla="*/ 562 h 2128"/>
                  <a:gd name="T78" fmla="*/ 68 w 904"/>
                  <a:gd name="T79" fmla="*/ 502 h 2128"/>
                  <a:gd name="T80" fmla="*/ 122 w 904"/>
                  <a:gd name="T81" fmla="*/ 457 h 2128"/>
                  <a:gd name="T82" fmla="*/ 187 w 904"/>
                  <a:gd name="T83" fmla="*/ 429 h 2128"/>
                  <a:gd name="T84" fmla="*/ 161 w 904"/>
                  <a:gd name="T85" fmla="*/ 345 h 2128"/>
                  <a:gd name="T86" fmla="*/ 159 w 904"/>
                  <a:gd name="T87" fmla="*/ 254 h 2128"/>
                  <a:gd name="T88" fmla="*/ 185 w 904"/>
                  <a:gd name="T89" fmla="*/ 173 h 2128"/>
                  <a:gd name="T90" fmla="*/ 230 w 904"/>
                  <a:gd name="T91" fmla="*/ 103 h 2128"/>
                  <a:gd name="T92" fmla="*/ 292 w 904"/>
                  <a:gd name="T93" fmla="*/ 48 h 2128"/>
                  <a:gd name="T94" fmla="*/ 369 w 904"/>
                  <a:gd name="T95" fmla="*/ 13 h 2128"/>
                  <a:gd name="T96" fmla="*/ 454 w 904"/>
                  <a:gd name="T97" fmla="*/ 0 h 2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04" h="2128">
                    <a:moveTo>
                      <a:pt x="454" y="0"/>
                    </a:moveTo>
                    <a:lnTo>
                      <a:pt x="499" y="4"/>
                    </a:lnTo>
                    <a:lnTo>
                      <a:pt x="541" y="13"/>
                    </a:lnTo>
                    <a:lnTo>
                      <a:pt x="580" y="28"/>
                    </a:lnTo>
                    <a:lnTo>
                      <a:pt x="618" y="48"/>
                    </a:lnTo>
                    <a:lnTo>
                      <a:pt x="650" y="74"/>
                    </a:lnTo>
                    <a:lnTo>
                      <a:pt x="679" y="103"/>
                    </a:lnTo>
                    <a:lnTo>
                      <a:pt x="705" y="137"/>
                    </a:lnTo>
                    <a:lnTo>
                      <a:pt x="725" y="173"/>
                    </a:lnTo>
                    <a:lnTo>
                      <a:pt x="741" y="213"/>
                    </a:lnTo>
                    <a:lnTo>
                      <a:pt x="749" y="254"/>
                    </a:lnTo>
                    <a:lnTo>
                      <a:pt x="753" y="299"/>
                    </a:lnTo>
                    <a:lnTo>
                      <a:pt x="749" y="345"/>
                    </a:lnTo>
                    <a:lnTo>
                      <a:pt x="739" y="389"/>
                    </a:lnTo>
                    <a:lnTo>
                      <a:pt x="722" y="430"/>
                    </a:lnTo>
                    <a:lnTo>
                      <a:pt x="759" y="444"/>
                    </a:lnTo>
                    <a:lnTo>
                      <a:pt x="794" y="464"/>
                    </a:lnTo>
                    <a:lnTo>
                      <a:pt x="824" y="490"/>
                    </a:lnTo>
                    <a:lnTo>
                      <a:pt x="851" y="520"/>
                    </a:lnTo>
                    <a:lnTo>
                      <a:pt x="870" y="554"/>
                    </a:lnTo>
                    <a:lnTo>
                      <a:pt x="885" y="591"/>
                    </a:lnTo>
                    <a:lnTo>
                      <a:pt x="892" y="631"/>
                    </a:lnTo>
                    <a:lnTo>
                      <a:pt x="897" y="701"/>
                    </a:lnTo>
                    <a:lnTo>
                      <a:pt x="901" y="764"/>
                    </a:lnTo>
                    <a:lnTo>
                      <a:pt x="903" y="825"/>
                    </a:lnTo>
                    <a:lnTo>
                      <a:pt x="904" y="881"/>
                    </a:lnTo>
                    <a:lnTo>
                      <a:pt x="904" y="937"/>
                    </a:lnTo>
                    <a:lnTo>
                      <a:pt x="902" y="994"/>
                    </a:lnTo>
                    <a:lnTo>
                      <a:pt x="898" y="1053"/>
                    </a:lnTo>
                    <a:lnTo>
                      <a:pt x="895" y="1117"/>
                    </a:lnTo>
                    <a:lnTo>
                      <a:pt x="888" y="1187"/>
                    </a:lnTo>
                    <a:lnTo>
                      <a:pt x="882" y="1219"/>
                    </a:lnTo>
                    <a:lnTo>
                      <a:pt x="870" y="1248"/>
                    </a:lnTo>
                    <a:lnTo>
                      <a:pt x="855" y="1274"/>
                    </a:lnTo>
                    <a:lnTo>
                      <a:pt x="833" y="1297"/>
                    </a:lnTo>
                    <a:lnTo>
                      <a:pt x="809" y="1317"/>
                    </a:lnTo>
                    <a:lnTo>
                      <a:pt x="793" y="1966"/>
                    </a:lnTo>
                    <a:lnTo>
                      <a:pt x="789" y="1999"/>
                    </a:lnTo>
                    <a:lnTo>
                      <a:pt x="780" y="2029"/>
                    </a:lnTo>
                    <a:lnTo>
                      <a:pt x="764" y="2057"/>
                    </a:lnTo>
                    <a:lnTo>
                      <a:pt x="745" y="2080"/>
                    </a:lnTo>
                    <a:lnTo>
                      <a:pt x="720" y="2100"/>
                    </a:lnTo>
                    <a:lnTo>
                      <a:pt x="693" y="2115"/>
                    </a:lnTo>
                    <a:lnTo>
                      <a:pt x="661" y="2124"/>
                    </a:lnTo>
                    <a:lnTo>
                      <a:pt x="629" y="2128"/>
                    </a:lnTo>
                    <a:lnTo>
                      <a:pt x="532" y="2128"/>
                    </a:lnTo>
                    <a:lnTo>
                      <a:pt x="503" y="2126"/>
                    </a:lnTo>
                    <a:lnTo>
                      <a:pt x="476" y="2118"/>
                    </a:lnTo>
                    <a:lnTo>
                      <a:pt x="451" y="2107"/>
                    </a:lnTo>
                    <a:lnTo>
                      <a:pt x="428" y="2118"/>
                    </a:lnTo>
                    <a:lnTo>
                      <a:pt x="400" y="2126"/>
                    </a:lnTo>
                    <a:lnTo>
                      <a:pt x="372" y="2128"/>
                    </a:lnTo>
                    <a:lnTo>
                      <a:pt x="275" y="2128"/>
                    </a:lnTo>
                    <a:lnTo>
                      <a:pt x="243" y="2124"/>
                    </a:lnTo>
                    <a:lnTo>
                      <a:pt x="211" y="2115"/>
                    </a:lnTo>
                    <a:lnTo>
                      <a:pt x="184" y="2100"/>
                    </a:lnTo>
                    <a:lnTo>
                      <a:pt x="159" y="2080"/>
                    </a:lnTo>
                    <a:lnTo>
                      <a:pt x="140" y="2055"/>
                    </a:lnTo>
                    <a:lnTo>
                      <a:pt x="124" y="2028"/>
                    </a:lnTo>
                    <a:lnTo>
                      <a:pt x="115" y="1996"/>
                    </a:lnTo>
                    <a:lnTo>
                      <a:pt x="111" y="1964"/>
                    </a:lnTo>
                    <a:lnTo>
                      <a:pt x="95" y="1315"/>
                    </a:lnTo>
                    <a:lnTo>
                      <a:pt x="71" y="1297"/>
                    </a:lnTo>
                    <a:lnTo>
                      <a:pt x="49" y="1274"/>
                    </a:lnTo>
                    <a:lnTo>
                      <a:pt x="34" y="1248"/>
                    </a:lnTo>
                    <a:lnTo>
                      <a:pt x="22" y="1219"/>
                    </a:lnTo>
                    <a:lnTo>
                      <a:pt x="16" y="1187"/>
                    </a:lnTo>
                    <a:lnTo>
                      <a:pt x="9" y="1117"/>
                    </a:lnTo>
                    <a:lnTo>
                      <a:pt x="6" y="1053"/>
                    </a:lnTo>
                    <a:lnTo>
                      <a:pt x="2" y="994"/>
                    </a:lnTo>
                    <a:lnTo>
                      <a:pt x="0" y="937"/>
                    </a:lnTo>
                    <a:lnTo>
                      <a:pt x="0" y="881"/>
                    </a:lnTo>
                    <a:lnTo>
                      <a:pt x="1" y="825"/>
                    </a:lnTo>
                    <a:lnTo>
                      <a:pt x="3" y="765"/>
                    </a:lnTo>
                    <a:lnTo>
                      <a:pt x="7" y="701"/>
                    </a:lnTo>
                    <a:lnTo>
                      <a:pt x="12" y="631"/>
                    </a:lnTo>
                    <a:lnTo>
                      <a:pt x="18" y="596"/>
                    </a:lnTo>
                    <a:lnTo>
                      <a:pt x="30" y="562"/>
                    </a:lnTo>
                    <a:lnTo>
                      <a:pt x="46" y="531"/>
                    </a:lnTo>
                    <a:lnTo>
                      <a:pt x="68" y="502"/>
                    </a:lnTo>
                    <a:lnTo>
                      <a:pt x="93" y="478"/>
                    </a:lnTo>
                    <a:lnTo>
                      <a:pt x="122" y="457"/>
                    </a:lnTo>
                    <a:lnTo>
                      <a:pt x="153" y="440"/>
                    </a:lnTo>
                    <a:lnTo>
                      <a:pt x="187" y="429"/>
                    </a:lnTo>
                    <a:lnTo>
                      <a:pt x="170" y="388"/>
                    </a:lnTo>
                    <a:lnTo>
                      <a:pt x="161" y="345"/>
                    </a:lnTo>
                    <a:lnTo>
                      <a:pt x="157" y="299"/>
                    </a:lnTo>
                    <a:lnTo>
                      <a:pt x="159" y="254"/>
                    </a:lnTo>
                    <a:lnTo>
                      <a:pt x="169" y="213"/>
                    </a:lnTo>
                    <a:lnTo>
                      <a:pt x="185" y="173"/>
                    </a:lnTo>
                    <a:lnTo>
                      <a:pt x="205" y="137"/>
                    </a:lnTo>
                    <a:lnTo>
                      <a:pt x="230" y="103"/>
                    </a:lnTo>
                    <a:lnTo>
                      <a:pt x="260" y="74"/>
                    </a:lnTo>
                    <a:lnTo>
                      <a:pt x="292" y="48"/>
                    </a:lnTo>
                    <a:lnTo>
                      <a:pt x="330" y="28"/>
                    </a:lnTo>
                    <a:lnTo>
                      <a:pt x="369" y="13"/>
                    </a:lnTo>
                    <a:lnTo>
                      <a:pt x="411" y="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41AF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44" name="Freeform 7"/>
              <p:cNvSpPr>
                <a:spLocks noEditPoints="1"/>
              </p:cNvSpPr>
              <p:nvPr/>
            </p:nvSpPr>
            <p:spPr bwMode="auto">
              <a:xfrm>
                <a:off x="4163107" y="1156857"/>
                <a:ext cx="211138" cy="600075"/>
              </a:xfrm>
              <a:custGeom>
                <a:avLst/>
                <a:gdLst>
                  <a:gd name="T0" fmla="*/ 361 w 665"/>
                  <a:gd name="T1" fmla="*/ 413 h 1888"/>
                  <a:gd name="T2" fmla="*/ 425 w 665"/>
                  <a:gd name="T3" fmla="*/ 416 h 1888"/>
                  <a:gd name="T4" fmla="*/ 505 w 665"/>
                  <a:gd name="T5" fmla="*/ 420 h 1888"/>
                  <a:gd name="T6" fmla="*/ 579 w 665"/>
                  <a:gd name="T7" fmla="*/ 429 h 1888"/>
                  <a:gd name="T8" fmla="*/ 621 w 665"/>
                  <a:gd name="T9" fmla="*/ 456 h 1888"/>
                  <a:gd name="T10" fmla="*/ 648 w 665"/>
                  <a:gd name="T11" fmla="*/ 497 h 1888"/>
                  <a:gd name="T12" fmla="*/ 657 w 665"/>
                  <a:gd name="T13" fmla="*/ 589 h 1888"/>
                  <a:gd name="T14" fmla="*/ 663 w 665"/>
                  <a:gd name="T15" fmla="*/ 707 h 1888"/>
                  <a:gd name="T16" fmla="*/ 665 w 665"/>
                  <a:gd name="T17" fmla="*/ 815 h 1888"/>
                  <a:gd name="T18" fmla="*/ 660 w 665"/>
                  <a:gd name="T19" fmla="*/ 927 h 1888"/>
                  <a:gd name="T20" fmla="*/ 649 w 665"/>
                  <a:gd name="T21" fmla="*/ 1056 h 1888"/>
                  <a:gd name="T22" fmla="*/ 633 w 665"/>
                  <a:gd name="T23" fmla="*/ 1089 h 1888"/>
                  <a:gd name="T24" fmla="*/ 599 w 665"/>
                  <a:gd name="T25" fmla="*/ 1105 h 1888"/>
                  <a:gd name="T26" fmla="*/ 586 w 665"/>
                  <a:gd name="T27" fmla="*/ 1106 h 1888"/>
                  <a:gd name="T28" fmla="*/ 583 w 665"/>
                  <a:gd name="T29" fmla="*/ 1108 h 1888"/>
                  <a:gd name="T30" fmla="*/ 571 w 665"/>
                  <a:gd name="T31" fmla="*/ 1110 h 1888"/>
                  <a:gd name="T32" fmla="*/ 550 w 665"/>
                  <a:gd name="T33" fmla="*/ 1860 h 1888"/>
                  <a:gd name="T34" fmla="*/ 525 w 665"/>
                  <a:gd name="T35" fmla="*/ 1885 h 1888"/>
                  <a:gd name="T36" fmla="*/ 412 w 665"/>
                  <a:gd name="T37" fmla="*/ 1888 h 1888"/>
                  <a:gd name="T38" fmla="*/ 380 w 665"/>
                  <a:gd name="T39" fmla="*/ 1875 h 1888"/>
                  <a:gd name="T40" fmla="*/ 367 w 665"/>
                  <a:gd name="T41" fmla="*/ 1844 h 1888"/>
                  <a:gd name="T42" fmla="*/ 297 w 665"/>
                  <a:gd name="T43" fmla="*/ 1231 h 1888"/>
                  <a:gd name="T44" fmla="*/ 293 w 665"/>
                  <a:gd name="T45" fmla="*/ 1860 h 1888"/>
                  <a:gd name="T46" fmla="*/ 270 w 665"/>
                  <a:gd name="T47" fmla="*/ 1885 h 1888"/>
                  <a:gd name="T48" fmla="*/ 155 w 665"/>
                  <a:gd name="T49" fmla="*/ 1888 h 1888"/>
                  <a:gd name="T50" fmla="*/ 124 w 665"/>
                  <a:gd name="T51" fmla="*/ 1875 h 1888"/>
                  <a:gd name="T52" fmla="*/ 111 w 665"/>
                  <a:gd name="T53" fmla="*/ 1844 h 1888"/>
                  <a:gd name="T54" fmla="*/ 84 w 665"/>
                  <a:gd name="T55" fmla="*/ 1110 h 1888"/>
                  <a:gd name="T56" fmla="*/ 79 w 665"/>
                  <a:gd name="T57" fmla="*/ 1107 h 1888"/>
                  <a:gd name="T58" fmla="*/ 73 w 665"/>
                  <a:gd name="T59" fmla="*/ 1105 h 1888"/>
                  <a:gd name="T60" fmla="*/ 47 w 665"/>
                  <a:gd name="T61" fmla="*/ 1100 h 1888"/>
                  <a:gd name="T62" fmla="*/ 20 w 665"/>
                  <a:gd name="T63" fmla="*/ 1073 h 1888"/>
                  <a:gd name="T64" fmla="*/ 9 w 665"/>
                  <a:gd name="T65" fmla="*/ 989 h 1888"/>
                  <a:gd name="T66" fmla="*/ 2 w 665"/>
                  <a:gd name="T67" fmla="*/ 869 h 1888"/>
                  <a:gd name="T68" fmla="*/ 0 w 665"/>
                  <a:gd name="T69" fmla="*/ 761 h 1888"/>
                  <a:gd name="T70" fmla="*/ 3 w 665"/>
                  <a:gd name="T71" fmla="*/ 650 h 1888"/>
                  <a:gd name="T72" fmla="*/ 12 w 665"/>
                  <a:gd name="T73" fmla="*/ 521 h 1888"/>
                  <a:gd name="T74" fmla="*/ 27 w 665"/>
                  <a:gd name="T75" fmla="*/ 475 h 1888"/>
                  <a:gd name="T76" fmla="*/ 62 w 665"/>
                  <a:gd name="T77" fmla="*/ 440 h 1888"/>
                  <a:gd name="T78" fmla="*/ 110 w 665"/>
                  <a:gd name="T79" fmla="*/ 424 h 1888"/>
                  <a:gd name="T80" fmla="*/ 201 w 665"/>
                  <a:gd name="T81" fmla="*/ 418 h 1888"/>
                  <a:gd name="T82" fmla="*/ 272 w 665"/>
                  <a:gd name="T83" fmla="*/ 413 h 1888"/>
                  <a:gd name="T84" fmla="*/ 331 w 665"/>
                  <a:gd name="T85" fmla="*/ 412 h 1888"/>
                  <a:gd name="T86" fmla="*/ 371 w 665"/>
                  <a:gd name="T87" fmla="*/ 3 h 1888"/>
                  <a:gd name="T88" fmla="*/ 435 w 665"/>
                  <a:gd name="T89" fmla="*/ 30 h 1888"/>
                  <a:gd name="T90" fmla="*/ 483 w 665"/>
                  <a:gd name="T91" fmla="*/ 78 h 1888"/>
                  <a:gd name="T92" fmla="*/ 510 w 665"/>
                  <a:gd name="T93" fmla="*/ 142 h 1888"/>
                  <a:gd name="T94" fmla="*/ 510 w 665"/>
                  <a:gd name="T95" fmla="*/ 214 h 1888"/>
                  <a:gd name="T96" fmla="*/ 483 w 665"/>
                  <a:gd name="T97" fmla="*/ 278 h 1888"/>
                  <a:gd name="T98" fmla="*/ 435 w 665"/>
                  <a:gd name="T99" fmla="*/ 326 h 1888"/>
                  <a:gd name="T100" fmla="*/ 371 w 665"/>
                  <a:gd name="T101" fmla="*/ 353 h 1888"/>
                  <a:gd name="T102" fmla="*/ 299 w 665"/>
                  <a:gd name="T103" fmla="*/ 353 h 1888"/>
                  <a:gd name="T104" fmla="*/ 235 w 665"/>
                  <a:gd name="T105" fmla="*/ 326 h 1888"/>
                  <a:gd name="T106" fmla="*/ 187 w 665"/>
                  <a:gd name="T107" fmla="*/ 278 h 1888"/>
                  <a:gd name="T108" fmla="*/ 160 w 665"/>
                  <a:gd name="T109" fmla="*/ 214 h 1888"/>
                  <a:gd name="T110" fmla="*/ 160 w 665"/>
                  <a:gd name="T111" fmla="*/ 142 h 1888"/>
                  <a:gd name="T112" fmla="*/ 187 w 665"/>
                  <a:gd name="T113" fmla="*/ 78 h 1888"/>
                  <a:gd name="T114" fmla="*/ 235 w 665"/>
                  <a:gd name="T115" fmla="*/ 30 h 1888"/>
                  <a:gd name="T116" fmla="*/ 299 w 665"/>
                  <a:gd name="T117" fmla="*/ 3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65" h="1888">
                    <a:moveTo>
                      <a:pt x="331" y="412"/>
                    </a:moveTo>
                    <a:lnTo>
                      <a:pt x="361" y="413"/>
                    </a:lnTo>
                    <a:lnTo>
                      <a:pt x="391" y="413"/>
                    </a:lnTo>
                    <a:lnTo>
                      <a:pt x="425" y="416"/>
                    </a:lnTo>
                    <a:lnTo>
                      <a:pt x="463" y="418"/>
                    </a:lnTo>
                    <a:lnTo>
                      <a:pt x="505" y="420"/>
                    </a:lnTo>
                    <a:lnTo>
                      <a:pt x="554" y="424"/>
                    </a:lnTo>
                    <a:lnTo>
                      <a:pt x="579" y="429"/>
                    </a:lnTo>
                    <a:lnTo>
                      <a:pt x="602" y="440"/>
                    </a:lnTo>
                    <a:lnTo>
                      <a:pt x="621" y="456"/>
                    </a:lnTo>
                    <a:lnTo>
                      <a:pt x="637" y="475"/>
                    </a:lnTo>
                    <a:lnTo>
                      <a:pt x="648" y="497"/>
                    </a:lnTo>
                    <a:lnTo>
                      <a:pt x="652" y="521"/>
                    </a:lnTo>
                    <a:lnTo>
                      <a:pt x="657" y="589"/>
                    </a:lnTo>
                    <a:lnTo>
                      <a:pt x="661" y="650"/>
                    </a:lnTo>
                    <a:lnTo>
                      <a:pt x="663" y="707"/>
                    </a:lnTo>
                    <a:lnTo>
                      <a:pt x="665" y="761"/>
                    </a:lnTo>
                    <a:lnTo>
                      <a:pt x="665" y="815"/>
                    </a:lnTo>
                    <a:lnTo>
                      <a:pt x="662" y="869"/>
                    </a:lnTo>
                    <a:lnTo>
                      <a:pt x="660" y="927"/>
                    </a:lnTo>
                    <a:lnTo>
                      <a:pt x="655" y="989"/>
                    </a:lnTo>
                    <a:lnTo>
                      <a:pt x="649" y="1056"/>
                    </a:lnTo>
                    <a:lnTo>
                      <a:pt x="644" y="1073"/>
                    </a:lnTo>
                    <a:lnTo>
                      <a:pt x="633" y="1089"/>
                    </a:lnTo>
                    <a:lnTo>
                      <a:pt x="617" y="1100"/>
                    </a:lnTo>
                    <a:lnTo>
                      <a:pt x="599" y="1105"/>
                    </a:lnTo>
                    <a:lnTo>
                      <a:pt x="591" y="1105"/>
                    </a:lnTo>
                    <a:lnTo>
                      <a:pt x="586" y="1106"/>
                    </a:lnTo>
                    <a:lnTo>
                      <a:pt x="585" y="1107"/>
                    </a:lnTo>
                    <a:lnTo>
                      <a:pt x="583" y="1108"/>
                    </a:lnTo>
                    <a:lnTo>
                      <a:pt x="580" y="1110"/>
                    </a:lnTo>
                    <a:lnTo>
                      <a:pt x="571" y="1110"/>
                    </a:lnTo>
                    <a:lnTo>
                      <a:pt x="553" y="1844"/>
                    </a:lnTo>
                    <a:lnTo>
                      <a:pt x="550" y="1860"/>
                    </a:lnTo>
                    <a:lnTo>
                      <a:pt x="540" y="1875"/>
                    </a:lnTo>
                    <a:lnTo>
                      <a:pt x="525" y="1885"/>
                    </a:lnTo>
                    <a:lnTo>
                      <a:pt x="509" y="1888"/>
                    </a:lnTo>
                    <a:lnTo>
                      <a:pt x="412" y="1888"/>
                    </a:lnTo>
                    <a:lnTo>
                      <a:pt x="394" y="1885"/>
                    </a:lnTo>
                    <a:lnTo>
                      <a:pt x="380" y="1875"/>
                    </a:lnTo>
                    <a:lnTo>
                      <a:pt x="371" y="1860"/>
                    </a:lnTo>
                    <a:lnTo>
                      <a:pt x="367" y="1844"/>
                    </a:lnTo>
                    <a:lnTo>
                      <a:pt x="367" y="1231"/>
                    </a:lnTo>
                    <a:lnTo>
                      <a:pt x="297" y="1231"/>
                    </a:lnTo>
                    <a:lnTo>
                      <a:pt x="297" y="1844"/>
                    </a:lnTo>
                    <a:lnTo>
                      <a:pt x="293" y="1860"/>
                    </a:lnTo>
                    <a:lnTo>
                      <a:pt x="284" y="1875"/>
                    </a:lnTo>
                    <a:lnTo>
                      <a:pt x="270" y="1885"/>
                    </a:lnTo>
                    <a:lnTo>
                      <a:pt x="252" y="1888"/>
                    </a:lnTo>
                    <a:lnTo>
                      <a:pt x="155" y="1888"/>
                    </a:lnTo>
                    <a:lnTo>
                      <a:pt x="139" y="1885"/>
                    </a:lnTo>
                    <a:lnTo>
                      <a:pt x="124" y="1875"/>
                    </a:lnTo>
                    <a:lnTo>
                      <a:pt x="114" y="1860"/>
                    </a:lnTo>
                    <a:lnTo>
                      <a:pt x="111" y="1844"/>
                    </a:lnTo>
                    <a:lnTo>
                      <a:pt x="93" y="1110"/>
                    </a:lnTo>
                    <a:lnTo>
                      <a:pt x="84" y="1110"/>
                    </a:lnTo>
                    <a:lnTo>
                      <a:pt x="81" y="1108"/>
                    </a:lnTo>
                    <a:lnTo>
                      <a:pt x="79" y="1107"/>
                    </a:lnTo>
                    <a:lnTo>
                      <a:pt x="78" y="1106"/>
                    </a:lnTo>
                    <a:lnTo>
                      <a:pt x="73" y="1105"/>
                    </a:lnTo>
                    <a:lnTo>
                      <a:pt x="65" y="1105"/>
                    </a:lnTo>
                    <a:lnTo>
                      <a:pt x="47" y="1100"/>
                    </a:lnTo>
                    <a:lnTo>
                      <a:pt x="31" y="1089"/>
                    </a:lnTo>
                    <a:lnTo>
                      <a:pt x="20" y="1073"/>
                    </a:lnTo>
                    <a:lnTo>
                      <a:pt x="15" y="1056"/>
                    </a:lnTo>
                    <a:lnTo>
                      <a:pt x="9" y="989"/>
                    </a:lnTo>
                    <a:lnTo>
                      <a:pt x="4" y="927"/>
                    </a:lnTo>
                    <a:lnTo>
                      <a:pt x="2" y="869"/>
                    </a:lnTo>
                    <a:lnTo>
                      <a:pt x="0" y="815"/>
                    </a:lnTo>
                    <a:lnTo>
                      <a:pt x="0" y="761"/>
                    </a:lnTo>
                    <a:lnTo>
                      <a:pt x="1" y="707"/>
                    </a:lnTo>
                    <a:lnTo>
                      <a:pt x="3" y="650"/>
                    </a:lnTo>
                    <a:lnTo>
                      <a:pt x="7" y="589"/>
                    </a:lnTo>
                    <a:lnTo>
                      <a:pt x="12" y="521"/>
                    </a:lnTo>
                    <a:lnTo>
                      <a:pt x="16" y="497"/>
                    </a:lnTo>
                    <a:lnTo>
                      <a:pt x="27" y="475"/>
                    </a:lnTo>
                    <a:lnTo>
                      <a:pt x="43" y="456"/>
                    </a:lnTo>
                    <a:lnTo>
                      <a:pt x="62" y="440"/>
                    </a:lnTo>
                    <a:lnTo>
                      <a:pt x="85" y="429"/>
                    </a:lnTo>
                    <a:lnTo>
                      <a:pt x="110" y="424"/>
                    </a:lnTo>
                    <a:lnTo>
                      <a:pt x="159" y="420"/>
                    </a:lnTo>
                    <a:lnTo>
                      <a:pt x="201" y="418"/>
                    </a:lnTo>
                    <a:lnTo>
                      <a:pt x="239" y="416"/>
                    </a:lnTo>
                    <a:lnTo>
                      <a:pt x="272" y="413"/>
                    </a:lnTo>
                    <a:lnTo>
                      <a:pt x="303" y="413"/>
                    </a:lnTo>
                    <a:lnTo>
                      <a:pt x="331" y="412"/>
                    </a:lnTo>
                    <a:close/>
                    <a:moveTo>
                      <a:pt x="334" y="0"/>
                    </a:moveTo>
                    <a:lnTo>
                      <a:pt x="371" y="3"/>
                    </a:lnTo>
                    <a:lnTo>
                      <a:pt x="405" y="14"/>
                    </a:lnTo>
                    <a:lnTo>
                      <a:pt x="435" y="30"/>
                    </a:lnTo>
                    <a:lnTo>
                      <a:pt x="461" y="52"/>
                    </a:lnTo>
                    <a:lnTo>
                      <a:pt x="483" y="78"/>
                    </a:lnTo>
                    <a:lnTo>
                      <a:pt x="499" y="109"/>
                    </a:lnTo>
                    <a:lnTo>
                      <a:pt x="510" y="142"/>
                    </a:lnTo>
                    <a:lnTo>
                      <a:pt x="513" y="179"/>
                    </a:lnTo>
                    <a:lnTo>
                      <a:pt x="510" y="214"/>
                    </a:lnTo>
                    <a:lnTo>
                      <a:pt x="499" y="248"/>
                    </a:lnTo>
                    <a:lnTo>
                      <a:pt x="483" y="278"/>
                    </a:lnTo>
                    <a:lnTo>
                      <a:pt x="461" y="304"/>
                    </a:lnTo>
                    <a:lnTo>
                      <a:pt x="435" y="326"/>
                    </a:lnTo>
                    <a:lnTo>
                      <a:pt x="405" y="343"/>
                    </a:lnTo>
                    <a:lnTo>
                      <a:pt x="371" y="353"/>
                    </a:lnTo>
                    <a:lnTo>
                      <a:pt x="334" y="356"/>
                    </a:lnTo>
                    <a:lnTo>
                      <a:pt x="299" y="353"/>
                    </a:lnTo>
                    <a:lnTo>
                      <a:pt x="266" y="343"/>
                    </a:lnTo>
                    <a:lnTo>
                      <a:pt x="235" y="326"/>
                    </a:lnTo>
                    <a:lnTo>
                      <a:pt x="209" y="304"/>
                    </a:lnTo>
                    <a:lnTo>
                      <a:pt x="187" y="278"/>
                    </a:lnTo>
                    <a:lnTo>
                      <a:pt x="170" y="248"/>
                    </a:lnTo>
                    <a:lnTo>
                      <a:pt x="160" y="214"/>
                    </a:lnTo>
                    <a:lnTo>
                      <a:pt x="157" y="179"/>
                    </a:lnTo>
                    <a:lnTo>
                      <a:pt x="160" y="142"/>
                    </a:lnTo>
                    <a:lnTo>
                      <a:pt x="170" y="109"/>
                    </a:lnTo>
                    <a:lnTo>
                      <a:pt x="187" y="78"/>
                    </a:lnTo>
                    <a:lnTo>
                      <a:pt x="209" y="52"/>
                    </a:lnTo>
                    <a:lnTo>
                      <a:pt x="235" y="30"/>
                    </a:lnTo>
                    <a:lnTo>
                      <a:pt x="266" y="14"/>
                    </a:lnTo>
                    <a:lnTo>
                      <a:pt x="299" y="3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84" name="AutoShape 61"/>
          <p:cNvSpPr>
            <a:spLocks noChangeArrowheads="1"/>
          </p:cNvSpPr>
          <p:nvPr/>
        </p:nvSpPr>
        <p:spPr bwMode="auto">
          <a:xfrm>
            <a:off x="1412424" y="4568687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Federal</a:t>
            </a:r>
          </a:p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Agencies</a:t>
            </a:r>
          </a:p>
        </p:txBody>
      </p: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1757897" y="4149918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86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89" name="AutoShape 61"/>
          <p:cNvSpPr>
            <a:spLocks noChangeArrowheads="1"/>
          </p:cNvSpPr>
          <p:nvPr/>
        </p:nvSpPr>
        <p:spPr bwMode="auto">
          <a:xfrm>
            <a:off x="2314465" y="5059925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Local</a:t>
            </a:r>
          </a:p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Governments</a:t>
            </a:r>
          </a:p>
        </p:txBody>
      </p: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2659939" y="4641157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91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95" name="AutoShape 61"/>
          <p:cNvSpPr>
            <a:spLocks noChangeArrowheads="1"/>
          </p:cNvSpPr>
          <p:nvPr/>
        </p:nvSpPr>
        <p:spPr bwMode="auto">
          <a:xfrm>
            <a:off x="3212763" y="4568687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Natural</a:t>
            </a:r>
          </a:p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Resources</a:t>
            </a:r>
          </a:p>
        </p:txBody>
      </p: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3558236" y="4149918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97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0" name="AutoShape 61"/>
          <p:cNvSpPr>
            <a:spLocks noChangeArrowheads="1"/>
          </p:cNvSpPr>
          <p:nvPr/>
        </p:nvSpPr>
        <p:spPr bwMode="auto">
          <a:xfrm>
            <a:off x="4116270" y="5059925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Transportation</a:t>
            </a:r>
          </a:p>
          <a:p>
            <a:pPr algn="ctr" defTabSz="342900" eaLnBrk="0" hangingPunct="0"/>
            <a:endParaRPr lang="en-US" sz="900" dirty="0">
              <a:solidFill>
                <a:srgbClr val="C9F2FF"/>
              </a:solidFill>
            </a:endParaRP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61743" y="4641157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102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4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5" name="AutoShape 61"/>
          <p:cNvSpPr>
            <a:spLocks noChangeArrowheads="1"/>
          </p:cNvSpPr>
          <p:nvPr/>
        </p:nvSpPr>
        <p:spPr bwMode="auto">
          <a:xfrm>
            <a:off x="5078748" y="4568687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Emergency</a:t>
            </a:r>
          </a:p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Management</a:t>
            </a:r>
          </a:p>
        </p:txBody>
      </p: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5424221" y="4149918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107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" name="AutoShape 61"/>
          <p:cNvSpPr>
            <a:spLocks noChangeArrowheads="1"/>
          </p:cNvSpPr>
          <p:nvPr/>
        </p:nvSpPr>
        <p:spPr bwMode="auto">
          <a:xfrm>
            <a:off x="5975281" y="5059925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Environment</a:t>
            </a:r>
          </a:p>
          <a:p>
            <a:pPr algn="ctr" defTabSz="342900" eaLnBrk="0" hangingPunct="0"/>
            <a:endParaRPr lang="en-US" sz="900" dirty="0">
              <a:solidFill>
                <a:srgbClr val="C9F2FF"/>
              </a:solidFill>
            </a:endParaRPr>
          </a:p>
        </p:txBody>
      </p: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6320755" y="4641157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112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5" name="AutoShape 61"/>
          <p:cNvSpPr>
            <a:spLocks noChangeArrowheads="1"/>
          </p:cNvSpPr>
          <p:nvPr/>
        </p:nvSpPr>
        <p:spPr bwMode="auto">
          <a:xfrm>
            <a:off x="6692894" y="4568687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Health</a:t>
            </a:r>
          </a:p>
          <a:p>
            <a:pPr algn="ctr" defTabSz="342900" eaLnBrk="0" hangingPunct="0"/>
            <a:endParaRPr lang="en-US" sz="900" dirty="0">
              <a:solidFill>
                <a:srgbClr val="C9F2FF"/>
              </a:solidFill>
            </a:endParaRPr>
          </a:p>
        </p:txBody>
      </p: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038367" y="4149918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117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0" name="AutoShape 61"/>
          <p:cNvSpPr>
            <a:spLocks noChangeArrowheads="1"/>
          </p:cNvSpPr>
          <p:nvPr/>
        </p:nvSpPr>
        <p:spPr bwMode="auto">
          <a:xfrm>
            <a:off x="7325354" y="5059925"/>
            <a:ext cx="1168922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Distributed</a:t>
            </a:r>
          </a:p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Services</a:t>
            </a:r>
          </a:p>
        </p:txBody>
      </p:sp>
      <p:grpSp>
        <p:nvGrpSpPr>
          <p:cNvPr id="121" name="Group 120"/>
          <p:cNvGrpSpPr>
            <a:grpSpLocks noChangeAspect="1"/>
          </p:cNvGrpSpPr>
          <p:nvPr/>
        </p:nvGrpSpPr>
        <p:grpSpPr>
          <a:xfrm>
            <a:off x="7670827" y="4641157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122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40" name="AutoShape 61"/>
          <p:cNvSpPr>
            <a:spLocks noChangeArrowheads="1"/>
          </p:cNvSpPr>
          <p:nvPr/>
        </p:nvSpPr>
        <p:spPr bwMode="auto">
          <a:xfrm>
            <a:off x="34288" y="5059925"/>
            <a:ext cx="2242356" cy="3116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Other</a:t>
            </a:r>
          </a:p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(Command &amp; Academic)</a:t>
            </a:r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909494" y="4641157"/>
            <a:ext cx="495749" cy="388120"/>
            <a:chOff x="14605307" y="2406216"/>
            <a:chExt cx="786723" cy="615921"/>
          </a:xfrm>
          <a:effectLst/>
        </p:grpSpPr>
        <p:sp useBgFill="1">
          <p:nvSpPr>
            <p:cNvPr id="81" name="Freeform 29"/>
            <p:cNvSpPr>
              <a:spLocks/>
            </p:cNvSpPr>
            <p:nvPr/>
          </p:nvSpPr>
          <p:spPr bwMode="auto">
            <a:xfrm>
              <a:off x="14605307" y="2406216"/>
              <a:ext cx="786723" cy="615921"/>
            </a:xfrm>
            <a:custGeom>
              <a:avLst/>
              <a:gdLst>
                <a:gd name="T0" fmla="*/ 594 w 3040"/>
                <a:gd name="T1" fmla="*/ 0 h 2383"/>
                <a:gd name="T2" fmla="*/ 2920 w 3040"/>
                <a:gd name="T3" fmla="*/ 0 h 2383"/>
                <a:gd name="T4" fmla="*/ 2948 w 3040"/>
                <a:gd name="T5" fmla="*/ 4 h 2383"/>
                <a:gd name="T6" fmla="*/ 2972 w 3040"/>
                <a:gd name="T7" fmla="*/ 12 h 2383"/>
                <a:gd name="T8" fmla="*/ 2995 w 3040"/>
                <a:gd name="T9" fmla="*/ 27 h 2383"/>
                <a:gd name="T10" fmla="*/ 3013 w 3040"/>
                <a:gd name="T11" fmla="*/ 45 h 2383"/>
                <a:gd name="T12" fmla="*/ 3028 w 3040"/>
                <a:gd name="T13" fmla="*/ 68 h 2383"/>
                <a:gd name="T14" fmla="*/ 3036 w 3040"/>
                <a:gd name="T15" fmla="*/ 92 h 2383"/>
                <a:gd name="T16" fmla="*/ 3040 w 3040"/>
                <a:gd name="T17" fmla="*/ 120 h 2383"/>
                <a:gd name="T18" fmla="*/ 3040 w 3040"/>
                <a:gd name="T19" fmla="*/ 1821 h 2383"/>
                <a:gd name="T20" fmla="*/ 3036 w 3040"/>
                <a:gd name="T21" fmla="*/ 1847 h 2383"/>
                <a:gd name="T22" fmla="*/ 3028 w 3040"/>
                <a:gd name="T23" fmla="*/ 1873 h 2383"/>
                <a:gd name="T24" fmla="*/ 3013 w 3040"/>
                <a:gd name="T25" fmla="*/ 1896 h 2383"/>
                <a:gd name="T26" fmla="*/ 2995 w 3040"/>
                <a:gd name="T27" fmla="*/ 1914 h 2383"/>
                <a:gd name="T28" fmla="*/ 2972 w 3040"/>
                <a:gd name="T29" fmla="*/ 1929 h 2383"/>
                <a:gd name="T30" fmla="*/ 2948 w 3040"/>
                <a:gd name="T31" fmla="*/ 1937 h 2383"/>
                <a:gd name="T32" fmla="*/ 2920 w 3040"/>
                <a:gd name="T33" fmla="*/ 1941 h 2383"/>
                <a:gd name="T34" fmla="*/ 2578 w 3040"/>
                <a:gd name="T35" fmla="*/ 1941 h 2383"/>
                <a:gd name="T36" fmla="*/ 2573 w 3040"/>
                <a:gd name="T37" fmla="*/ 1939 h 2383"/>
                <a:gd name="T38" fmla="*/ 2567 w 3040"/>
                <a:gd name="T39" fmla="*/ 1939 h 2383"/>
                <a:gd name="T40" fmla="*/ 2567 w 3040"/>
                <a:gd name="T41" fmla="*/ 2263 h 2383"/>
                <a:gd name="T42" fmla="*/ 2564 w 3040"/>
                <a:gd name="T43" fmla="*/ 2291 h 2383"/>
                <a:gd name="T44" fmla="*/ 2555 w 3040"/>
                <a:gd name="T45" fmla="*/ 2317 h 2383"/>
                <a:gd name="T46" fmla="*/ 2541 w 3040"/>
                <a:gd name="T47" fmla="*/ 2338 h 2383"/>
                <a:gd name="T48" fmla="*/ 2522 w 3040"/>
                <a:gd name="T49" fmla="*/ 2357 h 2383"/>
                <a:gd name="T50" fmla="*/ 2499 w 3040"/>
                <a:gd name="T51" fmla="*/ 2371 h 2383"/>
                <a:gd name="T52" fmla="*/ 2475 w 3040"/>
                <a:gd name="T53" fmla="*/ 2381 h 2383"/>
                <a:gd name="T54" fmla="*/ 2447 w 3040"/>
                <a:gd name="T55" fmla="*/ 2383 h 2383"/>
                <a:gd name="T56" fmla="*/ 120 w 3040"/>
                <a:gd name="T57" fmla="*/ 2383 h 2383"/>
                <a:gd name="T58" fmla="*/ 93 w 3040"/>
                <a:gd name="T59" fmla="*/ 2381 h 2383"/>
                <a:gd name="T60" fmla="*/ 68 w 3040"/>
                <a:gd name="T61" fmla="*/ 2371 h 2383"/>
                <a:gd name="T62" fmla="*/ 46 w 3040"/>
                <a:gd name="T63" fmla="*/ 2357 h 2383"/>
                <a:gd name="T64" fmla="*/ 27 w 3040"/>
                <a:gd name="T65" fmla="*/ 2338 h 2383"/>
                <a:gd name="T66" fmla="*/ 14 w 3040"/>
                <a:gd name="T67" fmla="*/ 2317 h 2383"/>
                <a:gd name="T68" fmla="*/ 4 w 3040"/>
                <a:gd name="T69" fmla="*/ 2291 h 2383"/>
                <a:gd name="T70" fmla="*/ 0 w 3040"/>
                <a:gd name="T71" fmla="*/ 2263 h 2383"/>
                <a:gd name="T72" fmla="*/ 0 w 3040"/>
                <a:gd name="T73" fmla="*/ 563 h 2383"/>
                <a:gd name="T74" fmla="*/ 4 w 3040"/>
                <a:gd name="T75" fmla="*/ 536 h 2383"/>
                <a:gd name="T76" fmla="*/ 14 w 3040"/>
                <a:gd name="T77" fmla="*/ 510 h 2383"/>
                <a:gd name="T78" fmla="*/ 27 w 3040"/>
                <a:gd name="T79" fmla="*/ 488 h 2383"/>
                <a:gd name="T80" fmla="*/ 46 w 3040"/>
                <a:gd name="T81" fmla="*/ 469 h 2383"/>
                <a:gd name="T82" fmla="*/ 68 w 3040"/>
                <a:gd name="T83" fmla="*/ 456 h 2383"/>
                <a:gd name="T84" fmla="*/ 93 w 3040"/>
                <a:gd name="T85" fmla="*/ 446 h 2383"/>
                <a:gd name="T86" fmla="*/ 120 w 3040"/>
                <a:gd name="T87" fmla="*/ 444 h 2383"/>
                <a:gd name="T88" fmla="*/ 475 w 3040"/>
                <a:gd name="T89" fmla="*/ 444 h 2383"/>
                <a:gd name="T90" fmla="*/ 474 w 3040"/>
                <a:gd name="T91" fmla="*/ 423 h 2383"/>
                <a:gd name="T92" fmla="*/ 474 w 3040"/>
                <a:gd name="T93" fmla="*/ 120 h 2383"/>
                <a:gd name="T94" fmla="*/ 477 w 3040"/>
                <a:gd name="T95" fmla="*/ 92 h 2383"/>
                <a:gd name="T96" fmla="*/ 486 w 3040"/>
                <a:gd name="T97" fmla="*/ 68 h 2383"/>
                <a:gd name="T98" fmla="*/ 500 w 3040"/>
                <a:gd name="T99" fmla="*/ 45 h 2383"/>
                <a:gd name="T100" fmla="*/ 519 w 3040"/>
                <a:gd name="T101" fmla="*/ 27 h 2383"/>
                <a:gd name="T102" fmla="*/ 541 w 3040"/>
                <a:gd name="T103" fmla="*/ 12 h 2383"/>
                <a:gd name="T104" fmla="*/ 566 w 3040"/>
                <a:gd name="T105" fmla="*/ 4 h 2383"/>
                <a:gd name="T106" fmla="*/ 594 w 3040"/>
                <a:gd name="T107" fmla="*/ 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0" h="2383">
                  <a:moveTo>
                    <a:pt x="594" y="0"/>
                  </a:moveTo>
                  <a:lnTo>
                    <a:pt x="2920" y="0"/>
                  </a:lnTo>
                  <a:lnTo>
                    <a:pt x="2948" y="4"/>
                  </a:lnTo>
                  <a:lnTo>
                    <a:pt x="2972" y="12"/>
                  </a:lnTo>
                  <a:lnTo>
                    <a:pt x="2995" y="27"/>
                  </a:lnTo>
                  <a:lnTo>
                    <a:pt x="3013" y="45"/>
                  </a:lnTo>
                  <a:lnTo>
                    <a:pt x="3028" y="68"/>
                  </a:lnTo>
                  <a:lnTo>
                    <a:pt x="3036" y="92"/>
                  </a:lnTo>
                  <a:lnTo>
                    <a:pt x="3040" y="120"/>
                  </a:lnTo>
                  <a:lnTo>
                    <a:pt x="3040" y="1821"/>
                  </a:lnTo>
                  <a:lnTo>
                    <a:pt x="3036" y="1847"/>
                  </a:lnTo>
                  <a:lnTo>
                    <a:pt x="3028" y="1873"/>
                  </a:lnTo>
                  <a:lnTo>
                    <a:pt x="3013" y="1896"/>
                  </a:lnTo>
                  <a:lnTo>
                    <a:pt x="2995" y="1914"/>
                  </a:lnTo>
                  <a:lnTo>
                    <a:pt x="2972" y="1929"/>
                  </a:lnTo>
                  <a:lnTo>
                    <a:pt x="2948" y="1937"/>
                  </a:lnTo>
                  <a:lnTo>
                    <a:pt x="2920" y="1941"/>
                  </a:lnTo>
                  <a:lnTo>
                    <a:pt x="2578" y="1941"/>
                  </a:lnTo>
                  <a:lnTo>
                    <a:pt x="2573" y="1939"/>
                  </a:lnTo>
                  <a:lnTo>
                    <a:pt x="2567" y="1939"/>
                  </a:lnTo>
                  <a:lnTo>
                    <a:pt x="2567" y="2263"/>
                  </a:lnTo>
                  <a:lnTo>
                    <a:pt x="2564" y="2291"/>
                  </a:lnTo>
                  <a:lnTo>
                    <a:pt x="2555" y="2317"/>
                  </a:lnTo>
                  <a:lnTo>
                    <a:pt x="2541" y="2338"/>
                  </a:lnTo>
                  <a:lnTo>
                    <a:pt x="2522" y="2357"/>
                  </a:lnTo>
                  <a:lnTo>
                    <a:pt x="2499" y="2371"/>
                  </a:lnTo>
                  <a:lnTo>
                    <a:pt x="2475" y="2381"/>
                  </a:lnTo>
                  <a:lnTo>
                    <a:pt x="2447" y="2383"/>
                  </a:lnTo>
                  <a:lnTo>
                    <a:pt x="120" y="2383"/>
                  </a:lnTo>
                  <a:lnTo>
                    <a:pt x="93" y="2381"/>
                  </a:lnTo>
                  <a:lnTo>
                    <a:pt x="68" y="2371"/>
                  </a:lnTo>
                  <a:lnTo>
                    <a:pt x="46" y="2357"/>
                  </a:lnTo>
                  <a:lnTo>
                    <a:pt x="27" y="2338"/>
                  </a:lnTo>
                  <a:lnTo>
                    <a:pt x="14" y="2317"/>
                  </a:lnTo>
                  <a:lnTo>
                    <a:pt x="4" y="2291"/>
                  </a:lnTo>
                  <a:lnTo>
                    <a:pt x="0" y="2263"/>
                  </a:lnTo>
                  <a:lnTo>
                    <a:pt x="0" y="563"/>
                  </a:lnTo>
                  <a:lnTo>
                    <a:pt x="4" y="536"/>
                  </a:lnTo>
                  <a:lnTo>
                    <a:pt x="14" y="510"/>
                  </a:lnTo>
                  <a:lnTo>
                    <a:pt x="27" y="488"/>
                  </a:lnTo>
                  <a:lnTo>
                    <a:pt x="46" y="469"/>
                  </a:lnTo>
                  <a:lnTo>
                    <a:pt x="68" y="456"/>
                  </a:lnTo>
                  <a:lnTo>
                    <a:pt x="93" y="446"/>
                  </a:lnTo>
                  <a:lnTo>
                    <a:pt x="120" y="444"/>
                  </a:lnTo>
                  <a:lnTo>
                    <a:pt x="475" y="444"/>
                  </a:lnTo>
                  <a:lnTo>
                    <a:pt x="474" y="423"/>
                  </a:lnTo>
                  <a:lnTo>
                    <a:pt x="474" y="120"/>
                  </a:lnTo>
                  <a:lnTo>
                    <a:pt x="477" y="92"/>
                  </a:lnTo>
                  <a:lnTo>
                    <a:pt x="486" y="68"/>
                  </a:lnTo>
                  <a:lnTo>
                    <a:pt x="500" y="45"/>
                  </a:lnTo>
                  <a:lnTo>
                    <a:pt x="519" y="27"/>
                  </a:lnTo>
                  <a:lnTo>
                    <a:pt x="541" y="12"/>
                  </a:lnTo>
                  <a:lnTo>
                    <a:pt x="566" y="4"/>
                  </a:lnTo>
                  <a:lnTo>
                    <a:pt x="59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" name="Freeform 30"/>
            <p:cNvSpPr>
              <a:spLocks/>
            </p:cNvSpPr>
            <p:nvPr/>
          </p:nvSpPr>
          <p:spPr bwMode="auto">
            <a:xfrm>
              <a:off x="14757993" y="2437271"/>
              <a:ext cx="602982" cy="439944"/>
            </a:xfrm>
            <a:custGeom>
              <a:avLst/>
              <a:gdLst>
                <a:gd name="T0" fmla="*/ 0 w 2326"/>
                <a:gd name="T1" fmla="*/ 0 h 1701"/>
                <a:gd name="T2" fmla="*/ 2326 w 2326"/>
                <a:gd name="T3" fmla="*/ 0 h 1701"/>
                <a:gd name="T4" fmla="*/ 2326 w 2326"/>
                <a:gd name="T5" fmla="*/ 1701 h 1701"/>
                <a:gd name="T6" fmla="*/ 1984 w 2326"/>
                <a:gd name="T7" fmla="*/ 1701 h 1701"/>
                <a:gd name="T8" fmla="*/ 1984 w 2326"/>
                <a:gd name="T9" fmla="*/ 1344 h 1701"/>
                <a:gd name="T10" fmla="*/ 2096 w 2326"/>
                <a:gd name="T11" fmla="*/ 1344 h 1701"/>
                <a:gd name="T12" fmla="*/ 2096 w 2326"/>
                <a:gd name="T13" fmla="*/ 206 h 1701"/>
                <a:gd name="T14" fmla="*/ 791 w 2326"/>
                <a:gd name="T15" fmla="*/ 206 h 1701"/>
                <a:gd name="T16" fmla="*/ 791 w 2326"/>
                <a:gd name="T17" fmla="*/ 303 h 1701"/>
                <a:gd name="T18" fmla="*/ 629 w 2326"/>
                <a:gd name="T19" fmla="*/ 303 h 1701"/>
                <a:gd name="T20" fmla="*/ 629 w 2326"/>
                <a:gd name="T21" fmla="*/ 202 h 1701"/>
                <a:gd name="T22" fmla="*/ 192 w 2326"/>
                <a:gd name="T23" fmla="*/ 202 h 1701"/>
                <a:gd name="T24" fmla="*/ 192 w 2326"/>
                <a:gd name="T25" fmla="*/ 303 h 1701"/>
                <a:gd name="T26" fmla="*/ 0 w 2326"/>
                <a:gd name="T27" fmla="*/ 303 h 1701"/>
                <a:gd name="T28" fmla="*/ 0 w 2326"/>
                <a:gd name="T29" fmla="*/ 0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6" h="1701">
                  <a:moveTo>
                    <a:pt x="0" y="0"/>
                  </a:moveTo>
                  <a:lnTo>
                    <a:pt x="2326" y="0"/>
                  </a:lnTo>
                  <a:lnTo>
                    <a:pt x="2326" y="1701"/>
                  </a:lnTo>
                  <a:lnTo>
                    <a:pt x="1984" y="1701"/>
                  </a:lnTo>
                  <a:lnTo>
                    <a:pt x="1984" y="1344"/>
                  </a:lnTo>
                  <a:lnTo>
                    <a:pt x="2096" y="1344"/>
                  </a:lnTo>
                  <a:lnTo>
                    <a:pt x="2096" y="206"/>
                  </a:lnTo>
                  <a:lnTo>
                    <a:pt x="791" y="206"/>
                  </a:lnTo>
                  <a:lnTo>
                    <a:pt x="791" y="303"/>
                  </a:lnTo>
                  <a:lnTo>
                    <a:pt x="629" y="303"/>
                  </a:lnTo>
                  <a:lnTo>
                    <a:pt x="629" y="202"/>
                  </a:lnTo>
                  <a:lnTo>
                    <a:pt x="192" y="202"/>
                  </a:lnTo>
                  <a:lnTo>
                    <a:pt x="192" y="303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" name="Freeform 31"/>
            <p:cNvSpPr>
              <a:spLocks noEditPoints="1"/>
            </p:cNvSpPr>
            <p:nvPr/>
          </p:nvSpPr>
          <p:spPr bwMode="auto">
            <a:xfrm>
              <a:off x="14636362" y="2551139"/>
              <a:ext cx="601688" cy="439944"/>
            </a:xfrm>
            <a:custGeom>
              <a:avLst/>
              <a:gdLst>
                <a:gd name="T0" fmla="*/ 341 w 2327"/>
                <a:gd name="T1" fmla="*/ 680 h 1700"/>
                <a:gd name="T2" fmla="*/ 604 w 2327"/>
                <a:gd name="T3" fmla="*/ 680 h 1700"/>
                <a:gd name="T4" fmla="*/ 604 w 2327"/>
                <a:gd name="T5" fmla="*/ 849 h 1700"/>
                <a:gd name="T6" fmla="*/ 341 w 2327"/>
                <a:gd name="T7" fmla="*/ 849 h 1700"/>
                <a:gd name="T8" fmla="*/ 341 w 2327"/>
                <a:gd name="T9" fmla="*/ 680 h 1700"/>
                <a:gd name="T10" fmla="*/ 341 w 2327"/>
                <a:gd name="T11" fmla="*/ 386 h 1700"/>
                <a:gd name="T12" fmla="*/ 604 w 2327"/>
                <a:gd name="T13" fmla="*/ 386 h 1700"/>
                <a:gd name="T14" fmla="*/ 604 w 2327"/>
                <a:gd name="T15" fmla="*/ 554 h 1700"/>
                <a:gd name="T16" fmla="*/ 341 w 2327"/>
                <a:gd name="T17" fmla="*/ 554 h 1700"/>
                <a:gd name="T18" fmla="*/ 341 w 2327"/>
                <a:gd name="T19" fmla="*/ 386 h 1700"/>
                <a:gd name="T20" fmla="*/ 927 w 2327"/>
                <a:gd name="T21" fmla="*/ 207 h 1700"/>
                <a:gd name="T22" fmla="*/ 927 w 2327"/>
                <a:gd name="T23" fmla="*/ 1358 h 1700"/>
                <a:gd name="T24" fmla="*/ 2098 w 2327"/>
                <a:gd name="T25" fmla="*/ 1358 h 1700"/>
                <a:gd name="T26" fmla="*/ 2098 w 2327"/>
                <a:gd name="T27" fmla="*/ 207 h 1700"/>
                <a:gd name="T28" fmla="*/ 927 w 2327"/>
                <a:gd name="T29" fmla="*/ 207 h 1700"/>
                <a:gd name="T30" fmla="*/ 193 w 2327"/>
                <a:gd name="T31" fmla="*/ 201 h 1700"/>
                <a:gd name="T32" fmla="*/ 193 w 2327"/>
                <a:gd name="T33" fmla="*/ 1364 h 1700"/>
                <a:gd name="T34" fmla="*/ 765 w 2327"/>
                <a:gd name="T35" fmla="*/ 1364 h 1700"/>
                <a:gd name="T36" fmla="*/ 765 w 2327"/>
                <a:gd name="T37" fmla="*/ 201 h 1700"/>
                <a:gd name="T38" fmla="*/ 193 w 2327"/>
                <a:gd name="T39" fmla="*/ 201 h 1700"/>
                <a:gd name="T40" fmla="*/ 0 w 2327"/>
                <a:gd name="T41" fmla="*/ 0 h 1700"/>
                <a:gd name="T42" fmla="*/ 2327 w 2327"/>
                <a:gd name="T43" fmla="*/ 0 h 1700"/>
                <a:gd name="T44" fmla="*/ 2327 w 2327"/>
                <a:gd name="T45" fmla="*/ 1700 h 1700"/>
                <a:gd name="T46" fmla="*/ 0 w 2327"/>
                <a:gd name="T47" fmla="*/ 1700 h 1700"/>
                <a:gd name="T48" fmla="*/ 0 w 2327"/>
                <a:gd name="T49" fmla="*/ 0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27" h="1700">
                  <a:moveTo>
                    <a:pt x="341" y="680"/>
                  </a:moveTo>
                  <a:lnTo>
                    <a:pt x="604" y="680"/>
                  </a:lnTo>
                  <a:lnTo>
                    <a:pt x="604" y="849"/>
                  </a:lnTo>
                  <a:lnTo>
                    <a:pt x="341" y="849"/>
                  </a:lnTo>
                  <a:lnTo>
                    <a:pt x="341" y="680"/>
                  </a:lnTo>
                  <a:close/>
                  <a:moveTo>
                    <a:pt x="341" y="386"/>
                  </a:moveTo>
                  <a:lnTo>
                    <a:pt x="604" y="386"/>
                  </a:lnTo>
                  <a:lnTo>
                    <a:pt x="604" y="554"/>
                  </a:lnTo>
                  <a:lnTo>
                    <a:pt x="341" y="554"/>
                  </a:lnTo>
                  <a:lnTo>
                    <a:pt x="341" y="386"/>
                  </a:lnTo>
                  <a:close/>
                  <a:moveTo>
                    <a:pt x="927" y="207"/>
                  </a:moveTo>
                  <a:lnTo>
                    <a:pt x="927" y="1358"/>
                  </a:lnTo>
                  <a:lnTo>
                    <a:pt x="2098" y="1358"/>
                  </a:lnTo>
                  <a:lnTo>
                    <a:pt x="2098" y="207"/>
                  </a:lnTo>
                  <a:lnTo>
                    <a:pt x="927" y="207"/>
                  </a:lnTo>
                  <a:close/>
                  <a:moveTo>
                    <a:pt x="193" y="201"/>
                  </a:moveTo>
                  <a:lnTo>
                    <a:pt x="193" y="1364"/>
                  </a:lnTo>
                  <a:lnTo>
                    <a:pt x="765" y="1364"/>
                  </a:lnTo>
                  <a:lnTo>
                    <a:pt x="765" y="201"/>
                  </a:lnTo>
                  <a:lnTo>
                    <a:pt x="193" y="201"/>
                  </a:lnTo>
                  <a:close/>
                  <a:moveTo>
                    <a:pt x="0" y="0"/>
                  </a:moveTo>
                  <a:lnTo>
                    <a:pt x="2327" y="0"/>
                  </a:lnTo>
                  <a:lnTo>
                    <a:pt x="2327" y="1700"/>
                  </a:lnTo>
                  <a:lnTo>
                    <a:pt x="0" y="1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34" name="AutoShape 61"/>
          <p:cNvSpPr>
            <a:spLocks noChangeArrowheads="1"/>
          </p:cNvSpPr>
          <p:nvPr/>
        </p:nvSpPr>
        <p:spPr bwMode="auto">
          <a:xfrm>
            <a:off x="5158459" y="2384950"/>
            <a:ext cx="1068607" cy="17312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3429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342900" eaLnBrk="0" hangingPunct="0"/>
            <a:r>
              <a:rPr lang="en-US" sz="900" dirty="0">
                <a:solidFill>
                  <a:srgbClr val="C9F2FF"/>
                </a:solidFill>
              </a:rPr>
              <a:t>Executives</a:t>
            </a:r>
          </a:p>
        </p:txBody>
      </p:sp>
    </p:spTree>
    <p:extLst>
      <p:ext uri="{BB962C8B-B14F-4D97-AF65-F5344CB8AC3E}">
        <p14:creationId xmlns:p14="http://schemas.microsoft.com/office/powerpoint/2010/main" val="356903357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-1714" r="214" b="1714"/>
          <a:stretch/>
        </p:blipFill>
        <p:spPr>
          <a:xfrm>
            <a:off x="19594" y="857251"/>
            <a:ext cx="9124406" cy="5143500"/>
          </a:xfrm>
          <a:prstGeom prst="rect">
            <a:avLst/>
          </a:prstGeom>
        </p:spPr>
      </p:pic>
      <p:pic>
        <p:nvPicPr>
          <p:cNvPr id="5" name="Picture 4" descr="2.png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22" y="1917216"/>
            <a:ext cx="3044554" cy="3024121"/>
          </a:xfrm>
          <a:prstGeom prst="ellipse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005254" y="842129"/>
            <a:ext cx="6715700" cy="1232850"/>
            <a:chOff x="508427" y="-20162"/>
            <a:chExt cx="8954266" cy="1643800"/>
          </a:xfrm>
        </p:grpSpPr>
        <p:sp>
          <p:nvSpPr>
            <p:cNvPr id="11" name="Rectangle 71"/>
            <p:cNvSpPr>
              <a:spLocks noChangeAspect="1"/>
            </p:cNvSpPr>
            <p:nvPr/>
          </p:nvSpPr>
          <p:spPr bwMode="auto">
            <a:xfrm>
              <a:off x="3873195" y="-20162"/>
              <a:ext cx="3520390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0">
                  <a:schemeClr val="bg2">
                    <a:lumMod val="5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08427" y="1155423"/>
              <a:ext cx="6189647" cy="468215"/>
            </a:xfrm>
            <a:prstGeom prst="rect">
              <a:avLst/>
            </a:prstGeom>
            <a:gradFill flip="none" rotWithShape="1">
              <a:gsLst>
                <a:gs pos="0">
                  <a:srgbClr val="C7F2FF">
                    <a:alpha val="0"/>
                  </a:srgbClr>
                </a:gs>
                <a:gs pos="50040">
                  <a:srgbClr val="AAEBFF">
                    <a:alpha val="41000"/>
                  </a:srgbClr>
                </a:gs>
                <a:gs pos="87000">
                  <a:schemeClr val="accent4">
                    <a:lumMod val="40000"/>
                    <a:lumOff val="60000"/>
                    <a:alpha val="0"/>
                  </a:schemeClr>
                </a:gs>
              </a:gsLst>
              <a:lin ang="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" name="Parallelogram 16"/>
            <p:cNvSpPr/>
            <p:nvPr/>
          </p:nvSpPr>
          <p:spPr bwMode="auto">
            <a:xfrm>
              <a:off x="535674" y="554841"/>
              <a:ext cx="5885091" cy="600582"/>
            </a:xfrm>
            <a:prstGeom prst="parallelogram">
              <a:avLst>
                <a:gd name="adj" fmla="val 169640"/>
              </a:avLst>
            </a:prstGeom>
            <a:gradFill flip="none" rotWithShape="1">
              <a:gsLst>
                <a:gs pos="97000">
                  <a:schemeClr val="bg2">
                    <a:lumMod val="75000"/>
                    <a:alpha val="0"/>
                  </a:schemeClr>
                </a:gs>
                <a:gs pos="73000">
                  <a:schemeClr val="bg2">
                    <a:lumMod val="75000"/>
                    <a:alpha val="95000"/>
                  </a:schemeClr>
                </a:gs>
              </a:gsLst>
              <a:lin ang="19800000" scaled="0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" name="Rectangle 71"/>
            <p:cNvSpPr>
              <a:spLocks noChangeAspect="1"/>
            </p:cNvSpPr>
            <p:nvPr/>
          </p:nvSpPr>
          <p:spPr bwMode="auto">
            <a:xfrm>
              <a:off x="5904786" y="1157294"/>
              <a:ext cx="1579633" cy="466344"/>
            </a:xfrm>
            <a:prstGeom prst="parallelogram">
              <a:avLst>
                <a:gd name="adj" fmla="val 170320"/>
              </a:avLst>
            </a:prstGeom>
            <a:solidFill>
              <a:schemeClr val="accent4">
                <a:lumMod val="20000"/>
                <a:lumOff val="80000"/>
                <a:alpha val="21000"/>
              </a:schemeClr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71"/>
            <p:cNvSpPr>
              <a:spLocks noChangeAspect="1"/>
            </p:cNvSpPr>
            <p:nvPr/>
          </p:nvSpPr>
          <p:spPr bwMode="auto">
            <a:xfrm>
              <a:off x="5405124" y="-2016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79000">
                  <a:schemeClr val="accent4">
                    <a:alpha val="0"/>
                  </a:schemeClr>
                </a:gs>
                <a:gs pos="0">
                  <a:srgbClr val="00B9F2">
                    <a:alpha val="39000"/>
                  </a:srgb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" name="Rectangle 71"/>
            <p:cNvSpPr>
              <a:spLocks noChangeAspect="1"/>
            </p:cNvSpPr>
            <p:nvPr/>
          </p:nvSpPr>
          <p:spPr bwMode="auto">
            <a:xfrm>
              <a:off x="5911852" y="-2016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>
                    <a:lumMod val="40000"/>
                    <a:lumOff val="60000"/>
                    <a:alpha val="5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1" name="Rectangle 71"/>
            <p:cNvSpPr>
              <a:spLocks noChangeAspect="1"/>
            </p:cNvSpPr>
            <p:nvPr/>
          </p:nvSpPr>
          <p:spPr bwMode="auto">
            <a:xfrm>
              <a:off x="6690142" y="1157294"/>
              <a:ext cx="794277" cy="466344"/>
            </a:xfrm>
            <a:custGeom>
              <a:avLst/>
              <a:gdLst>
                <a:gd name="connsiteX0" fmla="*/ 0 w 1579633"/>
                <a:gd name="connsiteY0" fmla="*/ 466344 h 466344"/>
                <a:gd name="connsiteX1" fmla="*/ 794277 w 1579633"/>
                <a:gd name="connsiteY1" fmla="*/ 0 h 466344"/>
                <a:gd name="connsiteX2" fmla="*/ 1579633 w 1579633"/>
                <a:gd name="connsiteY2" fmla="*/ 0 h 466344"/>
                <a:gd name="connsiteX3" fmla="*/ 785356 w 1579633"/>
                <a:gd name="connsiteY3" fmla="*/ 466344 h 466344"/>
                <a:gd name="connsiteX4" fmla="*/ 0 w 1579633"/>
                <a:gd name="connsiteY4" fmla="*/ 466344 h 466344"/>
                <a:gd name="connsiteX0" fmla="*/ 0 w 794277"/>
                <a:gd name="connsiteY0" fmla="*/ 466344 h 466344"/>
                <a:gd name="connsiteX1" fmla="*/ 8921 w 794277"/>
                <a:gd name="connsiteY1" fmla="*/ 0 h 466344"/>
                <a:gd name="connsiteX2" fmla="*/ 794277 w 794277"/>
                <a:gd name="connsiteY2" fmla="*/ 0 h 466344"/>
                <a:gd name="connsiteX3" fmla="*/ 0 w 794277"/>
                <a:gd name="connsiteY3" fmla="*/ 466344 h 46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277" h="466344">
                  <a:moveTo>
                    <a:pt x="0" y="466344"/>
                  </a:moveTo>
                  <a:lnTo>
                    <a:pt x="8921" y="0"/>
                  </a:lnTo>
                  <a:lnTo>
                    <a:pt x="794277" y="0"/>
                  </a:lnTo>
                  <a:lnTo>
                    <a:pt x="0" y="46634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7000"/>
              </a:schemeClr>
            </a:soli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2" name="Rectangle 71"/>
            <p:cNvSpPr>
              <a:spLocks noChangeAspect="1"/>
            </p:cNvSpPr>
            <p:nvPr/>
          </p:nvSpPr>
          <p:spPr bwMode="auto">
            <a:xfrm>
              <a:off x="6690846" y="-16472"/>
              <a:ext cx="2771847" cy="1175585"/>
            </a:xfrm>
            <a:prstGeom prst="parallelogram">
              <a:avLst>
                <a:gd name="adj" fmla="val 168466"/>
              </a:avLst>
            </a:prstGeom>
            <a:gradFill flip="none" rotWithShape="1">
              <a:gsLst>
                <a:gs pos="100000">
                  <a:schemeClr val="accent4">
                    <a:lumMod val="40000"/>
                    <a:lumOff val="60000"/>
                    <a:alpha val="0"/>
                  </a:schemeClr>
                </a:gs>
                <a:gs pos="0">
                  <a:schemeClr val="accent4">
                    <a:lumMod val="20000"/>
                    <a:lumOff val="80000"/>
                    <a:alpha val="40000"/>
                  </a:schemeClr>
                </a:gs>
              </a:gsLst>
              <a:lin ang="16200000" scaled="1"/>
              <a:tileRect/>
            </a:gradFill>
          </p:spPr>
          <p:txBody>
            <a:bodyPr lIns="0" rIns="0" anchor="ctr">
              <a:noAutofit/>
            </a:bodyPr>
            <a:lstStyle/>
            <a:p>
              <a:pPr marL="601266" defTabSz="689372" fontAlgn="auto">
                <a:spcAft>
                  <a:spcPts val="0"/>
                </a:spcAft>
              </a:pPr>
              <a:endParaRPr lang="en-US" sz="7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514350" y="1369219"/>
            <a:ext cx="2247900" cy="27699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sz="1800">
                <a:solidFill>
                  <a:prstClr val="white"/>
                </a:solidFill>
              </a:rPr>
              <a:t>GIS is Pervasive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34222" y="5624513"/>
            <a:ext cx="347853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21</a:t>
            </a: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752975" y="5624513"/>
            <a:ext cx="3800475" cy="273844"/>
          </a:xfrm>
        </p:spPr>
        <p:txBody>
          <a:bodyPr/>
          <a:lstStyle/>
          <a:p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JD_NSGIC2016_compiled_rg_v1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53213" y="2600049"/>
            <a:ext cx="1344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00B9F2">
                    <a:lumMod val="20000"/>
                    <a:lumOff val="80000"/>
                  </a:srgbClr>
                </a:solidFill>
                <a:latin typeface="Arial"/>
                <a:cs typeface="Arial"/>
              </a:rPr>
              <a:t>GIS Hub</a:t>
            </a:r>
            <a:endParaRPr lang="en-US" b="1" dirty="0">
              <a:solidFill>
                <a:srgbClr val="00B9F2">
                  <a:lumMod val="20000"/>
                  <a:lumOff val="8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8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pptA92F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ri_Corporate_Template-Dark">
  <a:themeElements>
    <a:clrScheme name="Esri Branding Colors 2013_Blue Background 1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0E8FF"/>
      </a:hlink>
      <a:folHlink>
        <a:srgbClr val="81D0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317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ri_Corporate_Template-Dark" id="{0C0D75C2-D9DF-8C49-86F8-F2DC66D89890}" vid="{2BE2C959-104A-BF4C-8198-B233A7335970}"/>
    </a:ext>
  </a:extLst>
</a:theme>
</file>

<file path=ppt/theme/theme3.xml><?xml version="1.0" encoding="utf-8"?>
<a:theme xmlns:a="http://schemas.openxmlformats.org/drawingml/2006/main" name="2_Esri_Corporate_Template-Dark">
  <a:themeElements>
    <a:clrScheme name="Esri Branding Colors 2013_Blue Background 1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0E8FF"/>
      </a:hlink>
      <a:folHlink>
        <a:srgbClr val="81D0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317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ri_Corporate_Template-Dark" id="{0C0D75C2-D9DF-8C49-86F8-F2DC66D89890}" vid="{2BE2C959-104A-BF4C-8198-B233A7335970}"/>
    </a:ext>
  </a:extLst>
</a:theme>
</file>

<file path=ppt/theme/theme4.xml><?xml version="1.0" encoding="utf-8"?>
<a:theme xmlns:a="http://schemas.openxmlformats.org/drawingml/2006/main" name="3_Esri_Corporate_Template-Dark">
  <a:themeElements>
    <a:clrScheme name="Esri Branding Colors 2013_Blue Background 1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0E8FF"/>
      </a:hlink>
      <a:folHlink>
        <a:srgbClr val="81D0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317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ri_Corporate_Template-Dark" id="{0C0D75C2-D9DF-8C49-86F8-F2DC66D89890}" vid="{2BE2C959-104A-BF4C-8198-B233A7335970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8.xml><?xml version="1.0" encoding="utf-8"?>
<a:theme xmlns:a="http://schemas.openxmlformats.org/drawingml/2006/main" name="1_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9.xml><?xml version="1.0" encoding="utf-8"?>
<a:theme xmlns:a="http://schemas.openxmlformats.org/drawingml/2006/main" name="2_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100212</TotalTime>
  <Words>712</Words>
  <Application>Microsoft Office PowerPoint</Application>
  <PresentationFormat>On-screen Show (4:3)</PresentationFormat>
  <Paragraphs>231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Century Gothic</vt:lpstr>
      <vt:lpstr>Lucida Grande</vt:lpstr>
      <vt:lpstr>Times New Roman</vt:lpstr>
      <vt:lpstr>Office Theme</vt:lpstr>
      <vt:lpstr>Esri_Corporate_Template-Dark</vt:lpstr>
      <vt:lpstr>2_Esri_Corporate_Template-Dark</vt:lpstr>
      <vt:lpstr>3_Esri_Corporate_Template-Dark</vt:lpstr>
      <vt:lpstr>1_Office Theme</vt:lpstr>
      <vt:lpstr>2_Office Theme</vt:lpstr>
      <vt:lpstr>Continental North America 16x9</vt:lpstr>
      <vt:lpstr>1_Continental North America 16x9</vt:lpstr>
      <vt:lpstr>2_Continental North America 16x9</vt:lpstr>
      <vt:lpstr>3_Continental North America 16x9</vt:lpstr>
      <vt:lpstr>3_Office Theme</vt:lpstr>
      <vt:lpstr>pptA92F.tmp</vt:lpstr>
      <vt:lpstr>4_Office Theme</vt:lpstr>
      <vt:lpstr>PowerPoint Presentation</vt:lpstr>
      <vt:lpstr>PowerPoint Presentation</vt:lpstr>
      <vt:lpstr>PowerPoint Presentation</vt:lpstr>
      <vt:lpstr>GIS Executive Council</vt:lpstr>
      <vt:lpstr>Virtual Alabama</vt:lpstr>
      <vt:lpstr>Web GIS Empowers GIS Professionals</vt:lpstr>
      <vt:lpstr>Web GIS Integrates Government</vt:lpstr>
      <vt:lpstr>Web GIS</vt:lpstr>
      <vt:lpstr>PowerPoint Presentation</vt:lpstr>
      <vt:lpstr>PowerPoint Presentation</vt:lpstr>
      <vt:lpstr>Virtual Alabama GeoHub</vt:lpstr>
      <vt:lpstr>Virtual Alabama GeoHub</vt:lpstr>
      <vt:lpstr>Virtual Alabama GeoHub</vt:lpstr>
      <vt:lpstr>PowerPoint Presentation</vt:lpstr>
      <vt:lpstr> </vt:lpstr>
      <vt:lpstr>PowerPoint Presentation</vt:lpstr>
      <vt:lpstr>Insights</vt:lpstr>
      <vt:lpstr>PowerPoint Presentation</vt:lpstr>
      <vt:lpstr>PowerPoint Presentation</vt:lpstr>
      <vt:lpstr>Statewide Imagery ELA</vt:lpstr>
      <vt:lpstr>PowerPoint Presentation</vt:lpstr>
      <vt:lpstr>Proposed Statewide Imagery ELA</vt:lpstr>
      <vt:lpstr>Proposed Statewide Imagery ELA</vt:lpstr>
      <vt:lpstr>PowerPoint Presentation</vt:lpstr>
      <vt:lpstr>Aerial Imagery Partners</vt:lpstr>
      <vt:lpstr>Aerial Imagery Partnership Cost</vt:lpstr>
      <vt:lpstr>PowerPoint Presentation</vt:lpstr>
      <vt:lpstr>Aerial Imagery Scope of Work</vt:lpstr>
      <vt:lpstr>Aerial Imagery Selection Committee</vt:lpstr>
      <vt:lpstr>Aerial Imagery Selection Committee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Company>ADECA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ADECA User</dc:creator>
  <cp:lastModifiedBy>Henderson, Phillip</cp:lastModifiedBy>
  <cp:revision>1338</cp:revision>
  <cp:lastPrinted>2016-06-21T20:29:59Z</cp:lastPrinted>
  <dcterms:created xsi:type="dcterms:W3CDTF">2011-03-31T01:10:52Z</dcterms:created>
  <dcterms:modified xsi:type="dcterms:W3CDTF">2016-08-18T11:50:52Z</dcterms:modified>
</cp:coreProperties>
</file>