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  <p:sldMasterId id="2147483792" r:id="rId2"/>
  </p:sldMasterIdLst>
  <p:notesMasterIdLst>
    <p:notesMasterId r:id="rId36"/>
  </p:notesMasterIdLst>
  <p:sldIdLst>
    <p:sldId id="350" r:id="rId3"/>
    <p:sldId id="366" r:id="rId4"/>
    <p:sldId id="361" r:id="rId5"/>
    <p:sldId id="363" r:id="rId6"/>
    <p:sldId id="351" r:id="rId7"/>
    <p:sldId id="356" r:id="rId8"/>
    <p:sldId id="362" r:id="rId9"/>
    <p:sldId id="367" r:id="rId10"/>
    <p:sldId id="359" r:id="rId11"/>
    <p:sldId id="358" r:id="rId12"/>
    <p:sldId id="365" r:id="rId13"/>
    <p:sldId id="364" r:id="rId14"/>
    <p:sldId id="381" r:id="rId15"/>
    <p:sldId id="383" r:id="rId16"/>
    <p:sldId id="382" r:id="rId17"/>
    <p:sldId id="354" r:id="rId18"/>
    <p:sldId id="372" r:id="rId19"/>
    <p:sldId id="368" r:id="rId20"/>
    <p:sldId id="371" r:id="rId21"/>
    <p:sldId id="352" r:id="rId22"/>
    <p:sldId id="373" r:id="rId23"/>
    <p:sldId id="375" r:id="rId24"/>
    <p:sldId id="376" r:id="rId25"/>
    <p:sldId id="370" r:id="rId26"/>
    <p:sldId id="379" r:id="rId27"/>
    <p:sldId id="318" r:id="rId28"/>
    <p:sldId id="384" r:id="rId29"/>
    <p:sldId id="385" r:id="rId30"/>
    <p:sldId id="387" r:id="rId31"/>
    <p:sldId id="389" r:id="rId32"/>
    <p:sldId id="388" r:id="rId33"/>
    <p:sldId id="390" r:id="rId34"/>
    <p:sldId id="327" r:id="rId35"/>
  </p:sldIdLst>
  <p:sldSz cx="12192000" cy="6858000"/>
  <p:notesSz cx="6858000" cy="9144000"/>
  <p:defaultTextStyle>
    <a:defPPr>
      <a:defRPr lang="en-US"/>
    </a:defPPr>
    <a:lvl1pPr marL="0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337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668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002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336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6674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006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5341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4673" algn="l" defTabSz="121866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5F00"/>
    <a:srgbClr val="004C22"/>
    <a:srgbClr val="FFFF66"/>
    <a:srgbClr val="008000"/>
    <a:srgbClr val="19C3FF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426" autoAdjust="0"/>
    <p:restoredTop sz="89943" autoAdjust="0"/>
  </p:normalViewPr>
  <p:slideViewPr>
    <p:cSldViewPr snapToGrid="0">
      <p:cViewPr varScale="1">
        <p:scale>
          <a:sx n="79" d="100"/>
          <a:sy n="79" d="100"/>
        </p:scale>
        <p:origin x="114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85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solidFill>
          <a:srgbClr val="FFFF00"/>
        </a:solidFill>
      </c:spPr>
    </c:floor>
    <c:sideWall>
      <c:thickness val="0"/>
      <c:spPr>
        <a:solidFill>
          <a:srgbClr val="FFFF00"/>
        </a:solidFill>
        <a:ln w="31750">
          <a:solidFill>
            <a:schemeClr val="tx1">
              <a:tint val="75000"/>
              <a:shade val="95000"/>
              <a:satMod val="105000"/>
            </a:schemeClr>
          </a:solidFill>
        </a:ln>
      </c:spPr>
    </c:sideWall>
    <c:backWall>
      <c:thickness val="0"/>
      <c:spPr>
        <a:noFill/>
        <a:ln w="31750">
          <a:solidFill>
            <a:schemeClr val="tx1">
              <a:tint val="75000"/>
              <a:shade val="95000"/>
              <a:satMod val="105000"/>
            </a:schemeClr>
          </a:solidFill>
        </a:ln>
      </c:spPr>
    </c:backWall>
    <c:plotArea>
      <c:layout>
        <c:manualLayout>
          <c:layoutTarget val="inner"/>
          <c:xMode val="edge"/>
          <c:yMode val="edge"/>
          <c:x val="5.0615006457526146E-2"/>
          <c:y val="0.16269433426084898"/>
          <c:w val="0.93386471135552496"/>
          <c:h val="0.6787488406054506"/>
        </c:manualLayout>
      </c:layout>
      <c:bar3DChart>
        <c:barDir val="col"/>
        <c:grouping val="stacked"/>
        <c:varyColors val="0"/>
        <c:ser>
          <c:idx val="6"/>
          <c:order val="0"/>
          <c:tx>
            <c:v>Total</c:v>
          </c:tx>
          <c:spPr>
            <a:gradFill>
              <a:gsLst>
                <a:gs pos="0">
                  <a:srgbClr val="FF0000"/>
                </a:gs>
                <a:gs pos="100000">
                  <a:srgbClr val="FF0000">
                    <a:gamma/>
                    <a:shade val="46275"/>
                    <a:invGamma/>
                  </a:srgbClr>
                </a:gs>
              </a:gsLst>
              <a:lin ang="5400000" scaled="1"/>
            </a:gradFill>
            <a:ln cap="rnd">
              <a:solidFill>
                <a:schemeClr val="tx1"/>
              </a:solidFill>
            </a:ln>
            <a:effectLst>
              <a:outerShdw blurRad="50800" dist="635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4012467657767373E-3"/>
                  <c:y val="-0.128085450295804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341645105178246E-3"/>
                  <c:y val="-0.135474995505178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4012467657767096E-3"/>
                  <c:y val="-0.20937044759891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4012467657766827E-3"/>
                  <c:y val="-0.330066352685343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4.4012467657767911E-3"/>
                  <c:y val="-0.1847386302343340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2.9341645105178246E-3"/>
                  <c:y val="-8.6211360776022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4.4012467657767373E-3"/>
                  <c:y val="-8.1284997303107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7"/>
              <c:layout>
                <c:manualLayout>
                  <c:x val="0"/>
                  <c:y val="-8.6211360776022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8"/>
              <c:layout>
                <c:manualLayout>
                  <c:x val="0"/>
                  <c:y val="-0.1108431781406003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7.3354112762945619E-3"/>
                  <c:y val="-0.1009904511947693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-1.0758478922365456E-16"/>
                  <c:y val="-0.2093704475989117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-1.0758478922365456E-16"/>
                  <c:y val="-0.128085450295804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 anchor="b" anchorCtr="1"/>
              <a:lstStyle/>
              <a:p>
                <a:pPr>
                  <a:defRPr sz="2000" b="1">
                    <a:solidFill>
                      <a:srgbClr val="FFFF00"/>
                    </a:solidFill>
                    <a:effectLst>
                      <a:outerShdw blurRad="50800" dist="50800" dir="2700000" algn="ctr" rotWithShape="0">
                        <a:srgbClr val="000000">
                          <a:alpha val="99000"/>
                        </a:srgbClr>
                      </a:outerShdw>
                    </a:effectLst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'Monthly Sums'!$F$1:$Q$1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'Monthly Sums'!$F$10:$Q$10</c:f>
              <c:numCache>
                <c:formatCode>General</c:formatCode>
                <c:ptCount val="12"/>
                <c:pt idx="0">
                  <c:v>139</c:v>
                </c:pt>
                <c:pt idx="1">
                  <c:v>153</c:v>
                </c:pt>
                <c:pt idx="2">
                  <c:v>276</c:v>
                </c:pt>
                <c:pt idx="3">
                  <c:v>486</c:v>
                </c:pt>
                <c:pt idx="4">
                  <c:v>234</c:v>
                </c:pt>
                <c:pt idx="5">
                  <c:v>73</c:v>
                </c:pt>
                <c:pt idx="6">
                  <c:v>70</c:v>
                </c:pt>
                <c:pt idx="7">
                  <c:v>73</c:v>
                </c:pt>
                <c:pt idx="8">
                  <c:v>108</c:v>
                </c:pt>
                <c:pt idx="9">
                  <c:v>104</c:v>
                </c:pt>
                <c:pt idx="10">
                  <c:v>268</c:v>
                </c:pt>
                <c:pt idx="11">
                  <c:v>135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314765592"/>
        <c:axId val="314762456"/>
        <c:axId val="0"/>
      </c:bar3DChart>
      <c:catAx>
        <c:axId val="31476559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ln w="25400"/>
        </c:spPr>
        <c:txPr>
          <a:bodyPr rot="0" vert="horz" anchor="ctr" anchorCtr="0"/>
          <a:lstStyle/>
          <a:p>
            <a:pPr>
              <a:defRPr sz="1200" b="1" i="0" baseline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defRPr>
            </a:pPr>
            <a:endParaRPr lang="en-US"/>
          </a:p>
        </c:txPr>
        <c:crossAx val="314762456"/>
        <c:crosses val="autoZero"/>
        <c:auto val="1"/>
        <c:lblAlgn val="ctr"/>
        <c:lblOffset val="100"/>
        <c:noMultiLvlLbl val="0"/>
      </c:catAx>
      <c:valAx>
        <c:axId val="314762456"/>
        <c:scaling>
          <c:orientation val="minMax"/>
          <c:max val="525"/>
          <c:min val="0"/>
        </c:scaling>
        <c:delete val="0"/>
        <c:axPos val="l"/>
        <c:majorGridlines>
          <c:spPr>
            <a:ln w="19050">
              <a:solidFill>
                <a:schemeClr val="bg1"/>
              </a:solidFill>
            </a:ln>
          </c:spPr>
        </c:majorGridlines>
        <c:numFmt formatCode="General" sourceLinked="1"/>
        <c:majorTickMark val="none"/>
        <c:minorTickMark val="none"/>
        <c:tickLblPos val="nextTo"/>
        <c:spPr>
          <a:ln w="25400"/>
        </c:spPr>
        <c:txPr>
          <a:bodyPr/>
          <a:lstStyle/>
          <a:p>
            <a:pPr>
              <a:defRPr sz="1200" b="1" i="0" baseline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defRPr>
            </a:pPr>
            <a:endParaRPr lang="en-US"/>
          </a:p>
        </c:txPr>
        <c:crossAx val="314765592"/>
        <c:crosses val="autoZero"/>
        <c:crossBetween val="between"/>
        <c:majorUnit val="50"/>
      </c:valAx>
    </c:plotArea>
    <c:plotVisOnly val="1"/>
    <c:dispBlanksAs val="gap"/>
    <c:showDLblsOverMax val="0"/>
  </c:chart>
  <c:spPr>
    <a:noFill/>
    <a:ln w="28575">
      <a:noFill/>
    </a:ln>
    <a:scene3d>
      <a:camera prst="orthographicFront"/>
      <a:lightRig rig="threePt" dir="t"/>
    </a:scene3d>
  </c:sp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256796747831464"/>
          <c:y val="0.27253412942296473"/>
          <c:w val="0.60303408507523393"/>
          <c:h val="0.70433233076954538"/>
        </c:manualLayout>
      </c:layout>
      <c:pieChart>
        <c:varyColors val="1"/>
        <c:ser>
          <c:idx val="0"/>
          <c:order val="0"/>
          <c:dPt>
            <c:idx val="0"/>
            <c:bubble3D val="0"/>
            <c:explosion val="4"/>
            <c:spPr>
              <a:solidFill>
                <a:srgbClr val="00B9FA">
                  <a:alpha val="90980"/>
                </a:srgbClr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explosion val="5"/>
            <c:spPr>
              <a:solidFill>
                <a:srgbClr val="41CF5C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explosion val="5"/>
            <c:spPr>
              <a:solidFill>
                <a:srgbClr val="F0FF2F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explosion val="3"/>
            <c:spPr>
              <a:solidFill>
                <a:srgbClr val="DAA600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explosion val="3"/>
            <c:spPr>
              <a:solidFill>
                <a:srgbClr val="FF2929"/>
              </a:solidFill>
              <a:ln>
                <a:noFill/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explosion val="6"/>
            <c:spPr>
              <a:solidFill>
                <a:srgbClr val="FA2AFF"/>
              </a:solidFill>
              <a:ln>
                <a:noFill/>
              </a:ln>
              <a:effectLst>
                <a:outerShdw blurRad="57150" dist="19050" dir="5400000" algn="ctr" rotWithShape="0">
                  <a:srgbClr val="FFFF00">
                    <a:alpha val="63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3"/>
              <c:layout>
                <c:manualLayout>
                  <c:x val="8.4245598066113397E-2"/>
                  <c:y val="0.11814703070815864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EF3
6.85%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13915611277726472"/>
                      <c:h val="0.12510058100002677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7.9546321237192588E-2"/>
                  <c:y val="-3.1532937504629634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EF4
1.78%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1.8343336338621501E-2"/>
                  <c:y val="-2.723509695939999E-2"/>
                </c:manualLayout>
              </c:layout>
              <c:tx>
                <c:rich>
                  <a:bodyPr/>
                  <a:lstStyle/>
                  <a:p>
                    <a:r>
                      <a:rPr lang="en-US" sz="1800" dirty="0"/>
                      <a:t>EF5
0.42%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1" i="0" u="none" strike="noStrike" kern="1200" baseline="0">
                    <a:solidFill>
                      <a:srgbClr val="FF0000"/>
                    </a:solidFill>
                    <a:effectLst>
                      <a:outerShdw blurRad="50800" dist="50800" dir="2700000" algn="ctr" rotWithShape="0">
                        <a:srgbClr val="000000">
                          <a:alpha val="99000"/>
                        </a:srgbClr>
                      </a:outerShdw>
                    </a:effectLst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'EF Sums'!$C$2:$C$7</c:f>
              <c:strCache>
                <c:ptCount val="6"/>
                <c:pt idx="0">
                  <c:v>EF0</c:v>
                </c:pt>
                <c:pt idx="1">
                  <c:v>EF1</c:v>
                </c:pt>
                <c:pt idx="2">
                  <c:v>EF2</c:v>
                </c:pt>
                <c:pt idx="3">
                  <c:v>EF3</c:v>
                </c:pt>
                <c:pt idx="4">
                  <c:v>EF4</c:v>
                </c:pt>
                <c:pt idx="5">
                  <c:v>EF5</c:v>
                </c:pt>
              </c:strCache>
            </c:strRef>
          </c:cat>
          <c:val>
            <c:numRef>
              <c:f>'EF Sums'!$D$2:$D$7</c:f>
              <c:numCache>
                <c:formatCode>General</c:formatCode>
                <c:ptCount val="6"/>
                <c:pt idx="0">
                  <c:v>684</c:v>
                </c:pt>
                <c:pt idx="1">
                  <c:v>824</c:v>
                </c:pt>
                <c:pt idx="2">
                  <c:v>431</c:v>
                </c:pt>
                <c:pt idx="3">
                  <c:v>138</c:v>
                </c:pt>
                <c:pt idx="4">
                  <c:v>34</c:v>
                </c:pt>
                <c:pt idx="5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4312D6-DC9E-450D-8B48-DBAFDA69A675}" type="datetimeFigureOut">
              <a:rPr lang="en-US" smtClean="0"/>
              <a:t>8/23/2018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E39BDF-5911-407C-8743-F955A1C4F4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746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1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24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036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048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063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073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086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096" algn="l" defTabSz="91402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274637"/>
            <a:ext cx="9550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b="1" cap="none" spc="0">
                <a:ln w="11430"/>
                <a:gradFill>
                  <a:gsLst>
                    <a:gs pos="0">
                      <a:srgbClr val="FFFFCC"/>
                    </a:gs>
                    <a:gs pos="75000">
                      <a:srgbClr val="FFFF99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6DE0-0530-4406-BCEE-7AE424C4C384}" type="datetimeFigureOut">
              <a:rPr lang="en-US" smtClean="0"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5C59-45A4-4EB6-83BF-A0B08D59A3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45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3" y="213042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0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3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6DE0-0530-4406-BCEE-7AE424C4C38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8/23/2018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5C59-45A4-4EB6-83BF-A0B08D59A3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370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0800" y="274637"/>
            <a:ext cx="9550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b="1" cap="none" spc="0">
                <a:ln w="11430"/>
                <a:gradFill>
                  <a:gsLst>
                    <a:gs pos="0">
                      <a:srgbClr val="FFFFCC"/>
                    </a:gs>
                    <a:gs pos="75000">
                      <a:srgbClr val="FFFF99"/>
                    </a:gs>
                    <a:gs pos="100000">
                      <a:srgbClr val="FFFF00"/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56DE0-0530-4406-BCEE-7AE424C4C384}" type="datetimeFigureOut">
              <a:rPr lang="en-US" smtClean="0"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5F5C59-45A4-4EB6-83BF-A0B08D59A3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848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6DE0-0530-4406-BCEE-7AE424C4C384}" type="datetimeFigureOut">
              <a:rPr lang="en-US" smtClean="0"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5C59-45A4-4EB6-83BF-A0B08D59A3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" y="10457"/>
            <a:ext cx="1207008" cy="1207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1071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24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94" r:id="rId2"/>
  </p:sldLayoutIdLst>
  <p:timing>
    <p:tnLst>
      <p:par>
        <p:cTn id="1" dur="indefinite" restart="never" nodeType="tmRoot"/>
      </p:par>
    </p:tnLst>
  </p:timing>
  <p:txStyles>
    <p:titleStyle>
      <a:lvl1pPr algn="ctr" defTabSz="121866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02" indent="-457002" algn="l" defTabSz="121866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167" indent="-380834" algn="l" defTabSz="121866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337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69" indent="-304664" algn="l" defTabSz="121866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003" indent="-304664" algn="l" defTabSz="121866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340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673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006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343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7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68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02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36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74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06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41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673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91401" tIns="45702" rIns="91401" bIns="45702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01" tIns="45702" rIns="91401" bIns="45702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2"/>
            <a:ext cx="284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C56DE0-0530-4406-BCEE-7AE424C4C384}" type="datetimeFigureOut">
              <a:rPr lang="en-US" smtClean="0"/>
              <a:t>8/23/2018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01" tIns="45702" rIns="91401" bIns="457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5F5C59-45A4-4EB6-83BF-A0B08D59A354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84" y="10457"/>
            <a:ext cx="1207008" cy="12070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200" y="10719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665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</p:sldLayoutIdLst>
  <p:timing>
    <p:tnLst>
      <p:par>
        <p:cTn id="1" dur="indefinite" restart="never" nodeType="tmRoot"/>
      </p:par>
    </p:tnLst>
  </p:timing>
  <p:txStyles>
    <p:titleStyle>
      <a:lvl1pPr algn="ctr" defTabSz="1218668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02" indent="-457002" algn="l" defTabSz="1218668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167" indent="-380834" algn="l" defTabSz="1218668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337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669" indent="-304664" algn="l" defTabSz="1218668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2003" indent="-304664" algn="l" defTabSz="1218668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1340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0673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0006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79343" indent="-304664" algn="l" defTabSz="1218668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337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668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002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336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674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006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341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673" algn="l" defTabSz="121866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hyperlink" Target="http://blog.newsok.com/photo/files/2009/02/damage01.jpg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1"/>
          <p:cNvSpPr txBox="1">
            <a:spLocks noChangeArrowheads="1"/>
          </p:cNvSpPr>
          <p:nvPr/>
        </p:nvSpPr>
        <p:spPr bwMode="auto">
          <a:xfrm>
            <a:off x="0" y="482600"/>
            <a:ext cx="12192000" cy="1524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ACCA</a:t>
            </a:r>
            <a:br>
              <a:rPr 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</a:br>
            <a:r>
              <a:rPr lang="en-US" sz="48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</a:rPr>
              <a:t>2018 Annual Conference</a:t>
            </a:r>
            <a:endParaRPr lang="en-US" sz="3733" kern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10" name="Rectangle 12"/>
          <p:cNvSpPr txBox="1">
            <a:spLocks noChangeArrowheads="1"/>
          </p:cNvSpPr>
          <p:nvPr/>
        </p:nvSpPr>
        <p:spPr bwMode="auto">
          <a:xfrm>
            <a:off x="0" y="2588046"/>
            <a:ext cx="12192000" cy="10011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800" b="1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400" b="1" i="1">
                <a:solidFill>
                  <a:schemeClr val="bg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 i="1">
                <a:solidFill>
                  <a:schemeClr val="bg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5pPr>
            <a:lvl6pPr marL="22860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6pPr>
            <a:lvl7pPr marL="27432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7pPr>
            <a:lvl8pPr marL="32004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8pPr>
            <a:lvl9pPr marL="3657600" indent="0" algn="ctr" rt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None/>
              <a:defRPr sz="2000" b="1">
                <a:solidFill>
                  <a:schemeClr val="bg1"/>
                </a:solidFill>
                <a:latin typeface="+mn-lt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altLang="en-US" sz="4267" kern="0" dirty="0">
                <a:solidFill>
                  <a:srgbClr val="FFFF00"/>
                </a:solidFill>
                <a:latin typeface="Arial"/>
              </a:rPr>
              <a:t>National Weather Service </a:t>
            </a:r>
          </a:p>
          <a:p>
            <a:pPr eaLnBrk="1" hangingPunct="1">
              <a:lnSpc>
                <a:spcPct val="90000"/>
              </a:lnSpc>
              <a:spcAft>
                <a:spcPts val="0"/>
              </a:spcAft>
            </a:pPr>
            <a:r>
              <a:rPr lang="en-US" altLang="en-US" sz="4267" kern="0" dirty="0">
                <a:solidFill>
                  <a:srgbClr val="FFFF00"/>
                </a:solidFill>
                <a:latin typeface="Arial"/>
              </a:rPr>
              <a:t>News and Update</a:t>
            </a:r>
          </a:p>
          <a:p>
            <a:pPr eaLnBrk="1" hangingPunct="1">
              <a:lnSpc>
                <a:spcPct val="90000"/>
              </a:lnSpc>
            </a:pPr>
            <a:endParaRPr lang="en-US" altLang="en-US" sz="2667" kern="0" dirty="0">
              <a:solidFill>
                <a:srgbClr val="FFFF00"/>
              </a:solidFill>
              <a:latin typeface="Arial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219200" y="3964353"/>
            <a:ext cx="9753600" cy="101600"/>
          </a:xfrm>
          <a:prstGeom prst="rect">
            <a:avLst/>
          </a:prstGeom>
          <a:gradFill rotWithShape="0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68" tIns="60936" rIns="121868" bIns="60936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400" b="1" i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000" b="1" i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3733" b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0" y="4597404"/>
            <a:ext cx="12192000" cy="1633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21868" tIns="60936" rIns="121868" bIns="60936">
            <a:spAutoFit/>
          </a:bodyPr>
          <a:lstStyle/>
          <a:p>
            <a:pPr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3733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John De Block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Warning Coordination Meteorologist</a:t>
            </a:r>
          </a:p>
          <a:p>
            <a:pPr algn="ctr" eaLnBrk="0" fontAlgn="base" hangingPunct="0">
              <a:lnSpc>
                <a:spcPct val="50000"/>
              </a:lnSpc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sz="32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NWS Forecast Office Birmingham</a:t>
            </a: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1219200" y="2463800"/>
            <a:ext cx="9753600" cy="101600"/>
          </a:xfrm>
          <a:prstGeom prst="rect">
            <a:avLst/>
          </a:prstGeom>
          <a:gradFill rotWithShape="0">
            <a:gsLst>
              <a:gs pos="0">
                <a:srgbClr val="76002F"/>
              </a:gs>
              <a:gs pos="50000">
                <a:srgbClr val="FF0066"/>
              </a:gs>
              <a:gs pos="100000">
                <a:srgbClr val="76002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68" tIns="60936" rIns="121868" bIns="60936" anchor="ctr"/>
          <a:lstStyle>
            <a:lvl1pPr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800" b="1"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400" b="1" i="1"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•"/>
              <a:defRPr sz="2000" b="1"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–"/>
              <a:defRPr sz="2000" b="1" i="1"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buChar char="»"/>
              <a:defRPr sz="2000" b="1">
                <a:solidFill>
                  <a:schemeClr val="bg1"/>
                </a:solidFill>
                <a:latin typeface="Arial" charset="0"/>
              </a:defRPr>
            </a:lvl9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altLang="en-US" sz="3733" b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2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2505075" y="27340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sz="4000" i="1" kern="0" dirty="0" smtClean="0"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Alabama Tornadoes by County and Percent EF-scale 1950-2017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209949" y="5605319"/>
            <a:ext cx="2982051" cy="1235736"/>
            <a:chOff x="6644481" y="5620609"/>
            <a:chExt cx="2982051" cy="1235736"/>
          </a:xfrm>
        </p:grpSpPr>
        <p:sp>
          <p:nvSpPr>
            <p:cNvPr id="4" name="Rectangle 3"/>
            <p:cNvSpPr/>
            <p:nvPr/>
          </p:nvSpPr>
          <p:spPr>
            <a:xfrm>
              <a:off x="6644481" y="5849209"/>
              <a:ext cx="2982051" cy="1007136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68" tIns="45684" rIns="91368" bIns="45684" rtlCol="0" anchor="ctr"/>
            <a:lstStyle/>
            <a:p>
              <a:pPr algn="ctr" defTabSz="910789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5601" y="5958434"/>
              <a:ext cx="787535" cy="788674"/>
            </a:xfrm>
            <a:prstGeom prst="rect">
              <a:avLst/>
            </a:prstGeom>
            <a:solidFill>
              <a:schemeClr val="tx1"/>
            </a:solidFill>
            <a:effectLst>
              <a:outerShdw blurRad="50800" dist="38100" dir="2700000" algn="tl" rotWithShape="0">
                <a:prstClr val="black">
                  <a:alpha val="75000"/>
                </a:prstClr>
              </a:outerShdw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518467" y="5958434"/>
              <a:ext cx="2108065" cy="83099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pPr algn="ctr" defTabSz="911509"/>
              <a:r>
                <a:rPr lang="en-US" b="1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75000"/>
                      </a:prstClr>
                    </a:outerShdw>
                  </a:effectLst>
                  <a:latin typeface="Segoe Print" panose="02000600000000000000" pitchFamily="2" charset="0"/>
                </a:rPr>
                <a:t>Birmingham Alabama</a:t>
              </a:r>
              <a:endParaRPr lang="en-US" b="1" dirty="0"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75000"/>
                    </a:prstClr>
                  </a:outerShdw>
                </a:effectLst>
                <a:latin typeface="Segoe Print" panose="02000600000000000000" pitchFamily="2" charset="0"/>
              </a:endParaRPr>
            </a:p>
          </p:txBody>
        </p:sp>
        <p:sp>
          <p:nvSpPr>
            <p:cNvPr id="7" name="TextBox 1"/>
            <p:cNvSpPr txBox="1"/>
            <p:nvPr/>
          </p:nvSpPr>
          <p:spPr>
            <a:xfrm>
              <a:off x="6644481" y="5620609"/>
              <a:ext cx="2982051" cy="228588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100" b="1" dirty="0" smtClean="0">
                  <a:solidFill>
                    <a:schemeClr val="bg1"/>
                  </a:solidFill>
                </a:rPr>
                <a:t>Source NWS-BMX and SPC</a:t>
              </a:r>
              <a:endParaRPr lang="en-US" sz="11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88124" y="1948502"/>
            <a:ext cx="1394351" cy="28956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779" y="514202"/>
            <a:ext cx="5083357" cy="7312918"/>
          </a:xfrm>
          <a:prstGeom prst="rect">
            <a:avLst/>
          </a:prstGeom>
        </p:spPr>
      </p:pic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8108133"/>
              </p:ext>
            </p:extLst>
          </p:nvPr>
        </p:nvGraphicFramePr>
        <p:xfrm>
          <a:off x="3660629" y="154451"/>
          <a:ext cx="7118642" cy="64837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3381827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487" y="1133053"/>
            <a:ext cx="10058401" cy="7773472"/>
          </a:xfrm>
          <a:prstGeom prst="rect">
            <a:avLst/>
          </a:prstGeom>
        </p:spPr>
      </p:pic>
      <p:sp>
        <p:nvSpPr>
          <p:cNvPr id="3" name="TextBox 2"/>
          <p:cNvSpPr txBox="1">
            <a:spLocks noChangeAspect="1"/>
          </p:cNvSpPr>
          <p:nvPr/>
        </p:nvSpPr>
        <p:spPr>
          <a:xfrm>
            <a:off x="1351720" y="-79512"/>
            <a:ext cx="94620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uLnTx/>
                <a:uFillTx/>
                <a:latin typeface="Arial" charset="0"/>
              </a:rPr>
              <a:t>Violent Long Track Tornadoes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uLnTx/>
                <a:uFillTx/>
                <a:latin typeface="Arial" charset="0"/>
              </a:rPr>
              <a:t>1950-2011</a:t>
            </a:r>
          </a:p>
        </p:txBody>
      </p:sp>
    </p:spTree>
    <p:extLst>
      <p:ext uri="{BB962C8B-B14F-4D97-AF65-F5344CB8AC3E}">
        <p14:creationId xmlns:p14="http://schemas.microsoft.com/office/powerpoint/2010/main" val="135307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Lone Grove Tornado">
            <a:hlinkClick r:id="rId2" tooltip="Lone Grove Tornado"/>
          </p:cNvPr>
          <p:cNvPicPr>
            <a:picLocks noChangeAspect="1" noChangeArrowheads="1"/>
          </p:cNvPicPr>
          <p:nvPr/>
        </p:nvPicPr>
        <p:blipFill>
          <a:blip r:embed="rId3" cstate="print">
            <a:lum bright="-36000" contrast="-84000"/>
          </a:blip>
          <a:srcRect/>
          <a:stretch>
            <a:fillRect/>
          </a:stretch>
        </p:blipFill>
        <p:spPr bwMode="auto">
          <a:xfrm>
            <a:off x="1209261" y="956987"/>
            <a:ext cx="9776791" cy="7011357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523999" y="82828"/>
            <a:ext cx="9144000" cy="1470025"/>
          </a:xfrm>
          <a:prstGeom prst="rect">
            <a:avLst/>
          </a:prstGeom>
        </p:spPr>
        <p:txBody>
          <a:bodyPr/>
          <a:lstStyle/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kern="0" dirty="0" smtClean="0">
                <a:solidFill>
                  <a:srgbClr val="FFFF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latin typeface="Arial"/>
              </a:rPr>
              <a:t>Customers and Partners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3999" y="1616768"/>
            <a:ext cx="915393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uLnTx/>
                <a:uFillTx/>
              </a:rPr>
              <a:t>    State, County, Local EM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uLnTx/>
                <a:uFillTx/>
              </a:rPr>
              <a:t>    Federal Agencies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uLnTx/>
                <a:uFillTx/>
              </a:rPr>
              <a:t>    Media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uLnTx/>
                <a:uFillTx/>
              </a:rPr>
              <a:t>    Public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00FF00"/>
                </a:solidFill>
                <a:effectLst>
                  <a:outerShdw blurRad="38100" dist="38100" dir="2700000" algn="ctr" rotWithShape="0">
                    <a:srgbClr val="000000"/>
                  </a:outerShdw>
                </a:effectLst>
                <a:uLnTx/>
                <a:uFillTx/>
              </a:rPr>
              <a:t>    Commercial Enterprise</a:t>
            </a: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80808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52973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543684" y="924221"/>
            <a:ext cx="4593728" cy="3017520"/>
            <a:chOff x="1543685" y="1159004"/>
            <a:chExt cx="4239183" cy="2784627"/>
          </a:xfrm>
        </p:grpSpPr>
        <p:pic>
          <p:nvPicPr>
            <p:cNvPr id="1026" name="Picture 2" descr="http://www.soundslikenashville.com/wp-content/uploads/2011/08/Indiana-State-Fair-Collapse-CountryMusicIsLove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68584" y="1159004"/>
              <a:ext cx="4176939" cy="2784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1543685" y="1227132"/>
              <a:ext cx="4226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</a:rPr>
                <a:t>Indiana State Fair, Aug 2011</a:t>
              </a:r>
              <a:endParaRPr lang="en-US" sz="28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954821" y="1750352"/>
              <a:ext cx="82804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wgna.com</a:t>
              </a:r>
              <a:endParaRPr lang="en-US" sz="12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170110" y="3398834"/>
            <a:ext cx="4926069" cy="3282873"/>
            <a:chOff x="170110" y="3398834"/>
            <a:chExt cx="4926069" cy="3282873"/>
          </a:xfrm>
        </p:grpSpPr>
        <p:pic>
          <p:nvPicPr>
            <p:cNvPr id="1032" name="Picture 8" descr="NASCAR fan killed, 9 others wounded, in lightning strikes at Pocono RacewayÂ 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110" y="3398834"/>
              <a:ext cx="4926069" cy="3282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519776" y="3481348"/>
              <a:ext cx="415043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</a:rPr>
                <a:t>Pocono Raceway, Aug 2012</a:t>
              </a:r>
              <a:endParaRPr lang="en-US" sz="28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163868" y="6435486"/>
              <a:ext cx="93166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NY Daily News</a:t>
              </a:r>
              <a:endParaRPr lang="en-US" sz="1000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451492" y="191851"/>
            <a:ext cx="93828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What do these events have in common?</a:t>
            </a:r>
            <a:endParaRPr lang="en-US" sz="4400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0557" y="1699490"/>
            <a:ext cx="1476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5 fatalities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40 injured</a:t>
            </a:r>
            <a:endParaRPr lang="en-US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6334673" y="925098"/>
            <a:ext cx="4616802" cy="2648890"/>
            <a:chOff x="6334673" y="925098"/>
            <a:chExt cx="4616802" cy="2648890"/>
          </a:xfrm>
        </p:grpSpPr>
        <p:pic>
          <p:nvPicPr>
            <p:cNvPr id="1036" name="Picture 12" descr="14 fans injured after structure collapses before Backstreet Boys Oklahoma concert (PHOTOS, VIDEO)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34673" y="939269"/>
              <a:ext cx="4616802" cy="2595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10173357" y="3296989"/>
              <a:ext cx="59695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rt.com</a:t>
              </a:r>
              <a:endParaRPr lang="en-US" sz="12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371082" y="925098"/>
              <a:ext cx="4373469" cy="5806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err="1" smtClean="0"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</a:rPr>
                <a:t>WinStar</a:t>
              </a:r>
              <a:r>
                <a:rPr lang="en-US" sz="2800" dirty="0" smtClean="0"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</a:rPr>
                <a:t> Casino, Aug 2018</a:t>
              </a:r>
              <a:endParaRPr lang="en-US" sz="28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409241" y="4720902"/>
            <a:ext cx="14768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2 fatalities</a:t>
            </a:r>
          </a:p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50 injured</a:t>
            </a:r>
            <a:endParaRPr lang="en-US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40821" y="5850710"/>
            <a:ext cx="12963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1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 fatality</a:t>
            </a:r>
          </a:p>
          <a:p>
            <a:r>
              <a:rPr lang="en-US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9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 injured</a:t>
            </a:r>
            <a:endParaRPr lang="en-US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6891720" y="3736351"/>
            <a:ext cx="5238867" cy="3017520"/>
            <a:chOff x="6990576" y="3785779"/>
            <a:chExt cx="5027765" cy="2895928"/>
          </a:xfrm>
        </p:grpSpPr>
        <p:pic>
          <p:nvPicPr>
            <p:cNvPr id="1034" name="Picture 10" descr="https://storage.googleapis.com/afs-prod/media/media:f7e1623eaded474e94c81d3f73f0e15b/800.jpe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0576" y="3803311"/>
              <a:ext cx="5027765" cy="2878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6990576" y="3785779"/>
              <a:ext cx="5027765" cy="5232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15000"/>
                  </a:schemeClr>
                </a:gs>
                <a:gs pos="25000">
                  <a:schemeClr val="tx2">
                    <a:lumMod val="60000"/>
                    <a:lumOff val="40000"/>
                    <a:alpha val="70000"/>
                  </a:schemeClr>
                </a:gs>
                <a:gs pos="75000">
                  <a:schemeClr val="tx2">
                    <a:lumMod val="60000"/>
                    <a:lumOff val="40000"/>
                    <a:alpha val="70000"/>
                  </a:schemeClr>
                </a:gs>
                <a:gs pos="100000">
                  <a:schemeClr val="bg1">
                    <a:lumMod val="5000"/>
                    <a:lumOff val="95000"/>
                    <a:alpha val="15000"/>
                  </a:schemeClr>
                </a:gs>
              </a:gsLst>
              <a:lin ang="5400000" scaled="1"/>
            </a:gradFill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</a:rPr>
                <a:t>New Hampshire Circus, Aug 2015</a:t>
              </a:r>
              <a:endParaRPr lang="en-US" sz="28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1045189" y="6404708"/>
              <a:ext cx="97315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apnews.com</a:t>
              </a:r>
              <a:endParaRPr lang="en-US" sz="1200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0951475" y="1565027"/>
            <a:ext cx="1071897" cy="830997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14 </a:t>
            </a:r>
          </a:p>
          <a:p>
            <a:pPr algn="ctr"/>
            <a:r>
              <a:rPr lang="en-US" dirty="0" smtClean="0">
                <a:solidFill>
                  <a:srgbClr val="FFFF00"/>
                </a:solidFill>
              </a:rPr>
              <a:t>injured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951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7" grpId="0"/>
      <p:bldP spid="1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456800" y="19076"/>
            <a:ext cx="926189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Duck </a:t>
            </a:r>
            <a:r>
              <a:rPr lang="en-US" sz="4400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Doat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 Disaster, Table Rock Lake MO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Jul 24, 2018</a:t>
            </a:r>
            <a:endParaRPr lang="en-US" sz="4400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9861" y="5051053"/>
            <a:ext cx="2501939" cy="1200329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17 Fatalities</a:t>
            </a:r>
          </a:p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7 injured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1026" name="Picture 2" descr="Image result for duck boat disas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39121"/>
            <a:ext cx="6112777" cy="343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ide the duck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0" name="Picture 6" descr="Ride the duck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311" y="1713343"/>
            <a:ext cx="4383814" cy="2191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duck boat disast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4" y="4524191"/>
            <a:ext cx="3677781" cy="2069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Image result for duck boat disast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9450" y="3308760"/>
            <a:ext cx="4959536" cy="34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114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5374" y="1475565"/>
            <a:ext cx="15780648" cy="370272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314" y="3170584"/>
            <a:ext cx="6237355" cy="350851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52300" y="19076"/>
            <a:ext cx="62708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Traditions Park, Hayden AL</a:t>
            </a:r>
          </a:p>
          <a:p>
            <a:pPr algn="ctr"/>
            <a:r>
              <a:rPr lang="en-US" sz="440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</a:rPr>
              <a:t>Aug 16, 2018</a:t>
            </a:r>
            <a:endParaRPr lang="en-US" sz="4400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6805" y="5897794"/>
            <a:ext cx="2108543" cy="646331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12 injured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31" y="1990309"/>
            <a:ext cx="6608416" cy="371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31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5116516" y="34559"/>
            <a:ext cx="1980029" cy="101566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 b="1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IDSS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65217" y="1152378"/>
            <a:ext cx="9107905" cy="58477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b="1" u="sng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Impact-based Decision Support </a:t>
            </a:r>
            <a:r>
              <a:rPr lang="en-US" sz="3200" b="1" u="sng" dirty="0" smtClean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Services</a:t>
            </a:r>
            <a:endParaRPr lang="en-US" sz="3200" b="1" u="sng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7202" y="1821377"/>
            <a:ext cx="10843936" cy="2246769"/>
          </a:xfrm>
          <a:prstGeom prst="rect">
            <a:avLst/>
          </a:prstGeom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community resilience in the face of increasing vulnerability to extreme weather…</a:t>
            </a:r>
          </a:p>
          <a:p>
            <a:endParaRPr lang="en-US" sz="20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…by building local relationships with partners to help them better prepare communities for extraordinary events.</a:t>
            </a:r>
          </a:p>
          <a:p>
            <a:endParaRPr lang="en-US" sz="2000" dirty="0">
              <a:solidFill>
                <a:srgbClr val="FFFF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solidFill>
                  <a:srgbClr val="FFFF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NWS provides relevant information and interpretive services to enable core partner’s decisions.</a:t>
            </a:r>
          </a:p>
        </p:txBody>
      </p:sp>
      <p:pic>
        <p:nvPicPr>
          <p:cNvPr id="14" name="Picture 2" descr="Image result for dss nws noa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47" y="4184817"/>
            <a:ext cx="3441031" cy="2586773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dss nws no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205" y="3838074"/>
            <a:ext cx="3749706" cy="2812280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Image result for dss nws noaa prescribed bur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979" y="4009615"/>
            <a:ext cx="3664405" cy="2736995"/>
          </a:xfrm>
          <a:prstGeom prst="rect">
            <a:avLst/>
          </a:prstGeom>
          <a:noFill/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3619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375" y="1057275"/>
            <a:ext cx="7734300" cy="58007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Webinars/Briefings</a:t>
            </a:r>
            <a:endParaRPr lang="en-US" sz="6400" b="1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956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5400" y="885914"/>
            <a:ext cx="8236825" cy="5972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iNWS</a:t>
            </a:r>
            <a:endParaRPr lang="en-US" sz="6400" b="1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41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5" y="1276350"/>
            <a:ext cx="6261100" cy="46958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050" y="1976437"/>
            <a:ext cx="6381750" cy="47863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Impact Graphics</a:t>
            </a:r>
            <a:endParaRPr lang="en-US" sz="6400" b="1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2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www.weather.gov/images/about/banner/Banner-WHOWEARE-CH-01-07-31-17-04-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77" y="1301333"/>
            <a:ext cx="12207240" cy="3428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7261" y="1447804"/>
            <a:ext cx="11310730" cy="5340622"/>
          </a:xfrm>
          <a:prstGeom prst="rect">
            <a:avLst/>
          </a:prstGeom>
          <a:solidFill>
            <a:schemeClr val="tx1">
              <a:alpha val="31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Federal Agency under the Department of Commerce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 branch of the National Oceanic and Atmospheric Administration ( NOAA)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122 </a:t>
            </a:r>
            <a:r>
              <a:rPr lang="en-US" sz="3000" i="1" u="sng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LOCAL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 forecast offices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Annual budget (2018) of approximately $1.15 Billion, about  $3.50 per U.S. Citizen</a:t>
            </a: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About 5,000 employees nationwide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The only entity to issue </a:t>
            </a:r>
            <a:r>
              <a:rPr lang="en-US" sz="3000" i="1" u="sng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OFFICIAL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 severe weather watches and warnings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0250" y="0"/>
            <a:ext cx="519579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66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0182 -0.33564 " pathEditMode="relative" rAng="0" ptsTypes="AA">
                                      <p:cBhvr>
                                        <p:cTn id="16" dur="63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1678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l="10417" r="10417"/>
          <a:stretch/>
        </p:blipFill>
        <p:spPr>
          <a:xfrm>
            <a:off x="176463" y="1092585"/>
            <a:ext cx="5337688" cy="472714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4545" y="1092579"/>
            <a:ext cx="6659696" cy="42173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5307" y="3886588"/>
            <a:ext cx="6535301" cy="303201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3654" y="3770145"/>
            <a:ext cx="4342551" cy="584775"/>
          </a:xfrm>
          <a:prstGeom prst="rect">
            <a:avLst/>
          </a:prstGeom>
          <a:noFill/>
          <a:effectLst>
            <a:outerShdw blurRad="25400" dist="254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www.weather.gov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Webpages</a:t>
            </a:r>
          </a:p>
        </p:txBody>
      </p:sp>
    </p:spTree>
    <p:extLst>
      <p:ext uri="{BB962C8B-B14F-4D97-AF65-F5344CB8AC3E}">
        <p14:creationId xmlns:p14="http://schemas.microsoft.com/office/powerpoint/2010/main" val="5226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349" y="1066703"/>
            <a:ext cx="5349181" cy="48102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7677" y="1066703"/>
            <a:ext cx="6610998" cy="431551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Webpages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7176" y="3895252"/>
            <a:ext cx="6667824" cy="394377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3654" y="3770145"/>
            <a:ext cx="4342551" cy="584775"/>
          </a:xfrm>
          <a:prstGeom prst="rect">
            <a:avLst/>
          </a:prstGeom>
          <a:noFill/>
          <a:effectLst>
            <a:outerShdw blurRad="25400" dist="254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www.weather.gov</a:t>
            </a:r>
          </a:p>
        </p:txBody>
      </p:sp>
    </p:spTree>
    <p:extLst>
      <p:ext uri="{BB962C8B-B14F-4D97-AF65-F5344CB8AC3E}">
        <p14:creationId xmlns:p14="http://schemas.microsoft.com/office/powerpoint/2010/main" val="289079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545" y="1104123"/>
            <a:ext cx="7572375" cy="486727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Webpages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7" y="1109305"/>
            <a:ext cx="5323861" cy="52835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3730" y="3886588"/>
            <a:ext cx="6506878" cy="305436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3654" y="3770145"/>
            <a:ext cx="4342551" cy="584775"/>
          </a:xfrm>
          <a:prstGeom prst="rect">
            <a:avLst/>
          </a:prstGeom>
          <a:noFill/>
          <a:effectLst>
            <a:outerShdw blurRad="25400" dist="254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www.weather.gov</a:t>
            </a:r>
          </a:p>
        </p:txBody>
      </p:sp>
    </p:spTree>
    <p:extLst>
      <p:ext uri="{BB962C8B-B14F-4D97-AF65-F5344CB8AC3E}">
        <p14:creationId xmlns:p14="http://schemas.microsoft.com/office/powerpoint/2010/main" val="971553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1147" y="1092579"/>
            <a:ext cx="7553325" cy="48577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463" y="1092579"/>
            <a:ext cx="5357797" cy="50740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5361" y="3886588"/>
            <a:ext cx="6547529" cy="307648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23654" y="3770145"/>
            <a:ext cx="4342551" cy="584775"/>
          </a:xfrm>
          <a:prstGeom prst="rect">
            <a:avLst/>
          </a:prstGeom>
          <a:noFill/>
          <a:effectLst>
            <a:outerShdw blurRad="25400" dist="25400" dir="2700000" algn="ctr" rotWithShape="0">
              <a:srgbClr val="000000">
                <a:alpha val="99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www.weather.gov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 Webpages</a:t>
            </a:r>
          </a:p>
        </p:txBody>
      </p:sp>
    </p:spTree>
    <p:extLst>
      <p:ext uri="{BB962C8B-B14F-4D97-AF65-F5344CB8AC3E}">
        <p14:creationId xmlns:p14="http://schemas.microsoft.com/office/powerpoint/2010/main" val="320981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21" y="1097891"/>
            <a:ext cx="9935508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426601" y="-37266"/>
            <a:ext cx="772805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err="1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NWSChat</a:t>
            </a:r>
            <a:endParaRPr lang="en-US" sz="6400" b="1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38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"/>
          <p:cNvSpPr txBox="1">
            <a:spLocks noRot="1" noChangeArrowheads="1"/>
          </p:cNvSpPr>
          <p:nvPr/>
        </p:nvSpPr>
        <p:spPr bwMode="auto">
          <a:xfrm>
            <a:off x="2006765" y="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Important!</a:t>
            </a:r>
            <a:endParaRPr kumimoji="0" 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ctr" rotWithShape="0">
                  <a:srgbClr val="00000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24" name="Line 4"/>
          <p:cNvSpPr>
            <a:spLocks noChangeShapeType="1"/>
          </p:cNvSpPr>
          <p:nvPr/>
        </p:nvSpPr>
        <p:spPr bwMode="auto">
          <a:xfrm>
            <a:off x="2898940" y="965200"/>
            <a:ext cx="6324600" cy="0"/>
          </a:xfrm>
          <a:prstGeom prst="line">
            <a:avLst/>
          </a:prstGeom>
          <a:noFill/>
          <a:ln w="76200">
            <a:solidFill>
              <a:srgbClr val="FFFF00"/>
            </a:solidFill>
            <a:round/>
            <a:headEnd/>
            <a:tailEnd/>
          </a:ln>
          <a:effectLst>
            <a:outerShdw blurRad="50800" dist="50800" dir="2700000" algn="ctr" rotWithShape="0">
              <a:srgbClr val="000000"/>
            </a:outerShdw>
          </a:effec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b="1">
              <a:solidFill>
                <a:srgbClr val="00FF00"/>
              </a:solidFill>
              <a:latin typeface="Arial" charset="0"/>
            </a:endParaRPr>
          </a:p>
        </p:txBody>
      </p: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00" y="1231541"/>
            <a:ext cx="7339012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27"/>
          <p:cNvGrpSpPr>
            <a:grpSpLocks/>
          </p:cNvGrpSpPr>
          <p:nvPr/>
        </p:nvGrpSpPr>
        <p:grpSpPr bwMode="auto">
          <a:xfrm>
            <a:off x="8506077" y="1231656"/>
            <a:ext cx="3381121" cy="5523701"/>
            <a:chOff x="6783869" y="2269944"/>
            <a:chExt cx="3381035" cy="5523701"/>
          </a:xfrm>
        </p:grpSpPr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6783869" y="2269944"/>
              <a:ext cx="3381035" cy="5486285"/>
            </a:xfrm>
            <a:prstGeom prst="rect">
              <a:avLst/>
            </a:prstGeom>
            <a:solidFill>
              <a:srgbClr val="000000">
                <a:alpha val="81175"/>
              </a:srgbClr>
            </a:solidFill>
            <a:ln w="9525" algn="ctr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66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rgbClr val="FFFF66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rgbClr val="FFFF66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rgbClr val="FFFF66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rgbClr val="FFFF66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66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66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66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rgbClr val="FFFF66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 smtClean="0">
                <a:ln>
                  <a:noFill/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202831" y="2507520"/>
              <a:ext cx="2543110" cy="92233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Polygon Warnings vs. 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Weather Radio/Sirens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6820590" y="3823327"/>
              <a:ext cx="3215982" cy="39703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marR="0" lvl="0" indent="-2857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Polygon warnings cover </a:t>
              </a:r>
              <a:r>
                <a:rPr kumimoji="0" lang="en-US" sz="1800" b="1" i="1" u="sng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PORTIONS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 of counties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marL="285750" marR="0" lvl="0" indent="-2857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Weather Radios and most tornado sirens are sounded for the </a:t>
              </a:r>
              <a:r>
                <a:rPr kumimoji="0" lang="en-US" sz="1800" b="1" i="1" u="sng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ENTIRE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 county</a:t>
              </a: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uLnTx/>
                <a:uFillTx/>
                <a:latin typeface="Arial" charset="0"/>
              </a:endParaRPr>
            </a:p>
            <a:p>
              <a:pPr marL="285750" marR="0" lvl="0" indent="-28575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>
                    <a:outerShdw blurRad="50800" dist="50800" dir="2700000" algn="ctr" rotWithShape="0">
                      <a:srgbClr val="000000">
                        <a:alpha val="99000"/>
                      </a:srgbClr>
                    </a:outerShdw>
                  </a:effectLst>
                  <a:uLnTx/>
                  <a:uFillTx/>
                  <a:latin typeface="Arial" charset="0"/>
                </a:rPr>
                <a:t>You may hear the outdoor sirens and your weather radio may go off without your exact location being in the warning.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9717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343" y="1718177"/>
            <a:ext cx="10693401" cy="5940039"/>
          </a:xfrm>
          <a:prstGeom prst="rect">
            <a:avLst/>
          </a:prstGeom>
          <a:noFill/>
        </p:spPr>
        <p:txBody>
          <a:bodyPr wrap="square" lIns="121868" tIns="60936" rIns="121868" bIns="60936" rtlCol="0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altLang="en-US" sz="3600" b="1" kern="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rial"/>
              </a:rPr>
              <a:t>Understand and </a:t>
            </a:r>
            <a:r>
              <a:rPr lang="en-US" altLang="en-US" sz="3600" b="1" i="1" u="sng" kern="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rial"/>
              </a:rPr>
              <a:t>support</a:t>
            </a:r>
            <a:r>
              <a:rPr lang="en-US" altLang="en-US" sz="3600" b="1" kern="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rial"/>
              </a:rPr>
              <a:t> the relationship your EM has with the NWS</a:t>
            </a:r>
            <a:endParaRPr lang="en-US" altLang="en-US" sz="3600" b="1" kern="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altLang="en-US" sz="3600" b="1" kern="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rial"/>
              </a:rPr>
              <a:t>Help create a culture of preparedness</a:t>
            </a:r>
          </a:p>
          <a:p>
            <a:pPr lv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altLang="en-US" sz="3600" b="1" kern="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rial"/>
              </a:rPr>
              <a:t>Don’t hesitate to ask for help!</a:t>
            </a:r>
          </a:p>
          <a:p>
            <a:pPr lv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r>
              <a:rPr lang="en-US" altLang="en-US" sz="3600" b="1" kern="0" dirty="0" smtClean="0">
                <a:solidFill>
                  <a:srgbClr val="FFFFFF"/>
                </a:solidFill>
                <a:effectLst>
                  <a:outerShdw blurRad="50800" dist="50800" dir="5400000" algn="ctr" rotWithShape="0">
                    <a:srgbClr val="000000">
                      <a:alpha val="99000"/>
                    </a:srgbClr>
                  </a:outerShdw>
                </a:effectLst>
                <a:latin typeface="Arial"/>
              </a:rPr>
              <a:t>Let others know about us and how we’re doing</a:t>
            </a:r>
          </a:p>
          <a:p>
            <a:pPr lv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altLang="en-US" sz="3600" b="1" kern="0" dirty="0" smtClean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  <a:latin typeface="Arial"/>
            </a:endParaRPr>
          </a:p>
          <a:p>
            <a:pPr lvl="0" eaLnBrk="0" fontAlgn="base" hangingPunct="0">
              <a:spcBef>
                <a:spcPct val="20000"/>
              </a:spcBef>
              <a:spcAft>
                <a:spcPct val="50000"/>
              </a:spcAft>
              <a:buClr>
                <a:srgbClr val="FF0066"/>
              </a:buClr>
              <a:defRPr/>
            </a:pPr>
            <a:endParaRPr lang="en-US" altLang="en-US" sz="3600" b="1" kern="0" dirty="0">
              <a:solidFill>
                <a:srgbClr val="FFFFFF"/>
              </a:solidFill>
              <a:effectLst>
                <a:outerShdw blurRad="50800" dist="50800" dir="5400000" algn="ctr" rotWithShape="0">
                  <a:srgbClr val="000000">
                    <a:alpha val="99000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 bwMode="auto">
          <a:xfrm>
            <a:off x="1333500" y="38111"/>
            <a:ext cx="954405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kern="0" dirty="0" smtClean="0">
                <a:latin typeface="Arial"/>
              </a:rPr>
              <a:t>What can YOU do to help your county be </a:t>
            </a:r>
            <a:r>
              <a:rPr lang="en-US" altLang="en-US" kern="0" dirty="0" err="1" smtClean="0">
                <a:latin typeface="Arial"/>
              </a:rPr>
              <a:t>WeatherReady</a:t>
            </a:r>
            <a:r>
              <a:rPr lang="en-US" altLang="en-US" kern="0" dirty="0" smtClean="0">
                <a:latin typeface="Arial"/>
              </a:rPr>
              <a:t>?</a:t>
            </a:r>
            <a:endParaRPr lang="en-US" altLang="en-US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9048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3" y="38109"/>
            <a:ext cx="1036320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sz="5333" kern="0" dirty="0" smtClean="0">
                <a:latin typeface="Arial"/>
              </a:rPr>
              <a:t>NWS Birmingham</a:t>
            </a:r>
            <a:endParaRPr lang="en-US" altLang="en-US" sz="5333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5907" y="938079"/>
            <a:ext cx="95504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en-US" sz="5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1 Year Ago Staffing</a:t>
            </a:r>
            <a:endParaRPr lang="en-US" sz="5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17506" y="2136014"/>
            <a:ext cx="10602041" cy="60346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10(8) Forecasters (down 2) (p/maternity)</a:t>
            </a:r>
          </a:p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2 HMT/Interns (down 2)</a:t>
            </a:r>
          </a:p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No </a:t>
            </a: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ASA, ITO</a:t>
            </a: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, MIC (John and Kevin alternate)</a:t>
            </a:r>
          </a:p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20(18) of 26</a:t>
            </a:r>
          </a:p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Hiring Freeze?</a:t>
            </a:r>
          </a:p>
        </p:txBody>
      </p:sp>
    </p:spTree>
    <p:extLst>
      <p:ext uri="{BB962C8B-B14F-4D97-AF65-F5344CB8AC3E}">
        <p14:creationId xmlns:p14="http://schemas.microsoft.com/office/powerpoint/2010/main" val="323406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3" y="38109"/>
            <a:ext cx="1036320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sz="5333" kern="0" dirty="0" smtClean="0">
                <a:latin typeface="Arial"/>
              </a:rPr>
              <a:t>NWS Birmingham</a:t>
            </a:r>
            <a:endParaRPr lang="en-US" altLang="en-US" sz="5333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5907" y="938079"/>
            <a:ext cx="95504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r>
              <a:rPr lang="en-US" sz="5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Today’s Staffing</a:t>
            </a:r>
            <a:endParaRPr lang="en-US" sz="5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17507" y="2136014"/>
            <a:ext cx="9860096" cy="6034617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FULLY STAFFED forecast staff!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MIC Chris Darden reported in July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No ITO</a:t>
            </a:r>
            <a:endParaRPr lang="en-US" sz="42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25 </a:t>
            </a: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of 26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How do you keep good people from leaving?</a:t>
            </a:r>
            <a:endParaRPr lang="en-US" sz="42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5066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3" y="38109"/>
            <a:ext cx="1036320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sz="5333" kern="0" dirty="0" smtClean="0">
                <a:latin typeface="Arial"/>
              </a:rPr>
              <a:t>NWS Tallahassee</a:t>
            </a:r>
            <a:endParaRPr lang="en-US" altLang="en-US" sz="5333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5907" y="938079"/>
            <a:ext cx="95504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endParaRPr lang="en-US" sz="5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17506" y="1787671"/>
            <a:ext cx="10482394" cy="449882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MIC Tom Johnstone reports next week</a:t>
            </a:r>
          </a:p>
          <a:p>
            <a:pPr marL="857239" lvl="1" indent="-457189" defTabSz="1219170">
              <a:defRPr/>
            </a:pPr>
            <a:r>
              <a:rPr lang="en-US" sz="3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Eager to get on board and meet everyone!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4</a:t>
            </a:r>
            <a:r>
              <a:rPr lang="en-US" sz="4267" baseline="30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th</a:t>
            </a: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 Intern reports the following week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Still short 1 forecaster</a:t>
            </a:r>
          </a:p>
        </p:txBody>
      </p:sp>
    </p:spTree>
    <p:extLst>
      <p:ext uri="{BB962C8B-B14F-4D97-AF65-F5344CB8AC3E}">
        <p14:creationId xmlns:p14="http://schemas.microsoft.com/office/powerpoint/2010/main" val="4289743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47261" y="1447804"/>
            <a:ext cx="11310730" cy="5340622"/>
          </a:xfrm>
          <a:prstGeom prst="rect">
            <a:avLst/>
          </a:prstGeom>
          <a:solidFill>
            <a:schemeClr val="tx1">
              <a:alpha val="3100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 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Federal Agency under the Department of Commerce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 branch of the National Oceanic and Atmospheric Administration ( NOAA)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122 </a:t>
            </a:r>
            <a:r>
              <a:rPr lang="en-US" sz="3000" i="1" u="sng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LOCAL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 forecast offices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Annual budget (2018) of approximately $1.15 Billion, about  $3.50 per U.S. Citizen</a:t>
            </a: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About 5,000 employees nationwide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  <a:p>
            <a:pPr marL="342900" indent="-342900" defTabSz="914400"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The only entity to issue </a:t>
            </a:r>
            <a:r>
              <a:rPr lang="en-US" sz="3000" i="1" u="sng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OFFICIAL</a:t>
            </a:r>
            <a:r>
              <a:rPr lang="en-US" sz="3000" dirty="0" smtClean="0">
                <a:solidFill>
                  <a:schemeClr val="bg1"/>
                </a:solidFill>
                <a:effectLst>
                  <a:outerShdw blurRad="63500" dist="63500" dir="2700000" algn="ctr" rotWithShape="0">
                    <a:srgbClr val="000000"/>
                  </a:outerShdw>
                </a:effectLst>
                <a:latin typeface="Arial"/>
              </a:rPr>
              <a:t> severe weather watches and warnings</a:t>
            </a:r>
            <a:endParaRPr lang="en-US" sz="3000" dirty="0">
              <a:solidFill>
                <a:schemeClr val="bg1"/>
              </a:solidFill>
              <a:effectLst>
                <a:outerShdw blurRad="63500" dist="63500" dir="2700000" algn="ctr" rotWithShape="0">
                  <a:srgbClr val="000000"/>
                </a:outerShdw>
              </a:effectLst>
              <a:latin typeface="Arial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2152" y="0"/>
            <a:ext cx="5195796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allAtOnce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3" y="38109"/>
            <a:ext cx="1036320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sz="5333" kern="0" dirty="0" smtClean="0">
                <a:latin typeface="Arial"/>
              </a:rPr>
              <a:t>NWS Mobile</a:t>
            </a:r>
            <a:endParaRPr lang="en-US" altLang="en-US" sz="5333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5907" y="938079"/>
            <a:ext cx="95504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endParaRPr lang="en-US" sz="5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17506" y="1787671"/>
            <a:ext cx="10482394" cy="449882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Down 2 forecasters/+ 1 on assignment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OPL Vacancy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RIP Currents!  9 Fatalities/4 AL</a:t>
            </a:r>
          </a:p>
          <a:p>
            <a:pPr marL="857239" lvl="1" indent="-457189" defTabSz="1219170">
              <a:defRPr/>
            </a:pPr>
            <a:r>
              <a:rPr lang="en-US" sz="3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It’s not a coastal problem</a:t>
            </a:r>
          </a:p>
        </p:txBody>
      </p:sp>
    </p:spTree>
    <p:extLst>
      <p:ext uri="{BB962C8B-B14F-4D97-AF65-F5344CB8AC3E}">
        <p14:creationId xmlns:p14="http://schemas.microsoft.com/office/powerpoint/2010/main" val="3593996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3" y="38109"/>
            <a:ext cx="1036320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sz="5333" kern="0" dirty="0" smtClean="0">
                <a:latin typeface="Arial"/>
              </a:rPr>
              <a:t>NWS Huntsville</a:t>
            </a:r>
            <a:endParaRPr lang="en-US" altLang="en-US" sz="5333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5907" y="938079"/>
            <a:ext cx="95504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endParaRPr lang="en-US" sz="5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17506" y="1787671"/>
            <a:ext cx="10482394" cy="4498829"/>
          </a:xfrm>
          <a:prstGeom prst="rect">
            <a:avLst/>
          </a:prstGeom>
        </p:spPr>
        <p:txBody>
          <a:bodyPr vert="horz" lIns="121920" tIns="60960" rIns="121920" bIns="6096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Down 3 Forecasters – hiring underway</a:t>
            </a:r>
            <a:endParaRPr lang="en-US" sz="42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No </a:t>
            </a: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MIC – vacancy announcement uncertain</a:t>
            </a:r>
            <a:endParaRPr lang="en-US" sz="42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  <a:p>
            <a:pPr marL="857239" lvl="1" indent="-457189" defTabSz="1219170">
              <a:defRPr/>
            </a:pPr>
            <a:r>
              <a:rPr lang="en-US" sz="3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WCM Paternity leave October</a:t>
            </a:r>
            <a:endParaRPr lang="en-US" sz="3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  <a:p>
            <a:pPr marL="457189" indent="-457189" defTabSz="1219170">
              <a:defRPr/>
            </a:pPr>
            <a:r>
              <a:rPr lang="en-US" sz="4267" dirty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Hiring Freeze?</a:t>
            </a:r>
          </a:p>
        </p:txBody>
      </p:sp>
    </p:spTree>
    <p:extLst>
      <p:ext uri="{BB962C8B-B14F-4D97-AF65-F5344CB8AC3E}">
        <p14:creationId xmlns:p14="http://schemas.microsoft.com/office/powerpoint/2010/main" val="2719965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 bwMode="auto">
          <a:xfrm>
            <a:off x="914403" y="38109"/>
            <a:ext cx="10363200" cy="1333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rgbClr val="00000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868" tIns="60936" rIns="121868" bIns="60936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altLang="en-US" sz="5333" kern="0" dirty="0" smtClean="0">
                <a:latin typeface="Arial"/>
              </a:rPr>
              <a:t>Coming up?</a:t>
            </a:r>
            <a:endParaRPr lang="en-US" altLang="en-US" sz="5333" kern="0" dirty="0">
              <a:latin typeface="Arial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315907" y="938079"/>
            <a:ext cx="9550400" cy="1524000"/>
          </a:xfrm>
          <a:prstGeom prst="rect">
            <a:avLst/>
          </a:prstGeom>
        </p:spPr>
        <p:txBody>
          <a:bodyPr vert="horz" lIns="121920" tIns="60960" rIns="121920" bIns="6096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defTabSz="1219170">
              <a:defRPr/>
            </a:pPr>
            <a:endParaRPr lang="en-US" sz="5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1417506" y="1787671"/>
            <a:ext cx="10482394" cy="4498829"/>
          </a:xfrm>
          <a:prstGeom prst="rect">
            <a:avLst/>
          </a:prstGeom>
        </p:spPr>
        <p:txBody>
          <a:bodyPr vert="horz" lIns="121920" tIns="60960" rIns="121920" bIns="6096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FOOTBALL!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Fall storm spotter training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Fall Severe Weather Awareness Day 10/24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BMX Open House 10/27</a:t>
            </a:r>
          </a:p>
          <a:p>
            <a:pPr marL="457189" indent="-457189" defTabSz="1219170">
              <a:defRPr/>
            </a:pPr>
            <a:r>
              <a:rPr lang="en-US" sz="42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Winter Weather Exercise 11/7</a:t>
            </a:r>
          </a:p>
          <a:p>
            <a:pPr marL="457189" indent="-457189" defTabSz="1219170">
              <a:defRPr/>
            </a:pPr>
            <a:r>
              <a:rPr lang="en-US" sz="3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Winter Weather Awareness Week 11/11-16</a:t>
            </a:r>
          </a:p>
          <a:p>
            <a:pPr marL="457189" indent="-457189" defTabSz="1219170">
              <a:defRPr/>
            </a:pPr>
            <a:r>
              <a:rPr lang="en-US" sz="3867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LEPC </a:t>
            </a:r>
            <a:r>
              <a:rPr lang="en-US" sz="3867" smtClean="0"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/>
              </a:rPr>
              <a:t>Meetings/Division Meetings</a:t>
            </a:r>
            <a:endParaRPr lang="en-US" sz="3867" dirty="0">
              <a:solidFill>
                <a:srgbClr val="FFFF00"/>
              </a:solidFill>
              <a:effectLst>
                <a:outerShdw blurRad="50800" dist="38100" dir="2700000" algn="tl" rotWithShape="0">
                  <a:prstClr val="black"/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724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2" descr="redcloud_NE_DougRaflik_wxnut_dot_n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64176" y="508751"/>
            <a:ext cx="9203824" cy="612172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96188" y="910388"/>
            <a:ext cx="5558191" cy="86733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6000" b="1" i="1" dirty="0" smtClean="0">
                <a:solidFill>
                  <a:schemeClr val="tx1"/>
                </a:solidFill>
                <a:effectLst/>
                <a:latin typeface="Times New Roman" pitchFamily="18" charset="0"/>
              </a:rPr>
              <a:t>Thank you!</a:t>
            </a: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8784389" y="6399648"/>
            <a:ext cx="2041863" cy="230832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900" b="1" dirty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Copyright Doug </a:t>
            </a:r>
            <a:r>
              <a:rPr lang="en-US" sz="900" b="1" dirty="0" err="1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Raflik</a:t>
            </a:r>
            <a:endParaRPr lang="en-US" sz="900" b="1" dirty="0">
              <a:solidFill>
                <a:schemeClr val="bg1">
                  <a:lumMod val="65000"/>
                </a:schemeClr>
              </a:solidFill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1524001" y="3569615"/>
            <a:ext cx="9143999" cy="17232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187" tIns="45593" rIns="91187" bIns="45593">
            <a:spAutoFit/>
          </a:bodyPr>
          <a:lstStyle/>
          <a:p>
            <a:pPr algn="ctr"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u="sng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latin typeface="Arial" charset="0"/>
              </a:rPr>
              <a:t>John.DeBlock@noaa.gov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latin typeface="Arial" charset="0"/>
              </a:rPr>
              <a:t>, (205) 664-3010 </a:t>
            </a:r>
          </a:p>
          <a:p>
            <a:pPr algn="ctr"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latin typeface="Arial" charset="0"/>
              </a:rPr>
              <a:t>or visit our website at:</a:t>
            </a:r>
          </a:p>
          <a:p>
            <a:pPr algn="ctr" defTabSz="914400" fontAlgn="base">
              <a:spcBef>
                <a:spcPts val="60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latin typeface="Arial" charset="0"/>
              </a:rPr>
              <a:t>www.weather.gov/bmx</a:t>
            </a:r>
            <a:endParaRPr lang="en-US" sz="3200" b="1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47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75792" y="841515"/>
            <a:ext cx="8620539" cy="6076119"/>
          </a:xfrm>
          <a:prstGeom prst="rect">
            <a:avLst/>
          </a:prstGeom>
          <a:solidFill>
            <a:srgbClr val="FFFF00">
              <a:alpha val="30000"/>
            </a:srgbClr>
          </a:solidFill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 smtClean="0">
              <a:solidFill>
                <a:srgbClr val="00FF00"/>
              </a:solidFill>
              <a:latin typeface="Arial" charset="0"/>
            </a:endParaRP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 b="1" dirty="0">
              <a:solidFill>
                <a:srgbClr val="00FF00"/>
              </a:solidFill>
              <a:latin typeface="Arial" charset="0"/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951380" y="-178904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18288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5400000" algn="ctr" rotWithShape="0">
                    <a:srgbClr val="000000">
                      <a:alpha val="99000"/>
                    </a:srgbClr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NWS Overview</a:t>
            </a:r>
            <a:endParaRPr kumimoji="0" lang="en-US" sz="4000" b="0" i="1" u="none" strike="noStrike" kern="0" cap="none" spc="0" normalizeH="0" baseline="0" noProof="0" dirty="0" smtClean="0">
              <a:ln>
                <a:noFill/>
              </a:ln>
              <a:solidFill>
                <a:srgbClr val="A50021"/>
              </a:solidFill>
              <a:effectLst>
                <a:outerShdw blurRad="38100" dist="38100" dir="5400000" algn="ctr" rotWithShape="0">
                  <a:srgbClr val="000000">
                    <a:alpha val="99000"/>
                  </a:srgbClr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4" name="Picture 3" descr="1"/>
          <p:cNvPicPr>
            <a:picLocks noChangeAspect="1" noChangeArrowheads="1"/>
          </p:cNvPicPr>
          <p:nvPr/>
        </p:nvPicPr>
        <p:blipFill>
          <a:blip r:embed="rId2" cstate="print"/>
          <a:srcRect l="893" t="688" r="972"/>
          <a:stretch>
            <a:fillRect/>
          </a:stretch>
        </p:blipFill>
        <p:spPr bwMode="auto">
          <a:xfrm>
            <a:off x="1888504" y="747854"/>
            <a:ext cx="8424340" cy="6152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2"/>
          <p:cNvPicPr>
            <a:picLocks noChangeAspect="1" noChangeArrowheads="1"/>
          </p:cNvPicPr>
          <p:nvPr/>
        </p:nvPicPr>
        <p:blipFill>
          <a:blip r:embed="rId3" cstate="print"/>
          <a:srcRect l="436" t="688" r="1430" b="2008"/>
          <a:stretch>
            <a:fillRect/>
          </a:stretch>
        </p:blipFill>
        <p:spPr bwMode="auto">
          <a:xfrm>
            <a:off x="1851992" y="747855"/>
            <a:ext cx="8424340" cy="6028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"/>
          <p:cNvPicPr>
            <a:picLocks noChangeAspect="1" noChangeArrowheads="1"/>
          </p:cNvPicPr>
          <p:nvPr/>
        </p:nvPicPr>
        <p:blipFill>
          <a:blip r:embed="rId4" cstate="print"/>
          <a:srcRect l="893" t="688" r="1430" b="2008"/>
          <a:stretch>
            <a:fillRect/>
          </a:stretch>
        </p:blipFill>
        <p:spPr bwMode="auto">
          <a:xfrm>
            <a:off x="1888504" y="747855"/>
            <a:ext cx="8385150" cy="602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4"/>
          <p:cNvPicPr>
            <a:picLocks noChangeAspect="1" noChangeArrowheads="1"/>
          </p:cNvPicPr>
          <p:nvPr/>
        </p:nvPicPr>
        <p:blipFill>
          <a:blip r:embed="rId5" cstate="print"/>
          <a:srcRect l="1787" t="688" r="972" b="2008"/>
          <a:stretch>
            <a:fillRect/>
          </a:stretch>
        </p:blipFill>
        <p:spPr bwMode="auto">
          <a:xfrm>
            <a:off x="1959943" y="730393"/>
            <a:ext cx="8347662" cy="6028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790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wfo al, n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947" y="0"/>
            <a:ext cx="5651277" cy="68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5348486" y="6797506"/>
            <a:ext cx="8561804" cy="2718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2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Covers 39 counties in central AL.</a:t>
            </a:r>
          </a:p>
          <a:p>
            <a:endParaRPr lang="en-US" sz="4267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267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Issues watches, warnings, and advisories.</a:t>
            </a:r>
          </a:p>
        </p:txBody>
      </p:sp>
      <p:pic>
        <p:nvPicPr>
          <p:cNvPr id="6" name="Picture 4" descr="Image result for national weather service birmingh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1" r="20008"/>
          <a:stretch/>
        </p:blipFill>
        <p:spPr bwMode="auto">
          <a:xfrm>
            <a:off x="7342513" y="1079890"/>
            <a:ext cx="4833648" cy="2318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9" y="3287786"/>
            <a:ext cx="3660343" cy="274525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83930" y="68437"/>
            <a:ext cx="4096356" cy="1867939"/>
          </a:xfrm>
          <a:prstGeom prst="rect">
            <a:avLst/>
          </a:prstGeom>
        </p:spPr>
      </p:pic>
      <p:sp>
        <p:nvSpPr>
          <p:cNvPr id="15" name="Explosion 1 14"/>
          <p:cNvSpPr>
            <a:spLocks noChangeAspect="1"/>
          </p:cNvSpPr>
          <p:nvPr/>
        </p:nvSpPr>
        <p:spPr>
          <a:xfrm>
            <a:off x="5427058" y="366840"/>
            <a:ext cx="303141" cy="291312"/>
          </a:xfrm>
          <a:prstGeom prst="irregularSeal1">
            <a:avLst/>
          </a:prstGeom>
          <a:solidFill>
            <a:srgbClr val="FFFF00"/>
          </a:solidFill>
          <a:ln w="95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320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89975" y="2476140"/>
            <a:ext cx="317020" cy="30889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2207" y="6295997"/>
            <a:ext cx="317020" cy="3088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0011" y="6033040"/>
            <a:ext cx="317020" cy="308891"/>
          </a:xfrm>
          <a:prstGeom prst="rect">
            <a:avLst/>
          </a:prstGeom>
        </p:spPr>
      </p:pic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7517142" y="3743420"/>
            <a:ext cx="3760460" cy="2506973"/>
            <a:chOff x="4051829" y="3742267"/>
            <a:chExt cx="7715250" cy="5143500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909454" y="3742267"/>
              <a:ext cx="3857625" cy="51435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51829" y="3742267"/>
              <a:ext cx="3857625" cy="51435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136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166 -0.05432 L 1.94444E-6 2.34568E-6 " pathEditMode="relative" rAng="0" ptsTypes="AA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83" y="27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104 0.04537 L -0.00451 -0.06389 " pathEditMode="relative" rAng="0" ptsTypes="AA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26" y="-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139 0.21975 L 5.55556E-7 -9.87654E-7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69" y="-109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889 0.23704 L 2.77778E-7 -3.7037E-6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4" y="-118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o automatic alt text availabl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590" y="-11942"/>
            <a:ext cx="5306762" cy="686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237719" y="397089"/>
            <a:ext cx="3893828" cy="6133273"/>
            <a:chOff x="1458796" y="397089"/>
            <a:chExt cx="3893828" cy="6133273"/>
          </a:xfrm>
        </p:grpSpPr>
        <p:sp>
          <p:nvSpPr>
            <p:cNvPr id="2" name="Freeform 1"/>
            <p:cNvSpPr/>
            <p:nvPr/>
          </p:nvSpPr>
          <p:spPr>
            <a:xfrm>
              <a:off x="1806191" y="397089"/>
              <a:ext cx="2836563" cy="1608160"/>
            </a:xfrm>
            <a:custGeom>
              <a:avLst/>
              <a:gdLst>
                <a:gd name="connsiteX0" fmla="*/ 0 w 2830633"/>
                <a:gd name="connsiteY0" fmla="*/ 0 h 1165769"/>
                <a:gd name="connsiteX1" fmla="*/ 2728628 w 2830633"/>
                <a:gd name="connsiteY1" fmla="*/ 25501 h 1165769"/>
                <a:gd name="connsiteX2" fmla="*/ 2830633 w 2830633"/>
                <a:gd name="connsiteY2" fmla="*/ 626601 h 1165769"/>
                <a:gd name="connsiteX3" fmla="*/ 2794203 w 2830633"/>
                <a:gd name="connsiteY3" fmla="*/ 644816 h 1165769"/>
                <a:gd name="connsiteX4" fmla="*/ 2775988 w 2830633"/>
                <a:gd name="connsiteY4" fmla="*/ 670317 h 1165769"/>
                <a:gd name="connsiteX5" fmla="*/ 2765058 w 2830633"/>
                <a:gd name="connsiteY5" fmla="*/ 710390 h 1165769"/>
                <a:gd name="connsiteX6" fmla="*/ 2732271 w 2830633"/>
                <a:gd name="connsiteY6" fmla="*/ 790537 h 1165769"/>
                <a:gd name="connsiteX7" fmla="*/ 2677626 w 2830633"/>
                <a:gd name="connsiteY7" fmla="*/ 841539 h 1165769"/>
                <a:gd name="connsiteX8" fmla="*/ 2568335 w 2830633"/>
                <a:gd name="connsiteY8" fmla="*/ 961759 h 1165769"/>
                <a:gd name="connsiteX9" fmla="*/ 2531905 w 2830633"/>
                <a:gd name="connsiteY9" fmla="*/ 961759 h 1165769"/>
                <a:gd name="connsiteX10" fmla="*/ 2528262 w 2830633"/>
                <a:gd name="connsiteY10" fmla="*/ 990904 h 1165769"/>
                <a:gd name="connsiteX11" fmla="*/ 2495474 w 2830633"/>
                <a:gd name="connsiteY11" fmla="*/ 976332 h 1165769"/>
                <a:gd name="connsiteX12" fmla="*/ 2495474 w 2830633"/>
                <a:gd name="connsiteY12" fmla="*/ 1038263 h 1165769"/>
                <a:gd name="connsiteX13" fmla="*/ 2204032 w 2830633"/>
                <a:gd name="connsiteY13" fmla="*/ 1045549 h 1165769"/>
                <a:gd name="connsiteX14" fmla="*/ 2207675 w 2830633"/>
                <a:gd name="connsiteY14" fmla="*/ 1063764 h 1165769"/>
                <a:gd name="connsiteX15" fmla="*/ 2120242 w 2830633"/>
                <a:gd name="connsiteY15" fmla="*/ 1063764 h 1165769"/>
                <a:gd name="connsiteX16" fmla="*/ 2003666 w 2830633"/>
                <a:gd name="connsiteY16" fmla="*/ 1165769 h 1165769"/>
                <a:gd name="connsiteX0" fmla="*/ 0 w 2830633"/>
                <a:gd name="connsiteY0" fmla="*/ 0 h 1165769"/>
                <a:gd name="connsiteX1" fmla="*/ 2728628 w 2830633"/>
                <a:gd name="connsiteY1" fmla="*/ 25501 h 1165769"/>
                <a:gd name="connsiteX2" fmla="*/ 2830633 w 2830633"/>
                <a:gd name="connsiteY2" fmla="*/ 626601 h 1165769"/>
                <a:gd name="connsiteX3" fmla="*/ 2794203 w 2830633"/>
                <a:gd name="connsiteY3" fmla="*/ 644816 h 1165769"/>
                <a:gd name="connsiteX4" fmla="*/ 2775988 w 2830633"/>
                <a:gd name="connsiteY4" fmla="*/ 670317 h 1165769"/>
                <a:gd name="connsiteX5" fmla="*/ 2765058 w 2830633"/>
                <a:gd name="connsiteY5" fmla="*/ 710390 h 1165769"/>
                <a:gd name="connsiteX6" fmla="*/ 2732271 w 2830633"/>
                <a:gd name="connsiteY6" fmla="*/ 790537 h 1165769"/>
                <a:gd name="connsiteX7" fmla="*/ 2677626 w 2830633"/>
                <a:gd name="connsiteY7" fmla="*/ 841539 h 1165769"/>
                <a:gd name="connsiteX8" fmla="*/ 2568335 w 2830633"/>
                <a:gd name="connsiteY8" fmla="*/ 961759 h 1165769"/>
                <a:gd name="connsiteX9" fmla="*/ 2531905 w 2830633"/>
                <a:gd name="connsiteY9" fmla="*/ 961759 h 1165769"/>
                <a:gd name="connsiteX10" fmla="*/ 2528262 w 2830633"/>
                <a:gd name="connsiteY10" fmla="*/ 990904 h 1165769"/>
                <a:gd name="connsiteX11" fmla="*/ 2495474 w 2830633"/>
                <a:gd name="connsiteY11" fmla="*/ 976332 h 1165769"/>
                <a:gd name="connsiteX12" fmla="*/ 2495474 w 2830633"/>
                <a:gd name="connsiteY12" fmla="*/ 1038263 h 1165769"/>
                <a:gd name="connsiteX13" fmla="*/ 2204032 w 2830633"/>
                <a:gd name="connsiteY13" fmla="*/ 1045549 h 1165769"/>
                <a:gd name="connsiteX14" fmla="*/ 2207675 w 2830633"/>
                <a:gd name="connsiteY14" fmla="*/ 1063764 h 1165769"/>
                <a:gd name="connsiteX15" fmla="*/ 2120242 w 2830633"/>
                <a:gd name="connsiteY15" fmla="*/ 1063764 h 1165769"/>
                <a:gd name="connsiteX16" fmla="*/ 2003666 w 2830633"/>
                <a:gd name="connsiteY16" fmla="*/ 1165769 h 1165769"/>
                <a:gd name="connsiteX0" fmla="*/ 1168 w 2831801"/>
                <a:gd name="connsiteY0" fmla="*/ 0 h 1063764"/>
                <a:gd name="connsiteX1" fmla="*/ 2729796 w 2831801"/>
                <a:gd name="connsiteY1" fmla="*/ 25501 h 1063764"/>
                <a:gd name="connsiteX2" fmla="*/ 2831801 w 2831801"/>
                <a:gd name="connsiteY2" fmla="*/ 626601 h 1063764"/>
                <a:gd name="connsiteX3" fmla="*/ 2795371 w 2831801"/>
                <a:gd name="connsiteY3" fmla="*/ 644816 h 1063764"/>
                <a:gd name="connsiteX4" fmla="*/ 2777156 w 2831801"/>
                <a:gd name="connsiteY4" fmla="*/ 670317 h 1063764"/>
                <a:gd name="connsiteX5" fmla="*/ 2766226 w 2831801"/>
                <a:gd name="connsiteY5" fmla="*/ 710390 h 1063764"/>
                <a:gd name="connsiteX6" fmla="*/ 2733439 w 2831801"/>
                <a:gd name="connsiteY6" fmla="*/ 790537 h 1063764"/>
                <a:gd name="connsiteX7" fmla="*/ 2678794 w 2831801"/>
                <a:gd name="connsiteY7" fmla="*/ 841539 h 1063764"/>
                <a:gd name="connsiteX8" fmla="*/ 2569503 w 2831801"/>
                <a:gd name="connsiteY8" fmla="*/ 961759 h 1063764"/>
                <a:gd name="connsiteX9" fmla="*/ 2533073 w 2831801"/>
                <a:gd name="connsiteY9" fmla="*/ 961759 h 1063764"/>
                <a:gd name="connsiteX10" fmla="*/ 2529430 w 2831801"/>
                <a:gd name="connsiteY10" fmla="*/ 990904 h 1063764"/>
                <a:gd name="connsiteX11" fmla="*/ 2496642 w 2831801"/>
                <a:gd name="connsiteY11" fmla="*/ 976332 h 1063764"/>
                <a:gd name="connsiteX12" fmla="*/ 2496642 w 2831801"/>
                <a:gd name="connsiteY12" fmla="*/ 1038263 h 1063764"/>
                <a:gd name="connsiteX13" fmla="*/ 2205200 w 2831801"/>
                <a:gd name="connsiteY13" fmla="*/ 1045549 h 1063764"/>
                <a:gd name="connsiteX14" fmla="*/ 2208843 w 2831801"/>
                <a:gd name="connsiteY14" fmla="*/ 1063764 h 1063764"/>
                <a:gd name="connsiteX15" fmla="*/ 2121410 w 2831801"/>
                <a:gd name="connsiteY15" fmla="*/ 1063764 h 1063764"/>
                <a:gd name="connsiteX16" fmla="*/ 0 w 2831801"/>
                <a:gd name="connsiteY16" fmla="*/ 4432 h 1063764"/>
                <a:gd name="connsiteX0" fmla="*/ 1168 w 2831801"/>
                <a:gd name="connsiteY0" fmla="*/ 0 h 1063764"/>
                <a:gd name="connsiteX1" fmla="*/ 2729796 w 2831801"/>
                <a:gd name="connsiteY1" fmla="*/ 25501 h 1063764"/>
                <a:gd name="connsiteX2" fmla="*/ 2831801 w 2831801"/>
                <a:gd name="connsiteY2" fmla="*/ 626601 h 1063764"/>
                <a:gd name="connsiteX3" fmla="*/ 2795371 w 2831801"/>
                <a:gd name="connsiteY3" fmla="*/ 644816 h 1063764"/>
                <a:gd name="connsiteX4" fmla="*/ 2777156 w 2831801"/>
                <a:gd name="connsiteY4" fmla="*/ 670317 h 1063764"/>
                <a:gd name="connsiteX5" fmla="*/ 2766226 w 2831801"/>
                <a:gd name="connsiteY5" fmla="*/ 710390 h 1063764"/>
                <a:gd name="connsiteX6" fmla="*/ 2733439 w 2831801"/>
                <a:gd name="connsiteY6" fmla="*/ 790537 h 1063764"/>
                <a:gd name="connsiteX7" fmla="*/ 2678794 w 2831801"/>
                <a:gd name="connsiteY7" fmla="*/ 841539 h 1063764"/>
                <a:gd name="connsiteX8" fmla="*/ 2569503 w 2831801"/>
                <a:gd name="connsiteY8" fmla="*/ 961759 h 1063764"/>
                <a:gd name="connsiteX9" fmla="*/ 2533073 w 2831801"/>
                <a:gd name="connsiteY9" fmla="*/ 961759 h 1063764"/>
                <a:gd name="connsiteX10" fmla="*/ 2529430 w 2831801"/>
                <a:gd name="connsiteY10" fmla="*/ 990904 h 1063764"/>
                <a:gd name="connsiteX11" fmla="*/ 2496642 w 2831801"/>
                <a:gd name="connsiteY11" fmla="*/ 976332 h 1063764"/>
                <a:gd name="connsiteX12" fmla="*/ 2496642 w 2831801"/>
                <a:gd name="connsiteY12" fmla="*/ 1038263 h 1063764"/>
                <a:gd name="connsiteX13" fmla="*/ 2205200 w 2831801"/>
                <a:gd name="connsiteY13" fmla="*/ 1045549 h 1063764"/>
                <a:gd name="connsiteX14" fmla="*/ 2208843 w 2831801"/>
                <a:gd name="connsiteY14" fmla="*/ 1063764 h 1063764"/>
                <a:gd name="connsiteX15" fmla="*/ 2121410 w 2831801"/>
                <a:gd name="connsiteY15" fmla="*/ 1063764 h 1063764"/>
                <a:gd name="connsiteX16" fmla="*/ 59028 w 2831801"/>
                <a:gd name="connsiteY16" fmla="*/ 131013 h 1063764"/>
                <a:gd name="connsiteX17" fmla="*/ 0 w 2831801"/>
                <a:gd name="connsiteY17" fmla="*/ 4432 h 1063764"/>
                <a:gd name="connsiteX0" fmla="*/ 51997 w 2882630"/>
                <a:gd name="connsiteY0" fmla="*/ 0 h 1063764"/>
                <a:gd name="connsiteX1" fmla="*/ 2780625 w 2882630"/>
                <a:gd name="connsiteY1" fmla="*/ 25501 h 1063764"/>
                <a:gd name="connsiteX2" fmla="*/ 2882630 w 2882630"/>
                <a:gd name="connsiteY2" fmla="*/ 626601 h 1063764"/>
                <a:gd name="connsiteX3" fmla="*/ 2846200 w 2882630"/>
                <a:gd name="connsiteY3" fmla="*/ 644816 h 1063764"/>
                <a:gd name="connsiteX4" fmla="*/ 2827985 w 2882630"/>
                <a:gd name="connsiteY4" fmla="*/ 670317 h 1063764"/>
                <a:gd name="connsiteX5" fmla="*/ 2817055 w 2882630"/>
                <a:gd name="connsiteY5" fmla="*/ 710390 h 1063764"/>
                <a:gd name="connsiteX6" fmla="*/ 2784268 w 2882630"/>
                <a:gd name="connsiteY6" fmla="*/ 790537 h 1063764"/>
                <a:gd name="connsiteX7" fmla="*/ 2729623 w 2882630"/>
                <a:gd name="connsiteY7" fmla="*/ 841539 h 1063764"/>
                <a:gd name="connsiteX8" fmla="*/ 2620332 w 2882630"/>
                <a:gd name="connsiteY8" fmla="*/ 961759 h 1063764"/>
                <a:gd name="connsiteX9" fmla="*/ 2583902 w 2882630"/>
                <a:gd name="connsiteY9" fmla="*/ 961759 h 1063764"/>
                <a:gd name="connsiteX10" fmla="*/ 2580259 w 2882630"/>
                <a:gd name="connsiteY10" fmla="*/ 990904 h 1063764"/>
                <a:gd name="connsiteX11" fmla="*/ 2547471 w 2882630"/>
                <a:gd name="connsiteY11" fmla="*/ 976332 h 1063764"/>
                <a:gd name="connsiteX12" fmla="*/ 2547471 w 2882630"/>
                <a:gd name="connsiteY12" fmla="*/ 1038263 h 1063764"/>
                <a:gd name="connsiteX13" fmla="*/ 2256029 w 2882630"/>
                <a:gd name="connsiteY13" fmla="*/ 1045549 h 1063764"/>
                <a:gd name="connsiteX14" fmla="*/ 2259672 w 2882630"/>
                <a:gd name="connsiteY14" fmla="*/ 1063764 h 1063764"/>
                <a:gd name="connsiteX15" fmla="*/ 2172239 w 2882630"/>
                <a:gd name="connsiteY15" fmla="*/ 1063764 h 1063764"/>
                <a:gd name="connsiteX16" fmla="*/ 158756 w 2882630"/>
                <a:gd name="connsiteY16" fmla="*/ 160352 h 1063764"/>
                <a:gd name="connsiteX17" fmla="*/ 109857 w 2882630"/>
                <a:gd name="connsiteY17" fmla="*/ 131013 h 1063764"/>
                <a:gd name="connsiteX18" fmla="*/ 50829 w 2882630"/>
                <a:gd name="connsiteY18" fmla="*/ 4432 h 1063764"/>
                <a:gd name="connsiteX0" fmla="*/ 1168 w 2831801"/>
                <a:gd name="connsiteY0" fmla="*/ 0 h 1063764"/>
                <a:gd name="connsiteX1" fmla="*/ 2729796 w 2831801"/>
                <a:gd name="connsiteY1" fmla="*/ 25501 h 1063764"/>
                <a:gd name="connsiteX2" fmla="*/ 2831801 w 2831801"/>
                <a:gd name="connsiteY2" fmla="*/ 626601 h 1063764"/>
                <a:gd name="connsiteX3" fmla="*/ 2795371 w 2831801"/>
                <a:gd name="connsiteY3" fmla="*/ 644816 h 1063764"/>
                <a:gd name="connsiteX4" fmla="*/ 2777156 w 2831801"/>
                <a:gd name="connsiteY4" fmla="*/ 670317 h 1063764"/>
                <a:gd name="connsiteX5" fmla="*/ 2766226 w 2831801"/>
                <a:gd name="connsiteY5" fmla="*/ 710390 h 1063764"/>
                <a:gd name="connsiteX6" fmla="*/ 2733439 w 2831801"/>
                <a:gd name="connsiteY6" fmla="*/ 790537 h 1063764"/>
                <a:gd name="connsiteX7" fmla="*/ 2678794 w 2831801"/>
                <a:gd name="connsiteY7" fmla="*/ 841539 h 1063764"/>
                <a:gd name="connsiteX8" fmla="*/ 2569503 w 2831801"/>
                <a:gd name="connsiteY8" fmla="*/ 961759 h 1063764"/>
                <a:gd name="connsiteX9" fmla="*/ 2533073 w 2831801"/>
                <a:gd name="connsiteY9" fmla="*/ 961759 h 1063764"/>
                <a:gd name="connsiteX10" fmla="*/ 2529430 w 2831801"/>
                <a:gd name="connsiteY10" fmla="*/ 990904 h 1063764"/>
                <a:gd name="connsiteX11" fmla="*/ 2496642 w 2831801"/>
                <a:gd name="connsiteY11" fmla="*/ 976332 h 1063764"/>
                <a:gd name="connsiteX12" fmla="*/ 2496642 w 2831801"/>
                <a:gd name="connsiteY12" fmla="*/ 1038263 h 1063764"/>
                <a:gd name="connsiteX13" fmla="*/ 2205200 w 2831801"/>
                <a:gd name="connsiteY13" fmla="*/ 1045549 h 1063764"/>
                <a:gd name="connsiteX14" fmla="*/ 2208843 w 2831801"/>
                <a:gd name="connsiteY14" fmla="*/ 1063764 h 1063764"/>
                <a:gd name="connsiteX15" fmla="*/ 2121410 w 2831801"/>
                <a:gd name="connsiteY15" fmla="*/ 1063764 h 1063764"/>
                <a:gd name="connsiteX16" fmla="*/ 396427 w 2831801"/>
                <a:gd name="connsiteY16" fmla="*/ 424404 h 1063764"/>
                <a:gd name="connsiteX17" fmla="*/ 59028 w 2831801"/>
                <a:gd name="connsiteY17" fmla="*/ 131013 h 1063764"/>
                <a:gd name="connsiteX18" fmla="*/ 0 w 2831801"/>
                <a:gd name="connsiteY18" fmla="*/ 4432 h 1063764"/>
                <a:gd name="connsiteX0" fmla="*/ 1168 w 2831801"/>
                <a:gd name="connsiteY0" fmla="*/ 0 h 1063764"/>
                <a:gd name="connsiteX1" fmla="*/ 2729796 w 2831801"/>
                <a:gd name="connsiteY1" fmla="*/ 25501 h 1063764"/>
                <a:gd name="connsiteX2" fmla="*/ 2831801 w 2831801"/>
                <a:gd name="connsiteY2" fmla="*/ 626601 h 1063764"/>
                <a:gd name="connsiteX3" fmla="*/ 2795371 w 2831801"/>
                <a:gd name="connsiteY3" fmla="*/ 644816 h 1063764"/>
                <a:gd name="connsiteX4" fmla="*/ 2777156 w 2831801"/>
                <a:gd name="connsiteY4" fmla="*/ 670317 h 1063764"/>
                <a:gd name="connsiteX5" fmla="*/ 2766226 w 2831801"/>
                <a:gd name="connsiteY5" fmla="*/ 710390 h 1063764"/>
                <a:gd name="connsiteX6" fmla="*/ 2733439 w 2831801"/>
                <a:gd name="connsiteY6" fmla="*/ 790537 h 1063764"/>
                <a:gd name="connsiteX7" fmla="*/ 2678794 w 2831801"/>
                <a:gd name="connsiteY7" fmla="*/ 841539 h 1063764"/>
                <a:gd name="connsiteX8" fmla="*/ 2569503 w 2831801"/>
                <a:gd name="connsiteY8" fmla="*/ 961759 h 1063764"/>
                <a:gd name="connsiteX9" fmla="*/ 2533073 w 2831801"/>
                <a:gd name="connsiteY9" fmla="*/ 961759 h 1063764"/>
                <a:gd name="connsiteX10" fmla="*/ 2529430 w 2831801"/>
                <a:gd name="connsiteY10" fmla="*/ 990904 h 1063764"/>
                <a:gd name="connsiteX11" fmla="*/ 2496642 w 2831801"/>
                <a:gd name="connsiteY11" fmla="*/ 976332 h 1063764"/>
                <a:gd name="connsiteX12" fmla="*/ 2496642 w 2831801"/>
                <a:gd name="connsiteY12" fmla="*/ 1038263 h 1063764"/>
                <a:gd name="connsiteX13" fmla="*/ 2205200 w 2831801"/>
                <a:gd name="connsiteY13" fmla="*/ 1045549 h 1063764"/>
                <a:gd name="connsiteX14" fmla="*/ 2208843 w 2831801"/>
                <a:gd name="connsiteY14" fmla="*/ 1063764 h 1063764"/>
                <a:gd name="connsiteX15" fmla="*/ 2121410 w 2831801"/>
                <a:gd name="connsiteY15" fmla="*/ 1063764 h 1063764"/>
                <a:gd name="connsiteX16" fmla="*/ 396427 w 2831801"/>
                <a:gd name="connsiteY16" fmla="*/ 424404 h 1063764"/>
                <a:gd name="connsiteX17" fmla="*/ 103037 w 2831801"/>
                <a:gd name="connsiteY17" fmla="*/ 145682 h 1063764"/>
                <a:gd name="connsiteX18" fmla="*/ 59028 w 2831801"/>
                <a:gd name="connsiteY18" fmla="*/ 131013 h 1063764"/>
                <a:gd name="connsiteX19" fmla="*/ 0 w 2831801"/>
                <a:gd name="connsiteY19" fmla="*/ 4432 h 1063764"/>
                <a:gd name="connsiteX0" fmla="*/ 1168 w 2831801"/>
                <a:gd name="connsiteY0" fmla="*/ 0 h 1063764"/>
                <a:gd name="connsiteX1" fmla="*/ 2729796 w 2831801"/>
                <a:gd name="connsiteY1" fmla="*/ 25501 h 1063764"/>
                <a:gd name="connsiteX2" fmla="*/ 2831801 w 2831801"/>
                <a:gd name="connsiteY2" fmla="*/ 626601 h 1063764"/>
                <a:gd name="connsiteX3" fmla="*/ 2795371 w 2831801"/>
                <a:gd name="connsiteY3" fmla="*/ 644816 h 1063764"/>
                <a:gd name="connsiteX4" fmla="*/ 2777156 w 2831801"/>
                <a:gd name="connsiteY4" fmla="*/ 670317 h 1063764"/>
                <a:gd name="connsiteX5" fmla="*/ 2766226 w 2831801"/>
                <a:gd name="connsiteY5" fmla="*/ 710390 h 1063764"/>
                <a:gd name="connsiteX6" fmla="*/ 2733439 w 2831801"/>
                <a:gd name="connsiteY6" fmla="*/ 790537 h 1063764"/>
                <a:gd name="connsiteX7" fmla="*/ 2678794 w 2831801"/>
                <a:gd name="connsiteY7" fmla="*/ 841539 h 1063764"/>
                <a:gd name="connsiteX8" fmla="*/ 2569503 w 2831801"/>
                <a:gd name="connsiteY8" fmla="*/ 961759 h 1063764"/>
                <a:gd name="connsiteX9" fmla="*/ 2533073 w 2831801"/>
                <a:gd name="connsiteY9" fmla="*/ 961759 h 1063764"/>
                <a:gd name="connsiteX10" fmla="*/ 2529430 w 2831801"/>
                <a:gd name="connsiteY10" fmla="*/ 990904 h 1063764"/>
                <a:gd name="connsiteX11" fmla="*/ 2496642 w 2831801"/>
                <a:gd name="connsiteY11" fmla="*/ 976332 h 1063764"/>
                <a:gd name="connsiteX12" fmla="*/ 2496642 w 2831801"/>
                <a:gd name="connsiteY12" fmla="*/ 1038263 h 1063764"/>
                <a:gd name="connsiteX13" fmla="*/ 2205200 w 2831801"/>
                <a:gd name="connsiteY13" fmla="*/ 1045549 h 1063764"/>
                <a:gd name="connsiteX14" fmla="*/ 2208843 w 2831801"/>
                <a:gd name="connsiteY14" fmla="*/ 1063764 h 1063764"/>
                <a:gd name="connsiteX15" fmla="*/ 2121410 w 2831801"/>
                <a:gd name="connsiteY15" fmla="*/ 1063764 h 1063764"/>
                <a:gd name="connsiteX16" fmla="*/ 396427 w 2831801"/>
                <a:gd name="connsiteY16" fmla="*/ 424404 h 1063764"/>
                <a:gd name="connsiteX17" fmla="*/ 103037 w 2831801"/>
                <a:gd name="connsiteY17" fmla="*/ 145682 h 1063764"/>
                <a:gd name="connsiteX18" fmla="*/ 59028 w 2831801"/>
                <a:gd name="connsiteY18" fmla="*/ 131013 h 1063764"/>
                <a:gd name="connsiteX19" fmla="*/ 0 w 2831801"/>
                <a:gd name="connsiteY19" fmla="*/ 4432 h 1063764"/>
                <a:gd name="connsiteX0" fmla="*/ 1168 w 2831801"/>
                <a:gd name="connsiteY0" fmla="*/ 0 h 1063764"/>
                <a:gd name="connsiteX1" fmla="*/ 2729796 w 2831801"/>
                <a:gd name="connsiteY1" fmla="*/ 25501 h 1063764"/>
                <a:gd name="connsiteX2" fmla="*/ 2831801 w 2831801"/>
                <a:gd name="connsiteY2" fmla="*/ 626601 h 1063764"/>
                <a:gd name="connsiteX3" fmla="*/ 2795371 w 2831801"/>
                <a:gd name="connsiteY3" fmla="*/ 644816 h 1063764"/>
                <a:gd name="connsiteX4" fmla="*/ 2777156 w 2831801"/>
                <a:gd name="connsiteY4" fmla="*/ 670317 h 1063764"/>
                <a:gd name="connsiteX5" fmla="*/ 2766226 w 2831801"/>
                <a:gd name="connsiteY5" fmla="*/ 710390 h 1063764"/>
                <a:gd name="connsiteX6" fmla="*/ 2733439 w 2831801"/>
                <a:gd name="connsiteY6" fmla="*/ 790537 h 1063764"/>
                <a:gd name="connsiteX7" fmla="*/ 2678794 w 2831801"/>
                <a:gd name="connsiteY7" fmla="*/ 841539 h 1063764"/>
                <a:gd name="connsiteX8" fmla="*/ 2569503 w 2831801"/>
                <a:gd name="connsiteY8" fmla="*/ 961759 h 1063764"/>
                <a:gd name="connsiteX9" fmla="*/ 2533073 w 2831801"/>
                <a:gd name="connsiteY9" fmla="*/ 961759 h 1063764"/>
                <a:gd name="connsiteX10" fmla="*/ 2529430 w 2831801"/>
                <a:gd name="connsiteY10" fmla="*/ 990904 h 1063764"/>
                <a:gd name="connsiteX11" fmla="*/ 2496642 w 2831801"/>
                <a:gd name="connsiteY11" fmla="*/ 976332 h 1063764"/>
                <a:gd name="connsiteX12" fmla="*/ 2496642 w 2831801"/>
                <a:gd name="connsiteY12" fmla="*/ 1038263 h 1063764"/>
                <a:gd name="connsiteX13" fmla="*/ 2205200 w 2831801"/>
                <a:gd name="connsiteY13" fmla="*/ 1045549 h 1063764"/>
                <a:gd name="connsiteX14" fmla="*/ 2208843 w 2831801"/>
                <a:gd name="connsiteY14" fmla="*/ 1063764 h 1063764"/>
                <a:gd name="connsiteX15" fmla="*/ 2121410 w 2831801"/>
                <a:gd name="connsiteY15" fmla="*/ 1063764 h 1063764"/>
                <a:gd name="connsiteX16" fmla="*/ 396427 w 2831801"/>
                <a:gd name="connsiteY16" fmla="*/ 424404 h 1063764"/>
                <a:gd name="connsiteX17" fmla="*/ 103037 w 2831801"/>
                <a:gd name="connsiteY17" fmla="*/ 145682 h 1063764"/>
                <a:gd name="connsiteX18" fmla="*/ 59028 w 2831801"/>
                <a:gd name="connsiteY18" fmla="*/ 131013 h 1063764"/>
                <a:gd name="connsiteX19" fmla="*/ 0 w 2831801"/>
                <a:gd name="connsiteY19" fmla="*/ 4432 h 1063764"/>
                <a:gd name="connsiteX0" fmla="*/ 112449 w 2943082"/>
                <a:gd name="connsiteY0" fmla="*/ 0 h 1063764"/>
                <a:gd name="connsiteX1" fmla="*/ 2841077 w 2943082"/>
                <a:gd name="connsiteY1" fmla="*/ 25501 h 1063764"/>
                <a:gd name="connsiteX2" fmla="*/ 2943082 w 2943082"/>
                <a:gd name="connsiteY2" fmla="*/ 626601 h 1063764"/>
                <a:gd name="connsiteX3" fmla="*/ 2906652 w 2943082"/>
                <a:gd name="connsiteY3" fmla="*/ 644816 h 1063764"/>
                <a:gd name="connsiteX4" fmla="*/ 2888437 w 2943082"/>
                <a:gd name="connsiteY4" fmla="*/ 670317 h 1063764"/>
                <a:gd name="connsiteX5" fmla="*/ 2877507 w 2943082"/>
                <a:gd name="connsiteY5" fmla="*/ 710390 h 1063764"/>
                <a:gd name="connsiteX6" fmla="*/ 2844720 w 2943082"/>
                <a:gd name="connsiteY6" fmla="*/ 790537 h 1063764"/>
                <a:gd name="connsiteX7" fmla="*/ 2790075 w 2943082"/>
                <a:gd name="connsiteY7" fmla="*/ 841539 h 1063764"/>
                <a:gd name="connsiteX8" fmla="*/ 2680784 w 2943082"/>
                <a:gd name="connsiteY8" fmla="*/ 961759 h 1063764"/>
                <a:gd name="connsiteX9" fmla="*/ 2644354 w 2943082"/>
                <a:gd name="connsiteY9" fmla="*/ 961759 h 1063764"/>
                <a:gd name="connsiteX10" fmla="*/ 2640711 w 2943082"/>
                <a:gd name="connsiteY10" fmla="*/ 990904 h 1063764"/>
                <a:gd name="connsiteX11" fmla="*/ 2607923 w 2943082"/>
                <a:gd name="connsiteY11" fmla="*/ 976332 h 1063764"/>
                <a:gd name="connsiteX12" fmla="*/ 2607923 w 2943082"/>
                <a:gd name="connsiteY12" fmla="*/ 1038263 h 1063764"/>
                <a:gd name="connsiteX13" fmla="*/ 2316481 w 2943082"/>
                <a:gd name="connsiteY13" fmla="*/ 1045549 h 1063764"/>
                <a:gd name="connsiteX14" fmla="*/ 2320124 w 2943082"/>
                <a:gd name="connsiteY14" fmla="*/ 1063764 h 1063764"/>
                <a:gd name="connsiteX15" fmla="*/ 2232691 w 2943082"/>
                <a:gd name="connsiteY15" fmla="*/ 1063764 h 1063764"/>
                <a:gd name="connsiteX16" fmla="*/ 133635 w 2943082"/>
                <a:gd name="connsiteY16" fmla="*/ 881604 h 1063764"/>
                <a:gd name="connsiteX17" fmla="*/ 214318 w 2943082"/>
                <a:gd name="connsiteY17" fmla="*/ 145682 h 1063764"/>
                <a:gd name="connsiteX18" fmla="*/ 170309 w 2943082"/>
                <a:gd name="connsiteY18" fmla="*/ 131013 h 1063764"/>
                <a:gd name="connsiteX19" fmla="*/ 111281 w 2943082"/>
                <a:gd name="connsiteY19" fmla="*/ 4432 h 1063764"/>
                <a:gd name="connsiteX0" fmla="*/ 112449 w 2943082"/>
                <a:gd name="connsiteY0" fmla="*/ 0 h 1063764"/>
                <a:gd name="connsiteX1" fmla="*/ 2841077 w 2943082"/>
                <a:gd name="connsiteY1" fmla="*/ 25501 h 1063764"/>
                <a:gd name="connsiteX2" fmla="*/ 2943082 w 2943082"/>
                <a:gd name="connsiteY2" fmla="*/ 626601 h 1063764"/>
                <a:gd name="connsiteX3" fmla="*/ 2906652 w 2943082"/>
                <a:gd name="connsiteY3" fmla="*/ 644816 h 1063764"/>
                <a:gd name="connsiteX4" fmla="*/ 2888437 w 2943082"/>
                <a:gd name="connsiteY4" fmla="*/ 670317 h 1063764"/>
                <a:gd name="connsiteX5" fmla="*/ 2877507 w 2943082"/>
                <a:gd name="connsiteY5" fmla="*/ 710390 h 1063764"/>
                <a:gd name="connsiteX6" fmla="*/ 2844720 w 2943082"/>
                <a:gd name="connsiteY6" fmla="*/ 790537 h 1063764"/>
                <a:gd name="connsiteX7" fmla="*/ 2790075 w 2943082"/>
                <a:gd name="connsiteY7" fmla="*/ 841539 h 1063764"/>
                <a:gd name="connsiteX8" fmla="*/ 2680784 w 2943082"/>
                <a:gd name="connsiteY8" fmla="*/ 961759 h 1063764"/>
                <a:gd name="connsiteX9" fmla="*/ 2644354 w 2943082"/>
                <a:gd name="connsiteY9" fmla="*/ 961759 h 1063764"/>
                <a:gd name="connsiteX10" fmla="*/ 2640711 w 2943082"/>
                <a:gd name="connsiteY10" fmla="*/ 990904 h 1063764"/>
                <a:gd name="connsiteX11" fmla="*/ 2607923 w 2943082"/>
                <a:gd name="connsiteY11" fmla="*/ 976332 h 1063764"/>
                <a:gd name="connsiteX12" fmla="*/ 2607923 w 2943082"/>
                <a:gd name="connsiteY12" fmla="*/ 1038263 h 1063764"/>
                <a:gd name="connsiteX13" fmla="*/ 2316481 w 2943082"/>
                <a:gd name="connsiteY13" fmla="*/ 1045549 h 1063764"/>
                <a:gd name="connsiteX14" fmla="*/ 2320124 w 2943082"/>
                <a:gd name="connsiteY14" fmla="*/ 1063764 h 1063764"/>
                <a:gd name="connsiteX15" fmla="*/ 2232691 w 2943082"/>
                <a:gd name="connsiteY15" fmla="*/ 1063764 h 1063764"/>
                <a:gd name="connsiteX16" fmla="*/ 1253409 w 2943082"/>
                <a:gd name="connsiteY16" fmla="*/ 918277 h 1063764"/>
                <a:gd name="connsiteX17" fmla="*/ 133635 w 2943082"/>
                <a:gd name="connsiteY17" fmla="*/ 881604 h 1063764"/>
                <a:gd name="connsiteX18" fmla="*/ 214318 w 2943082"/>
                <a:gd name="connsiteY18" fmla="*/ 145682 h 1063764"/>
                <a:gd name="connsiteX19" fmla="*/ 170309 w 2943082"/>
                <a:gd name="connsiteY19" fmla="*/ 131013 h 1063764"/>
                <a:gd name="connsiteX20" fmla="*/ 111281 w 2943082"/>
                <a:gd name="connsiteY20" fmla="*/ 4432 h 1063764"/>
                <a:gd name="connsiteX0" fmla="*/ 112449 w 2943082"/>
                <a:gd name="connsiteY0" fmla="*/ 0 h 1063764"/>
                <a:gd name="connsiteX1" fmla="*/ 2841077 w 2943082"/>
                <a:gd name="connsiteY1" fmla="*/ 25501 h 1063764"/>
                <a:gd name="connsiteX2" fmla="*/ 2943082 w 2943082"/>
                <a:gd name="connsiteY2" fmla="*/ 626601 h 1063764"/>
                <a:gd name="connsiteX3" fmla="*/ 2906652 w 2943082"/>
                <a:gd name="connsiteY3" fmla="*/ 644816 h 1063764"/>
                <a:gd name="connsiteX4" fmla="*/ 2888437 w 2943082"/>
                <a:gd name="connsiteY4" fmla="*/ 670317 h 1063764"/>
                <a:gd name="connsiteX5" fmla="*/ 2877507 w 2943082"/>
                <a:gd name="connsiteY5" fmla="*/ 710390 h 1063764"/>
                <a:gd name="connsiteX6" fmla="*/ 2844720 w 2943082"/>
                <a:gd name="connsiteY6" fmla="*/ 790537 h 1063764"/>
                <a:gd name="connsiteX7" fmla="*/ 2790075 w 2943082"/>
                <a:gd name="connsiteY7" fmla="*/ 841539 h 1063764"/>
                <a:gd name="connsiteX8" fmla="*/ 2680784 w 2943082"/>
                <a:gd name="connsiteY8" fmla="*/ 961759 h 1063764"/>
                <a:gd name="connsiteX9" fmla="*/ 2644354 w 2943082"/>
                <a:gd name="connsiteY9" fmla="*/ 961759 h 1063764"/>
                <a:gd name="connsiteX10" fmla="*/ 2640711 w 2943082"/>
                <a:gd name="connsiteY10" fmla="*/ 990904 h 1063764"/>
                <a:gd name="connsiteX11" fmla="*/ 2607923 w 2943082"/>
                <a:gd name="connsiteY11" fmla="*/ 976332 h 1063764"/>
                <a:gd name="connsiteX12" fmla="*/ 2607923 w 2943082"/>
                <a:gd name="connsiteY12" fmla="*/ 1038263 h 1063764"/>
                <a:gd name="connsiteX13" fmla="*/ 2316481 w 2943082"/>
                <a:gd name="connsiteY13" fmla="*/ 1045549 h 1063764"/>
                <a:gd name="connsiteX14" fmla="*/ 2320124 w 2943082"/>
                <a:gd name="connsiteY14" fmla="*/ 1063764 h 1063764"/>
                <a:gd name="connsiteX15" fmla="*/ 2232691 w 2943082"/>
                <a:gd name="connsiteY15" fmla="*/ 1063764 h 1063764"/>
                <a:gd name="connsiteX16" fmla="*/ 1253409 w 2943082"/>
                <a:gd name="connsiteY16" fmla="*/ 918277 h 1063764"/>
                <a:gd name="connsiteX17" fmla="*/ 133635 w 2943082"/>
                <a:gd name="connsiteY17" fmla="*/ 881604 h 1063764"/>
                <a:gd name="connsiteX18" fmla="*/ 214318 w 2943082"/>
                <a:gd name="connsiteY18" fmla="*/ 145682 h 1063764"/>
                <a:gd name="connsiteX19" fmla="*/ 170309 w 2943082"/>
                <a:gd name="connsiteY19" fmla="*/ 131013 h 1063764"/>
                <a:gd name="connsiteX20" fmla="*/ 111281 w 2943082"/>
                <a:gd name="connsiteY20" fmla="*/ 4432 h 1063764"/>
                <a:gd name="connsiteX0" fmla="*/ 112449 w 2943082"/>
                <a:gd name="connsiteY0" fmla="*/ 0 h 1063764"/>
                <a:gd name="connsiteX1" fmla="*/ 2841077 w 2943082"/>
                <a:gd name="connsiteY1" fmla="*/ 25501 h 1063764"/>
                <a:gd name="connsiteX2" fmla="*/ 2943082 w 2943082"/>
                <a:gd name="connsiteY2" fmla="*/ 626601 h 1063764"/>
                <a:gd name="connsiteX3" fmla="*/ 2906652 w 2943082"/>
                <a:gd name="connsiteY3" fmla="*/ 644816 h 1063764"/>
                <a:gd name="connsiteX4" fmla="*/ 2888437 w 2943082"/>
                <a:gd name="connsiteY4" fmla="*/ 670317 h 1063764"/>
                <a:gd name="connsiteX5" fmla="*/ 2877507 w 2943082"/>
                <a:gd name="connsiteY5" fmla="*/ 710390 h 1063764"/>
                <a:gd name="connsiteX6" fmla="*/ 2844720 w 2943082"/>
                <a:gd name="connsiteY6" fmla="*/ 790537 h 1063764"/>
                <a:gd name="connsiteX7" fmla="*/ 2790075 w 2943082"/>
                <a:gd name="connsiteY7" fmla="*/ 841539 h 1063764"/>
                <a:gd name="connsiteX8" fmla="*/ 2680784 w 2943082"/>
                <a:gd name="connsiteY8" fmla="*/ 961759 h 1063764"/>
                <a:gd name="connsiteX9" fmla="*/ 2644354 w 2943082"/>
                <a:gd name="connsiteY9" fmla="*/ 961759 h 1063764"/>
                <a:gd name="connsiteX10" fmla="*/ 2640711 w 2943082"/>
                <a:gd name="connsiteY10" fmla="*/ 990904 h 1063764"/>
                <a:gd name="connsiteX11" fmla="*/ 2607923 w 2943082"/>
                <a:gd name="connsiteY11" fmla="*/ 976332 h 1063764"/>
                <a:gd name="connsiteX12" fmla="*/ 2607923 w 2943082"/>
                <a:gd name="connsiteY12" fmla="*/ 1038263 h 1063764"/>
                <a:gd name="connsiteX13" fmla="*/ 2316481 w 2943082"/>
                <a:gd name="connsiteY13" fmla="*/ 1045549 h 1063764"/>
                <a:gd name="connsiteX14" fmla="*/ 2320124 w 2943082"/>
                <a:gd name="connsiteY14" fmla="*/ 1063764 h 1063764"/>
                <a:gd name="connsiteX15" fmla="*/ 2232691 w 2943082"/>
                <a:gd name="connsiteY15" fmla="*/ 1063764 h 1063764"/>
                <a:gd name="connsiteX16" fmla="*/ 1253409 w 2943082"/>
                <a:gd name="connsiteY16" fmla="*/ 918277 h 1063764"/>
                <a:gd name="connsiteX17" fmla="*/ 133635 w 2943082"/>
                <a:gd name="connsiteY17" fmla="*/ 881604 h 1063764"/>
                <a:gd name="connsiteX18" fmla="*/ 214318 w 2943082"/>
                <a:gd name="connsiteY18" fmla="*/ 145682 h 1063764"/>
                <a:gd name="connsiteX19" fmla="*/ 170309 w 2943082"/>
                <a:gd name="connsiteY19" fmla="*/ 131013 h 1063764"/>
                <a:gd name="connsiteX20" fmla="*/ 111281 w 2943082"/>
                <a:gd name="connsiteY20" fmla="*/ 4432 h 1063764"/>
                <a:gd name="connsiteX0" fmla="*/ 112449 w 2943082"/>
                <a:gd name="connsiteY0" fmla="*/ 0 h 1063764"/>
                <a:gd name="connsiteX1" fmla="*/ 2841077 w 2943082"/>
                <a:gd name="connsiteY1" fmla="*/ 25501 h 1063764"/>
                <a:gd name="connsiteX2" fmla="*/ 2943082 w 2943082"/>
                <a:gd name="connsiteY2" fmla="*/ 626601 h 1063764"/>
                <a:gd name="connsiteX3" fmla="*/ 2906652 w 2943082"/>
                <a:gd name="connsiteY3" fmla="*/ 644816 h 1063764"/>
                <a:gd name="connsiteX4" fmla="*/ 2888437 w 2943082"/>
                <a:gd name="connsiteY4" fmla="*/ 670317 h 1063764"/>
                <a:gd name="connsiteX5" fmla="*/ 2877507 w 2943082"/>
                <a:gd name="connsiteY5" fmla="*/ 710390 h 1063764"/>
                <a:gd name="connsiteX6" fmla="*/ 2844720 w 2943082"/>
                <a:gd name="connsiteY6" fmla="*/ 790537 h 1063764"/>
                <a:gd name="connsiteX7" fmla="*/ 2790075 w 2943082"/>
                <a:gd name="connsiteY7" fmla="*/ 841539 h 1063764"/>
                <a:gd name="connsiteX8" fmla="*/ 2680784 w 2943082"/>
                <a:gd name="connsiteY8" fmla="*/ 961759 h 1063764"/>
                <a:gd name="connsiteX9" fmla="*/ 2644354 w 2943082"/>
                <a:gd name="connsiteY9" fmla="*/ 961759 h 1063764"/>
                <a:gd name="connsiteX10" fmla="*/ 2640711 w 2943082"/>
                <a:gd name="connsiteY10" fmla="*/ 990904 h 1063764"/>
                <a:gd name="connsiteX11" fmla="*/ 2607923 w 2943082"/>
                <a:gd name="connsiteY11" fmla="*/ 976332 h 1063764"/>
                <a:gd name="connsiteX12" fmla="*/ 2607923 w 2943082"/>
                <a:gd name="connsiteY12" fmla="*/ 1038263 h 1063764"/>
                <a:gd name="connsiteX13" fmla="*/ 2316481 w 2943082"/>
                <a:gd name="connsiteY13" fmla="*/ 1045549 h 1063764"/>
                <a:gd name="connsiteX14" fmla="*/ 2320124 w 2943082"/>
                <a:gd name="connsiteY14" fmla="*/ 1063764 h 1063764"/>
                <a:gd name="connsiteX15" fmla="*/ 2232691 w 2943082"/>
                <a:gd name="connsiteY15" fmla="*/ 1063764 h 1063764"/>
                <a:gd name="connsiteX16" fmla="*/ 1253409 w 2943082"/>
                <a:gd name="connsiteY16" fmla="*/ 918277 h 1063764"/>
                <a:gd name="connsiteX17" fmla="*/ 133635 w 2943082"/>
                <a:gd name="connsiteY17" fmla="*/ 881604 h 1063764"/>
                <a:gd name="connsiteX18" fmla="*/ 214318 w 2943082"/>
                <a:gd name="connsiteY18" fmla="*/ 145682 h 1063764"/>
                <a:gd name="connsiteX19" fmla="*/ 170309 w 2943082"/>
                <a:gd name="connsiteY19" fmla="*/ 131013 h 1063764"/>
                <a:gd name="connsiteX20" fmla="*/ 111281 w 2943082"/>
                <a:gd name="connsiteY20" fmla="*/ 4432 h 1063764"/>
                <a:gd name="connsiteX0" fmla="*/ 112449 w 2943082"/>
                <a:gd name="connsiteY0" fmla="*/ 0 h 1306097"/>
                <a:gd name="connsiteX1" fmla="*/ 2841077 w 2943082"/>
                <a:gd name="connsiteY1" fmla="*/ 25501 h 1306097"/>
                <a:gd name="connsiteX2" fmla="*/ 2943082 w 2943082"/>
                <a:gd name="connsiteY2" fmla="*/ 626601 h 1306097"/>
                <a:gd name="connsiteX3" fmla="*/ 2906652 w 2943082"/>
                <a:gd name="connsiteY3" fmla="*/ 644816 h 1306097"/>
                <a:gd name="connsiteX4" fmla="*/ 2888437 w 2943082"/>
                <a:gd name="connsiteY4" fmla="*/ 670317 h 1306097"/>
                <a:gd name="connsiteX5" fmla="*/ 2877507 w 2943082"/>
                <a:gd name="connsiteY5" fmla="*/ 710390 h 1306097"/>
                <a:gd name="connsiteX6" fmla="*/ 2844720 w 2943082"/>
                <a:gd name="connsiteY6" fmla="*/ 790537 h 1306097"/>
                <a:gd name="connsiteX7" fmla="*/ 2790075 w 2943082"/>
                <a:gd name="connsiteY7" fmla="*/ 841539 h 1306097"/>
                <a:gd name="connsiteX8" fmla="*/ 2680784 w 2943082"/>
                <a:gd name="connsiteY8" fmla="*/ 961759 h 1306097"/>
                <a:gd name="connsiteX9" fmla="*/ 2644354 w 2943082"/>
                <a:gd name="connsiteY9" fmla="*/ 961759 h 1306097"/>
                <a:gd name="connsiteX10" fmla="*/ 2640711 w 2943082"/>
                <a:gd name="connsiteY10" fmla="*/ 990904 h 1306097"/>
                <a:gd name="connsiteX11" fmla="*/ 2607923 w 2943082"/>
                <a:gd name="connsiteY11" fmla="*/ 976332 h 1306097"/>
                <a:gd name="connsiteX12" fmla="*/ 2607923 w 2943082"/>
                <a:gd name="connsiteY12" fmla="*/ 1038263 h 1306097"/>
                <a:gd name="connsiteX13" fmla="*/ 2316481 w 2943082"/>
                <a:gd name="connsiteY13" fmla="*/ 1045549 h 1306097"/>
                <a:gd name="connsiteX14" fmla="*/ 2320124 w 2943082"/>
                <a:gd name="connsiteY14" fmla="*/ 1063764 h 1306097"/>
                <a:gd name="connsiteX15" fmla="*/ 2232691 w 2943082"/>
                <a:gd name="connsiteY15" fmla="*/ 1063764 h 1306097"/>
                <a:gd name="connsiteX16" fmla="*/ 1260743 w 2943082"/>
                <a:gd name="connsiteY16" fmla="*/ 1304574 h 1306097"/>
                <a:gd name="connsiteX17" fmla="*/ 1253409 w 2943082"/>
                <a:gd name="connsiteY17" fmla="*/ 918277 h 1306097"/>
                <a:gd name="connsiteX18" fmla="*/ 133635 w 2943082"/>
                <a:gd name="connsiteY18" fmla="*/ 881604 h 1306097"/>
                <a:gd name="connsiteX19" fmla="*/ 214318 w 2943082"/>
                <a:gd name="connsiteY19" fmla="*/ 145682 h 1306097"/>
                <a:gd name="connsiteX20" fmla="*/ 170309 w 2943082"/>
                <a:gd name="connsiteY20" fmla="*/ 131013 h 1306097"/>
                <a:gd name="connsiteX21" fmla="*/ 111281 w 2943082"/>
                <a:gd name="connsiteY21" fmla="*/ 4432 h 1306097"/>
                <a:gd name="connsiteX0" fmla="*/ 112449 w 2943082"/>
                <a:gd name="connsiteY0" fmla="*/ 0 h 1306097"/>
                <a:gd name="connsiteX1" fmla="*/ 2841077 w 2943082"/>
                <a:gd name="connsiteY1" fmla="*/ 25501 h 1306097"/>
                <a:gd name="connsiteX2" fmla="*/ 2943082 w 2943082"/>
                <a:gd name="connsiteY2" fmla="*/ 626601 h 1306097"/>
                <a:gd name="connsiteX3" fmla="*/ 2906652 w 2943082"/>
                <a:gd name="connsiteY3" fmla="*/ 644816 h 1306097"/>
                <a:gd name="connsiteX4" fmla="*/ 2888437 w 2943082"/>
                <a:gd name="connsiteY4" fmla="*/ 670317 h 1306097"/>
                <a:gd name="connsiteX5" fmla="*/ 2877507 w 2943082"/>
                <a:gd name="connsiteY5" fmla="*/ 710390 h 1306097"/>
                <a:gd name="connsiteX6" fmla="*/ 2844720 w 2943082"/>
                <a:gd name="connsiteY6" fmla="*/ 790537 h 1306097"/>
                <a:gd name="connsiteX7" fmla="*/ 2790075 w 2943082"/>
                <a:gd name="connsiteY7" fmla="*/ 841539 h 1306097"/>
                <a:gd name="connsiteX8" fmla="*/ 2680784 w 2943082"/>
                <a:gd name="connsiteY8" fmla="*/ 961759 h 1306097"/>
                <a:gd name="connsiteX9" fmla="*/ 2644354 w 2943082"/>
                <a:gd name="connsiteY9" fmla="*/ 961759 h 1306097"/>
                <a:gd name="connsiteX10" fmla="*/ 2640711 w 2943082"/>
                <a:gd name="connsiteY10" fmla="*/ 990904 h 1306097"/>
                <a:gd name="connsiteX11" fmla="*/ 2607923 w 2943082"/>
                <a:gd name="connsiteY11" fmla="*/ 976332 h 1306097"/>
                <a:gd name="connsiteX12" fmla="*/ 2607923 w 2943082"/>
                <a:gd name="connsiteY12" fmla="*/ 1038263 h 1306097"/>
                <a:gd name="connsiteX13" fmla="*/ 2316481 w 2943082"/>
                <a:gd name="connsiteY13" fmla="*/ 1045549 h 1306097"/>
                <a:gd name="connsiteX14" fmla="*/ 2320124 w 2943082"/>
                <a:gd name="connsiteY14" fmla="*/ 1063764 h 1306097"/>
                <a:gd name="connsiteX15" fmla="*/ 2232691 w 2943082"/>
                <a:gd name="connsiteY15" fmla="*/ 1063764 h 1306097"/>
                <a:gd name="connsiteX16" fmla="*/ 1260743 w 2943082"/>
                <a:gd name="connsiteY16" fmla="*/ 1304574 h 1306097"/>
                <a:gd name="connsiteX17" fmla="*/ 1253409 w 2943082"/>
                <a:gd name="connsiteY17" fmla="*/ 918277 h 1306097"/>
                <a:gd name="connsiteX18" fmla="*/ 133635 w 2943082"/>
                <a:gd name="connsiteY18" fmla="*/ 881604 h 1306097"/>
                <a:gd name="connsiteX19" fmla="*/ 214318 w 2943082"/>
                <a:gd name="connsiteY19" fmla="*/ 145682 h 1306097"/>
                <a:gd name="connsiteX20" fmla="*/ 170309 w 2943082"/>
                <a:gd name="connsiteY20" fmla="*/ 131013 h 1306097"/>
                <a:gd name="connsiteX21" fmla="*/ 111281 w 2943082"/>
                <a:gd name="connsiteY21" fmla="*/ 4432 h 1306097"/>
                <a:gd name="connsiteX0" fmla="*/ 112449 w 2943082"/>
                <a:gd name="connsiteY0" fmla="*/ 0 h 1306097"/>
                <a:gd name="connsiteX1" fmla="*/ 2841077 w 2943082"/>
                <a:gd name="connsiteY1" fmla="*/ 25501 h 1306097"/>
                <a:gd name="connsiteX2" fmla="*/ 2943082 w 2943082"/>
                <a:gd name="connsiteY2" fmla="*/ 626601 h 1306097"/>
                <a:gd name="connsiteX3" fmla="*/ 2906652 w 2943082"/>
                <a:gd name="connsiteY3" fmla="*/ 644816 h 1306097"/>
                <a:gd name="connsiteX4" fmla="*/ 2888437 w 2943082"/>
                <a:gd name="connsiteY4" fmla="*/ 670317 h 1306097"/>
                <a:gd name="connsiteX5" fmla="*/ 2877507 w 2943082"/>
                <a:gd name="connsiteY5" fmla="*/ 710390 h 1306097"/>
                <a:gd name="connsiteX6" fmla="*/ 2844720 w 2943082"/>
                <a:gd name="connsiteY6" fmla="*/ 790537 h 1306097"/>
                <a:gd name="connsiteX7" fmla="*/ 2790075 w 2943082"/>
                <a:gd name="connsiteY7" fmla="*/ 841539 h 1306097"/>
                <a:gd name="connsiteX8" fmla="*/ 2680784 w 2943082"/>
                <a:gd name="connsiteY8" fmla="*/ 961759 h 1306097"/>
                <a:gd name="connsiteX9" fmla="*/ 2644354 w 2943082"/>
                <a:gd name="connsiteY9" fmla="*/ 961759 h 1306097"/>
                <a:gd name="connsiteX10" fmla="*/ 2640711 w 2943082"/>
                <a:gd name="connsiteY10" fmla="*/ 990904 h 1306097"/>
                <a:gd name="connsiteX11" fmla="*/ 2607923 w 2943082"/>
                <a:gd name="connsiteY11" fmla="*/ 976332 h 1306097"/>
                <a:gd name="connsiteX12" fmla="*/ 2607923 w 2943082"/>
                <a:gd name="connsiteY12" fmla="*/ 1038263 h 1306097"/>
                <a:gd name="connsiteX13" fmla="*/ 2316481 w 2943082"/>
                <a:gd name="connsiteY13" fmla="*/ 1045549 h 1306097"/>
                <a:gd name="connsiteX14" fmla="*/ 2320124 w 2943082"/>
                <a:gd name="connsiteY14" fmla="*/ 1063764 h 1306097"/>
                <a:gd name="connsiteX15" fmla="*/ 2232691 w 2943082"/>
                <a:gd name="connsiteY15" fmla="*/ 1063764 h 1306097"/>
                <a:gd name="connsiteX16" fmla="*/ 1260743 w 2943082"/>
                <a:gd name="connsiteY16" fmla="*/ 1304574 h 1306097"/>
                <a:gd name="connsiteX17" fmla="*/ 1253409 w 2943082"/>
                <a:gd name="connsiteY17" fmla="*/ 918277 h 1306097"/>
                <a:gd name="connsiteX18" fmla="*/ 133635 w 2943082"/>
                <a:gd name="connsiteY18" fmla="*/ 881604 h 1306097"/>
                <a:gd name="connsiteX19" fmla="*/ 214318 w 2943082"/>
                <a:gd name="connsiteY19" fmla="*/ 145682 h 1306097"/>
                <a:gd name="connsiteX20" fmla="*/ 170309 w 2943082"/>
                <a:gd name="connsiteY20" fmla="*/ 131013 h 1306097"/>
                <a:gd name="connsiteX21" fmla="*/ 111281 w 2943082"/>
                <a:gd name="connsiteY21" fmla="*/ 4432 h 1306097"/>
                <a:gd name="connsiteX0" fmla="*/ 1168 w 2831801"/>
                <a:gd name="connsiteY0" fmla="*/ 0 h 1306097"/>
                <a:gd name="connsiteX1" fmla="*/ 2729796 w 2831801"/>
                <a:gd name="connsiteY1" fmla="*/ 25501 h 1306097"/>
                <a:gd name="connsiteX2" fmla="*/ 2831801 w 2831801"/>
                <a:gd name="connsiteY2" fmla="*/ 626601 h 1306097"/>
                <a:gd name="connsiteX3" fmla="*/ 2795371 w 2831801"/>
                <a:gd name="connsiteY3" fmla="*/ 644816 h 1306097"/>
                <a:gd name="connsiteX4" fmla="*/ 2777156 w 2831801"/>
                <a:gd name="connsiteY4" fmla="*/ 670317 h 1306097"/>
                <a:gd name="connsiteX5" fmla="*/ 2766226 w 2831801"/>
                <a:gd name="connsiteY5" fmla="*/ 710390 h 1306097"/>
                <a:gd name="connsiteX6" fmla="*/ 2733439 w 2831801"/>
                <a:gd name="connsiteY6" fmla="*/ 790537 h 1306097"/>
                <a:gd name="connsiteX7" fmla="*/ 2678794 w 2831801"/>
                <a:gd name="connsiteY7" fmla="*/ 841539 h 1306097"/>
                <a:gd name="connsiteX8" fmla="*/ 2569503 w 2831801"/>
                <a:gd name="connsiteY8" fmla="*/ 961759 h 1306097"/>
                <a:gd name="connsiteX9" fmla="*/ 2533073 w 2831801"/>
                <a:gd name="connsiteY9" fmla="*/ 961759 h 1306097"/>
                <a:gd name="connsiteX10" fmla="*/ 2529430 w 2831801"/>
                <a:gd name="connsiteY10" fmla="*/ 990904 h 1306097"/>
                <a:gd name="connsiteX11" fmla="*/ 2496642 w 2831801"/>
                <a:gd name="connsiteY11" fmla="*/ 976332 h 1306097"/>
                <a:gd name="connsiteX12" fmla="*/ 2496642 w 2831801"/>
                <a:gd name="connsiteY12" fmla="*/ 1038263 h 1306097"/>
                <a:gd name="connsiteX13" fmla="*/ 2205200 w 2831801"/>
                <a:gd name="connsiteY13" fmla="*/ 1045549 h 1306097"/>
                <a:gd name="connsiteX14" fmla="*/ 2208843 w 2831801"/>
                <a:gd name="connsiteY14" fmla="*/ 1063764 h 1306097"/>
                <a:gd name="connsiteX15" fmla="*/ 2121410 w 2831801"/>
                <a:gd name="connsiteY15" fmla="*/ 1063764 h 1306097"/>
                <a:gd name="connsiteX16" fmla="*/ 1149462 w 2831801"/>
                <a:gd name="connsiteY16" fmla="*/ 1304574 h 1306097"/>
                <a:gd name="connsiteX17" fmla="*/ 1142128 w 2831801"/>
                <a:gd name="connsiteY17" fmla="*/ 918277 h 1306097"/>
                <a:gd name="connsiteX18" fmla="*/ 22354 w 2831801"/>
                <a:gd name="connsiteY18" fmla="*/ 881604 h 1306097"/>
                <a:gd name="connsiteX19" fmla="*/ 103037 w 2831801"/>
                <a:gd name="connsiteY19" fmla="*/ 145682 h 1306097"/>
                <a:gd name="connsiteX20" fmla="*/ 59028 w 2831801"/>
                <a:gd name="connsiteY20" fmla="*/ 131013 h 1306097"/>
                <a:gd name="connsiteX21" fmla="*/ 0 w 2831801"/>
                <a:gd name="connsiteY21" fmla="*/ 4432 h 1306097"/>
                <a:gd name="connsiteX0" fmla="*/ 1168 w 2831801"/>
                <a:gd name="connsiteY0" fmla="*/ 0 h 1308885"/>
                <a:gd name="connsiteX1" fmla="*/ 2729796 w 2831801"/>
                <a:gd name="connsiteY1" fmla="*/ 25501 h 1308885"/>
                <a:gd name="connsiteX2" fmla="*/ 2831801 w 2831801"/>
                <a:gd name="connsiteY2" fmla="*/ 626601 h 1308885"/>
                <a:gd name="connsiteX3" fmla="*/ 2795371 w 2831801"/>
                <a:gd name="connsiteY3" fmla="*/ 644816 h 1308885"/>
                <a:gd name="connsiteX4" fmla="*/ 2777156 w 2831801"/>
                <a:gd name="connsiteY4" fmla="*/ 670317 h 1308885"/>
                <a:gd name="connsiteX5" fmla="*/ 2766226 w 2831801"/>
                <a:gd name="connsiteY5" fmla="*/ 710390 h 1308885"/>
                <a:gd name="connsiteX6" fmla="*/ 2733439 w 2831801"/>
                <a:gd name="connsiteY6" fmla="*/ 790537 h 1308885"/>
                <a:gd name="connsiteX7" fmla="*/ 2678794 w 2831801"/>
                <a:gd name="connsiteY7" fmla="*/ 841539 h 1308885"/>
                <a:gd name="connsiteX8" fmla="*/ 2569503 w 2831801"/>
                <a:gd name="connsiteY8" fmla="*/ 961759 h 1308885"/>
                <a:gd name="connsiteX9" fmla="*/ 2533073 w 2831801"/>
                <a:gd name="connsiteY9" fmla="*/ 961759 h 1308885"/>
                <a:gd name="connsiteX10" fmla="*/ 2529430 w 2831801"/>
                <a:gd name="connsiteY10" fmla="*/ 990904 h 1308885"/>
                <a:gd name="connsiteX11" fmla="*/ 2496642 w 2831801"/>
                <a:gd name="connsiteY11" fmla="*/ 976332 h 1308885"/>
                <a:gd name="connsiteX12" fmla="*/ 2496642 w 2831801"/>
                <a:gd name="connsiteY12" fmla="*/ 1038263 h 1308885"/>
                <a:gd name="connsiteX13" fmla="*/ 2205200 w 2831801"/>
                <a:gd name="connsiteY13" fmla="*/ 1045549 h 1308885"/>
                <a:gd name="connsiteX14" fmla="*/ 2208843 w 2831801"/>
                <a:gd name="connsiteY14" fmla="*/ 1063764 h 1308885"/>
                <a:gd name="connsiteX15" fmla="*/ 2121410 w 2831801"/>
                <a:gd name="connsiteY15" fmla="*/ 1063764 h 1308885"/>
                <a:gd name="connsiteX16" fmla="*/ 2002739 w 2831801"/>
                <a:gd name="connsiteY16" fmla="*/ 1165214 h 1308885"/>
                <a:gd name="connsiteX17" fmla="*/ 1149462 w 2831801"/>
                <a:gd name="connsiteY17" fmla="*/ 1304574 h 1308885"/>
                <a:gd name="connsiteX18" fmla="*/ 1142128 w 2831801"/>
                <a:gd name="connsiteY18" fmla="*/ 918277 h 1308885"/>
                <a:gd name="connsiteX19" fmla="*/ 22354 w 2831801"/>
                <a:gd name="connsiteY19" fmla="*/ 881604 h 1308885"/>
                <a:gd name="connsiteX20" fmla="*/ 103037 w 2831801"/>
                <a:gd name="connsiteY20" fmla="*/ 145682 h 1308885"/>
                <a:gd name="connsiteX21" fmla="*/ 59028 w 2831801"/>
                <a:gd name="connsiteY21" fmla="*/ 131013 h 1308885"/>
                <a:gd name="connsiteX22" fmla="*/ 0 w 2831801"/>
                <a:gd name="connsiteY22" fmla="*/ 4432 h 1308885"/>
                <a:gd name="connsiteX0" fmla="*/ 1168 w 2831801"/>
                <a:gd name="connsiteY0" fmla="*/ 0 h 1381784"/>
                <a:gd name="connsiteX1" fmla="*/ 2729796 w 2831801"/>
                <a:gd name="connsiteY1" fmla="*/ 25501 h 1381784"/>
                <a:gd name="connsiteX2" fmla="*/ 2831801 w 2831801"/>
                <a:gd name="connsiteY2" fmla="*/ 626601 h 1381784"/>
                <a:gd name="connsiteX3" fmla="*/ 2795371 w 2831801"/>
                <a:gd name="connsiteY3" fmla="*/ 644816 h 1381784"/>
                <a:gd name="connsiteX4" fmla="*/ 2777156 w 2831801"/>
                <a:gd name="connsiteY4" fmla="*/ 670317 h 1381784"/>
                <a:gd name="connsiteX5" fmla="*/ 2766226 w 2831801"/>
                <a:gd name="connsiteY5" fmla="*/ 710390 h 1381784"/>
                <a:gd name="connsiteX6" fmla="*/ 2733439 w 2831801"/>
                <a:gd name="connsiteY6" fmla="*/ 790537 h 1381784"/>
                <a:gd name="connsiteX7" fmla="*/ 2678794 w 2831801"/>
                <a:gd name="connsiteY7" fmla="*/ 841539 h 1381784"/>
                <a:gd name="connsiteX8" fmla="*/ 2569503 w 2831801"/>
                <a:gd name="connsiteY8" fmla="*/ 961759 h 1381784"/>
                <a:gd name="connsiteX9" fmla="*/ 2533073 w 2831801"/>
                <a:gd name="connsiteY9" fmla="*/ 961759 h 1381784"/>
                <a:gd name="connsiteX10" fmla="*/ 2529430 w 2831801"/>
                <a:gd name="connsiteY10" fmla="*/ 990904 h 1381784"/>
                <a:gd name="connsiteX11" fmla="*/ 2496642 w 2831801"/>
                <a:gd name="connsiteY11" fmla="*/ 976332 h 1381784"/>
                <a:gd name="connsiteX12" fmla="*/ 2496642 w 2831801"/>
                <a:gd name="connsiteY12" fmla="*/ 1038263 h 1381784"/>
                <a:gd name="connsiteX13" fmla="*/ 2205200 w 2831801"/>
                <a:gd name="connsiteY13" fmla="*/ 1045549 h 1381784"/>
                <a:gd name="connsiteX14" fmla="*/ 2208843 w 2831801"/>
                <a:gd name="connsiteY14" fmla="*/ 1063764 h 1381784"/>
                <a:gd name="connsiteX15" fmla="*/ 2121410 w 2831801"/>
                <a:gd name="connsiteY15" fmla="*/ 1063764 h 1381784"/>
                <a:gd name="connsiteX16" fmla="*/ 2002739 w 2831801"/>
                <a:gd name="connsiteY16" fmla="*/ 1165214 h 1381784"/>
                <a:gd name="connsiteX17" fmla="*/ 1936727 w 2831801"/>
                <a:gd name="connsiteY17" fmla="*/ 1375477 h 1381784"/>
                <a:gd name="connsiteX18" fmla="*/ 1149462 w 2831801"/>
                <a:gd name="connsiteY18" fmla="*/ 1304574 h 1381784"/>
                <a:gd name="connsiteX19" fmla="*/ 1142128 w 2831801"/>
                <a:gd name="connsiteY19" fmla="*/ 918277 h 1381784"/>
                <a:gd name="connsiteX20" fmla="*/ 22354 w 2831801"/>
                <a:gd name="connsiteY20" fmla="*/ 881604 h 1381784"/>
                <a:gd name="connsiteX21" fmla="*/ 103037 w 2831801"/>
                <a:gd name="connsiteY21" fmla="*/ 145682 h 1381784"/>
                <a:gd name="connsiteX22" fmla="*/ 59028 w 2831801"/>
                <a:gd name="connsiteY22" fmla="*/ 131013 h 1381784"/>
                <a:gd name="connsiteX23" fmla="*/ 0 w 2831801"/>
                <a:gd name="connsiteY23" fmla="*/ 4432 h 1381784"/>
                <a:gd name="connsiteX0" fmla="*/ 1168 w 2831801"/>
                <a:gd name="connsiteY0" fmla="*/ 0 h 1381784"/>
                <a:gd name="connsiteX1" fmla="*/ 2729796 w 2831801"/>
                <a:gd name="connsiteY1" fmla="*/ 25501 h 1381784"/>
                <a:gd name="connsiteX2" fmla="*/ 2831801 w 2831801"/>
                <a:gd name="connsiteY2" fmla="*/ 626601 h 1381784"/>
                <a:gd name="connsiteX3" fmla="*/ 2795371 w 2831801"/>
                <a:gd name="connsiteY3" fmla="*/ 644816 h 1381784"/>
                <a:gd name="connsiteX4" fmla="*/ 2777156 w 2831801"/>
                <a:gd name="connsiteY4" fmla="*/ 670317 h 1381784"/>
                <a:gd name="connsiteX5" fmla="*/ 2766226 w 2831801"/>
                <a:gd name="connsiteY5" fmla="*/ 710390 h 1381784"/>
                <a:gd name="connsiteX6" fmla="*/ 2733439 w 2831801"/>
                <a:gd name="connsiteY6" fmla="*/ 790537 h 1381784"/>
                <a:gd name="connsiteX7" fmla="*/ 2678794 w 2831801"/>
                <a:gd name="connsiteY7" fmla="*/ 841539 h 1381784"/>
                <a:gd name="connsiteX8" fmla="*/ 2569503 w 2831801"/>
                <a:gd name="connsiteY8" fmla="*/ 961759 h 1381784"/>
                <a:gd name="connsiteX9" fmla="*/ 2533073 w 2831801"/>
                <a:gd name="connsiteY9" fmla="*/ 961759 h 1381784"/>
                <a:gd name="connsiteX10" fmla="*/ 2529430 w 2831801"/>
                <a:gd name="connsiteY10" fmla="*/ 990904 h 1381784"/>
                <a:gd name="connsiteX11" fmla="*/ 2496642 w 2831801"/>
                <a:gd name="connsiteY11" fmla="*/ 976332 h 1381784"/>
                <a:gd name="connsiteX12" fmla="*/ 2496642 w 2831801"/>
                <a:gd name="connsiteY12" fmla="*/ 1038263 h 1381784"/>
                <a:gd name="connsiteX13" fmla="*/ 2205200 w 2831801"/>
                <a:gd name="connsiteY13" fmla="*/ 1045549 h 1381784"/>
                <a:gd name="connsiteX14" fmla="*/ 2208843 w 2831801"/>
                <a:gd name="connsiteY14" fmla="*/ 1063764 h 1381784"/>
                <a:gd name="connsiteX15" fmla="*/ 2121410 w 2831801"/>
                <a:gd name="connsiteY15" fmla="*/ 1063764 h 1381784"/>
                <a:gd name="connsiteX16" fmla="*/ 2002739 w 2831801"/>
                <a:gd name="connsiteY16" fmla="*/ 1165214 h 1381784"/>
                <a:gd name="connsiteX17" fmla="*/ 1936727 w 2831801"/>
                <a:gd name="connsiteY17" fmla="*/ 1375477 h 1381784"/>
                <a:gd name="connsiteX18" fmla="*/ 1149462 w 2831801"/>
                <a:gd name="connsiteY18" fmla="*/ 1304574 h 1381784"/>
                <a:gd name="connsiteX19" fmla="*/ 1142128 w 2831801"/>
                <a:gd name="connsiteY19" fmla="*/ 918277 h 1381784"/>
                <a:gd name="connsiteX20" fmla="*/ 22354 w 2831801"/>
                <a:gd name="connsiteY20" fmla="*/ 881604 h 1381784"/>
                <a:gd name="connsiteX21" fmla="*/ 103037 w 2831801"/>
                <a:gd name="connsiteY21" fmla="*/ 145682 h 1381784"/>
                <a:gd name="connsiteX22" fmla="*/ 59028 w 2831801"/>
                <a:gd name="connsiteY22" fmla="*/ 131013 h 1381784"/>
                <a:gd name="connsiteX23" fmla="*/ 0 w 2831801"/>
                <a:gd name="connsiteY23" fmla="*/ 4432 h 1381784"/>
                <a:gd name="connsiteX0" fmla="*/ 1168 w 2831801"/>
                <a:gd name="connsiteY0" fmla="*/ 0 h 1377616"/>
                <a:gd name="connsiteX1" fmla="*/ 2729796 w 2831801"/>
                <a:gd name="connsiteY1" fmla="*/ 25501 h 1377616"/>
                <a:gd name="connsiteX2" fmla="*/ 2831801 w 2831801"/>
                <a:gd name="connsiteY2" fmla="*/ 626601 h 1377616"/>
                <a:gd name="connsiteX3" fmla="*/ 2795371 w 2831801"/>
                <a:gd name="connsiteY3" fmla="*/ 644816 h 1377616"/>
                <a:gd name="connsiteX4" fmla="*/ 2777156 w 2831801"/>
                <a:gd name="connsiteY4" fmla="*/ 670317 h 1377616"/>
                <a:gd name="connsiteX5" fmla="*/ 2766226 w 2831801"/>
                <a:gd name="connsiteY5" fmla="*/ 710390 h 1377616"/>
                <a:gd name="connsiteX6" fmla="*/ 2733439 w 2831801"/>
                <a:gd name="connsiteY6" fmla="*/ 790537 h 1377616"/>
                <a:gd name="connsiteX7" fmla="*/ 2678794 w 2831801"/>
                <a:gd name="connsiteY7" fmla="*/ 841539 h 1377616"/>
                <a:gd name="connsiteX8" fmla="*/ 2569503 w 2831801"/>
                <a:gd name="connsiteY8" fmla="*/ 961759 h 1377616"/>
                <a:gd name="connsiteX9" fmla="*/ 2533073 w 2831801"/>
                <a:gd name="connsiteY9" fmla="*/ 961759 h 1377616"/>
                <a:gd name="connsiteX10" fmla="*/ 2529430 w 2831801"/>
                <a:gd name="connsiteY10" fmla="*/ 990904 h 1377616"/>
                <a:gd name="connsiteX11" fmla="*/ 2496642 w 2831801"/>
                <a:gd name="connsiteY11" fmla="*/ 976332 h 1377616"/>
                <a:gd name="connsiteX12" fmla="*/ 2496642 w 2831801"/>
                <a:gd name="connsiteY12" fmla="*/ 1038263 h 1377616"/>
                <a:gd name="connsiteX13" fmla="*/ 2205200 w 2831801"/>
                <a:gd name="connsiteY13" fmla="*/ 1045549 h 1377616"/>
                <a:gd name="connsiteX14" fmla="*/ 2208843 w 2831801"/>
                <a:gd name="connsiteY14" fmla="*/ 1063764 h 1377616"/>
                <a:gd name="connsiteX15" fmla="*/ 2121410 w 2831801"/>
                <a:gd name="connsiteY15" fmla="*/ 1063764 h 1377616"/>
                <a:gd name="connsiteX16" fmla="*/ 2002739 w 2831801"/>
                <a:gd name="connsiteY16" fmla="*/ 1165214 h 1377616"/>
                <a:gd name="connsiteX17" fmla="*/ 1936727 w 2831801"/>
                <a:gd name="connsiteY17" fmla="*/ 1375477 h 1377616"/>
                <a:gd name="connsiteX18" fmla="*/ 1149462 w 2831801"/>
                <a:gd name="connsiteY18" fmla="*/ 1304574 h 1377616"/>
                <a:gd name="connsiteX19" fmla="*/ 1142128 w 2831801"/>
                <a:gd name="connsiteY19" fmla="*/ 918277 h 1377616"/>
                <a:gd name="connsiteX20" fmla="*/ 22354 w 2831801"/>
                <a:gd name="connsiteY20" fmla="*/ 881604 h 1377616"/>
                <a:gd name="connsiteX21" fmla="*/ 103037 w 2831801"/>
                <a:gd name="connsiteY21" fmla="*/ 145682 h 1377616"/>
                <a:gd name="connsiteX22" fmla="*/ 59028 w 2831801"/>
                <a:gd name="connsiteY22" fmla="*/ 131013 h 1377616"/>
                <a:gd name="connsiteX23" fmla="*/ 0 w 2831801"/>
                <a:gd name="connsiteY23" fmla="*/ 4432 h 1377616"/>
                <a:gd name="connsiteX0" fmla="*/ 1168 w 2831801"/>
                <a:gd name="connsiteY0" fmla="*/ 0 h 1377616"/>
                <a:gd name="connsiteX1" fmla="*/ 2729796 w 2831801"/>
                <a:gd name="connsiteY1" fmla="*/ 25501 h 1377616"/>
                <a:gd name="connsiteX2" fmla="*/ 2831801 w 2831801"/>
                <a:gd name="connsiteY2" fmla="*/ 626601 h 1377616"/>
                <a:gd name="connsiteX3" fmla="*/ 2795371 w 2831801"/>
                <a:gd name="connsiteY3" fmla="*/ 644816 h 1377616"/>
                <a:gd name="connsiteX4" fmla="*/ 2777156 w 2831801"/>
                <a:gd name="connsiteY4" fmla="*/ 670317 h 1377616"/>
                <a:gd name="connsiteX5" fmla="*/ 2766226 w 2831801"/>
                <a:gd name="connsiteY5" fmla="*/ 710390 h 1377616"/>
                <a:gd name="connsiteX6" fmla="*/ 2733439 w 2831801"/>
                <a:gd name="connsiteY6" fmla="*/ 790537 h 1377616"/>
                <a:gd name="connsiteX7" fmla="*/ 2678794 w 2831801"/>
                <a:gd name="connsiteY7" fmla="*/ 841539 h 1377616"/>
                <a:gd name="connsiteX8" fmla="*/ 2569503 w 2831801"/>
                <a:gd name="connsiteY8" fmla="*/ 961759 h 1377616"/>
                <a:gd name="connsiteX9" fmla="*/ 2533073 w 2831801"/>
                <a:gd name="connsiteY9" fmla="*/ 961759 h 1377616"/>
                <a:gd name="connsiteX10" fmla="*/ 2529430 w 2831801"/>
                <a:gd name="connsiteY10" fmla="*/ 990904 h 1377616"/>
                <a:gd name="connsiteX11" fmla="*/ 2496642 w 2831801"/>
                <a:gd name="connsiteY11" fmla="*/ 976332 h 1377616"/>
                <a:gd name="connsiteX12" fmla="*/ 2496642 w 2831801"/>
                <a:gd name="connsiteY12" fmla="*/ 1038263 h 1377616"/>
                <a:gd name="connsiteX13" fmla="*/ 2205200 w 2831801"/>
                <a:gd name="connsiteY13" fmla="*/ 1045549 h 1377616"/>
                <a:gd name="connsiteX14" fmla="*/ 2208843 w 2831801"/>
                <a:gd name="connsiteY14" fmla="*/ 1063764 h 1377616"/>
                <a:gd name="connsiteX15" fmla="*/ 2121410 w 2831801"/>
                <a:gd name="connsiteY15" fmla="*/ 1063764 h 1377616"/>
                <a:gd name="connsiteX16" fmla="*/ 2002739 w 2831801"/>
                <a:gd name="connsiteY16" fmla="*/ 1165214 h 1377616"/>
                <a:gd name="connsiteX17" fmla="*/ 1936727 w 2831801"/>
                <a:gd name="connsiteY17" fmla="*/ 1375477 h 1377616"/>
                <a:gd name="connsiteX18" fmla="*/ 1149462 w 2831801"/>
                <a:gd name="connsiteY18" fmla="*/ 1304574 h 1377616"/>
                <a:gd name="connsiteX19" fmla="*/ 1142128 w 2831801"/>
                <a:gd name="connsiteY19" fmla="*/ 918277 h 1377616"/>
                <a:gd name="connsiteX20" fmla="*/ 22354 w 2831801"/>
                <a:gd name="connsiteY20" fmla="*/ 881604 h 1377616"/>
                <a:gd name="connsiteX21" fmla="*/ 103037 w 2831801"/>
                <a:gd name="connsiteY21" fmla="*/ 145682 h 1377616"/>
                <a:gd name="connsiteX22" fmla="*/ 59028 w 2831801"/>
                <a:gd name="connsiteY22" fmla="*/ 131013 h 1377616"/>
                <a:gd name="connsiteX23" fmla="*/ 0 w 2831801"/>
                <a:gd name="connsiteY23" fmla="*/ 4432 h 1377616"/>
                <a:gd name="connsiteX0" fmla="*/ 1168 w 2831801"/>
                <a:gd name="connsiteY0" fmla="*/ 0 h 1376498"/>
                <a:gd name="connsiteX1" fmla="*/ 2729796 w 2831801"/>
                <a:gd name="connsiteY1" fmla="*/ 25501 h 1376498"/>
                <a:gd name="connsiteX2" fmla="*/ 2831801 w 2831801"/>
                <a:gd name="connsiteY2" fmla="*/ 626601 h 1376498"/>
                <a:gd name="connsiteX3" fmla="*/ 2795371 w 2831801"/>
                <a:gd name="connsiteY3" fmla="*/ 644816 h 1376498"/>
                <a:gd name="connsiteX4" fmla="*/ 2777156 w 2831801"/>
                <a:gd name="connsiteY4" fmla="*/ 670317 h 1376498"/>
                <a:gd name="connsiteX5" fmla="*/ 2766226 w 2831801"/>
                <a:gd name="connsiteY5" fmla="*/ 710390 h 1376498"/>
                <a:gd name="connsiteX6" fmla="*/ 2733439 w 2831801"/>
                <a:gd name="connsiteY6" fmla="*/ 790537 h 1376498"/>
                <a:gd name="connsiteX7" fmla="*/ 2678794 w 2831801"/>
                <a:gd name="connsiteY7" fmla="*/ 841539 h 1376498"/>
                <a:gd name="connsiteX8" fmla="*/ 2569503 w 2831801"/>
                <a:gd name="connsiteY8" fmla="*/ 961759 h 1376498"/>
                <a:gd name="connsiteX9" fmla="*/ 2533073 w 2831801"/>
                <a:gd name="connsiteY9" fmla="*/ 961759 h 1376498"/>
                <a:gd name="connsiteX10" fmla="*/ 2529430 w 2831801"/>
                <a:gd name="connsiteY10" fmla="*/ 990904 h 1376498"/>
                <a:gd name="connsiteX11" fmla="*/ 2496642 w 2831801"/>
                <a:gd name="connsiteY11" fmla="*/ 976332 h 1376498"/>
                <a:gd name="connsiteX12" fmla="*/ 2496642 w 2831801"/>
                <a:gd name="connsiteY12" fmla="*/ 1038263 h 1376498"/>
                <a:gd name="connsiteX13" fmla="*/ 2205200 w 2831801"/>
                <a:gd name="connsiteY13" fmla="*/ 1045549 h 1376498"/>
                <a:gd name="connsiteX14" fmla="*/ 2208843 w 2831801"/>
                <a:gd name="connsiteY14" fmla="*/ 1063764 h 1376498"/>
                <a:gd name="connsiteX15" fmla="*/ 2121410 w 2831801"/>
                <a:gd name="connsiteY15" fmla="*/ 1063764 h 1376498"/>
                <a:gd name="connsiteX16" fmla="*/ 2002739 w 2831801"/>
                <a:gd name="connsiteY16" fmla="*/ 1165214 h 1376498"/>
                <a:gd name="connsiteX17" fmla="*/ 1936727 w 2831801"/>
                <a:gd name="connsiteY17" fmla="*/ 1375477 h 1376498"/>
                <a:gd name="connsiteX18" fmla="*/ 1149462 w 2831801"/>
                <a:gd name="connsiteY18" fmla="*/ 1304574 h 1376498"/>
                <a:gd name="connsiteX19" fmla="*/ 1142128 w 2831801"/>
                <a:gd name="connsiteY19" fmla="*/ 918277 h 1376498"/>
                <a:gd name="connsiteX20" fmla="*/ 22354 w 2831801"/>
                <a:gd name="connsiteY20" fmla="*/ 881604 h 1376498"/>
                <a:gd name="connsiteX21" fmla="*/ 103037 w 2831801"/>
                <a:gd name="connsiteY21" fmla="*/ 145682 h 1376498"/>
                <a:gd name="connsiteX22" fmla="*/ 59028 w 2831801"/>
                <a:gd name="connsiteY22" fmla="*/ 131013 h 1376498"/>
                <a:gd name="connsiteX23" fmla="*/ 0 w 2831801"/>
                <a:gd name="connsiteY23" fmla="*/ 4432 h 1376498"/>
                <a:gd name="connsiteX0" fmla="*/ 1168 w 2831801"/>
                <a:gd name="connsiteY0" fmla="*/ 0 h 1394092"/>
                <a:gd name="connsiteX1" fmla="*/ 2729796 w 2831801"/>
                <a:gd name="connsiteY1" fmla="*/ 25501 h 1394092"/>
                <a:gd name="connsiteX2" fmla="*/ 2831801 w 2831801"/>
                <a:gd name="connsiteY2" fmla="*/ 626601 h 1394092"/>
                <a:gd name="connsiteX3" fmla="*/ 2795371 w 2831801"/>
                <a:gd name="connsiteY3" fmla="*/ 644816 h 1394092"/>
                <a:gd name="connsiteX4" fmla="*/ 2777156 w 2831801"/>
                <a:gd name="connsiteY4" fmla="*/ 670317 h 1394092"/>
                <a:gd name="connsiteX5" fmla="*/ 2766226 w 2831801"/>
                <a:gd name="connsiteY5" fmla="*/ 710390 h 1394092"/>
                <a:gd name="connsiteX6" fmla="*/ 2733439 w 2831801"/>
                <a:gd name="connsiteY6" fmla="*/ 790537 h 1394092"/>
                <a:gd name="connsiteX7" fmla="*/ 2678794 w 2831801"/>
                <a:gd name="connsiteY7" fmla="*/ 841539 h 1394092"/>
                <a:gd name="connsiteX8" fmla="*/ 2569503 w 2831801"/>
                <a:gd name="connsiteY8" fmla="*/ 961759 h 1394092"/>
                <a:gd name="connsiteX9" fmla="*/ 2533073 w 2831801"/>
                <a:gd name="connsiteY9" fmla="*/ 961759 h 1394092"/>
                <a:gd name="connsiteX10" fmla="*/ 2529430 w 2831801"/>
                <a:gd name="connsiteY10" fmla="*/ 990904 h 1394092"/>
                <a:gd name="connsiteX11" fmla="*/ 2496642 w 2831801"/>
                <a:gd name="connsiteY11" fmla="*/ 976332 h 1394092"/>
                <a:gd name="connsiteX12" fmla="*/ 2496642 w 2831801"/>
                <a:gd name="connsiteY12" fmla="*/ 1038263 h 1394092"/>
                <a:gd name="connsiteX13" fmla="*/ 2205200 w 2831801"/>
                <a:gd name="connsiteY13" fmla="*/ 1045549 h 1394092"/>
                <a:gd name="connsiteX14" fmla="*/ 2208843 w 2831801"/>
                <a:gd name="connsiteY14" fmla="*/ 1063764 h 1394092"/>
                <a:gd name="connsiteX15" fmla="*/ 2121410 w 2831801"/>
                <a:gd name="connsiteY15" fmla="*/ 1063764 h 1394092"/>
                <a:gd name="connsiteX16" fmla="*/ 2002739 w 2831801"/>
                <a:gd name="connsiteY16" fmla="*/ 1165214 h 1394092"/>
                <a:gd name="connsiteX17" fmla="*/ 1936727 w 2831801"/>
                <a:gd name="connsiteY17" fmla="*/ 1375477 h 1394092"/>
                <a:gd name="connsiteX18" fmla="*/ 1220365 w 2831801"/>
                <a:gd name="connsiteY18" fmla="*/ 1385256 h 1394092"/>
                <a:gd name="connsiteX19" fmla="*/ 1149462 w 2831801"/>
                <a:gd name="connsiteY19" fmla="*/ 1304574 h 1394092"/>
                <a:gd name="connsiteX20" fmla="*/ 1142128 w 2831801"/>
                <a:gd name="connsiteY20" fmla="*/ 918277 h 1394092"/>
                <a:gd name="connsiteX21" fmla="*/ 22354 w 2831801"/>
                <a:gd name="connsiteY21" fmla="*/ 881604 h 1394092"/>
                <a:gd name="connsiteX22" fmla="*/ 103037 w 2831801"/>
                <a:gd name="connsiteY22" fmla="*/ 145682 h 1394092"/>
                <a:gd name="connsiteX23" fmla="*/ 59028 w 2831801"/>
                <a:gd name="connsiteY23" fmla="*/ 131013 h 1394092"/>
                <a:gd name="connsiteX24" fmla="*/ 0 w 2831801"/>
                <a:gd name="connsiteY24" fmla="*/ 4432 h 1394092"/>
                <a:gd name="connsiteX0" fmla="*/ 1168 w 2831801"/>
                <a:gd name="connsiteY0" fmla="*/ 0 h 1394092"/>
                <a:gd name="connsiteX1" fmla="*/ 2729796 w 2831801"/>
                <a:gd name="connsiteY1" fmla="*/ 25501 h 1394092"/>
                <a:gd name="connsiteX2" fmla="*/ 2831801 w 2831801"/>
                <a:gd name="connsiteY2" fmla="*/ 626601 h 1394092"/>
                <a:gd name="connsiteX3" fmla="*/ 2795371 w 2831801"/>
                <a:gd name="connsiteY3" fmla="*/ 644816 h 1394092"/>
                <a:gd name="connsiteX4" fmla="*/ 2777156 w 2831801"/>
                <a:gd name="connsiteY4" fmla="*/ 670317 h 1394092"/>
                <a:gd name="connsiteX5" fmla="*/ 2766226 w 2831801"/>
                <a:gd name="connsiteY5" fmla="*/ 710390 h 1394092"/>
                <a:gd name="connsiteX6" fmla="*/ 2733439 w 2831801"/>
                <a:gd name="connsiteY6" fmla="*/ 790537 h 1394092"/>
                <a:gd name="connsiteX7" fmla="*/ 2678794 w 2831801"/>
                <a:gd name="connsiteY7" fmla="*/ 841539 h 1394092"/>
                <a:gd name="connsiteX8" fmla="*/ 2569503 w 2831801"/>
                <a:gd name="connsiteY8" fmla="*/ 961759 h 1394092"/>
                <a:gd name="connsiteX9" fmla="*/ 2533073 w 2831801"/>
                <a:gd name="connsiteY9" fmla="*/ 961759 h 1394092"/>
                <a:gd name="connsiteX10" fmla="*/ 2529430 w 2831801"/>
                <a:gd name="connsiteY10" fmla="*/ 990904 h 1394092"/>
                <a:gd name="connsiteX11" fmla="*/ 2496642 w 2831801"/>
                <a:gd name="connsiteY11" fmla="*/ 976332 h 1394092"/>
                <a:gd name="connsiteX12" fmla="*/ 2496642 w 2831801"/>
                <a:gd name="connsiteY12" fmla="*/ 1038263 h 1394092"/>
                <a:gd name="connsiteX13" fmla="*/ 2205200 w 2831801"/>
                <a:gd name="connsiteY13" fmla="*/ 1045549 h 1394092"/>
                <a:gd name="connsiteX14" fmla="*/ 2208843 w 2831801"/>
                <a:gd name="connsiteY14" fmla="*/ 1063764 h 1394092"/>
                <a:gd name="connsiteX15" fmla="*/ 2121410 w 2831801"/>
                <a:gd name="connsiteY15" fmla="*/ 1063764 h 1394092"/>
                <a:gd name="connsiteX16" fmla="*/ 2002739 w 2831801"/>
                <a:gd name="connsiteY16" fmla="*/ 1165214 h 1394092"/>
                <a:gd name="connsiteX17" fmla="*/ 1936727 w 2831801"/>
                <a:gd name="connsiteY17" fmla="*/ 1375477 h 1394092"/>
                <a:gd name="connsiteX18" fmla="*/ 1220365 w 2831801"/>
                <a:gd name="connsiteY18" fmla="*/ 1385256 h 1394092"/>
                <a:gd name="connsiteX19" fmla="*/ 1149462 w 2831801"/>
                <a:gd name="connsiteY19" fmla="*/ 1304574 h 1394092"/>
                <a:gd name="connsiteX20" fmla="*/ 1142128 w 2831801"/>
                <a:gd name="connsiteY20" fmla="*/ 918277 h 1394092"/>
                <a:gd name="connsiteX21" fmla="*/ 22354 w 2831801"/>
                <a:gd name="connsiteY21" fmla="*/ 881604 h 1394092"/>
                <a:gd name="connsiteX22" fmla="*/ 103037 w 2831801"/>
                <a:gd name="connsiteY22" fmla="*/ 145682 h 1394092"/>
                <a:gd name="connsiteX23" fmla="*/ 59028 w 2831801"/>
                <a:gd name="connsiteY23" fmla="*/ 131013 h 1394092"/>
                <a:gd name="connsiteX24" fmla="*/ 0 w 2831801"/>
                <a:gd name="connsiteY24" fmla="*/ 4432 h 1394092"/>
                <a:gd name="connsiteX0" fmla="*/ 1168 w 2831801"/>
                <a:gd name="connsiteY0" fmla="*/ 0 h 1383309"/>
                <a:gd name="connsiteX1" fmla="*/ 2729796 w 2831801"/>
                <a:gd name="connsiteY1" fmla="*/ 25501 h 1383309"/>
                <a:gd name="connsiteX2" fmla="*/ 2831801 w 2831801"/>
                <a:gd name="connsiteY2" fmla="*/ 626601 h 1383309"/>
                <a:gd name="connsiteX3" fmla="*/ 2795371 w 2831801"/>
                <a:gd name="connsiteY3" fmla="*/ 644816 h 1383309"/>
                <a:gd name="connsiteX4" fmla="*/ 2777156 w 2831801"/>
                <a:gd name="connsiteY4" fmla="*/ 670317 h 1383309"/>
                <a:gd name="connsiteX5" fmla="*/ 2766226 w 2831801"/>
                <a:gd name="connsiteY5" fmla="*/ 710390 h 1383309"/>
                <a:gd name="connsiteX6" fmla="*/ 2733439 w 2831801"/>
                <a:gd name="connsiteY6" fmla="*/ 790537 h 1383309"/>
                <a:gd name="connsiteX7" fmla="*/ 2678794 w 2831801"/>
                <a:gd name="connsiteY7" fmla="*/ 841539 h 1383309"/>
                <a:gd name="connsiteX8" fmla="*/ 2569503 w 2831801"/>
                <a:gd name="connsiteY8" fmla="*/ 961759 h 1383309"/>
                <a:gd name="connsiteX9" fmla="*/ 2533073 w 2831801"/>
                <a:gd name="connsiteY9" fmla="*/ 961759 h 1383309"/>
                <a:gd name="connsiteX10" fmla="*/ 2529430 w 2831801"/>
                <a:gd name="connsiteY10" fmla="*/ 990904 h 1383309"/>
                <a:gd name="connsiteX11" fmla="*/ 2496642 w 2831801"/>
                <a:gd name="connsiteY11" fmla="*/ 976332 h 1383309"/>
                <a:gd name="connsiteX12" fmla="*/ 2496642 w 2831801"/>
                <a:gd name="connsiteY12" fmla="*/ 1038263 h 1383309"/>
                <a:gd name="connsiteX13" fmla="*/ 2205200 w 2831801"/>
                <a:gd name="connsiteY13" fmla="*/ 1045549 h 1383309"/>
                <a:gd name="connsiteX14" fmla="*/ 2208843 w 2831801"/>
                <a:gd name="connsiteY14" fmla="*/ 1063764 h 1383309"/>
                <a:gd name="connsiteX15" fmla="*/ 2121410 w 2831801"/>
                <a:gd name="connsiteY15" fmla="*/ 1063764 h 1383309"/>
                <a:gd name="connsiteX16" fmla="*/ 2002739 w 2831801"/>
                <a:gd name="connsiteY16" fmla="*/ 1165214 h 1383309"/>
                <a:gd name="connsiteX17" fmla="*/ 1936727 w 2831801"/>
                <a:gd name="connsiteY17" fmla="*/ 1375477 h 1383309"/>
                <a:gd name="connsiteX18" fmla="*/ 1129903 w 2831801"/>
                <a:gd name="connsiteY18" fmla="*/ 1348583 h 1383309"/>
                <a:gd name="connsiteX19" fmla="*/ 1149462 w 2831801"/>
                <a:gd name="connsiteY19" fmla="*/ 1304574 h 1383309"/>
                <a:gd name="connsiteX20" fmla="*/ 1142128 w 2831801"/>
                <a:gd name="connsiteY20" fmla="*/ 918277 h 1383309"/>
                <a:gd name="connsiteX21" fmla="*/ 22354 w 2831801"/>
                <a:gd name="connsiteY21" fmla="*/ 881604 h 1383309"/>
                <a:gd name="connsiteX22" fmla="*/ 103037 w 2831801"/>
                <a:gd name="connsiteY22" fmla="*/ 145682 h 1383309"/>
                <a:gd name="connsiteX23" fmla="*/ 59028 w 2831801"/>
                <a:gd name="connsiteY23" fmla="*/ 131013 h 1383309"/>
                <a:gd name="connsiteX24" fmla="*/ 0 w 2831801"/>
                <a:gd name="connsiteY24" fmla="*/ 4432 h 1383309"/>
                <a:gd name="connsiteX0" fmla="*/ 1168 w 2831801"/>
                <a:gd name="connsiteY0" fmla="*/ 0 h 1383309"/>
                <a:gd name="connsiteX1" fmla="*/ 2729796 w 2831801"/>
                <a:gd name="connsiteY1" fmla="*/ 25501 h 1383309"/>
                <a:gd name="connsiteX2" fmla="*/ 2831801 w 2831801"/>
                <a:gd name="connsiteY2" fmla="*/ 626601 h 1383309"/>
                <a:gd name="connsiteX3" fmla="*/ 2795371 w 2831801"/>
                <a:gd name="connsiteY3" fmla="*/ 644816 h 1383309"/>
                <a:gd name="connsiteX4" fmla="*/ 2777156 w 2831801"/>
                <a:gd name="connsiteY4" fmla="*/ 670317 h 1383309"/>
                <a:gd name="connsiteX5" fmla="*/ 2766226 w 2831801"/>
                <a:gd name="connsiteY5" fmla="*/ 710390 h 1383309"/>
                <a:gd name="connsiteX6" fmla="*/ 2733439 w 2831801"/>
                <a:gd name="connsiteY6" fmla="*/ 790537 h 1383309"/>
                <a:gd name="connsiteX7" fmla="*/ 2678794 w 2831801"/>
                <a:gd name="connsiteY7" fmla="*/ 841539 h 1383309"/>
                <a:gd name="connsiteX8" fmla="*/ 2569503 w 2831801"/>
                <a:gd name="connsiteY8" fmla="*/ 961759 h 1383309"/>
                <a:gd name="connsiteX9" fmla="*/ 2533073 w 2831801"/>
                <a:gd name="connsiteY9" fmla="*/ 961759 h 1383309"/>
                <a:gd name="connsiteX10" fmla="*/ 2529430 w 2831801"/>
                <a:gd name="connsiteY10" fmla="*/ 990904 h 1383309"/>
                <a:gd name="connsiteX11" fmla="*/ 2496642 w 2831801"/>
                <a:gd name="connsiteY11" fmla="*/ 976332 h 1383309"/>
                <a:gd name="connsiteX12" fmla="*/ 2496642 w 2831801"/>
                <a:gd name="connsiteY12" fmla="*/ 1038263 h 1383309"/>
                <a:gd name="connsiteX13" fmla="*/ 2205200 w 2831801"/>
                <a:gd name="connsiteY13" fmla="*/ 1045549 h 1383309"/>
                <a:gd name="connsiteX14" fmla="*/ 2208843 w 2831801"/>
                <a:gd name="connsiteY14" fmla="*/ 1063764 h 1383309"/>
                <a:gd name="connsiteX15" fmla="*/ 2121410 w 2831801"/>
                <a:gd name="connsiteY15" fmla="*/ 1063764 h 1383309"/>
                <a:gd name="connsiteX16" fmla="*/ 2002739 w 2831801"/>
                <a:gd name="connsiteY16" fmla="*/ 1165214 h 1383309"/>
                <a:gd name="connsiteX17" fmla="*/ 1936727 w 2831801"/>
                <a:gd name="connsiteY17" fmla="*/ 1375477 h 1383309"/>
                <a:gd name="connsiteX18" fmla="*/ 1129903 w 2831801"/>
                <a:gd name="connsiteY18" fmla="*/ 1348583 h 1383309"/>
                <a:gd name="connsiteX19" fmla="*/ 1149462 w 2831801"/>
                <a:gd name="connsiteY19" fmla="*/ 1304574 h 1383309"/>
                <a:gd name="connsiteX20" fmla="*/ 1142128 w 2831801"/>
                <a:gd name="connsiteY20" fmla="*/ 918277 h 1383309"/>
                <a:gd name="connsiteX21" fmla="*/ 22354 w 2831801"/>
                <a:gd name="connsiteY21" fmla="*/ 881604 h 1383309"/>
                <a:gd name="connsiteX22" fmla="*/ 103037 w 2831801"/>
                <a:gd name="connsiteY22" fmla="*/ 145682 h 1383309"/>
                <a:gd name="connsiteX23" fmla="*/ 59028 w 2831801"/>
                <a:gd name="connsiteY23" fmla="*/ 131013 h 1383309"/>
                <a:gd name="connsiteX24" fmla="*/ 0 w 2831801"/>
                <a:gd name="connsiteY24" fmla="*/ 4432 h 1383309"/>
                <a:gd name="connsiteX0" fmla="*/ 1168 w 2831801"/>
                <a:gd name="connsiteY0" fmla="*/ 0 h 1383309"/>
                <a:gd name="connsiteX1" fmla="*/ 2729796 w 2831801"/>
                <a:gd name="connsiteY1" fmla="*/ 25501 h 1383309"/>
                <a:gd name="connsiteX2" fmla="*/ 2831801 w 2831801"/>
                <a:gd name="connsiteY2" fmla="*/ 626601 h 1383309"/>
                <a:gd name="connsiteX3" fmla="*/ 2795371 w 2831801"/>
                <a:gd name="connsiteY3" fmla="*/ 644816 h 1383309"/>
                <a:gd name="connsiteX4" fmla="*/ 2777156 w 2831801"/>
                <a:gd name="connsiteY4" fmla="*/ 670317 h 1383309"/>
                <a:gd name="connsiteX5" fmla="*/ 2766226 w 2831801"/>
                <a:gd name="connsiteY5" fmla="*/ 710390 h 1383309"/>
                <a:gd name="connsiteX6" fmla="*/ 2733439 w 2831801"/>
                <a:gd name="connsiteY6" fmla="*/ 790537 h 1383309"/>
                <a:gd name="connsiteX7" fmla="*/ 2678794 w 2831801"/>
                <a:gd name="connsiteY7" fmla="*/ 841539 h 1383309"/>
                <a:gd name="connsiteX8" fmla="*/ 2569503 w 2831801"/>
                <a:gd name="connsiteY8" fmla="*/ 961759 h 1383309"/>
                <a:gd name="connsiteX9" fmla="*/ 2533073 w 2831801"/>
                <a:gd name="connsiteY9" fmla="*/ 961759 h 1383309"/>
                <a:gd name="connsiteX10" fmla="*/ 2529430 w 2831801"/>
                <a:gd name="connsiteY10" fmla="*/ 990904 h 1383309"/>
                <a:gd name="connsiteX11" fmla="*/ 2496642 w 2831801"/>
                <a:gd name="connsiteY11" fmla="*/ 976332 h 1383309"/>
                <a:gd name="connsiteX12" fmla="*/ 2496642 w 2831801"/>
                <a:gd name="connsiteY12" fmla="*/ 1038263 h 1383309"/>
                <a:gd name="connsiteX13" fmla="*/ 2205200 w 2831801"/>
                <a:gd name="connsiteY13" fmla="*/ 1045549 h 1383309"/>
                <a:gd name="connsiteX14" fmla="*/ 2208843 w 2831801"/>
                <a:gd name="connsiteY14" fmla="*/ 1063764 h 1383309"/>
                <a:gd name="connsiteX15" fmla="*/ 2121410 w 2831801"/>
                <a:gd name="connsiteY15" fmla="*/ 1063764 h 1383309"/>
                <a:gd name="connsiteX16" fmla="*/ 2002739 w 2831801"/>
                <a:gd name="connsiteY16" fmla="*/ 1165214 h 1383309"/>
                <a:gd name="connsiteX17" fmla="*/ 1936727 w 2831801"/>
                <a:gd name="connsiteY17" fmla="*/ 1375477 h 1383309"/>
                <a:gd name="connsiteX18" fmla="*/ 1129903 w 2831801"/>
                <a:gd name="connsiteY18" fmla="*/ 1348583 h 1383309"/>
                <a:gd name="connsiteX19" fmla="*/ 1149462 w 2831801"/>
                <a:gd name="connsiteY19" fmla="*/ 1304574 h 1383309"/>
                <a:gd name="connsiteX20" fmla="*/ 1142128 w 2831801"/>
                <a:gd name="connsiteY20" fmla="*/ 918277 h 1383309"/>
                <a:gd name="connsiteX21" fmla="*/ 22354 w 2831801"/>
                <a:gd name="connsiteY21" fmla="*/ 881604 h 1383309"/>
                <a:gd name="connsiteX22" fmla="*/ 103037 w 2831801"/>
                <a:gd name="connsiteY22" fmla="*/ 145682 h 1383309"/>
                <a:gd name="connsiteX23" fmla="*/ 59028 w 2831801"/>
                <a:gd name="connsiteY23" fmla="*/ 131013 h 1383309"/>
                <a:gd name="connsiteX24" fmla="*/ 0 w 2831801"/>
                <a:gd name="connsiteY24" fmla="*/ 4432 h 1383309"/>
                <a:gd name="connsiteX0" fmla="*/ 1168 w 2831801"/>
                <a:gd name="connsiteY0" fmla="*/ 0 h 1404777"/>
                <a:gd name="connsiteX1" fmla="*/ 2729796 w 2831801"/>
                <a:gd name="connsiteY1" fmla="*/ 25501 h 1404777"/>
                <a:gd name="connsiteX2" fmla="*/ 2831801 w 2831801"/>
                <a:gd name="connsiteY2" fmla="*/ 626601 h 1404777"/>
                <a:gd name="connsiteX3" fmla="*/ 2795371 w 2831801"/>
                <a:gd name="connsiteY3" fmla="*/ 644816 h 1404777"/>
                <a:gd name="connsiteX4" fmla="*/ 2777156 w 2831801"/>
                <a:gd name="connsiteY4" fmla="*/ 670317 h 1404777"/>
                <a:gd name="connsiteX5" fmla="*/ 2766226 w 2831801"/>
                <a:gd name="connsiteY5" fmla="*/ 710390 h 1404777"/>
                <a:gd name="connsiteX6" fmla="*/ 2733439 w 2831801"/>
                <a:gd name="connsiteY6" fmla="*/ 790537 h 1404777"/>
                <a:gd name="connsiteX7" fmla="*/ 2678794 w 2831801"/>
                <a:gd name="connsiteY7" fmla="*/ 841539 h 1404777"/>
                <a:gd name="connsiteX8" fmla="*/ 2569503 w 2831801"/>
                <a:gd name="connsiteY8" fmla="*/ 961759 h 1404777"/>
                <a:gd name="connsiteX9" fmla="*/ 2533073 w 2831801"/>
                <a:gd name="connsiteY9" fmla="*/ 961759 h 1404777"/>
                <a:gd name="connsiteX10" fmla="*/ 2529430 w 2831801"/>
                <a:gd name="connsiteY10" fmla="*/ 990904 h 1404777"/>
                <a:gd name="connsiteX11" fmla="*/ 2496642 w 2831801"/>
                <a:gd name="connsiteY11" fmla="*/ 976332 h 1404777"/>
                <a:gd name="connsiteX12" fmla="*/ 2496642 w 2831801"/>
                <a:gd name="connsiteY12" fmla="*/ 1038263 h 1404777"/>
                <a:gd name="connsiteX13" fmla="*/ 2205200 w 2831801"/>
                <a:gd name="connsiteY13" fmla="*/ 1045549 h 1404777"/>
                <a:gd name="connsiteX14" fmla="*/ 2208843 w 2831801"/>
                <a:gd name="connsiteY14" fmla="*/ 1063764 h 1404777"/>
                <a:gd name="connsiteX15" fmla="*/ 2121410 w 2831801"/>
                <a:gd name="connsiteY15" fmla="*/ 1063764 h 1404777"/>
                <a:gd name="connsiteX16" fmla="*/ 2002739 w 2831801"/>
                <a:gd name="connsiteY16" fmla="*/ 1165214 h 1404777"/>
                <a:gd name="connsiteX17" fmla="*/ 1936727 w 2831801"/>
                <a:gd name="connsiteY17" fmla="*/ 1375477 h 1404777"/>
                <a:gd name="connsiteX18" fmla="*/ 1171467 w 2831801"/>
                <a:gd name="connsiteY18" fmla="*/ 1402371 h 1404777"/>
                <a:gd name="connsiteX19" fmla="*/ 1129903 w 2831801"/>
                <a:gd name="connsiteY19" fmla="*/ 1348583 h 1404777"/>
                <a:gd name="connsiteX20" fmla="*/ 1149462 w 2831801"/>
                <a:gd name="connsiteY20" fmla="*/ 1304574 h 1404777"/>
                <a:gd name="connsiteX21" fmla="*/ 1142128 w 2831801"/>
                <a:gd name="connsiteY21" fmla="*/ 918277 h 1404777"/>
                <a:gd name="connsiteX22" fmla="*/ 22354 w 2831801"/>
                <a:gd name="connsiteY22" fmla="*/ 881604 h 1404777"/>
                <a:gd name="connsiteX23" fmla="*/ 103037 w 2831801"/>
                <a:gd name="connsiteY23" fmla="*/ 145682 h 1404777"/>
                <a:gd name="connsiteX24" fmla="*/ 59028 w 2831801"/>
                <a:gd name="connsiteY24" fmla="*/ 131013 h 1404777"/>
                <a:gd name="connsiteX25" fmla="*/ 0 w 2831801"/>
                <a:gd name="connsiteY25" fmla="*/ 4432 h 1404777"/>
                <a:gd name="connsiteX0" fmla="*/ 1168 w 2831801"/>
                <a:gd name="connsiteY0" fmla="*/ 0 h 1404777"/>
                <a:gd name="connsiteX1" fmla="*/ 2729796 w 2831801"/>
                <a:gd name="connsiteY1" fmla="*/ 25501 h 1404777"/>
                <a:gd name="connsiteX2" fmla="*/ 2831801 w 2831801"/>
                <a:gd name="connsiteY2" fmla="*/ 626601 h 1404777"/>
                <a:gd name="connsiteX3" fmla="*/ 2795371 w 2831801"/>
                <a:gd name="connsiteY3" fmla="*/ 644816 h 1404777"/>
                <a:gd name="connsiteX4" fmla="*/ 2777156 w 2831801"/>
                <a:gd name="connsiteY4" fmla="*/ 670317 h 1404777"/>
                <a:gd name="connsiteX5" fmla="*/ 2766226 w 2831801"/>
                <a:gd name="connsiteY5" fmla="*/ 710390 h 1404777"/>
                <a:gd name="connsiteX6" fmla="*/ 2733439 w 2831801"/>
                <a:gd name="connsiteY6" fmla="*/ 790537 h 1404777"/>
                <a:gd name="connsiteX7" fmla="*/ 2678794 w 2831801"/>
                <a:gd name="connsiteY7" fmla="*/ 841539 h 1404777"/>
                <a:gd name="connsiteX8" fmla="*/ 2569503 w 2831801"/>
                <a:gd name="connsiteY8" fmla="*/ 961759 h 1404777"/>
                <a:gd name="connsiteX9" fmla="*/ 2533073 w 2831801"/>
                <a:gd name="connsiteY9" fmla="*/ 961759 h 1404777"/>
                <a:gd name="connsiteX10" fmla="*/ 2529430 w 2831801"/>
                <a:gd name="connsiteY10" fmla="*/ 990904 h 1404777"/>
                <a:gd name="connsiteX11" fmla="*/ 2496642 w 2831801"/>
                <a:gd name="connsiteY11" fmla="*/ 976332 h 1404777"/>
                <a:gd name="connsiteX12" fmla="*/ 2496642 w 2831801"/>
                <a:gd name="connsiteY12" fmla="*/ 1038263 h 1404777"/>
                <a:gd name="connsiteX13" fmla="*/ 2205200 w 2831801"/>
                <a:gd name="connsiteY13" fmla="*/ 1045549 h 1404777"/>
                <a:gd name="connsiteX14" fmla="*/ 2208843 w 2831801"/>
                <a:gd name="connsiteY14" fmla="*/ 1063764 h 1404777"/>
                <a:gd name="connsiteX15" fmla="*/ 2121410 w 2831801"/>
                <a:gd name="connsiteY15" fmla="*/ 1063764 h 1404777"/>
                <a:gd name="connsiteX16" fmla="*/ 2002739 w 2831801"/>
                <a:gd name="connsiteY16" fmla="*/ 1165214 h 1404777"/>
                <a:gd name="connsiteX17" fmla="*/ 1936727 w 2831801"/>
                <a:gd name="connsiteY17" fmla="*/ 1375477 h 1404777"/>
                <a:gd name="connsiteX18" fmla="*/ 1171467 w 2831801"/>
                <a:gd name="connsiteY18" fmla="*/ 1402371 h 1404777"/>
                <a:gd name="connsiteX19" fmla="*/ 1129903 w 2831801"/>
                <a:gd name="connsiteY19" fmla="*/ 1348583 h 1404777"/>
                <a:gd name="connsiteX20" fmla="*/ 1149462 w 2831801"/>
                <a:gd name="connsiteY20" fmla="*/ 1304574 h 1404777"/>
                <a:gd name="connsiteX21" fmla="*/ 1142128 w 2831801"/>
                <a:gd name="connsiteY21" fmla="*/ 918277 h 1404777"/>
                <a:gd name="connsiteX22" fmla="*/ 22354 w 2831801"/>
                <a:gd name="connsiteY22" fmla="*/ 881604 h 1404777"/>
                <a:gd name="connsiteX23" fmla="*/ 103037 w 2831801"/>
                <a:gd name="connsiteY23" fmla="*/ 145682 h 1404777"/>
                <a:gd name="connsiteX24" fmla="*/ 59028 w 2831801"/>
                <a:gd name="connsiteY24" fmla="*/ 131013 h 1404777"/>
                <a:gd name="connsiteX25" fmla="*/ 0 w 2831801"/>
                <a:gd name="connsiteY25" fmla="*/ 4432 h 1404777"/>
                <a:gd name="connsiteX0" fmla="*/ 1168 w 2831801"/>
                <a:gd name="connsiteY0" fmla="*/ 0 h 1403703"/>
                <a:gd name="connsiteX1" fmla="*/ 2729796 w 2831801"/>
                <a:gd name="connsiteY1" fmla="*/ 25501 h 1403703"/>
                <a:gd name="connsiteX2" fmla="*/ 2831801 w 2831801"/>
                <a:gd name="connsiteY2" fmla="*/ 626601 h 1403703"/>
                <a:gd name="connsiteX3" fmla="*/ 2795371 w 2831801"/>
                <a:gd name="connsiteY3" fmla="*/ 644816 h 1403703"/>
                <a:gd name="connsiteX4" fmla="*/ 2777156 w 2831801"/>
                <a:gd name="connsiteY4" fmla="*/ 670317 h 1403703"/>
                <a:gd name="connsiteX5" fmla="*/ 2766226 w 2831801"/>
                <a:gd name="connsiteY5" fmla="*/ 710390 h 1403703"/>
                <a:gd name="connsiteX6" fmla="*/ 2733439 w 2831801"/>
                <a:gd name="connsiteY6" fmla="*/ 790537 h 1403703"/>
                <a:gd name="connsiteX7" fmla="*/ 2678794 w 2831801"/>
                <a:gd name="connsiteY7" fmla="*/ 841539 h 1403703"/>
                <a:gd name="connsiteX8" fmla="*/ 2569503 w 2831801"/>
                <a:gd name="connsiteY8" fmla="*/ 961759 h 1403703"/>
                <a:gd name="connsiteX9" fmla="*/ 2533073 w 2831801"/>
                <a:gd name="connsiteY9" fmla="*/ 961759 h 1403703"/>
                <a:gd name="connsiteX10" fmla="*/ 2529430 w 2831801"/>
                <a:gd name="connsiteY10" fmla="*/ 990904 h 1403703"/>
                <a:gd name="connsiteX11" fmla="*/ 2496642 w 2831801"/>
                <a:gd name="connsiteY11" fmla="*/ 976332 h 1403703"/>
                <a:gd name="connsiteX12" fmla="*/ 2496642 w 2831801"/>
                <a:gd name="connsiteY12" fmla="*/ 1038263 h 1403703"/>
                <a:gd name="connsiteX13" fmla="*/ 2205200 w 2831801"/>
                <a:gd name="connsiteY13" fmla="*/ 1045549 h 1403703"/>
                <a:gd name="connsiteX14" fmla="*/ 2208843 w 2831801"/>
                <a:gd name="connsiteY14" fmla="*/ 1063764 h 1403703"/>
                <a:gd name="connsiteX15" fmla="*/ 2121410 w 2831801"/>
                <a:gd name="connsiteY15" fmla="*/ 1063764 h 1403703"/>
                <a:gd name="connsiteX16" fmla="*/ 2002739 w 2831801"/>
                <a:gd name="connsiteY16" fmla="*/ 1165214 h 1403703"/>
                <a:gd name="connsiteX17" fmla="*/ 1936727 w 2831801"/>
                <a:gd name="connsiteY17" fmla="*/ 1375477 h 1403703"/>
                <a:gd name="connsiteX18" fmla="*/ 1171467 w 2831801"/>
                <a:gd name="connsiteY18" fmla="*/ 1402371 h 1403703"/>
                <a:gd name="connsiteX19" fmla="*/ 1129903 w 2831801"/>
                <a:gd name="connsiteY19" fmla="*/ 1348583 h 1403703"/>
                <a:gd name="connsiteX20" fmla="*/ 1149462 w 2831801"/>
                <a:gd name="connsiteY20" fmla="*/ 1304574 h 1403703"/>
                <a:gd name="connsiteX21" fmla="*/ 1142128 w 2831801"/>
                <a:gd name="connsiteY21" fmla="*/ 918277 h 1403703"/>
                <a:gd name="connsiteX22" fmla="*/ 22354 w 2831801"/>
                <a:gd name="connsiteY22" fmla="*/ 881604 h 1403703"/>
                <a:gd name="connsiteX23" fmla="*/ 103037 w 2831801"/>
                <a:gd name="connsiteY23" fmla="*/ 145682 h 1403703"/>
                <a:gd name="connsiteX24" fmla="*/ 59028 w 2831801"/>
                <a:gd name="connsiteY24" fmla="*/ 131013 h 1403703"/>
                <a:gd name="connsiteX25" fmla="*/ 0 w 2831801"/>
                <a:gd name="connsiteY25" fmla="*/ 4432 h 1403703"/>
                <a:gd name="connsiteX0" fmla="*/ 1168 w 2831801"/>
                <a:gd name="connsiteY0" fmla="*/ 0 h 1437051"/>
                <a:gd name="connsiteX1" fmla="*/ 2729796 w 2831801"/>
                <a:gd name="connsiteY1" fmla="*/ 25501 h 1437051"/>
                <a:gd name="connsiteX2" fmla="*/ 2831801 w 2831801"/>
                <a:gd name="connsiteY2" fmla="*/ 626601 h 1437051"/>
                <a:gd name="connsiteX3" fmla="*/ 2795371 w 2831801"/>
                <a:gd name="connsiteY3" fmla="*/ 644816 h 1437051"/>
                <a:gd name="connsiteX4" fmla="*/ 2777156 w 2831801"/>
                <a:gd name="connsiteY4" fmla="*/ 670317 h 1437051"/>
                <a:gd name="connsiteX5" fmla="*/ 2766226 w 2831801"/>
                <a:gd name="connsiteY5" fmla="*/ 710390 h 1437051"/>
                <a:gd name="connsiteX6" fmla="*/ 2733439 w 2831801"/>
                <a:gd name="connsiteY6" fmla="*/ 790537 h 1437051"/>
                <a:gd name="connsiteX7" fmla="*/ 2678794 w 2831801"/>
                <a:gd name="connsiteY7" fmla="*/ 841539 h 1437051"/>
                <a:gd name="connsiteX8" fmla="*/ 2569503 w 2831801"/>
                <a:gd name="connsiteY8" fmla="*/ 961759 h 1437051"/>
                <a:gd name="connsiteX9" fmla="*/ 2533073 w 2831801"/>
                <a:gd name="connsiteY9" fmla="*/ 961759 h 1437051"/>
                <a:gd name="connsiteX10" fmla="*/ 2529430 w 2831801"/>
                <a:gd name="connsiteY10" fmla="*/ 990904 h 1437051"/>
                <a:gd name="connsiteX11" fmla="*/ 2496642 w 2831801"/>
                <a:gd name="connsiteY11" fmla="*/ 976332 h 1437051"/>
                <a:gd name="connsiteX12" fmla="*/ 2496642 w 2831801"/>
                <a:gd name="connsiteY12" fmla="*/ 1038263 h 1437051"/>
                <a:gd name="connsiteX13" fmla="*/ 2205200 w 2831801"/>
                <a:gd name="connsiteY13" fmla="*/ 1045549 h 1437051"/>
                <a:gd name="connsiteX14" fmla="*/ 2208843 w 2831801"/>
                <a:gd name="connsiteY14" fmla="*/ 1063764 h 1437051"/>
                <a:gd name="connsiteX15" fmla="*/ 2121410 w 2831801"/>
                <a:gd name="connsiteY15" fmla="*/ 1063764 h 1437051"/>
                <a:gd name="connsiteX16" fmla="*/ 2002739 w 2831801"/>
                <a:gd name="connsiteY16" fmla="*/ 1165214 h 1437051"/>
                <a:gd name="connsiteX17" fmla="*/ 1936727 w 2831801"/>
                <a:gd name="connsiteY17" fmla="*/ 1375477 h 1437051"/>
                <a:gd name="connsiteX18" fmla="*/ 1166577 w 2831801"/>
                <a:gd name="connsiteY18" fmla="*/ 1436600 h 1437051"/>
                <a:gd name="connsiteX19" fmla="*/ 1171467 w 2831801"/>
                <a:gd name="connsiteY19" fmla="*/ 1402371 h 1437051"/>
                <a:gd name="connsiteX20" fmla="*/ 1129903 w 2831801"/>
                <a:gd name="connsiteY20" fmla="*/ 1348583 h 1437051"/>
                <a:gd name="connsiteX21" fmla="*/ 1149462 w 2831801"/>
                <a:gd name="connsiteY21" fmla="*/ 1304574 h 1437051"/>
                <a:gd name="connsiteX22" fmla="*/ 1142128 w 2831801"/>
                <a:gd name="connsiteY22" fmla="*/ 918277 h 1437051"/>
                <a:gd name="connsiteX23" fmla="*/ 22354 w 2831801"/>
                <a:gd name="connsiteY23" fmla="*/ 881604 h 1437051"/>
                <a:gd name="connsiteX24" fmla="*/ 103037 w 2831801"/>
                <a:gd name="connsiteY24" fmla="*/ 145682 h 1437051"/>
                <a:gd name="connsiteX25" fmla="*/ 59028 w 2831801"/>
                <a:gd name="connsiteY25" fmla="*/ 131013 h 1437051"/>
                <a:gd name="connsiteX26" fmla="*/ 0 w 2831801"/>
                <a:gd name="connsiteY26" fmla="*/ 4432 h 1437051"/>
                <a:gd name="connsiteX0" fmla="*/ 1168 w 2831801"/>
                <a:gd name="connsiteY0" fmla="*/ 0 h 1436600"/>
                <a:gd name="connsiteX1" fmla="*/ 2729796 w 2831801"/>
                <a:gd name="connsiteY1" fmla="*/ 25501 h 1436600"/>
                <a:gd name="connsiteX2" fmla="*/ 2831801 w 2831801"/>
                <a:gd name="connsiteY2" fmla="*/ 626601 h 1436600"/>
                <a:gd name="connsiteX3" fmla="*/ 2795371 w 2831801"/>
                <a:gd name="connsiteY3" fmla="*/ 644816 h 1436600"/>
                <a:gd name="connsiteX4" fmla="*/ 2777156 w 2831801"/>
                <a:gd name="connsiteY4" fmla="*/ 670317 h 1436600"/>
                <a:gd name="connsiteX5" fmla="*/ 2766226 w 2831801"/>
                <a:gd name="connsiteY5" fmla="*/ 710390 h 1436600"/>
                <a:gd name="connsiteX6" fmla="*/ 2733439 w 2831801"/>
                <a:gd name="connsiteY6" fmla="*/ 790537 h 1436600"/>
                <a:gd name="connsiteX7" fmla="*/ 2678794 w 2831801"/>
                <a:gd name="connsiteY7" fmla="*/ 841539 h 1436600"/>
                <a:gd name="connsiteX8" fmla="*/ 2569503 w 2831801"/>
                <a:gd name="connsiteY8" fmla="*/ 961759 h 1436600"/>
                <a:gd name="connsiteX9" fmla="*/ 2533073 w 2831801"/>
                <a:gd name="connsiteY9" fmla="*/ 961759 h 1436600"/>
                <a:gd name="connsiteX10" fmla="*/ 2529430 w 2831801"/>
                <a:gd name="connsiteY10" fmla="*/ 990904 h 1436600"/>
                <a:gd name="connsiteX11" fmla="*/ 2496642 w 2831801"/>
                <a:gd name="connsiteY11" fmla="*/ 976332 h 1436600"/>
                <a:gd name="connsiteX12" fmla="*/ 2496642 w 2831801"/>
                <a:gd name="connsiteY12" fmla="*/ 1038263 h 1436600"/>
                <a:gd name="connsiteX13" fmla="*/ 2205200 w 2831801"/>
                <a:gd name="connsiteY13" fmla="*/ 1045549 h 1436600"/>
                <a:gd name="connsiteX14" fmla="*/ 2208843 w 2831801"/>
                <a:gd name="connsiteY14" fmla="*/ 1063764 h 1436600"/>
                <a:gd name="connsiteX15" fmla="*/ 2121410 w 2831801"/>
                <a:gd name="connsiteY15" fmla="*/ 1063764 h 1436600"/>
                <a:gd name="connsiteX16" fmla="*/ 2002739 w 2831801"/>
                <a:gd name="connsiteY16" fmla="*/ 1165214 h 1436600"/>
                <a:gd name="connsiteX17" fmla="*/ 1936727 w 2831801"/>
                <a:gd name="connsiteY17" fmla="*/ 1375477 h 1436600"/>
                <a:gd name="connsiteX18" fmla="*/ 1166577 w 2831801"/>
                <a:gd name="connsiteY18" fmla="*/ 1436600 h 1436600"/>
                <a:gd name="connsiteX19" fmla="*/ 1171467 w 2831801"/>
                <a:gd name="connsiteY19" fmla="*/ 1402371 h 1436600"/>
                <a:gd name="connsiteX20" fmla="*/ 1129903 w 2831801"/>
                <a:gd name="connsiteY20" fmla="*/ 1348583 h 1436600"/>
                <a:gd name="connsiteX21" fmla="*/ 1149462 w 2831801"/>
                <a:gd name="connsiteY21" fmla="*/ 1304574 h 1436600"/>
                <a:gd name="connsiteX22" fmla="*/ 1142128 w 2831801"/>
                <a:gd name="connsiteY22" fmla="*/ 918277 h 1436600"/>
                <a:gd name="connsiteX23" fmla="*/ 22354 w 2831801"/>
                <a:gd name="connsiteY23" fmla="*/ 881604 h 1436600"/>
                <a:gd name="connsiteX24" fmla="*/ 103037 w 2831801"/>
                <a:gd name="connsiteY24" fmla="*/ 145682 h 1436600"/>
                <a:gd name="connsiteX25" fmla="*/ 59028 w 2831801"/>
                <a:gd name="connsiteY25" fmla="*/ 131013 h 1436600"/>
                <a:gd name="connsiteX26" fmla="*/ 0 w 2831801"/>
                <a:gd name="connsiteY26" fmla="*/ 4432 h 1436600"/>
                <a:gd name="connsiteX0" fmla="*/ 1168 w 2831801"/>
                <a:gd name="connsiteY0" fmla="*/ 0 h 1615486"/>
                <a:gd name="connsiteX1" fmla="*/ 2729796 w 2831801"/>
                <a:gd name="connsiteY1" fmla="*/ 25501 h 1615486"/>
                <a:gd name="connsiteX2" fmla="*/ 2831801 w 2831801"/>
                <a:gd name="connsiteY2" fmla="*/ 626601 h 1615486"/>
                <a:gd name="connsiteX3" fmla="*/ 2795371 w 2831801"/>
                <a:gd name="connsiteY3" fmla="*/ 644816 h 1615486"/>
                <a:gd name="connsiteX4" fmla="*/ 2777156 w 2831801"/>
                <a:gd name="connsiteY4" fmla="*/ 670317 h 1615486"/>
                <a:gd name="connsiteX5" fmla="*/ 2766226 w 2831801"/>
                <a:gd name="connsiteY5" fmla="*/ 710390 h 1615486"/>
                <a:gd name="connsiteX6" fmla="*/ 2733439 w 2831801"/>
                <a:gd name="connsiteY6" fmla="*/ 790537 h 1615486"/>
                <a:gd name="connsiteX7" fmla="*/ 2678794 w 2831801"/>
                <a:gd name="connsiteY7" fmla="*/ 841539 h 1615486"/>
                <a:gd name="connsiteX8" fmla="*/ 2569503 w 2831801"/>
                <a:gd name="connsiteY8" fmla="*/ 961759 h 1615486"/>
                <a:gd name="connsiteX9" fmla="*/ 2533073 w 2831801"/>
                <a:gd name="connsiteY9" fmla="*/ 961759 h 1615486"/>
                <a:gd name="connsiteX10" fmla="*/ 2529430 w 2831801"/>
                <a:gd name="connsiteY10" fmla="*/ 990904 h 1615486"/>
                <a:gd name="connsiteX11" fmla="*/ 2496642 w 2831801"/>
                <a:gd name="connsiteY11" fmla="*/ 976332 h 1615486"/>
                <a:gd name="connsiteX12" fmla="*/ 2496642 w 2831801"/>
                <a:gd name="connsiteY12" fmla="*/ 1038263 h 1615486"/>
                <a:gd name="connsiteX13" fmla="*/ 2205200 w 2831801"/>
                <a:gd name="connsiteY13" fmla="*/ 1045549 h 1615486"/>
                <a:gd name="connsiteX14" fmla="*/ 2208843 w 2831801"/>
                <a:gd name="connsiteY14" fmla="*/ 1063764 h 1615486"/>
                <a:gd name="connsiteX15" fmla="*/ 2121410 w 2831801"/>
                <a:gd name="connsiteY15" fmla="*/ 1063764 h 1615486"/>
                <a:gd name="connsiteX16" fmla="*/ 2002739 w 2831801"/>
                <a:gd name="connsiteY16" fmla="*/ 1165214 h 1615486"/>
                <a:gd name="connsiteX17" fmla="*/ 1936727 w 2831801"/>
                <a:gd name="connsiteY17" fmla="*/ 1375477 h 1615486"/>
                <a:gd name="connsiteX18" fmla="*/ 1323052 w 2831801"/>
                <a:gd name="connsiteY18" fmla="*/ 1615079 h 1615486"/>
                <a:gd name="connsiteX19" fmla="*/ 1166577 w 2831801"/>
                <a:gd name="connsiteY19" fmla="*/ 1436600 h 1615486"/>
                <a:gd name="connsiteX20" fmla="*/ 1171467 w 2831801"/>
                <a:gd name="connsiteY20" fmla="*/ 1402371 h 1615486"/>
                <a:gd name="connsiteX21" fmla="*/ 1129903 w 2831801"/>
                <a:gd name="connsiteY21" fmla="*/ 1348583 h 1615486"/>
                <a:gd name="connsiteX22" fmla="*/ 1149462 w 2831801"/>
                <a:gd name="connsiteY22" fmla="*/ 1304574 h 1615486"/>
                <a:gd name="connsiteX23" fmla="*/ 1142128 w 2831801"/>
                <a:gd name="connsiteY23" fmla="*/ 918277 h 1615486"/>
                <a:gd name="connsiteX24" fmla="*/ 22354 w 2831801"/>
                <a:gd name="connsiteY24" fmla="*/ 881604 h 1615486"/>
                <a:gd name="connsiteX25" fmla="*/ 103037 w 2831801"/>
                <a:gd name="connsiteY25" fmla="*/ 145682 h 1615486"/>
                <a:gd name="connsiteX26" fmla="*/ 59028 w 2831801"/>
                <a:gd name="connsiteY26" fmla="*/ 131013 h 1615486"/>
                <a:gd name="connsiteX27" fmla="*/ 0 w 2831801"/>
                <a:gd name="connsiteY27" fmla="*/ 4432 h 1615486"/>
                <a:gd name="connsiteX0" fmla="*/ 1168 w 2831801"/>
                <a:gd name="connsiteY0" fmla="*/ 0 h 1621197"/>
                <a:gd name="connsiteX1" fmla="*/ 2729796 w 2831801"/>
                <a:gd name="connsiteY1" fmla="*/ 25501 h 1621197"/>
                <a:gd name="connsiteX2" fmla="*/ 2831801 w 2831801"/>
                <a:gd name="connsiteY2" fmla="*/ 626601 h 1621197"/>
                <a:gd name="connsiteX3" fmla="*/ 2795371 w 2831801"/>
                <a:gd name="connsiteY3" fmla="*/ 644816 h 1621197"/>
                <a:gd name="connsiteX4" fmla="*/ 2777156 w 2831801"/>
                <a:gd name="connsiteY4" fmla="*/ 670317 h 1621197"/>
                <a:gd name="connsiteX5" fmla="*/ 2766226 w 2831801"/>
                <a:gd name="connsiteY5" fmla="*/ 710390 h 1621197"/>
                <a:gd name="connsiteX6" fmla="*/ 2733439 w 2831801"/>
                <a:gd name="connsiteY6" fmla="*/ 790537 h 1621197"/>
                <a:gd name="connsiteX7" fmla="*/ 2678794 w 2831801"/>
                <a:gd name="connsiteY7" fmla="*/ 841539 h 1621197"/>
                <a:gd name="connsiteX8" fmla="*/ 2569503 w 2831801"/>
                <a:gd name="connsiteY8" fmla="*/ 961759 h 1621197"/>
                <a:gd name="connsiteX9" fmla="*/ 2533073 w 2831801"/>
                <a:gd name="connsiteY9" fmla="*/ 961759 h 1621197"/>
                <a:gd name="connsiteX10" fmla="*/ 2529430 w 2831801"/>
                <a:gd name="connsiteY10" fmla="*/ 990904 h 1621197"/>
                <a:gd name="connsiteX11" fmla="*/ 2496642 w 2831801"/>
                <a:gd name="connsiteY11" fmla="*/ 976332 h 1621197"/>
                <a:gd name="connsiteX12" fmla="*/ 2496642 w 2831801"/>
                <a:gd name="connsiteY12" fmla="*/ 1038263 h 1621197"/>
                <a:gd name="connsiteX13" fmla="*/ 2205200 w 2831801"/>
                <a:gd name="connsiteY13" fmla="*/ 1045549 h 1621197"/>
                <a:gd name="connsiteX14" fmla="*/ 2208843 w 2831801"/>
                <a:gd name="connsiteY14" fmla="*/ 1063764 h 1621197"/>
                <a:gd name="connsiteX15" fmla="*/ 2121410 w 2831801"/>
                <a:gd name="connsiteY15" fmla="*/ 1063764 h 1621197"/>
                <a:gd name="connsiteX16" fmla="*/ 2002739 w 2831801"/>
                <a:gd name="connsiteY16" fmla="*/ 1165214 h 1621197"/>
                <a:gd name="connsiteX17" fmla="*/ 1936727 w 2831801"/>
                <a:gd name="connsiteY17" fmla="*/ 1375477 h 1621197"/>
                <a:gd name="connsiteX18" fmla="*/ 1887828 w 2831801"/>
                <a:gd name="connsiteY18" fmla="*/ 1595520 h 1621197"/>
                <a:gd name="connsiteX19" fmla="*/ 1323052 w 2831801"/>
                <a:gd name="connsiteY19" fmla="*/ 1615079 h 1621197"/>
                <a:gd name="connsiteX20" fmla="*/ 1166577 w 2831801"/>
                <a:gd name="connsiteY20" fmla="*/ 1436600 h 1621197"/>
                <a:gd name="connsiteX21" fmla="*/ 1171467 w 2831801"/>
                <a:gd name="connsiteY21" fmla="*/ 1402371 h 1621197"/>
                <a:gd name="connsiteX22" fmla="*/ 1129903 w 2831801"/>
                <a:gd name="connsiteY22" fmla="*/ 1348583 h 1621197"/>
                <a:gd name="connsiteX23" fmla="*/ 1149462 w 2831801"/>
                <a:gd name="connsiteY23" fmla="*/ 1304574 h 1621197"/>
                <a:gd name="connsiteX24" fmla="*/ 1142128 w 2831801"/>
                <a:gd name="connsiteY24" fmla="*/ 918277 h 1621197"/>
                <a:gd name="connsiteX25" fmla="*/ 22354 w 2831801"/>
                <a:gd name="connsiteY25" fmla="*/ 881604 h 1621197"/>
                <a:gd name="connsiteX26" fmla="*/ 103037 w 2831801"/>
                <a:gd name="connsiteY26" fmla="*/ 145682 h 1621197"/>
                <a:gd name="connsiteX27" fmla="*/ 59028 w 2831801"/>
                <a:gd name="connsiteY27" fmla="*/ 131013 h 1621197"/>
                <a:gd name="connsiteX28" fmla="*/ 0 w 2831801"/>
                <a:gd name="connsiteY28" fmla="*/ 4432 h 1621197"/>
                <a:gd name="connsiteX0" fmla="*/ 1168 w 2831801"/>
                <a:gd name="connsiteY0" fmla="*/ 0 h 1618294"/>
                <a:gd name="connsiteX1" fmla="*/ 2729796 w 2831801"/>
                <a:gd name="connsiteY1" fmla="*/ 25501 h 1618294"/>
                <a:gd name="connsiteX2" fmla="*/ 2831801 w 2831801"/>
                <a:gd name="connsiteY2" fmla="*/ 626601 h 1618294"/>
                <a:gd name="connsiteX3" fmla="*/ 2795371 w 2831801"/>
                <a:gd name="connsiteY3" fmla="*/ 644816 h 1618294"/>
                <a:gd name="connsiteX4" fmla="*/ 2777156 w 2831801"/>
                <a:gd name="connsiteY4" fmla="*/ 670317 h 1618294"/>
                <a:gd name="connsiteX5" fmla="*/ 2766226 w 2831801"/>
                <a:gd name="connsiteY5" fmla="*/ 710390 h 1618294"/>
                <a:gd name="connsiteX6" fmla="*/ 2733439 w 2831801"/>
                <a:gd name="connsiteY6" fmla="*/ 790537 h 1618294"/>
                <a:gd name="connsiteX7" fmla="*/ 2678794 w 2831801"/>
                <a:gd name="connsiteY7" fmla="*/ 841539 h 1618294"/>
                <a:gd name="connsiteX8" fmla="*/ 2569503 w 2831801"/>
                <a:gd name="connsiteY8" fmla="*/ 961759 h 1618294"/>
                <a:gd name="connsiteX9" fmla="*/ 2533073 w 2831801"/>
                <a:gd name="connsiteY9" fmla="*/ 961759 h 1618294"/>
                <a:gd name="connsiteX10" fmla="*/ 2529430 w 2831801"/>
                <a:gd name="connsiteY10" fmla="*/ 990904 h 1618294"/>
                <a:gd name="connsiteX11" fmla="*/ 2496642 w 2831801"/>
                <a:gd name="connsiteY11" fmla="*/ 976332 h 1618294"/>
                <a:gd name="connsiteX12" fmla="*/ 2496642 w 2831801"/>
                <a:gd name="connsiteY12" fmla="*/ 1038263 h 1618294"/>
                <a:gd name="connsiteX13" fmla="*/ 2205200 w 2831801"/>
                <a:gd name="connsiteY13" fmla="*/ 1045549 h 1618294"/>
                <a:gd name="connsiteX14" fmla="*/ 2208843 w 2831801"/>
                <a:gd name="connsiteY14" fmla="*/ 1063764 h 1618294"/>
                <a:gd name="connsiteX15" fmla="*/ 2121410 w 2831801"/>
                <a:gd name="connsiteY15" fmla="*/ 1063764 h 1618294"/>
                <a:gd name="connsiteX16" fmla="*/ 2002739 w 2831801"/>
                <a:gd name="connsiteY16" fmla="*/ 1165214 h 1618294"/>
                <a:gd name="connsiteX17" fmla="*/ 1936727 w 2831801"/>
                <a:gd name="connsiteY17" fmla="*/ 1375477 h 1618294"/>
                <a:gd name="connsiteX18" fmla="*/ 1814481 w 2831801"/>
                <a:gd name="connsiteY18" fmla="*/ 1417040 h 1618294"/>
                <a:gd name="connsiteX19" fmla="*/ 1887828 w 2831801"/>
                <a:gd name="connsiteY19" fmla="*/ 1595520 h 1618294"/>
                <a:gd name="connsiteX20" fmla="*/ 1323052 w 2831801"/>
                <a:gd name="connsiteY20" fmla="*/ 1615079 h 1618294"/>
                <a:gd name="connsiteX21" fmla="*/ 1166577 w 2831801"/>
                <a:gd name="connsiteY21" fmla="*/ 1436600 h 1618294"/>
                <a:gd name="connsiteX22" fmla="*/ 1171467 w 2831801"/>
                <a:gd name="connsiteY22" fmla="*/ 1402371 h 1618294"/>
                <a:gd name="connsiteX23" fmla="*/ 1129903 w 2831801"/>
                <a:gd name="connsiteY23" fmla="*/ 1348583 h 1618294"/>
                <a:gd name="connsiteX24" fmla="*/ 1149462 w 2831801"/>
                <a:gd name="connsiteY24" fmla="*/ 1304574 h 1618294"/>
                <a:gd name="connsiteX25" fmla="*/ 1142128 w 2831801"/>
                <a:gd name="connsiteY25" fmla="*/ 918277 h 1618294"/>
                <a:gd name="connsiteX26" fmla="*/ 22354 w 2831801"/>
                <a:gd name="connsiteY26" fmla="*/ 881604 h 1618294"/>
                <a:gd name="connsiteX27" fmla="*/ 103037 w 2831801"/>
                <a:gd name="connsiteY27" fmla="*/ 145682 h 1618294"/>
                <a:gd name="connsiteX28" fmla="*/ 59028 w 2831801"/>
                <a:gd name="connsiteY28" fmla="*/ 131013 h 1618294"/>
                <a:gd name="connsiteX29" fmla="*/ 0 w 2831801"/>
                <a:gd name="connsiteY29" fmla="*/ 4432 h 1618294"/>
                <a:gd name="connsiteX0" fmla="*/ 1168 w 2831801"/>
                <a:gd name="connsiteY0" fmla="*/ 0 h 1618294"/>
                <a:gd name="connsiteX1" fmla="*/ 2729796 w 2831801"/>
                <a:gd name="connsiteY1" fmla="*/ 25501 h 1618294"/>
                <a:gd name="connsiteX2" fmla="*/ 2831801 w 2831801"/>
                <a:gd name="connsiteY2" fmla="*/ 626601 h 1618294"/>
                <a:gd name="connsiteX3" fmla="*/ 2795371 w 2831801"/>
                <a:gd name="connsiteY3" fmla="*/ 644816 h 1618294"/>
                <a:gd name="connsiteX4" fmla="*/ 2777156 w 2831801"/>
                <a:gd name="connsiteY4" fmla="*/ 670317 h 1618294"/>
                <a:gd name="connsiteX5" fmla="*/ 2766226 w 2831801"/>
                <a:gd name="connsiteY5" fmla="*/ 710390 h 1618294"/>
                <a:gd name="connsiteX6" fmla="*/ 2733439 w 2831801"/>
                <a:gd name="connsiteY6" fmla="*/ 790537 h 1618294"/>
                <a:gd name="connsiteX7" fmla="*/ 2678794 w 2831801"/>
                <a:gd name="connsiteY7" fmla="*/ 841539 h 1618294"/>
                <a:gd name="connsiteX8" fmla="*/ 2569503 w 2831801"/>
                <a:gd name="connsiteY8" fmla="*/ 961759 h 1618294"/>
                <a:gd name="connsiteX9" fmla="*/ 2533073 w 2831801"/>
                <a:gd name="connsiteY9" fmla="*/ 961759 h 1618294"/>
                <a:gd name="connsiteX10" fmla="*/ 2529430 w 2831801"/>
                <a:gd name="connsiteY10" fmla="*/ 990904 h 1618294"/>
                <a:gd name="connsiteX11" fmla="*/ 2496642 w 2831801"/>
                <a:gd name="connsiteY11" fmla="*/ 976332 h 1618294"/>
                <a:gd name="connsiteX12" fmla="*/ 2496642 w 2831801"/>
                <a:gd name="connsiteY12" fmla="*/ 1038263 h 1618294"/>
                <a:gd name="connsiteX13" fmla="*/ 2205200 w 2831801"/>
                <a:gd name="connsiteY13" fmla="*/ 1045549 h 1618294"/>
                <a:gd name="connsiteX14" fmla="*/ 2208843 w 2831801"/>
                <a:gd name="connsiteY14" fmla="*/ 1063764 h 1618294"/>
                <a:gd name="connsiteX15" fmla="*/ 2121410 w 2831801"/>
                <a:gd name="connsiteY15" fmla="*/ 1063764 h 1618294"/>
                <a:gd name="connsiteX16" fmla="*/ 2002739 w 2831801"/>
                <a:gd name="connsiteY16" fmla="*/ 1165214 h 1618294"/>
                <a:gd name="connsiteX17" fmla="*/ 1936727 w 2831801"/>
                <a:gd name="connsiteY17" fmla="*/ 1375477 h 1618294"/>
                <a:gd name="connsiteX18" fmla="*/ 1963621 w 2831801"/>
                <a:gd name="connsiteY18" fmla="*/ 1402371 h 1618294"/>
                <a:gd name="connsiteX19" fmla="*/ 1887828 w 2831801"/>
                <a:gd name="connsiteY19" fmla="*/ 1595520 h 1618294"/>
                <a:gd name="connsiteX20" fmla="*/ 1323052 w 2831801"/>
                <a:gd name="connsiteY20" fmla="*/ 1615079 h 1618294"/>
                <a:gd name="connsiteX21" fmla="*/ 1166577 w 2831801"/>
                <a:gd name="connsiteY21" fmla="*/ 1436600 h 1618294"/>
                <a:gd name="connsiteX22" fmla="*/ 1171467 w 2831801"/>
                <a:gd name="connsiteY22" fmla="*/ 1402371 h 1618294"/>
                <a:gd name="connsiteX23" fmla="*/ 1129903 w 2831801"/>
                <a:gd name="connsiteY23" fmla="*/ 1348583 h 1618294"/>
                <a:gd name="connsiteX24" fmla="*/ 1149462 w 2831801"/>
                <a:gd name="connsiteY24" fmla="*/ 1304574 h 1618294"/>
                <a:gd name="connsiteX25" fmla="*/ 1142128 w 2831801"/>
                <a:gd name="connsiteY25" fmla="*/ 918277 h 1618294"/>
                <a:gd name="connsiteX26" fmla="*/ 22354 w 2831801"/>
                <a:gd name="connsiteY26" fmla="*/ 881604 h 1618294"/>
                <a:gd name="connsiteX27" fmla="*/ 103037 w 2831801"/>
                <a:gd name="connsiteY27" fmla="*/ 145682 h 1618294"/>
                <a:gd name="connsiteX28" fmla="*/ 59028 w 2831801"/>
                <a:gd name="connsiteY28" fmla="*/ 131013 h 1618294"/>
                <a:gd name="connsiteX29" fmla="*/ 0 w 2831801"/>
                <a:gd name="connsiteY29" fmla="*/ 4432 h 1618294"/>
                <a:gd name="connsiteX0" fmla="*/ 1168 w 2831801"/>
                <a:gd name="connsiteY0" fmla="*/ 0 h 1615149"/>
                <a:gd name="connsiteX1" fmla="*/ 2729796 w 2831801"/>
                <a:gd name="connsiteY1" fmla="*/ 25501 h 1615149"/>
                <a:gd name="connsiteX2" fmla="*/ 2831801 w 2831801"/>
                <a:gd name="connsiteY2" fmla="*/ 626601 h 1615149"/>
                <a:gd name="connsiteX3" fmla="*/ 2795371 w 2831801"/>
                <a:gd name="connsiteY3" fmla="*/ 644816 h 1615149"/>
                <a:gd name="connsiteX4" fmla="*/ 2777156 w 2831801"/>
                <a:gd name="connsiteY4" fmla="*/ 670317 h 1615149"/>
                <a:gd name="connsiteX5" fmla="*/ 2766226 w 2831801"/>
                <a:gd name="connsiteY5" fmla="*/ 710390 h 1615149"/>
                <a:gd name="connsiteX6" fmla="*/ 2733439 w 2831801"/>
                <a:gd name="connsiteY6" fmla="*/ 790537 h 1615149"/>
                <a:gd name="connsiteX7" fmla="*/ 2678794 w 2831801"/>
                <a:gd name="connsiteY7" fmla="*/ 841539 h 1615149"/>
                <a:gd name="connsiteX8" fmla="*/ 2569503 w 2831801"/>
                <a:gd name="connsiteY8" fmla="*/ 961759 h 1615149"/>
                <a:gd name="connsiteX9" fmla="*/ 2533073 w 2831801"/>
                <a:gd name="connsiteY9" fmla="*/ 961759 h 1615149"/>
                <a:gd name="connsiteX10" fmla="*/ 2529430 w 2831801"/>
                <a:gd name="connsiteY10" fmla="*/ 990904 h 1615149"/>
                <a:gd name="connsiteX11" fmla="*/ 2496642 w 2831801"/>
                <a:gd name="connsiteY11" fmla="*/ 976332 h 1615149"/>
                <a:gd name="connsiteX12" fmla="*/ 2496642 w 2831801"/>
                <a:gd name="connsiteY12" fmla="*/ 1038263 h 1615149"/>
                <a:gd name="connsiteX13" fmla="*/ 2205200 w 2831801"/>
                <a:gd name="connsiteY13" fmla="*/ 1045549 h 1615149"/>
                <a:gd name="connsiteX14" fmla="*/ 2208843 w 2831801"/>
                <a:gd name="connsiteY14" fmla="*/ 1063764 h 1615149"/>
                <a:gd name="connsiteX15" fmla="*/ 2121410 w 2831801"/>
                <a:gd name="connsiteY15" fmla="*/ 1063764 h 1615149"/>
                <a:gd name="connsiteX16" fmla="*/ 2002739 w 2831801"/>
                <a:gd name="connsiteY16" fmla="*/ 1165214 h 1615149"/>
                <a:gd name="connsiteX17" fmla="*/ 1936727 w 2831801"/>
                <a:gd name="connsiteY17" fmla="*/ 1375477 h 1615149"/>
                <a:gd name="connsiteX18" fmla="*/ 1963621 w 2831801"/>
                <a:gd name="connsiteY18" fmla="*/ 1402371 h 1615149"/>
                <a:gd name="connsiteX19" fmla="*/ 1880494 w 2831801"/>
                <a:gd name="connsiteY19" fmla="*/ 1524617 h 1615149"/>
                <a:gd name="connsiteX20" fmla="*/ 1323052 w 2831801"/>
                <a:gd name="connsiteY20" fmla="*/ 1615079 h 1615149"/>
                <a:gd name="connsiteX21" fmla="*/ 1166577 w 2831801"/>
                <a:gd name="connsiteY21" fmla="*/ 1436600 h 1615149"/>
                <a:gd name="connsiteX22" fmla="*/ 1171467 w 2831801"/>
                <a:gd name="connsiteY22" fmla="*/ 1402371 h 1615149"/>
                <a:gd name="connsiteX23" fmla="*/ 1129903 w 2831801"/>
                <a:gd name="connsiteY23" fmla="*/ 1348583 h 1615149"/>
                <a:gd name="connsiteX24" fmla="*/ 1149462 w 2831801"/>
                <a:gd name="connsiteY24" fmla="*/ 1304574 h 1615149"/>
                <a:gd name="connsiteX25" fmla="*/ 1142128 w 2831801"/>
                <a:gd name="connsiteY25" fmla="*/ 918277 h 1615149"/>
                <a:gd name="connsiteX26" fmla="*/ 22354 w 2831801"/>
                <a:gd name="connsiteY26" fmla="*/ 881604 h 1615149"/>
                <a:gd name="connsiteX27" fmla="*/ 103037 w 2831801"/>
                <a:gd name="connsiteY27" fmla="*/ 145682 h 1615149"/>
                <a:gd name="connsiteX28" fmla="*/ 59028 w 2831801"/>
                <a:gd name="connsiteY28" fmla="*/ 131013 h 1615149"/>
                <a:gd name="connsiteX29" fmla="*/ 0 w 2831801"/>
                <a:gd name="connsiteY29" fmla="*/ 4432 h 1615149"/>
                <a:gd name="connsiteX0" fmla="*/ 1168 w 2831801"/>
                <a:gd name="connsiteY0" fmla="*/ 0 h 1615149"/>
                <a:gd name="connsiteX1" fmla="*/ 2729796 w 2831801"/>
                <a:gd name="connsiteY1" fmla="*/ 25501 h 1615149"/>
                <a:gd name="connsiteX2" fmla="*/ 2831801 w 2831801"/>
                <a:gd name="connsiteY2" fmla="*/ 626601 h 1615149"/>
                <a:gd name="connsiteX3" fmla="*/ 2795371 w 2831801"/>
                <a:gd name="connsiteY3" fmla="*/ 644816 h 1615149"/>
                <a:gd name="connsiteX4" fmla="*/ 2777156 w 2831801"/>
                <a:gd name="connsiteY4" fmla="*/ 670317 h 1615149"/>
                <a:gd name="connsiteX5" fmla="*/ 2766226 w 2831801"/>
                <a:gd name="connsiteY5" fmla="*/ 710390 h 1615149"/>
                <a:gd name="connsiteX6" fmla="*/ 2733439 w 2831801"/>
                <a:gd name="connsiteY6" fmla="*/ 790537 h 1615149"/>
                <a:gd name="connsiteX7" fmla="*/ 2678794 w 2831801"/>
                <a:gd name="connsiteY7" fmla="*/ 841539 h 1615149"/>
                <a:gd name="connsiteX8" fmla="*/ 2569503 w 2831801"/>
                <a:gd name="connsiteY8" fmla="*/ 961759 h 1615149"/>
                <a:gd name="connsiteX9" fmla="*/ 2533073 w 2831801"/>
                <a:gd name="connsiteY9" fmla="*/ 961759 h 1615149"/>
                <a:gd name="connsiteX10" fmla="*/ 2529430 w 2831801"/>
                <a:gd name="connsiteY10" fmla="*/ 990904 h 1615149"/>
                <a:gd name="connsiteX11" fmla="*/ 2496642 w 2831801"/>
                <a:gd name="connsiteY11" fmla="*/ 976332 h 1615149"/>
                <a:gd name="connsiteX12" fmla="*/ 2496642 w 2831801"/>
                <a:gd name="connsiteY12" fmla="*/ 1038263 h 1615149"/>
                <a:gd name="connsiteX13" fmla="*/ 2205200 w 2831801"/>
                <a:gd name="connsiteY13" fmla="*/ 1045549 h 1615149"/>
                <a:gd name="connsiteX14" fmla="*/ 2208843 w 2831801"/>
                <a:gd name="connsiteY14" fmla="*/ 1063764 h 1615149"/>
                <a:gd name="connsiteX15" fmla="*/ 2121410 w 2831801"/>
                <a:gd name="connsiteY15" fmla="*/ 1063764 h 1615149"/>
                <a:gd name="connsiteX16" fmla="*/ 2002739 w 2831801"/>
                <a:gd name="connsiteY16" fmla="*/ 1165214 h 1615149"/>
                <a:gd name="connsiteX17" fmla="*/ 1936727 w 2831801"/>
                <a:gd name="connsiteY17" fmla="*/ 1375477 h 1615149"/>
                <a:gd name="connsiteX18" fmla="*/ 1963621 w 2831801"/>
                <a:gd name="connsiteY18" fmla="*/ 1402371 h 1615149"/>
                <a:gd name="connsiteX19" fmla="*/ 1880494 w 2831801"/>
                <a:gd name="connsiteY19" fmla="*/ 1524617 h 1615149"/>
                <a:gd name="connsiteX20" fmla="*/ 1323052 w 2831801"/>
                <a:gd name="connsiteY20" fmla="*/ 1615079 h 1615149"/>
                <a:gd name="connsiteX21" fmla="*/ 1166577 w 2831801"/>
                <a:gd name="connsiteY21" fmla="*/ 1436600 h 1615149"/>
                <a:gd name="connsiteX22" fmla="*/ 1171467 w 2831801"/>
                <a:gd name="connsiteY22" fmla="*/ 1402371 h 1615149"/>
                <a:gd name="connsiteX23" fmla="*/ 1129903 w 2831801"/>
                <a:gd name="connsiteY23" fmla="*/ 1348583 h 1615149"/>
                <a:gd name="connsiteX24" fmla="*/ 1149462 w 2831801"/>
                <a:gd name="connsiteY24" fmla="*/ 1304574 h 1615149"/>
                <a:gd name="connsiteX25" fmla="*/ 1142128 w 2831801"/>
                <a:gd name="connsiteY25" fmla="*/ 918277 h 1615149"/>
                <a:gd name="connsiteX26" fmla="*/ 22354 w 2831801"/>
                <a:gd name="connsiteY26" fmla="*/ 881604 h 1615149"/>
                <a:gd name="connsiteX27" fmla="*/ 103037 w 2831801"/>
                <a:gd name="connsiteY27" fmla="*/ 145682 h 1615149"/>
                <a:gd name="connsiteX28" fmla="*/ 59028 w 2831801"/>
                <a:gd name="connsiteY28" fmla="*/ 131013 h 1615149"/>
                <a:gd name="connsiteX29" fmla="*/ 0 w 2831801"/>
                <a:gd name="connsiteY29" fmla="*/ 4432 h 1615149"/>
                <a:gd name="connsiteX0" fmla="*/ 1168 w 2831801"/>
                <a:gd name="connsiteY0" fmla="*/ 0 h 1615149"/>
                <a:gd name="connsiteX1" fmla="*/ 2729796 w 2831801"/>
                <a:gd name="connsiteY1" fmla="*/ 25501 h 1615149"/>
                <a:gd name="connsiteX2" fmla="*/ 2831801 w 2831801"/>
                <a:gd name="connsiteY2" fmla="*/ 626601 h 1615149"/>
                <a:gd name="connsiteX3" fmla="*/ 2795371 w 2831801"/>
                <a:gd name="connsiteY3" fmla="*/ 644816 h 1615149"/>
                <a:gd name="connsiteX4" fmla="*/ 2777156 w 2831801"/>
                <a:gd name="connsiteY4" fmla="*/ 670317 h 1615149"/>
                <a:gd name="connsiteX5" fmla="*/ 2766226 w 2831801"/>
                <a:gd name="connsiteY5" fmla="*/ 710390 h 1615149"/>
                <a:gd name="connsiteX6" fmla="*/ 2733439 w 2831801"/>
                <a:gd name="connsiteY6" fmla="*/ 790537 h 1615149"/>
                <a:gd name="connsiteX7" fmla="*/ 2678794 w 2831801"/>
                <a:gd name="connsiteY7" fmla="*/ 841539 h 1615149"/>
                <a:gd name="connsiteX8" fmla="*/ 2569503 w 2831801"/>
                <a:gd name="connsiteY8" fmla="*/ 961759 h 1615149"/>
                <a:gd name="connsiteX9" fmla="*/ 2533073 w 2831801"/>
                <a:gd name="connsiteY9" fmla="*/ 961759 h 1615149"/>
                <a:gd name="connsiteX10" fmla="*/ 2529430 w 2831801"/>
                <a:gd name="connsiteY10" fmla="*/ 990904 h 1615149"/>
                <a:gd name="connsiteX11" fmla="*/ 2496642 w 2831801"/>
                <a:gd name="connsiteY11" fmla="*/ 976332 h 1615149"/>
                <a:gd name="connsiteX12" fmla="*/ 2496642 w 2831801"/>
                <a:gd name="connsiteY12" fmla="*/ 1038263 h 1615149"/>
                <a:gd name="connsiteX13" fmla="*/ 2205200 w 2831801"/>
                <a:gd name="connsiteY13" fmla="*/ 1045549 h 1615149"/>
                <a:gd name="connsiteX14" fmla="*/ 2208843 w 2831801"/>
                <a:gd name="connsiteY14" fmla="*/ 1063764 h 1615149"/>
                <a:gd name="connsiteX15" fmla="*/ 2121410 w 2831801"/>
                <a:gd name="connsiteY15" fmla="*/ 1063764 h 1615149"/>
                <a:gd name="connsiteX16" fmla="*/ 2002739 w 2831801"/>
                <a:gd name="connsiteY16" fmla="*/ 1165214 h 1615149"/>
                <a:gd name="connsiteX17" fmla="*/ 1936727 w 2831801"/>
                <a:gd name="connsiteY17" fmla="*/ 1375477 h 1615149"/>
                <a:gd name="connsiteX18" fmla="*/ 1963621 w 2831801"/>
                <a:gd name="connsiteY18" fmla="*/ 1402371 h 1615149"/>
                <a:gd name="connsiteX19" fmla="*/ 1880494 w 2831801"/>
                <a:gd name="connsiteY19" fmla="*/ 1524617 h 1615149"/>
                <a:gd name="connsiteX20" fmla="*/ 1323052 w 2831801"/>
                <a:gd name="connsiteY20" fmla="*/ 1615079 h 1615149"/>
                <a:gd name="connsiteX21" fmla="*/ 1166577 w 2831801"/>
                <a:gd name="connsiteY21" fmla="*/ 1436600 h 1615149"/>
                <a:gd name="connsiteX22" fmla="*/ 1171467 w 2831801"/>
                <a:gd name="connsiteY22" fmla="*/ 1402371 h 1615149"/>
                <a:gd name="connsiteX23" fmla="*/ 1129903 w 2831801"/>
                <a:gd name="connsiteY23" fmla="*/ 1348583 h 1615149"/>
                <a:gd name="connsiteX24" fmla="*/ 1149462 w 2831801"/>
                <a:gd name="connsiteY24" fmla="*/ 1304574 h 1615149"/>
                <a:gd name="connsiteX25" fmla="*/ 1142128 w 2831801"/>
                <a:gd name="connsiteY25" fmla="*/ 918277 h 1615149"/>
                <a:gd name="connsiteX26" fmla="*/ 22354 w 2831801"/>
                <a:gd name="connsiteY26" fmla="*/ 881604 h 1615149"/>
                <a:gd name="connsiteX27" fmla="*/ 103037 w 2831801"/>
                <a:gd name="connsiteY27" fmla="*/ 145682 h 1615149"/>
                <a:gd name="connsiteX28" fmla="*/ 59028 w 2831801"/>
                <a:gd name="connsiteY28" fmla="*/ 131013 h 1615149"/>
                <a:gd name="connsiteX29" fmla="*/ 0 w 2831801"/>
                <a:gd name="connsiteY29" fmla="*/ 4432 h 1615149"/>
                <a:gd name="connsiteX0" fmla="*/ 1168 w 2831801"/>
                <a:gd name="connsiteY0" fmla="*/ 0 h 1685851"/>
                <a:gd name="connsiteX1" fmla="*/ 2729796 w 2831801"/>
                <a:gd name="connsiteY1" fmla="*/ 25501 h 1685851"/>
                <a:gd name="connsiteX2" fmla="*/ 2831801 w 2831801"/>
                <a:gd name="connsiteY2" fmla="*/ 626601 h 1685851"/>
                <a:gd name="connsiteX3" fmla="*/ 2795371 w 2831801"/>
                <a:gd name="connsiteY3" fmla="*/ 644816 h 1685851"/>
                <a:gd name="connsiteX4" fmla="*/ 2777156 w 2831801"/>
                <a:gd name="connsiteY4" fmla="*/ 670317 h 1685851"/>
                <a:gd name="connsiteX5" fmla="*/ 2766226 w 2831801"/>
                <a:gd name="connsiteY5" fmla="*/ 710390 h 1685851"/>
                <a:gd name="connsiteX6" fmla="*/ 2733439 w 2831801"/>
                <a:gd name="connsiteY6" fmla="*/ 790537 h 1685851"/>
                <a:gd name="connsiteX7" fmla="*/ 2678794 w 2831801"/>
                <a:gd name="connsiteY7" fmla="*/ 841539 h 1685851"/>
                <a:gd name="connsiteX8" fmla="*/ 2569503 w 2831801"/>
                <a:gd name="connsiteY8" fmla="*/ 961759 h 1685851"/>
                <a:gd name="connsiteX9" fmla="*/ 2533073 w 2831801"/>
                <a:gd name="connsiteY9" fmla="*/ 961759 h 1685851"/>
                <a:gd name="connsiteX10" fmla="*/ 2529430 w 2831801"/>
                <a:gd name="connsiteY10" fmla="*/ 990904 h 1685851"/>
                <a:gd name="connsiteX11" fmla="*/ 2496642 w 2831801"/>
                <a:gd name="connsiteY11" fmla="*/ 976332 h 1685851"/>
                <a:gd name="connsiteX12" fmla="*/ 2496642 w 2831801"/>
                <a:gd name="connsiteY12" fmla="*/ 1038263 h 1685851"/>
                <a:gd name="connsiteX13" fmla="*/ 2205200 w 2831801"/>
                <a:gd name="connsiteY13" fmla="*/ 1045549 h 1685851"/>
                <a:gd name="connsiteX14" fmla="*/ 2208843 w 2831801"/>
                <a:gd name="connsiteY14" fmla="*/ 1063764 h 1685851"/>
                <a:gd name="connsiteX15" fmla="*/ 2121410 w 2831801"/>
                <a:gd name="connsiteY15" fmla="*/ 1063764 h 1685851"/>
                <a:gd name="connsiteX16" fmla="*/ 2002739 w 2831801"/>
                <a:gd name="connsiteY16" fmla="*/ 1165214 h 1685851"/>
                <a:gd name="connsiteX17" fmla="*/ 1936727 w 2831801"/>
                <a:gd name="connsiteY17" fmla="*/ 1375477 h 1685851"/>
                <a:gd name="connsiteX18" fmla="*/ 1963621 w 2831801"/>
                <a:gd name="connsiteY18" fmla="*/ 1402371 h 1685851"/>
                <a:gd name="connsiteX19" fmla="*/ 1880494 w 2831801"/>
                <a:gd name="connsiteY19" fmla="*/ 1524617 h 1685851"/>
                <a:gd name="connsiteX20" fmla="*/ 1780252 w 2831801"/>
                <a:gd name="connsiteY20" fmla="*/ 1683538 h 1685851"/>
                <a:gd name="connsiteX21" fmla="*/ 1323052 w 2831801"/>
                <a:gd name="connsiteY21" fmla="*/ 1615079 h 1685851"/>
                <a:gd name="connsiteX22" fmla="*/ 1166577 w 2831801"/>
                <a:gd name="connsiteY22" fmla="*/ 1436600 h 1685851"/>
                <a:gd name="connsiteX23" fmla="*/ 1171467 w 2831801"/>
                <a:gd name="connsiteY23" fmla="*/ 1402371 h 1685851"/>
                <a:gd name="connsiteX24" fmla="*/ 1129903 w 2831801"/>
                <a:gd name="connsiteY24" fmla="*/ 1348583 h 1685851"/>
                <a:gd name="connsiteX25" fmla="*/ 1149462 w 2831801"/>
                <a:gd name="connsiteY25" fmla="*/ 1304574 h 1685851"/>
                <a:gd name="connsiteX26" fmla="*/ 1142128 w 2831801"/>
                <a:gd name="connsiteY26" fmla="*/ 918277 h 1685851"/>
                <a:gd name="connsiteX27" fmla="*/ 22354 w 2831801"/>
                <a:gd name="connsiteY27" fmla="*/ 881604 h 1685851"/>
                <a:gd name="connsiteX28" fmla="*/ 103037 w 2831801"/>
                <a:gd name="connsiteY28" fmla="*/ 145682 h 1685851"/>
                <a:gd name="connsiteX29" fmla="*/ 59028 w 2831801"/>
                <a:gd name="connsiteY29" fmla="*/ 131013 h 1685851"/>
                <a:gd name="connsiteX30" fmla="*/ 0 w 2831801"/>
                <a:gd name="connsiteY30" fmla="*/ 4432 h 1685851"/>
                <a:gd name="connsiteX0" fmla="*/ 1168 w 2831801"/>
                <a:gd name="connsiteY0" fmla="*/ 0 h 1619170"/>
                <a:gd name="connsiteX1" fmla="*/ 2729796 w 2831801"/>
                <a:gd name="connsiteY1" fmla="*/ 25501 h 1619170"/>
                <a:gd name="connsiteX2" fmla="*/ 2831801 w 2831801"/>
                <a:gd name="connsiteY2" fmla="*/ 626601 h 1619170"/>
                <a:gd name="connsiteX3" fmla="*/ 2795371 w 2831801"/>
                <a:gd name="connsiteY3" fmla="*/ 644816 h 1619170"/>
                <a:gd name="connsiteX4" fmla="*/ 2777156 w 2831801"/>
                <a:gd name="connsiteY4" fmla="*/ 670317 h 1619170"/>
                <a:gd name="connsiteX5" fmla="*/ 2766226 w 2831801"/>
                <a:gd name="connsiteY5" fmla="*/ 710390 h 1619170"/>
                <a:gd name="connsiteX6" fmla="*/ 2733439 w 2831801"/>
                <a:gd name="connsiteY6" fmla="*/ 790537 h 1619170"/>
                <a:gd name="connsiteX7" fmla="*/ 2678794 w 2831801"/>
                <a:gd name="connsiteY7" fmla="*/ 841539 h 1619170"/>
                <a:gd name="connsiteX8" fmla="*/ 2569503 w 2831801"/>
                <a:gd name="connsiteY8" fmla="*/ 961759 h 1619170"/>
                <a:gd name="connsiteX9" fmla="*/ 2533073 w 2831801"/>
                <a:gd name="connsiteY9" fmla="*/ 961759 h 1619170"/>
                <a:gd name="connsiteX10" fmla="*/ 2529430 w 2831801"/>
                <a:gd name="connsiteY10" fmla="*/ 990904 h 1619170"/>
                <a:gd name="connsiteX11" fmla="*/ 2496642 w 2831801"/>
                <a:gd name="connsiteY11" fmla="*/ 976332 h 1619170"/>
                <a:gd name="connsiteX12" fmla="*/ 2496642 w 2831801"/>
                <a:gd name="connsiteY12" fmla="*/ 1038263 h 1619170"/>
                <a:gd name="connsiteX13" fmla="*/ 2205200 w 2831801"/>
                <a:gd name="connsiteY13" fmla="*/ 1045549 h 1619170"/>
                <a:gd name="connsiteX14" fmla="*/ 2208843 w 2831801"/>
                <a:gd name="connsiteY14" fmla="*/ 1063764 h 1619170"/>
                <a:gd name="connsiteX15" fmla="*/ 2121410 w 2831801"/>
                <a:gd name="connsiteY15" fmla="*/ 1063764 h 1619170"/>
                <a:gd name="connsiteX16" fmla="*/ 2002739 w 2831801"/>
                <a:gd name="connsiteY16" fmla="*/ 1165214 h 1619170"/>
                <a:gd name="connsiteX17" fmla="*/ 1936727 w 2831801"/>
                <a:gd name="connsiteY17" fmla="*/ 1375477 h 1619170"/>
                <a:gd name="connsiteX18" fmla="*/ 1963621 w 2831801"/>
                <a:gd name="connsiteY18" fmla="*/ 1402371 h 1619170"/>
                <a:gd name="connsiteX19" fmla="*/ 1880494 w 2831801"/>
                <a:gd name="connsiteY19" fmla="*/ 1524617 h 1619170"/>
                <a:gd name="connsiteX20" fmla="*/ 1716684 w 2831801"/>
                <a:gd name="connsiteY20" fmla="*/ 1556402 h 1619170"/>
                <a:gd name="connsiteX21" fmla="*/ 1323052 w 2831801"/>
                <a:gd name="connsiteY21" fmla="*/ 1615079 h 1619170"/>
                <a:gd name="connsiteX22" fmla="*/ 1166577 w 2831801"/>
                <a:gd name="connsiteY22" fmla="*/ 1436600 h 1619170"/>
                <a:gd name="connsiteX23" fmla="*/ 1171467 w 2831801"/>
                <a:gd name="connsiteY23" fmla="*/ 1402371 h 1619170"/>
                <a:gd name="connsiteX24" fmla="*/ 1129903 w 2831801"/>
                <a:gd name="connsiteY24" fmla="*/ 1348583 h 1619170"/>
                <a:gd name="connsiteX25" fmla="*/ 1149462 w 2831801"/>
                <a:gd name="connsiteY25" fmla="*/ 1304574 h 1619170"/>
                <a:gd name="connsiteX26" fmla="*/ 1142128 w 2831801"/>
                <a:gd name="connsiteY26" fmla="*/ 918277 h 1619170"/>
                <a:gd name="connsiteX27" fmla="*/ 22354 w 2831801"/>
                <a:gd name="connsiteY27" fmla="*/ 881604 h 1619170"/>
                <a:gd name="connsiteX28" fmla="*/ 103037 w 2831801"/>
                <a:gd name="connsiteY28" fmla="*/ 145682 h 1619170"/>
                <a:gd name="connsiteX29" fmla="*/ 59028 w 2831801"/>
                <a:gd name="connsiteY29" fmla="*/ 131013 h 1619170"/>
                <a:gd name="connsiteX30" fmla="*/ 0 w 2831801"/>
                <a:gd name="connsiteY30" fmla="*/ 4432 h 1619170"/>
                <a:gd name="connsiteX0" fmla="*/ 1168 w 2831801"/>
                <a:gd name="connsiteY0" fmla="*/ 0 h 1623369"/>
                <a:gd name="connsiteX1" fmla="*/ 2729796 w 2831801"/>
                <a:gd name="connsiteY1" fmla="*/ 25501 h 1623369"/>
                <a:gd name="connsiteX2" fmla="*/ 2831801 w 2831801"/>
                <a:gd name="connsiteY2" fmla="*/ 626601 h 1623369"/>
                <a:gd name="connsiteX3" fmla="*/ 2795371 w 2831801"/>
                <a:gd name="connsiteY3" fmla="*/ 644816 h 1623369"/>
                <a:gd name="connsiteX4" fmla="*/ 2777156 w 2831801"/>
                <a:gd name="connsiteY4" fmla="*/ 670317 h 1623369"/>
                <a:gd name="connsiteX5" fmla="*/ 2766226 w 2831801"/>
                <a:gd name="connsiteY5" fmla="*/ 710390 h 1623369"/>
                <a:gd name="connsiteX6" fmla="*/ 2733439 w 2831801"/>
                <a:gd name="connsiteY6" fmla="*/ 790537 h 1623369"/>
                <a:gd name="connsiteX7" fmla="*/ 2678794 w 2831801"/>
                <a:gd name="connsiteY7" fmla="*/ 841539 h 1623369"/>
                <a:gd name="connsiteX8" fmla="*/ 2569503 w 2831801"/>
                <a:gd name="connsiteY8" fmla="*/ 961759 h 1623369"/>
                <a:gd name="connsiteX9" fmla="*/ 2533073 w 2831801"/>
                <a:gd name="connsiteY9" fmla="*/ 961759 h 1623369"/>
                <a:gd name="connsiteX10" fmla="*/ 2529430 w 2831801"/>
                <a:gd name="connsiteY10" fmla="*/ 990904 h 1623369"/>
                <a:gd name="connsiteX11" fmla="*/ 2496642 w 2831801"/>
                <a:gd name="connsiteY11" fmla="*/ 976332 h 1623369"/>
                <a:gd name="connsiteX12" fmla="*/ 2496642 w 2831801"/>
                <a:gd name="connsiteY12" fmla="*/ 1038263 h 1623369"/>
                <a:gd name="connsiteX13" fmla="*/ 2205200 w 2831801"/>
                <a:gd name="connsiteY13" fmla="*/ 1045549 h 1623369"/>
                <a:gd name="connsiteX14" fmla="*/ 2208843 w 2831801"/>
                <a:gd name="connsiteY14" fmla="*/ 1063764 h 1623369"/>
                <a:gd name="connsiteX15" fmla="*/ 2121410 w 2831801"/>
                <a:gd name="connsiteY15" fmla="*/ 1063764 h 1623369"/>
                <a:gd name="connsiteX16" fmla="*/ 2002739 w 2831801"/>
                <a:gd name="connsiteY16" fmla="*/ 1165214 h 1623369"/>
                <a:gd name="connsiteX17" fmla="*/ 1936727 w 2831801"/>
                <a:gd name="connsiteY17" fmla="*/ 1375477 h 1623369"/>
                <a:gd name="connsiteX18" fmla="*/ 1963621 w 2831801"/>
                <a:gd name="connsiteY18" fmla="*/ 1402371 h 1623369"/>
                <a:gd name="connsiteX19" fmla="*/ 1880494 w 2831801"/>
                <a:gd name="connsiteY19" fmla="*/ 1524617 h 1623369"/>
                <a:gd name="connsiteX20" fmla="*/ 1716684 w 2831801"/>
                <a:gd name="connsiteY20" fmla="*/ 1556402 h 1623369"/>
                <a:gd name="connsiteX21" fmla="*/ 1716684 w 2831801"/>
                <a:gd name="connsiteY21" fmla="*/ 1595521 h 1623369"/>
                <a:gd name="connsiteX22" fmla="*/ 1323052 w 2831801"/>
                <a:gd name="connsiteY22" fmla="*/ 1615079 h 1623369"/>
                <a:gd name="connsiteX23" fmla="*/ 1166577 w 2831801"/>
                <a:gd name="connsiteY23" fmla="*/ 1436600 h 1623369"/>
                <a:gd name="connsiteX24" fmla="*/ 1171467 w 2831801"/>
                <a:gd name="connsiteY24" fmla="*/ 1402371 h 1623369"/>
                <a:gd name="connsiteX25" fmla="*/ 1129903 w 2831801"/>
                <a:gd name="connsiteY25" fmla="*/ 1348583 h 1623369"/>
                <a:gd name="connsiteX26" fmla="*/ 1149462 w 2831801"/>
                <a:gd name="connsiteY26" fmla="*/ 1304574 h 1623369"/>
                <a:gd name="connsiteX27" fmla="*/ 1142128 w 2831801"/>
                <a:gd name="connsiteY27" fmla="*/ 918277 h 1623369"/>
                <a:gd name="connsiteX28" fmla="*/ 22354 w 2831801"/>
                <a:gd name="connsiteY28" fmla="*/ 881604 h 1623369"/>
                <a:gd name="connsiteX29" fmla="*/ 103037 w 2831801"/>
                <a:gd name="connsiteY29" fmla="*/ 145682 h 1623369"/>
                <a:gd name="connsiteX30" fmla="*/ 59028 w 2831801"/>
                <a:gd name="connsiteY30" fmla="*/ 131013 h 1623369"/>
                <a:gd name="connsiteX31" fmla="*/ 0 w 2831801"/>
                <a:gd name="connsiteY31" fmla="*/ 4432 h 1623369"/>
                <a:gd name="connsiteX0" fmla="*/ 1168 w 2831801"/>
                <a:gd name="connsiteY0" fmla="*/ 0 h 1626690"/>
                <a:gd name="connsiteX1" fmla="*/ 2729796 w 2831801"/>
                <a:gd name="connsiteY1" fmla="*/ 25501 h 1626690"/>
                <a:gd name="connsiteX2" fmla="*/ 2831801 w 2831801"/>
                <a:gd name="connsiteY2" fmla="*/ 626601 h 1626690"/>
                <a:gd name="connsiteX3" fmla="*/ 2795371 w 2831801"/>
                <a:gd name="connsiteY3" fmla="*/ 644816 h 1626690"/>
                <a:gd name="connsiteX4" fmla="*/ 2777156 w 2831801"/>
                <a:gd name="connsiteY4" fmla="*/ 670317 h 1626690"/>
                <a:gd name="connsiteX5" fmla="*/ 2766226 w 2831801"/>
                <a:gd name="connsiteY5" fmla="*/ 710390 h 1626690"/>
                <a:gd name="connsiteX6" fmla="*/ 2733439 w 2831801"/>
                <a:gd name="connsiteY6" fmla="*/ 790537 h 1626690"/>
                <a:gd name="connsiteX7" fmla="*/ 2678794 w 2831801"/>
                <a:gd name="connsiteY7" fmla="*/ 841539 h 1626690"/>
                <a:gd name="connsiteX8" fmla="*/ 2569503 w 2831801"/>
                <a:gd name="connsiteY8" fmla="*/ 961759 h 1626690"/>
                <a:gd name="connsiteX9" fmla="*/ 2533073 w 2831801"/>
                <a:gd name="connsiteY9" fmla="*/ 961759 h 1626690"/>
                <a:gd name="connsiteX10" fmla="*/ 2529430 w 2831801"/>
                <a:gd name="connsiteY10" fmla="*/ 990904 h 1626690"/>
                <a:gd name="connsiteX11" fmla="*/ 2496642 w 2831801"/>
                <a:gd name="connsiteY11" fmla="*/ 976332 h 1626690"/>
                <a:gd name="connsiteX12" fmla="*/ 2496642 w 2831801"/>
                <a:gd name="connsiteY12" fmla="*/ 1038263 h 1626690"/>
                <a:gd name="connsiteX13" fmla="*/ 2205200 w 2831801"/>
                <a:gd name="connsiteY13" fmla="*/ 1045549 h 1626690"/>
                <a:gd name="connsiteX14" fmla="*/ 2208843 w 2831801"/>
                <a:gd name="connsiteY14" fmla="*/ 1063764 h 1626690"/>
                <a:gd name="connsiteX15" fmla="*/ 2121410 w 2831801"/>
                <a:gd name="connsiteY15" fmla="*/ 1063764 h 1626690"/>
                <a:gd name="connsiteX16" fmla="*/ 2002739 w 2831801"/>
                <a:gd name="connsiteY16" fmla="*/ 1165214 h 1626690"/>
                <a:gd name="connsiteX17" fmla="*/ 1936727 w 2831801"/>
                <a:gd name="connsiteY17" fmla="*/ 1375477 h 1626690"/>
                <a:gd name="connsiteX18" fmla="*/ 1963621 w 2831801"/>
                <a:gd name="connsiteY18" fmla="*/ 1402371 h 1626690"/>
                <a:gd name="connsiteX19" fmla="*/ 1880494 w 2831801"/>
                <a:gd name="connsiteY19" fmla="*/ 1524617 h 1626690"/>
                <a:gd name="connsiteX20" fmla="*/ 1716684 w 2831801"/>
                <a:gd name="connsiteY20" fmla="*/ 1556402 h 1626690"/>
                <a:gd name="connsiteX21" fmla="*/ 1716684 w 2831801"/>
                <a:gd name="connsiteY21" fmla="*/ 1595521 h 1626690"/>
                <a:gd name="connsiteX22" fmla="*/ 1645781 w 2831801"/>
                <a:gd name="connsiteY22" fmla="*/ 1607745 h 1626690"/>
                <a:gd name="connsiteX23" fmla="*/ 1323052 w 2831801"/>
                <a:gd name="connsiteY23" fmla="*/ 1615079 h 1626690"/>
                <a:gd name="connsiteX24" fmla="*/ 1166577 w 2831801"/>
                <a:gd name="connsiteY24" fmla="*/ 1436600 h 1626690"/>
                <a:gd name="connsiteX25" fmla="*/ 1171467 w 2831801"/>
                <a:gd name="connsiteY25" fmla="*/ 1402371 h 1626690"/>
                <a:gd name="connsiteX26" fmla="*/ 1129903 w 2831801"/>
                <a:gd name="connsiteY26" fmla="*/ 1348583 h 1626690"/>
                <a:gd name="connsiteX27" fmla="*/ 1149462 w 2831801"/>
                <a:gd name="connsiteY27" fmla="*/ 1304574 h 1626690"/>
                <a:gd name="connsiteX28" fmla="*/ 1142128 w 2831801"/>
                <a:gd name="connsiteY28" fmla="*/ 918277 h 1626690"/>
                <a:gd name="connsiteX29" fmla="*/ 22354 w 2831801"/>
                <a:gd name="connsiteY29" fmla="*/ 881604 h 1626690"/>
                <a:gd name="connsiteX30" fmla="*/ 103037 w 2831801"/>
                <a:gd name="connsiteY30" fmla="*/ 145682 h 1626690"/>
                <a:gd name="connsiteX31" fmla="*/ 59028 w 2831801"/>
                <a:gd name="connsiteY31" fmla="*/ 131013 h 1626690"/>
                <a:gd name="connsiteX32" fmla="*/ 0 w 2831801"/>
                <a:gd name="connsiteY32" fmla="*/ 4432 h 1626690"/>
                <a:gd name="connsiteX0" fmla="*/ 1168 w 2831801"/>
                <a:gd name="connsiteY0" fmla="*/ 0 h 1623887"/>
                <a:gd name="connsiteX1" fmla="*/ 2729796 w 2831801"/>
                <a:gd name="connsiteY1" fmla="*/ 25501 h 1623887"/>
                <a:gd name="connsiteX2" fmla="*/ 2831801 w 2831801"/>
                <a:gd name="connsiteY2" fmla="*/ 626601 h 1623887"/>
                <a:gd name="connsiteX3" fmla="*/ 2795371 w 2831801"/>
                <a:gd name="connsiteY3" fmla="*/ 644816 h 1623887"/>
                <a:gd name="connsiteX4" fmla="*/ 2777156 w 2831801"/>
                <a:gd name="connsiteY4" fmla="*/ 670317 h 1623887"/>
                <a:gd name="connsiteX5" fmla="*/ 2766226 w 2831801"/>
                <a:gd name="connsiteY5" fmla="*/ 710390 h 1623887"/>
                <a:gd name="connsiteX6" fmla="*/ 2733439 w 2831801"/>
                <a:gd name="connsiteY6" fmla="*/ 790537 h 1623887"/>
                <a:gd name="connsiteX7" fmla="*/ 2678794 w 2831801"/>
                <a:gd name="connsiteY7" fmla="*/ 841539 h 1623887"/>
                <a:gd name="connsiteX8" fmla="*/ 2569503 w 2831801"/>
                <a:gd name="connsiteY8" fmla="*/ 961759 h 1623887"/>
                <a:gd name="connsiteX9" fmla="*/ 2533073 w 2831801"/>
                <a:gd name="connsiteY9" fmla="*/ 961759 h 1623887"/>
                <a:gd name="connsiteX10" fmla="*/ 2529430 w 2831801"/>
                <a:gd name="connsiteY10" fmla="*/ 990904 h 1623887"/>
                <a:gd name="connsiteX11" fmla="*/ 2496642 w 2831801"/>
                <a:gd name="connsiteY11" fmla="*/ 976332 h 1623887"/>
                <a:gd name="connsiteX12" fmla="*/ 2496642 w 2831801"/>
                <a:gd name="connsiteY12" fmla="*/ 1038263 h 1623887"/>
                <a:gd name="connsiteX13" fmla="*/ 2205200 w 2831801"/>
                <a:gd name="connsiteY13" fmla="*/ 1045549 h 1623887"/>
                <a:gd name="connsiteX14" fmla="*/ 2208843 w 2831801"/>
                <a:gd name="connsiteY14" fmla="*/ 1063764 h 1623887"/>
                <a:gd name="connsiteX15" fmla="*/ 2121410 w 2831801"/>
                <a:gd name="connsiteY15" fmla="*/ 1063764 h 1623887"/>
                <a:gd name="connsiteX16" fmla="*/ 2002739 w 2831801"/>
                <a:gd name="connsiteY16" fmla="*/ 1165214 h 1623887"/>
                <a:gd name="connsiteX17" fmla="*/ 1936727 w 2831801"/>
                <a:gd name="connsiteY17" fmla="*/ 1375477 h 1623887"/>
                <a:gd name="connsiteX18" fmla="*/ 1963621 w 2831801"/>
                <a:gd name="connsiteY18" fmla="*/ 1402371 h 1623887"/>
                <a:gd name="connsiteX19" fmla="*/ 1880494 w 2831801"/>
                <a:gd name="connsiteY19" fmla="*/ 1524617 h 1623887"/>
                <a:gd name="connsiteX20" fmla="*/ 1716684 w 2831801"/>
                <a:gd name="connsiteY20" fmla="*/ 1556402 h 1623887"/>
                <a:gd name="connsiteX21" fmla="*/ 1716684 w 2831801"/>
                <a:gd name="connsiteY21" fmla="*/ 1595521 h 1623887"/>
                <a:gd name="connsiteX22" fmla="*/ 1645781 w 2831801"/>
                <a:gd name="connsiteY22" fmla="*/ 1607745 h 1623887"/>
                <a:gd name="connsiteX23" fmla="*/ 1643336 w 2831801"/>
                <a:gd name="connsiteY23" fmla="*/ 1585740 h 1623887"/>
                <a:gd name="connsiteX24" fmla="*/ 1323052 w 2831801"/>
                <a:gd name="connsiteY24" fmla="*/ 1615079 h 1623887"/>
                <a:gd name="connsiteX25" fmla="*/ 1166577 w 2831801"/>
                <a:gd name="connsiteY25" fmla="*/ 1436600 h 1623887"/>
                <a:gd name="connsiteX26" fmla="*/ 1171467 w 2831801"/>
                <a:gd name="connsiteY26" fmla="*/ 1402371 h 1623887"/>
                <a:gd name="connsiteX27" fmla="*/ 1129903 w 2831801"/>
                <a:gd name="connsiteY27" fmla="*/ 1348583 h 1623887"/>
                <a:gd name="connsiteX28" fmla="*/ 1149462 w 2831801"/>
                <a:gd name="connsiteY28" fmla="*/ 1304574 h 1623887"/>
                <a:gd name="connsiteX29" fmla="*/ 1142128 w 2831801"/>
                <a:gd name="connsiteY29" fmla="*/ 918277 h 1623887"/>
                <a:gd name="connsiteX30" fmla="*/ 22354 w 2831801"/>
                <a:gd name="connsiteY30" fmla="*/ 881604 h 1623887"/>
                <a:gd name="connsiteX31" fmla="*/ 103037 w 2831801"/>
                <a:gd name="connsiteY31" fmla="*/ 145682 h 1623887"/>
                <a:gd name="connsiteX32" fmla="*/ 59028 w 2831801"/>
                <a:gd name="connsiteY32" fmla="*/ 131013 h 1623887"/>
                <a:gd name="connsiteX33" fmla="*/ 0 w 2831801"/>
                <a:gd name="connsiteY33" fmla="*/ 4432 h 1623887"/>
                <a:gd name="connsiteX0" fmla="*/ 1168 w 2831801"/>
                <a:gd name="connsiteY0" fmla="*/ 0 h 1618611"/>
                <a:gd name="connsiteX1" fmla="*/ 2729796 w 2831801"/>
                <a:gd name="connsiteY1" fmla="*/ 25501 h 1618611"/>
                <a:gd name="connsiteX2" fmla="*/ 2831801 w 2831801"/>
                <a:gd name="connsiteY2" fmla="*/ 626601 h 1618611"/>
                <a:gd name="connsiteX3" fmla="*/ 2795371 w 2831801"/>
                <a:gd name="connsiteY3" fmla="*/ 644816 h 1618611"/>
                <a:gd name="connsiteX4" fmla="*/ 2777156 w 2831801"/>
                <a:gd name="connsiteY4" fmla="*/ 670317 h 1618611"/>
                <a:gd name="connsiteX5" fmla="*/ 2766226 w 2831801"/>
                <a:gd name="connsiteY5" fmla="*/ 710390 h 1618611"/>
                <a:gd name="connsiteX6" fmla="*/ 2733439 w 2831801"/>
                <a:gd name="connsiteY6" fmla="*/ 790537 h 1618611"/>
                <a:gd name="connsiteX7" fmla="*/ 2678794 w 2831801"/>
                <a:gd name="connsiteY7" fmla="*/ 841539 h 1618611"/>
                <a:gd name="connsiteX8" fmla="*/ 2569503 w 2831801"/>
                <a:gd name="connsiteY8" fmla="*/ 961759 h 1618611"/>
                <a:gd name="connsiteX9" fmla="*/ 2533073 w 2831801"/>
                <a:gd name="connsiteY9" fmla="*/ 961759 h 1618611"/>
                <a:gd name="connsiteX10" fmla="*/ 2529430 w 2831801"/>
                <a:gd name="connsiteY10" fmla="*/ 990904 h 1618611"/>
                <a:gd name="connsiteX11" fmla="*/ 2496642 w 2831801"/>
                <a:gd name="connsiteY11" fmla="*/ 976332 h 1618611"/>
                <a:gd name="connsiteX12" fmla="*/ 2496642 w 2831801"/>
                <a:gd name="connsiteY12" fmla="*/ 1038263 h 1618611"/>
                <a:gd name="connsiteX13" fmla="*/ 2205200 w 2831801"/>
                <a:gd name="connsiteY13" fmla="*/ 1045549 h 1618611"/>
                <a:gd name="connsiteX14" fmla="*/ 2208843 w 2831801"/>
                <a:gd name="connsiteY14" fmla="*/ 1063764 h 1618611"/>
                <a:gd name="connsiteX15" fmla="*/ 2121410 w 2831801"/>
                <a:gd name="connsiteY15" fmla="*/ 1063764 h 1618611"/>
                <a:gd name="connsiteX16" fmla="*/ 2002739 w 2831801"/>
                <a:gd name="connsiteY16" fmla="*/ 1165214 h 1618611"/>
                <a:gd name="connsiteX17" fmla="*/ 1936727 w 2831801"/>
                <a:gd name="connsiteY17" fmla="*/ 1375477 h 1618611"/>
                <a:gd name="connsiteX18" fmla="*/ 1963621 w 2831801"/>
                <a:gd name="connsiteY18" fmla="*/ 1402371 h 1618611"/>
                <a:gd name="connsiteX19" fmla="*/ 1880494 w 2831801"/>
                <a:gd name="connsiteY19" fmla="*/ 1524617 h 1618611"/>
                <a:gd name="connsiteX20" fmla="*/ 1716684 w 2831801"/>
                <a:gd name="connsiteY20" fmla="*/ 1556402 h 1618611"/>
                <a:gd name="connsiteX21" fmla="*/ 1716684 w 2831801"/>
                <a:gd name="connsiteY21" fmla="*/ 1595521 h 1618611"/>
                <a:gd name="connsiteX22" fmla="*/ 1645781 w 2831801"/>
                <a:gd name="connsiteY22" fmla="*/ 1607745 h 1618611"/>
                <a:gd name="connsiteX23" fmla="*/ 1643336 w 2831801"/>
                <a:gd name="connsiteY23" fmla="*/ 1585740 h 1618611"/>
                <a:gd name="connsiteX24" fmla="*/ 1528425 w 2831801"/>
                <a:gd name="connsiteY24" fmla="*/ 1497724 h 1618611"/>
                <a:gd name="connsiteX25" fmla="*/ 1323052 w 2831801"/>
                <a:gd name="connsiteY25" fmla="*/ 1615079 h 1618611"/>
                <a:gd name="connsiteX26" fmla="*/ 1166577 w 2831801"/>
                <a:gd name="connsiteY26" fmla="*/ 1436600 h 1618611"/>
                <a:gd name="connsiteX27" fmla="*/ 1171467 w 2831801"/>
                <a:gd name="connsiteY27" fmla="*/ 1402371 h 1618611"/>
                <a:gd name="connsiteX28" fmla="*/ 1129903 w 2831801"/>
                <a:gd name="connsiteY28" fmla="*/ 1348583 h 1618611"/>
                <a:gd name="connsiteX29" fmla="*/ 1149462 w 2831801"/>
                <a:gd name="connsiteY29" fmla="*/ 1304574 h 1618611"/>
                <a:gd name="connsiteX30" fmla="*/ 1142128 w 2831801"/>
                <a:gd name="connsiteY30" fmla="*/ 918277 h 1618611"/>
                <a:gd name="connsiteX31" fmla="*/ 22354 w 2831801"/>
                <a:gd name="connsiteY31" fmla="*/ 881604 h 1618611"/>
                <a:gd name="connsiteX32" fmla="*/ 103037 w 2831801"/>
                <a:gd name="connsiteY32" fmla="*/ 145682 h 1618611"/>
                <a:gd name="connsiteX33" fmla="*/ 59028 w 2831801"/>
                <a:gd name="connsiteY33" fmla="*/ 131013 h 1618611"/>
                <a:gd name="connsiteX34" fmla="*/ 0 w 2831801"/>
                <a:gd name="connsiteY34" fmla="*/ 4432 h 1618611"/>
                <a:gd name="connsiteX0" fmla="*/ 1168 w 2831801"/>
                <a:gd name="connsiteY0" fmla="*/ 0 h 1617939"/>
                <a:gd name="connsiteX1" fmla="*/ 2729796 w 2831801"/>
                <a:gd name="connsiteY1" fmla="*/ 25501 h 1617939"/>
                <a:gd name="connsiteX2" fmla="*/ 2831801 w 2831801"/>
                <a:gd name="connsiteY2" fmla="*/ 626601 h 1617939"/>
                <a:gd name="connsiteX3" fmla="*/ 2795371 w 2831801"/>
                <a:gd name="connsiteY3" fmla="*/ 644816 h 1617939"/>
                <a:gd name="connsiteX4" fmla="*/ 2777156 w 2831801"/>
                <a:gd name="connsiteY4" fmla="*/ 670317 h 1617939"/>
                <a:gd name="connsiteX5" fmla="*/ 2766226 w 2831801"/>
                <a:gd name="connsiteY5" fmla="*/ 710390 h 1617939"/>
                <a:gd name="connsiteX6" fmla="*/ 2733439 w 2831801"/>
                <a:gd name="connsiteY6" fmla="*/ 790537 h 1617939"/>
                <a:gd name="connsiteX7" fmla="*/ 2678794 w 2831801"/>
                <a:gd name="connsiteY7" fmla="*/ 841539 h 1617939"/>
                <a:gd name="connsiteX8" fmla="*/ 2569503 w 2831801"/>
                <a:gd name="connsiteY8" fmla="*/ 961759 h 1617939"/>
                <a:gd name="connsiteX9" fmla="*/ 2533073 w 2831801"/>
                <a:gd name="connsiteY9" fmla="*/ 961759 h 1617939"/>
                <a:gd name="connsiteX10" fmla="*/ 2529430 w 2831801"/>
                <a:gd name="connsiteY10" fmla="*/ 990904 h 1617939"/>
                <a:gd name="connsiteX11" fmla="*/ 2496642 w 2831801"/>
                <a:gd name="connsiteY11" fmla="*/ 976332 h 1617939"/>
                <a:gd name="connsiteX12" fmla="*/ 2496642 w 2831801"/>
                <a:gd name="connsiteY12" fmla="*/ 1038263 h 1617939"/>
                <a:gd name="connsiteX13" fmla="*/ 2205200 w 2831801"/>
                <a:gd name="connsiteY13" fmla="*/ 1045549 h 1617939"/>
                <a:gd name="connsiteX14" fmla="*/ 2208843 w 2831801"/>
                <a:gd name="connsiteY14" fmla="*/ 1063764 h 1617939"/>
                <a:gd name="connsiteX15" fmla="*/ 2121410 w 2831801"/>
                <a:gd name="connsiteY15" fmla="*/ 1063764 h 1617939"/>
                <a:gd name="connsiteX16" fmla="*/ 2002739 w 2831801"/>
                <a:gd name="connsiteY16" fmla="*/ 1165214 h 1617939"/>
                <a:gd name="connsiteX17" fmla="*/ 1936727 w 2831801"/>
                <a:gd name="connsiteY17" fmla="*/ 1375477 h 1617939"/>
                <a:gd name="connsiteX18" fmla="*/ 1963621 w 2831801"/>
                <a:gd name="connsiteY18" fmla="*/ 1402371 h 1617939"/>
                <a:gd name="connsiteX19" fmla="*/ 1880494 w 2831801"/>
                <a:gd name="connsiteY19" fmla="*/ 1524617 h 1617939"/>
                <a:gd name="connsiteX20" fmla="*/ 1716684 w 2831801"/>
                <a:gd name="connsiteY20" fmla="*/ 1556402 h 1617939"/>
                <a:gd name="connsiteX21" fmla="*/ 1716684 w 2831801"/>
                <a:gd name="connsiteY21" fmla="*/ 1595521 h 1617939"/>
                <a:gd name="connsiteX22" fmla="*/ 1645781 w 2831801"/>
                <a:gd name="connsiteY22" fmla="*/ 1607745 h 1617939"/>
                <a:gd name="connsiteX23" fmla="*/ 1643336 w 2831801"/>
                <a:gd name="connsiteY23" fmla="*/ 1585740 h 1617939"/>
                <a:gd name="connsiteX24" fmla="*/ 1528425 w 2831801"/>
                <a:gd name="connsiteY24" fmla="*/ 1497724 h 1617939"/>
                <a:gd name="connsiteX25" fmla="*/ 1391509 w 2831801"/>
                <a:gd name="connsiteY25" fmla="*/ 1497724 h 1617939"/>
                <a:gd name="connsiteX26" fmla="*/ 1323052 w 2831801"/>
                <a:gd name="connsiteY26" fmla="*/ 1615079 h 1617939"/>
                <a:gd name="connsiteX27" fmla="*/ 1166577 w 2831801"/>
                <a:gd name="connsiteY27" fmla="*/ 1436600 h 1617939"/>
                <a:gd name="connsiteX28" fmla="*/ 1171467 w 2831801"/>
                <a:gd name="connsiteY28" fmla="*/ 1402371 h 1617939"/>
                <a:gd name="connsiteX29" fmla="*/ 1129903 w 2831801"/>
                <a:gd name="connsiteY29" fmla="*/ 1348583 h 1617939"/>
                <a:gd name="connsiteX30" fmla="*/ 1149462 w 2831801"/>
                <a:gd name="connsiteY30" fmla="*/ 1304574 h 1617939"/>
                <a:gd name="connsiteX31" fmla="*/ 1142128 w 2831801"/>
                <a:gd name="connsiteY31" fmla="*/ 918277 h 1617939"/>
                <a:gd name="connsiteX32" fmla="*/ 22354 w 2831801"/>
                <a:gd name="connsiteY32" fmla="*/ 881604 h 1617939"/>
                <a:gd name="connsiteX33" fmla="*/ 103037 w 2831801"/>
                <a:gd name="connsiteY33" fmla="*/ 145682 h 1617939"/>
                <a:gd name="connsiteX34" fmla="*/ 59028 w 2831801"/>
                <a:gd name="connsiteY34" fmla="*/ 131013 h 1617939"/>
                <a:gd name="connsiteX35" fmla="*/ 0 w 2831801"/>
                <a:gd name="connsiteY35" fmla="*/ 4432 h 1617939"/>
                <a:gd name="connsiteX0" fmla="*/ 1168 w 2831801"/>
                <a:gd name="connsiteY0" fmla="*/ 0 h 1608160"/>
                <a:gd name="connsiteX1" fmla="*/ 2729796 w 2831801"/>
                <a:gd name="connsiteY1" fmla="*/ 25501 h 1608160"/>
                <a:gd name="connsiteX2" fmla="*/ 2831801 w 2831801"/>
                <a:gd name="connsiteY2" fmla="*/ 626601 h 1608160"/>
                <a:gd name="connsiteX3" fmla="*/ 2795371 w 2831801"/>
                <a:gd name="connsiteY3" fmla="*/ 644816 h 1608160"/>
                <a:gd name="connsiteX4" fmla="*/ 2777156 w 2831801"/>
                <a:gd name="connsiteY4" fmla="*/ 670317 h 1608160"/>
                <a:gd name="connsiteX5" fmla="*/ 2766226 w 2831801"/>
                <a:gd name="connsiteY5" fmla="*/ 710390 h 1608160"/>
                <a:gd name="connsiteX6" fmla="*/ 2733439 w 2831801"/>
                <a:gd name="connsiteY6" fmla="*/ 790537 h 1608160"/>
                <a:gd name="connsiteX7" fmla="*/ 2678794 w 2831801"/>
                <a:gd name="connsiteY7" fmla="*/ 841539 h 1608160"/>
                <a:gd name="connsiteX8" fmla="*/ 2569503 w 2831801"/>
                <a:gd name="connsiteY8" fmla="*/ 961759 h 1608160"/>
                <a:gd name="connsiteX9" fmla="*/ 2533073 w 2831801"/>
                <a:gd name="connsiteY9" fmla="*/ 961759 h 1608160"/>
                <a:gd name="connsiteX10" fmla="*/ 2529430 w 2831801"/>
                <a:gd name="connsiteY10" fmla="*/ 990904 h 1608160"/>
                <a:gd name="connsiteX11" fmla="*/ 2496642 w 2831801"/>
                <a:gd name="connsiteY11" fmla="*/ 976332 h 1608160"/>
                <a:gd name="connsiteX12" fmla="*/ 2496642 w 2831801"/>
                <a:gd name="connsiteY12" fmla="*/ 1038263 h 1608160"/>
                <a:gd name="connsiteX13" fmla="*/ 2205200 w 2831801"/>
                <a:gd name="connsiteY13" fmla="*/ 1045549 h 1608160"/>
                <a:gd name="connsiteX14" fmla="*/ 2208843 w 2831801"/>
                <a:gd name="connsiteY14" fmla="*/ 1063764 h 1608160"/>
                <a:gd name="connsiteX15" fmla="*/ 2121410 w 2831801"/>
                <a:gd name="connsiteY15" fmla="*/ 1063764 h 1608160"/>
                <a:gd name="connsiteX16" fmla="*/ 2002739 w 2831801"/>
                <a:gd name="connsiteY16" fmla="*/ 1165214 h 1608160"/>
                <a:gd name="connsiteX17" fmla="*/ 1936727 w 2831801"/>
                <a:gd name="connsiteY17" fmla="*/ 1375477 h 1608160"/>
                <a:gd name="connsiteX18" fmla="*/ 1963621 w 2831801"/>
                <a:gd name="connsiteY18" fmla="*/ 1402371 h 1608160"/>
                <a:gd name="connsiteX19" fmla="*/ 1880494 w 2831801"/>
                <a:gd name="connsiteY19" fmla="*/ 1524617 h 1608160"/>
                <a:gd name="connsiteX20" fmla="*/ 1716684 w 2831801"/>
                <a:gd name="connsiteY20" fmla="*/ 1556402 h 1608160"/>
                <a:gd name="connsiteX21" fmla="*/ 1716684 w 2831801"/>
                <a:gd name="connsiteY21" fmla="*/ 1595521 h 1608160"/>
                <a:gd name="connsiteX22" fmla="*/ 1645781 w 2831801"/>
                <a:gd name="connsiteY22" fmla="*/ 1607745 h 1608160"/>
                <a:gd name="connsiteX23" fmla="*/ 1643336 w 2831801"/>
                <a:gd name="connsiteY23" fmla="*/ 1585740 h 1608160"/>
                <a:gd name="connsiteX24" fmla="*/ 1528425 w 2831801"/>
                <a:gd name="connsiteY24" fmla="*/ 1497724 h 1608160"/>
                <a:gd name="connsiteX25" fmla="*/ 1391509 w 2831801"/>
                <a:gd name="connsiteY25" fmla="*/ 1497724 h 1608160"/>
                <a:gd name="connsiteX26" fmla="*/ 1308382 w 2831801"/>
                <a:gd name="connsiteY26" fmla="*/ 1544176 h 1608160"/>
                <a:gd name="connsiteX27" fmla="*/ 1166577 w 2831801"/>
                <a:gd name="connsiteY27" fmla="*/ 1436600 h 1608160"/>
                <a:gd name="connsiteX28" fmla="*/ 1171467 w 2831801"/>
                <a:gd name="connsiteY28" fmla="*/ 1402371 h 1608160"/>
                <a:gd name="connsiteX29" fmla="*/ 1129903 w 2831801"/>
                <a:gd name="connsiteY29" fmla="*/ 1348583 h 1608160"/>
                <a:gd name="connsiteX30" fmla="*/ 1149462 w 2831801"/>
                <a:gd name="connsiteY30" fmla="*/ 1304574 h 1608160"/>
                <a:gd name="connsiteX31" fmla="*/ 1142128 w 2831801"/>
                <a:gd name="connsiteY31" fmla="*/ 918277 h 1608160"/>
                <a:gd name="connsiteX32" fmla="*/ 22354 w 2831801"/>
                <a:gd name="connsiteY32" fmla="*/ 881604 h 1608160"/>
                <a:gd name="connsiteX33" fmla="*/ 103037 w 2831801"/>
                <a:gd name="connsiteY33" fmla="*/ 145682 h 1608160"/>
                <a:gd name="connsiteX34" fmla="*/ 59028 w 2831801"/>
                <a:gd name="connsiteY34" fmla="*/ 131013 h 1608160"/>
                <a:gd name="connsiteX35" fmla="*/ 0 w 2831801"/>
                <a:gd name="connsiteY35" fmla="*/ 4432 h 1608160"/>
                <a:gd name="connsiteX0" fmla="*/ 1168 w 2831801"/>
                <a:gd name="connsiteY0" fmla="*/ 0 h 1608160"/>
                <a:gd name="connsiteX1" fmla="*/ 2729796 w 2831801"/>
                <a:gd name="connsiteY1" fmla="*/ 25501 h 1608160"/>
                <a:gd name="connsiteX2" fmla="*/ 2831801 w 2831801"/>
                <a:gd name="connsiteY2" fmla="*/ 626601 h 1608160"/>
                <a:gd name="connsiteX3" fmla="*/ 2795371 w 2831801"/>
                <a:gd name="connsiteY3" fmla="*/ 644816 h 1608160"/>
                <a:gd name="connsiteX4" fmla="*/ 2777156 w 2831801"/>
                <a:gd name="connsiteY4" fmla="*/ 670317 h 1608160"/>
                <a:gd name="connsiteX5" fmla="*/ 2766226 w 2831801"/>
                <a:gd name="connsiteY5" fmla="*/ 710390 h 1608160"/>
                <a:gd name="connsiteX6" fmla="*/ 2733439 w 2831801"/>
                <a:gd name="connsiteY6" fmla="*/ 790537 h 1608160"/>
                <a:gd name="connsiteX7" fmla="*/ 2678794 w 2831801"/>
                <a:gd name="connsiteY7" fmla="*/ 841539 h 1608160"/>
                <a:gd name="connsiteX8" fmla="*/ 2569503 w 2831801"/>
                <a:gd name="connsiteY8" fmla="*/ 961759 h 1608160"/>
                <a:gd name="connsiteX9" fmla="*/ 2533073 w 2831801"/>
                <a:gd name="connsiteY9" fmla="*/ 961759 h 1608160"/>
                <a:gd name="connsiteX10" fmla="*/ 2529430 w 2831801"/>
                <a:gd name="connsiteY10" fmla="*/ 990904 h 1608160"/>
                <a:gd name="connsiteX11" fmla="*/ 2496642 w 2831801"/>
                <a:gd name="connsiteY11" fmla="*/ 976332 h 1608160"/>
                <a:gd name="connsiteX12" fmla="*/ 2496642 w 2831801"/>
                <a:gd name="connsiteY12" fmla="*/ 1038263 h 1608160"/>
                <a:gd name="connsiteX13" fmla="*/ 2205200 w 2831801"/>
                <a:gd name="connsiteY13" fmla="*/ 1045549 h 1608160"/>
                <a:gd name="connsiteX14" fmla="*/ 2208843 w 2831801"/>
                <a:gd name="connsiteY14" fmla="*/ 1063764 h 1608160"/>
                <a:gd name="connsiteX15" fmla="*/ 2121410 w 2831801"/>
                <a:gd name="connsiteY15" fmla="*/ 1063764 h 1608160"/>
                <a:gd name="connsiteX16" fmla="*/ 2002739 w 2831801"/>
                <a:gd name="connsiteY16" fmla="*/ 1165214 h 1608160"/>
                <a:gd name="connsiteX17" fmla="*/ 1936727 w 2831801"/>
                <a:gd name="connsiteY17" fmla="*/ 1375477 h 1608160"/>
                <a:gd name="connsiteX18" fmla="*/ 1963621 w 2831801"/>
                <a:gd name="connsiteY18" fmla="*/ 1402371 h 1608160"/>
                <a:gd name="connsiteX19" fmla="*/ 1880494 w 2831801"/>
                <a:gd name="connsiteY19" fmla="*/ 1524617 h 1608160"/>
                <a:gd name="connsiteX20" fmla="*/ 1716684 w 2831801"/>
                <a:gd name="connsiteY20" fmla="*/ 1556402 h 1608160"/>
                <a:gd name="connsiteX21" fmla="*/ 1716684 w 2831801"/>
                <a:gd name="connsiteY21" fmla="*/ 1595521 h 1608160"/>
                <a:gd name="connsiteX22" fmla="*/ 1645781 w 2831801"/>
                <a:gd name="connsiteY22" fmla="*/ 1607745 h 1608160"/>
                <a:gd name="connsiteX23" fmla="*/ 1643336 w 2831801"/>
                <a:gd name="connsiteY23" fmla="*/ 1585740 h 1608160"/>
                <a:gd name="connsiteX24" fmla="*/ 1528425 w 2831801"/>
                <a:gd name="connsiteY24" fmla="*/ 1497724 h 1608160"/>
                <a:gd name="connsiteX25" fmla="*/ 1391509 w 2831801"/>
                <a:gd name="connsiteY25" fmla="*/ 1497724 h 1608160"/>
                <a:gd name="connsiteX26" fmla="*/ 1308382 w 2831801"/>
                <a:gd name="connsiteY26" fmla="*/ 1544176 h 1608160"/>
                <a:gd name="connsiteX27" fmla="*/ 1166577 w 2831801"/>
                <a:gd name="connsiteY27" fmla="*/ 1436600 h 1608160"/>
                <a:gd name="connsiteX28" fmla="*/ 1171467 w 2831801"/>
                <a:gd name="connsiteY28" fmla="*/ 1402371 h 1608160"/>
                <a:gd name="connsiteX29" fmla="*/ 1129903 w 2831801"/>
                <a:gd name="connsiteY29" fmla="*/ 1348583 h 1608160"/>
                <a:gd name="connsiteX30" fmla="*/ 1149462 w 2831801"/>
                <a:gd name="connsiteY30" fmla="*/ 1304574 h 1608160"/>
                <a:gd name="connsiteX31" fmla="*/ 1142128 w 2831801"/>
                <a:gd name="connsiteY31" fmla="*/ 918277 h 1608160"/>
                <a:gd name="connsiteX32" fmla="*/ 22354 w 2831801"/>
                <a:gd name="connsiteY32" fmla="*/ 881604 h 1608160"/>
                <a:gd name="connsiteX33" fmla="*/ 103037 w 2831801"/>
                <a:gd name="connsiteY33" fmla="*/ 145682 h 1608160"/>
                <a:gd name="connsiteX34" fmla="*/ 59028 w 2831801"/>
                <a:gd name="connsiteY34" fmla="*/ 131013 h 1608160"/>
                <a:gd name="connsiteX35" fmla="*/ 0 w 2831801"/>
                <a:gd name="connsiteY35" fmla="*/ 4432 h 1608160"/>
                <a:gd name="connsiteX0" fmla="*/ 1168 w 2831801"/>
                <a:gd name="connsiteY0" fmla="*/ 0 h 1608160"/>
                <a:gd name="connsiteX1" fmla="*/ 2729796 w 2831801"/>
                <a:gd name="connsiteY1" fmla="*/ 25501 h 1608160"/>
                <a:gd name="connsiteX2" fmla="*/ 2831801 w 2831801"/>
                <a:gd name="connsiteY2" fmla="*/ 626601 h 1608160"/>
                <a:gd name="connsiteX3" fmla="*/ 2795371 w 2831801"/>
                <a:gd name="connsiteY3" fmla="*/ 644816 h 1608160"/>
                <a:gd name="connsiteX4" fmla="*/ 2777156 w 2831801"/>
                <a:gd name="connsiteY4" fmla="*/ 670317 h 1608160"/>
                <a:gd name="connsiteX5" fmla="*/ 2766226 w 2831801"/>
                <a:gd name="connsiteY5" fmla="*/ 710390 h 1608160"/>
                <a:gd name="connsiteX6" fmla="*/ 2733439 w 2831801"/>
                <a:gd name="connsiteY6" fmla="*/ 790537 h 1608160"/>
                <a:gd name="connsiteX7" fmla="*/ 2678794 w 2831801"/>
                <a:gd name="connsiteY7" fmla="*/ 841539 h 1608160"/>
                <a:gd name="connsiteX8" fmla="*/ 2569503 w 2831801"/>
                <a:gd name="connsiteY8" fmla="*/ 961759 h 1608160"/>
                <a:gd name="connsiteX9" fmla="*/ 2533073 w 2831801"/>
                <a:gd name="connsiteY9" fmla="*/ 961759 h 1608160"/>
                <a:gd name="connsiteX10" fmla="*/ 2529430 w 2831801"/>
                <a:gd name="connsiteY10" fmla="*/ 990904 h 1608160"/>
                <a:gd name="connsiteX11" fmla="*/ 2496642 w 2831801"/>
                <a:gd name="connsiteY11" fmla="*/ 976332 h 1608160"/>
                <a:gd name="connsiteX12" fmla="*/ 2496642 w 2831801"/>
                <a:gd name="connsiteY12" fmla="*/ 1038263 h 1608160"/>
                <a:gd name="connsiteX13" fmla="*/ 2205200 w 2831801"/>
                <a:gd name="connsiteY13" fmla="*/ 1045549 h 1608160"/>
                <a:gd name="connsiteX14" fmla="*/ 2208843 w 2831801"/>
                <a:gd name="connsiteY14" fmla="*/ 1063764 h 1608160"/>
                <a:gd name="connsiteX15" fmla="*/ 2121410 w 2831801"/>
                <a:gd name="connsiteY15" fmla="*/ 1063764 h 1608160"/>
                <a:gd name="connsiteX16" fmla="*/ 2002739 w 2831801"/>
                <a:gd name="connsiteY16" fmla="*/ 1165214 h 1608160"/>
                <a:gd name="connsiteX17" fmla="*/ 1936727 w 2831801"/>
                <a:gd name="connsiteY17" fmla="*/ 1375477 h 1608160"/>
                <a:gd name="connsiteX18" fmla="*/ 1963621 w 2831801"/>
                <a:gd name="connsiteY18" fmla="*/ 1402371 h 1608160"/>
                <a:gd name="connsiteX19" fmla="*/ 1880494 w 2831801"/>
                <a:gd name="connsiteY19" fmla="*/ 1524617 h 1608160"/>
                <a:gd name="connsiteX20" fmla="*/ 1716684 w 2831801"/>
                <a:gd name="connsiteY20" fmla="*/ 1556402 h 1608160"/>
                <a:gd name="connsiteX21" fmla="*/ 1716684 w 2831801"/>
                <a:gd name="connsiteY21" fmla="*/ 1595521 h 1608160"/>
                <a:gd name="connsiteX22" fmla="*/ 1645781 w 2831801"/>
                <a:gd name="connsiteY22" fmla="*/ 1607745 h 1608160"/>
                <a:gd name="connsiteX23" fmla="*/ 1643336 w 2831801"/>
                <a:gd name="connsiteY23" fmla="*/ 1585740 h 1608160"/>
                <a:gd name="connsiteX24" fmla="*/ 1528425 w 2831801"/>
                <a:gd name="connsiteY24" fmla="*/ 1497724 h 1608160"/>
                <a:gd name="connsiteX25" fmla="*/ 1391509 w 2831801"/>
                <a:gd name="connsiteY25" fmla="*/ 1497724 h 1608160"/>
                <a:gd name="connsiteX26" fmla="*/ 1308382 w 2831801"/>
                <a:gd name="connsiteY26" fmla="*/ 1544176 h 1608160"/>
                <a:gd name="connsiteX27" fmla="*/ 1166577 w 2831801"/>
                <a:gd name="connsiteY27" fmla="*/ 1436600 h 1608160"/>
                <a:gd name="connsiteX28" fmla="*/ 1171467 w 2831801"/>
                <a:gd name="connsiteY28" fmla="*/ 1402371 h 1608160"/>
                <a:gd name="connsiteX29" fmla="*/ 1129903 w 2831801"/>
                <a:gd name="connsiteY29" fmla="*/ 1348583 h 1608160"/>
                <a:gd name="connsiteX30" fmla="*/ 1149462 w 2831801"/>
                <a:gd name="connsiteY30" fmla="*/ 1304574 h 1608160"/>
                <a:gd name="connsiteX31" fmla="*/ 1142128 w 2831801"/>
                <a:gd name="connsiteY31" fmla="*/ 918277 h 1608160"/>
                <a:gd name="connsiteX32" fmla="*/ 22354 w 2831801"/>
                <a:gd name="connsiteY32" fmla="*/ 881604 h 1608160"/>
                <a:gd name="connsiteX33" fmla="*/ 103037 w 2831801"/>
                <a:gd name="connsiteY33" fmla="*/ 145682 h 1608160"/>
                <a:gd name="connsiteX34" fmla="*/ 59028 w 2831801"/>
                <a:gd name="connsiteY34" fmla="*/ 131013 h 1608160"/>
                <a:gd name="connsiteX35" fmla="*/ 0 w 2831801"/>
                <a:gd name="connsiteY35" fmla="*/ 4432 h 1608160"/>
                <a:gd name="connsiteX0" fmla="*/ 1168 w 2831801"/>
                <a:gd name="connsiteY0" fmla="*/ 0 h 1608160"/>
                <a:gd name="connsiteX1" fmla="*/ 2729796 w 2831801"/>
                <a:gd name="connsiteY1" fmla="*/ 25501 h 1608160"/>
                <a:gd name="connsiteX2" fmla="*/ 2831801 w 2831801"/>
                <a:gd name="connsiteY2" fmla="*/ 626601 h 1608160"/>
                <a:gd name="connsiteX3" fmla="*/ 2795371 w 2831801"/>
                <a:gd name="connsiteY3" fmla="*/ 644816 h 1608160"/>
                <a:gd name="connsiteX4" fmla="*/ 2777156 w 2831801"/>
                <a:gd name="connsiteY4" fmla="*/ 670317 h 1608160"/>
                <a:gd name="connsiteX5" fmla="*/ 2766226 w 2831801"/>
                <a:gd name="connsiteY5" fmla="*/ 710390 h 1608160"/>
                <a:gd name="connsiteX6" fmla="*/ 2733439 w 2831801"/>
                <a:gd name="connsiteY6" fmla="*/ 790537 h 1608160"/>
                <a:gd name="connsiteX7" fmla="*/ 2678794 w 2831801"/>
                <a:gd name="connsiteY7" fmla="*/ 841539 h 1608160"/>
                <a:gd name="connsiteX8" fmla="*/ 2569503 w 2831801"/>
                <a:gd name="connsiteY8" fmla="*/ 961759 h 1608160"/>
                <a:gd name="connsiteX9" fmla="*/ 2533073 w 2831801"/>
                <a:gd name="connsiteY9" fmla="*/ 961759 h 1608160"/>
                <a:gd name="connsiteX10" fmla="*/ 2529430 w 2831801"/>
                <a:gd name="connsiteY10" fmla="*/ 990904 h 1608160"/>
                <a:gd name="connsiteX11" fmla="*/ 2496642 w 2831801"/>
                <a:gd name="connsiteY11" fmla="*/ 976332 h 1608160"/>
                <a:gd name="connsiteX12" fmla="*/ 2496642 w 2831801"/>
                <a:gd name="connsiteY12" fmla="*/ 1038263 h 1608160"/>
                <a:gd name="connsiteX13" fmla="*/ 2205200 w 2831801"/>
                <a:gd name="connsiteY13" fmla="*/ 1045549 h 1608160"/>
                <a:gd name="connsiteX14" fmla="*/ 2208843 w 2831801"/>
                <a:gd name="connsiteY14" fmla="*/ 1063764 h 1608160"/>
                <a:gd name="connsiteX15" fmla="*/ 2121410 w 2831801"/>
                <a:gd name="connsiteY15" fmla="*/ 1063764 h 1608160"/>
                <a:gd name="connsiteX16" fmla="*/ 2002739 w 2831801"/>
                <a:gd name="connsiteY16" fmla="*/ 1165214 h 1608160"/>
                <a:gd name="connsiteX17" fmla="*/ 1936727 w 2831801"/>
                <a:gd name="connsiteY17" fmla="*/ 1375477 h 1608160"/>
                <a:gd name="connsiteX18" fmla="*/ 1963621 w 2831801"/>
                <a:gd name="connsiteY18" fmla="*/ 1402371 h 1608160"/>
                <a:gd name="connsiteX19" fmla="*/ 1880494 w 2831801"/>
                <a:gd name="connsiteY19" fmla="*/ 1524617 h 1608160"/>
                <a:gd name="connsiteX20" fmla="*/ 1716684 w 2831801"/>
                <a:gd name="connsiteY20" fmla="*/ 1556402 h 1608160"/>
                <a:gd name="connsiteX21" fmla="*/ 1716684 w 2831801"/>
                <a:gd name="connsiteY21" fmla="*/ 1595521 h 1608160"/>
                <a:gd name="connsiteX22" fmla="*/ 1645781 w 2831801"/>
                <a:gd name="connsiteY22" fmla="*/ 1607745 h 1608160"/>
                <a:gd name="connsiteX23" fmla="*/ 1643336 w 2831801"/>
                <a:gd name="connsiteY23" fmla="*/ 1585740 h 1608160"/>
                <a:gd name="connsiteX24" fmla="*/ 1528425 w 2831801"/>
                <a:gd name="connsiteY24" fmla="*/ 1497724 h 1608160"/>
                <a:gd name="connsiteX25" fmla="*/ 1391509 w 2831801"/>
                <a:gd name="connsiteY25" fmla="*/ 1497724 h 1608160"/>
                <a:gd name="connsiteX26" fmla="*/ 1308382 w 2831801"/>
                <a:gd name="connsiteY26" fmla="*/ 1544176 h 1608160"/>
                <a:gd name="connsiteX27" fmla="*/ 1166577 w 2831801"/>
                <a:gd name="connsiteY27" fmla="*/ 1436600 h 1608160"/>
                <a:gd name="connsiteX28" fmla="*/ 1171467 w 2831801"/>
                <a:gd name="connsiteY28" fmla="*/ 1402371 h 1608160"/>
                <a:gd name="connsiteX29" fmla="*/ 1129903 w 2831801"/>
                <a:gd name="connsiteY29" fmla="*/ 1348583 h 1608160"/>
                <a:gd name="connsiteX30" fmla="*/ 1149462 w 2831801"/>
                <a:gd name="connsiteY30" fmla="*/ 1304574 h 1608160"/>
                <a:gd name="connsiteX31" fmla="*/ 1142128 w 2831801"/>
                <a:gd name="connsiteY31" fmla="*/ 918277 h 1608160"/>
                <a:gd name="connsiteX32" fmla="*/ 22354 w 2831801"/>
                <a:gd name="connsiteY32" fmla="*/ 881604 h 1608160"/>
                <a:gd name="connsiteX33" fmla="*/ 103037 w 2831801"/>
                <a:gd name="connsiteY33" fmla="*/ 145682 h 1608160"/>
                <a:gd name="connsiteX34" fmla="*/ 59028 w 2831801"/>
                <a:gd name="connsiteY34" fmla="*/ 131013 h 1608160"/>
                <a:gd name="connsiteX35" fmla="*/ 0 w 2831801"/>
                <a:gd name="connsiteY35" fmla="*/ 4432 h 1608160"/>
                <a:gd name="connsiteX0" fmla="*/ 1168 w 2831801"/>
                <a:gd name="connsiteY0" fmla="*/ 0 h 1608160"/>
                <a:gd name="connsiteX1" fmla="*/ 2729796 w 2831801"/>
                <a:gd name="connsiteY1" fmla="*/ 25501 h 1608160"/>
                <a:gd name="connsiteX2" fmla="*/ 2831801 w 2831801"/>
                <a:gd name="connsiteY2" fmla="*/ 626601 h 1608160"/>
                <a:gd name="connsiteX3" fmla="*/ 2795371 w 2831801"/>
                <a:gd name="connsiteY3" fmla="*/ 644816 h 1608160"/>
                <a:gd name="connsiteX4" fmla="*/ 2777156 w 2831801"/>
                <a:gd name="connsiteY4" fmla="*/ 670317 h 1608160"/>
                <a:gd name="connsiteX5" fmla="*/ 2766226 w 2831801"/>
                <a:gd name="connsiteY5" fmla="*/ 710390 h 1608160"/>
                <a:gd name="connsiteX6" fmla="*/ 2733439 w 2831801"/>
                <a:gd name="connsiteY6" fmla="*/ 790537 h 1608160"/>
                <a:gd name="connsiteX7" fmla="*/ 2678794 w 2831801"/>
                <a:gd name="connsiteY7" fmla="*/ 841539 h 1608160"/>
                <a:gd name="connsiteX8" fmla="*/ 2569503 w 2831801"/>
                <a:gd name="connsiteY8" fmla="*/ 961759 h 1608160"/>
                <a:gd name="connsiteX9" fmla="*/ 2533073 w 2831801"/>
                <a:gd name="connsiteY9" fmla="*/ 961759 h 1608160"/>
                <a:gd name="connsiteX10" fmla="*/ 2529430 w 2831801"/>
                <a:gd name="connsiteY10" fmla="*/ 990904 h 1608160"/>
                <a:gd name="connsiteX11" fmla="*/ 2496642 w 2831801"/>
                <a:gd name="connsiteY11" fmla="*/ 976332 h 1608160"/>
                <a:gd name="connsiteX12" fmla="*/ 2496642 w 2831801"/>
                <a:gd name="connsiteY12" fmla="*/ 1038263 h 1608160"/>
                <a:gd name="connsiteX13" fmla="*/ 2205200 w 2831801"/>
                <a:gd name="connsiteY13" fmla="*/ 1045549 h 1608160"/>
                <a:gd name="connsiteX14" fmla="*/ 2208843 w 2831801"/>
                <a:gd name="connsiteY14" fmla="*/ 1063764 h 1608160"/>
                <a:gd name="connsiteX15" fmla="*/ 2121410 w 2831801"/>
                <a:gd name="connsiteY15" fmla="*/ 1063764 h 1608160"/>
                <a:gd name="connsiteX16" fmla="*/ 2002739 w 2831801"/>
                <a:gd name="connsiteY16" fmla="*/ 1165214 h 1608160"/>
                <a:gd name="connsiteX17" fmla="*/ 1936727 w 2831801"/>
                <a:gd name="connsiteY17" fmla="*/ 1375477 h 1608160"/>
                <a:gd name="connsiteX18" fmla="*/ 1963621 w 2831801"/>
                <a:gd name="connsiteY18" fmla="*/ 1402371 h 1608160"/>
                <a:gd name="connsiteX19" fmla="*/ 1880494 w 2831801"/>
                <a:gd name="connsiteY19" fmla="*/ 1524617 h 1608160"/>
                <a:gd name="connsiteX20" fmla="*/ 1716684 w 2831801"/>
                <a:gd name="connsiteY20" fmla="*/ 1556402 h 1608160"/>
                <a:gd name="connsiteX21" fmla="*/ 1716684 w 2831801"/>
                <a:gd name="connsiteY21" fmla="*/ 1595521 h 1608160"/>
                <a:gd name="connsiteX22" fmla="*/ 1645781 w 2831801"/>
                <a:gd name="connsiteY22" fmla="*/ 1607745 h 1608160"/>
                <a:gd name="connsiteX23" fmla="*/ 1643336 w 2831801"/>
                <a:gd name="connsiteY23" fmla="*/ 1585740 h 1608160"/>
                <a:gd name="connsiteX24" fmla="*/ 1528425 w 2831801"/>
                <a:gd name="connsiteY24" fmla="*/ 1497724 h 1608160"/>
                <a:gd name="connsiteX25" fmla="*/ 1391509 w 2831801"/>
                <a:gd name="connsiteY25" fmla="*/ 1497724 h 1608160"/>
                <a:gd name="connsiteX26" fmla="*/ 1308382 w 2831801"/>
                <a:gd name="connsiteY26" fmla="*/ 1544176 h 1608160"/>
                <a:gd name="connsiteX27" fmla="*/ 1254594 w 2831801"/>
                <a:gd name="connsiteY27" fmla="*/ 1448825 h 1608160"/>
                <a:gd name="connsiteX28" fmla="*/ 1166577 w 2831801"/>
                <a:gd name="connsiteY28" fmla="*/ 1436600 h 1608160"/>
                <a:gd name="connsiteX29" fmla="*/ 1171467 w 2831801"/>
                <a:gd name="connsiteY29" fmla="*/ 1402371 h 1608160"/>
                <a:gd name="connsiteX30" fmla="*/ 1129903 w 2831801"/>
                <a:gd name="connsiteY30" fmla="*/ 1348583 h 1608160"/>
                <a:gd name="connsiteX31" fmla="*/ 1149462 w 2831801"/>
                <a:gd name="connsiteY31" fmla="*/ 1304574 h 1608160"/>
                <a:gd name="connsiteX32" fmla="*/ 1142128 w 2831801"/>
                <a:gd name="connsiteY32" fmla="*/ 918277 h 1608160"/>
                <a:gd name="connsiteX33" fmla="*/ 22354 w 2831801"/>
                <a:gd name="connsiteY33" fmla="*/ 881604 h 1608160"/>
                <a:gd name="connsiteX34" fmla="*/ 103037 w 2831801"/>
                <a:gd name="connsiteY34" fmla="*/ 145682 h 1608160"/>
                <a:gd name="connsiteX35" fmla="*/ 59028 w 2831801"/>
                <a:gd name="connsiteY35" fmla="*/ 131013 h 1608160"/>
                <a:gd name="connsiteX36" fmla="*/ 0 w 2831801"/>
                <a:gd name="connsiteY36" fmla="*/ 4432 h 1608160"/>
                <a:gd name="connsiteX0" fmla="*/ 1168 w 2831801"/>
                <a:gd name="connsiteY0" fmla="*/ 0 h 1608160"/>
                <a:gd name="connsiteX1" fmla="*/ 2729796 w 2831801"/>
                <a:gd name="connsiteY1" fmla="*/ 25501 h 1608160"/>
                <a:gd name="connsiteX2" fmla="*/ 2831801 w 2831801"/>
                <a:gd name="connsiteY2" fmla="*/ 626601 h 1608160"/>
                <a:gd name="connsiteX3" fmla="*/ 2795371 w 2831801"/>
                <a:gd name="connsiteY3" fmla="*/ 644816 h 1608160"/>
                <a:gd name="connsiteX4" fmla="*/ 2777156 w 2831801"/>
                <a:gd name="connsiteY4" fmla="*/ 670317 h 1608160"/>
                <a:gd name="connsiteX5" fmla="*/ 2766226 w 2831801"/>
                <a:gd name="connsiteY5" fmla="*/ 710390 h 1608160"/>
                <a:gd name="connsiteX6" fmla="*/ 2733439 w 2831801"/>
                <a:gd name="connsiteY6" fmla="*/ 790537 h 1608160"/>
                <a:gd name="connsiteX7" fmla="*/ 2678794 w 2831801"/>
                <a:gd name="connsiteY7" fmla="*/ 841539 h 1608160"/>
                <a:gd name="connsiteX8" fmla="*/ 2569503 w 2831801"/>
                <a:gd name="connsiteY8" fmla="*/ 961759 h 1608160"/>
                <a:gd name="connsiteX9" fmla="*/ 2533073 w 2831801"/>
                <a:gd name="connsiteY9" fmla="*/ 961759 h 1608160"/>
                <a:gd name="connsiteX10" fmla="*/ 2529430 w 2831801"/>
                <a:gd name="connsiteY10" fmla="*/ 990904 h 1608160"/>
                <a:gd name="connsiteX11" fmla="*/ 2496642 w 2831801"/>
                <a:gd name="connsiteY11" fmla="*/ 976332 h 1608160"/>
                <a:gd name="connsiteX12" fmla="*/ 2496642 w 2831801"/>
                <a:gd name="connsiteY12" fmla="*/ 1038263 h 1608160"/>
                <a:gd name="connsiteX13" fmla="*/ 2205200 w 2831801"/>
                <a:gd name="connsiteY13" fmla="*/ 1045549 h 1608160"/>
                <a:gd name="connsiteX14" fmla="*/ 2208843 w 2831801"/>
                <a:gd name="connsiteY14" fmla="*/ 1063764 h 1608160"/>
                <a:gd name="connsiteX15" fmla="*/ 2121410 w 2831801"/>
                <a:gd name="connsiteY15" fmla="*/ 1063764 h 1608160"/>
                <a:gd name="connsiteX16" fmla="*/ 2002739 w 2831801"/>
                <a:gd name="connsiteY16" fmla="*/ 1165214 h 1608160"/>
                <a:gd name="connsiteX17" fmla="*/ 1936727 w 2831801"/>
                <a:gd name="connsiteY17" fmla="*/ 1375477 h 1608160"/>
                <a:gd name="connsiteX18" fmla="*/ 1963621 w 2831801"/>
                <a:gd name="connsiteY18" fmla="*/ 1402371 h 1608160"/>
                <a:gd name="connsiteX19" fmla="*/ 1880494 w 2831801"/>
                <a:gd name="connsiteY19" fmla="*/ 1524617 h 1608160"/>
                <a:gd name="connsiteX20" fmla="*/ 1716684 w 2831801"/>
                <a:gd name="connsiteY20" fmla="*/ 1556402 h 1608160"/>
                <a:gd name="connsiteX21" fmla="*/ 1716684 w 2831801"/>
                <a:gd name="connsiteY21" fmla="*/ 1595521 h 1608160"/>
                <a:gd name="connsiteX22" fmla="*/ 1645781 w 2831801"/>
                <a:gd name="connsiteY22" fmla="*/ 1607745 h 1608160"/>
                <a:gd name="connsiteX23" fmla="*/ 1643336 w 2831801"/>
                <a:gd name="connsiteY23" fmla="*/ 1585740 h 1608160"/>
                <a:gd name="connsiteX24" fmla="*/ 1528425 w 2831801"/>
                <a:gd name="connsiteY24" fmla="*/ 1497724 h 1608160"/>
                <a:gd name="connsiteX25" fmla="*/ 1391509 w 2831801"/>
                <a:gd name="connsiteY25" fmla="*/ 1497724 h 1608160"/>
                <a:gd name="connsiteX26" fmla="*/ 1308382 w 2831801"/>
                <a:gd name="connsiteY26" fmla="*/ 1544176 h 1608160"/>
                <a:gd name="connsiteX27" fmla="*/ 1310827 w 2831801"/>
                <a:gd name="connsiteY27" fmla="*/ 1492834 h 1608160"/>
                <a:gd name="connsiteX28" fmla="*/ 1254594 w 2831801"/>
                <a:gd name="connsiteY28" fmla="*/ 1448825 h 1608160"/>
                <a:gd name="connsiteX29" fmla="*/ 1166577 w 2831801"/>
                <a:gd name="connsiteY29" fmla="*/ 1436600 h 1608160"/>
                <a:gd name="connsiteX30" fmla="*/ 1171467 w 2831801"/>
                <a:gd name="connsiteY30" fmla="*/ 1402371 h 1608160"/>
                <a:gd name="connsiteX31" fmla="*/ 1129903 w 2831801"/>
                <a:gd name="connsiteY31" fmla="*/ 1348583 h 1608160"/>
                <a:gd name="connsiteX32" fmla="*/ 1149462 w 2831801"/>
                <a:gd name="connsiteY32" fmla="*/ 1304574 h 1608160"/>
                <a:gd name="connsiteX33" fmla="*/ 1142128 w 2831801"/>
                <a:gd name="connsiteY33" fmla="*/ 918277 h 1608160"/>
                <a:gd name="connsiteX34" fmla="*/ 22354 w 2831801"/>
                <a:gd name="connsiteY34" fmla="*/ 881604 h 1608160"/>
                <a:gd name="connsiteX35" fmla="*/ 103037 w 2831801"/>
                <a:gd name="connsiteY35" fmla="*/ 145682 h 1608160"/>
                <a:gd name="connsiteX36" fmla="*/ 59028 w 2831801"/>
                <a:gd name="connsiteY36" fmla="*/ 131013 h 1608160"/>
                <a:gd name="connsiteX37" fmla="*/ 0 w 2831801"/>
                <a:gd name="connsiteY37" fmla="*/ 4432 h 1608160"/>
                <a:gd name="connsiteX0" fmla="*/ 1168 w 2846088"/>
                <a:gd name="connsiteY0" fmla="*/ 0 h 1608160"/>
                <a:gd name="connsiteX1" fmla="*/ 2729796 w 2846088"/>
                <a:gd name="connsiteY1" fmla="*/ 25501 h 1608160"/>
                <a:gd name="connsiteX2" fmla="*/ 2846088 w 2846088"/>
                <a:gd name="connsiteY2" fmla="*/ 631364 h 1608160"/>
                <a:gd name="connsiteX3" fmla="*/ 2795371 w 2846088"/>
                <a:gd name="connsiteY3" fmla="*/ 644816 h 1608160"/>
                <a:gd name="connsiteX4" fmla="*/ 2777156 w 2846088"/>
                <a:gd name="connsiteY4" fmla="*/ 670317 h 1608160"/>
                <a:gd name="connsiteX5" fmla="*/ 2766226 w 2846088"/>
                <a:gd name="connsiteY5" fmla="*/ 710390 h 1608160"/>
                <a:gd name="connsiteX6" fmla="*/ 2733439 w 2846088"/>
                <a:gd name="connsiteY6" fmla="*/ 790537 h 1608160"/>
                <a:gd name="connsiteX7" fmla="*/ 2678794 w 2846088"/>
                <a:gd name="connsiteY7" fmla="*/ 841539 h 1608160"/>
                <a:gd name="connsiteX8" fmla="*/ 2569503 w 2846088"/>
                <a:gd name="connsiteY8" fmla="*/ 961759 h 1608160"/>
                <a:gd name="connsiteX9" fmla="*/ 2533073 w 2846088"/>
                <a:gd name="connsiteY9" fmla="*/ 961759 h 1608160"/>
                <a:gd name="connsiteX10" fmla="*/ 2529430 w 2846088"/>
                <a:gd name="connsiteY10" fmla="*/ 990904 h 1608160"/>
                <a:gd name="connsiteX11" fmla="*/ 2496642 w 2846088"/>
                <a:gd name="connsiteY11" fmla="*/ 976332 h 1608160"/>
                <a:gd name="connsiteX12" fmla="*/ 2496642 w 2846088"/>
                <a:gd name="connsiteY12" fmla="*/ 1038263 h 1608160"/>
                <a:gd name="connsiteX13" fmla="*/ 2205200 w 2846088"/>
                <a:gd name="connsiteY13" fmla="*/ 1045549 h 1608160"/>
                <a:gd name="connsiteX14" fmla="*/ 2208843 w 2846088"/>
                <a:gd name="connsiteY14" fmla="*/ 1063764 h 1608160"/>
                <a:gd name="connsiteX15" fmla="*/ 2121410 w 2846088"/>
                <a:gd name="connsiteY15" fmla="*/ 1063764 h 1608160"/>
                <a:gd name="connsiteX16" fmla="*/ 2002739 w 2846088"/>
                <a:gd name="connsiteY16" fmla="*/ 1165214 h 1608160"/>
                <a:gd name="connsiteX17" fmla="*/ 1936727 w 2846088"/>
                <a:gd name="connsiteY17" fmla="*/ 1375477 h 1608160"/>
                <a:gd name="connsiteX18" fmla="*/ 1963621 w 2846088"/>
                <a:gd name="connsiteY18" fmla="*/ 1402371 h 1608160"/>
                <a:gd name="connsiteX19" fmla="*/ 1880494 w 2846088"/>
                <a:gd name="connsiteY19" fmla="*/ 1524617 h 1608160"/>
                <a:gd name="connsiteX20" fmla="*/ 1716684 w 2846088"/>
                <a:gd name="connsiteY20" fmla="*/ 1556402 h 1608160"/>
                <a:gd name="connsiteX21" fmla="*/ 1716684 w 2846088"/>
                <a:gd name="connsiteY21" fmla="*/ 1595521 h 1608160"/>
                <a:gd name="connsiteX22" fmla="*/ 1645781 w 2846088"/>
                <a:gd name="connsiteY22" fmla="*/ 1607745 h 1608160"/>
                <a:gd name="connsiteX23" fmla="*/ 1643336 w 2846088"/>
                <a:gd name="connsiteY23" fmla="*/ 1585740 h 1608160"/>
                <a:gd name="connsiteX24" fmla="*/ 1528425 w 2846088"/>
                <a:gd name="connsiteY24" fmla="*/ 1497724 h 1608160"/>
                <a:gd name="connsiteX25" fmla="*/ 1391509 w 2846088"/>
                <a:gd name="connsiteY25" fmla="*/ 1497724 h 1608160"/>
                <a:gd name="connsiteX26" fmla="*/ 1308382 w 2846088"/>
                <a:gd name="connsiteY26" fmla="*/ 1544176 h 1608160"/>
                <a:gd name="connsiteX27" fmla="*/ 1310827 w 2846088"/>
                <a:gd name="connsiteY27" fmla="*/ 1492834 h 1608160"/>
                <a:gd name="connsiteX28" fmla="*/ 1254594 w 2846088"/>
                <a:gd name="connsiteY28" fmla="*/ 1448825 h 1608160"/>
                <a:gd name="connsiteX29" fmla="*/ 1166577 w 2846088"/>
                <a:gd name="connsiteY29" fmla="*/ 1436600 h 1608160"/>
                <a:gd name="connsiteX30" fmla="*/ 1171467 w 2846088"/>
                <a:gd name="connsiteY30" fmla="*/ 1402371 h 1608160"/>
                <a:gd name="connsiteX31" fmla="*/ 1129903 w 2846088"/>
                <a:gd name="connsiteY31" fmla="*/ 1348583 h 1608160"/>
                <a:gd name="connsiteX32" fmla="*/ 1149462 w 2846088"/>
                <a:gd name="connsiteY32" fmla="*/ 1304574 h 1608160"/>
                <a:gd name="connsiteX33" fmla="*/ 1142128 w 2846088"/>
                <a:gd name="connsiteY33" fmla="*/ 918277 h 1608160"/>
                <a:gd name="connsiteX34" fmla="*/ 22354 w 2846088"/>
                <a:gd name="connsiteY34" fmla="*/ 881604 h 1608160"/>
                <a:gd name="connsiteX35" fmla="*/ 103037 w 2846088"/>
                <a:gd name="connsiteY35" fmla="*/ 145682 h 1608160"/>
                <a:gd name="connsiteX36" fmla="*/ 59028 w 2846088"/>
                <a:gd name="connsiteY36" fmla="*/ 131013 h 1608160"/>
                <a:gd name="connsiteX37" fmla="*/ 0 w 2846088"/>
                <a:gd name="connsiteY37" fmla="*/ 4432 h 1608160"/>
                <a:gd name="connsiteX0" fmla="*/ 1168 w 2836563"/>
                <a:gd name="connsiteY0" fmla="*/ 0 h 1608160"/>
                <a:gd name="connsiteX1" fmla="*/ 2729796 w 2836563"/>
                <a:gd name="connsiteY1" fmla="*/ 25501 h 1608160"/>
                <a:gd name="connsiteX2" fmla="*/ 2836563 w 2836563"/>
                <a:gd name="connsiteY2" fmla="*/ 631364 h 1608160"/>
                <a:gd name="connsiteX3" fmla="*/ 2795371 w 2836563"/>
                <a:gd name="connsiteY3" fmla="*/ 644816 h 1608160"/>
                <a:gd name="connsiteX4" fmla="*/ 2777156 w 2836563"/>
                <a:gd name="connsiteY4" fmla="*/ 670317 h 1608160"/>
                <a:gd name="connsiteX5" fmla="*/ 2766226 w 2836563"/>
                <a:gd name="connsiteY5" fmla="*/ 710390 h 1608160"/>
                <a:gd name="connsiteX6" fmla="*/ 2733439 w 2836563"/>
                <a:gd name="connsiteY6" fmla="*/ 790537 h 1608160"/>
                <a:gd name="connsiteX7" fmla="*/ 2678794 w 2836563"/>
                <a:gd name="connsiteY7" fmla="*/ 841539 h 1608160"/>
                <a:gd name="connsiteX8" fmla="*/ 2569503 w 2836563"/>
                <a:gd name="connsiteY8" fmla="*/ 961759 h 1608160"/>
                <a:gd name="connsiteX9" fmla="*/ 2533073 w 2836563"/>
                <a:gd name="connsiteY9" fmla="*/ 961759 h 1608160"/>
                <a:gd name="connsiteX10" fmla="*/ 2529430 w 2836563"/>
                <a:gd name="connsiteY10" fmla="*/ 990904 h 1608160"/>
                <a:gd name="connsiteX11" fmla="*/ 2496642 w 2836563"/>
                <a:gd name="connsiteY11" fmla="*/ 976332 h 1608160"/>
                <a:gd name="connsiteX12" fmla="*/ 2496642 w 2836563"/>
                <a:gd name="connsiteY12" fmla="*/ 1038263 h 1608160"/>
                <a:gd name="connsiteX13" fmla="*/ 2205200 w 2836563"/>
                <a:gd name="connsiteY13" fmla="*/ 1045549 h 1608160"/>
                <a:gd name="connsiteX14" fmla="*/ 2208843 w 2836563"/>
                <a:gd name="connsiteY14" fmla="*/ 1063764 h 1608160"/>
                <a:gd name="connsiteX15" fmla="*/ 2121410 w 2836563"/>
                <a:gd name="connsiteY15" fmla="*/ 1063764 h 1608160"/>
                <a:gd name="connsiteX16" fmla="*/ 2002739 w 2836563"/>
                <a:gd name="connsiteY16" fmla="*/ 1165214 h 1608160"/>
                <a:gd name="connsiteX17" fmla="*/ 1936727 w 2836563"/>
                <a:gd name="connsiteY17" fmla="*/ 1375477 h 1608160"/>
                <a:gd name="connsiteX18" fmla="*/ 1963621 w 2836563"/>
                <a:gd name="connsiteY18" fmla="*/ 1402371 h 1608160"/>
                <a:gd name="connsiteX19" fmla="*/ 1880494 w 2836563"/>
                <a:gd name="connsiteY19" fmla="*/ 1524617 h 1608160"/>
                <a:gd name="connsiteX20" fmla="*/ 1716684 w 2836563"/>
                <a:gd name="connsiteY20" fmla="*/ 1556402 h 1608160"/>
                <a:gd name="connsiteX21" fmla="*/ 1716684 w 2836563"/>
                <a:gd name="connsiteY21" fmla="*/ 1595521 h 1608160"/>
                <a:gd name="connsiteX22" fmla="*/ 1645781 w 2836563"/>
                <a:gd name="connsiteY22" fmla="*/ 1607745 h 1608160"/>
                <a:gd name="connsiteX23" fmla="*/ 1643336 w 2836563"/>
                <a:gd name="connsiteY23" fmla="*/ 1585740 h 1608160"/>
                <a:gd name="connsiteX24" fmla="*/ 1528425 w 2836563"/>
                <a:gd name="connsiteY24" fmla="*/ 1497724 h 1608160"/>
                <a:gd name="connsiteX25" fmla="*/ 1391509 w 2836563"/>
                <a:gd name="connsiteY25" fmla="*/ 1497724 h 1608160"/>
                <a:gd name="connsiteX26" fmla="*/ 1308382 w 2836563"/>
                <a:gd name="connsiteY26" fmla="*/ 1544176 h 1608160"/>
                <a:gd name="connsiteX27" fmla="*/ 1310827 w 2836563"/>
                <a:gd name="connsiteY27" fmla="*/ 1492834 h 1608160"/>
                <a:gd name="connsiteX28" fmla="*/ 1254594 w 2836563"/>
                <a:gd name="connsiteY28" fmla="*/ 1448825 h 1608160"/>
                <a:gd name="connsiteX29" fmla="*/ 1166577 w 2836563"/>
                <a:gd name="connsiteY29" fmla="*/ 1436600 h 1608160"/>
                <a:gd name="connsiteX30" fmla="*/ 1171467 w 2836563"/>
                <a:gd name="connsiteY30" fmla="*/ 1402371 h 1608160"/>
                <a:gd name="connsiteX31" fmla="*/ 1129903 w 2836563"/>
                <a:gd name="connsiteY31" fmla="*/ 1348583 h 1608160"/>
                <a:gd name="connsiteX32" fmla="*/ 1149462 w 2836563"/>
                <a:gd name="connsiteY32" fmla="*/ 1304574 h 1608160"/>
                <a:gd name="connsiteX33" fmla="*/ 1142128 w 2836563"/>
                <a:gd name="connsiteY33" fmla="*/ 918277 h 1608160"/>
                <a:gd name="connsiteX34" fmla="*/ 22354 w 2836563"/>
                <a:gd name="connsiteY34" fmla="*/ 881604 h 1608160"/>
                <a:gd name="connsiteX35" fmla="*/ 103037 w 2836563"/>
                <a:gd name="connsiteY35" fmla="*/ 145682 h 1608160"/>
                <a:gd name="connsiteX36" fmla="*/ 59028 w 2836563"/>
                <a:gd name="connsiteY36" fmla="*/ 131013 h 1608160"/>
                <a:gd name="connsiteX37" fmla="*/ 0 w 2836563"/>
                <a:gd name="connsiteY37" fmla="*/ 4432 h 1608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2836563" h="1608160">
                  <a:moveTo>
                    <a:pt x="1168" y="0"/>
                  </a:moveTo>
                  <a:lnTo>
                    <a:pt x="2729796" y="25501"/>
                  </a:lnTo>
                  <a:lnTo>
                    <a:pt x="2836563" y="631364"/>
                  </a:lnTo>
                  <a:lnTo>
                    <a:pt x="2795371" y="644816"/>
                  </a:lnTo>
                  <a:lnTo>
                    <a:pt x="2777156" y="670317"/>
                  </a:lnTo>
                  <a:lnTo>
                    <a:pt x="2766226" y="710390"/>
                  </a:lnTo>
                  <a:lnTo>
                    <a:pt x="2733439" y="790537"/>
                  </a:lnTo>
                  <a:lnTo>
                    <a:pt x="2678794" y="841539"/>
                  </a:lnTo>
                  <a:lnTo>
                    <a:pt x="2569503" y="961759"/>
                  </a:lnTo>
                  <a:lnTo>
                    <a:pt x="2533073" y="961759"/>
                  </a:lnTo>
                  <a:lnTo>
                    <a:pt x="2529430" y="990904"/>
                  </a:lnTo>
                  <a:lnTo>
                    <a:pt x="2496642" y="976332"/>
                  </a:lnTo>
                  <a:lnTo>
                    <a:pt x="2496642" y="1038263"/>
                  </a:lnTo>
                  <a:lnTo>
                    <a:pt x="2205200" y="1045549"/>
                  </a:lnTo>
                  <a:lnTo>
                    <a:pt x="2208843" y="1063764"/>
                  </a:lnTo>
                  <a:lnTo>
                    <a:pt x="2121410" y="1063764"/>
                  </a:lnTo>
                  <a:cubicBezTo>
                    <a:pt x="2078095" y="1068855"/>
                    <a:pt x="2054709" y="1134859"/>
                    <a:pt x="2002739" y="1165214"/>
                  </a:cubicBezTo>
                  <a:cubicBezTo>
                    <a:pt x="1948732" y="1190272"/>
                    <a:pt x="2000703" y="1344915"/>
                    <a:pt x="1936727" y="1375477"/>
                  </a:cubicBezTo>
                  <a:cubicBezTo>
                    <a:pt x="1923688" y="1419078"/>
                    <a:pt x="1971771" y="1365697"/>
                    <a:pt x="1963621" y="1402371"/>
                  </a:cubicBezTo>
                  <a:cubicBezTo>
                    <a:pt x="1979920" y="1443935"/>
                    <a:pt x="1907387" y="1503021"/>
                    <a:pt x="1880494" y="1524617"/>
                  </a:cubicBezTo>
                  <a:cubicBezTo>
                    <a:pt x="1838115" y="1533990"/>
                    <a:pt x="1809591" y="1541325"/>
                    <a:pt x="1716684" y="1556402"/>
                  </a:cubicBezTo>
                  <a:cubicBezTo>
                    <a:pt x="1670638" y="1565367"/>
                    <a:pt x="1782289" y="1585742"/>
                    <a:pt x="1716684" y="1595521"/>
                  </a:cubicBezTo>
                  <a:cubicBezTo>
                    <a:pt x="1697940" y="1604078"/>
                    <a:pt x="1711386" y="1604485"/>
                    <a:pt x="1645781" y="1607745"/>
                  </a:cubicBezTo>
                  <a:cubicBezTo>
                    <a:pt x="1616034" y="1611820"/>
                    <a:pt x="1697124" y="1584518"/>
                    <a:pt x="1643336" y="1585740"/>
                  </a:cubicBezTo>
                  <a:cubicBezTo>
                    <a:pt x="1622554" y="1584518"/>
                    <a:pt x="1569582" y="1534398"/>
                    <a:pt x="1528425" y="1497724"/>
                  </a:cubicBezTo>
                  <a:cubicBezTo>
                    <a:pt x="1491751" y="1495687"/>
                    <a:pt x="1425738" y="1478165"/>
                    <a:pt x="1391509" y="1497724"/>
                  </a:cubicBezTo>
                  <a:cubicBezTo>
                    <a:pt x="1357280" y="1517283"/>
                    <a:pt x="1327126" y="1543361"/>
                    <a:pt x="1308382" y="1544176"/>
                  </a:cubicBezTo>
                  <a:cubicBezTo>
                    <a:pt x="1289638" y="1544991"/>
                    <a:pt x="1319792" y="1508726"/>
                    <a:pt x="1310827" y="1492834"/>
                  </a:cubicBezTo>
                  <a:cubicBezTo>
                    <a:pt x="1301862" y="1476942"/>
                    <a:pt x="1273338" y="1459827"/>
                    <a:pt x="1254594" y="1448825"/>
                  </a:cubicBezTo>
                  <a:cubicBezTo>
                    <a:pt x="1235850" y="1437823"/>
                    <a:pt x="1175542" y="1448825"/>
                    <a:pt x="1166577" y="1436600"/>
                  </a:cubicBezTo>
                  <a:cubicBezTo>
                    <a:pt x="1161280" y="1426412"/>
                    <a:pt x="1202436" y="1410928"/>
                    <a:pt x="1171467" y="1402371"/>
                  </a:cubicBezTo>
                  <a:cubicBezTo>
                    <a:pt x="1156797" y="1383220"/>
                    <a:pt x="1158020" y="1358363"/>
                    <a:pt x="1129903" y="1348583"/>
                  </a:cubicBezTo>
                  <a:cubicBezTo>
                    <a:pt x="1116048" y="1331876"/>
                    <a:pt x="1098934" y="1296831"/>
                    <a:pt x="1149462" y="1304574"/>
                  </a:cubicBezTo>
                  <a:cubicBezTo>
                    <a:pt x="1150058" y="1143410"/>
                    <a:pt x="1146610" y="1101646"/>
                    <a:pt x="1142128" y="918277"/>
                  </a:cubicBezTo>
                  <a:cubicBezTo>
                    <a:pt x="792285" y="902587"/>
                    <a:pt x="236692" y="893014"/>
                    <a:pt x="22354" y="881604"/>
                  </a:cubicBezTo>
                  <a:cubicBezTo>
                    <a:pt x="59216" y="580265"/>
                    <a:pt x="96925" y="270780"/>
                    <a:pt x="103037" y="145682"/>
                  </a:cubicBezTo>
                  <a:cubicBezTo>
                    <a:pt x="109149" y="20584"/>
                    <a:pt x="73655" y="162381"/>
                    <a:pt x="59028" y="131013"/>
                  </a:cubicBezTo>
                  <a:lnTo>
                    <a:pt x="0" y="4432"/>
                  </a:lnTo>
                </a:path>
              </a:pathLst>
            </a:custGeom>
            <a:noFill/>
            <a:ln w="412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/>
            <p:cNvSpPr/>
            <p:nvPr/>
          </p:nvSpPr>
          <p:spPr>
            <a:xfrm>
              <a:off x="1458796" y="3843485"/>
              <a:ext cx="2498447" cy="2686877"/>
            </a:xfrm>
            <a:custGeom>
              <a:avLst/>
              <a:gdLst>
                <a:gd name="connsiteX0" fmla="*/ 2496065 w 2496065"/>
                <a:gd name="connsiteY0" fmla="*/ 1687580 h 2672590"/>
                <a:gd name="connsiteX1" fmla="*/ 953236 w 2496065"/>
                <a:gd name="connsiteY1" fmla="*/ 1684050 h 2672590"/>
                <a:gd name="connsiteX2" fmla="*/ 970888 w 2496065"/>
                <a:gd name="connsiteY2" fmla="*/ 1726416 h 2672590"/>
                <a:gd name="connsiteX3" fmla="*/ 907339 w 2496065"/>
                <a:gd name="connsiteY3" fmla="*/ 1849983 h 2672590"/>
                <a:gd name="connsiteX4" fmla="*/ 967358 w 2496065"/>
                <a:gd name="connsiteY4" fmla="*/ 1931185 h 2672590"/>
                <a:gd name="connsiteX5" fmla="*/ 1009724 w 2496065"/>
                <a:gd name="connsiteY5" fmla="*/ 1959429 h 2672590"/>
                <a:gd name="connsiteX6" fmla="*/ 1020315 w 2496065"/>
                <a:gd name="connsiteY6" fmla="*/ 2008856 h 2672590"/>
                <a:gd name="connsiteX7" fmla="*/ 1161535 w 2496065"/>
                <a:gd name="connsiteY7" fmla="*/ 2100649 h 2672590"/>
                <a:gd name="connsiteX8" fmla="*/ 1182718 w 2496065"/>
                <a:gd name="connsiteY8" fmla="*/ 2143015 h 2672590"/>
                <a:gd name="connsiteX9" fmla="*/ 1161535 w 2496065"/>
                <a:gd name="connsiteY9" fmla="*/ 2188911 h 2672590"/>
                <a:gd name="connsiteX10" fmla="*/ 1115639 w 2496065"/>
                <a:gd name="connsiteY10" fmla="*/ 2301887 h 2672590"/>
                <a:gd name="connsiteX11" fmla="*/ 1147413 w 2496065"/>
                <a:gd name="connsiteY11" fmla="*/ 2330131 h 2672590"/>
                <a:gd name="connsiteX12" fmla="*/ 1133291 w 2496065"/>
                <a:gd name="connsiteY12" fmla="*/ 2361906 h 2672590"/>
                <a:gd name="connsiteX13" fmla="*/ 1196840 w 2496065"/>
                <a:gd name="connsiteY13" fmla="*/ 2393680 h 2672590"/>
                <a:gd name="connsiteX14" fmla="*/ 1193310 w 2496065"/>
                <a:gd name="connsiteY14" fmla="*/ 2411333 h 2672590"/>
                <a:gd name="connsiteX15" fmla="*/ 1136822 w 2496065"/>
                <a:gd name="connsiteY15" fmla="*/ 2436046 h 2672590"/>
                <a:gd name="connsiteX16" fmla="*/ 1094456 w 2496065"/>
                <a:gd name="connsiteY16" fmla="*/ 2527839 h 2672590"/>
                <a:gd name="connsiteX17" fmla="*/ 1062681 w 2496065"/>
                <a:gd name="connsiteY17" fmla="*/ 2538431 h 2672590"/>
                <a:gd name="connsiteX18" fmla="*/ 1055620 w 2496065"/>
                <a:gd name="connsiteY18" fmla="*/ 2559614 h 2672590"/>
                <a:gd name="connsiteX19" fmla="*/ 1066212 w 2496065"/>
                <a:gd name="connsiteY19" fmla="*/ 2566675 h 2672590"/>
                <a:gd name="connsiteX20" fmla="*/ 1105047 w 2496065"/>
                <a:gd name="connsiteY20" fmla="*/ 2566675 h 2672590"/>
                <a:gd name="connsiteX21" fmla="*/ 889687 w 2496065"/>
                <a:gd name="connsiteY21" fmla="*/ 2647877 h 2672590"/>
                <a:gd name="connsiteX22" fmla="*/ 621368 w 2496065"/>
                <a:gd name="connsiteY22" fmla="*/ 2669060 h 2672590"/>
                <a:gd name="connsiteX23" fmla="*/ 480148 w 2496065"/>
                <a:gd name="connsiteY23" fmla="*/ 2672590 h 2672590"/>
                <a:gd name="connsiteX24" fmla="*/ 518984 w 2496065"/>
                <a:gd name="connsiteY24" fmla="*/ 2654938 h 2672590"/>
                <a:gd name="connsiteX25" fmla="*/ 554289 w 2496065"/>
                <a:gd name="connsiteY25" fmla="*/ 2623163 h 2672590"/>
                <a:gd name="connsiteX26" fmla="*/ 607246 w 2496065"/>
                <a:gd name="connsiteY26" fmla="*/ 2647877 h 2672590"/>
                <a:gd name="connsiteX27" fmla="*/ 656673 w 2496065"/>
                <a:gd name="connsiteY27" fmla="*/ 2647877 h 2672590"/>
                <a:gd name="connsiteX28" fmla="*/ 709631 w 2496065"/>
                <a:gd name="connsiteY28" fmla="*/ 2630224 h 2672590"/>
                <a:gd name="connsiteX29" fmla="*/ 748466 w 2496065"/>
                <a:gd name="connsiteY29" fmla="*/ 2633755 h 2672590"/>
                <a:gd name="connsiteX30" fmla="*/ 773180 w 2496065"/>
                <a:gd name="connsiteY30" fmla="*/ 2587858 h 2672590"/>
                <a:gd name="connsiteX31" fmla="*/ 766119 w 2496065"/>
                <a:gd name="connsiteY31" fmla="*/ 2563145 h 2672590"/>
                <a:gd name="connsiteX32" fmla="*/ 709631 w 2496065"/>
                <a:gd name="connsiteY32" fmla="*/ 2534900 h 2672590"/>
                <a:gd name="connsiteX33" fmla="*/ 670795 w 2496065"/>
                <a:gd name="connsiteY33" fmla="*/ 2471351 h 2672590"/>
                <a:gd name="connsiteX34" fmla="*/ 607246 w 2496065"/>
                <a:gd name="connsiteY34" fmla="*/ 2439577 h 2672590"/>
                <a:gd name="connsiteX35" fmla="*/ 575472 w 2496065"/>
                <a:gd name="connsiteY35" fmla="*/ 2337192 h 2672590"/>
                <a:gd name="connsiteX36" fmla="*/ 614307 w 2496065"/>
                <a:gd name="connsiteY36" fmla="*/ 2252460 h 2672590"/>
                <a:gd name="connsiteX37" fmla="*/ 603716 w 2496065"/>
                <a:gd name="connsiteY37" fmla="*/ 2199503 h 2672590"/>
                <a:gd name="connsiteX38" fmla="*/ 579002 w 2496065"/>
                <a:gd name="connsiteY38" fmla="*/ 2118301 h 2672590"/>
                <a:gd name="connsiteX39" fmla="*/ 540167 w 2496065"/>
                <a:gd name="connsiteY39" fmla="*/ 2090057 h 2672590"/>
                <a:gd name="connsiteX40" fmla="*/ 511923 w 2496065"/>
                <a:gd name="connsiteY40" fmla="*/ 2086527 h 2672590"/>
                <a:gd name="connsiteX41" fmla="*/ 455435 w 2496065"/>
                <a:gd name="connsiteY41" fmla="*/ 2111240 h 2672590"/>
                <a:gd name="connsiteX42" fmla="*/ 448374 w 2496065"/>
                <a:gd name="connsiteY42" fmla="*/ 2125362 h 2672590"/>
                <a:gd name="connsiteX43" fmla="*/ 448374 w 2496065"/>
                <a:gd name="connsiteY43" fmla="*/ 2181850 h 2672590"/>
                <a:gd name="connsiteX44" fmla="*/ 416599 w 2496065"/>
                <a:gd name="connsiteY44" fmla="*/ 2227747 h 2672590"/>
                <a:gd name="connsiteX45" fmla="*/ 423660 w 2496065"/>
                <a:gd name="connsiteY45" fmla="*/ 2248930 h 2672590"/>
                <a:gd name="connsiteX46" fmla="*/ 384825 w 2496065"/>
                <a:gd name="connsiteY46" fmla="*/ 2319540 h 2672590"/>
                <a:gd name="connsiteX47" fmla="*/ 402477 w 2496065"/>
                <a:gd name="connsiteY47" fmla="*/ 2326601 h 2672590"/>
                <a:gd name="connsiteX48" fmla="*/ 388355 w 2496065"/>
                <a:gd name="connsiteY48" fmla="*/ 2358375 h 2672590"/>
                <a:gd name="connsiteX49" fmla="*/ 395416 w 2496065"/>
                <a:gd name="connsiteY49" fmla="*/ 2485473 h 2672590"/>
                <a:gd name="connsiteX50" fmla="*/ 345989 w 2496065"/>
                <a:gd name="connsiteY50" fmla="*/ 2552553 h 2672590"/>
                <a:gd name="connsiteX51" fmla="*/ 384825 w 2496065"/>
                <a:gd name="connsiteY51" fmla="*/ 2601980 h 2672590"/>
                <a:gd name="connsiteX52" fmla="*/ 427191 w 2496065"/>
                <a:gd name="connsiteY52" fmla="*/ 2630224 h 2672590"/>
                <a:gd name="connsiteX53" fmla="*/ 395416 w 2496065"/>
                <a:gd name="connsiteY53" fmla="*/ 2654938 h 2672590"/>
                <a:gd name="connsiteX54" fmla="*/ 328337 w 2496065"/>
                <a:gd name="connsiteY54" fmla="*/ 2626694 h 2672590"/>
                <a:gd name="connsiteX55" fmla="*/ 229483 w 2496065"/>
                <a:gd name="connsiteY55" fmla="*/ 2651407 h 2672590"/>
                <a:gd name="connsiteX56" fmla="*/ 162403 w 2496065"/>
                <a:gd name="connsiteY56" fmla="*/ 2665529 h 2672590"/>
                <a:gd name="connsiteX57" fmla="*/ 162403 w 2496065"/>
                <a:gd name="connsiteY57" fmla="*/ 2654938 h 2672590"/>
                <a:gd name="connsiteX58" fmla="*/ 278910 w 2496065"/>
                <a:gd name="connsiteY58" fmla="*/ 2630224 h 2672590"/>
                <a:gd name="connsiteX59" fmla="*/ 360111 w 2496065"/>
                <a:gd name="connsiteY59" fmla="*/ 2623163 h 2672590"/>
                <a:gd name="connsiteX60" fmla="*/ 384825 w 2496065"/>
                <a:gd name="connsiteY60" fmla="*/ 2616102 h 2672590"/>
                <a:gd name="connsiteX61" fmla="*/ 338928 w 2496065"/>
                <a:gd name="connsiteY61" fmla="*/ 2541961 h 2672590"/>
                <a:gd name="connsiteX62" fmla="*/ 328337 w 2496065"/>
                <a:gd name="connsiteY62" fmla="*/ 2524309 h 2672590"/>
                <a:gd name="connsiteX63" fmla="*/ 289501 w 2496065"/>
                <a:gd name="connsiteY63" fmla="*/ 2549022 h 2672590"/>
                <a:gd name="connsiteX64" fmla="*/ 285971 w 2496065"/>
                <a:gd name="connsiteY64" fmla="*/ 2520778 h 2672590"/>
                <a:gd name="connsiteX65" fmla="*/ 289501 w 2496065"/>
                <a:gd name="connsiteY65" fmla="*/ 2492534 h 2672590"/>
                <a:gd name="connsiteX66" fmla="*/ 264788 w 2496065"/>
                <a:gd name="connsiteY66" fmla="*/ 2478412 h 2672590"/>
                <a:gd name="connsiteX67" fmla="*/ 208300 w 2496065"/>
                <a:gd name="connsiteY67" fmla="*/ 2464290 h 2672590"/>
                <a:gd name="connsiteX68" fmla="*/ 222422 w 2496065"/>
                <a:gd name="connsiteY68" fmla="*/ 2541961 h 2672590"/>
                <a:gd name="connsiteX69" fmla="*/ 211830 w 2496065"/>
                <a:gd name="connsiteY69" fmla="*/ 2541961 h 2672590"/>
                <a:gd name="connsiteX70" fmla="*/ 208300 w 2496065"/>
                <a:gd name="connsiteY70" fmla="*/ 2464290 h 2672590"/>
                <a:gd name="connsiteX71" fmla="*/ 201239 w 2496065"/>
                <a:gd name="connsiteY71" fmla="*/ 2457229 h 2672590"/>
                <a:gd name="connsiteX72" fmla="*/ 169464 w 2496065"/>
                <a:gd name="connsiteY72" fmla="*/ 2481943 h 2672590"/>
                <a:gd name="connsiteX73" fmla="*/ 162403 w 2496065"/>
                <a:gd name="connsiteY73" fmla="*/ 2453699 h 2672590"/>
                <a:gd name="connsiteX74" fmla="*/ 134159 w 2496065"/>
                <a:gd name="connsiteY74" fmla="*/ 2436046 h 2672590"/>
                <a:gd name="connsiteX75" fmla="*/ 116507 w 2496065"/>
                <a:gd name="connsiteY75" fmla="*/ 2428985 h 2672590"/>
                <a:gd name="connsiteX76" fmla="*/ 112976 w 2496065"/>
                <a:gd name="connsiteY76" fmla="*/ 2453699 h 2672590"/>
                <a:gd name="connsiteX77" fmla="*/ 95324 w 2496065"/>
                <a:gd name="connsiteY77" fmla="*/ 2450168 h 2672590"/>
                <a:gd name="connsiteX78" fmla="*/ 70610 w 2496065"/>
                <a:gd name="connsiteY78" fmla="*/ 2457229 h 2672590"/>
                <a:gd name="connsiteX79" fmla="*/ 0 w 2496065"/>
                <a:gd name="connsiteY79" fmla="*/ 557819 h 2672590"/>
                <a:gd name="connsiteX80" fmla="*/ 67080 w 2496065"/>
                <a:gd name="connsiteY80" fmla="*/ 0 h 2672590"/>
                <a:gd name="connsiteX0" fmla="*/ 2498447 w 2498447"/>
                <a:gd name="connsiteY0" fmla="*/ 1689961 h 2672590"/>
                <a:gd name="connsiteX1" fmla="*/ 953236 w 2498447"/>
                <a:gd name="connsiteY1" fmla="*/ 1684050 h 2672590"/>
                <a:gd name="connsiteX2" fmla="*/ 970888 w 2498447"/>
                <a:gd name="connsiteY2" fmla="*/ 1726416 h 2672590"/>
                <a:gd name="connsiteX3" fmla="*/ 907339 w 2498447"/>
                <a:gd name="connsiteY3" fmla="*/ 1849983 h 2672590"/>
                <a:gd name="connsiteX4" fmla="*/ 967358 w 2498447"/>
                <a:gd name="connsiteY4" fmla="*/ 1931185 h 2672590"/>
                <a:gd name="connsiteX5" fmla="*/ 1009724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4050 h 2672590"/>
                <a:gd name="connsiteX2" fmla="*/ 970888 w 2498447"/>
                <a:gd name="connsiteY2" fmla="*/ 1726416 h 2672590"/>
                <a:gd name="connsiteX3" fmla="*/ 907339 w 2498447"/>
                <a:gd name="connsiteY3" fmla="*/ 1849983 h 2672590"/>
                <a:gd name="connsiteX4" fmla="*/ 967358 w 2498447"/>
                <a:gd name="connsiteY4" fmla="*/ 1931185 h 2672590"/>
                <a:gd name="connsiteX5" fmla="*/ 1009724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07339 w 2498447"/>
                <a:gd name="connsiteY3" fmla="*/ 1849983 h 2672590"/>
                <a:gd name="connsiteX4" fmla="*/ 967358 w 2498447"/>
                <a:gd name="connsiteY4" fmla="*/ 1931185 h 2672590"/>
                <a:gd name="connsiteX5" fmla="*/ 1009724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67358 w 2498447"/>
                <a:gd name="connsiteY4" fmla="*/ 1931185 h 2672590"/>
                <a:gd name="connsiteX5" fmla="*/ 1009724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26422 h 2672590"/>
                <a:gd name="connsiteX5" fmla="*/ 1009724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26422 h 2672590"/>
                <a:gd name="connsiteX5" fmla="*/ 1014487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86408 w 2498447"/>
                <a:gd name="connsiteY4" fmla="*/ 1914516 h 2672590"/>
                <a:gd name="connsiteX5" fmla="*/ 1014487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0315 w 2498447"/>
                <a:gd name="connsiteY6" fmla="*/ 2008856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61535 w 2498447"/>
                <a:gd name="connsiteY7" fmla="*/ 2100649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2718 w 2498447"/>
                <a:gd name="connsiteY8" fmla="*/ 2143015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61535 w 2498447"/>
                <a:gd name="connsiteY9" fmla="*/ 2188911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61535 w 2498447"/>
                <a:gd name="connsiteY9" fmla="*/ 2203198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196840 w 2498447"/>
                <a:gd name="connsiteY13" fmla="*/ 2393680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193310 w 2498447"/>
                <a:gd name="connsiteY14" fmla="*/ 2411333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36822 w 2498447"/>
                <a:gd name="connsiteY15" fmla="*/ 2436046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41585 w 2498447"/>
                <a:gd name="connsiteY15" fmla="*/ 2443189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094456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1125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05047 w 2498447"/>
                <a:gd name="connsiteY20" fmla="*/ 256667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1125 w 2498447"/>
                <a:gd name="connsiteY16" fmla="*/ 2527839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19334 w 2498447"/>
                <a:gd name="connsiteY20" fmla="*/ 2569057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3506 w 2498447"/>
                <a:gd name="connsiteY16" fmla="*/ 2530220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19334 w 2498447"/>
                <a:gd name="connsiteY20" fmla="*/ 2569057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3506 w 2498447"/>
                <a:gd name="connsiteY16" fmla="*/ 2530220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28859 w 2498447"/>
                <a:gd name="connsiteY20" fmla="*/ 256429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3506 w 2498447"/>
                <a:gd name="connsiteY16" fmla="*/ 2530220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28859 w 2498447"/>
                <a:gd name="connsiteY20" fmla="*/ 2564295 h 2672590"/>
                <a:gd name="connsiteX21" fmla="*/ 889687 w 2498447"/>
                <a:gd name="connsiteY21" fmla="*/ 2647877 h 2672590"/>
                <a:gd name="connsiteX22" fmla="*/ 621368 w 2498447"/>
                <a:gd name="connsiteY22" fmla="*/ 2669060 h 2672590"/>
                <a:gd name="connsiteX23" fmla="*/ 480148 w 2498447"/>
                <a:gd name="connsiteY23" fmla="*/ 2672590 h 2672590"/>
                <a:gd name="connsiteX24" fmla="*/ 518984 w 2498447"/>
                <a:gd name="connsiteY24" fmla="*/ 2654938 h 2672590"/>
                <a:gd name="connsiteX25" fmla="*/ 554289 w 2498447"/>
                <a:gd name="connsiteY25" fmla="*/ 2623163 h 2672590"/>
                <a:gd name="connsiteX26" fmla="*/ 607246 w 2498447"/>
                <a:gd name="connsiteY26" fmla="*/ 2647877 h 2672590"/>
                <a:gd name="connsiteX27" fmla="*/ 656673 w 2498447"/>
                <a:gd name="connsiteY27" fmla="*/ 2647877 h 2672590"/>
                <a:gd name="connsiteX28" fmla="*/ 709631 w 2498447"/>
                <a:gd name="connsiteY28" fmla="*/ 2630224 h 2672590"/>
                <a:gd name="connsiteX29" fmla="*/ 748466 w 2498447"/>
                <a:gd name="connsiteY29" fmla="*/ 2633755 h 2672590"/>
                <a:gd name="connsiteX30" fmla="*/ 773180 w 2498447"/>
                <a:gd name="connsiteY30" fmla="*/ 2587858 h 2672590"/>
                <a:gd name="connsiteX31" fmla="*/ 766119 w 2498447"/>
                <a:gd name="connsiteY31" fmla="*/ 2563145 h 2672590"/>
                <a:gd name="connsiteX32" fmla="*/ 709631 w 2498447"/>
                <a:gd name="connsiteY32" fmla="*/ 2534900 h 2672590"/>
                <a:gd name="connsiteX33" fmla="*/ 670795 w 2498447"/>
                <a:gd name="connsiteY33" fmla="*/ 2471351 h 2672590"/>
                <a:gd name="connsiteX34" fmla="*/ 607246 w 2498447"/>
                <a:gd name="connsiteY34" fmla="*/ 2439577 h 2672590"/>
                <a:gd name="connsiteX35" fmla="*/ 575472 w 2498447"/>
                <a:gd name="connsiteY35" fmla="*/ 2337192 h 2672590"/>
                <a:gd name="connsiteX36" fmla="*/ 614307 w 2498447"/>
                <a:gd name="connsiteY36" fmla="*/ 2252460 h 2672590"/>
                <a:gd name="connsiteX37" fmla="*/ 603716 w 2498447"/>
                <a:gd name="connsiteY37" fmla="*/ 2199503 h 2672590"/>
                <a:gd name="connsiteX38" fmla="*/ 579002 w 2498447"/>
                <a:gd name="connsiteY38" fmla="*/ 2118301 h 2672590"/>
                <a:gd name="connsiteX39" fmla="*/ 540167 w 2498447"/>
                <a:gd name="connsiteY39" fmla="*/ 2090057 h 2672590"/>
                <a:gd name="connsiteX40" fmla="*/ 511923 w 2498447"/>
                <a:gd name="connsiteY40" fmla="*/ 2086527 h 2672590"/>
                <a:gd name="connsiteX41" fmla="*/ 455435 w 2498447"/>
                <a:gd name="connsiteY41" fmla="*/ 2111240 h 2672590"/>
                <a:gd name="connsiteX42" fmla="*/ 448374 w 2498447"/>
                <a:gd name="connsiteY42" fmla="*/ 2125362 h 2672590"/>
                <a:gd name="connsiteX43" fmla="*/ 448374 w 2498447"/>
                <a:gd name="connsiteY43" fmla="*/ 2181850 h 2672590"/>
                <a:gd name="connsiteX44" fmla="*/ 416599 w 2498447"/>
                <a:gd name="connsiteY44" fmla="*/ 2227747 h 2672590"/>
                <a:gd name="connsiteX45" fmla="*/ 423660 w 2498447"/>
                <a:gd name="connsiteY45" fmla="*/ 2248930 h 2672590"/>
                <a:gd name="connsiteX46" fmla="*/ 384825 w 2498447"/>
                <a:gd name="connsiteY46" fmla="*/ 2319540 h 2672590"/>
                <a:gd name="connsiteX47" fmla="*/ 402477 w 2498447"/>
                <a:gd name="connsiteY47" fmla="*/ 2326601 h 2672590"/>
                <a:gd name="connsiteX48" fmla="*/ 388355 w 2498447"/>
                <a:gd name="connsiteY48" fmla="*/ 2358375 h 2672590"/>
                <a:gd name="connsiteX49" fmla="*/ 395416 w 2498447"/>
                <a:gd name="connsiteY49" fmla="*/ 2485473 h 2672590"/>
                <a:gd name="connsiteX50" fmla="*/ 345989 w 2498447"/>
                <a:gd name="connsiteY50" fmla="*/ 2552553 h 2672590"/>
                <a:gd name="connsiteX51" fmla="*/ 384825 w 2498447"/>
                <a:gd name="connsiteY51" fmla="*/ 2601980 h 2672590"/>
                <a:gd name="connsiteX52" fmla="*/ 427191 w 2498447"/>
                <a:gd name="connsiteY52" fmla="*/ 2630224 h 2672590"/>
                <a:gd name="connsiteX53" fmla="*/ 395416 w 2498447"/>
                <a:gd name="connsiteY53" fmla="*/ 2654938 h 2672590"/>
                <a:gd name="connsiteX54" fmla="*/ 328337 w 2498447"/>
                <a:gd name="connsiteY54" fmla="*/ 2626694 h 2672590"/>
                <a:gd name="connsiteX55" fmla="*/ 229483 w 2498447"/>
                <a:gd name="connsiteY55" fmla="*/ 2651407 h 2672590"/>
                <a:gd name="connsiteX56" fmla="*/ 162403 w 2498447"/>
                <a:gd name="connsiteY56" fmla="*/ 2665529 h 2672590"/>
                <a:gd name="connsiteX57" fmla="*/ 162403 w 2498447"/>
                <a:gd name="connsiteY57" fmla="*/ 2654938 h 2672590"/>
                <a:gd name="connsiteX58" fmla="*/ 278910 w 2498447"/>
                <a:gd name="connsiteY58" fmla="*/ 2630224 h 2672590"/>
                <a:gd name="connsiteX59" fmla="*/ 360111 w 2498447"/>
                <a:gd name="connsiteY59" fmla="*/ 2623163 h 2672590"/>
                <a:gd name="connsiteX60" fmla="*/ 384825 w 2498447"/>
                <a:gd name="connsiteY60" fmla="*/ 2616102 h 2672590"/>
                <a:gd name="connsiteX61" fmla="*/ 338928 w 2498447"/>
                <a:gd name="connsiteY61" fmla="*/ 2541961 h 2672590"/>
                <a:gd name="connsiteX62" fmla="*/ 328337 w 2498447"/>
                <a:gd name="connsiteY62" fmla="*/ 2524309 h 2672590"/>
                <a:gd name="connsiteX63" fmla="*/ 289501 w 2498447"/>
                <a:gd name="connsiteY63" fmla="*/ 2549022 h 2672590"/>
                <a:gd name="connsiteX64" fmla="*/ 285971 w 2498447"/>
                <a:gd name="connsiteY64" fmla="*/ 2520778 h 2672590"/>
                <a:gd name="connsiteX65" fmla="*/ 289501 w 2498447"/>
                <a:gd name="connsiteY65" fmla="*/ 2492534 h 2672590"/>
                <a:gd name="connsiteX66" fmla="*/ 264788 w 2498447"/>
                <a:gd name="connsiteY66" fmla="*/ 2478412 h 2672590"/>
                <a:gd name="connsiteX67" fmla="*/ 208300 w 2498447"/>
                <a:gd name="connsiteY67" fmla="*/ 2464290 h 2672590"/>
                <a:gd name="connsiteX68" fmla="*/ 222422 w 2498447"/>
                <a:gd name="connsiteY68" fmla="*/ 2541961 h 2672590"/>
                <a:gd name="connsiteX69" fmla="*/ 211830 w 2498447"/>
                <a:gd name="connsiteY69" fmla="*/ 2541961 h 2672590"/>
                <a:gd name="connsiteX70" fmla="*/ 208300 w 2498447"/>
                <a:gd name="connsiteY70" fmla="*/ 2464290 h 2672590"/>
                <a:gd name="connsiteX71" fmla="*/ 201239 w 2498447"/>
                <a:gd name="connsiteY71" fmla="*/ 2457229 h 2672590"/>
                <a:gd name="connsiteX72" fmla="*/ 169464 w 2498447"/>
                <a:gd name="connsiteY72" fmla="*/ 2481943 h 2672590"/>
                <a:gd name="connsiteX73" fmla="*/ 162403 w 2498447"/>
                <a:gd name="connsiteY73" fmla="*/ 2453699 h 2672590"/>
                <a:gd name="connsiteX74" fmla="*/ 134159 w 2498447"/>
                <a:gd name="connsiteY74" fmla="*/ 2436046 h 2672590"/>
                <a:gd name="connsiteX75" fmla="*/ 116507 w 2498447"/>
                <a:gd name="connsiteY75" fmla="*/ 2428985 h 2672590"/>
                <a:gd name="connsiteX76" fmla="*/ 112976 w 2498447"/>
                <a:gd name="connsiteY76" fmla="*/ 2453699 h 2672590"/>
                <a:gd name="connsiteX77" fmla="*/ 95324 w 2498447"/>
                <a:gd name="connsiteY77" fmla="*/ 2450168 h 2672590"/>
                <a:gd name="connsiteX78" fmla="*/ 70610 w 2498447"/>
                <a:gd name="connsiteY78" fmla="*/ 2457229 h 2672590"/>
                <a:gd name="connsiteX79" fmla="*/ 0 w 2498447"/>
                <a:gd name="connsiteY79" fmla="*/ 557819 h 2672590"/>
                <a:gd name="connsiteX80" fmla="*/ 67080 w 2498447"/>
                <a:gd name="connsiteY80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3506 w 2498447"/>
                <a:gd name="connsiteY16" fmla="*/ 2530220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28859 w 2498447"/>
                <a:gd name="connsiteY20" fmla="*/ 2564295 h 2672590"/>
                <a:gd name="connsiteX21" fmla="*/ 1096285 w 2498447"/>
                <a:gd name="connsiteY21" fmla="*/ 2590653 h 2672590"/>
                <a:gd name="connsiteX22" fmla="*/ 889687 w 2498447"/>
                <a:gd name="connsiteY22" fmla="*/ 2647877 h 2672590"/>
                <a:gd name="connsiteX23" fmla="*/ 621368 w 2498447"/>
                <a:gd name="connsiteY23" fmla="*/ 2669060 h 2672590"/>
                <a:gd name="connsiteX24" fmla="*/ 480148 w 2498447"/>
                <a:gd name="connsiteY24" fmla="*/ 2672590 h 2672590"/>
                <a:gd name="connsiteX25" fmla="*/ 518984 w 2498447"/>
                <a:gd name="connsiteY25" fmla="*/ 2654938 h 2672590"/>
                <a:gd name="connsiteX26" fmla="*/ 554289 w 2498447"/>
                <a:gd name="connsiteY26" fmla="*/ 2623163 h 2672590"/>
                <a:gd name="connsiteX27" fmla="*/ 607246 w 2498447"/>
                <a:gd name="connsiteY27" fmla="*/ 2647877 h 2672590"/>
                <a:gd name="connsiteX28" fmla="*/ 656673 w 2498447"/>
                <a:gd name="connsiteY28" fmla="*/ 2647877 h 2672590"/>
                <a:gd name="connsiteX29" fmla="*/ 709631 w 2498447"/>
                <a:gd name="connsiteY29" fmla="*/ 2630224 h 2672590"/>
                <a:gd name="connsiteX30" fmla="*/ 748466 w 2498447"/>
                <a:gd name="connsiteY30" fmla="*/ 2633755 h 2672590"/>
                <a:gd name="connsiteX31" fmla="*/ 773180 w 2498447"/>
                <a:gd name="connsiteY31" fmla="*/ 2587858 h 2672590"/>
                <a:gd name="connsiteX32" fmla="*/ 766119 w 2498447"/>
                <a:gd name="connsiteY32" fmla="*/ 2563145 h 2672590"/>
                <a:gd name="connsiteX33" fmla="*/ 709631 w 2498447"/>
                <a:gd name="connsiteY33" fmla="*/ 2534900 h 2672590"/>
                <a:gd name="connsiteX34" fmla="*/ 670795 w 2498447"/>
                <a:gd name="connsiteY34" fmla="*/ 2471351 h 2672590"/>
                <a:gd name="connsiteX35" fmla="*/ 607246 w 2498447"/>
                <a:gd name="connsiteY35" fmla="*/ 2439577 h 2672590"/>
                <a:gd name="connsiteX36" fmla="*/ 575472 w 2498447"/>
                <a:gd name="connsiteY36" fmla="*/ 2337192 h 2672590"/>
                <a:gd name="connsiteX37" fmla="*/ 614307 w 2498447"/>
                <a:gd name="connsiteY37" fmla="*/ 2252460 h 2672590"/>
                <a:gd name="connsiteX38" fmla="*/ 603716 w 2498447"/>
                <a:gd name="connsiteY38" fmla="*/ 2199503 h 2672590"/>
                <a:gd name="connsiteX39" fmla="*/ 579002 w 2498447"/>
                <a:gd name="connsiteY39" fmla="*/ 2118301 h 2672590"/>
                <a:gd name="connsiteX40" fmla="*/ 540167 w 2498447"/>
                <a:gd name="connsiteY40" fmla="*/ 2090057 h 2672590"/>
                <a:gd name="connsiteX41" fmla="*/ 511923 w 2498447"/>
                <a:gd name="connsiteY41" fmla="*/ 2086527 h 2672590"/>
                <a:gd name="connsiteX42" fmla="*/ 455435 w 2498447"/>
                <a:gd name="connsiteY42" fmla="*/ 2111240 h 2672590"/>
                <a:gd name="connsiteX43" fmla="*/ 448374 w 2498447"/>
                <a:gd name="connsiteY43" fmla="*/ 2125362 h 2672590"/>
                <a:gd name="connsiteX44" fmla="*/ 448374 w 2498447"/>
                <a:gd name="connsiteY44" fmla="*/ 2181850 h 2672590"/>
                <a:gd name="connsiteX45" fmla="*/ 416599 w 2498447"/>
                <a:gd name="connsiteY45" fmla="*/ 2227747 h 2672590"/>
                <a:gd name="connsiteX46" fmla="*/ 423660 w 2498447"/>
                <a:gd name="connsiteY46" fmla="*/ 2248930 h 2672590"/>
                <a:gd name="connsiteX47" fmla="*/ 384825 w 2498447"/>
                <a:gd name="connsiteY47" fmla="*/ 2319540 h 2672590"/>
                <a:gd name="connsiteX48" fmla="*/ 402477 w 2498447"/>
                <a:gd name="connsiteY48" fmla="*/ 2326601 h 2672590"/>
                <a:gd name="connsiteX49" fmla="*/ 388355 w 2498447"/>
                <a:gd name="connsiteY49" fmla="*/ 2358375 h 2672590"/>
                <a:gd name="connsiteX50" fmla="*/ 395416 w 2498447"/>
                <a:gd name="connsiteY50" fmla="*/ 2485473 h 2672590"/>
                <a:gd name="connsiteX51" fmla="*/ 345989 w 2498447"/>
                <a:gd name="connsiteY51" fmla="*/ 2552553 h 2672590"/>
                <a:gd name="connsiteX52" fmla="*/ 384825 w 2498447"/>
                <a:gd name="connsiteY52" fmla="*/ 2601980 h 2672590"/>
                <a:gd name="connsiteX53" fmla="*/ 427191 w 2498447"/>
                <a:gd name="connsiteY53" fmla="*/ 2630224 h 2672590"/>
                <a:gd name="connsiteX54" fmla="*/ 395416 w 2498447"/>
                <a:gd name="connsiteY54" fmla="*/ 2654938 h 2672590"/>
                <a:gd name="connsiteX55" fmla="*/ 328337 w 2498447"/>
                <a:gd name="connsiteY55" fmla="*/ 2626694 h 2672590"/>
                <a:gd name="connsiteX56" fmla="*/ 229483 w 2498447"/>
                <a:gd name="connsiteY56" fmla="*/ 2651407 h 2672590"/>
                <a:gd name="connsiteX57" fmla="*/ 162403 w 2498447"/>
                <a:gd name="connsiteY57" fmla="*/ 2665529 h 2672590"/>
                <a:gd name="connsiteX58" fmla="*/ 162403 w 2498447"/>
                <a:gd name="connsiteY58" fmla="*/ 2654938 h 2672590"/>
                <a:gd name="connsiteX59" fmla="*/ 278910 w 2498447"/>
                <a:gd name="connsiteY59" fmla="*/ 2630224 h 2672590"/>
                <a:gd name="connsiteX60" fmla="*/ 360111 w 2498447"/>
                <a:gd name="connsiteY60" fmla="*/ 2623163 h 2672590"/>
                <a:gd name="connsiteX61" fmla="*/ 384825 w 2498447"/>
                <a:gd name="connsiteY61" fmla="*/ 2616102 h 2672590"/>
                <a:gd name="connsiteX62" fmla="*/ 338928 w 2498447"/>
                <a:gd name="connsiteY62" fmla="*/ 2541961 h 2672590"/>
                <a:gd name="connsiteX63" fmla="*/ 328337 w 2498447"/>
                <a:gd name="connsiteY63" fmla="*/ 2524309 h 2672590"/>
                <a:gd name="connsiteX64" fmla="*/ 289501 w 2498447"/>
                <a:gd name="connsiteY64" fmla="*/ 2549022 h 2672590"/>
                <a:gd name="connsiteX65" fmla="*/ 285971 w 2498447"/>
                <a:gd name="connsiteY65" fmla="*/ 2520778 h 2672590"/>
                <a:gd name="connsiteX66" fmla="*/ 289501 w 2498447"/>
                <a:gd name="connsiteY66" fmla="*/ 2492534 h 2672590"/>
                <a:gd name="connsiteX67" fmla="*/ 264788 w 2498447"/>
                <a:gd name="connsiteY67" fmla="*/ 2478412 h 2672590"/>
                <a:gd name="connsiteX68" fmla="*/ 208300 w 2498447"/>
                <a:gd name="connsiteY68" fmla="*/ 2464290 h 2672590"/>
                <a:gd name="connsiteX69" fmla="*/ 222422 w 2498447"/>
                <a:gd name="connsiteY69" fmla="*/ 2541961 h 2672590"/>
                <a:gd name="connsiteX70" fmla="*/ 211830 w 2498447"/>
                <a:gd name="connsiteY70" fmla="*/ 2541961 h 2672590"/>
                <a:gd name="connsiteX71" fmla="*/ 208300 w 2498447"/>
                <a:gd name="connsiteY71" fmla="*/ 2464290 h 2672590"/>
                <a:gd name="connsiteX72" fmla="*/ 201239 w 2498447"/>
                <a:gd name="connsiteY72" fmla="*/ 2457229 h 2672590"/>
                <a:gd name="connsiteX73" fmla="*/ 169464 w 2498447"/>
                <a:gd name="connsiteY73" fmla="*/ 2481943 h 2672590"/>
                <a:gd name="connsiteX74" fmla="*/ 162403 w 2498447"/>
                <a:gd name="connsiteY74" fmla="*/ 2453699 h 2672590"/>
                <a:gd name="connsiteX75" fmla="*/ 134159 w 2498447"/>
                <a:gd name="connsiteY75" fmla="*/ 2436046 h 2672590"/>
                <a:gd name="connsiteX76" fmla="*/ 116507 w 2498447"/>
                <a:gd name="connsiteY76" fmla="*/ 2428985 h 2672590"/>
                <a:gd name="connsiteX77" fmla="*/ 112976 w 2498447"/>
                <a:gd name="connsiteY77" fmla="*/ 2453699 h 2672590"/>
                <a:gd name="connsiteX78" fmla="*/ 95324 w 2498447"/>
                <a:gd name="connsiteY78" fmla="*/ 2450168 h 2672590"/>
                <a:gd name="connsiteX79" fmla="*/ 70610 w 2498447"/>
                <a:gd name="connsiteY79" fmla="*/ 2457229 h 2672590"/>
                <a:gd name="connsiteX80" fmla="*/ 0 w 2498447"/>
                <a:gd name="connsiteY80" fmla="*/ 557819 h 2672590"/>
                <a:gd name="connsiteX81" fmla="*/ 67080 w 2498447"/>
                <a:gd name="connsiteY81" fmla="*/ 0 h 2672590"/>
                <a:gd name="connsiteX0" fmla="*/ 2498447 w 2498447"/>
                <a:gd name="connsiteY0" fmla="*/ 1697105 h 2672590"/>
                <a:gd name="connsiteX1" fmla="*/ 953236 w 2498447"/>
                <a:gd name="connsiteY1" fmla="*/ 1688812 h 2672590"/>
                <a:gd name="connsiteX2" fmla="*/ 970888 w 2498447"/>
                <a:gd name="connsiteY2" fmla="*/ 1726416 h 2672590"/>
                <a:gd name="connsiteX3" fmla="*/ 919245 w 2498447"/>
                <a:gd name="connsiteY3" fmla="*/ 1852365 h 2672590"/>
                <a:gd name="connsiteX4" fmla="*/ 974502 w 2498447"/>
                <a:gd name="connsiteY4" fmla="*/ 1916897 h 2672590"/>
                <a:gd name="connsiteX5" fmla="*/ 1014487 w 2498447"/>
                <a:gd name="connsiteY5" fmla="*/ 1959429 h 2672590"/>
                <a:gd name="connsiteX6" fmla="*/ 1029840 w 2498447"/>
                <a:gd name="connsiteY6" fmla="*/ 2006475 h 2672590"/>
                <a:gd name="connsiteX7" fmla="*/ 1171060 w 2498447"/>
                <a:gd name="connsiteY7" fmla="*/ 2098267 h 2672590"/>
                <a:gd name="connsiteX8" fmla="*/ 1189862 w 2498447"/>
                <a:gd name="connsiteY8" fmla="*/ 2152540 h 2672590"/>
                <a:gd name="connsiteX9" fmla="*/ 1171060 w 2498447"/>
                <a:gd name="connsiteY9" fmla="*/ 2217485 h 2672590"/>
                <a:gd name="connsiteX10" fmla="*/ 1115639 w 2498447"/>
                <a:gd name="connsiteY10" fmla="*/ 2301887 h 2672590"/>
                <a:gd name="connsiteX11" fmla="*/ 1147413 w 2498447"/>
                <a:gd name="connsiteY11" fmla="*/ 2330131 h 2672590"/>
                <a:gd name="connsiteX12" fmla="*/ 1133291 w 2498447"/>
                <a:gd name="connsiteY12" fmla="*/ 2361906 h 2672590"/>
                <a:gd name="connsiteX13" fmla="*/ 1203984 w 2498447"/>
                <a:gd name="connsiteY13" fmla="*/ 2384155 h 2672590"/>
                <a:gd name="connsiteX14" fmla="*/ 1200454 w 2498447"/>
                <a:gd name="connsiteY14" fmla="*/ 2420858 h 2672590"/>
                <a:gd name="connsiteX15" fmla="*/ 1151110 w 2498447"/>
                <a:gd name="connsiteY15" fmla="*/ 2450333 h 2672590"/>
                <a:gd name="connsiteX16" fmla="*/ 1113506 w 2498447"/>
                <a:gd name="connsiteY16" fmla="*/ 2530220 h 2672590"/>
                <a:gd name="connsiteX17" fmla="*/ 1062681 w 2498447"/>
                <a:gd name="connsiteY17" fmla="*/ 2538431 h 2672590"/>
                <a:gd name="connsiteX18" fmla="*/ 1055620 w 2498447"/>
                <a:gd name="connsiteY18" fmla="*/ 2559614 h 2672590"/>
                <a:gd name="connsiteX19" fmla="*/ 1066212 w 2498447"/>
                <a:gd name="connsiteY19" fmla="*/ 2566675 h 2672590"/>
                <a:gd name="connsiteX20" fmla="*/ 1128859 w 2498447"/>
                <a:gd name="connsiteY20" fmla="*/ 2564295 h 2672590"/>
                <a:gd name="connsiteX21" fmla="*/ 1096285 w 2498447"/>
                <a:gd name="connsiteY21" fmla="*/ 2590653 h 2672590"/>
                <a:gd name="connsiteX22" fmla="*/ 889687 w 2498447"/>
                <a:gd name="connsiteY22" fmla="*/ 2647877 h 2672590"/>
                <a:gd name="connsiteX23" fmla="*/ 751004 w 2498447"/>
                <a:gd name="connsiteY23" fmla="*/ 2669234 h 2672590"/>
                <a:gd name="connsiteX24" fmla="*/ 621368 w 2498447"/>
                <a:gd name="connsiteY24" fmla="*/ 2669060 h 2672590"/>
                <a:gd name="connsiteX25" fmla="*/ 480148 w 2498447"/>
                <a:gd name="connsiteY25" fmla="*/ 2672590 h 2672590"/>
                <a:gd name="connsiteX26" fmla="*/ 518984 w 2498447"/>
                <a:gd name="connsiteY26" fmla="*/ 2654938 h 2672590"/>
                <a:gd name="connsiteX27" fmla="*/ 554289 w 2498447"/>
                <a:gd name="connsiteY27" fmla="*/ 2623163 h 2672590"/>
                <a:gd name="connsiteX28" fmla="*/ 607246 w 2498447"/>
                <a:gd name="connsiteY28" fmla="*/ 2647877 h 2672590"/>
                <a:gd name="connsiteX29" fmla="*/ 656673 w 2498447"/>
                <a:gd name="connsiteY29" fmla="*/ 2647877 h 2672590"/>
                <a:gd name="connsiteX30" fmla="*/ 709631 w 2498447"/>
                <a:gd name="connsiteY30" fmla="*/ 2630224 h 2672590"/>
                <a:gd name="connsiteX31" fmla="*/ 748466 w 2498447"/>
                <a:gd name="connsiteY31" fmla="*/ 2633755 h 2672590"/>
                <a:gd name="connsiteX32" fmla="*/ 773180 w 2498447"/>
                <a:gd name="connsiteY32" fmla="*/ 2587858 h 2672590"/>
                <a:gd name="connsiteX33" fmla="*/ 766119 w 2498447"/>
                <a:gd name="connsiteY33" fmla="*/ 2563145 h 2672590"/>
                <a:gd name="connsiteX34" fmla="*/ 709631 w 2498447"/>
                <a:gd name="connsiteY34" fmla="*/ 2534900 h 2672590"/>
                <a:gd name="connsiteX35" fmla="*/ 670795 w 2498447"/>
                <a:gd name="connsiteY35" fmla="*/ 2471351 h 2672590"/>
                <a:gd name="connsiteX36" fmla="*/ 607246 w 2498447"/>
                <a:gd name="connsiteY36" fmla="*/ 2439577 h 2672590"/>
                <a:gd name="connsiteX37" fmla="*/ 575472 w 2498447"/>
                <a:gd name="connsiteY37" fmla="*/ 2337192 h 2672590"/>
                <a:gd name="connsiteX38" fmla="*/ 614307 w 2498447"/>
                <a:gd name="connsiteY38" fmla="*/ 2252460 h 2672590"/>
                <a:gd name="connsiteX39" fmla="*/ 603716 w 2498447"/>
                <a:gd name="connsiteY39" fmla="*/ 2199503 h 2672590"/>
                <a:gd name="connsiteX40" fmla="*/ 579002 w 2498447"/>
                <a:gd name="connsiteY40" fmla="*/ 2118301 h 2672590"/>
                <a:gd name="connsiteX41" fmla="*/ 540167 w 2498447"/>
                <a:gd name="connsiteY41" fmla="*/ 2090057 h 2672590"/>
                <a:gd name="connsiteX42" fmla="*/ 511923 w 2498447"/>
                <a:gd name="connsiteY42" fmla="*/ 2086527 h 2672590"/>
                <a:gd name="connsiteX43" fmla="*/ 455435 w 2498447"/>
                <a:gd name="connsiteY43" fmla="*/ 2111240 h 2672590"/>
                <a:gd name="connsiteX44" fmla="*/ 448374 w 2498447"/>
                <a:gd name="connsiteY44" fmla="*/ 2125362 h 2672590"/>
                <a:gd name="connsiteX45" fmla="*/ 448374 w 2498447"/>
                <a:gd name="connsiteY45" fmla="*/ 2181850 h 2672590"/>
                <a:gd name="connsiteX46" fmla="*/ 416599 w 2498447"/>
                <a:gd name="connsiteY46" fmla="*/ 2227747 h 2672590"/>
                <a:gd name="connsiteX47" fmla="*/ 423660 w 2498447"/>
                <a:gd name="connsiteY47" fmla="*/ 2248930 h 2672590"/>
                <a:gd name="connsiteX48" fmla="*/ 384825 w 2498447"/>
                <a:gd name="connsiteY48" fmla="*/ 2319540 h 2672590"/>
                <a:gd name="connsiteX49" fmla="*/ 402477 w 2498447"/>
                <a:gd name="connsiteY49" fmla="*/ 2326601 h 2672590"/>
                <a:gd name="connsiteX50" fmla="*/ 388355 w 2498447"/>
                <a:gd name="connsiteY50" fmla="*/ 2358375 h 2672590"/>
                <a:gd name="connsiteX51" fmla="*/ 395416 w 2498447"/>
                <a:gd name="connsiteY51" fmla="*/ 2485473 h 2672590"/>
                <a:gd name="connsiteX52" fmla="*/ 345989 w 2498447"/>
                <a:gd name="connsiteY52" fmla="*/ 2552553 h 2672590"/>
                <a:gd name="connsiteX53" fmla="*/ 384825 w 2498447"/>
                <a:gd name="connsiteY53" fmla="*/ 2601980 h 2672590"/>
                <a:gd name="connsiteX54" fmla="*/ 427191 w 2498447"/>
                <a:gd name="connsiteY54" fmla="*/ 2630224 h 2672590"/>
                <a:gd name="connsiteX55" fmla="*/ 395416 w 2498447"/>
                <a:gd name="connsiteY55" fmla="*/ 2654938 h 2672590"/>
                <a:gd name="connsiteX56" fmla="*/ 328337 w 2498447"/>
                <a:gd name="connsiteY56" fmla="*/ 2626694 h 2672590"/>
                <a:gd name="connsiteX57" fmla="*/ 229483 w 2498447"/>
                <a:gd name="connsiteY57" fmla="*/ 2651407 h 2672590"/>
                <a:gd name="connsiteX58" fmla="*/ 162403 w 2498447"/>
                <a:gd name="connsiteY58" fmla="*/ 2665529 h 2672590"/>
                <a:gd name="connsiteX59" fmla="*/ 162403 w 2498447"/>
                <a:gd name="connsiteY59" fmla="*/ 2654938 h 2672590"/>
                <a:gd name="connsiteX60" fmla="*/ 278910 w 2498447"/>
                <a:gd name="connsiteY60" fmla="*/ 2630224 h 2672590"/>
                <a:gd name="connsiteX61" fmla="*/ 360111 w 2498447"/>
                <a:gd name="connsiteY61" fmla="*/ 2623163 h 2672590"/>
                <a:gd name="connsiteX62" fmla="*/ 384825 w 2498447"/>
                <a:gd name="connsiteY62" fmla="*/ 2616102 h 2672590"/>
                <a:gd name="connsiteX63" fmla="*/ 338928 w 2498447"/>
                <a:gd name="connsiteY63" fmla="*/ 2541961 h 2672590"/>
                <a:gd name="connsiteX64" fmla="*/ 328337 w 2498447"/>
                <a:gd name="connsiteY64" fmla="*/ 2524309 h 2672590"/>
                <a:gd name="connsiteX65" fmla="*/ 289501 w 2498447"/>
                <a:gd name="connsiteY65" fmla="*/ 2549022 h 2672590"/>
                <a:gd name="connsiteX66" fmla="*/ 285971 w 2498447"/>
                <a:gd name="connsiteY66" fmla="*/ 2520778 h 2672590"/>
                <a:gd name="connsiteX67" fmla="*/ 289501 w 2498447"/>
                <a:gd name="connsiteY67" fmla="*/ 2492534 h 2672590"/>
                <a:gd name="connsiteX68" fmla="*/ 264788 w 2498447"/>
                <a:gd name="connsiteY68" fmla="*/ 2478412 h 2672590"/>
                <a:gd name="connsiteX69" fmla="*/ 208300 w 2498447"/>
                <a:gd name="connsiteY69" fmla="*/ 2464290 h 2672590"/>
                <a:gd name="connsiteX70" fmla="*/ 222422 w 2498447"/>
                <a:gd name="connsiteY70" fmla="*/ 2541961 h 2672590"/>
                <a:gd name="connsiteX71" fmla="*/ 211830 w 2498447"/>
                <a:gd name="connsiteY71" fmla="*/ 2541961 h 2672590"/>
                <a:gd name="connsiteX72" fmla="*/ 208300 w 2498447"/>
                <a:gd name="connsiteY72" fmla="*/ 2464290 h 2672590"/>
                <a:gd name="connsiteX73" fmla="*/ 201239 w 2498447"/>
                <a:gd name="connsiteY73" fmla="*/ 2457229 h 2672590"/>
                <a:gd name="connsiteX74" fmla="*/ 169464 w 2498447"/>
                <a:gd name="connsiteY74" fmla="*/ 2481943 h 2672590"/>
                <a:gd name="connsiteX75" fmla="*/ 162403 w 2498447"/>
                <a:gd name="connsiteY75" fmla="*/ 2453699 h 2672590"/>
                <a:gd name="connsiteX76" fmla="*/ 134159 w 2498447"/>
                <a:gd name="connsiteY76" fmla="*/ 2436046 h 2672590"/>
                <a:gd name="connsiteX77" fmla="*/ 116507 w 2498447"/>
                <a:gd name="connsiteY77" fmla="*/ 2428985 h 2672590"/>
                <a:gd name="connsiteX78" fmla="*/ 112976 w 2498447"/>
                <a:gd name="connsiteY78" fmla="*/ 2453699 h 2672590"/>
                <a:gd name="connsiteX79" fmla="*/ 95324 w 2498447"/>
                <a:gd name="connsiteY79" fmla="*/ 2450168 h 2672590"/>
                <a:gd name="connsiteX80" fmla="*/ 70610 w 2498447"/>
                <a:gd name="connsiteY80" fmla="*/ 2457229 h 2672590"/>
                <a:gd name="connsiteX81" fmla="*/ 0 w 2498447"/>
                <a:gd name="connsiteY81" fmla="*/ 557819 h 2672590"/>
                <a:gd name="connsiteX82" fmla="*/ 67080 w 2498447"/>
                <a:gd name="connsiteY82" fmla="*/ 0 h 2672590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518984 w 2498447"/>
                <a:gd name="connsiteY26" fmla="*/ 2654938 h 2682115"/>
                <a:gd name="connsiteX27" fmla="*/ 554289 w 2498447"/>
                <a:gd name="connsiteY27" fmla="*/ 2623163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66119 w 2498447"/>
                <a:gd name="connsiteY33" fmla="*/ 2563145 h 2682115"/>
                <a:gd name="connsiteX34" fmla="*/ 709631 w 2498447"/>
                <a:gd name="connsiteY34" fmla="*/ 2534900 h 2682115"/>
                <a:gd name="connsiteX35" fmla="*/ 670795 w 2498447"/>
                <a:gd name="connsiteY35" fmla="*/ 2471351 h 2682115"/>
                <a:gd name="connsiteX36" fmla="*/ 607246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54289 w 2498447"/>
                <a:gd name="connsiteY27" fmla="*/ 2623163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66119 w 2498447"/>
                <a:gd name="connsiteY33" fmla="*/ 2563145 h 2682115"/>
                <a:gd name="connsiteX34" fmla="*/ 709631 w 2498447"/>
                <a:gd name="connsiteY34" fmla="*/ 2534900 h 2682115"/>
                <a:gd name="connsiteX35" fmla="*/ 670795 w 2498447"/>
                <a:gd name="connsiteY35" fmla="*/ 2471351 h 2682115"/>
                <a:gd name="connsiteX36" fmla="*/ 607246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66119 w 2498447"/>
                <a:gd name="connsiteY33" fmla="*/ 2563145 h 2682115"/>
                <a:gd name="connsiteX34" fmla="*/ 709631 w 2498447"/>
                <a:gd name="connsiteY34" fmla="*/ 2534900 h 2682115"/>
                <a:gd name="connsiteX35" fmla="*/ 670795 w 2498447"/>
                <a:gd name="connsiteY35" fmla="*/ 2471351 h 2682115"/>
                <a:gd name="connsiteX36" fmla="*/ 607246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9631 w 2498447"/>
                <a:gd name="connsiteY34" fmla="*/ 2534900 h 2682115"/>
                <a:gd name="connsiteX35" fmla="*/ 670795 w 2498447"/>
                <a:gd name="connsiteY35" fmla="*/ 2471351 h 2682115"/>
                <a:gd name="connsiteX36" fmla="*/ 607246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70795 w 2498447"/>
                <a:gd name="connsiteY35" fmla="*/ 2471351 h 2682115"/>
                <a:gd name="connsiteX36" fmla="*/ 607246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7246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62403 w 2498447"/>
                <a:gd name="connsiteY59" fmla="*/ 2654938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62403 w 2498447"/>
                <a:gd name="connsiteY58" fmla="*/ 2665529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29483 w 2498447"/>
                <a:gd name="connsiteY57" fmla="*/ 2651407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8337 w 2498447"/>
                <a:gd name="connsiteY56" fmla="*/ 2626694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395416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9501 w 2498447"/>
                <a:gd name="connsiteY65" fmla="*/ 2549022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8337 w 2498447"/>
                <a:gd name="connsiteY64" fmla="*/ 2524309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8928 w 2498447"/>
                <a:gd name="connsiteY63" fmla="*/ 2541961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88355 w 2498447"/>
                <a:gd name="connsiteY50" fmla="*/ 2358375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02477 w 2498447"/>
                <a:gd name="connsiteY49" fmla="*/ 2326601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3660 w 2498447"/>
                <a:gd name="connsiteY47" fmla="*/ 2248930 h 2682115"/>
                <a:gd name="connsiteX48" fmla="*/ 384825 w 2498447"/>
                <a:gd name="connsiteY48" fmla="*/ 2319540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8422 w 2498447"/>
                <a:gd name="connsiteY47" fmla="*/ 2258455 h 2682115"/>
                <a:gd name="connsiteX48" fmla="*/ 384825 w 2498447"/>
                <a:gd name="connsiteY48" fmla="*/ 2319540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28422 w 2498447"/>
                <a:gd name="connsiteY47" fmla="*/ 2258455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16599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11240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086527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090057 h 2682115"/>
                <a:gd name="connsiteX42" fmla="*/ 511923 w 2498447"/>
                <a:gd name="connsiteY42" fmla="*/ 2100815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100815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603716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75472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70610 w 2498447"/>
                <a:gd name="connsiteY80" fmla="*/ 2457229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63466 w 2498447"/>
                <a:gd name="connsiteY80" fmla="*/ 2459610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5016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62403 w 2498447"/>
                <a:gd name="connsiteY75" fmla="*/ 2453699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69464 w 2498447"/>
                <a:gd name="connsiteY74" fmla="*/ 2481943 h 2682115"/>
                <a:gd name="connsiteX75" fmla="*/ 150497 w 2498447"/>
                <a:gd name="connsiteY75" fmla="*/ 2463224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4788 w 2498447"/>
                <a:gd name="connsiteY68" fmla="*/ 2478412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55177 w 2498447"/>
                <a:gd name="connsiteY74" fmla="*/ 2489086 h 2682115"/>
                <a:gd name="connsiteX75" fmla="*/ 150497 w 2498447"/>
                <a:gd name="connsiteY75" fmla="*/ 2463224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89501 w 2498447"/>
                <a:gd name="connsiteY67" fmla="*/ 2492534 h 2682115"/>
                <a:gd name="connsiteX68" fmla="*/ 260025 w 2498447"/>
                <a:gd name="connsiteY68" fmla="*/ 2487937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55177 w 2498447"/>
                <a:gd name="connsiteY74" fmla="*/ 2489086 h 2682115"/>
                <a:gd name="connsiteX75" fmla="*/ 150497 w 2498447"/>
                <a:gd name="connsiteY75" fmla="*/ 2463224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77595 w 2498447"/>
                <a:gd name="connsiteY67" fmla="*/ 2502059 h 2682115"/>
                <a:gd name="connsiteX68" fmla="*/ 260025 w 2498447"/>
                <a:gd name="connsiteY68" fmla="*/ 2487937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55177 w 2498447"/>
                <a:gd name="connsiteY74" fmla="*/ 2489086 h 2682115"/>
                <a:gd name="connsiteX75" fmla="*/ 150497 w 2498447"/>
                <a:gd name="connsiteY75" fmla="*/ 2463224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77595 w 2498447"/>
                <a:gd name="connsiteY67" fmla="*/ 2502059 h 2682115"/>
                <a:gd name="connsiteX68" fmla="*/ 260025 w 2498447"/>
                <a:gd name="connsiteY68" fmla="*/ 2487937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55177 w 2498447"/>
                <a:gd name="connsiteY74" fmla="*/ 2489086 h 2682115"/>
                <a:gd name="connsiteX75" fmla="*/ 148116 w 2498447"/>
                <a:gd name="connsiteY75" fmla="*/ 2463224 h 2682115"/>
                <a:gd name="connsiteX76" fmla="*/ 134159 w 2498447"/>
                <a:gd name="connsiteY76" fmla="*/ 2436046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77595 w 2498447"/>
                <a:gd name="connsiteY67" fmla="*/ 2502059 h 2682115"/>
                <a:gd name="connsiteX68" fmla="*/ 260025 w 2498447"/>
                <a:gd name="connsiteY68" fmla="*/ 2487937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55177 w 2498447"/>
                <a:gd name="connsiteY74" fmla="*/ 2489086 h 2682115"/>
                <a:gd name="connsiteX75" fmla="*/ 148116 w 2498447"/>
                <a:gd name="connsiteY75" fmla="*/ 2463224 h 2682115"/>
                <a:gd name="connsiteX76" fmla="*/ 134159 w 2498447"/>
                <a:gd name="connsiteY76" fmla="*/ 2445571 h 2682115"/>
                <a:gd name="connsiteX77" fmla="*/ 116507 w 2498447"/>
                <a:gd name="connsiteY77" fmla="*/ 2428985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697105 h 2682115"/>
                <a:gd name="connsiteX1" fmla="*/ 953236 w 2498447"/>
                <a:gd name="connsiteY1" fmla="*/ 1688812 h 2682115"/>
                <a:gd name="connsiteX2" fmla="*/ 970888 w 2498447"/>
                <a:gd name="connsiteY2" fmla="*/ 1726416 h 2682115"/>
                <a:gd name="connsiteX3" fmla="*/ 919245 w 2498447"/>
                <a:gd name="connsiteY3" fmla="*/ 1852365 h 2682115"/>
                <a:gd name="connsiteX4" fmla="*/ 974502 w 2498447"/>
                <a:gd name="connsiteY4" fmla="*/ 1916897 h 2682115"/>
                <a:gd name="connsiteX5" fmla="*/ 1014487 w 2498447"/>
                <a:gd name="connsiteY5" fmla="*/ 1959429 h 2682115"/>
                <a:gd name="connsiteX6" fmla="*/ 1029840 w 2498447"/>
                <a:gd name="connsiteY6" fmla="*/ 2006475 h 2682115"/>
                <a:gd name="connsiteX7" fmla="*/ 1171060 w 2498447"/>
                <a:gd name="connsiteY7" fmla="*/ 2098267 h 2682115"/>
                <a:gd name="connsiteX8" fmla="*/ 1189862 w 2498447"/>
                <a:gd name="connsiteY8" fmla="*/ 2152540 h 2682115"/>
                <a:gd name="connsiteX9" fmla="*/ 1171060 w 2498447"/>
                <a:gd name="connsiteY9" fmla="*/ 2217485 h 2682115"/>
                <a:gd name="connsiteX10" fmla="*/ 1115639 w 2498447"/>
                <a:gd name="connsiteY10" fmla="*/ 2301887 h 2682115"/>
                <a:gd name="connsiteX11" fmla="*/ 1147413 w 2498447"/>
                <a:gd name="connsiteY11" fmla="*/ 2330131 h 2682115"/>
                <a:gd name="connsiteX12" fmla="*/ 1133291 w 2498447"/>
                <a:gd name="connsiteY12" fmla="*/ 2361906 h 2682115"/>
                <a:gd name="connsiteX13" fmla="*/ 1203984 w 2498447"/>
                <a:gd name="connsiteY13" fmla="*/ 2384155 h 2682115"/>
                <a:gd name="connsiteX14" fmla="*/ 1200454 w 2498447"/>
                <a:gd name="connsiteY14" fmla="*/ 2420858 h 2682115"/>
                <a:gd name="connsiteX15" fmla="*/ 1151110 w 2498447"/>
                <a:gd name="connsiteY15" fmla="*/ 2450333 h 2682115"/>
                <a:gd name="connsiteX16" fmla="*/ 1113506 w 2498447"/>
                <a:gd name="connsiteY16" fmla="*/ 2530220 h 2682115"/>
                <a:gd name="connsiteX17" fmla="*/ 1062681 w 2498447"/>
                <a:gd name="connsiteY17" fmla="*/ 2538431 h 2682115"/>
                <a:gd name="connsiteX18" fmla="*/ 1055620 w 2498447"/>
                <a:gd name="connsiteY18" fmla="*/ 2559614 h 2682115"/>
                <a:gd name="connsiteX19" fmla="*/ 1066212 w 2498447"/>
                <a:gd name="connsiteY19" fmla="*/ 2566675 h 2682115"/>
                <a:gd name="connsiteX20" fmla="*/ 1128859 w 2498447"/>
                <a:gd name="connsiteY20" fmla="*/ 2564295 h 2682115"/>
                <a:gd name="connsiteX21" fmla="*/ 1096285 w 2498447"/>
                <a:gd name="connsiteY21" fmla="*/ 2590653 h 2682115"/>
                <a:gd name="connsiteX22" fmla="*/ 889687 w 2498447"/>
                <a:gd name="connsiteY22" fmla="*/ 2647877 h 2682115"/>
                <a:gd name="connsiteX23" fmla="*/ 751004 w 2498447"/>
                <a:gd name="connsiteY23" fmla="*/ 2669234 h 2682115"/>
                <a:gd name="connsiteX24" fmla="*/ 621368 w 2498447"/>
                <a:gd name="connsiteY24" fmla="*/ 2669060 h 2682115"/>
                <a:gd name="connsiteX25" fmla="*/ 463479 w 2498447"/>
                <a:gd name="connsiteY25" fmla="*/ 2682115 h 2682115"/>
                <a:gd name="connsiteX26" fmla="*/ 476121 w 2498447"/>
                <a:gd name="connsiteY26" fmla="*/ 2650176 h 2682115"/>
                <a:gd name="connsiteX27" fmla="*/ 573339 w 2498447"/>
                <a:gd name="connsiteY27" fmla="*/ 2616020 h 2682115"/>
                <a:gd name="connsiteX28" fmla="*/ 607246 w 2498447"/>
                <a:gd name="connsiteY28" fmla="*/ 2647877 h 2682115"/>
                <a:gd name="connsiteX29" fmla="*/ 656673 w 2498447"/>
                <a:gd name="connsiteY29" fmla="*/ 2647877 h 2682115"/>
                <a:gd name="connsiteX30" fmla="*/ 709631 w 2498447"/>
                <a:gd name="connsiteY30" fmla="*/ 2630224 h 2682115"/>
                <a:gd name="connsiteX31" fmla="*/ 748466 w 2498447"/>
                <a:gd name="connsiteY31" fmla="*/ 2633755 h 2682115"/>
                <a:gd name="connsiteX32" fmla="*/ 773180 w 2498447"/>
                <a:gd name="connsiteY32" fmla="*/ 2587858 h 2682115"/>
                <a:gd name="connsiteX33" fmla="*/ 754213 w 2498447"/>
                <a:gd name="connsiteY33" fmla="*/ 2572670 h 2682115"/>
                <a:gd name="connsiteX34" fmla="*/ 702488 w 2498447"/>
                <a:gd name="connsiteY34" fmla="*/ 2534900 h 2682115"/>
                <a:gd name="connsiteX35" fmla="*/ 658889 w 2498447"/>
                <a:gd name="connsiteY35" fmla="*/ 2473733 h 2682115"/>
                <a:gd name="connsiteX36" fmla="*/ 600102 w 2498447"/>
                <a:gd name="connsiteY36" fmla="*/ 2439577 h 2682115"/>
                <a:gd name="connsiteX37" fmla="*/ 565947 w 2498447"/>
                <a:gd name="connsiteY37" fmla="*/ 2337192 h 2682115"/>
                <a:gd name="connsiteX38" fmla="*/ 614307 w 2498447"/>
                <a:gd name="connsiteY38" fmla="*/ 2252460 h 2682115"/>
                <a:gd name="connsiteX39" fmla="*/ 594191 w 2498447"/>
                <a:gd name="connsiteY39" fmla="*/ 2199503 h 2682115"/>
                <a:gd name="connsiteX40" fmla="*/ 579002 w 2498447"/>
                <a:gd name="connsiteY40" fmla="*/ 2118301 h 2682115"/>
                <a:gd name="connsiteX41" fmla="*/ 540167 w 2498447"/>
                <a:gd name="connsiteY41" fmla="*/ 2116250 h 2682115"/>
                <a:gd name="connsiteX42" fmla="*/ 511923 w 2498447"/>
                <a:gd name="connsiteY42" fmla="*/ 2091290 h 2682115"/>
                <a:gd name="connsiteX43" fmla="*/ 455435 w 2498447"/>
                <a:gd name="connsiteY43" fmla="*/ 2123146 h 2682115"/>
                <a:gd name="connsiteX44" fmla="*/ 448374 w 2498447"/>
                <a:gd name="connsiteY44" fmla="*/ 2125362 h 2682115"/>
                <a:gd name="connsiteX45" fmla="*/ 448374 w 2498447"/>
                <a:gd name="connsiteY45" fmla="*/ 2181850 h 2682115"/>
                <a:gd name="connsiteX46" fmla="*/ 426124 w 2498447"/>
                <a:gd name="connsiteY46" fmla="*/ 2227747 h 2682115"/>
                <a:gd name="connsiteX47" fmla="*/ 430803 w 2498447"/>
                <a:gd name="connsiteY47" fmla="*/ 2260836 h 2682115"/>
                <a:gd name="connsiteX48" fmla="*/ 391968 w 2498447"/>
                <a:gd name="connsiteY48" fmla="*/ 2310015 h 2682115"/>
                <a:gd name="connsiteX49" fmla="*/ 412002 w 2498447"/>
                <a:gd name="connsiteY49" fmla="*/ 2338507 h 2682115"/>
                <a:gd name="connsiteX50" fmla="*/ 393117 w 2498447"/>
                <a:gd name="connsiteY50" fmla="*/ 2360756 h 2682115"/>
                <a:gd name="connsiteX51" fmla="*/ 395416 w 2498447"/>
                <a:gd name="connsiteY51" fmla="*/ 2485473 h 2682115"/>
                <a:gd name="connsiteX52" fmla="*/ 345989 w 2498447"/>
                <a:gd name="connsiteY52" fmla="*/ 2552553 h 2682115"/>
                <a:gd name="connsiteX53" fmla="*/ 384825 w 2498447"/>
                <a:gd name="connsiteY53" fmla="*/ 2601980 h 2682115"/>
                <a:gd name="connsiteX54" fmla="*/ 427191 w 2498447"/>
                <a:gd name="connsiteY54" fmla="*/ 2630224 h 2682115"/>
                <a:gd name="connsiteX55" fmla="*/ 409703 w 2498447"/>
                <a:gd name="connsiteY55" fmla="*/ 2654938 h 2682115"/>
                <a:gd name="connsiteX56" fmla="*/ 323575 w 2498447"/>
                <a:gd name="connsiteY56" fmla="*/ 2643363 h 2682115"/>
                <a:gd name="connsiteX57" fmla="*/ 231865 w 2498447"/>
                <a:gd name="connsiteY57" fmla="*/ 2668075 h 2682115"/>
                <a:gd name="connsiteX58" fmla="*/ 152878 w 2498447"/>
                <a:gd name="connsiteY58" fmla="*/ 2670292 h 2682115"/>
                <a:gd name="connsiteX59" fmla="*/ 150497 w 2498447"/>
                <a:gd name="connsiteY59" fmla="*/ 2645413 h 2682115"/>
                <a:gd name="connsiteX60" fmla="*/ 278910 w 2498447"/>
                <a:gd name="connsiteY60" fmla="*/ 2630224 h 2682115"/>
                <a:gd name="connsiteX61" fmla="*/ 360111 w 2498447"/>
                <a:gd name="connsiteY61" fmla="*/ 2623163 h 2682115"/>
                <a:gd name="connsiteX62" fmla="*/ 384825 w 2498447"/>
                <a:gd name="connsiteY62" fmla="*/ 2616102 h 2682115"/>
                <a:gd name="connsiteX63" fmla="*/ 336547 w 2498447"/>
                <a:gd name="connsiteY63" fmla="*/ 2549105 h 2682115"/>
                <a:gd name="connsiteX64" fmla="*/ 325956 w 2498447"/>
                <a:gd name="connsiteY64" fmla="*/ 2536215 h 2682115"/>
                <a:gd name="connsiteX65" fmla="*/ 282357 w 2498447"/>
                <a:gd name="connsiteY65" fmla="*/ 2563310 h 2682115"/>
                <a:gd name="connsiteX66" fmla="*/ 285971 w 2498447"/>
                <a:gd name="connsiteY66" fmla="*/ 2520778 h 2682115"/>
                <a:gd name="connsiteX67" fmla="*/ 277595 w 2498447"/>
                <a:gd name="connsiteY67" fmla="*/ 2502059 h 2682115"/>
                <a:gd name="connsiteX68" fmla="*/ 260025 w 2498447"/>
                <a:gd name="connsiteY68" fmla="*/ 2487937 h 2682115"/>
                <a:gd name="connsiteX69" fmla="*/ 208300 w 2498447"/>
                <a:gd name="connsiteY69" fmla="*/ 2464290 h 2682115"/>
                <a:gd name="connsiteX70" fmla="*/ 222422 w 2498447"/>
                <a:gd name="connsiteY70" fmla="*/ 2541961 h 2682115"/>
                <a:gd name="connsiteX71" fmla="*/ 211830 w 2498447"/>
                <a:gd name="connsiteY71" fmla="*/ 2541961 h 2682115"/>
                <a:gd name="connsiteX72" fmla="*/ 208300 w 2498447"/>
                <a:gd name="connsiteY72" fmla="*/ 2464290 h 2682115"/>
                <a:gd name="connsiteX73" fmla="*/ 201239 w 2498447"/>
                <a:gd name="connsiteY73" fmla="*/ 2457229 h 2682115"/>
                <a:gd name="connsiteX74" fmla="*/ 155177 w 2498447"/>
                <a:gd name="connsiteY74" fmla="*/ 2489086 h 2682115"/>
                <a:gd name="connsiteX75" fmla="*/ 148116 w 2498447"/>
                <a:gd name="connsiteY75" fmla="*/ 2463224 h 2682115"/>
                <a:gd name="connsiteX76" fmla="*/ 134159 w 2498447"/>
                <a:gd name="connsiteY76" fmla="*/ 2445571 h 2682115"/>
                <a:gd name="connsiteX77" fmla="*/ 118889 w 2498447"/>
                <a:gd name="connsiteY77" fmla="*/ 2445653 h 2682115"/>
                <a:gd name="connsiteX78" fmla="*/ 112976 w 2498447"/>
                <a:gd name="connsiteY78" fmla="*/ 2453699 h 2682115"/>
                <a:gd name="connsiteX79" fmla="*/ 95324 w 2498447"/>
                <a:gd name="connsiteY79" fmla="*/ 2469218 h 2682115"/>
                <a:gd name="connsiteX80" fmla="*/ 63466 w 2498447"/>
                <a:gd name="connsiteY80" fmla="*/ 2469135 h 2682115"/>
                <a:gd name="connsiteX81" fmla="*/ 0 w 2498447"/>
                <a:gd name="connsiteY81" fmla="*/ 557819 h 2682115"/>
                <a:gd name="connsiteX82" fmla="*/ 67080 w 2498447"/>
                <a:gd name="connsiteY82" fmla="*/ 0 h 2682115"/>
                <a:gd name="connsiteX0" fmla="*/ 2498447 w 2498447"/>
                <a:gd name="connsiteY0" fmla="*/ 1701867 h 2686877"/>
                <a:gd name="connsiteX1" fmla="*/ 953236 w 2498447"/>
                <a:gd name="connsiteY1" fmla="*/ 1693574 h 2686877"/>
                <a:gd name="connsiteX2" fmla="*/ 970888 w 2498447"/>
                <a:gd name="connsiteY2" fmla="*/ 1731178 h 2686877"/>
                <a:gd name="connsiteX3" fmla="*/ 919245 w 2498447"/>
                <a:gd name="connsiteY3" fmla="*/ 1857127 h 2686877"/>
                <a:gd name="connsiteX4" fmla="*/ 974502 w 2498447"/>
                <a:gd name="connsiteY4" fmla="*/ 1921659 h 2686877"/>
                <a:gd name="connsiteX5" fmla="*/ 1014487 w 2498447"/>
                <a:gd name="connsiteY5" fmla="*/ 1964191 h 2686877"/>
                <a:gd name="connsiteX6" fmla="*/ 1029840 w 2498447"/>
                <a:gd name="connsiteY6" fmla="*/ 2011237 h 2686877"/>
                <a:gd name="connsiteX7" fmla="*/ 1171060 w 2498447"/>
                <a:gd name="connsiteY7" fmla="*/ 2103029 h 2686877"/>
                <a:gd name="connsiteX8" fmla="*/ 1189862 w 2498447"/>
                <a:gd name="connsiteY8" fmla="*/ 2157302 h 2686877"/>
                <a:gd name="connsiteX9" fmla="*/ 1171060 w 2498447"/>
                <a:gd name="connsiteY9" fmla="*/ 2222247 h 2686877"/>
                <a:gd name="connsiteX10" fmla="*/ 1115639 w 2498447"/>
                <a:gd name="connsiteY10" fmla="*/ 2306649 h 2686877"/>
                <a:gd name="connsiteX11" fmla="*/ 1147413 w 2498447"/>
                <a:gd name="connsiteY11" fmla="*/ 2334893 h 2686877"/>
                <a:gd name="connsiteX12" fmla="*/ 1133291 w 2498447"/>
                <a:gd name="connsiteY12" fmla="*/ 2366668 h 2686877"/>
                <a:gd name="connsiteX13" fmla="*/ 1203984 w 2498447"/>
                <a:gd name="connsiteY13" fmla="*/ 2388917 h 2686877"/>
                <a:gd name="connsiteX14" fmla="*/ 1200454 w 2498447"/>
                <a:gd name="connsiteY14" fmla="*/ 2425620 h 2686877"/>
                <a:gd name="connsiteX15" fmla="*/ 1151110 w 2498447"/>
                <a:gd name="connsiteY15" fmla="*/ 2455095 h 2686877"/>
                <a:gd name="connsiteX16" fmla="*/ 1113506 w 2498447"/>
                <a:gd name="connsiteY16" fmla="*/ 2534982 h 2686877"/>
                <a:gd name="connsiteX17" fmla="*/ 1062681 w 2498447"/>
                <a:gd name="connsiteY17" fmla="*/ 2543193 h 2686877"/>
                <a:gd name="connsiteX18" fmla="*/ 1055620 w 2498447"/>
                <a:gd name="connsiteY18" fmla="*/ 2564376 h 2686877"/>
                <a:gd name="connsiteX19" fmla="*/ 1066212 w 2498447"/>
                <a:gd name="connsiteY19" fmla="*/ 2571437 h 2686877"/>
                <a:gd name="connsiteX20" fmla="*/ 1128859 w 2498447"/>
                <a:gd name="connsiteY20" fmla="*/ 2569057 h 2686877"/>
                <a:gd name="connsiteX21" fmla="*/ 1096285 w 2498447"/>
                <a:gd name="connsiteY21" fmla="*/ 2595415 h 2686877"/>
                <a:gd name="connsiteX22" fmla="*/ 889687 w 2498447"/>
                <a:gd name="connsiteY22" fmla="*/ 2652639 h 2686877"/>
                <a:gd name="connsiteX23" fmla="*/ 751004 w 2498447"/>
                <a:gd name="connsiteY23" fmla="*/ 2673996 h 2686877"/>
                <a:gd name="connsiteX24" fmla="*/ 621368 w 2498447"/>
                <a:gd name="connsiteY24" fmla="*/ 2673822 h 2686877"/>
                <a:gd name="connsiteX25" fmla="*/ 463479 w 2498447"/>
                <a:gd name="connsiteY25" fmla="*/ 2686877 h 2686877"/>
                <a:gd name="connsiteX26" fmla="*/ 476121 w 2498447"/>
                <a:gd name="connsiteY26" fmla="*/ 2654938 h 2686877"/>
                <a:gd name="connsiteX27" fmla="*/ 573339 w 2498447"/>
                <a:gd name="connsiteY27" fmla="*/ 2620782 h 2686877"/>
                <a:gd name="connsiteX28" fmla="*/ 607246 w 2498447"/>
                <a:gd name="connsiteY28" fmla="*/ 2652639 h 2686877"/>
                <a:gd name="connsiteX29" fmla="*/ 656673 w 2498447"/>
                <a:gd name="connsiteY29" fmla="*/ 2652639 h 2686877"/>
                <a:gd name="connsiteX30" fmla="*/ 709631 w 2498447"/>
                <a:gd name="connsiteY30" fmla="*/ 2634986 h 2686877"/>
                <a:gd name="connsiteX31" fmla="*/ 748466 w 2498447"/>
                <a:gd name="connsiteY31" fmla="*/ 2638517 h 2686877"/>
                <a:gd name="connsiteX32" fmla="*/ 773180 w 2498447"/>
                <a:gd name="connsiteY32" fmla="*/ 2592620 h 2686877"/>
                <a:gd name="connsiteX33" fmla="*/ 754213 w 2498447"/>
                <a:gd name="connsiteY33" fmla="*/ 2577432 h 2686877"/>
                <a:gd name="connsiteX34" fmla="*/ 702488 w 2498447"/>
                <a:gd name="connsiteY34" fmla="*/ 2539662 h 2686877"/>
                <a:gd name="connsiteX35" fmla="*/ 658889 w 2498447"/>
                <a:gd name="connsiteY35" fmla="*/ 2478495 h 2686877"/>
                <a:gd name="connsiteX36" fmla="*/ 600102 w 2498447"/>
                <a:gd name="connsiteY36" fmla="*/ 2444339 h 2686877"/>
                <a:gd name="connsiteX37" fmla="*/ 565947 w 2498447"/>
                <a:gd name="connsiteY37" fmla="*/ 2341954 h 2686877"/>
                <a:gd name="connsiteX38" fmla="*/ 614307 w 2498447"/>
                <a:gd name="connsiteY38" fmla="*/ 2257222 h 2686877"/>
                <a:gd name="connsiteX39" fmla="*/ 594191 w 2498447"/>
                <a:gd name="connsiteY39" fmla="*/ 2204265 h 2686877"/>
                <a:gd name="connsiteX40" fmla="*/ 579002 w 2498447"/>
                <a:gd name="connsiteY40" fmla="*/ 2123063 h 2686877"/>
                <a:gd name="connsiteX41" fmla="*/ 540167 w 2498447"/>
                <a:gd name="connsiteY41" fmla="*/ 2121012 h 2686877"/>
                <a:gd name="connsiteX42" fmla="*/ 511923 w 2498447"/>
                <a:gd name="connsiteY42" fmla="*/ 2096052 h 2686877"/>
                <a:gd name="connsiteX43" fmla="*/ 455435 w 2498447"/>
                <a:gd name="connsiteY43" fmla="*/ 2127908 h 2686877"/>
                <a:gd name="connsiteX44" fmla="*/ 448374 w 2498447"/>
                <a:gd name="connsiteY44" fmla="*/ 2130124 h 2686877"/>
                <a:gd name="connsiteX45" fmla="*/ 448374 w 2498447"/>
                <a:gd name="connsiteY45" fmla="*/ 2186612 h 2686877"/>
                <a:gd name="connsiteX46" fmla="*/ 426124 w 2498447"/>
                <a:gd name="connsiteY46" fmla="*/ 2232509 h 2686877"/>
                <a:gd name="connsiteX47" fmla="*/ 430803 w 2498447"/>
                <a:gd name="connsiteY47" fmla="*/ 2265598 h 2686877"/>
                <a:gd name="connsiteX48" fmla="*/ 391968 w 2498447"/>
                <a:gd name="connsiteY48" fmla="*/ 2314777 h 2686877"/>
                <a:gd name="connsiteX49" fmla="*/ 412002 w 2498447"/>
                <a:gd name="connsiteY49" fmla="*/ 2343269 h 2686877"/>
                <a:gd name="connsiteX50" fmla="*/ 393117 w 2498447"/>
                <a:gd name="connsiteY50" fmla="*/ 2365518 h 2686877"/>
                <a:gd name="connsiteX51" fmla="*/ 395416 w 2498447"/>
                <a:gd name="connsiteY51" fmla="*/ 2490235 h 2686877"/>
                <a:gd name="connsiteX52" fmla="*/ 345989 w 2498447"/>
                <a:gd name="connsiteY52" fmla="*/ 2557315 h 2686877"/>
                <a:gd name="connsiteX53" fmla="*/ 384825 w 2498447"/>
                <a:gd name="connsiteY53" fmla="*/ 2606742 h 2686877"/>
                <a:gd name="connsiteX54" fmla="*/ 427191 w 2498447"/>
                <a:gd name="connsiteY54" fmla="*/ 2634986 h 2686877"/>
                <a:gd name="connsiteX55" fmla="*/ 409703 w 2498447"/>
                <a:gd name="connsiteY55" fmla="*/ 2659700 h 2686877"/>
                <a:gd name="connsiteX56" fmla="*/ 323575 w 2498447"/>
                <a:gd name="connsiteY56" fmla="*/ 2648125 h 2686877"/>
                <a:gd name="connsiteX57" fmla="*/ 231865 w 2498447"/>
                <a:gd name="connsiteY57" fmla="*/ 2672837 h 2686877"/>
                <a:gd name="connsiteX58" fmla="*/ 152878 w 2498447"/>
                <a:gd name="connsiteY58" fmla="*/ 2675054 h 2686877"/>
                <a:gd name="connsiteX59" fmla="*/ 150497 w 2498447"/>
                <a:gd name="connsiteY59" fmla="*/ 2650175 h 2686877"/>
                <a:gd name="connsiteX60" fmla="*/ 278910 w 2498447"/>
                <a:gd name="connsiteY60" fmla="*/ 2634986 h 2686877"/>
                <a:gd name="connsiteX61" fmla="*/ 360111 w 2498447"/>
                <a:gd name="connsiteY61" fmla="*/ 2627925 h 2686877"/>
                <a:gd name="connsiteX62" fmla="*/ 384825 w 2498447"/>
                <a:gd name="connsiteY62" fmla="*/ 2620864 h 2686877"/>
                <a:gd name="connsiteX63" fmla="*/ 336547 w 2498447"/>
                <a:gd name="connsiteY63" fmla="*/ 2553867 h 2686877"/>
                <a:gd name="connsiteX64" fmla="*/ 325956 w 2498447"/>
                <a:gd name="connsiteY64" fmla="*/ 2540977 h 2686877"/>
                <a:gd name="connsiteX65" fmla="*/ 282357 w 2498447"/>
                <a:gd name="connsiteY65" fmla="*/ 2568072 h 2686877"/>
                <a:gd name="connsiteX66" fmla="*/ 285971 w 2498447"/>
                <a:gd name="connsiteY66" fmla="*/ 2525540 h 2686877"/>
                <a:gd name="connsiteX67" fmla="*/ 277595 w 2498447"/>
                <a:gd name="connsiteY67" fmla="*/ 2506821 h 2686877"/>
                <a:gd name="connsiteX68" fmla="*/ 260025 w 2498447"/>
                <a:gd name="connsiteY68" fmla="*/ 2492699 h 2686877"/>
                <a:gd name="connsiteX69" fmla="*/ 208300 w 2498447"/>
                <a:gd name="connsiteY69" fmla="*/ 2469052 h 2686877"/>
                <a:gd name="connsiteX70" fmla="*/ 222422 w 2498447"/>
                <a:gd name="connsiteY70" fmla="*/ 2546723 h 2686877"/>
                <a:gd name="connsiteX71" fmla="*/ 211830 w 2498447"/>
                <a:gd name="connsiteY71" fmla="*/ 2546723 h 2686877"/>
                <a:gd name="connsiteX72" fmla="*/ 208300 w 2498447"/>
                <a:gd name="connsiteY72" fmla="*/ 2469052 h 2686877"/>
                <a:gd name="connsiteX73" fmla="*/ 201239 w 2498447"/>
                <a:gd name="connsiteY73" fmla="*/ 2461991 h 2686877"/>
                <a:gd name="connsiteX74" fmla="*/ 155177 w 2498447"/>
                <a:gd name="connsiteY74" fmla="*/ 2493848 h 2686877"/>
                <a:gd name="connsiteX75" fmla="*/ 148116 w 2498447"/>
                <a:gd name="connsiteY75" fmla="*/ 2467986 h 2686877"/>
                <a:gd name="connsiteX76" fmla="*/ 134159 w 2498447"/>
                <a:gd name="connsiteY76" fmla="*/ 2450333 h 2686877"/>
                <a:gd name="connsiteX77" fmla="*/ 118889 w 2498447"/>
                <a:gd name="connsiteY77" fmla="*/ 2450415 h 2686877"/>
                <a:gd name="connsiteX78" fmla="*/ 112976 w 2498447"/>
                <a:gd name="connsiteY78" fmla="*/ 2458461 h 2686877"/>
                <a:gd name="connsiteX79" fmla="*/ 95324 w 2498447"/>
                <a:gd name="connsiteY79" fmla="*/ 2473980 h 2686877"/>
                <a:gd name="connsiteX80" fmla="*/ 63466 w 2498447"/>
                <a:gd name="connsiteY80" fmla="*/ 2473897 h 2686877"/>
                <a:gd name="connsiteX81" fmla="*/ 0 w 2498447"/>
                <a:gd name="connsiteY81" fmla="*/ 562581 h 2686877"/>
                <a:gd name="connsiteX82" fmla="*/ 62318 w 2498447"/>
                <a:gd name="connsiteY82" fmla="*/ 0 h 26868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2498447" h="2686877">
                  <a:moveTo>
                    <a:pt x="2498447" y="1701867"/>
                  </a:moveTo>
                  <a:lnTo>
                    <a:pt x="953236" y="1693574"/>
                  </a:lnTo>
                  <a:lnTo>
                    <a:pt x="970888" y="1731178"/>
                  </a:lnTo>
                  <a:lnTo>
                    <a:pt x="919245" y="1857127"/>
                  </a:lnTo>
                  <a:lnTo>
                    <a:pt x="974502" y="1921659"/>
                  </a:lnTo>
                  <a:lnTo>
                    <a:pt x="1014487" y="1964191"/>
                  </a:lnTo>
                  <a:lnTo>
                    <a:pt x="1029840" y="2011237"/>
                  </a:lnTo>
                  <a:lnTo>
                    <a:pt x="1171060" y="2103029"/>
                  </a:lnTo>
                  <a:lnTo>
                    <a:pt x="1189862" y="2157302"/>
                  </a:lnTo>
                  <a:lnTo>
                    <a:pt x="1171060" y="2222247"/>
                  </a:lnTo>
                  <a:lnTo>
                    <a:pt x="1115639" y="2306649"/>
                  </a:lnTo>
                  <a:lnTo>
                    <a:pt x="1147413" y="2334893"/>
                  </a:lnTo>
                  <a:lnTo>
                    <a:pt x="1133291" y="2366668"/>
                  </a:lnTo>
                  <a:lnTo>
                    <a:pt x="1203984" y="2388917"/>
                  </a:lnTo>
                  <a:lnTo>
                    <a:pt x="1200454" y="2425620"/>
                  </a:lnTo>
                  <a:lnTo>
                    <a:pt x="1151110" y="2455095"/>
                  </a:lnTo>
                  <a:lnTo>
                    <a:pt x="1113506" y="2534982"/>
                  </a:lnTo>
                  <a:lnTo>
                    <a:pt x="1062681" y="2543193"/>
                  </a:lnTo>
                  <a:lnTo>
                    <a:pt x="1055620" y="2564376"/>
                  </a:lnTo>
                  <a:lnTo>
                    <a:pt x="1066212" y="2571437"/>
                  </a:lnTo>
                  <a:lnTo>
                    <a:pt x="1128859" y="2569057"/>
                  </a:lnTo>
                  <a:cubicBezTo>
                    <a:pt x="1132681" y="2571466"/>
                    <a:pt x="1136147" y="2581485"/>
                    <a:pt x="1096285" y="2595415"/>
                  </a:cubicBezTo>
                  <a:cubicBezTo>
                    <a:pt x="1056423" y="2609345"/>
                    <a:pt x="947631" y="2641130"/>
                    <a:pt x="889687" y="2652639"/>
                  </a:cubicBezTo>
                  <a:cubicBezTo>
                    <a:pt x="842666" y="2656583"/>
                    <a:pt x="798025" y="2670052"/>
                    <a:pt x="751004" y="2673996"/>
                  </a:cubicBezTo>
                  <a:lnTo>
                    <a:pt x="621368" y="2673822"/>
                  </a:lnTo>
                  <a:lnTo>
                    <a:pt x="463479" y="2686877"/>
                  </a:lnTo>
                  <a:lnTo>
                    <a:pt x="476121" y="2654938"/>
                  </a:lnTo>
                  <a:lnTo>
                    <a:pt x="573339" y="2620782"/>
                  </a:lnTo>
                  <a:lnTo>
                    <a:pt x="607246" y="2652639"/>
                  </a:lnTo>
                  <a:lnTo>
                    <a:pt x="656673" y="2652639"/>
                  </a:lnTo>
                  <a:lnTo>
                    <a:pt x="709631" y="2634986"/>
                  </a:lnTo>
                  <a:lnTo>
                    <a:pt x="748466" y="2638517"/>
                  </a:lnTo>
                  <a:lnTo>
                    <a:pt x="773180" y="2592620"/>
                  </a:lnTo>
                  <a:lnTo>
                    <a:pt x="754213" y="2577432"/>
                  </a:lnTo>
                  <a:lnTo>
                    <a:pt x="702488" y="2539662"/>
                  </a:lnTo>
                  <a:lnTo>
                    <a:pt x="658889" y="2478495"/>
                  </a:lnTo>
                  <a:lnTo>
                    <a:pt x="600102" y="2444339"/>
                  </a:lnTo>
                  <a:lnTo>
                    <a:pt x="565947" y="2341954"/>
                  </a:lnTo>
                  <a:lnTo>
                    <a:pt x="614307" y="2257222"/>
                  </a:lnTo>
                  <a:lnTo>
                    <a:pt x="594191" y="2204265"/>
                  </a:lnTo>
                  <a:lnTo>
                    <a:pt x="579002" y="2123063"/>
                  </a:lnTo>
                  <a:lnTo>
                    <a:pt x="540167" y="2121012"/>
                  </a:lnTo>
                  <a:lnTo>
                    <a:pt x="511923" y="2096052"/>
                  </a:lnTo>
                  <a:lnTo>
                    <a:pt x="455435" y="2127908"/>
                  </a:lnTo>
                  <a:lnTo>
                    <a:pt x="448374" y="2130124"/>
                  </a:lnTo>
                  <a:lnTo>
                    <a:pt x="448374" y="2186612"/>
                  </a:lnTo>
                  <a:lnTo>
                    <a:pt x="426124" y="2232509"/>
                  </a:lnTo>
                  <a:lnTo>
                    <a:pt x="430803" y="2265598"/>
                  </a:lnTo>
                  <a:lnTo>
                    <a:pt x="391968" y="2314777"/>
                  </a:lnTo>
                  <a:lnTo>
                    <a:pt x="412002" y="2343269"/>
                  </a:lnTo>
                  <a:lnTo>
                    <a:pt x="393117" y="2365518"/>
                  </a:lnTo>
                  <a:cubicBezTo>
                    <a:pt x="393883" y="2407090"/>
                    <a:pt x="394650" y="2448663"/>
                    <a:pt x="395416" y="2490235"/>
                  </a:cubicBezTo>
                  <a:lnTo>
                    <a:pt x="345989" y="2557315"/>
                  </a:lnTo>
                  <a:lnTo>
                    <a:pt x="384825" y="2606742"/>
                  </a:lnTo>
                  <a:lnTo>
                    <a:pt x="427191" y="2634986"/>
                  </a:lnTo>
                  <a:lnTo>
                    <a:pt x="409703" y="2659700"/>
                  </a:lnTo>
                  <a:lnTo>
                    <a:pt x="323575" y="2648125"/>
                  </a:lnTo>
                  <a:lnTo>
                    <a:pt x="231865" y="2672837"/>
                  </a:lnTo>
                  <a:lnTo>
                    <a:pt x="152878" y="2675054"/>
                  </a:lnTo>
                  <a:lnTo>
                    <a:pt x="150497" y="2650175"/>
                  </a:lnTo>
                  <a:lnTo>
                    <a:pt x="278910" y="2634986"/>
                  </a:lnTo>
                  <a:lnTo>
                    <a:pt x="360111" y="2627925"/>
                  </a:lnTo>
                  <a:lnTo>
                    <a:pt x="384825" y="2620864"/>
                  </a:lnTo>
                  <a:lnTo>
                    <a:pt x="336547" y="2553867"/>
                  </a:lnTo>
                  <a:lnTo>
                    <a:pt x="325956" y="2540977"/>
                  </a:lnTo>
                  <a:lnTo>
                    <a:pt x="282357" y="2568072"/>
                  </a:lnTo>
                  <a:lnTo>
                    <a:pt x="285971" y="2525540"/>
                  </a:lnTo>
                  <a:lnTo>
                    <a:pt x="277595" y="2506821"/>
                  </a:lnTo>
                  <a:lnTo>
                    <a:pt x="260025" y="2492699"/>
                  </a:lnTo>
                  <a:lnTo>
                    <a:pt x="208300" y="2469052"/>
                  </a:lnTo>
                  <a:lnTo>
                    <a:pt x="222422" y="2546723"/>
                  </a:lnTo>
                  <a:lnTo>
                    <a:pt x="211830" y="2546723"/>
                  </a:lnTo>
                  <a:lnTo>
                    <a:pt x="208300" y="2469052"/>
                  </a:lnTo>
                  <a:lnTo>
                    <a:pt x="201239" y="2461991"/>
                  </a:lnTo>
                  <a:lnTo>
                    <a:pt x="155177" y="2493848"/>
                  </a:lnTo>
                  <a:lnTo>
                    <a:pt x="148116" y="2467986"/>
                  </a:lnTo>
                  <a:lnTo>
                    <a:pt x="134159" y="2450333"/>
                  </a:lnTo>
                  <a:lnTo>
                    <a:pt x="118889" y="2450415"/>
                  </a:lnTo>
                  <a:lnTo>
                    <a:pt x="112976" y="2458461"/>
                  </a:lnTo>
                  <a:lnTo>
                    <a:pt x="95324" y="2473980"/>
                  </a:lnTo>
                  <a:lnTo>
                    <a:pt x="63466" y="2473897"/>
                  </a:lnTo>
                  <a:lnTo>
                    <a:pt x="0" y="562581"/>
                  </a:lnTo>
                  <a:lnTo>
                    <a:pt x="62318" y="0"/>
                  </a:lnTo>
                </a:path>
              </a:pathLst>
            </a:custGeom>
            <a:noFill/>
            <a:ln w="41275">
              <a:solidFill>
                <a:srgbClr val="004C2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/>
            <p:cNvSpPr/>
            <p:nvPr/>
          </p:nvSpPr>
          <p:spPr>
            <a:xfrm>
              <a:off x="3956575" y="4510532"/>
              <a:ext cx="1318973" cy="1025205"/>
            </a:xfrm>
            <a:custGeom>
              <a:avLst/>
              <a:gdLst>
                <a:gd name="connsiteX0" fmla="*/ 46049 w 1318973"/>
                <a:gd name="connsiteY0" fmla="*/ 200642 h 996630"/>
                <a:gd name="connsiteX1" fmla="*/ 62495 w 1318973"/>
                <a:gd name="connsiteY1" fmla="*/ 286161 h 996630"/>
                <a:gd name="connsiteX2" fmla="*/ 39471 w 1318973"/>
                <a:gd name="connsiteY2" fmla="*/ 302607 h 996630"/>
                <a:gd name="connsiteX3" fmla="*/ 36182 w 1318973"/>
                <a:gd name="connsiteY3" fmla="*/ 312475 h 996630"/>
                <a:gd name="connsiteX4" fmla="*/ 0 w 1318973"/>
                <a:gd name="connsiteY4" fmla="*/ 312475 h 996630"/>
                <a:gd name="connsiteX5" fmla="*/ 6579 w 1318973"/>
                <a:gd name="connsiteY5" fmla="*/ 996630 h 996630"/>
                <a:gd name="connsiteX6" fmla="*/ 1302527 w 1318973"/>
                <a:gd name="connsiteY6" fmla="*/ 973606 h 996630"/>
                <a:gd name="connsiteX7" fmla="*/ 1318973 w 1318973"/>
                <a:gd name="connsiteY7" fmla="*/ 967027 h 996630"/>
                <a:gd name="connsiteX8" fmla="*/ 1312395 w 1318973"/>
                <a:gd name="connsiteY8" fmla="*/ 944003 h 996630"/>
                <a:gd name="connsiteX9" fmla="*/ 1305816 w 1318973"/>
                <a:gd name="connsiteY9" fmla="*/ 930846 h 996630"/>
                <a:gd name="connsiteX10" fmla="*/ 1289370 w 1318973"/>
                <a:gd name="connsiteY10" fmla="*/ 874929 h 996630"/>
                <a:gd name="connsiteX11" fmla="*/ 1286081 w 1318973"/>
                <a:gd name="connsiteY11" fmla="*/ 838748 h 996630"/>
                <a:gd name="connsiteX12" fmla="*/ 1256478 w 1318973"/>
                <a:gd name="connsiteY12" fmla="*/ 812434 h 996630"/>
                <a:gd name="connsiteX13" fmla="*/ 1233454 w 1318973"/>
                <a:gd name="connsiteY13" fmla="*/ 769675 h 996630"/>
                <a:gd name="connsiteX14" fmla="*/ 1213718 w 1318973"/>
                <a:gd name="connsiteY14" fmla="*/ 766386 h 996630"/>
                <a:gd name="connsiteX15" fmla="*/ 1213718 w 1318973"/>
                <a:gd name="connsiteY15" fmla="*/ 753229 h 996630"/>
                <a:gd name="connsiteX16" fmla="*/ 1193983 w 1318973"/>
                <a:gd name="connsiteY16" fmla="*/ 749939 h 996630"/>
                <a:gd name="connsiteX17" fmla="*/ 1197272 w 1318973"/>
                <a:gd name="connsiteY17" fmla="*/ 717047 h 996630"/>
                <a:gd name="connsiteX18" fmla="*/ 1207140 w 1318973"/>
                <a:gd name="connsiteY18" fmla="*/ 677577 h 996630"/>
                <a:gd name="connsiteX19" fmla="*/ 1190694 w 1318973"/>
                <a:gd name="connsiteY19" fmla="*/ 634817 h 996630"/>
                <a:gd name="connsiteX20" fmla="*/ 1193983 w 1318973"/>
                <a:gd name="connsiteY20" fmla="*/ 621660 h 996630"/>
                <a:gd name="connsiteX21" fmla="*/ 1223586 w 1318973"/>
                <a:gd name="connsiteY21" fmla="*/ 562455 h 996630"/>
                <a:gd name="connsiteX22" fmla="*/ 1220297 w 1318973"/>
                <a:gd name="connsiteY22" fmla="*/ 522984 h 996630"/>
                <a:gd name="connsiteX23" fmla="*/ 1220297 w 1318973"/>
                <a:gd name="connsiteY23" fmla="*/ 467068 h 996630"/>
                <a:gd name="connsiteX24" fmla="*/ 1223586 w 1318973"/>
                <a:gd name="connsiteY24" fmla="*/ 427597 h 996630"/>
                <a:gd name="connsiteX25" fmla="*/ 1236743 w 1318973"/>
                <a:gd name="connsiteY25" fmla="*/ 411151 h 996630"/>
                <a:gd name="connsiteX26" fmla="*/ 1226875 w 1318973"/>
                <a:gd name="connsiteY26" fmla="*/ 384837 h 996630"/>
                <a:gd name="connsiteX27" fmla="*/ 1243321 w 1318973"/>
                <a:gd name="connsiteY27" fmla="*/ 345367 h 996630"/>
                <a:gd name="connsiteX28" fmla="*/ 1256478 w 1318973"/>
                <a:gd name="connsiteY28" fmla="*/ 319053 h 996630"/>
                <a:gd name="connsiteX29" fmla="*/ 1263056 w 1318973"/>
                <a:gd name="connsiteY29" fmla="*/ 286161 h 996630"/>
                <a:gd name="connsiteX30" fmla="*/ 1253189 w 1318973"/>
                <a:gd name="connsiteY30" fmla="*/ 279583 h 996630"/>
                <a:gd name="connsiteX31" fmla="*/ 1253189 w 1318973"/>
                <a:gd name="connsiteY31" fmla="*/ 226955 h 996630"/>
                <a:gd name="connsiteX32" fmla="*/ 1236743 w 1318973"/>
                <a:gd name="connsiteY32" fmla="*/ 197352 h 996630"/>
                <a:gd name="connsiteX33" fmla="*/ 1217008 w 1318973"/>
                <a:gd name="connsiteY33" fmla="*/ 151304 h 996630"/>
                <a:gd name="connsiteX34" fmla="*/ 1174248 w 1318973"/>
                <a:gd name="connsiteY34" fmla="*/ 98676 h 996630"/>
                <a:gd name="connsiteX35" fmla="*/ 1164380 w 1318973"/>
                <a:gd name="connsiteY35" fmla="*/ 78941 h 996630"/>
                <a:gd name="connsiteX36" fmla="*/ 1164380 w 1318973"/>
                <a:gd name="connsiteY36" fmla="*/ 62495 h 996630"/>
                <a:gd name="connsiteX37" fmla="*/ 1174248 w 1318973"/>
                <a:gd name="connsiteY37" fmla="*/ 42760 h 996630"/>
                <a:gd name="connsiteX38" fmla="*/ 1161091 w 1318973"/>
                <a:gd name="connsiteY38" fmla="*/ 0 h 996630"/>
                <a:gd name="connsiteX0" fmla="*/ 55574 w 1318973"/>
                <a:gd name="connsiteY0" fmla="*/ 219692 h 996630"/>
                <a:gd name="connsiteX1" fmla="*/ 62495 w 1318973"/>
                <a:gd name="connsiteY1" fmla="*/ 286161 h 996630"/>
                <a:gd name="connsiteX2" fmla="*/ 39471 w 1318973"/>
                <a:gd name="connsiteY2" fmla="*/ 302607 h 996630"/>
                <a:gd name="connsiteX3" fmla="*/ 36182 w 1318973"/>
                <a:gd name="connsiteY3" fmla="*/ 312475 h 996630"/>
                <a:gd name="connsiteX4" fmla="*/ 0 w 1318973"/>
                <a:gd name="connsiteY4" fmla="*/ 312475 h 996630"/>
                <a:gd name="connsiteX5" fmla="*/ 6579 w 1318973"/>
                <a:gd name="connsiteY5" fmla="*/ 996630 h 996630"/>
                <a:gd name="connsiteX6" fmla="*/ 1302527 w 1318973"/>
                <a:gd name="connsiteY6" fmla="*/ 973606 h 996630"/>
                <a:gd name="connsiteX7" fmla="*/ 1318973 w 1318973"/>
                <a:gd name="connsiteY7" fmla="*/ 967027 h 996630"/>
                <a:gd name="connsiteX8" fmla="*/ 1312395 w 1318973"/>
                <a:gd name="connsiteY8" fmla="*/ 944003 h 996630"/>
                <a:gd name="connsiteX9" fmla="*/ 1305816 w 1318973"/>
                <a:gd name="connsiteY9" fmla="*/ 930846 h 996630"/>
                <a:gd name="connsiteX10" fmla="*/ 1289370 w 1318973"/>
                <a:gd name="connsiteY10" fmla="*/ 874929 h 996630"/>
                <a:gd name="connsiteX11" fmla="*/ 1286081 w 1318973"/>
                <a:gd name="connsiteY11" fmla="*/ 838748 h 996630"/>
                <a:gd name="connsiteX12" fmla="*/ 1256478 w 1318973"/>
                <a:gd name="connsiteY12" fmla="*/ 812434 h 996630"/>
                <a:gd name="connsiteX13" fmla="*/ 1233454 w 1318973"/>
                <a:gd name="connsiteY13" fmla="*/ 769675 h 996630"/>
                <a:gd name="connsiteX14" fmla="*/ 1213718 w 1318973"/>
                <a:gd name="connsiteY14" fmla="*/ 766386 h 996630"/>
                <a:gd name="connsiteX15" fmla="*/ 1213718 w 1318973"/>
                <a:gd name="connsiteY15" fmla="*/ 753229 h 996630"/>
                <a:gd name="connsiteX16" fmla="*/ 1193983 w 1318973"/>
                <a:gd name="connsiteY16" fmla="*/ 749939 h 996630"/>
                <a:gd name="connsiteX17" fmla="*/ 1197272 w 1318973"/>
                <a:gd name="connsiteY17" fmla="*/ 717047 h 996630"/>
                <a:gd name="connsiteX18" fmla="*/ 1207140 w 1318973"/>
                <a:gd name="connsiteY18" fmla="*/ 677577 h 996630"/>
                <a:gd name="connsiteX19" fmla="*/ 1190694 w 1318973"/>
                <a:gd name="connsiteY19" fmla="*/ 634817 h 996630"/>
                <a:gd name="connsiteX20" fmla="*/ 1193983 w 1318973"/>
                <a:gd name="connsiteY20" fmla="*/ 621660 h 996630"/>
                <a:gd name="connsiteX21" fmla="*/ 1223586 w 1318973"/>
                <a:gd name="connsiteY21" fmla="*/ 562455 h 996630"/>
                <a:gd name="connsiteX22" fmla="*/ 1220297 w 1318973"/>
                <a:gd name="connsiteY22" fmla="*/ 522984 h 996630"/>
                <a:gd name="connsiteX23" fmla="*/ 1220297 w 1318973"/>
                <a:gd name="connsiteY23" fmla="*/ 467068 h 996630"/>
                <a:gd name="connsiteX24" fmla="*/ 1223586 w 1318973"/>
                <a:gd name="connsiteY24" fmla="*/ 427597 h 996630"/>
                <a:gd name="connsiteX25" fmla="*/ 1236743 w 1318973"/>
                <a:gd name="connsiteY25" fmla="*/ 411151 h 996630"/>
                <a:gd name="connsiteX26" fmla="*/ 1226875 w 1318973"/>
                <a:gd name="connsiteY26" fmla="*/ 384837 h 996630"/>
                <a:gd name="connsiteX27" fmla="*/ 1243321 w 1318973"/>
                <a:gd name="connsiteY27" fmla="*/ 345367 h 996630"/>
                <a:gd name="connsiteX28" fmla="*/ 1256478 w 1318973"/>
                <a:gd name="connsiteY28" fmla="*/ 319053 h 996630"/>
                <a:gd name="connsiteX29" fmla="*/ 1263056 w 1318973"/>
                <a:gd name="connsiteY29" fmla="*/ 286161 h 996630"/>
                <a:gd name="connsiteX30" fmla="*/ 1253189 w 1318973"/>
                <a:gd name="connsiteY30" fmla="*/ 279583 h 996630"/>
                <a:gd name="connsiteX31" fmla="*/ 1253189 w 1318973"/>
                <a:gd name="connsiteY31" fmla="*/ 226955 h 996630"/>
                <a:gd name="connsiteX32" fmla="*/ 1236743 w 1318973"/>
                <a:gd name="connsiteY32" fmla="*/ 197352 h 996630"/>
                <a:gd name="connsiteX33" fmla="*/ 1217008 w 1318973"/>
                <a:gd name="connsiteY33" fmla="*/ 151304 h 996630"/>
                <a:gd name="connsiteX34" fmla="*/ 1174248 w 1318973"/>
                <a:gd name="connsiteY34" fmla="*/ 98676 h 996630"/>
                <a:gd name="connsiteX35" fmla="*/ 1164380 w 1318973"/>
                <a:gd name="connsiteY35" fmla="*/ 78941 h 996630"/>
                <a:gd name="connsiteX36" fmla="*/ 1164380 w 1318973"/>
                <a:gd name="connsiteY36" fmla="*/ 62495 h 996630"/>
                <a:gd name="connsiteX37" fmla="*/ 1174248 w 1318973"/>
                <a:gd name="connsiteY37" fmla="*/ 42760 h 996630"/>
                <a:gd name="connsiteX38" fmla="*/ 1161091 w 1318973"/>
                <a:gd name="connsiteY38" fmla="*/ 0 h 996630"/>
                <a:gd name="connsiteX0" fmla="*/ 55574 w 1318973"/>
                <a:gd name="connsiteY0" fmla="*/ 219692 h 996630"/>
                <a:gd name="connsiteX1" fmla="*/ 62495 w 1318973"/>
                <a:gd name="connsiteY1" fmla="*/ 286161 h 996630"/>
                <a:gd name="connsiteX2" fmla="*/ 39471 w 1318973"/>
                <a:gd name="connsiteY2" fmla="*/ 302607 h 996630"/>
                <a:gd name="connsiteX3" fmla="*/ 36182 w 1318973"/>
                <a:gd name="connsiteY3" fmla="*/ 312475 h 996630"/>
                <a:gd name="connsiteX4" fmla="*/ 0 w 1318973"/>
                <a:gd name="connsiteY4" fmla="*/ 312475 h 996630"/>
                <a:gd name="connsiteX5" fmla="*/ 6579 w 1318973"/>
                <a:gd name="connsiteY5" fmla="*/ 996630 h 996630"/>
                <a:gd name="connsiteX6" fmla="*/ 1302527 w 1318973"/>
                <a:gd name="connsiteY6" fmla="*/ 973606 h 996630"/>
                <a:gd name="connsiteX7" fmla="*/ 1318973 w 1318973"/>
                <a:gd name="connsiteY7" fmla="*/ 967027 h 996630"/>
                <a:gd name="connsiteX8" fmla="*/ 1312395 w 1318973"/>
                <a:gd name="connsiteY8" fmla="*/ 944003 h 996630"/>
                <a:gd name="connsiteX9" fmla="*/ 1305816 w 1318973"/>
                <a:gd name="connsiteY9" fmla="*/ 930846 h 996630"/>
                <a:gd name="connsiteX10" fmla="*/ 1289370 w 1318973"/>
                <a:gd name="connsiteY10" fmla="*/ 874929 h 996630"/>
                <a:gd name="connsiteX11" fmla="*/ 1286081 w 1318973"/>
                <a:gd name="connsiteY11" fmla="*/ 838748 h 996630"/>
                <a:gd name="connsiteX12" fmla="*/ 1256478 w 1318973"/>
                <a:gd name="connsiteY12" fmla="*/ 812434 h 996630"/>
                <a:gd name="connsiteX13" fmla="*/ 1233454 w 1318973"/>
                <a:gd name="connsiteY13" fmla="*/ 769675 h 996630"/>
                <a:gd name="connsiteX14" fmla="*/ 1213718 w 1318973"/>
                <a:gd name="connsiteY14" fmla="*/ 766386 h 996630"/>
                <a:gd name="connsiteX15" fmla="*/ 1213718 w 1318973"/>
                <a:gd name="connsiteY15" fmla="*/ 753229 h 996630"/>
                <a:gd name="connsiteX16" fmla="*/ 1193983 w 1318973"/>
                <a:gd name="connsiteY16" fmla="*/ 749939 h 996630"/>
                <a:gd name="connsiteX17" fmla="*/ 1197272 w 1318973"/>
                <a:gd name="connsiteY17" fmla="*/ 717047 h 996630"/>
                <a:gd name="connsiteX18" fmla="*/ 1207140 w 1318973"/>
                <a:gd name="connsiteY18" fmla="*/ 677577 h 996630"/>
                <a:gd name="connsiteX19" fmla="*/ 1190694 w 1318973"/>
                <a:gd name="connsiteY19" fmla="*/ 634817 h 996630"/>
                <a:gd name="connsiteX20" fmla="*/ 1193983 w 1318973"/>
                <a:gd name="connsiteY20" fmla="*/ 621660 h 996630"/>
                <a:gd name="connsiteX21" fmla="*/ 1223586 w 1318973"/>
                <a:gd name="connsiteY21" fmla="*/ 562455 h 996630"/>
                <a:gd name="connsiteX22" fmla="*/ 1220297 w 1318973"/>
                <a:gd name="connsiteY22" fmla="*/ 522984 h 996630"/>
                <a:gd name="connsiteX23" fmla="*/ 1220297 w 1318973"/>
                <a:gd name="connsiteY23" fmla="*/ 467068 h 996630"/>
                <a:gd name="connsiteX24" fmla="*/ 1223586 w 1318973"/>
                <a:gd name="connsiteY24" fmla="*/ 427597 h 996630"/>
                <a:gd name="connsiteX25" fmla="*/ 1236743 w 1318973"/>
                <a:gd name="connsiteY25" fmla="*/ 411151 h 996630"/>
                <a:gd name="connsiteX26" fmla="*/ 1226875 w 1318973"/>
                <a:gd name="connsiteY26" fmla="*/ 384837 h 996630"/>
                <a:gd name="connsiteX27" fmla="*/ 1243321 w 1318973"/>
                <a:gd name="connsiteY27" fmla="*/ 345367 h 996630"/>
                <a:gd name="connsiteX28" fmla="*/ 1256478 w 1318973"/>
                <a:gd name="connsiteY28" fmla="*/ 319053 h 996630"/>
                <a:gd name="connsiteX29" fmla="*/ 1263056 w 1318973"/>
                <a:gd name="connsiteY29" fmla="*/ 286161 h 996630"/>
                <a:gd name="connsiteX30" fmla="*/ 1253189 w 1318973"/>
                <a:gd name="connsiteY30" fmla="*/ 279583 h 996630"/>
                <a:gd name="connsiteX31" fmla="*/ 1253189 w 1318973"/>
                <a:gd name="connsiteY31" fmla="*/ 226955 h 996630"/>
                <a:gd name="connsiteX32" fmla="*/ 1236743 w 1318973"/>
                <a:gd name="connsiteY32" fmla="*/ 197352 h 996630"/>
                <a:gd name="connsiteX33" fmla="*/ 1217008 w 1318973"/>
                <a:gd name="connsiteY33" fmla="*/ 151304 h 996630"/>
                <a:gd name="connsiteX34" fmla="*/ 1174248 w 1318973"/>
                <a:gd name="connsiteY34" fmla="*/ 98676 h 996630"/>
                <a:gd name="connsiteX35" fmla="*/ 1164380 w 1318973"/>
                <a:gd name="connsiteY35" fmla="*/ 78941 h 996630"/>
                <a:gd name="connsiteX36" fmla="*/ 1164380 w 1318973"/>
                <a:gd name="connsiteY36" fmla="*/ 62495 h 996630"/>
                <a:gd name="connsiteX37" fmla="*/ 1174248 w 1318973"/>
                <a:gd name="connsiteY37" fmla="*/ 42760 h 996630"/>
                <a:gd name="connsiteX38" fmla="*/ 1161091 w 1318973"/>
                <a:gd name="connsiteY38" fmla="*/ 0 h 996630"/>
                <a:gd name="connsiteX0" fmla="*/ 55574 w 1318973"/>
                <a:gd name="connsiteY0" fmla="*/ 226836 h 1003774"/>
                <a:gd name="connsiteX1" fmla="*/ 62495 w 1318973"/>
                <a:gd name="connsiteY1" fmla="*/ 293305 h 1003774"/>
                <a:gd name="connsiteX2" fmla="*/ 39471 w 1318973"/>
                <a:gd name="connsiteY2" fmla="*/ 309751 h 1003774"/>
                <a:gd name="connsiteX3" fmla="*/ 36182 w 1318973"/>
                <a:gd name="connsiteY3" fmla="*/ 319619 h 1003774"/>
                <a:gd name="connsiteX4" fmla="*/ 0 w 1318973"/>
                <a:gd name="connsiteY4" fmla="*/ 319619 h 1003774"/>
                <a:gd name="connsiteX5" fmla="*/ 6579 w 1318973"/>
                <a:gd name="connsiteY5" fmla="*/ 1003774 h 1003774"/>
                <a:gd name="connsiteX6" fmla="*/ 1302527 w 1318973"/>
                <a:gd name="connsiteY6" fmla="*/ 980750 h 1003774"/>
                <a:gd name="connsiteX7" fmla="*/ 1318973 w 1318973"/>
                <a:gd name="connsiteY7" fmla="*/ 974171 h 1003774"/>
                <a:gd name="connsiteX8" fmla="*/ 1312395 w 1318973"/>
                <a:gd name="connsiteY8" fmla="*/ 951147 h 1003774"/>
                <a:gd name="connsiteX9" fmla="*/ 1305816 w 1318973"/>
                <a:gd name="connsiteY9" fmla="*/ 937990 h 1003774"/>
                <a:gd name="connsiteX10" fmla="*/ 1289370 w 1318973"/>
                <a:gd name="connsiteY10" fmla="*/ 882073 h 1003774"/>
                <a:gd name="connsiteX11" fmla="*/ 1286081 w 1318973"/>
                <a:gd name="connsiteY11" fmla="*/ 845892 h 1003774"/>
                <a:gd name="connsiteX12" fmla="*/ 1256478 w 1318973"/>
                <a:gd name="connsiteY12" fmla="*/ 819578 h 1003774"/>
                <a:gd name="connsiteX13" fmla="*/ 1233454 w 1318973"/>
                <a:gd name="connsiteY13" fmla="*/ 776819 h 1003774"/>
                <a:gd name="connsiteX14" fmla="*/ 1213718 w 1318973"/>
                <a:gd name="connsiteY14" fmla="*/ 773530 h 1003774"/>
                <a:gd name="connsiteX15" fmla="*/ 1213718 w 1318973"/>
                <a:gd name="connsiteY15" fmla="*/ 760373 h 1003774"/>
                <a:gd name="connsiteX16" fmla="*/ 1193983 w 1318973"/>
                <a:gd name="connsiteY16" fmla="*/ 757083 h 1003774"/>
                <a:gd name="connsiteX17" fmla="*/ 1197272 w 1318973"/>
                <a:gd name="connsiteY17" fmla="*/ 724191 h 1003774"/>
                <a:gd name="connsiteX18" fmla="*/ 1207140 w 1318973"/>
                <a:gd name="connsiteY18" fmla="*/ 684721 h 1003774"/>
                <a:gd name="connsiteX19" fmla="*/ 1190694 w 1318973"/>
                <a:gd name="connsiteY19" fmla="*/ 641961 h 1003774"/>
                <a:gd name="connsiteX20" fmla="*/ 1193983 w 1318973"/>
                <a:gd name="connsiteY20" fmla="*/ 628804 h 1003774"/>
                <a:gd name="connsiteX21" fmla="*/ 1223586 w 1318973"/>
                <a:gd name="connsiteY21" fmla="*/ 569599 h 1003774"/>
                <a:gd name="connsiteX22" fmla="*/ 1220297 w 1318973"/>
                <a:gd name="connsiteY22" fmla="*/ 530128 h 1003774"/>
                <a:gd name="connsiteX23" fmla="*/ 1220297 w 1318973"/>
                <a:gd name="connsiteY23" fmla="*/ 474212 h 1003774"/>
                <a:gd name="connsiteX24" fmla="*/ 1223586 w 1318973"/>
                <a:gd name="connsiteY24" fmla="*/ 434741 h 1003774"/>
                <a:gd name="connsiteX25" fmla="*/ 1236743 w 1318973"/>
                <a:gd name="connsiteY25" fmla="*/ 418295 h 1003774"/>
                <a:gd name="connsiteX26" fmla="*/ 1226875 w 1318973"/>
                <a:gd name="connsiteY26" fmla="*/ 391981 h 1003774"/>
                <a:gd name="connsiteX27" fmla="*/ 1243321 w 1318973"/>
                <a:gd name="connsiteY27" fmla="*/ 352511 h 1003774"/>
                <a:gd name="connsiteX28" fmla="*/ 1256478 w 1318973"/>
                <a:gd name="connsiteY28" fmla="*/ 326197 h 1003774"/>
                <a:gd name="connsiteX29" fmla="*/ 1263056 w 1318973"/>
                <a:gd name="connsiteY29" fmla="*/ 293305 h 1003774"/>
                <a:gd name="connsiteX30" fmla="*/ 1253189 w 1318973"/>
                <a:gd name="connsiteY30" fmla="*/ 286727 h 1003774"/>
                <a:gd name="connsiteX31" fmla="*/ 1253189 w 1318973"/>
                <a:gd name="connsiteY31" fmla="*/ 234099 h 1003774"/>
                <a:gd name="connsiteX32" fmla="*/ 1236743 w 1318973"/>
                <a:gd name="connsiteY32" fmla="*/ 204496 h 1003774"/>
                <a:gd name="connsiteX33" fmla="*/ 1217008 w 1318973"/>
                <a:gd name="connsiteY33" fmla="*/ 158448 h 1003774"/>
                <a:gd name="connsiteX34" fmla="*/ 1174248 w 1318973"/>
                <a:gd name="connsiteY34" fmla="*/ 105820 h 1003774"/>
                <a:gd name="connsiteX35" fmla="*/ 1164380 w 1318973"/>
                <a:gd name="connsiteY35" fmla="*/ 86085 h 1003774"/>
                <a:gd name="connsiteX36" fmla="*/ 1164380 w 1318973"/>
                <a:gd name="connsiteY36" fmla="*/ 69639 h 1003774"/>
                <a:gd name="connsiteX37" fmla="*/ 1174248 w 1318973"/>
                <a:gd name="connsiteY37" fmla="*/ 49904 h 1003774"/>
                <a:gd name="connsiteX38" fmla="*/ 1158709 w 1318973"/>
                <a:gd name="connsiteY38" fmla="*/ 0 h 1003774"/>
                <a:gd name="connsiteX0" fmla="*/ 55574 w 1318973"/>
                <a:gd name="connsiteY0" fmla="*/ 248267 h 1025205"/>
                <a:gd name="connsiteX1" fmla="*/ 62495 w 1318973"/>
                <a:gd name="connsiteY1" fmla="*/ 314736 h 1025205"/>
                <a:gd name="connsiteX2" fmla="*/ 39471 w 1318973"/>
                <a:gd name="connsiteY2" fmla="*/ 331182 h 1025205"/>
                <a:gd name="connsiteX3" fmla="*/ 36182 w 1318973"/>
                <a:gd name="connsiteY3" fmla="*/ 341050 h 1025205"/>
                <a:gd name="connsiteX4" fmla="*/ 0 w 1318973"/>
                <a:gd name="connsiteY4" fmla="*/ 341050 h 1025205"/>
                <a:gd name="connsiteX5" fmla="*/ 6579 w 1318973"/>
                <a:gd name="connsiteY5" fmla="*/ 1025205 h 1025205"/>
                <a:gd name="connsiteX6" fmla="*/ 1302527 w 1318973"/>
                <a:gd name="connsiteY6" fmla="*/ 1002181 h 1025205"/>
                <a:gd name="connsiteX7" fmla="*/ 1318973 w 1318973"/>
                <a:gd name="connsiteY7" fmla="*/ 995602 h 1025205"/>
                <a:gd name="connsiteX8" fmla="*/ 1312395 w 1318973"/>
                <a:gd name="connsiteY8" fmla="*/ 972578 h 1025205"/>
                <a:gd name="connsiteX9" fmla="*/ 1305816 w 1318973"/>
                <a:gd name="connsiteY9" fmla="*/ 959421 h 1025205"/>
                <a:gd name="connsiteX10" fmla="*/ 1289370 w 1318973"/>
                <a:gd name="connsiteY10" fmla="*/ 903504 h 1025205"/>
                <a:gd name="connsiteX11" fmla="*/ 1286081 w 1318973"/>
                <a:gd name="connsiteY11" fmla="*/ 867323 h 1025205"/>
                <a:gd name="connsiteX12" fmla="*/ 1256478 w 1318973"/>
                <a:gd name="connsiteY12" fmla="*/ 841009 h 1025205"/>
                <a:gd name="connsiteX13" fmla="*/ 1233454 w 1318973"/>
                <a:gd name="connsiteY13" fmla="*/ 798250 h 1025205"/>
                <a:gd name="connsiteX14" fmla="*/ 1213718 w 1318973"/>
                <a:gd name="connsiteY14" fmla="*/ 794961 h 1025205"/>
                <a:gd name="connsiteX15" fmla="*/ 1213718 w 1318973"/>
                <a:gd name="connsiteY15" fmla="*/ 781804 h 1025205"/>
                <a:gd name="connsiteX16" fmla="*/ 1193983 w 1318973"/>
                <a:gd name="connsiteY16" fmla="*/ 778514 h 1025205"/>
                <a:gd name="connsiteX17" fmla="*/ 1197272 w 1318973"/>
                <a:gd name="connsiteY17" fmla="*/ 745622 h 1025205"/>
                <a:gd name="connsiteX18" fmla="*/ 1207140 w 1318973"/>
                <a:gd name="connsiteY18" fmla="*/ 706152 h 1025205"/>
                <a:gd name="connsiteX19" fmla="*/ 1190694 w 1318973"/>
                <a:gd name="connsiteY19" fmla="*/ 663392 h 1025205"/>
                <a:gd name="connsiteX20" fmla="*/ 1193983 w 1318973"/>
                <a:gd name="connsiteY20" fmla="*/ 650235 h 1025205"/>
                <a:gd name="connsiteX21" fmla="*/ 1223586 w 1318973"/>
                <a:gd name="connsiteY21" fmla="*/ 591030 h 1025205"/>
                <a:gd name="connsiteX22" fmla="*/ 1220297 w 1318973"/>
                <a:gd name="connsiteY22" fmla="*/ 551559 h 1025205"/>
                <a:gd name="connsiteX23" fmla="*/ 1220297 w 1318973"/>
                <a:gd name="connsiteY23" fmla="*/ 495643 h 1025205"/>
                <a:gd name="connsiteX24" fmla="*/ 1223586 w 1318973"/>
                <a:gd name="connsiteY24" fmla="*/ 456172 h 1025205"/>
                <a:gd name="connsiteX25" fmla="*/ 1236743 w 1318973"/>
                <a:gd name="connsiteY25" fmla="*/ 439726 h 1025205"/>
                <a:gd name="connsiteX26" fmla="*/ 1226875 w 1318973"/>
                <a:gd name="connsiteY26" fmla="*/ 413412 h 1025205"/>
                <a:gd name="connsiteX27" fmla="*/ 1243321 w 1318973"/>
                <a:gd name="connsiteY27" fmla="*/ 373942 h 1025205"/>
                <a:gd name="connsiteX28" fmla="*/ 1256478 w 1318973"/>
                <a:gd name="connsiteY28" fmla="*/ 347628 h 1025205"/>
                <a:gd name="connsiteX29" fmla="*/ 1263056 w 1318973"/>
                <a:gd name="connsiteY29" fmla="*/ 314736 h 1025205"/>
                <a:gd name="connsiteX30" fmla="*/ 1253189 w 1318973"/>
                <a:gd name="connsiteY30" fmla="*/ 308158 h 1025205"/>
                <a:gd name="connsiteX31" fmla="*/ 1253189 w 1318973"/>
                <a:gd name="connsiteY31" fmla="*/ 255530 h 1025205"/>
                <a:gd name="connsiteX32" fmla="*/ 1236743 w 1318973"/>
                <a:gd name="connsiteY32" fmla="*/ 225927 h 1025205"/>
                <a:gd name="connsiteX33" fmla="*/ 1217008 w 1318973"/>
                <a:gd name="connsiteY33" fmla="*/ 179879 h 1025205"/>
                <a:gd name="connsiteX34" fmla="*/ 1174248 w 1318973"/>
                <a:gd name="connsiteY34" fmla="*/ 127251 h 1025205"/>
                <a:gd name="connsiteX35" fmla="*/ 1164380 w 1318973"/>
                <a:gd name="connsiteY35" fmla="*/ 107516 h 1025205"/>
                <a:gd name="connsiteX36" fmla="*/ 1164380 w 1318973"/>
                <a:gd name="connsiteY36" fmla="*/ 91070 h 1025205"/>
                <a:gd name="connsiteX37" fmla="*/ 1174248 w 1318973"/>
                <a:gd name="connsiteY37" fmla="*/ 71335 h 1025205"/>
                <a:gd name="connsiteX38" fmla="*/ 1153946 w 1318973"/>
                <a:gd name="connsiteY38" fmla="*/ 0 h 10252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318973" h="1025205">
                  <a:moveTo>
                    <a:pt x="55574" y="248267"/>
                  </a:moveTo>
                  <a:lnTo>
                    <a:pt x="62495" y="314736"/>
                  </a:lnTo>
                  <a:lnTo>
                    <a:pt x="39471" y="331182"/>
                  </a:lnTo>
                  <a:lnTo>
                    <a:pt x="36182" y="341050"/>
                  </a:lnTo>
                  <a:lnTo>
                    <a:pt x="0" y="341050"/>
                  </a:lnTo>
                  <a:lnTo>
                    <a:pt x="6579" y="1025205"/>
                  </a:lnTo>
                  <a:lnTo>
                    <a:pt x="1302527" y="1002181"/>
                  </a:lnTo>
                  <a:lnTo>
                    <a:pt x="1318973" y="995602"/>
                  </a:lnTo>
                  <a:lnTo>
                    <a:pt x="1312395" y="972578"/>
                  </a:lnTo>
                  <a:lnTo>
                    <a:pt x="1305816" y="959421"/>
                  </a:lnTo>
                  <a:lnTo>
                    <a:pt x="1289370" y="903504"/>
                  </a:lnTo>
                  <a:lnTo>
                    <a:pt x="1286081" y="867323"/>
                  </a:lnTo>
                  <a:lnTo>
                    <a:pt x="1256478" y="841009"/>
                  </a:lnTo>
                  <a:lnTo>
                    <a:pt x="1233454" y="798250"/>
                  </a:lnTo>
                  <a:lnTo>
                    <a:pt x="1213718" y="794961"/>
                  </a:lnTo>
                  <a:lnTo>
                    <a:pt x="1213718" y="781804"/>
                  </a:lnTo>
                  <a:lnTo>
                    <a:pt x="1193983" y="778514"/>
                  </a:lnTo>
                  <a:lnTo>
                    <a:pt x="1197272" y="745622"/>
                  </a:lnTo>
                  <a:lnTo>
                    <a:pt x="1207140" y="706152"/>
                  </a:lnTo>
                  <a:lnTo>
                    <a:pt x="1190694" y="663392"/>
                  </a:lnTo>
                  <a:lnTo>
                    <a:pt x="1193983" y="650235"/>
                  </a:lnTo>
                  <a:lnTo>
                    <a:pt x="1223586" y="591030"/>
                  </a:lnTo>
                  <a:lnTo>
                    <a:pt x="1220297" y="551559"/>
                  </a:lnTo>
                  <a:lnTo>
                    <a:pt x="1220297" y="495643"/>
                  </a:lnTo>
                  <a:lnTo>
                    <a:pt x="1223586" y="456172"/>
                  </a:lnTo>
                  <a:lnTo>
                    <a:pt x="1236743" y="439726"/>
                  </a:lnTo>
                  <a:lnTo>
                    <a:pt x="1226875" y="413412"/>
                  </a:lnTo>
                  <a:lnTo>
                    <a:pt x="1243321" y="373942"/>
                  </a:lnTo>
                  <a:lnTo>
                    <a:pt x="1256478" y="347628"/>
                  </a:lnTo>
                  <a:lnTo>
                    <a:pt x="1263056" y="314736"/>
                  </a:lnTo>
                  <a:lnTo>
                    <a:pt x="1253189" y="308158"/>
                  </a:lnTo>
                  <a:lnTo>
                    <a:pt x="1253189" y="255530"/>
                  </a:lnTo>
                  <a:lnTo>
                    <a:pt x="1236743" y="225927"/>
                  </a:lnTo>
                  <a:lnTo>
                    <a:pt x="1217008" y="179879"/>
                  </a:lnTo>
                  <a:lnTo>
                    <a:pt x="1174248" y="127251"/>
                  </a:lnTo>
                  <a:lnTo>
                    <a:pt x="1164380" y="107516"/>
                  </a:lnTo>
                  <a:lnTo>
                    <a:pt x="1164380" y="91070"/>
                  </a:lnTo>
                  <a:lnTo>
                    <a:pt x="1174248" y="71335"/>
                  </a:lnTo>
                  <a:lnTo>
                    <a:pt x="1153946" y="0"/>
                  </a:lnTo>
                </a:path>
              </a:pathLst>
            </a:custGeom>
            <a:noFill/>
            <a:ln w="41275">
              <a:solidFill>
                <a:srgbClr val="FD5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Freeform 2"/>
            <p:cNvSpPr/>
            <p:nvPr/>
          </p:nvSpPr>
          <p:spPr>
            <a:xfrm>
              <a:off x="1522152" y="1038864"/>
              <a:ext cx="3830472" cy="3702260"/>
            </a:xfrm>
            <a:custGeom>
              <a:avLst/>
              <a:gdLst>
                <a:gd name="connsiteX0" fmla="*/ 300251 w 3830472"/>
                <a:gd name="connsiteY0" fmla="*/ 68239 h 3202675"/>
                <a:gd name="connsiteX1" fmla="*/ 0 w 3830472"/>
                <a:gd name="connsiteY1" fmla="*/ 2647666 h 3202675"/>
                <a:gd name="connsiteX2" fmla="*/ 527713 w 3830472"/>
                <a:gd name="connsiteY2" fmla="*/ 2643117 h 3202675"/>
                <a:gd name="connsiteX3" fmla="*/ 532263 w 3830472"/>
                <a:gd name="connsiteY3" fmla="*/ 2684060 h 3202675"/>
                <a:gd name="connsiteX4" fmla="*/ 486770 w 3830472"/>
                <a:gd name="connsiteY4" fmla="*/ 2665863 h 3202675"/>
                <a:gd name="connsiteX5" fmla="*/ 454925 w 3830472"/>
                <a:gd name="connsiteY5" fmla="*/ 2670412 h 3202675"/>
                <a:gd name="connsiteX6" fmla="*/ 445827 w 3830472"/>
                <a:gd name="connsiteY6" fmla="*/ 2729552 h 3202675"/>
                <a:gd name="connsiteX7" fmla="*/ 459474 w 3830472"/>
                <a:gd name="connsiteY7" fmla="*/ 2797791 h 3202675"/>
                <a:gd name="connsiteX8" fmla="*/ 459474 w 3830472"/>
                <a:gd name="connsiteY8" fmla="*/ 2852382 h 3202675"/>
                <a:gd name="connsiteX9" fmla="*/ 423080 w 3830472"/>
                <a:gd name="connsiteY9" fmla="*/ 2861481 h 3202675"/>
                <a:gd name="connsiteX10" fmla="*/ 404883 w 3830472"/>
                <a:gd name="connsiteY10" fmla="*/ 2911523 h 3202675"/>
                <a:gd name="connsiteX11" fmla="*/ 413982 w 3830472"/>
                <a:gd name="connsiteY11" fmla="*/ 2911523 h 3202675"/>
                <a:gd name="connsiteX12" fmla="*/ 391236 w 3830472"/>
                <a:gd name="connsiteY12" fmla="*/ 2961564 h 3202675"/>
                <a:gd name="connsiteX13" fmla="*/ 359391 w 3830472"/>
                <a:gd name="connsiteY13" fmla="*/ 2961564 h 3202675"/>
                <a:gd name="connsiteX14" fmla="*/ 327546 w 3830472"/>
                <a:gd name="connsiteY14" fmla="*/ 2961564 h 3202675"/>
                <a:gd name="connsiteX15" fmla="*/ 345743 w 3830472"/>
                <a:gd name="connsiteY15" fmla="*/ 3020705 h 3202675"/>
                <a:gd name="connsiteX16" fmla="*/ 363940 w 3830472"/>
                <a:gd name="connsiteY16" fmla="*/ 3038902 h 3202675"/>
                <a:gd name="connsiteX17" fmla="*/ 400334 w 3830472"/>
                <a:gd name="connsiteY17" fmla="*/ 3052549 h 3202675"/>
                <a:gd name="connsiteX18" fmla="*/ 818866 w 3830472"/>
                <a:gd name="connsiteY18" fmla="*/ 3057099 h 3202675"/>
                <a:gd name="connsiteX19" fmla="*/ 827964 w 3830472"/>
                <a:gd name="connsiteY19" fmla="*/ 3202675 h 3202675"/>
                <a:gd name="connsiteX20" fmla="*/ 868907 w 3830472"/>
                <a:gd name="connsiteY20" fmla="*/ 3202675 h 3202675"/>
                <a:gd name="connsiteX21" fmla="*/ 978089 w 3830472"/>
                <a:gd name="connsiteY21" fmla="*/ 2866030 h 3202675"/>
                <a:gd name="connsiteX22" fmla="*/ 987188 w 3830472"/>
                <a:gd name="connsiteY22" fmla="*/ 2729552 h 3202675"/>
                <a:gd name="connsiteX23" fmla="*/ 996286 w 3830472"/>
                <a:gd name="connsiteY23" fmla="*/ 2697708 h 3202675"/>
                <a:gd name="connsiteX24" fmla="*/ 1064525 w 3830472"/>
                <a:gd name="connsiteY24" fmla="*/ 2702257 h 3202675"/>
                <a:gd name="connsiteX25" fmla="*/ 1087272 w 3830472"/>
                <a:gd name="connsiteY25" fmla="*/ 2747749 h 3202675"/>
                <a:gd name="connsiteX26" fmla="*/ 1123666 w 3830472"/>
                <a:gd name="connsiteY26" fmla="*/ 2752299 h 3202675"/>
                <a:gd name="connsiteX27" fmla="*/ 1150961 w 3830472"/>
                <a:gd name="connsiteY27" fmla="*/ 2784144 h 3202675"/>
                <a:gd name="connsiteX28" fmla="*/ 1155510 w 3830472"/>
                <a:gd name="connsiteY28" fmla="*/ 2797791 h 3202675"/>
                <a:gd name="connsiteX29" fmla="*/ 1187355 w 3830472"/>
                <a:gd name="connsiteY29" fmla="*/ 2797791 h 3202675"/>
                <a:gd name="connsiteX30" fmla="*/ 1214651 w 3830472"/>
                <a:gd name="connsiteY30" fmla="*/ 2838735 h 3202675"/>
                <a:gd name="connsiteX31" fmla="*/ 1260143 w 3830472"/>
                <a:gd name="connsiteY31" fmla="*/ 2866030 h 3202675"/>
                <a:gd name="connsiteX32" fmla="*/ 1296537 w 3830472"/>
                <a:gd name="connsiteY32" fmla="*/ 2911523 h 3202675"/>
                <a:gd name="connsiteX33" fmla="*/ 1314734 w 3830472"/>
                <a:gd name="connsiteY33" fmla="*/ 2929720 h 3202675"/>
                <a:gd name="connsiteX34" fmla="*/ 1351128 w 3830472"/>
                <a:gd name="connsiteY34" fmla="*/ 2947917 h 3202675"/>
                <a:gd name="connsiteX35" fmla="*/ 1355677 w 3830472"/>
                <a:gd name="connsiteY35" fmla="*/ 2984311 h 3202675"/>
                <a:gd name="connsiteX36" fmla="*/ 1701421 w 3830472"/>
                <a:gd name="connsiteY36" fmla="*/ 2988860 h 3202675"/>
                <a:gd name="connsiteX37" fmla="*/ 1710519 w 3830472"/>
                <a:gd name="connsiteY37" fmla="*/ 3093493 h 3202675"/>
                <a:gd name="connsiteX38" fmla="*/ 2197289 w 3830472"/>
                <a:gd name="connsiteY38" fmla="*/ 3088944 h 3202675"/>
                <a:gd name="connsiteX39" fmla="*/ 2192740 w 3830472"/>
                <a:gd name="connsiteY39" fmla="*/ 2979761 h 3202675"/>
                <a:gd name="connsiteX40" fmla="*/ 2306472 w 3830472"/>
                <a:gd name="connsiteY40" fmla="*/ 2979761 h 3202675"/>
                <a:gd name="connsiteX41" fmla="*/ 2315570 w 3830472"/>
                <a:gd name="connsiteY41" fmla="*/ 3088944 h 3202675"/>
                <a:gd name="connsiteX42" fmla="*/ 2643116 w 3830472"/>
                <a:gd name="connsiteY42" fmla="*/ 3075296 h 3202675"/>
                <a:gd name="connsiteX43" fmla="*/ 2634018 w 3830472"/>
                <a:gd name="connsiteY43" fmla="*/ 2979761 h 3202675"/>
                <a:gd name="connsiteX44" fmla="*/ 2670412 w 3830472"/>
                <a:gd name="connsiteY44" fmla="*/ 2997958 h 3202675"/>
                <a:gd name="connsiteX45" fmla="*/ 2702257 w 3830472"/>
                <a:gd name="connsiteY45" fmla="*/ 2975212 h 3202675"/>
                <a:gd name="connsiteX46" fmla="*/ 2761397 w 3830472"/>
                <a:gd name="connsiteY46" fmla="*/ 2975212 h 3202675"/>
                <a:gd name="connsiteX47" fmla="*/ 2765946 w 3830472"/>
                <a:gd name="connsiteY47" fmla="*/ 3066197 h 3202675"/>
                <a:gd name="connsiteX48" fmla="*/ 2770495 w 3830472"/>
                <a:gd name="connsiteY48" fmla="*/ 3084394 h 3202675"/>
                <a:gd name="connsiteX49" fmla="*/ 2870579 w 3830472"/>
                <a:gd name="connsiteY49" fmla="*/ 3084394 h 3202675"/>
                <a:gd name="connsiteX50" fmla="*/ 2875128 w 3830472"/>
                <a:gd name="connsiteY50" fmla="*/ 3193576 h 3202675"/>
                <a:gd name="connsiteX51" fmla="*/ 3007057 w 3830472"/>
                <a:gd name="connsiteY51" fmla="*/ 3189027 h 3202675"/>
                <a:gd name="connsiteX52" fmla="*/ 3084394 w 3830472"/>
                <a:gd name="connsiteY52" fmla="*/ 3038902 h 3202675"/>
                <a:gd name="connsiteX53" fmla="*/ 3161731 w 3830472"/>
                <a:gd name="connsiteY53" fmla="*/ 3038902 h 3202675"/>
                <a:gd name="connsiteX54" fmla="*/ 3161731 w 3830472"/>
                <a:gd name="connsiteY54" fmla="*/ 3020705 h 3202675"/>
                <a:gd name="connsiteX55" fmla="*/ 3257266 w 3830472"/>
                <a:gd name="connsiteY55" fmla="*/ 3016155 h 3202675"/>
                <a:gd name="connsiteX56" fmla="*/ 3257266 w 3830472"/>
                <a:gd name="connsiteY56" fmla="*/ 2861481 h 3202675"/>
                <a:gd name="connsiteX57" fmla="*/ 3275463 w 3830472"/>
                <a:gd name="connsiteY57" fmla="*/ 2843284 h 3202675"/>
                <a:gd name="connsiteX58" fmla="*/ 3430137 w 3830472"/>
                <a:gd name="connsiteY58" fmla="*/ 2843284 h 3202675"/>
                <a:gd name="connsiteX59" fmla="*/ 3516573 w 3830472"/>
                <a:gd name="connsiteY59" fmla="*/ 2952466 h 3202675"/>
                <a:gd name="connsiteX60" fmla="*/ 3666698 w 3830472"/>
                <a:gd name="connsiteY60" fmla="*/ 2952466 h 3202675"/>
                <a:gd name="connsiteX61" fmla="*/ 3653051 w 3830472"/>
                <a:gd name="connsiteY61" fmla="*/ 2875129 h 3202675"/>
                <a:gd name="connsiteX62" fmla="*/ 3721289 w 3830472"/>
                <a:gd name="connsiteY62" fmla="*/ 2779594 h 3202675"/>
                <a:gd name="connsiteX63" fmla="*/ 3775880 w 3830472"/>
                <a:gd name="connsiteY63" fmla="*/ 2779594 h 3202675"/>
                <a:gd name="connsiteX64" fmla="*/ 3757683 w 3830472"/>
                <a:gd name="connsiteY64" fmla="*/ 2747749 h 3202675"/>
                <a:gd name="connsiteX65" fmla="*/ 3803176 w 3830472"/>
                <a:gd name="connsiteY65" fmla="*/ 2729552 h 3202675"/>
                <a:gd name="connsiteX66" fmla="*/ 3830472 w 3830472"/>
                <a:gd name="connsiteY66" fmla="*/ 2693158 h 3202675"/>
                <a:gd name="connsiteX67" fmla="*/ 3794077 w 3830472"/>
                <a:gd name="connsiteY67" fmla="*/ 2652215 h 3202675"/>
                <a:gd name="connsiteX68" fmla="*/ 3716740 w 3830472"/>
                <a:gd name="connsiteY68" fmla="*/ 2624920 h 3202675"/>
                <a:gd name="connsiteX69" fmla="*/ 3725839 w 3830472"/>
                <a:gd name="connsiteY69" fmla="*/ 2579427 h 3202675"/>
                <a:gd name="connsiteX70" fmla="*/ 3748585 w 3830472"/>
                <a:gd name="connsiteY70" fmla="*/ 2520287 h 3202675"/>
                <a:gd name="connsiteX71" fmla="*/ 3748585 w 3830472"/>
                <a:gd name="connsiteY71" fmla="*/ 2456597 h 3202675"/>
                <a:gd name="connsiteX72" fmla="*/ 3716740 w 3830472"/>
                <a:gd name="connsiteY72" fmla="*/ 2447499 h 3202675"/>
                <a:gd name="connsiteX73" fmla="*/ 3712191 w 3830472"/>
                <a:gd name="connsiteY73" fmla="*/ 2365612 h 3202675"/>
                <a:gd name="connsiteX74" fmla="*/ 3630304 w 3830472"/>
                <a:gd name="connsiteY74" fmla="*/ 2265529 h 3202675"/>
                <a:gd name="connsiteX75" fmla="*/ 3603009 w 3830472"/>
                <a:gd name="connsiteY75" fmla="*/ 2206388 h 3202675"/>
                <a:gd name="connsiteX76" fmla="*/ 3603009 w 3830472"/>
                <a:gd name="connsiteY76" fmla="*/ 2192741 h 3202675"/>
                <a:gd name="connsiteX77" fmla="*/ 3584812 w 3830472"/>
                <a:gd name="connsiteY77" fmla="*/ 2142699 h 3202675"/>
                <a:gd name="connsiteX78" fmla="*/ 3575713 w 3830472"/>
                <a:gd name="connsiteY78" fmla="*/ 2115403 h 3202675"/>
                <a:gd name="connsiteX79" fmla="*/ 3584812 w 3830472"/>
                <a:gd name="connsiteY79" fmla="*/ 2079009 h 3202675"/>
                <a:gd name="connsiteX80" fmla="*/ 3566615 w 3830472"/>
                <a:gd name="connsiteY80" fmla="*/ 2056263 h 3202675"/>
                <a:gd name="connsiteX81" fmla="*/ 3571164 w 3830472"/>
                <a:gd name="connsiteY81" fmla="*/ 2038066 h 3202675"/>
                <a:gd name="connsiteX82" fmla="*/ 3530221 w 3830472"/>
                <a:gd name="connsiteY82" fmla="*/ 1992573 h 3202675"/>
                <a:gd name="connsiteX83" fmla="*/ 3539319 w 3830472"/>
                <a:gd name="connsiteY83" fmla="*/ 1933433 h 3202675"/>
                <a:gd name="connsiteX84" fmla="*/ 3512024 w 3830472"/>
                <a:gd name="connsiteY84" fmla="*/ 1928884 h 3202675"/>
                <a:gd name="connsiteX85" fmla="*/ 3161731 w 3830472"/>
                <a:gd name="connsiteY85" fmla="*/ 0 h 3202675"/>
                <a:gd name="connsiteX86" fmla="*/ 3161731 w 3830472"/>
                <a:gd name="connsiteY86" fmla="*/ 0 h 3202675"/>
                <a:gd name="connsiteX0" fmla="*/ 300251 w 3830472"/>
                <a:gd name="connsiteY0" fmla="*/ 68239 h 3202675"/>
                <a:gd name="connsiteX1" fmla="*/ 0 w 3830472"/>
                <a:gd name="connsiteY1" fmla="*/ 2647666 h 3202675"/>
                <a:gd name="connsiteX2" fmla="*/ 527713 w 3830472"/>
                <a:gd name="connsiteY2" fmla="*/ 2643117 h 3202675"/>
                <a:gd name="connsiteX3" fmla="*/ 532263 w 3830472"/>
                <a:gd name="connsiteY3" fmla="*/ 2684060 h 3202675"/>
                <a:gd name="connsiteX4" fmla="*/ 486770 w 3830472"/>
                <a:gd name="connsiteY4" fmla="*/ 2665863 h 3202675"/>
                <a:gd name="connsiteX5" fmla="*/ 454925 w 3830472"/>
                <a:gd name="connsiteY5" fmla="*/ 2670412 h 3202675"/>
                <a:gd name="connsiteX6" fmla="*/ 445827 w 3830472"/>
                <a:gd name="connsiteY6" fmla="*/ 2729552 h 3202675"/>
                <a:gd name="connsiteX7" fmla="*/ 459474 w 3830472"/>
                <a:gd name="connsiteY7" fmla="*/ 2797791 h 3202675"/>
                <a:gd name="connsiteX8" fmla="*/ 459474 w 3830472"/>
                <a:gd name="connsiteY8" fmla="*/ 2852382 h 3202675"/>
                <a:gd name="connsiteX9" fmla="*/ 423080 w 3830472"/>
                <a:gd name="connsiteY9" fmla="*/ 2861481 h 3202675"/>
                <a:gd name="connsiteX10" fmla="*/ 404883 w 3830472"/>
                <a:gd name="connsiteY10" fmla="*/ 2911523 h 3202675"/>
                <a:gd name="connsiteX11" fmla="*/ 413982 w 3830472"/>
                <a:gd name="connsiteY11" fmla="*/ 2911523 h 3202675"/>
                <a:gd name="connsiteX12" fmla="*/ 391236 w 3830472"/>
                <a:gd name="connsiteY12" fmla="*/ 2961564 h 3202675"/>
                <a:gd name="connsiteX13" fmla="*/ 359391 w 3830472"/>
                <a:gd name="connsiteY13" fmla="*/ 2961564 h 3202675"/>
                <a:gd name="connsiteX14" fmla="*/ 327546 w 3830472"/>
                <a:gd name="connsiteY14" fmla="*/ 2961564 h 3202675"/>
                <a:gd name="connsiteX15" fmla="*/ 345743 w 3830472"/>
                <a:gd name="connsiteY15" fmla="*/ 3020705 h 3202675"/>
                <a:gd name="connsiteX16" fmla="*/ 363940 w 3830472"/>
                <a:gd name="connsiteY16" fmla="*/ 3038902 h 3202675"/>
                <a:gd name="connsiteX17" fmla="*/ 400334 w 3830472"/>
                <a:gd name="connsiteY17" fmla="*/ 3052549 h 3202675"/>
                <a:gd name="connsiteX18" fmla="*/ 818866 w 3830472"/>
                <a:gd name="connsiteY18" fmla="*/ 3057099 h 3202675"/>
                <a:gd name="connsiteX19" fmla="*/ 827964 w 3830472"/>
                <a:gd name="connsiteY19" fmla="*/ 3202675 h 3202675"/>
                <a:gd name="connsiteX20" fmla="*/ 868907 w 3830472"/>
                <a:gd name="connsiteY20" fmla="*/ 3202675 h 3202675"/>
                <a:gd name="connsiteX21" fmla="*/ 978089 w 3830472"/>
                <a:gd name="connsiteY21" fmla="*/ 2866030 h 3202675"/>
                <a:gd name="connsiteX22" fmla="*/ 987188 w 3830472"/>
                <a:gd name="connsiteY22" fmla="*/ 2729552 h 3202675"/>
                <a:gd name="connsiteX23" fmla="*/ 996286 w 3830472"/>
                <a:gd name="connsiteY23" fmla="*/ 2697708 h 3202675"/>
                <a:gd name="connsiteX24" fmla="*/ 1064525 w 3830472"/>
                <a:gd name="connsiteY24" fmla="*/ 2702257 h 3202675"/>
                <a:gd name="connsiteX25" fmla="*/ 1087272 w 3830472"/>
                <a:gd name="connsiteY25" fmla="*/ 2747749 h 3202675"/>
                <a:gd name="connsiteX26" fmla="*/ 1123666 w 3830472"/>
                <a:gd name="connsiteY26" fmla="*/ 2752299 h 3202675"/>
                <a:gd name="connsiteX27" fmla="*/ 1150961 w 3830472"/>
                <a:gd name="connsiteY27" fmla="*/ 2784144 h 3202675"/>
                <a:gd name="connsiteX28" fmla="*/ 1155510 w 3830472"/>
                <a:gd name="connsiteY28" fmla="*/ 2797791 h 3202675"/>
                <a:gd name="connsiteX29" fmla="*/ 1187355 w 3830472"/>
                <a:gd name="connsiteY29" fmla="*/ 2797791 h 3202675"/>
                <a:gd name="connsiteX30" fmla="*/ 1214651 w 3830472"/>
                <a:gd name="connsiteY30" fmla="*/ 2838735 h 3202675"/>
                <a:gd name="connsiteX31" fmla="*/ 1260143 w 3830472"/>
                <a:gd name="connsiteY31" fmla="*/ 2866030 h 3202675"/>
                <a:gd name="connsiteX32" fmla="*/ 1296537 w 3830472"/>
                <a:gd name="connsiteY32" fmla="*/ 2911523 h 3202675"/>
                <a:gd name="connsiteX33" fmla="*/ 1314734 w 3830472"/>
                <a:gd name="connsiteY33" fmla="*/ 2929720 h 3202675"/>
                <a:gd name="connsiteX34" fmla="*/ 1351128 w 3830472"/>
                <a:gd name="connsiteY34" fmla="*/ 2947917 h 3202675"/>
                <a:gd name="connsiteX35" fmla="*/ 1355677 w 3830472"/>
                <a:gd name="connsiteY35" fmla="*/ 2984311 h 3202675"/>
                <a:gd name="connsiteX36" fmla="*/ 1701421 w 3830472"/>
                <a:gd name="connsiteY36" fmla="*/ 2988860 h 3202675"/>
                <a:gd name="connsiteX37" fmla="*/ 1710519 w 3830472"/>
                <a:gd name="connsiteY37" fmla="*/ 3093493 h 3202675"/>
                <a:gd name="connsiteX38" fmla="*/ 2197289 w 3830472"/>
                <a:gd name="connsiteY38" fmla="*/ 3088944 h 3202675"/>
                <a:gd name="connsiteX39" fmla="*/ 2192740 w 3830472"/>
                <a:gd name="connsiteY39" fmla="*/ 2979761 h 3202675"/>
                <a:gd name="connsiteX40" fmla="*/ 2306472 w 3830472"/>
                <a:gd name="connsiteY40" fmla="*/ 2979761 h 3202675"/>
                <a:gd name="connsiteX41" fmla="*/ 2315570 w 3830472"/>
                <a:gd name="connsiteY41" fmla="*/ 3088944 h 3202675"/>
                <a:gd name="connsiteX42" fmla="*/ 2643116 w 3830472"/>
                <a:gd name="connsiteY42" fmla="*/ 3075296 h 3202675"/>
                <a:gd name="connsiteX43" fmla="*/ 2634018 w 3830472"/>
                <a:gd name="connsiteY43" fmla="*/ 2979761 h 3202675"/>
                <a:gd name="connsiteX44" fmla="*/ 2670412 w 3830472"/>
                <a:gd name="connsiteY44" fmla="*/ 2997958 h 3202675"/>
                <a:gd name="connsiteX45" fmla="*/ 2702257 w 3830472"/>
                <a:gd name="connsiteY45" fmla="*/ 2975212 h 3202675"/>
                <a:gd name="connsiteX46" fmla="*/ 2761397 w 3830472"/>
                <a:gd name="connsiteY46" fmla="*/ 2975212 h 3202675"/>
                <a:gd name="connsiteX47" fmla="*/ 2765946 w 3830472"/>
                <a:gd name="connsiteY47" fmla="*/ 3066197 h 3202675"/>
                <a:gd name="connsiteX48" fmla="*/ 2770495 w 3830472"/>
                <a:gd name="connsiteY48" fmla="*/ 3084394 h 3202675"/>
                <a:gd name="connsiteX49" fmla="*/ 2870579 w 3830472"/>
                <a:gd name="connsiteY49" fmla="*/ 3084394 h 3202675"/>
                <a:gd name="connsiteX50" fmla="*/ 2875128 w 3830472"/>
                <a:gd name="connsiteY50" fmla="*/ 3193576 h 3202675"/>
                <a:gd name="connsiteX51" fmla="*/ 3007057 w 3830472"/>
                <a:gd name="connsiteY51" fmla="*/ 3189027 h 3202675"/>
                <a:gd name="connsiteX52" fmla="*/ 3084394 w 3830472"/>
                <a:gd name="connsiteY52" fmla="*/ 3038902 h 3202675"/>
                <a:gd name="connsiteX53" fmla="*/ 3161731 w 3830472"/>
                <a:gd name="connsiteY53" fmla="*/ 3038902 h 3202675"/>
                <a:gd name="connsiteX54" fmla="*/ 3161731 w 3830472"/>
                <a:gd name="connsiteY54" fmla="*/ 3020705 h 3202675"/>
                <a:gd name="connsiteX55" fmla="*/ 3257266 w 3830472"/>
                <a:gd name="connsiteY55" fmla="*/ 3016155 h 3202675"/>
                <a:gd name="connsiteX56" fmla="*/ 3257266 w 3830472"/>
                <a:gd name="connsiteY56" fmla="*/ 2861481 h 3202675"/>
                <a:gd name="connsiteX57" fmla="*/ 3275463 w 3830472"/>
                <a:gd name="connsiteY57" fmla="*/ 2843284 h 3202675"/>
                <a:gd name="connsiteX58" fmla="*/ 3430137 w 3830472"/>
                <a:gd name="connsiteY58" fmla="*/ 2843284 h 3202675"/>
                <a:gd name="connsiteX59" fmla="*/ 3516573 w 3830472"/>
                <a:gd name="connsiteY59" fmla="*/ 2952466 h 3202675"/>
                <a:gd name="connsiteX60" fmla="*/ 3666698 w 3830472"/>
                <a:gd name="connsiteY60" fmla="*/ 2952466 h 3202675"/>
                <a:gd name="connsiteX61" fmla="*/ 3653051 w 3830472"/>
                <a:gd name="connsiteY61" fmla="*/ 2875129 h 3202675"/>
                <a:gd name="connsiteX62" fmla="*/ 3721289 w 3830472"/>
                <a:gd name="connsiteY62" fmla="*/ 2779594 h 3202675"/>
                <a:gd name="connsiteX63" fmla="*/ 3775880 w 3830472"/>
                <a:gd name="connsiteY63" fmla="*/ 2779594 h 3202675"/>
                <a:gd name="connsiteX64" fmla="*/ 3757683 w 3830472"/>
                <a:gd name="connsiteY64" fmla="*/ 2747749 h 3202675"/>
                <a:gd name="connsiteX65" fmla="*/ 3803176 w 3830472"/>
                <a:gd name="connsiteY65" fmla="*/ 2729552 h 3202675"/>
                <a:gd name="connsiteX66" fmla="*/ 3830472 w 3830472"/>
                <a:gd name="connsiteY66" fmla="*/ 2693158 h 3202675"/>
                <a:gd name="connsiteX67" fmla="*/ 3794077 w 3830472"/>
                <a:gd name="connsiteY67" fmla="*/ 2652215 h 3202675"/>
                <a:gd name="connsiteX68" fmla="*/ 3716740 w 3830472"/>
                <a:gd name="connsiteY68" fmla="*/ 2624920 h 3202675"/>
                <a:gd name="connsiteX69" fmla="*/ 3725839 w 3830472"/>
                <a:gd name="connsiteY69" fmla="*/ 2579427 h 3202675"/>
                <a:gd name="connsiteX70" fmla="*/ 3748585 w 3830472"/>
                <a:gd name="connsiteY70" fmla="*/ 2520287 h 3202675"/>
                <a:gd name="connsiteX71" fmla="*/ 3748585 w 3830472"/>
                <a:gd name="connsiteY71" fmla="*/ 2456597 h 3202675"/>
                <a:gd name="connsiteX72" fmla="*/ 3716740 w 3830472"/>
                <a:gd name="connsiteY72" fmla="*/ 2447499 h 3202675"/>
                <a:gd name="connsiteX73" fmla="*/ 3712191 w 3830472"/>
                <a:gd name="connsiteY73" fmla="*/ 2365612 h 3202675"/>
                <a:gd name="connsiteX74" fmla="*/ 3630304 w 3830472"/>
                <a:gd name="connsiteY74" fmla="*/ 2265529 h 3202675"/>
                <a:gd name="connsiteX75" fmla="*/ 3603009 w 3830472"/>
                <a:gd name="connsiteY75" fmla="*/ 2206388 h 3202675"/>
                <a:gd name="connsiteX76" fmla="*/ 3603009 w 3830472"/>
                <a:gd name="connsiteY76" fmla="*/ 2192741 h 3202675"/>
                <a:gd name="connsiteX77" fmla="*/ 3584812 w 3830472"/>
                <a:gd name="connsiteY77" fmla="*/ 2142699 h 3202675"/>
                <a:gd name="connsiteX78" fmla="*/ 3575713 w 3830472"/>
                <a:gd name="connsiteY78" fmla="*/ 2115403 h 3202675"/>
                <a:gd name="connsiteX79" fmla="*/ 3584812 w 3830472"/>
                <a:gd name="connsiteY79" fmla="*/ 2079009 h 3202675"/>
                <a:gd name="connsiteX80" fmla="*/ 3566615 w 3830472"/>
                <a:gd name="connsiteY80" fmla="*/ 2056263 h 3202675"/>
                <a:gd name="connsiteX81" fmla="*/ 3571164 w 3830472"/>
                <a:gd name="connsiteY81" fmla="*/ 2038066 h 3202675"/>
                <a:gd name="connsiteX82" fmla="*/ 3530221 w 3830472"/>
                <a:gd name="connsiteY82" fmla="*/ 1992573 h 3202675"/>
                <a:gd name="connsiteX83" fmla="*/ 3539319 w 3830472"/>
                <a:gd name="connsiteY83" fmla="*/ 1933433 h 3202675"/>
                <a:gd name="connsiteX84" fmla="*/ 3512024 w 3830472"/>
                <a:gd name="connsiteY84" fmla="*/ 1928884 h 3202675"/>
                <a:gd name="connsiteX85" fmla="*/ 3161731 w 3830472"/>
                <a:gd name="connsiteY85" fmla="*/ 0 h 3202675"/>
                <a:gd name="connsiteX86" fmla="*/ 3161731 w 3830472"/>
                <a:gd name="connsiteY86" fmla="*/ 0 h 3202675"/>
                <a:gd name="connsiteX0" fmla="*/ 300251 w 3830472"/>
                <a:gd name="connsiteY0" fmla="*/ 248628 h 3383064"/>
                <a:gd name="connsiteX1" fmla="*/ 0 w 3830472"/>
                <a:gd name="connsiteY1" fmla="*/ 2828055 h 3383064"/>
                <a:gd name="connsiteX2" fmla="*/ 527713 w 3830472"/>
                <a:gd name="connsiteY2" fmla="*/ 2823506 h 3383064"/>
                <a:gd name="connsiteX3" fmla="*/ 532263 w 3830472"/>
                <a:gd name="connsiteY3" fmla="*/ 2864449 h 3383064"/>
                <a:gd name="connsiteX4" fmla="*/ 486770 w 3830472"/>
                <a:gd name="connsiteY4" fmla="*/ 2846252 h 3383064"/>
                <a:gd name="connsiteX5" fmla="*/ 454925 w 3830472"/>
                <a:gd name="connsiteY5" fmla="*/ 2850801 h 3383064"/>
                <a:gd name="connsiteX6" fmla="*/ 445827 w 3830472"/>
                <a:gd name="connsiteY6" fmla="*/ 2909941 h 3383064"/>
                <a:gd name="connsiteX7" fmla="*/ 459474 w 3830472"/>
                <a:gd name="connsiteY7" fmla="*/ 2978180 h 3383064"/>
                <a:gd name="connsiteX8" fmla="*/ 459474 w 3830472"/>
                <a:gd name="connsiteY8" fmla="*/ 3032771 h 3383064"/>
                <a:gd name="connsiteX9" fmla="*/ 423080 w 3830472"/>
                <a:gd name="connsiteY9" fmla="*/ 3041870 h 3383064"/>
                <a:gd name="connsiteX10" fmla="*/ 404883 w 3830472"/>
                <a:gd name="connsiteY10" fmla="*/ 3091912 h 3383064"/>
                <a:gd name="connsiteX11" fmla="*/ 413982 w 3830472"/>
                <a:gd name="connsiteY11" fmla="*/ 3091912 h 3383064"/>
                <a:gd name="connsiteX12" fmla="*/ 391236 w 3830472"/>
                <a:gd name="connsiteY12" fmla="*/ 3141953 h 3383064"/>
                <a:gd name="connsiteX13" fmla="*/ 359391 w 3830472"/>
                <a:gd name="connsiteY13" fmla="*/ 3141953 h 3383064"/>
                <a:gd name="connsiteX14" fmla="*/ 327546 w 3830472"/>
                <a:gd name="connsiteY14" fmla="*/ 3141953 h 3383064"/>
                <a:gd name="connsiteX15" fmla="*/ 345743 w 3830472"/>
                <a:gd name="connsiteY15" fmla="*/ 3201094 h 3383064"/>
                <a:gd name="connsiteX16" fmla="*/ 363940 w 3830472"/>
                <a:gd name="connsiteY16" fmla="*/ 3219291 h 3383064"/>
                <a:gd name="connsiteX17" fmla="*/ 400334 w 3830472"/>
                <a:gd name="connsiteY17" fmla="*/ 3232938 h 3383064"/>
                <a:gd name="connsiteX18" fmla="*/ 818866 w 3830472"/>
                <a:gd name="connsiteY18" fmla="*/ 3237488 h 3383064"/>
                <a:gd name="connsiteX19" fmla="*/ 827964 w 3830472"/>
                <a:gd name="connsiteY19" fmla="*/ 3383064 h 3383064"/>
                <a:gd name="connsiteX20" fmla="*/ 868907 w 3830472"/>
                <a:gd name="connsiteY20" fmla="*/ 3383064 h 3383064"/>
                <a:gd name="connsiteX21" fmla="*/ 978089 w 3830472"/>
                <a:gd name="connsiteY21" fmla="*/ 3046419 h 3383064"/>
                <a:gd name="connsiteX22" fmla="*/ 987188 w 3830472"/>
                <a:gd name="connsiteY22" fmla="*/ 2909941 h 3383064"/>
                <a:gd name="connsiteX23" fmla="*/ 996286 w 3830472"/>
                <a:gd name="connsiteY23" fmla="*/ 2878097 h 3383064"/>
                <a:gd name="connsiteX24" fmla="*/ 1064525 w 3830472"/>
                <a:gd name="connsiteY24" fmla="*/ 2882646 h 3383064"/>
                <a:gd name="connsiteX25" fmla="*/ 1087272 w 3830472"/>
                <a:gd name="connsiteY25" fmla="*/ 2928138 h 3383064"/>
                <a:gd name="connsiteX26" fmla="*/ 1123666 w 3830472"/>
                <a:gd name="connsiteY26" fmla="*/ 2932688 h 3383064"/>
                <a:gd name="connsiteX27" fmla="*/ 1150961 w 3830472"/>
                <a:gd name="connsiteY27" fmla="*/ 2964533 h 3383064"/>
                <a:gd name="connsiteX28" fmla="*/ 1155510 w 3830472"/>
                <a:gd name="connsiteY28" fmla="*/ 2978180 h 3383064"/>
                <a:gd name="connsiteX29" fmla="*/ 1187355 w 3830472"/>
                <a:gd name="connsiteY29" fmla="*/ 2978180 h 3383064"/>
                <a:gd name="connsiteX30" fmla="*/ 1214651 w 3830472"/>
                <a:gd name="connsiteY30" fmla="*/ 3019124 h 3383064"/>
                <a:gd name="connsiteX31" fmla="*/ 1260143 w 3830472"/>
                <a:gd name="connsiteY31" fmla="*/ 3046419 h 3383064"/>
                <a:gd name="connsiteX32" fmla="*/ 1296537 w 3830472"/>
                <a:gd name="connsiteY32" fmla="*/ 3091912 h 3383064"/>
                <a:gd name="connsiteX33" fmla="*/ 1314734 w 3830472"/>
                <a:gd name="connsiteY33" fmla="*/ 3110109 h 3383064"/>
                <a:gd name="connsiteX34" fmla="*/ 1351128 w 3830472"/>
                <a:gd name="connsiteY34" fmla="*/ 3128306 h 3383064"/>
                <a:gd name="connsiteX35" fmla="*/ 1355677 w 3830472"/>
                <a:gd name="connsiteY35" fmla="*/ 3164700 h 3383064"/>
                <a:gd name="connsiteX36" fmla="*/ 1701421 w 3830472"/>
                <a:gd name="connsiteY36" fmla="*/ 3169249 h 3383064"/>
                <a:gd name="connsiteX37" fmla="*/ 1710519 w 3830472"/>
                <a:gd name="connsiteY37" fmla="*/ 3273882 h 3383064"/>
                <a:gd name="connsiteX38" fmla="*/ 2197289 w 3830472"/>
                <a:gd name="connsiteY38" fmla="*/ 3269333 h 3383064"/>
                <a:gd name="connsiteX39" fmla="*/ 2192740 w 3830472"/>
                <a:gd name="connsiteY39" fmla="*/ 3160150 h 3383064"/>
                <a:gd name="connsiteX40" fmla="*/ 2306472 w 3830472"/>
                <a:gd name="connsiteY40" fmla="*/ 3160150 h 3383064"/>
                <a:gd name="connsiteX41" fmla="*/ 2315570 w 3830472"/>
                <a:gd name="connsiteY41" fmla="*/ 3269333 h 3383064"/>
                <a:gd name="connsiteX42" fmla="*/ 2643116 w 3830472"/>
                <a:gd name="connsiteY42" fmla="*/ 3255685 h 3383064"/>
                <a:gd name="connsiteX43" fmla="*/ 2634018 w 3830472"/>
                <a:gd name="connsiteY43" fmla="*/ 3160150 h 3383064"/>
                <a:gd name="connsiteX44" fmla="*/ 2670412 w 3830472"/>
                <a:gd name="connsiteY44" fmla="*/ 3178347 h 3383064"/>
                <a:gd name="connsiteX45" fmla="*/ 2702257 w 3830472"/>
                <a:gd name="connsiteY45" fmla="*/ 3155601 h 3383064"/>
                <a:gd name="connsiteX46" fmla="*/ 2761397 w 3830472"/>
                <a:gd name="connsiteY46" fmla="*/ 3155601 h 3383064"/>
                <a:gd name="connsiteX47" fmla="*/ 2765946 w 3830472"/>
                <a:gd name="connsiteY47" fmla="*/ 3246586 h 3383064"/>
                <a:gd name="connsiteX48" fmla="*/ 2770495 w 3830472"/>
                <a:gd name="connsiteY48" fmla="*/ 3264783 h 3383064"/>
                <a:gd name="connsiteX49" fmla="*/ 2870579 w 3830472"/>
                <a:gd name="connsiteY49" fmla="*/ 3264783 h 3383064"/>
                <a:gd name="connsiteX50" fmla="*/ 2875128 w 3830472"/>
                <a:gd name="connsiteY50" fmla="*/ 3373965 h 3383064"/>
                <a:gd name="connsiteX51" fmla="*/ 3007057 w 3830472"/>
                <a:gd name="connsiteY51" fmla="*/ 3369416 h 3383064"/>
                <a:gd name="connsiteX52" fmla="*/ 3084394 w 3830472"/>
                <a:gd name="connsiteY52" fmla="*/ 3219291 h 3383064"/>
                <a:gd name="connsiteX53" fmla="*/ 3161731 w 3830472"/>
                <a:gd name="connsiteY53" fmla="*/ 3219291 h 3383064"/>
                <a:gd name="connsiteX54" fmla="*/ 3161731 w 3830472"/>
                <a:gd name="connsiteY54" fmla="*/ 3201094 h 3383064"/>
                <a:gd name="connsiteX55" fmla="*/ 3257266 w 3830472"/>
                <a:gd name="connsiteY55" fmla="*/ 3196544 h 3383064"/>
                <a:gd name="connsiteX56" fmla="*/ 3257266 w 3830472"/>
                <a:gd name="connsiteY56" fmla="*/ 3041870 h 3383064"/>
                <a:gd name="connsiteX57" fmla="*/ 3275463 w 3830472"/>
                <a:gd name="connsiteY57" fmla="*/ 3023673 h 3383064"/>
                <a:gd name="connsiteX58" fmla="*/ 3430137 w 3830472"/>
                <a:gd name="connsiteY58" fmla="*/ 3023673 h 3383064"/>
                <a:gd name="connsiteX59" fmla="*/ 3516573 w 3830472"/>
                <a:gd name="connsiteY59" fmla="*/ 3132855 h 3383064"/>
                <a:gd name="connsiteX60" fmla="*/ 3666698 w 3830472"/>
                <a:gd name="connsiteY60" fmla="*/ 3132855 h 3383064"/>
                <a:gd name="connsiteX61" fmla="*/ 3653051 w 3830472"/>
                <a:gd name="connsiteY61" fmla="*/ 3055518 h 3383064"/>
                <a:gd name="connsiteX62" fmla="*/ 3721289 w 3830472"/>
                <a:gd name="connsiteY62" fmla="*/ 2959983 h 3383064"/>
                <a:gd name="connsiteX63" fmla="*/ 3775880 w 3830472"/>
                <a:gd name="connsiteY63" fmla="*/ 2959983 h 3383064"/>
                <a:gd name="connsiteX64" fmla="*/ 3757683 w 3830472"/>
                <a:gd name="connsiteY64" fmla="*/ 2928138 h 3383064"/>
                <a:gd name="connsiteX65" fmla="*/ 3803176 w 3830472"/>
                <a:gd name="connsiteY65" fmla="*/ 2909941 h 3383064"/>
                <a:gd name="connsiteX66" fmla="*/ 3830472 w 3830472"/>
                <a:gd name="connsiteY66" fmla="*/ 2873547 h 3383064"/>
                <a:gd name="connsiteX67" fmla="*/ 3794077 w 3830472"/>
                <a:gd name="connsiteY67" fmla="*/ 2832604 h 3383064"/>
                <a:gd name="connsiteX68" fmla="*/ 3716740 w 3830472"/>
                <a:gd name="connsiteY68" fmla="*/ 2805309 h 3383064"/>
                <a:gd name="connsiteX69" fmla="*/ 3725839 w 3830472"/>
                <a:gd name="connsiteY69" fmla="*/ 2759816 h 3383064"/>
                <a:gd name="connsiteX70" fmla="*/ 3748585 w 3830472"/>
                <a:gd name="connsiteY70" fmla="*/ 2700676 h 3383064"/>
                <a:gd name="connsiteX71" fmla="*/ 3748585 w 3830472"/>
                <a:gd name="connsiteY71" fmla="*/ 2636986 h 3383064"/>
                <a:gd name="connsiteX72" fmla="*/ 3716740 w 3830472"/>
                <a:gd name="connsiteY72" fmla="*/ 2627888 h 3383064"/>
                <a:gd name="connsiteX73" fmla="*/ 3712191 w 3830472"/>
                <a:gd name="connsiteY73" fmla="*/ 2546001 h 3383064"/>
                <a:gd name="connsiteX74" fmla="*/ 3630304 w 3830472"/>
                <a:gd name="connsiteY74" fmla="*/ 2445918 h 3383064"/>
                <a:gd name="connsiteX75" fmla="*/ 3603009 w 3830472"/>
                <a:gd name="connsiteY75" fmla="*/ 2386777 h 3383064"/>
                <a:gd name="connsiteX76" fmla="*/ 3603009 w 3830472"/>
                <a:gd name="connsiteY76" fmla="*/ 2373130 h 3383064"/>
                <a:gd name="connsiteX77" fmla="*/ 3584812 w 3830472"/>
                <a:gd name="connsiteY77" fmla="*/ 2323088 h 3383064"/>
                <a:gd name="connsiteX78" fmla="*/ 3575713 w 3830472"/>
                <a:gd name="connsiteY78" fmla="*/ 2295792 h 3383064"/>
                <a:gd name="connsiteX79" fmla="*/ 3584812 w 3830472"/>
                <a:gd name="connsiteY79" fmla="*/ 2259398 h 3383064"/>
                <a:gd name="connsiteX80" fmla="*/ 3566615 w 3830472"/>
                <a:gd name="connsiteY80" fmla="*/ 2236652 h 3383064"/>
                <a:gd name="connsiteX81" fmla="*/ 3571164 w 3830472"/>
                <a:gd name="connsiteY81" fmla="*/ 2218455 h 3383064"/>
                <a:gd name="connsiteX82" fmla="*/ 3530221 w 3830472"/>
                <a:gd name="connsiteY82" fmla="*/ 2172962 h 3383064"/>
                <a:gd name="connsiteX83" fmla="*/ 3539319 w 3830472"/>
                <a:gd name="connsiteY83" fmla="*/ 2113822 h 3383064"/>
                <a:gd name="connsiteX84" fmla="*/ 3512024 w 3830472"/>
                <a:gd name="connsiteY84" fmla="*/ 2109273 h 3383064"/>
                <a:gd name="connsiteX85" fmla="*/ 3161731 w 3830472"/>
                <a:gd name="connsiteY85" fmla="*/ 180389 h 3383064"/>
                <a:gd name="connsiteX86" fmla="*/ 3142681 w 3830472"/>
                <a:gd name="connsiteY86" fmla="*/ 54183 h 3383064"/>
                <a:gd name="connsiteX0" fmla="*/ 300251 w 3830472"/>
                <a:gd name="connsiteY0" fmla="*/ 260888 h 3395324"/>
                <a:gd name="connsiteX1" fmla="*/ 0 w 3830472"/>
                <a:gd name="connsiteY1" fmla="*/ 2840315 h 3395324"/>
                <a:gd name="connsiteX2" fmla="*/ 527713 w 3830472"/>
                <a:gd name="connsiteY2" fmla="*/ 2835766 h 3395324"/>
                <a:gd name="connsiteX3" fmla="*/ 532263 w 3830472"/>
                <a:gd name="connsiteY3" fmla="*/ 2876709 h 3395324"/>
                <a:gd name="connsiteX4" fmla="*/ 486770 w 3830472"/>
                <a:gd name="connsiteY4" fmla="*/ 2858512 h 3395324"/>
                <a:gd name="connsiteX5" fmla="*/ 454925 w 3830472"/>
                <a:gd name="connsiteY5" fmla="*/ 2863061 h 3395324"/>
                <a:gd name="connsiteX6" fmla="*/ 445827 w 3830472"/>
                <a:gd name="connsiteY6" fmla="*/ 2922201 h 3395324"/>
                <a:gd name="connsiteX7" fmla="*/ 459474 w 3830472"/>
                <a:gd name="connsiteY7" fmla="*/ 2990440 h 3395324"/>
                <a:gd name="connsiteX8" fmla="*/ 459474 w 3830472"/>
                <a:gd name="connsiteY8" fmla="*/ 3045031 h 3395324"/>
                <a:gd name="connsiteX9" fmla="*/ 423080 w 3830472"/>
                <a:gd name="connsiteY9" fmla="*/ 3054130 h 3395324"/>
                <a:gd name="connsiteX10" fmla="*/ 404883 w 3830472"/>
                <a:gd name="connsiteY10" fmla="*/ 3104172 h 3395324"/>
                <a:gd name="connsiteX11" fmla="*/ 413982 w 3830472"/>
                <a:gd name="connsiteY11" fmla="*/ 3104172 h 3395324"/>
                <a:gd name="connsiteX12" fmla="*/ 391236 w 3830472"/>
                <a:gd name="connsiteY12" fmla="*/ 3154213 h 3395324"/>
                <a:gd name="connsiteX13" fmla="*/ 359391 w 3830472"/>
                <a:gd name="connsiteY13" fmla="*/ 3154213 h 3395324"/>
                <a:gd name="connsiteX14" fmla="*/ 327546 w 3830472"/>
                <a:gd name="connsiteY14" fmla="*/ 3154213 h 3395324"/>
                <a:gd name="connsiteX15" fmla="*/ 345743 w 3830472"/>
                <a:gd name="connsiteY15" fmla="*/ 3213354 h 3395324"/>
                <a:gd name="connsiteX16" fmla="*/ 363940 w 3830472"/>
                <a:gd name="connsiteY16" fmla="*/ 3231551 h 3395324"/>
                <a:gd name="connsiteX17" fmla="*/ 400334 w 3830472"/>
                <a:gd name="connsiteY17" fmla="*/ 3245198 h 3395324"/>
                <a:gd name="connsiteX18" fmla="*/ 818866 w 3830472"/>
                <a:gd name="connsiteY18" fmla="*/ 3249748 h 3395324"/>
                <a:gd name="connsiteX19" fmla="*/ 827964 w 3830472"/>
                <a:gd name="connsiteY19" fmla="*/ 3395324 h 3395324"/>
                <a:gd name="connsiteX20" fmla="*/ 868907 w 3830472"/>
                <a:gd name="connsiteY20" fmla="*/ 3395324 h 3395324"/>
                <a:gd name="connsiteX21" fmla="*/ 978089 w 3830472"/>
                <a:gd name="connsiteY21" fmla="*/ 3058679 h 3395324"/>
                <a:gd name="connsiteX22" fmla="*/ 987188 w 3830472"/>
                <a:gd name="connsiteY22" fmla="*/ 2922201 h 3395324"/>
                <a:gd name="connsiteX23" fmla="*/ 996286 w 3830472"/>
                <a:gd name="connsiteY23" fmla="*/ 2890357 h 3395324"/>
                <a:gd name="connsiteX24" fmla="*/ 1064525 w 3830472"/>
                <a:gd name="connsiteY24" fmla="*/ 2894906 h 3395324"/>
                <a:gd name="connsiteX25" fmla="*/ 1087272 w 3830472"/>
                <a:gd name="connsiteY25" fmla="*/ 2940398 h 3395324"/>
                <a:gd name="connsiteX26" fmla="*/ 1123666 w 3830472"/>
                <a:gd name="connsiteY26" fmla="*/ 2944948 h 3395324"/>
                <a:gd name="connsiteX27" fmla="*/ 1150961 w 3830472"/>
                <a:gd name="connsiteY27" fmla="*/ 2976793 h 3395324"/>
                <a:gd name="connsiteX28" fmla="*/ 1155510 w 3830472"/>
                <a:gd name="connsiteY28" fmla="*/ 2990440 h 3395324"/>
                <a:gd name="connsiteX29" fmla="*/ 1187355 w 3830472"/>
                <a:gd name="connsiteY29" fmla="*/ 2990440 h 3395324"/>
                <a:gd name="connsiteX30" fmla="*/ 1214651 w 3830472"/>
                <a:gd name="connsiteY30" fmla="*/ 3031384 h 3395324"/>
                <a:gd name="connsiteX31" fmla="*/ 1260143 w 3830472"/>
                <a:gd name="connsiteY31" fmla="*/ 3058679 h 3395324"/>
                <a:gd name="connsiteX32" fmla="*/ 1296537 w 3830472"/>
                <a:gd name="connsiteY32" fmla="*/ 3104172 h 3395324"/>
                <a:gd name="connsiteX33" fmla="*/ 1314734 w 3830472"/>
                <a:gd name="connsiteY33" fmla="*/ 3122369 h 3395324"/>
                <a:gd name="connsiteX34" fmla="*/ 1351128 w 3830472"/>
                <a:gd name="connsiteY34" fmla="*/ 3140566 h 3395324"/>
                <a:gd name="connsiteX35" fmla="*/ 1355677 w 3830472"/>
                <a:gd name="connsiteY35" fmla="*/ 3176960 h 3395324"/>
                <a:gd name="connsiteX36" fmla="*/ 1701421 w 3830472"/>
                <a:gd name="connsiteY36" fmla="*/ 3181509 h 3395324"/>
                <a:gd name="connsiteX37" fmla="*/ 1710519 w 3830472"/>
                <a:gd name="connsiteY37" fmla="*/ 3286142 h 3395324"/>
                <a:gd name="connsiteX38" fmla="*/ 2197289 w 3830472"/>
                <a:gd name="connsiteY38" fmla="*/ 3281593 h 3395324"/>
                <a:gd name="connsiteX39" fmla="*/ 2192740 w 3830472"/>
                <a:gd name="connsiteY39" fmla="*/ 3172410 h 3395324"/>
                <a:gd name="connsiteX40" fmla="*/ 2306472 w 3830472"/>
                <a:gd name="connsiteY40" fmla="*/ 3172410 h 3395324"/>
                <a:gd name="connsiteX41" fmla="*/ 2315570 w 3830472"/>
                <a:gd name="connsiteY41" fmla="*/ 3281593 h 3395324"/>
                <a:gd name="connsiteX42" fmla="*/ 2643116 w 3830472"/>
                <a:gd name="connsiteY42" fmla="*/ 3267945 h 3395324"/>
                <a:gd name="connsiteX43" fmla="*/ 2634018 w 3830472"/>
                <a:gd name="connsiteY43" fmla="*/ 3172410 h 3395324"/>
                <a:gd name="connsiteX44" fmla="*/ 2670412 w 3830472"/>
                <a:gd name="connsiteY44" fmla="*/ 3190607 h 3395324"/>
                <a:gd name="connsiteX45" fmla="*/ 2702257 w 3830472"/>
                <a:gd name="connsiteY45" fmla="*/ 3167861 h 3395324"/>
                <a:gd name="connsiteX46" fmla="*/ 2761397 w 3830472"/>
                <a:gd name="connsiteY46" fmla="*/ 3167861 h 3395324"/>
                <a:gd name="connsiteX47" fmla="*/ 2765946 w 3830472"/>
                <a:gd name="connsiteY47" fmla="*/ 3258846 h 3395324"/>
                <a:gd name="connsiteX48" fmla="*/ 2770495 w 3830472"/>
                <a:gd name="connsiteY48" fmla="*/ 3277043 h 3395324"/>
                <a:gd name="connsiteX49" fmla="*/ 2870579 w 3830472"/>
                <a:gd name="connsiteY49" fmla="*/ 3277043 h 3395324"/>
                <a:gd name="connsiteX50" fmla="*/ 2875128 w 3830472"/>
                <a:gd name="connsiteY50" fmla="*/ 3386225 h 3395324"/>
                <a:gd name="connsiteX51" fmla="*/ 3007057 w 3830472"/>
                <a:gd name="connsiteY51" fmla="*/ 3381676 h 3395324"/>
                <a:gd name="connsiteX52" fmla="*/ 3084394 w 3830472"/>
                <a:gd name="connsiteY52" fmla="*/ 3231551 h 3395324"/>
                <a:gd name="connsiteX53" fmla="*/ 3161731 w 3830472"/>
                <a:gd name="connsiteY53" fmla="*/ 3231551 h 3395324"/>
                <a:gd name="connsiteX54" fmla="*/ 3161731 w 3830472"/>
                <a:gd name="connsiteY54" fmla="*/ 3213354 h 3395324"/>
                <a:gd name="connsiteX55" fmla="*/ 3257266 w 3830472"/>
                <a:gd name="connsiteY55" fmla="*/ 3208804 h 3395324"/>
                <a:gd name="connsiteX56" fmla="*/ 3257266 w 3830472"/>
                <a:gd name="connsiteY56" fmla="*/ 3054130 h 3395324"/>
                <a:gd name="connsiteX57" fmla="*/ 3275463 w 3830472"/>
                <a:gd name="connsiteY57" fmla="*/ 3035933 h 3395324"/>
                <a:gd name="connsiteX58" fmla="*/ 3430137 w 3830472"/>
                <a:gd name="connsiteY58" fmla="*/ 3035933 h 3395324"/>
                <a:gd name="connsiteX59" fmla="*/ 3516573 w 3830472"/>
                <a:gd name="connsiteY59" fmla="*/ 3145115 h 3395324"/>
                <a:gd name="connsiteX60" fmla="*/ 3666698 w 3830472"/>
                <a:gd name="connsiteY60" fmla="*/ 3145115 h 3395324"/>
                <a:gd name="connsiteX61" fmla="*/ 3653051 w 3830472"/>
                <a:gd name="connsiteY61" fmla="*/ 3067778 h 3395324"/>
                <a:gd name="connsiteX62" fmla="*/ 3721289 w 3830472"/>
                <a:gd name="connsiteY62" fmla="*/ 2972243 h 3395324"/>
                <a:gd name="connsiteX63" fmla="*/ 3775880 w 3830472"/>
                <a:gd name="connsiteY63" fmla="*/ 2972243 h 3395324"/>
                <a:gd name="connsiteX64" fmla="*/ 3757683 w 3830472"/>
                <a:gd name="connsiteY64" fmla="*/ 2940398 h 3395324"/>
                <a:gd name="connsiteX65" fmla="*/ 3803176 w 3830472"/>
                <a:gd name="connsiteY65" fmla="*/ 2922201 h 3395324"/>
                <a:gd name="connsiteX66" fmla="*/ 3830472 w 3830472"/>
                <a:gd name="connsiteY66" fmla="*/ 2885807 h 3395324"/>
                <a:gd name="connsiteX67" fmla="*/ 3794077 w 3830472"/>
                <a:gd name="connsiteY67" fmla="*/ 2844864 h 3395324"/>
                <a:gd name="connsiteX68" fmla="*/ 3716740 w 3830472"/>
                <a:gd name="connsiteY68" fmla="*/ 2817569 h 3395324"/>
                <a:gd name="connsiteX69" fmla="*/ 3725839 w 3830472"/>
                <a:gd name="connsiteY69" fmla="*/ 2772076 h 3395324"/>
                <a:gd name="connsiteX70" fmla="*/ 3748585 w 3830472"/>
                <a:gd name="connsiteY70" fmla="*/ 2712936 h 3395324"/>
                <a:gd name="connsiteX71" fmla="*/ 3748585 w 3830472"/>
                <a:gd name="connsiteY71" fmla="*/ 2649246 h 3395324"/>
                <a:gd name="connsiteX72" fmla="*/ 3716740 w 3830472"/>
                <a:gd name="connsiteY72" fmla="*/ 2640148 h 3395324"/>
                <a:gd name="connsiteX73" fmla="*/ 3712191 w 3830472"/>
                <a:gd name="connsiteY73" fmla="*/ 2558261 h 3395324"/>
                <a:gd name="connsiteX74" fmla="*/ 3630304 w 3830472"/>
                <a:gd name="connsiteY74" fmla="*/ 2458178 h 3395324"/>
                <a:gd name="connsiteX75" fmla="*/ 3603009 w 3830472"/>
                <a:gd name="connsiteY75" fmla="*/ 2399037 h 3395324"/>
                <a:gd name="connsiteX76" fmla="*/ 3603009 w 3830472"/>
                <a:gd name="connsiteY76" fmla="*/ 2385390 h 3395324"/>
                <a:gd name="connsiteX77" fmla="*/ 3584812 w 3830472"/>
                <a:gd name="connsiteY77" fmla="*/ 2335348 h 3395324"/>
                <a:gd name="connsiteX78" fmla="*/ 3575713 w 3830472"/>
                <a:gd name="connsiteY78" fmla="*/ 2308052 h 3395324"/>
                <a:gd name="connsiteX79" fmla="*/ 3584812 w 3830472"/>
                <a:gd name="connsiteY79" fmla="*/ 2271658 h 3395324"/>
                <a:gd name="connsiteX80" fmla="*/ 3566615 w 3830472"/>
                <a:gd name="connsiteY80" fmla="*/ 2248912 h 3395324"/>
                <a:gd name="connsiteX81" fmla="*/ 3571164 w 3830472"/>
                <a:gd name="connsiteY81" fmla="*/ 2230715 h 3395324"/>
                <a:gd name="connsiteX82" fmla="*/ 3530221 w 3830472"/>
                <a:gd name="connsiteY82" fmla="*/ 2185222 h 3395324"/>
                <a:gd name="connsiteX83" fmla="*/ 3539319 w 3830472"/>
                <a:gd name="connsiteY83" fmla="*/ 2126082 h 3395324"/>
                <a:gd name="connsiteX84" fmla="*/ 3512024 w 3830472"/>
                <a:gd name="connsiteY84" fmla="*/ 2121533 h 3395324"/>
                <a:gd name="connsiteX85" fmla="*/ 3159349 w 3830472"/>
                <a:gd name="connsiteY85" fmla="*/ 173599 h 3395324"/>
                <a:gd name="connsiteX86" fmla="*/ 3142681 w 3830472"/>
                <a:gd name="connsiteY86" fmla="*/ 66443 h 3395324"/>
                <a:gd name="connsiteX0" fmla="*/ 300251 w 3830472"/>
                <a:gd name="connsiteY0" fmla="*/ 194445 h 3328881"/>
                <a:gd name="connsiteX1" fmla="*/ 0 w 3830472"/>
                <a:gd name="connsiteY1" fmla="*/ 2773872 h 3328881"/>
                <a:gd name="connsiteX2" fmla="*/ 527713 w 3830472"/>
                <a:gd name="connsiteY2" fmla="*/ 2769323 h 3328881"/>
                <a:gd name="connsiteX3" fmla="*/ 532263 w 3830472"/>
                <a:gd name="connsiteY3" fmla="*/ 2810266 h 3328881"/>
                <a:gd name="connsiteX4" fmla="*/ 486770 w 3830472"/>
                <a:gd name="connsiteY4" fmla="*/ 2792069 h 3328881"/>
                <a:gd name="connsiteX5" fmla="*/ 454925 w 3830472"/>
                <a:gd name="connsiteY5" fmla="*/ 2796618 h 3328881"/>
                <a:gd name="connsiteX6" fmla="*/ 445827 w 3830472"/>
                <a:gd name="connsiteY6" fmla="*/ 2855758 h 3328881"/>
                <a:gd name="connsiteX7" fmla="*/ 459474 w 3830472"/>
                <a:gd name="connsiteY7" fmla="*/ 2923997 h 3328881"/>
                <a:gd name="connsiteX8" fmla="*/ 459474 w 3830472"/>
                <a:gd name="connsiteY8" fmla="*/ 2978588 h 3328881"/>
                <a:gd name="connsiteX9" fmla="*/ 423080 w 3830472"/>
                <a:gd name="connsiteY9" fmla="*/ 2987687 h 3328881"/>
                <a:gd name="connsiteX10" fmla="*/ 404883 w 3830472"/>
                <a:gd name="connsiteY10" fmla="*/ 3037729 h 3328881"/>
                <a:gd name="connsiteX11" fmla="*/ 413982 w 3830472"/>
                <a:gd name="connsiteY11" fmla="*/ 3037729 h 3328881"/>
                <a:gd name="connsiteX12" fmla="*/ 391236 w 3830472"/>
                <a:gd name="connsiteY12" fmla="*/ 3087770 h 3328881"/>
                <a:gd name="connsiteX13" fmla="*/ 359391 w 3830472"/>
                <a:gd name="connsiteY13" fmla="*/ 3087770 h 3328881"/>
                <a:gd name="connsiteX14" fmla="*/ 327546 w 3830472"/>
                <a:gd name="connsiteY14" fmla="*/ 3087770 h 3328881"/>
                <a:gd name="connsiteX15" fmla="*/ 345743 w 3830472"/>
                <a:gd name="connsiteY15" fmla="*/ 3146911 h 3328881"/>
                <a:gd name="connsiteX16" fmla="*/ 363940 w 3830472"/>
                <a:gd name="connsiteY16" fmla="*/ 3165108 h 3328881"/>
                <a:gd name="connsiteX17" fmla="*/ 400334 w 3830472"/>
                <a:gd name="connsiteY17" fmla="*/ 3178755 h 3328881"/>
                <a:gd name="connsiteX18" fmla="*/ 818866 w 3830472"/>
                <a:gd name="connsiteY18" fmla="*/ 3183305 h 3328881"/>
                <a:gd name="connsiteX19" fmla="*/ 827964 w 3830472"/>
                <a:gd name="connsiteY19" fmla="*/ 3328881 h 3328881"/>
                <a:gd name="connsiteX20" fmla="*/ 868907 w 3830472"/>
                <a:gd name="connsiteY20" fmla="*/ 3328881 h 3328881"/>
                <a:gd name="connsiteX21" fmla="*/ 978089 w 3830472"/>
                <a:gd name="connsiteY21" fmla="*/ 2992236 h 3328881"/>
                <a:gd name="connsiteX22" fmla="*/ 987188 w 3830472"/>
                <a:gd name="connsiteY22" fmla="*/ 2855758 h 3328881"/>
                <a:gd name="connsiteX23" fmla="*/ 996286 w 3830472"/>
                <a:gd name="connsiteY23" fmla="*/ 2823914 h 3328881"/>
                <a:gd name="connsiteX24" fmla="*/ 1064525 w 3830472"/>
                <a:gd name="connsiteY24" fmla="*/ 2828463 h 3328881"/>
                <a:gd name="connsiteX25" fmla="*/ 1087272 w 3830472"/>
                <a:gd name="connsiteY25" fmla="*/ 2873955 h 3328881"/>
                <a:gd name="connsiteX26" fmla="*/ 1123666 w 3830472"/>
                <a:gd name="connsiteY26" fmla="*/ 2878505 h 3328881"/>
                <a:gd name="connsiteX27" fmla="*/ 1150961 w 3830472"/>
                <a:gd name="connsiteY27" fmla="*/ 2910350 h 3328881"/>
                <a:gd name="connsiteX28" fmla="*/ 1155510 w 3830472"/>
                <a:gd name="connsiteY28" fmla="*/ 2923997 h 3328881"/>
                <a:gd name="connsiteX29" fmla="*/ 1187355 w 3830472"/>
                <a:gd name="connsiteY29" fmla="*/ 2923997 h 3328881"/>
                <a:gd name="connsiteX30" fmla="*/ 1214651 w 3830472"/>
                <a:gd name="connsiteY30" fmla="*/ 2964941 h 3328881"/>
                <a:gd name="connsiteX31" fmla="*/ 1260143 w 3830472"/>
                <a:gd name="connsiteY31" fmla="*/ 2992236 h 3328881"/>
                <a:gd name="connsiteX32" fmla="*/ 1296537 w 3830472"/>
                <a:gd name="connsiteY32" fmla="*/ 3037729 h 3328881"/>
                <a:gd name="connsiteX33" fmla="*/ 1314734 w 3830472"/>
                <a:gd name="connsiteY33" fmla="*/ 3055926 h 3328881"/>
                <a:gd name="connsiteX34" fmla="*/ 1351128 w 3830472"/>
                <a:gd name="connsiteY34" fmla="*/ 3074123 h 3328881"/>
                <a:gd name="connsiteX35" fmla="*/ 1355677 w 3830472"/>
                <a:gd name="connsiteY35" fmla="*/ 3110517 h 3328881"/>
                <a:gd name="connsiteX36" fmla="*/ 1701421 w 3830472"/>
                <a:gd name="connsiteY36" fmla="*/ 3115066 h 3328881"/>
                <a:gd name="connsiteX37" fmla="*/ 1710519 w 3830472"/>
                <a:gd name="connsiteY37" fmla="*/ 3219699 h 3328881"/>
                <a:gd name="connsiteX38" fmla="*/ 2197289 w 3830472"/>
                <a:gd name="connsiteY38" fmla="*/ 3215150 h 3328881"/>
                <a:gd name="connsiteX39" fmla="*/ 2192740 w 3830472"/>
                <a:gd name="connsiteY39" fmla="*/ 3105967 h 3328881"/>
                <a:gd name="connsiteX40" fmla="*/ 2306472 w 3830472"/>
                <a:gd name="connsiteY40" fmla="*/ 3105967 h 3328881"/>
                <a:gd name="connsiteX41" fmla="*/ 2315570 w 3830472"/>
                <a:gd name="connsiteY41" fmla="*/ 3215150 h 3328881"/>
                <a:gd name="connsiteX42" fmla="*/ 2643116 w 3830472"/>
                <a:gd name="connsiteY42" fmla="*/ 3201502 h 3328881"/>
                <a:gd name="connsiteX43" fmla="*/ 2634018 w 3830472"/>
                <a:gd name="connsiteY43" fmla="*/ 3105967 h 3328881"/>
                <a:gd name="connsiteX44" fmla="*/ 2670412 w 3830472"/>
                <a:gd name="connsiteY44" fmla="*/ 3124164 h 3328881"/>
                <a:gd name="connsiteX45" fmla="*/ 2702257 w 3830472"/>
                <a:gd name="connsiteY45" fmla="*/ 3101418 h 3328881"/>
                <a:gd name="connsiteX46" fmla="*/ 2761397 w 3830472"/>
                <a:gd name="connsiteY46" fmla="*/ 3101418 h 3328881"/>
                <a:gd name="connsiteX47" fmla="*/ 2765946 w 3830472"/>
                <a:gd name="connsiteY47" fmla="*/ 3192403 h 3328881"/>
                <a:gd name="connsiteX48" fmla="*/ 2770495 w 3830472"/>
                <a:gd name="connsiteY48" fmla="*/ 3210600 h 3328881"/>
                <a:gd name="connsiteX49" fmla="*/ 2870579 w 3830472"/>
                <a:gd name="connsiteY49" fmla="*/ 3210600 h 3328881"/>
                <a:gd name="connsiteX50" fmla="*/ 2875128 w 3830472"/>
                <a:gd name="connsiteY50" fmla="*/ 3319782 h 3328881"/>
                <a:gd name="connsiteX51" fmla="*/ 3007057 w 3830472"/>
                <a:gd name="connsiteY51" fmla="*/ 3315233 h 3328881"/>
                <a:gd name="connsiteX52" fmla="*/ 3084394 w 3830472"/>
                <a:gd name="connsiteY52" fmla="*/ 3165108 h 3328881"/>
                <a:gd name="connsiteX53" fmla="*/ 3161731 w 3830472"/>
                <a:gd name="connsiteY53" fmla="*/ 3165108 h 3328881"/>
                <a:gd name="connsiteX54" fmla="*/ 3161731 w 3830472"/>
                <a:gd name="connsiteY54" fmla="*/ 3146911 h 3328881"/>
                <a:gd name="connsiteX55" fmla="*/ 3257266 w 3830472"/>
                <a:gd name="connsiteY55" fmla="*/ 3142361 h 3328881"/>
                <a:gd name="connsiteX56" fmla="*/ 3257266 w 3830472"/>
                <a:gd name="connsiteY56" fmla="*/ 2987687 h 3328881"/>
                <a:gd name="connsiteX57" fmla="*/ 3275463 w 3830472"/>
                <a:gd name="connsiteY57" fmla="*/ 2969490 h 3328881"/>
                <a:gd name="connsiteX58" fmla="*/ 3430137 w 3830472"/>
                <a:gd name="connsiteY58" fmla="*/ 2969490 h 3328881"/>
                <a:gd name="connsiteX59" fmla="*/ 3516573 w 3830472"/>
                <a:gd name="connsiteY59" fmla="*/ 3078672 h 3328881"/>
                <a:gd name="connsiteX60" fmla="*/ 3666698 w 3830472"/>
                <a:gd name="connsiteY60" fmla="*/ 3078672 h 3328881"/>
                <a:gd name="connsiteX61" fmla="*/ 3653051 w 3830472"/>
                <a:gd name="connsiteY61" fmla="*/ 3001335 h 3328881"/>
                <a:gd name="connsiteX62" fmla="*/ 3721289 w 3830472"/>
                <a:gd name="connsiteY62" fmla="*/ 2905800 h 3328881"/>
                <a:gd name="connsiteX63" fmla="*/ 3775880 w 3830472"/>
                <a:gd name="connsiteY63" fmla="*/ 2905800 h 3328881"/>
                <a:gd name="connsiteX64" fmla="*/ 3757683 w 3830472"/>
                <a:gd name="connsiteY64" fmla="*/ 2873955 h 3328881"/>
                <a:gd name="connsiteX65" fmla="*/ 3803176 w 3830472"/>
                <a:gd name="connsiteY65" fmla="*/ 2855758 h 3328881"/>
                <a:gd name="connsiteX66" fmla="*/ 3830472 w 3830472"/>
                <a:gd name="connsiteY66" fmla="*/ 2819364 h 3328881"/>
                <a:gd name="connsiteX67" fmla="*/ 3794077 w 3830472"/>
                <a:gd name="connsiteY67" fmla="*/ 2778421 h 3328881"/>
                <a:gd name="connsiteX68" fmla="*/ 3716740 w 3830472"/>
                <a:gd name="connsiteY68" fmla="*/ 2751126 h 3328881"/>
                <a:gd name="connsiteX69" fmla="*/ 3725839 w 3830472"/>
                <a:gd name="connsiteY69" fmla="*/ 2705633 h 3328881"/>
                <a:gd name="connsiteX70" fmla="*/ 3748585 w 3830472"/>
                <a:gd name="connsiteY70" fmla="*/ 2646493 h 3328881"/>
                <a:gd name="connsiteX71" fmla="*/ 3748585 w 3830472"/>
                <a:gd name="connsiteY71" fmla="*/ 2582803 h 3328881"/>
                <a:gd name="connsiteX72" fmla="*/ 3716740 w 3830472"/>
                <a:gd name="connsiteY72" fmla="*/ 2573705 h 3328881"/>
                <a:gd name="connsiteX73" fmla="*/ 3712191 w 3830472"/>
                <a:gd name="connsiteY73" fmla="*/ 2491818 h 3328881"/>
                <a:gd name="connsiteX74" fmla="*/ 3630304 w 3830472"/>
                <a:gd name="connsiteY74" fmla="*/ 2391735 h 3328881"/>
                <a:gd name="connsiteX75" fmla="*/ 3603009 w 3830472"/>
                <a:gd name="connsiteY75" fmla="*/ 2332594 h 3328881"/>
                <a:gd name="connsiteX76" fmla="*/ 3603009 w 3830472"/>
                <a:gd name="connsiteY76" fmla="*/ 2318947 h 3328881"/>
                <a:gd name="connsiteX77" fmla="*/ 3584812 w 3830472"/>
                <a:gd name="connsiteY77" fmla="*/ 2268905 h 3328881"/>
                <a:gd name="connsiteX78" fmla="*/ 3575713 w 3830472"/>
                <a:gd name="connsiteY78" fmla="*/ 2241609 h 3328881"/>
                <a:gd name="connsiteX79" fmla="*/ 3584812 w 3830472"/>
                <a:gd name="connsiteY79" fmla="*/ 2205215 h 3328881"/>
                <a:gd name="connsiteX80" fmla="*/ 3566615 w 3830472"/>
                <a:gd name="connsiteY80" fmla="*/ 2182469 h 3328881"/>
                <a:gd name="connsiteX81" fmla="*/ 3571164 w 3830472"/>
                <a:gd name="connsiteY81" fmla="*/ 2164272 h 3328881"/>
                <a:gd name="connsiteX82" fmla="*/ 3530221 w 3830472"/>
                <a:gd name="connsiteY82" fmla="*/ 2118779 h 3328881"/>
                <a:gd name="connsiteX83" fmla="*/ 3539319 w 3830472"/>
                <a:gd name="connsiteY83" fmla="*/ 2059639 h 3328881"/>
                <a:gd name="connsiteX84" fmla="*/ 3512024 w 3830472"/>
                <a:gd name="connsiteY84" fmla="*/ 2055090 h 3328881"/>
                <a:gd name="connsiteX85" fmla="*/ 3159349 w 3830472"/>
                <a:gd name="connsiteY85" fmla="*/ 107156 h 3328881"/>
                <a:gd name="connsiteX86" fmla="*/ 3142681 w 3830472"/>
                <a:gd name="connsiteY86" fmla="*/ 0 h 3328881"/>
                <a:gd name="connsiteX0" fmla="*/ 300251 w 3830472"/>
                <a:gd name="connsiteY0" fmla="*/ 260888 h 3395324"/>
                <a:gd name="connsiteX1" fmla="*/ 0 w 3830472"/>
                <a:gd name="connsiteY1" fmla="*/ 2840315 h 3395324"/>
                <a:gd name="connsiteX2" fmla="*/ 527713 w 3830472"/>
                <a:gd name="connsiteY2" fmla="*/ 2835766 h 3395324"/>
                <a:gd name="connsiteX3" fmla="*/ 532263 w 3830472"/>
                <a:gd name="connsiteY3" fmla="*/ 2876709 h 3395324"/>
                <a:gd name="connsiteX4" fmla="*/ 486770 w 3830472"/>
                <a:gd name="connsiteY4" fmla="*/ 2858512 h 3395324"/>
                <a:gd name="connsiteX5" fmla="*/ 454925 w 3830472"/>
                <a:gd name="connsiteY5" fmla="*/ 2863061 h 3395324"/>
                <a:gd name="connsiteX6" fmla="*/ 445827 w 3830472"/>
                <a:gd name="connsiteY6" fmla="*/ 2922201 h 3395324"/>
                <a:gd name="connsiteX7" fmla="*/ 459474 w 3830472"/>
                <a:gd name="connsiteY7" fmla="*/ 2990440 h 3395324"/>
                <a:gd name="connsiteX8" fmla="*/ 459474 w 3830472"/>
                <a:gd name="connsiteY8" fmla="*/ 3045031 h 3395324"/>
                <a:gd name="connsiteX9" fmla="*/ 423080 w 3830472"/>
                <a:gd name="connsiteY9" fmla="*/ 3054130 h 3395324"/>
                <a:gd name="connsiteX10" fmla="*/ 404883 w 3830472"/>
                <a:gd name="connsiteY10" fmla="*/ 3104172 h 3395324"/>
                <a:gd name="connsiteX11" fmla="*/ 413982 w 3830472"/>
                <a:gd name="connsiteY11" fmla="*/ 3104172 h 3395324"/>
                <a:gd name="connsiteX12" fmla="*/ 391236 w 3830472"/>
                <a:gd name="connsiteY12" fmla="*/ 3154213 h 3395324"/>
                <a:gd name="connsiteX13" fmla="*/ 359391 w 3830472"/>
                <a:gd name="connsiteY13" fmla="*/ 3154213 h 3395324"/>
                <a:gd name="connsiteX14" fmla="*/ 327546 w 3830472"/>
                <a:gd name="connsiteY14" fmla="*/ 3154213 h 3395324"/>
                <a:gd name="connsiteX15" fmla="*/ 345743 w 3830472"/>
                <a:gd name="connsiteY15" fmla="*/ 3213354 h 3395324"/>
                <a:gd name="connsiteX16" fmla="*/ 363940 w 3830472"/>
                <a:gd name="connsiteY16" fmla="*/ 3231551 h 3395324"/>
                <a:gd name="connsiteX17" fmla="*/ 400334 w 3830472"/>
                <a:gd name="connsiteY17" fmla="*/ 3245198 h 3395324"/>
                <a:gd name="connsiteX18" fmla="*/ 818866 w 3830472"/>
                <a:gd name="connsiteY18" fmla="*/ 3249748 h 3395324"/>
                <a:gd name="connsiteX19" fmla="*/ 827964 w 3830472"/>
                <a:gd name="connsiteY19" fmla="*/ 3395324 h 3395324"/>
                <a:gd name="connsiteX20" fmla="*/ 868907 w 3830472"/>
                <a:gd name="connsiteY20" fmla="*/ 3395324 h 3395324"/>
                <a:gd name="connsiteX21" fmla="*/ 978089 w 3830472"/>
                <a:gd name="connsiteY21" fmla="*/ 3058679 h 3395324"/>
                <a:gd name="connsiteX22" fmla="*/ 987188 w 3830472"/>
                <a:gd name="connsiteY22" fmla="*/ 2922201 h 3395324"/>
                <a:gd name="connsiteX23" fmla="*/ 996286 w 3830472"/>
                <a:gd name="connsiteY23" fmla="*/ 2890357 h 3395324"/>
                <a:gd name="connsiteX24" fmla="*/ 1064525 w 3830472"/>
                <a:gd name="connsiteY24" fmla="*/ 2894906 h 3395324"/>
                <a:gd name="connsiteX25" fmla="*/ 1087272 w 3830472"/>
                <a:gd name="connsiteY25" fmla="*/ 2940398 h 3395324"/>
                <a:gd name="connsiteX26" fmla="*/ 1123666 w 3830472"/>
                <a:gd name="connsiteY26" fmla="*/ 2944948 h 3395324"/>
                <a:gd name="connsiteX27" fmla="*/ 1150961 w 3830472"/>
                <a:gd name="connsiteY27" fmla="*/ 2976793 h 3395324"/>
                <a:gd name="connsiteX28" fmla="*/ 1155510 w 3830472"/>
                <a:gd name="connsiteY28" fmla="*/ 2990440 h 3395324"/>
                <a:gd name="connsiteX29" fmla="*/ 1187355 w 3830472"/>
                <a:gd name="connsiteY29" fmla="*/ 2990440 h 3395324"/>
                <a:gd name="connsiteX30" fmla="*/ 1214651 w 3830472"/>
                <a:gd name="connsiteY30" fmla="*/ 3031384 h 3395324"/>
                <a:gd name="connsiteX31" fmla="*/ 1260143 w 3830472"/>
                <a:gd name="connsiteY31" fmla="*/ 3058679 h 3395324"/>
                <a:gd name="connsiteX32" fmla="*/ 1296537 w 3830472"/>
                <a:gd name="connsiteY32" fmla="*/ 3104172 h 3395324"/>
                <a:gd name="connsiteX33" fmla="*/ 1314734 w 3830472"/>
                <a:gd name="connsiteY33" fmla="*/ 3122369 h 3395324"/>
                <a:gd name="connsiteX34" fmla="*/ 1351128 w 3830472"/>
                <a:gd name="connsiteY34" fmla="*/ 3140566 h 3395324"/>
                <a:gd name="connsiteX35" fmla="*/ 1355677 w 3830472"/>
                <a:gd name="connsiteY35" fmla="*/ 3176960 h 3395324"/>
                <a:gd name="connsiteX36" fmla="*/ 1701421 w 3830472"/>
                <a:gd name="connsiteY36" fmla="*/ 3181509 h 3395324"/>
                <a:gd name="connsiteX37" fmla="*/ 1710519 w 3830472"/>
                <a:gd name="connsiteY37" fmla="*/ 3286142 h 3395324"/>
                <a:gd name="connsiteX38" fmla="*/ 2197289 w 3830472"/>
                <a:gd name="connsiteY38" fmla="*/ 3281593 h 3395324"/>
                <a:gd name="connsiteX39" fmla="*/ 2192740 w 3830472"/>
                <a:gd name="connsiteY39" fmla="*/ 3172410 h 3395324"/>
                <a:gd name="connsiteX40" fmla="*/ 2306472 w 3830472"/>
                <a:gd name="connsiteY40" fmla="*/ 3172410 h 3395324"/>
                <a:gd name="connsiteX41" fmla="*/ 2315570 w 3830472"/>
                <a:gd name="connsiteY41" fmla="*/ 3281593 h 3395324"/>
                <a:gd name="connsiteX42" fmla="*/ 2643116 w 3830472"/>
                <a:gd name="connsiteY42" fmla="*/ 3267945 h 3395324"/>
                <a:gd name="connsiteX43" fmla="*/ 2634018 w 3830472"/>
                <a:gd name="connsiteY43" fmla="*/ 3172410 h 3395324"/>
                <a:gd name="connsiteX44" fmla="*/ 2670412 w 3830472"/>
                <a:gd name="connsiteY44" fmla="*/ 3190607 h 3395324"/>
                <a:gd name="connsiteX45" fmla="*/ 2702257 w 3830472"/>
                <a:gd name="connsiteY45" fmla="*/ 3167861 h 3395324"/>
                <a:gd name="connsiteX46" fmla="*/ 2761397 w 3830472"/>
                <a:gd name="connsiteY46" fmla="*/ 3167861 h 3395324"/>
                <a:gd name="connsiteX47" fmla="*/ 2765946 w 3830472"/>
                <a:gd name="connsiteY47" fmla="*/ 3258846 h 3395324"/>
                <a:gd name="connsiteX48" fmla="*/ 2770495 w 3830472"/>
                <a:gd name="connsiteY48" fmla="*/ 3277043 h 3395324"/>
                <a:gd name="connsiteX49" fmla="*/ 2870579 w 3830472"/>
                <a:gd name="connsiteY49" fmla="*/ 3277043 h 3395324"/>
                <a:gd name="connsiteX50" fmla="*/ 2875128 w 3830472"/>
                <a:gd name="connsiteY50" fmla="*/ 3386225 h 3395324"/>
                <a:gd name="connsiteX51" fmla="*/ 3007057 w 3830472"/>
                <a:gd name="connsiteY51" fmla="*/ 3381676 h 3395324"/>
                <a:gd name="connsiteX52" fmla="*/ 3084394 w 3830472"/>
                <a:gd name="connsiteY52" fmla="*/ 3231551 h 3395324"/>
                <a:gd name="connsiteX53" fmla="*/ 3161731 w 3830472"/>
                <a:gd name="connsiteY53" fmla="*/ 3231551 h 3395324"/>
                <a:gd name="connsiteX54" fmla="*/ 3161731 w 3830472"/>
                <a:gd name="connsiteY54" fmla="*/ 3213354 h 3395324"/>
                <a:gd name="connsiteX55" fmla="*/ 3257266 w 3830472"/>
                <a:gd name="connsiteY55" fmla="*/ 3208804 h 3395324"/>
                <a:gd name="connsiteX56" fmla="*/ 3257266 w 3830472"/>
                <a:gd name="connsiteY56" fmla="*/ 3054130 h 3395324"/>
                <a:gd name="connsiteX57" fmla="*/ 3275463 w 3830472"/>
                <a:gd name="connsiteY57" fmla="*/ 3035933 h 3395324"/>
                <a:gd name="connsiteX58" fmla="*/ 3430137 w 3830472"/>
                <a:gd name="connsiteY58" fmla="*/ 3035933 h 3395324"/>
                <a:gd name="connsiteX59" fmla="*/ 3516573 w 3830472"/>
                <a:gd name="connsiteY59" fmla="*/ 3145115 h 3395324"/>
                <a:gd name="connsiteX60" fmla="*/ 3666698 w 3830472"/>
                <a:gd name="connsiteY60" fmla="*/ 3145115 h 3395324"/>
                <a:gd name="connsiteX61" fmla="*/ 3653051 w 3830472"/>
                <a:gd name="connsiteY61" fmla="*/ 3067778 h 3395324"/>
                <a:gd name="connsiteX62" fmla="*/ 3721289 w 3830472"/>
                <a:gd name="connsiteY62" fmla="*/ 2972243 h 3395324"/>
                <a:gd name="connsiteX63" fmla="*/ 3775880 w 3830472"/>
                <a:gd name="connsiteY63" fmla="*/ 2972243 h 3395324"/>
                <a:gd name="connsiteX64" fmla="*/ 3757683 w 3830472"/>
                <a:gd name="connsiteY64" fmla="*/ 2940398 h 3395324"/>
                <a:gd name="connsiteX65" fmla="*/ 3803176 w 3830472"/>
                <a:gd name="connsiteY65" fmla="*/ 2922201 h 3395324"/>
                <a:gd name="connsiteX66" fmla="*/ 3830472 w 3830472"/>
                <a:gd name="connsiteY66" fmla="*/ 2885807 h 3395324"/>
                <a:gd name="connsiteX67" fmla="*/ 3794077 w 3830472"/>
                <a:gd name="connsiteY67" fmla="*/ 2844864 h 3395324"/>
                <a:gd name="connsiteX68" fmla="*/ 3716740 w 3830472"/>
                <a:gd name="connsiteY68" fmla="*/ 2817569 h 3395324"/>
                <a:gd name="connsiteX69" fmla="*/ 3725839 w 3830472"/>
                <a:gd name="connsiteY69" fmla="*/ 2772076 h 3395324"/>
                <a:gd name="connsiteX70" fmla="*/ 3748585 w 3830472"/>
                <a:gd name="connsiteY70" fmla="*/ 2712936 h 3395324"/>
                <a:gd name="connsiteX71" fmla="*/ 3748585 w 3830472"/>
                <a:gd name="connsiteY71" fmla="*/ 2649246 h 3395324"/>
                <a:gd name="connsiteX72" fmla="*/ 3716740 w 3830472"/>
                <a:gd name="connsiteY72" fmla="*/ 2640148 h 3395324"/>
                <a:gd name="connsiteX73" fmla="*/ 3712191 w 3830472"/>
                <a:gd name="connsiteY73" fmla="*/ 2558261 h 3395324"/>
                <a:gd name="connsiteX74" fmla="*/ 3630304 w 3830472"/>
                <a:gd name="connsiteY74" fmla="*/ 2458178 h 3395324"/>
                <a:gd name="connsiteX75" fmla="*/ 3603009 w 3830472"/>
                <a:gd name="connsiteY75" fmla="*/ 2399037 h 3395324"/>
                <a:gd name="connsiteX76" fmla="*/ 3603009 w 3830472"/>
                <a:gd name="connsiteY76" fmla="*/ 2385390 h 3395324"/>
                <a:gd name="connsiteX77" fmla="*/ 3584812 w 3830472"/>
                <a:gd name="connsiteY77" fmla="*/ 2335348 h 3395324"/>
                <a:gd name="connsiteX78" fmla="*/ 3575713 w 3830472"/>
                <a:gd name="connsiteY78" fmla="*/ 2308052 h 3395324"/>
                <a:gd name="connsiteX79" fmla="*/ 3584812 w 3830472"/>
                <a:gd name="connsiteY79" fmla="*/ 2271658 h 3395324"/>
                <a:gd name="connsiteX80" fmla="*/ 3566615 w 3830472"/>
                <a:gd name="connsiteY80" fmla="*/ 2248912 h 3395324"/>
                <a:gd name="connsiteX81" fmla="*/ 3571164 w 3830472"/>
                <a:gd name="connsiteY81" fmla="*/ 2230715 h 3395324"/>
                <a:gd name="connsiteX82" fmla="*/ 3530221 w 3830472"/>
                <a:gd name="connsiteY82" fmla="*/ 2185222 h 3395324"/>
                <a:gd name="connsiteX83" fmla="*/ 3539319 w 3830472"/>
                <a:gd name="connsiteY83" fmla="*/ 2126082 h 3395324"/>
                <a:gd name="connsiteX84" fmla="*/ 3512024 w 3830472"/>
                <a:gd name="connsiteY84" fmla="*/ 2121533 h 3395324"/>
                <a:gd name="connsiteX85" fmla="*/ 3159349 w 3830472"/>
                <a:gd name="connsiteY85" fmla="*/ 173599 h 3395324"/>
                <a:gd name="connsiteX86" fmla="*/ 3142681 w 3830472"/>
                <a:gd name="connsiteY86" fmla="*/ 66443 h 3395324"/>
                <a:gd name="connsiteX0" fmla="*/ 300251 w 3830472"/>
                <a:gd name="connsiteY0" fmla="*/ 87289 h 3221725"/>
                <a:gd name="connsiteX1" fmla="*/ 0 w 3830472"/>
                <a:gd name="connsiteY1" fmla="*/ 2666716 h 3221725"/>
                <a:gd name="connsiteX2" fmla="*/ 527713 w 3830472"/>
                <a:gd name="connsiteY2" fmla="*/ 2662167 h 3221725"/>
                <a:gd name="connsiteX3" fmla="*/ 532263 w 3830472"/>
                <a:gd name="connsiteY3" fmla="*/ 2703110 h 3221725"/>
                <a:gd name="connsiteX4" fmla="*/ 486770 w 3830472"/>
                <a:gd name="connsiteY4" fmla="*/ 2684913 h 3221725"/>
                <a:gd name="connsiteX5" fmla="*/ 454925 w 3830472"/>
                <a:gd name="connsiteY5" fmla="*/ 2689462 h 3221725"/>
                <a:gd name="connsiteX6" fmla="*/ 445827 w 3830472"/>
                <a:gd name="connsiteY6" fmla="*/ 2748602 h 3221725"/>
                <a:gd name="connsiteX7" fmla="*/ 459474 w 3830472"/>
                <a:gd name="connsiteY7" fmla="*/ 2816841 h 3221725"/>
                <a:gd name="connsiteX8" fmla="*/ 459474 w 3830472"/>
                <a:gd name="connsiteY8" fmla="*/ 2871432 h 3221725"/>
                <a:gd name="connsiteX9" fmla="*/ 423080 w 3830472"/>
                <a:gd name="connsiteY9" fmla="*/ 2880531 h 3221725"/>
                <a:gd name="connsiteX10" fmla="*/ 404883 w 3830472"/>
                <a:gd name="connsiteY10" fmla="*/ 2930573 h 3221725"/>
                <a:gd name="connsiteX11" fmla="*/ 413982 w 3830472"/>
                <a:gd name="connsiteY11" fmla="*/ 2930573 h 3221725"/>
                <a:gd name="connsiteX12" fmla="*/ 391236 w 3830472"/>
                <a:gd name="connsiteY12" fmla="*/ 2980614 h 3221725"/>
                <a:gd name="connsiteX13" fmla="*/ 359391 w 3830472"/>
                <a:gd name="connsiteY13" fmla="*/ 2980614 h 3221725"/>
                <a:gd name="connsiteX14" fmla="*/ 327546 w 3830472"/>
                <a:gd name="connsiteY14" fmla="*/ 2980614 h 3221725"/>
                <a:gd name="connsiteX15" fmla="*/ 345743 w 3830472"/>
                <a:gd name="connsiteY15" fmla="*/ 3039755 h 3221725"/>
                <a:gd name="connsiteX16" fmla="*/ 363940 w 3830472"/>
                <a:gd name="connsiteY16" fmla="*/ 3057952 h 3221725"/>
                <a:gd name="connsiteX17" fmla="*/ 400334 w 3830472"/>
                <a:gd name="connsiteY17" fmla="*/ 3071599 h 3221725"/>
                <a:gd name="connsiteX18" fmla="*/ 818866 w 3830472"/>
                <a:gd name="connsiteY18" fmla="*/ 3076149 h 3221725"/>
                <a:gd name="connsiteX19" fmla="*/ 827964 w 3830472"/>
                <a:gd name="connsiteY19" fmla="*/ 3221725 h 3221725"/>
                <a:gd name="connsiteX20" fmla="*/ 868907 w 3830472"/>
                <a:gd name="connsiteY20" fmla="*/ 3221725 h 3221725"/>
                <a:gd name="connsiteX21" fmla="*/ 978089 w 3830472"/>
                <a:gd name="connsiteY21" fmla="*/ 2885080 h 3221725"/>
                <a:gd name="connsiteX22" fmla="*/ 987188 w 3830472"/>
                <a:gd name="connsiteY22" fmla="*/ 2748602 h 3221725"/>
                <a:gd name="connsiteX23" fmla="*/ 996286 w 3830472"/>
                <a:gd name="connsiteY23" fmla="*/ 2716758 h 3221725"/>
                <a:gd name="connsiteX24" fmla="*/ 1064525 w 3830472"/>
                <a:gd name="connsiteY24" fmla="*/ 2721307 h 3221725"/>
                <a:gd name="connsiteX25" fmla="*/ 1087272 w 3830472"/>
                <a:gd name="connsiteY25" fmla="*/ 2766799 h 3221725"/>
                <a:gd name="connsiteX26" fmla="*/ 1123666 w 3830472"/>
                <a:gd name="connsiteY26" fmla="*/ 2771349 h 3221725"/>
                <a:gd name="connsiteX27" fmla="*/ 1150961 w 3830472"/>
                <a:gd name="connsiteY27" fmla="*/ 2803194 h 3221725"/>
                <a:gd name="connsiteX28" fmla="*/ 1155510 w 3830472"/>
                <a:gd name="connsiteY28" fmla="*/ 2816841 h 3221725"/>
                <a:gd name="connsiteX29" fmla="*/ 1187355 w 3830472"/>
                <a:gd name="connsiteY29" fmla="*/ 2816841 h 3221725"/>
                <a:gd name="connsiteX30" fmla="*/ 1214651 w 3830472"/>
                <a:gd name="connsiteY30" fmla="*/ 2857785 h 3221725"/>
                <a:gd name="connsiteX31" fmla="*/ 1260143 w 3830472"/>
                <a:gd name="connsiteY31" fmla="*/ 2885080 h 3221725"/>
                <a:gd name="connsiteX32" fmla="*/ 1296537 w 3830472"/>
                <a:gd name="connsiteY32" fmla="*/ 2930573 h 3221725"/>
                <a:gd name="connsiteX33" fmla="*/ 1314734 w 3830472"/>
                <a:gd name="connsiteY33" fmla="*/ 2948770 h 3221725"/>
                <a:gd name="connsiteX34" fmla="*/ 1351128 w 3830472"/>
                <a:gd name="connsiteY34" fmla="*/ 2966967 h 3221725"/>
                <a:gd name="connsiteX35" fmla="*/ 1355677 w 3830472"/>
                <a:gd name="connsiteY35" fmla="*/ 3003361 h 3221725"/>
                <a:gd name="connsiteX36" fmla="*/ 1701421 w 3830472"/>
                <a:gd name="connsiteY36" fmla="*/ 3007910 h 3221725"/>
                <a:gd name="connsiteX37" fmla="*/ 1710519 w 3830472"/>
                <a:gd name="connsiteY37" fmla="*/ 3112543 h 3221725"/>
                <a:gd name="connsiteX38" fmla="*/ 2197289 w 3830472"/>
                <a:gd name="connsiteY38" fmla="*/ 3107994 h 3221725"/>
                <a:gd name="connsiteX39" fmla="*/ 2192740 w 3830472"/>
                <a:gd name="connsiteY39" fmla="*/ 2998811 h 3221725"/>
                <a:gd name="connsiteX40" fmla="*/ 2306472 w 3830472"/>
                <a:gd name="connsiteY40" fmla="*/ 2998811 h 3221725"/>
                <a:gd name="connsiteX41" fmla="*/ 2315570 w 3830472"/>
                <a:gd name="connsiteY41" fmla="*/ 3107994 h 3221725"/>
                <a:gd name="connsiteX42" fmla="*/ 2643116 w 3830472"/>
                <a:gd name="connsiteY42" fmla="*/ 3094346 h 3221725"/>
                <a:gd name="connsiteX43" fmla="*/ 2634018 w 3830472"/>
                <a:gd name="connsiteY43" fmla="*/ 2998811 h 3221725"/>
                <a:gd name="connsiteX44" fmla="*/ 2670412 w 3830472"/>
                <a:gd name="connsiteY44" fmla="*/ 3017008 h 3221725"/>
                <a:gd name="connsiteX45" fmla="*/ 2702257 w 3830472"/>
                <a:gd name="connsiteY45" fmla="*/ 2994262 h 3221725"/>
                <a:gd name="connsiteX46" fmla="*/ 2761397 w 3830472"/>
                <a:gd name="connsiteY46" fmla="*/ 2994262 h 3221725"/>
                <a:gd name="connsiteX47" fmla="*/ 2765946 w 3830472"/>
                <a:gd name="connsiteY47" fmla="*/ 3085247 h 3221725"/>
                <a:gd name="connsiteX48" fmla="*/ 2770495 w 3830472"/>
                <a:gd name="connsiteY48" fmla="*/ 3103444 h 3221725"/>
                <a:gd name="connsiteX49" fmla="*/ 2870579 w 3830472"/>
                <a:gd name="connsiteY49" fmla="*/ 3103444 h 3221725"/>
                <a:gd name="connsiteX50" fmla="*/ 2875128 w 3830472"/>
                <a:gd name="connsiteY50" fmla="*/ 3212626 h 3221725"/>
                <a:gd name="connsiteX51" fmla="*/ 3007057 w 3830472"/>
                <a:gd name="connsiteY51" fmla="*/ 3208077 h 3221725"/>
                <a:gd name="connsiteX52" fmla="*/ 3084394 w 3830472"/>
                <a:gd name="connsiteY52" fmla="*/ 3057952 h 3221725"/>
                <a:gd name="connsiteX53" fmla="*/ 3161731 w 3830472"/>
                <a:gd name="connsiteY53" fmla="*/ 3057952 h 3221725"/>
                <a:gd name="connsiteX54" fmla="*/ 3161731 w 3830472"/>
                <a:gd name="connsiteY54" fmla="*/ 3039755 h 3221725"/>
                <a:gd name="connsiteX55" fmla="*/ 3257266 w 3830472"/>
                <a:gd name="connsiteY55" fmla="*/ 3035205 h 3221725"/>
                <a:gd name="connsiteX56" fmla="*/ 3257266 w 3830472"/>
                <a:gd name="connsiteY56" fmla="*/ 2880531 h 3221725"/>
                <a:gd name="connsiteX57" fmla="*/ 3275463 w 3830472"/>
                <a:gd name="connsiteY57" fmla="*/ 2862334 h 3221725"/>
                <a:gd name="connsiteX58" fmla="*/ 3430137 w 3830472"/>
                <a:gd name="connsiteY58" fmla="*/ 2862334 h 3221725"/>
                <a:gd name="connsiteX59" fmla="*/ 3516573 w 3830472"/>
                <a:gd name="connsiteY59" fmla="*/ 2971516 h 3221725"/>
                <a:gd name="connsiteX60" fmla="*/ 3666698 w 3830472"/>
                <a:gd name="connsiteY60" fmla="*/ 2971516 h 3221725"/>
                <a:gd name="connsiteX61" fmla="*/ 3653051 w 3830472"/>
                <a:gd name="connsiteY61" fmla="*/ 2894179 h 3221725"/>
                <a:gd name="connsiteX62" fmla="*/ 3721289 w 3830472"/>
                <a:gd name="connsiteY62" fmla="*/ 2798644 h 3221725"/>
                <a:gd name="connsiteX63" fmla="*/ 3775880 w 3830472"/>
                <a:gd name="connsiteY63" fmla="*/ 2798644 h 3221725"/>
                <a:gd name="connsiteX64" fmla="*/ 3757683 w 3830472"/>
                <a:gd name="connsiteY64" fmla="*/ 2766799 h 3221725"/>
                <a:gd name="connsiteX65" fmla="*/ 3803176 w 3830472"/>
                <a:gd name="connsiteY65" fmla="*/ 2748602 h 3221725"/>
                <a:gd name="connsiteX66" fmla="*/ 3830472 w 3830472"/>
                <a:gd name="connsiteY66" fmla="*/ 2712208 h 3221725"/>
                <a:gd name="connsiteX67" fmla="*/ 3794077 w 3830472"/>
                <a:gd name="connsiteY67" fmla="*/ 2671265 h 3221725"/>
                <a:gd name="connsiteX68" fmla="*/ 3716740 w 3830472"/>
                <a:gd name="connsiteY68" fmla="*/ 2643970 h 3221725"/>
                <a:gd name="connsiteX69" fmla="*/ 3725839 w 3830472"/>
                <a:gd name="connsiteY69" fmla="*/ 2598477 h 3221725"/>
                <a:gd name="connsiteX70" fmla="*/ 3748585 w 3830472"/>
                <a:gd name="connsiteY70" fmla="*/ 2539337 h 3221725"/>
                <a:gd name="connsiteX71" fmla="*/ 3748585 w 3830472"/>
                <a:gd name="connsiteY71" fmla="*/ 2475647 h 3221725"/>
                <a:gd name="connsiteX72" fmla="*/ 3716740 w 3830472"/>
                <a:gd name="connsiteY72" fmla="*/ 2466549 h 3221725"/>
                <a:gd name="connsiteX73" fmla="*/ 3712191 w 3830472"/>
                <a:gd name="connsiteY73" fmla="*/ 2384662 h 3221725"/>
                <a:gd name="connsiteX74" fmla="*/ 3630304 w 3830472"/>
                <a:gd name="connsiteY74" fmla="*/ 2284579 h 3221725"/>
                <a:gd name="connsiteX75" fmla="*/ 3603009 w 3830472"/>
                <a:gd name="connsiteY75" fmla="*/ 2225438 h 3221725"/>
                <a:gd name="connsiteX76" fmla="*/ 3603009 w 3830472"/>
                <a:gd name="connsiteY76" fmla="*/ 2211791 h 3221725"/>
                <a:gd name="connsiteX77" fmla="*/ 3584812 w 3830472"/>
                <a:gd name="connsiteY77" fmla="*/ 2161749 h 3221725"/>
                <a:gd name="connsiteX78" fmla="*/ 3575713 w 3830472"/>
                <a:gd name="connsiteY78" fmla="*/ 2134453 h 3221725"/>
                <a:gd name="connsiteX79" fmla="*/ 3584812 w 3830472"/>
                <a:gd name="connsiteY79" fmla="*/ 2098059 h 3221725"/>
                <a:gd name="connsiteX80" fmla="*/ 3566615 w 3830472"/>
                <a:gd name="connsiteY80" fmla="*/ 2075313 h 3221725"/>
                <a:gd name="connsiteX81" fmla="*/ 3571164 w 3830472"/>
                <a:gd name="connsiteY81" fmla="*/ 2057116 h 3221725"/>
                <a:gd name="connsiteX82" fmla="*/ 3530221 w 3830472"/>
                <a:gd name="connsiteY82" fmla="*/ 2011623 h 3221725"/>
                <a:gd name="connsiteX83" fmla="*/ 3539319 w 3830472"/>
                <a:gd name="connsiteY83" fmla="*/ 1952483 h 3221725"/>
                <a:gd name="connsiteX84" fmla="*/ 3512024 w 3830472"/>
                <a:gd name="connsiteY84" fmla="*/ 1947934 h 3221725"/>
                <a:gd name="connsiteX85" fmla="*/ 3159349 w 3830472"/>
                <a:gd name="connsiteY85" fmla="*/ 0 h 3221725"/>
                <a:gd name="connsiteX0" fmla="*/ 300251 w 3830472"/>
                <a:gd name="connsiteY0" fmla="*/ 223021 h 3357457"/>
                <a:gd name="connsiteX1" fmla="*/ 0 w 3830472"/>
                <a:gd name="connsiteY1" fmla="*/ 2802448 h 3357457"/>
                <a:gd name="connsiteX2" fmla="*/ 527713 w 3830472"/>
                <a:gd name="connsiteY2" fmla="*/ 2797899 h 3357457"/>
                <a:gd name="connsiteX3" fmla="*/ 532263 w 3830472"/>
                <a:gd name="connsiteY3" fmla="*/ 2838842 h 3357457"/>
                <a:gd name="connsiteX4" fmla="*/ 486770 w 3830472"/>
                <a:gd name="connsiteY4" fmla="*/ 2820645 h 3357457"/>
                <a:gd name="connsiteX5" fmla="*/ 454925 w 3830472"/>
                <a:gd name="connsiteY5" fmla="*/ 2825194 h 3357457"/>
                <a:gd name="connsiteX6" fmla="*/ 445827 w 3830472"/>
                <a:gd name="connsiteY6" fmla="*/ 2884334 h 3357457"/>
                <a:gd name="connsiteX7" fmla="*/ 459474 w 3830472"/>
                <a:gd name="connsiteY7" fmla="*/ 2952573 h 3357457"/>
                <a:gd name="connsiteX8" fmla="*/ 459474 w 3830472"/>
                <a:gd name="connsiteY8" fmla="*/ 3007164 h 3357457"/>
                <a:gd name="connsiteX9" fmla="*/ 423080 w 3830472"/>
                <a:gd name="connsiteY9" fmla="*/ 3016263 h 3357457"/>
                <a:gd name="connsiteX10" fmla="*/ 404883 w 3830472"/>
                <a:gd name="connsiteY10" fmla="*/ 3066305 h 3357457"/>
                <a:gd name="connsiteX11" fmla="*/ 413982 w 3830472"/>
                <a:gd name="connsiteY11" fmla="*/ 3066305 h 3357457"/>
                <a:gd name="connsiteX12" fmla="*/ 391236 w 3830472"/>
                <a:gd name="connsiteY12" fmla="*/ 3116346 h 3357457"/>
                <a:gd name="connsiteX13" fmla="*/ 359391 w 3830472"/>
                <a:gd name="connsiteY13" fmla="*/ 3116346 h 3357457"/>
                <a:gd name="connsiteX14" fmla="*/ 327546 w 3830472"/>
                <a:gd name="connsiteY14" fmla="*/ 3116346 h 3357457"/>
                <a:gd name="connsiteX15" fmla="*/ 345743 w 3830472"/>
                <a:gd name="connsiteY15" fmla="*/ 3175487 h 3357457"/>
                <a:gd name="connsiteX16" fmla="*/ 363940 w 3830472"/>
                <a:gd name="connsiteY16" fmla="*/ 3193684 h 3357457"/>
                <a:gd name="connsiteX17" fmla="*/ 400334 w 3830472"/>
                <a:gd name="connsiteY17" fmla="*/ 3207331 h 3357457"/>
                <a:gd name="connsiteX18" fmla="*/ 818866 w 3830472"/>
                <a:gd name="connsiteY18" fmla="*/ 3211881 h 3357457"/>
                <a:gd name="connsiteX19" fmla="*/ 827964 w 3830472"/>
                <a:gd name="connsiteY19" fmla="*/ 3357457 h 3357457"/>
                <a:gd name="connsiteX20" fmla="*/ 868907 w 3830472"/>
                <a:gd name="connsiteY20" fmla="*/ 3357457 h 3357457"/>
                <a:gd name="connsiteX21" fmla="*/ 978089 w 3830472"/>
                <a:gd name="connsiteY21" fmla="*/ 3020812 h 3357457"/>
                <a:gd name="connsiteX22" fmla="*/ 987188 w 3830472"/>
                <a:gd name="connsiteY22" fmla="*/ 2884334 h 3357457"/>
                <a:gd name="connsiteX23" fmla="*/ 996286 w 3830472"/>
                <a:gd name="connsiteY23" fmla="*/ 2852490 h 3357457"/>
                <a:gd name="connsiteX24" fmla="*/ 1064525 w 3830472"/>
                <a:gd name="connsiteY24" fmla="*/ 2857039 h 3357457"/>
                <a:gd name="connsiteX25" fmla="*/ 1087272 w 3830472"/>
                <a:gd name="connsiteY25" fmla="*/ 2902531 h 3357457"/>
                <a:gd name="connsiteX26" fmla="*/ 1123666 w 3830472"/>
                <a:gd name="connsiteY26" fmla="*/ 2907081 h 3357457"/>
                <a:gd name="connsiteX27" fmla="*/ 1150961 w 3830472"/>
                <a:gd name="connsiteY27" fmla="*/ 2938926 h 3357457"/>
                <a:gd name="connsiteX28" fmla="*/ 1155510 w 3830472"/>
                <a:gd name="connsiteY28" fmla="*/ 2952573 h 3357457"/>
                <a:gd name="connsiteX29" fmla="*/ 1187355 w 3830472"/>
                <a:gd name="connsiteY29" fmla="*/ 2952573 h 3357457"/>
                <a:gd name="connsiteX30" fmla="*/ 1214651 w 3830472"/>
                <a:gd name="connsiteY30" fmla="*/ 2993517 h 3357457"/>
                <a:gd name="connsiteX31" fmla="*/ 1260143 w 3830472"/>
                <a:gd name="connsiteY31" fmla="*/ 3020812 h 3357457"/>
                <a:gd name="connsiteX32" fmla="*/ 1296537 w 3830472"/>
                <a:gd name="connsiteY32" fmla="*/ 3066305 h 3357457"/>
                <a:gd name="connsiteX33" fmla="*/ 1314734 w 3830472"/>
                <a:gd name="connsiteY33" fmla="*/ 3084502 h 3357457"/>
                <a:gd name="connsiteX34" fmla="*/ 1351128 w 3830472"/>
                <a:gd name="connsiteY34" fmla="*/ 3102699 h 3357457"/>
                <a:gd name="connsiteX35" fmla="*/ 1355677 w 3830472"/>
                <a:gd name="connsiteY35" fmla="*/ 3139093 h 3357457"/>
                <a:gd name="connsiteX36" fmla="*/ 1701421 w 3830472"/>
                <a:gd name="connsiteY36" fmla="*/ 3143642 h 3357457"/>
                <a:gd name="connsiteX37" fmla="*/ 1710519 w 3830472"/>
                <a:gd name="connsiteY37" fmla="*/ 3248275 h 3357457"/>
                <a:gd name="connsiteX38" fmla="*/ 2197289 w 3830472"/>
                <a:gd name="connsiteY38" fmla="*/ 3243726 h 3357457"/>
                <a:gd name="connsiteX39" fmla="*/ 2192740 w 3830472"/>
                <a:gd name="connsiteY39" fmla="*/ 3134543 h 3357457"/>
                <a:gd name="connsiteX40" fmla="*/ 2306472 w 3830472"/>
                <a:gd name="connsiteY40" fmla="*/ 3134543 h 3357457"/>
                <a:gd name="connsiteX41" fmla="*/ 2315570 w 3830472"/>
                <a:gd name="connsiteY41" fmla="*/ 3243726 h 3357457"/>
                <a:gd name="connsiteX42" fmla="*/ 2643116 w 3830472"/>
                <a:gd name="connsiteY42" fmla="*/ 3230078 h 3357457"/>
                <a:gd name="connsiteX43" fmla="*/ 2634018 w 3830472"/>
                <a:gd name="connsiteY43" fmla="*/ 3134543 h 3357457"/>
                <a:gd name="connsiteX44" fmla="*/ 2670412 w 3830472"/>
                <a:gd name="connsiteY44" fmla="*/ 3152740 h 3357457"/>
                <a:gd name="connsiteX45" fmla="*/ 2702257 w 3830472"/>
                <a:gd name="connsiteY45" fmla="*/ 3129994 h 3357457"/>
                <a:gd name="connsiteX46" fmla="*/ 2761397 w 3830472"/>
                <a:gd name="connsiteY46" fmla="*/ 3129994 h 3357457"/>
                <a:gd name="connsiteX47" fmla="*/ 2765946 w 3830472"/>
                <a:gd name="connsiteY47" fmla="*/ 3220979 h 3357457"/>
                <a:gd name="connsiteX48" fmla="*/ 2770495 w 3830472"/>
                <a:gd name="connsiteY48" fmla="*/ 3239176 h 3357457"/>
                <a:gd name="connsiteX49" fmla="*/ 2870579 w 3830472"/>
                <a:gd name="connsiteY49" fmla="*/ 3239176 h 3357457"/>
                <a:gd name="connsiteX50" fmla="*/ 2875128 w 3830472"/>
                <a:gd name="connsiteY50" fmla="*/ 3348358 h 3357457"/>
                <a:gd name="connsiteX51" fmla="*/ 3007057 w 3830472"/>
                <a:gd name="connsiteY51" fmla="*/ 3343809 h 3357457"/>
                <a:gd name="connsiteX52" fmla="*/ 3084394 w 3830472"/>
                <a:gd name="connsiteY52" fmla="*/ 3193684 h 3357457"/>
                <a:gd name="connsiteX53" fmla="*/ 3161731 w 3830472"/>
                <a:gd name="connsiteY53" fmla="*/ 3193684 h 3357457"/>
                <a:gd name="connsiteX54" fmla="*/ 3161731 w 3830472"/>
                <a:gd name="connsiteY54" fmla="*/ 3175487 h 3357457"/>
                <a:gd name="connsiteX55" fmla="*/ 3257266 w 3830472"/>
                <a:gd name="connsiteY55" fmla="*/ 3170937 h 3357457"/>
                <a:gd name="connsiteX56" fmla="*/ 3257266 w 3830472"/>
                <a:gd name="connsiteY56" fmla="*/ 3016263 h 3357457"/>
                <a:gd name="connsiteX57" fmla="*/ 3275463 w 3830472"/>
                <a:gd name="connsiteY57" fmla="*/ 2998066 h 3357457"/>
                <a:gd name="connsiteX58" fmla="*/ 3430137 w 3830472"/>
                <a:gd name="connsiteY58" fmla="*/ 2998066 h 3357457"/>
                <a:gd name="connsiteX59" fmla="*/ 3516573 w 3830472"/>
                <a:gd name="connsiteY59" fmla="*/ 3107248 h 3357457"/>
                <a:gd name="connsiteX60" fmla="*/ 3666698 w 3830472"/>
                <a:gd name="connsiteY60" fmla="*/ 3107248 h 3357457"/>
                <a:gd name="connsiteX61" fmla="*/ 3653051 w 3830472"/>
                <a:gd name="connsiteY61" fmla="*/ 3029911 h 3357457"/>
                <a:gd name="connsiteX62" fmla="*/ 3721289 w 3830472"/>
                <a:gd name="connsiteY62" fmla="*/ 2934376 h 3357457"/>
                <a:gd name="connsiteX63" fmla="*/ 3775880 w 3830472"/>
                <a:gd name="connsiteY63" fmla="*/ 2934376 h 3357457"/>
                <a:gd name="connsiteX64" fmla="*/ 3757683 w 3830472"/>
                <a:gd name="connsiteY64" fmla="*/ 2902531 h 3357457"/>
                <a:gd name="connsiteX65" fmla="*/ 3803176 w 3830472"/>
                <a:gd name="connsiteY65" fmla="*/ 2884334 h 3357457"/>
                <a:gd name="connsiteX66" fmla="*/ 3830472 w 3830472"/>
                <a:gd name="connsiteY66" fmla="*/ 2847940 h 3357457"/>
                <a:gd name="connsiteX67" fmla="*/ 3794077 w 3830472"/>
                <a:gd name="connsiteY67" fmla="*/ 2806997 h 3357457"/>
                <a:gd name="connsiteX68" fmla="*/ 3716740 w 3830472"/>
                <a:gd name="connsiteY68" fmla="*/ 2779702 h 3357457"/>
                <a:gd name="connsiteX69" fmla="*/ 3725839 w 3830472"/>
                <a:gd name="connsiteY69" fmla="*/ 2734209 h 3357457"/>
                <a:gd name="connsiteX70" fmla="*/ 3748585 w 3830472"/>
                <a:gd name="connsiteY70" fmla="*/ 2675069 h 3357457"/>
                <a:gd name="connsiteX71" fmla="*/ 3748585 w 3830472"/>
                <a:gd name="connsiteY71" fmla="*/ 2611379 h 3357457"/>
                <a:gd name="connsiteX72" fmla="*/ 3716740 w 3830472"/>
                <a:gd name="connsiteY72" fmla="*/ 2602281 h 3357457"/>
                <a:gd name="connsiteX73" fmla="*/ 3712191 w 3830472"/>
                <a:gd name="connsiteY73" fmla="*/ 2520394 h 3357457"/>
                <a:gd name="connsiteX74" fmla="*/ 3630304 w 3830472"/>
                <a:gd name="connsiteY74" fmla="*/ 2420311 h 3357457"/>
                <a:gd name="connsiteX75" fmla="*/ 3603009 w 3830472"/>
                <a:gd name="connsiteY75" fmla="*/ 2361170 h 3357457"/>
                <a:gd name="connsiteX76" fmla="*/ 3603009 w 3830472"/>
                <a:gd name="connsiteY76" fmla="*/ 2347523 h 3357457"/>
                <a:gd name="connsiteX77" fmla="*/ 3584812 w 3830472"/>
                <a:gd name="connsiteY77" fmla="*/ 2297481 h 3357457"/>
                <a:gd name="connsiteX78" fmla="*/ 3575713 w 3830472"/>
                <a:gd name="connsiteY78" fmla="*/ 2270185 h 3357457"/>
                <a:gd name="connsiteX79" fmla="*/ 3584812 w 3830472"/>
                <a:gd name="connsiteY79" fmla="*/ 2233791 h 3357457"/>
                <a:gd name="connsiteX80" fmla="*/ 3566615 w 3830472"/>
                <a:gd name="connsiteY80" fmla="*/ 2211045 h 3357457"/>
                <a:gd name="connsiteX81" fmla="*/ 3571164 w 3830472"/>
                <a:gd name="connsiteY81" fmla="*/ 2192848 h 3357457"/>
                <a:gd name="connsiteX82" fmla="*/ 3530221 w 3830472"/>
                <a:gd name="connsiteY82" fmla="*/ 2147355 h 3357457"/>
                <a:gd name="connsiteX83" fmla="*/ 3539319 w 3830472"/>
                <a:gd name="connsiteY83" fmla="*/ 2088215 h 3357457"/>
                <a:gd name="connsiteX84" fmla="*/ 3512024 w 3830472"/>
                <a:gd name="connsiteY84" fmla="*/ 2083666 h 3357457"/>
                <a:gd name="connsiteX85" fmla="*/ 3130774 w 3830472"/>
                <a:gd name="connsiteY85" fmla="*/ 0 h 3357457"/>
                <a:gd name="connsiteX0" fmla="*/ 300251 w 3830472"/>
                <a:gd name="connsiteY0" fmla="*/ 232546 h 3366982"/>
                <a:gd name="connsiteX1" fmla="*/ 0 w 3830472"/>
                <a:gd name="connsiteY1" fmla="*/ 2811973 h 3366982"/>
                <a:gd name="connsiteX2" fmla="*/ 527713 w 3830472"/>
                <a:gd name="connsiteY2" fmla="*/ 2807424 h 3366982"/>
                <a:gd name="connsiteX3" fmla="*/ 532263 w 3830472"/>
                <a:gd name="connsiteY3" fmla="*/ 2848367 h 3366982"/>
                <a:gd name="connsiteX4" fmla="*/ 486770 w 3830472"/>
                <a:gd name="connsiteY4" fmla="*/ 2830170 h 3366982"/>
                <a:gd name="connsiteX5" fmla="*/ 454925 w 3830472"/>
                <a:gd name="connsiteY5" fmla="*/ 2834719 h 3366982"/>
                <a:gd name="connsiteX6" fmla="*/ 445827 w 3830472"/>
                <a:gd name="connsiteY6" fmla="*/ 2893859 h 3366982"/>
                <a:gd name="connsiteX7" fmla="*/ 459474 w 3830472"/>
                <a:gd name="connsiteY7" fmla="*/ 2962098 h 3366982"/>
                <a:gd name="connsiteX8" fmla="*/ 459474 w 3830472"/>
                <a:gd name="connsiteY8" fmla="*/ 3016689 h 3366982"/>
                <a:gd name="connsiteX9" fmla="*/ 423080 w 3830472"/>
                <a:gd name="connsiteY9" fmla="*/ 3025788 h 3366982"/>
                <a:gd name="connsiteX10" fmla="*/ 404883 w 3830472"/>
                <a:gd name="connsiteY10" fmla="*/ 3075830 h 3366982"/>
                <a:gd name="connsiteX11" fmla="*/ 413982 w 3830472"/>
                <a:gd name="connsiteY11" fmla="*/ 3075830 h 3366982"/>
                <a:gd name="connsiteX12" fmla="*/ 391236 w 3830472"/>
                <a:gd name="connsiteY12" fmla="*/ 3125871 h 3366982"/>
                <a:gd name="connsiteX13" fmla="*/ 359391 w 3830472"/>
                <a:gd name="connsiteY13" fmla="*/ 3125871 h 3366982"/>
                <a:gd name="connsiteX14" fmla="*/ 327546 w 3830472"/>
                <a:gd name="connsiteY14" fmla="*/ 3125871 h 3366982"/>
                <a:gd name="connsiteX15" fmla="*/ 345743 w 3830472"/>
                <a:gd name="connsiteY15" fmla="*/ 3185012 h 3366982"/>
                <a:gd name="connsiteX16" fmla="*/ 363940 w 3830472"/>
                <a:gd name="connsiteY16" fmla="*/ 3203209 h 3366982"/>
                <a:gd name="connsiteX17" fmla="*/ 400334 w 3830472"/>
                <a:gd name="connsiteY17" fmla="*/ 3216856 h 3366982"/>
                <a:gd name="connsiteX18" fmla="*/ 818866 w 3830472"/>
                <a:gd name="connsiteY18" fmla="*/ 3221406 h 3366982"/>
                <a:gd name="connsiteX19" fmla="*/ 827964 w 3830472"/>
                <a:gd name="connsiteY19" fmla="*/ 3366982 h 3366982"/>
                <a:gd name="connsiteX20" fmla="*/ 868907 w 3830472"/>
                <a:gd name="connsiteY20" fmla="*/ 3366982 h 3366982"/>
                <a:gd name="connsiteX21" fmla="*/ 978089 w 3830472"/>
                <a:gd name="connsiteY21" fmla="*/ 3030337 h 3366982"/>
                <a:gd name="connsiteX22" fmla="*/ 987188 w 3830472"/>
                <a:gd name="connsiteY22" fmla="*/ 2893859 h 3366982"/>
                <a:gd name="connsiteX23" fmla="*/ 996286 w 3830472"/>
                <a:gd name="connsiteY23" fmla="*/ 2862015 h 3366982"/>
                <a:gd name="connsiteX24" fmla="*/ 1064525 w 3830472"/>
                <a:gd name="connsiteY24" fmla="*/ 2866564 h 3366982"/>
                <a:gd name="connsiteX25" fmla="*/ 1087272 w 3830472"/>
                <a:gd name="connsiteY25" fmla="*/ 2912056 h 3366982"/>
                <a:gd name="connsiteX26" fmla="*/ 1123666 w 3830472"/>
                <a:gd name="connsiteY26" fmla="*/ 2916606 h 3366982"/>
                <a:gd name="connsiteX27" fmla="*/ 1150961 w 3830472"/>
                <a:gd name="connsiteY27" fmla="*/ 2948451 h 3366982"/>
                <a:gd name="connsiteX28" fmla="*/ 1155510 w 3830472"/>
                <a:gd name="connsiteY28" fmla="*/ 2962098 h 3366982"/>
                <a:gd name="connsiteX29" fmla="*/ 1187355 w 3830472"/>
                <a:gd name="connsiteY29" fmla="*/ 2962098 h 3366982"/>
                <a:gd name="connsiteX30" fmla="*/ 1214651 w 3830472"/>
                <a:gd name="connsiteY30" fmla="*/ 3003042 h 3366982"/>
                <a:gd name="connsiteX31" fmla="*/ 1260143 w 3830472"/>
                <a:gd name="connsiteY31" fmla="*/ 3030337 h 3366982"/>
                <a:gd name="connsiteX32" fmla="*/ 1296537 w 3830472"/>
                <a:gd name="connsiteY32" fmla="*/ 3075830 h 3366982"/>
                <a:gd name="connsiteX33" fmla="*/ 1314734 w 3830472"/>
                <a:gd name="connsiteY33" fmla="*/ 3094027 h 3366982"/>
                <a:gd name="connsiteX34" fmla="*/ 1351128 w 3830472"/>
                <a:gd name="connsiteY34" fmla="*/ 3112224 h 3366982"/>
                <a:gd name="connsiteX35" fmla="*/ 1355677 w 3830472"/>
                <a:gd name="connsiteY35" fmla="*/ 3148618 h 3366982"/>
                <a:gd name="connsiteX36" fmla="*/ 1701421 w 3830472"/>
                <a:gd name="connsiteY36" fmla="*/ 3153167 h 3366982"/>
                <a:gd name="connsiteX37" fmla="*/ 1710519 w 3830472"/>
                <a:gd name="connsiteY37" fmla="*/ 3257800 h 3366982"/>
                <a:gd name="connsiteX38" fmla="*/ 2197289 w 3830472"/>
                <a:gd name="connsiteY38" fmla="*/ 3253251 h 3366982"/>
                <a:gd name="connsiteX39" fmla="*/ 2192740 w 3830472"/>
                <a:gd name="connsiteY39" fmla="*/ 3144068 h 3366982"/>
                <a:gd name="connsiteX40" fmla="*/ 2306472 w 3830472"/>
                <a:gd name="connsiteY40" fmla="*/ 3144068 h 3366982"/>
                <a:gd name="connsiteX41" fmla="*/ 2315570 w 3830472"/>
                <a:gd name="connsiteY41" fmla="*/ 3253251 h 3366982"/>
                <a:gd name="connsiteX42" fmla="*/ 2643116 w 3830472"/>
                <a:gd name="connsiteY42" fmla="*/ 3239603 h 3366982"/>
                <a:gd name="connsiteX43" fmla="*/ 2634018 w 3830472"/>
                <a:gd name="connsiteY43" fmla="*/ 3144068 h 3366982"/>
                <a:gd name="connsiteX44" fmla="*/ 2670412 w 3830472"/>
                <a:gd name="connsiteY44" fmla="*/ 3162265 h 3366982"/>
                <a:gd name="connsiteX45" fmla="*/ 2702257 w 3830472"/>
                <a:gd name="connsiteY45" fmla="*/ 3139519 h 3366982"/>
                <a:gd name="connsiteX46" fmla="*/ 2761397 w 3830472"/>
                <a:gd name="connsiteY46" fmla="*/ 3139519 h 3366982"/>
                <a:gd name="connsiteX47" fmla="*/ 2765946 w 3830472"/>
                <a:gd name="connsiteY47" fmla="*/ 3230504 h 3366982"/>
                <a:gd name="connsiteX48" fmla="*/ 2770495 w 3830472"/>
                <a:gd name="connsiteY48" fmla="*/ 3248701 h 3366982"/>
                <a:gd name="connsiteX49" fmla="*/ 2870579 w 3830472"/>
                <a:gd name="connsiteY49" fmla="*/ 3248701 h 3366982"/>
                <a:gd name="connsiteX50" fmla="*/ 2875128 w 3830472"/>
                <a:gd name="connsiteY50" fmla="*/ 3357883 h 3366982"/>
                <a:gd name="connsiteX51" fmla="*/ 3007057 w 3830472"/>
                <a:gd name="connsiteY51" fmla="*/ 3353334 h 3366982"/>
                <a:gd name="connsiteX52" fmla="*/ 3084394 w 3830472"/>
                <a:gd name="connsiteY52" fmla="*/ 3203209 h 3366982"/>
                <a:gd name="connsiteX53" fmla="*/ 3161731 w 3830472"/>
                <a:gd name="connsiteY53" fmla="*/ 3203209 h 3366982"/>
                <a:gd name="connsiteX54" fmla="*/ 3161731 w 3830472"/>
                <a:gd name="connsiteY54" fmla="*/ 3185012 h 3366982"/>
                <a:gd name="connsiteX55" fmla="*/ 3257266 w 3830472"/>
                <a:gd name="connsiteY55" fmla="*/ 3180462 h 3366982"/>
                <a:gd name="connsiteX56" fmla="*/ 3257266 w 3830472"/>
                <a:gd name="connsiteY56" fmla="*/ 3025788 h 3366982"/>
                <a:gd name="connsiteX57" fmla="*/ 3275463 w 3830472"/>
                <a:gd name="connsiteY57" fmla="*/ 3007591 h 3366982"/>
                <a:gd name="connsiteX58" fmla="*/ 3430137 w 3830472"/>
                <a:gd name="connsiteY58" fmla="*/ 3007591 h 3366982"/>
                <a:gd name="connsiteX59" fmla="*/ 3516573 w 3830472"/>
                <a:gd name="connsiteY59" fmla="*/ 3116773 h 3366982"/>
                <a:gd name="connsiteX60" fmla="*/ 3666698 w 3830472"/>
                <a:gd name="connsiteY60" fmla="*/ 3116773 h 3366982"/>
                <a:gd name="connsiteX61" fmla="*/ 3653051 w 3830472"/>
                <a:gd name="connsiteY61" fmla="*/ 3039436 h 3366982"/>
                <a:gd name="connsiteX62" fmla="*/ 3721289 w 3830472"/>
                <a:gd name="connsiteY62" fmla="*/ 2943901 h 3366982"/>
                <a:gd name="connsiteX63" fmla="*/ 3775880 w 3830472"/>
                <a:gd name="connsiteY63" fmla="*/ 2943901 h 3366982"/>
                <a:gd name="connsiteX64" fmla="*/ 3757683 w 3830472"/>
                <a:gd name="connsiteY64" fmla="*/ 2912056 h 3366982"/>
                <a:gd name="connsiteX65" fmla="*/ 3803176 w 3830472"/>
                <a:gd name="connsiteY65" fmla="*/ 2893859 h 3366982"/>
                <a:gd name="connsiteX66" fmla="*/ 3830472 w 3830472"/>
                <a:gd name="connsiteY66" fmla="*/ 2857465 h 3366982"/>
                <a:gd name="connsiteX67" fmla="*/ 3794077 w 3830472"/>
                <a:gd name="connsiteY67" fmla="*/ 2816522 h 3366982"/>
                <a:gd name="connsiteX68" fmla="*/ 3716740 w 3830472"/>
                <a:gd name="connsiteY68" fmla="*/ 2789227 h 3366982"/>
                <a:gd name="connsiteX69" fmla="*/ 3725839 w 3830472"/>
                <a:gd name="connsiteY69" fmla="*/ 2743734 h 3366982"/>
                <a:gd name="connsiteX70" fmla="*/ 3748585 w 3830472"/>
                <a:gd name="connsiteY70" fmla="*/ 2684594 h 3366982"/>
                <a:gd name="connsiteX71" fmla="*/ 3748585 w 3830472"/>
                <a:gd name="connsiteY71" fmla="*/ 2620904 h 3366982"/>
                <a:gd name="connsiteX72" fmla="*/ 3716740 w 3830472"/>
                <a:gd name="connsiteY72" fmla="*/ 2611806 h 3366982"/>
                <a:gd name="connsiteX73" fmla="*/ 3712191 w 3830472"/>
                <a:gd name="connsiteY73" fmla="*/ 2529919 h 3366982"/>
                <a:gd name="connsiteX74" fmla="*/ 3630304 w 3830472"/>
                <a:gd name="connsiteY74" fmla="*/ 2429836 h 3366982"/>
                <a:gd name="connsiteX75" fmla="*/ 3603009 w 3830472"/>
                <a:gd name="connsiteY75" fmla="*/ 2370695 h 3366982"/>
                <a:gd name="connsiteX76" fmla="*/ 3603009 w 3830472"/>
                <a:gd name="connsiteY76" fmla="*/ 2357048 h 3366982"/>
                <a:gd name="connsiteX77" fmla="*/ 3584812 w 3830472"/>
                <a:gd name="connsiteY77" fmla="*/ 2307006 h 3366982"/>
                <a:gd name="connsiteX78" fmla="*/ 3575713 w 3830472"/>
                <a:gd name="connsiteY78" fmla="*/ 2279710 h 3366982"/>
                <a:gd name="connsiteX79" fmla="*/ 3584812 w 3830472"/>
                <a:gd name="connsiteY79" fmla="*/ 2243316 h 3366982"/>
                <a:gd name="connsiteX80" fmla="*/ 3566615 w 3830472"/>
                <a:gd name="connsiteY80" fmla="*/ 2220570 h 3366982"/>
                <a:gd name="connsiteX81" fmla="*/ 3571164 w 3830472"/>
                <a:gd name="connsiteY81" fmla="*/ 2202373 h 3366982"/>
                <a:gd name="connsiteX82" fmla="*/ 3530221 w 3830472"/>
                <a:gd name="connsiteY82" fmla="*/ 2156880 h 3366982"/>
                <a:gd name="connsiteX83" fmla="*/ 3539319 w 3830472"/>
                <a:gd name="connsiteY83" fmla="*/ 2097740 h 3366982"/>
                <a:gd name="connsiteX84" fmla="*/ 3512024 w 3830472"/>
                <a:gd name="connsiteY84" fmla="*/ 2093191 h 3366982"/>
                <a:gd name="connsiteX85" fmla="*/ 3130774 w 3830472"/>
                <a:gd name="connsiteY85" fmla="*/ 0 h 3366982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5 w 3830472"/>
                <a:gd name="connsiteY70" fmla="*/ 2686975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03009 w 3830472"/>
                <a:gd name="connsiteY75" fmla="*/ 2373076 h 3369363"/>
                <a:gd name="connsiteX76" fmla="*/ 3603009 w 3830472"/>
                <a:gd name="connsiteY76" fmla="*/ 2359429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21249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5 w 3830472"/>
                <a:gd name="connsiteY70" fmla="*/ 2686975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03009 w 3830472"/>
                <a:gd name="connsiteY75" fmla="*/ 2373076 h 3369363"/>
                <a:gd name="connsiteX76" fmla="*/ 3603009 w 3830472"/>
                <a:gd name="connsiteY76" fmla="*/ 2359429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5 w 3830472"/>
                <a:gd name="connsiteY70" fmla="*/ 2686975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03009 w 3830472"/>
                <a:gd name="connsiteY75" fmla="*/ 2373076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5 w 3830472"/>
                <a:gd name="connsiteY70" fmla="*/ 2686975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60492 w 3830472"/>
                <a:gd name="connsiteY70" fmla="*/ 2691737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6 w 3830472"/>
                <a:gd name="connsiteY70" fmla="*/ 2691737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59047"/>
                <a:gd name="connsiteY0" fmla="*/ 234927 h 3369363"/>
                <a:gd name="connsiteX1" fmla="*/ 0 w 3859047"/>
                <a:gd name="connsiteY1" fmla="*/ 2814354 h 3369363"/>
                <a:gd name="connsiteX2" fmla="*/ 527713 w 3859047"/>
                <a:gd name="connsiteY2" fmla="*/ 2809805 h 3369363"/>
                <a:gd name="connsiteX3" fmla="*/ 532263 w 3859047"/>
                <a:gd name="connsiteY3" fmla="*/ 2850748 h 3369363"/>
                <a:gd name="connsiteX4" fmla="*/ 486770 w 3859047"/>
                <a:gd name="connsiteY4" fmla="*/ 2832551 h 3369363"/>
                <a:gd name="connsiteX5" fmla="*/ 454925 w 3859047"/>
                <a:gd name="connsiteY5" fmla="*/ 2837100 h 3369363"/>
                <a:gd name="connsiteX6" fmla="*/ 445827 w 3859047"/>
                <a:gd name="connsiteY6" fmla="*/ 2896240 h 3369363"/>
                <a:gd name="connsiteX7" fmla="*/ 459474 w 3859047"/>
                <a:gd name="connsiteY7" fmla="*/ 2964479 h 3369363"/>
                <a:gd name="connsiteX8" fmla="*/ 459474 w 3859047"/>
                <a:gd name="connsiteY8" fmla="*/ 3019070 h 3369363"/>
                <a:gd name="connsiteX9" fmla="*/ 423080 w 3859047"/>
                <a:gd name="connsiteY9" fmla="*/ 3028169 h 3369363"/>
                <a:gd name="connsiteX10" fmla="*/ 404883 w 3859047"/>
                <a:gd name="connsiteY10" fmla="*/ 3078211 h 3369363"/>
                <a:gd name="connsiteX11" fmla="*/ 413982 w 3859047"/>
                <a:gd name="connsiteY11" fmla="*/ 3078211 h 3369363"/>
                <a:gd name="connsiteX12" fmla="*/ 391236 w 3859047"/>
                <a:gd name="connsiteY12" fmla="*/ 3128252 h 3369363"/>
                <a:gd name="connsiteX13" fmla="*/ 359391 w 3859047"/>
                <a:gd name="connsiteY13" fmla="*/ 3128252 h 3369363"/>
                <a:gd name="connsiteX14" fmla="*/ 327546 w 3859047"/>
                <a:gd name="connsiteY14" fmla="*/ 3128252 h 3369363"/>
                <a:gd name="connsiteX15" fmla="*/ 345743 w 3859047"/>
                <a:gd name="connsiteY15" fmla="*/ 3187393 h 3369363"/>
                <a:gd name="connsiteX16" fmla="*/ 363940 w 3859047"/>
                <a:gd name="connsiteY16" fmla="*/ 3205590 h 3369363"/>
                <a:gd name="connsiteX17" fmla="*/ 400334 w 3859047"/>
                <a:gd name="connsiteY17" fmla="*/ 3219237 h 3369363"/>
                <a:gd name="connsiteX18" fmla="*/ 818866 w 3859047"/>
                <a:gd name="connsiteY18" fmla="*/ 3223787 h 3369363"/>
                <a:gd name="connsiteX19" fmla="*/ 827964 w 3859047"/>
                <a:gd name="connsiteY19" fmla="*/ 3369363 h 3369363"/>
                <a:gd name="connsiteX20" fmla="*/ 868907 w 3859047"/>
                <a:gd name="connsiteY20" fmla="*/ 3369363 h 3369363"/>
                <a:gd name="connsiteX21" fmla="*/ 978089 w 3859047"/>
                <a:gd name="connsiteY21" fmla="*/ 3032718 h 3369363"/>
                <a:gd name="connsiteX22" fmla="*/ 987188 w 3859047"/>
                <a:gd name="connsiteY22" fmla="*/ 2896240 h 3369363"/>
                <a:gd name="connsiteX23" fmla="*/ 996286 w 3859047"/>
                <a:gd name="connsiteY23" fmla="*/ 2864396 h 3369363"/>
                <a:gd name="connsiteX24" fmla="*/ 1064525 w 3859047"/>
                <a:gd name="connsiteY24" fmla="*/ 2868945 h 3369363"/>
                <a:gd name="connsiteX25" fmla="*/ 1087272 w 3859047"/>
                <a:gd name="connsiteY25" fmla="*/ 2914437 h 3369363"/>
                <a:gd name="connsiteX26" fmla="*/ 1123666 w 3859047"/>
                <a:gd name="connsiteY26" fmla="*/ 2918987 h 3369363"/>
                <a:gd name="connsiteX27" fmla="*/ 1150961 w 3859047"/>
                <a:gd name="connsiteY27" fmla="*/ 2950832 h 3369363"/>
                <a:gd name="connsiteX28" fmla="*/ 1155510 w 3859047"/>
                <a:gd name="connsiteY28" fmla="*/ 2964479 h 3369363"/>
                <a:gd name="connsiteX29" fmla="*/ 1187355 w 3859047"/>
                <a:gd name="connsiteY29" fmla="*/ 2964479 h 3369363"/>
                <a:gd name="connsiteX30" fmla="*/ 1214651 w 3859047"/>
                <a:gd name="connsiteY30" fmla="*/ 3005423 h 3369363"/>
                <a:gd name="connsiteX31" fmla="*/ 1260143 w 3859047"/>
                <a:gd name="connsiteY31" fmla="*/ 3032718 h 3369363"/>
                <a:gd name="connsiteX32" fmla="*/ 1296537 w 3859047"/>
                <a:gd name="connsiteY32" fmla="*/ 3078211 h 3369363"/>
                <a:gd name="connsiteX33" fmla="*/ 1314734 w 3859047"/>
                <a:gd name="connsiteY33" fmla="*/ 3096408 h 3369363"/>
                <a:gd name="connsiteX34" fmla="*/ 1351128 w 3859047"/>
                <a:gd name="connsiteY34" fmla="*/ 3114605 h 3369363"/>
                <a:gd name="connsiteX35" fmla="*/ 1355677 w 3859047"/>
                <a:gd name="connsiteY35" fmla="*/ 3150999 h 3369363"/>
                <a:gd name="connsiteX36" fmla="*/ 1701421 w 3859047"/>
                <a:gd name="connsiteY36" fmla="*/ 3155548 h 3369363"/>
                <a:gd name="connsiteX37" fmla="*/ 1710519 w 3859047"/>
                <a:gd name="connsiteY37" fmla="*/ 3260181 h 3369363"/>
                <a:gd name="connsiteX38" fmla="*/ 2197289 w 3859047"/>
                <a:gd name="connsiteY38" fmla="*/ 3255632 h 3369363"/>
                <a:gd name="connsiteX39" fmla="*/ 2192740 w 3859047"/>
                <a:gd name="connsiteY39" fmla="*/ 3146449 h 3369363"/>
                <a:gd name="connsiteX40" fmla="*/ 2306472 w 3859047"/>
                <a:gd name="connsiteY40" fmla="*/ 3146449 h 3369363"/>
                <a:gd name="connsiteX41" fmla="*/ 2315570 w 3859047"/>
                <a:gd name="connsiteY41" fmla="*/ 3255632 h 3369363"/>
                <a:gd name="connsiteX42" fmla="*/ 2643116 w 3859047"/>
                <a:gd name="connsiteY42" fmla="*/ 3241984 h 3369363"/>
                <a:gd name="connsiteX43" fmla="*/ 2634018 w 3859047"/>
                <a:gd name="connsiteY43" fmla="*/ 3146449 h 3369363"/>
                <a:gd name="connsiteX44" fmla="*/ 2670412 w 3859047"/>
                <a:gd name="connsiteY44" fmla="*/ 3164646 h 3369363"/>
                <a:gd name="connsiteX45" fmla="*/ 2702257 w 3859047"/>
                <a:gd name="connsiteY45" fmla="*/ 3141900 h 3369363"/>
                <a:gd name="connsiteX46" fmla="*/ 2761397 w 3859047"/>
                <a:gd name="connsiteY46" fmla="*/ 3141900 h 3369363"/>
                <a:gd name="connsiteX47" fmla="*/ 2765946 w 3859047"/>
                <a:gd name="connsiteY47" fmla="*/ 3232885 h 3369363"/>
                <a:gd name="connsiteX48" fmla="*/ 2770495 w 3859047"/>
                <a:gd name="connsiteY48" fmla="*/ 3251082 h 3369363"/>
                <a:gd name="connsiteX49" fmla="*/ 2870579 w 3859047"/>
                <a:gd name="connsiteY49" fmla="*/ 3251082 h 3369363"/>
                <a:gd name="connsiteX50" fmla="*/ 2875128 w 3859047"/>
                <a:gd name="connsiteY50" fmla="*/ 3360264 h 3369363"/>
                <a:gd name="connsiteX51" fmla="*/ 3007057 w 3859047"/>
                <a:gd name="connsiteY51" fmla="*/ 3355715 h 3369363"/>
                <a:gd name="connsiteX52" fmla="*/ 3084394 w 3859047"/>
                <a:gd name="connsiteY52" fmla="*/ 3205590 h 3369363"/>
                <a:gd name="connsiteX53" fmla="*/ 3161731 w 3859047"/>
                <a:gd name="connsiteY53" fmla="*/ 3205590 h 3369363"/>
                <a:gd name="connsiteX54" fmla="*/ 3161731 w 3859047"/>
                <a:gd name="connsiteY54" fmla="*/ 3187393 h 3369363"/>
                <a:gd name="connsiteX55" fmla="*/ 3257266 w 3859047"/>
                <a:gd name="connsiteY55" fmla="*/ 3182843 h 3369363"/>
                <a:gd name="connsiteX56" fmla="*/ 3257266 w 3859047"/>
                <a:gd name="connsiteY56" fmla="*/ 3028169 h 3369363"/>
                <a:gd name="connsiteX57" fmla="*/ 3275463 w 3859047"/>
                <a:gd name="connsiteY57" fmla="*/ 3009972 h 3369363"/>
                <a:gd name="connsiteX58" fmla="*/ 3430137 w 3859047"/>
                <a:gd name="connsiteY58" fmla="*/ 3009972 h 3369363"/>
                <a:gd name="connsiteX59" fmla="*/ 3516573 w 3859047"/>
                <a:gd name="connsiteY59" fmla="*/ 3119154 h 3369363"/>
                <a:gd name="connsiteX60" fmla="*/ 3666698 w 3859047"/>
                <a:gd name="connsiteY60" fmla="*/ 3119154 h 3369363"/>
                <a:gd name="connsiteX61" fmla="*/ 3653051 w 3859047"/>
                <a:gd name="connsiteY61" fmla="*/ 3041817 h 3369363"/>
                <a:gd name="connsiteX62" fmla="*/ 3721289 w 3859047"/>
                <a:gd name="connsiteY62" fmla="*/ 2946282 h 3369363"/>
                <a:gd name="connsiteX63" fmla="*/ 3775880 w 3859047"/>
                <a:gd name="connsiteY63" fmla="*/ 2946282 h 3369363"/>
                <a:gd name="connsiteX64" fmla="*/ 3757683 w 3859047"/>
                <a:gd name="connsiteY64" fmla="*/ 2914437 h 3369363"/>
                <a:gd name="connsiteX65" fmla="*/ 3803176 w 3859047"/>
                <a:gd name="connsiteY65" fmla="*/ 2896240 h 3369363"/>
                <a:gd name="connsiteX66" fmla="*/ 3859047 w 3859047"/>
                <a:gd name="connsiteY66" fmla="*/ 2859846 h 3369363"/>
                <a:gd name="connsiteX67" fmla="*/ 3794077 w 3859047"/>
                <a:gd name="connsiteY67" fmla="*/ 2818903 h 3369363"/>
                <a:gd name="connsiteX68" fmla="*/ 3716740 w 3859047"/>
                <a:gd name="connsiteY68" fmla="*/ 2791608 h 3369363"/>
                <a:gd name="connsiteX69" fmla="*/ 3725839 w 3859047"/>
                <a:gd name="connsiteY69" fmla="*/ 2746115 h 3369363"/>
                <a:gd name="connsiteX70" fmla="*/ 3748586 w 3859047"/>
                <a:gd name="connsiteY70" fmla="*/ 2691737 h 3369363"/>
                <a:gd name="connsiteX71" fmla="*/ 3748585 w 3859047"/>
                <a:gd name="connsiteY71" fmla="*/ 2623285 h 3369363"/>
                <a:gd name="connsiteX72" fmla="*/ 3716740 w 3859047"/>
                <a:gd name="connsiteY72" fmla="*/ 2614187 h 3369363"/>
                <a:gd name="connsiteX73" fmla="*/ 3712191 w 3859047"/>
                <a:gd name="connsiteY73" fmla="*/ 2532300 h 3369363"/>
                <a:gd name="connsiteX74" fmla="*/ 3630304 w 3859047"/>
                <a:gd name="connsiteY74" fmla="*/ 2432217 h 3369363"/>
                <a:gd name="connsiteX75" fmla="*/ 3617296 w 3859047"/>
                <a:gd name="connsiteY75" fmla="*/ 2389745 h 3369363"/>
                <a:gd name="connsiteX76" fmla="*/ 3614915 w 3859047"/>
                <a:gd name="connsiteY76" fmla="*/ 2352286 h 3369363"/>
                <a:gd name="connsiteX77" fmla="*/ 3584812 w 3859047"/>
                <a:gd name="connsiteY77" fmla="*/ 2309387 h 3369363"/>
                <a:gd name="connsiteX78" fmla="*/ 3575713 w 3859047"/>
                <a:gd name="connsiteY78" fmla="*/ 2282091 h 3369363"/>
                <a:gd name="connsiteX79" fmla="*/ 3584812 w 3859047"/>
                <a:gd name="connsiteY79" fmla="*/ 2245697 h 3369363"/>
                <a:gd name="connsiteX80" fmla="*/ 3566615 w 3859047"/>
                <a:gd name="connsiteY80" fmla="*/ 2222951 h 3369363"/>
                <a:gd name="connsiteX81" fmla="*/ 3571164 w 3859047"/>
                <a:gd name="connsiteY81" fmla="*/ 2204754 h 3369363"/>
                <a:gd name="connsiteX82" fmla="*/ 3530221 w 3859047"/>
                <a:gd name="connsiteY82" fmla="*/ 2159261 h 3369363"/>
                <a:gd name="connsiteX83" fmla="*/ 3539319 w 3859047"/>
                <a:gd name="connsiteY83" fmla="*/ 2100121 h 3369363"/>
                <a:gd name="connsiteX84" fmla="*/ 3512024 w 3859047"/>
                <a:gd name="connsiteY84" fmla="*/ 2095572 h 3369363"/>
                <a:gd name="connsiteX85" fmla="*/ 3130774 w 3859047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0412 w 3830472"/>
                <a:gd name="connsiteY44" fmla="*/ 3164646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6 w 3830472"/>
                <a:gd name="connsiteY70" fmla="*/ 2691737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2794 w 3830472"/>
                <a:gd name="connsiteY44" fmla="*/ 3150359 h 3369363"/>
                <a:gd name="connsiteX45" fmla="*/ 2702257 w 3830472"/>
                <a:gd name="connsiteY45" fmla="*/ 3141900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6 w 3830472"/>
                <a:gd name="connsiteY70" fmla="*/ 2691737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68907 w 3830472"/>
                <a:gd name="connsiteY20" fmla="*/ 336936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2794 w 3830472"/>
                <a:gd name="connsiteY44" fmla="*/ 3150359 h 3369363"/>
                <a:gd name="connsiteX45" fmla="*/ 2692732 w 3830472"/>
                <a:gd name="connsiteY45" fmla="*/ 3129994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6 w 3830472"/>
                <a:gd name="connsiteY70" fmla="*/ 2691737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9363"/>
                <a:gd name="connsiteX1" fmla="*/ 0 w 3830472"/>
                <a:gd name="connsiteY1" fmla="*/ 2814354 h 3369363"/>
                <a:gd name="connsiteX2" fmla="*/ 527713 w 3830472"/>
                <a:gd name="connsiteY2" fmla="*/ 2809805 h 3369363"/>
                <a:gd name="connsiteX3" fmla="*/ 532263 w 3830472"/>
                <a:gd name="connsiteY3" fmla="*/ 2850748 h 3369363"/>
                <a:gd name="connsiteX4" fmla="*/ 486770 w 3830472"/>
                <a:gd name="connsiteY4" fmla="*/ 2832551 h 3369363"/>
                <a:gd name="connsiteX5" fmla="*/ 454925 w 3830472"/>
                <a:gd name="connsiteY5" fmla="*/ 2837100 h 3369363"/>
                <a:gd name="connsiteX6" fmla="*/ 445827 w 3830472"/>
                <a:gd name="connsiteY6" fmla="*/ 2896240 h 3369363"/>
                <a:gd name="connsiteX7" fmla="*/ 459474 w 3830472"/>
                <a:gd name="connsiteY7" fmla="*/ 2964479 h 3369363"/>
                <a:gd name="connsiteX8" fmla="*/ 459474 w 3830472"/>
                <a:gd name="connsiteY8" fmla="*/ 3019070 h 3369363"/>
                <a:gd name="connsiteX9" fmla="*/ 423080 w 3830472"/>
                <a:gd name="connsiteY9" fmla="*/ 3028169 h 3369363"/>
                <a:gd name="connsiteX10" fmla="*/ 404883 w 3830472"/>
                <a:gd name="connsiteY10" fmla="*/ 3078211 h 3369363"/>
                <a:gd name="connsiteX11" fmla="*/ 413982 w 3830472"/>
                <a:gd name="connsiteY11" fmla="*/ 3078211 h 3369363"/>
                <a:gd name="connsiteX12" fmla="*/ 391236 w 3830472"/>
                <a:gd name="connsiteY12" fmla="*/ 3128252 h 3369363"/>
                <a:gd name="connsiteX13" fmla="*/ 359391 w 3830472"/>
                <a:gd name="connsiteY13" fmla="*/ 3128252 h 3369363"/>
                <a:gd name="connsiteX14" fmla="*/ 327546 w 3830472"/>
                <a:gd name="connsiteY14" fmla="*/ 3128252 h 3369363"/>
                <a:gd name="connsiteX15" fmla="*/ 345743 w 3830472"/>
                <a:gd name="connsiteY15" fmla="*/ 3187393 h 3369363"/>
                <a:gd name="connsiteX16" fmla="*/ 363940 w 3830472"/>
                <a:gd name="connsiteY16" fmla="*/ 3205590 h 3369363"/>
                <a:gd name="connsiteX17" fmla="*/ 400334 w 3830472"/>
                <a:gd name="connsiteY17" fmla="*/ 3219237 h 3369363"/>
                <a:gd name="connsiteX18" fmla="*/ 818866 w 3830472"/>
                <a:gd name="connsiteY18" fmla="*/ 3223787 h 3369363"/>
                <a:gd name="connsiteX19" fmla="*/ 827964 w 3830472"/>
                <a:gd name="connsiteY19" fmla="*/ 3369363 h 3369363"/>
                <a:gd name="connsiteX20" fmla="*/ 873669 w 3830472"/>
                <a:gd name="connsiteY20" fmla="*/ 3045513 h 3369363"/>
                <a:gd name="connsiteX21" fmla="*/ 978089 w 3830472"/>
                <a:gd name="connsiteY21" fmla="*/ 3032718 h 3369363"/>
                <a:gd name="connsiteX22" fmla="*/ 987188 w 3830472"/>
                <a:gd name="connsiteY22" fmla="*/ 2896240 h 3369363"/>
                <a:gd name="connsiteX23" fmla="*/ 996286 w 3830472"/>
                <a:gd name="connsiteY23" fmla="*/ 2864396 h 3369363"/>
                <a:gd name="connsiteX24" fmla="*/ 1064525 w 3830472"/>
                <a:gd name="connsiteY24" fmla="*/ 2868945 h 3369363"/>
                <a:gd name="connsiteX25" fmla="*/ 1087272 w 3830472"/>
                <a:gd name="connsiteY25" fmla="*/ 2914437 h 3369363"/>
                <a:gd name="connsiteX26" fmla="*/ 1123666 w 3830472"/>
                <a:gd name="connsiteY26" fmla="*/ 2918987 h 3369363"/>
                <a:gd name="connsiteX27" fmla="*/ 1150961 w 3830472"/>
                <a:gd name="connsiteY27" fmla="*/ 2950832 h 3369363"/>
                <a:gd name="connsiteX28" fmla="*/ 1155510 w 3830472"/>
                <a:gd name="connsiteY28" fmla="*/ 2964479 h 3369363"/>
                <a:gd name="connsiteX29" fmla="*/ 1187355 w 3830472"/>
                <a:gd name="connsiteY29" fmla="*/ 2964479 h 3369363"/>
                <a:gd name="connsiteX30" fmla="*/ 1214651 w 3830472"/>
                <a:gd name="connsiteY30" fmla="*/ 3005423 h 3369363"/>
                <a:gd name="connsiteX31" fmla="*/ 1260143 w 3830472"/>
                <a:gd name="connsiteY31" fmla="*/ 3032718 h 3369363"/>
                <a:gd name="connsiteX32" fmla="*/ 1296537 w 3830472"/>
                <a:gd name="connsiteY32" fmla="*/ 3078211 h 3369363"/>
                <a:gd name="connsiteX33" fmla="*/ 1314734 w 3830472"/>
                <a:gd name="connsiteY33" fmla="*/ 3096408 h 3369363"/>
                <a:gd name="connsiteX34" fmla="*/ 1351128 w 3830472"/>
                <a:gd name="connsiteY34" fmla="*/ 3114605 h 3369363"/>
                <a:gd name="connsiteX35" fmla="*/ 1355677 w 3830472"/>
                <a:gd name="connsiteY35" fmla="*/ 3150999 h 3369363"/>
                <a:gd name="connsiteX36" fmla="*/ 1701421 w 3830472"/>
                <a:gd name="connsiteY36" fmla="*/ 3155548 h 3369363"/>
                <a:gd name="connsiteX37" fmla="*/ 1710519 w 3830472"/>
                <a:gd name="connsiteY37" fmla="*/ 3260181 h 3369363"/>
                <a:gd name="connsiteX38" fmla="*/ 2197289 w 3830472"/>
                <a:gd name="connsiteY38" fmla="*/ 3255632 h 3369363"/>
                <a:gd name="connsiteX39" fmla="*/ 2192740 w 3830472"/>
                <a:gd name="connsiteY39" fmla="*/ 3146449 h 3369363"/>
                <a:gd name="connsiteX40" fmla="*/ 2306472 w 3830472"/>
                <a:gd name="connsiteY40" fmla="*/ 3146449 h 3369363"/>
                <a:gd name="connsiteX41" fmla="*/ 2315570 w 3830472"/>
                <a:gd name="connsiteY41" fmla="*/ 3255632 h 3369363"/>
                <a:gd name="connsiteX42" fmla="*/ 2643116 w 3830472"/>
                <a:gd name="connsiteY42" fmla="*/ 3241984 h 3369363"/>
                <a:gd name="connsiteX43" fmla="*/ 2634018 w 3830472"/>
                <a:gd name="connsiteY43" fmla="*/ 3146449 h 3369363"/>
                <a:gd name="connsiteX44" fmla="*/ 2672794 w 3830472"/>
                <a:gd name="connsiteY44" fmla="*/ 3150359 h 3369363"/>
                <a:gd name="connsiteX45" fmla="*/ 2692732 w 3830472"/>
                <a:gd name="connsiteY45" fmla="*/ 3129994 h 3369363"/>
                <a:gd name="connsiteX46" fmla="*/ 2761397 w 3830472"/>
                <a:gd name="connsiteY46" fmla="*/ 3141900 h 3369363"/>
                <a:gd name="connsiteX47" fmla="*/ 2765946 w 3830472"/>
                <a:gd name="connsiteY47" fmla="*/ 3232885 h 3369363"/>
                <a:gd name="connsiteX48" fmla="*/ 2770495 w 3830472"/>
                <a:gd name="connsiteY48" fmla="*/ 3251082 h 3369363"/>
                <a:gd name="connsiteX49" fmla="*/ 2870579 w 3830472"/>
                <a:gd name="connsiteY49" fmla="*/ 3251082 h 3369363"/>
                <a:gd name="connsiteX50" fmla="*/ 2875128 w 3830472"/>
                <a:gd name="connsiteY50" fmla="*/ 3360264 h 3369363"/>
                <a:gd name="connsiteX51" fmla="*/ 3007057 w 3830472"/>
                <a:gd name="connsiteY51" fmla="*/ 3355715 h 3369363"/>
                <a:gd name="connsiteX52" fmla="*/ 3084394 w 3830472"/>
                <a:gd name="connsiteY52" fmla="*/ 3205590 h 3369363"/>
                <a:gd name="connsiteX53" fmla="*/ 3161731 w 3830472"/>
                <a:gd name="connsiteY53" fmla="*/ 3205590 h 3369363"/>
                <a:gd name="connsiteX54" fmla="*/ 3161731 w 3830472"/>
                <a:gd name="connsiteY54" fmla="*/ 3187393 h 3369363"/>
                <a:gd name="connsiteX55" fmla="*/ 3257266 w 3830472"/>
                <a:gd name="connsiteY55" fmla="*/ 3182843 h 3369363"/>
                <a:gd name="connsiteX56" fmla="*/ 3257266 w 3830472"/>
                <a:gd name="connsiteY56" fmla="*/ 3028169 h 3369363"/>
                <a:gd name="connsiteX57" fmla="*/ 3275463 w 3830472"/>
                <a:gd name="connsiteY57" fmla="*/ 3009972 h 3369363"/>
                <a:gd name="connsiteX58" fmla="*/ 3430137 w 3830472"/>
                <a:gd name="connsiteY58" fmla="*/ 3009972 h 3369363"/>
                <a:gd name="connsiteX59" fmla="*/ 3516573 w 3830472"/>
                <a:gd name="connsiteY59" fmla="*/ 3119154 h 3369363"/>
                <a:gd name="connsiteX60" fmla="*/ 3666698 w 3830472"/>
                <a:gd name="connsiteY60" fmla="*/ 3119154 h 3369363"/>
                <a:gd name="connsiteX61" fmla="*/ 3653051 w 3830472"/>
                <a:gd name="connsiteY61" fmla="*/ 3041817 h 3369363"/>
                <a:gd name="connsiteX62" fmla="*/ 3721289 w 3830472"/>
                <a:gd name="connsiteY62" fmla="*/ 2946282 h 3369363"/>
                <a:gd name="connsiteX63" fmla="*/ 3775880 w 3830472"/>
                <a:gd name="connsiteY63" fmla="*/ 2946282 h 3369363"/>
                <a:gd name="connsiteX64" fmla="*/ 3757683 w 3830472"/>
                <a:gd name="connsiteY64" fmla="*/ 2914437 h 3369363"/>
                <a:gd name="connsiteX65" fmla="*/ 3803176 w 3830472"/>
                <a:gd name="connsiteY65" fmla="*/ 2896240 h 3369363"/>
                <a:gd name="connsiteX66" fmla="*/ 3830472 w 3830472"/>
                <a:gd name="connsiteY66" fmla="*/ 2859846 h 3369363"/>
                <a:gd name="connsiteX67" fmla="*/ 3794077 w 3830472"/>
                <a:gd name="connsiteY67" fmla="*/ 2818903 h 3369363"/>
                <a:gd name="connsiteX68" fmla="*/ 3716740 w 3830472"/>
                <a:gd name="connsiteY68" fmla="*/ 2791608 h 3369363"/>
                <a:gd name="connsiteX69" fmla="*/ 3725839 w 3830472"/>
                <a:gd name="connsiteY69" fmla="*/ 2746115 h 3369363"/>
                <a:gd name="connsiteX70" fmla="*/ 3748586 w 3830472"/>
                <a:gd name="connsiteY70" fmla="*/ 2691737 h 3369363"/>
                <a:gd name="connsiteX71" fmla="*/ 3748585 w 3830472"/>
                <a:gd name="connsiteY71" fmla="*/ 2623285 h 3369363"/>
                <a:gd name="connsiteX72" fmla="*/ 3716740 w 3830472"/>
                <a:gd name="connsiteY72" fmla="*/ 2614187 h 3369363"/>
                <a:gd name="connsiteX73" fmla="*/ 3712191 w 3830472"/>
                <a:gd name="connsiteY73" fmla="*/ 2532300 h 3369363"/>
                <a:gd name="connsiteX74" fmla="*/ 3630304 w 3830472"/>
                <a:gd name="connsiteY74" fmla="*/ 2432217 h 3369363"/>
                <a:gd name="connsiteX75" fmla="*/ 3617296 w 3830472"/>
                <a:gd name="connsiteY75" fmla="*/ 2389745 h 3369363"/>
                <a:gd name="connsiteX76" fmla="*/ 3614915 w 3830472"/>
                <a:gd name="connsiteY76" fmla="*/ 2352286 h 3369363"/>
                <a:gd name="connsiteX77" fmla="*/ 3584812 w 3830472"/>
                <a:gd name="connsiteY77" fmla="*/ 2309387 h 3369363"/>
                <a:gd name="connsiteX78" fmla="*/ 3575713 w 3830472"/>
                <a:gd name="connsiteY78" fmla="*/ 2282091 h 3369363"/>
                <a:gd name="connsiteX79" fmla="*/ 3584812 w 3830472"/>
                <a:gd name="connsiteY79" fmla="*/ 2245697 h 3369363"/>
                <a:gd name="connsiteX80" fmla="*/ 3566615 w 3830472"/>
                <a:gd name="connsiteY80" fmla="*/ 2222951 h 3369363"/>
                <a:gd name="connsiteX81" fmla="*/ 3571164 w 3830472"/>
                <a:gd name="connsiteY81" fmla="*/ 2204754 h 3369363"/>
                <a:gd name="connsiteX82" fmla="*/ 3530221 w 3830472"/>
                <a:gd name="connsiteY82" fmla="*/ 2159261 h 3369363"/>
                <a:gd name="connsiteX83" fmla="*/ 3539319 w 3830472"/>
                <a:gd name="connsiteY83" fmla="*/ 2100121 h 3369363"/>
                <a:gd name="connsiteX84" fmla="*/ 3512024 w 3830472"/>
                <a:gd name="connsiteY84" fmla="*/ 2095572 h 3369363"/>
                <a:gd name="connsiteX85" fmla="*/ 3130774 w 3830472"/>
                <a:gd name="connsiteY85" fmla="*/ 0 h 3369363"/>
                <a:gd name="connsiteX0" fmla="*/ 300251 w 3830472"/>
                <a:gd name="connsiteY0" fmla="*/ 234927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91236 w 3830472"/>
                <a:gd name="connsiteY12" fmla="*/ 3128252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1013701 w 3830472"/>
                <a:gd name="connsiteY19" fmla="*/ 3319357 h 3360264"/>
                <a:gd name="connsiteX20" fmla="*/ 873669 w 3830472"/>
                <a:gd name="connsiteY20" fmla="*/ 3045513 h 3360264"/>
                <a:gd name="connsiteX21" fmla="*/ 978089 w 3830472"/>
                <a:gd name="connsiteY21" fmla="*/ 3032718 h 3360264"/>
                <a:gd name="connsiteX22" fmla="*/ 987188 w 3830472"/>
                <a:gd name="connsiteY22" fmla="*/ 2896240 h 3360264"/>
                <a:gd name="connsiteX23" fmla="*/ 996286 w 3830472"/>
                <a:gd name="connsiteY23" fmla="*/ 2864396 h 3360264"/>
                <a:gd name="connsiteX24" fmla="*/ 1064525 w 3830472"/>
                <a:gd name="connsiteY24" fmla="*/ 2868945 h 3360264"/>
                <a:gd name="connsiteX25" fmla="*/ 1087272 w 3830472"/>
                <a:gd name="connsiteY25" fmla="*/ 2914437 h 3360264"/>
                <a:gd name="connsiteX26" fmla="*/ 1123666 w 3830472"/>
                <a:gd name="connsiteY26" fmla="*/ 2918987 h 3360264"/>
                <a:gd name="connsiteX27" fmla="*/ 1150961 w 3830472"/>
                <a:gd name="connsiteY27" fmla="*/ 2950832 h 3360264"/>
                <a:gd name="connsiteX28" fmla="*/ 1155510 w 3830472"/>
                <a:gd name="connsiteY28" fmla="*/ 2964479 h 3360264"/>
                <a:gd name="connsiteX29" fmla="*/ 1187355 w 3830472"/>
                <a:gd name="connsiteY29" fmla="*/ 2964479 h 3360264"/>
                <a:gd name="connsiteX30" fmla="*/ 1214651 w 3830472"/>
                <a:gd name="connsiteY30" fmla="*/ 3005423 h 3360264"/>
                <a:gd name="connsiteX31" fmla="*/ 1260143 w 3830472"/>
                <a:gd name="connsiteY31" fmla="*/ 3032718 h 3360264"/>
                <a:gd name="connsiteX32" fmla="*/ 1296537 w 3830472"/>
                <a:gd name="connsiteY32" fmla="*/ 3078211 h 3360264"/>
                <a:gd name="connsiteX33" fmla="*/ 1314734 w 3830472"/>
                <a:gd name="connsiteY33" fmla="*/ 3096408 h 3360264"/>
                <a:gd name="connsiteX34" fmla="*/ 1351128 w 3830472"/>
                <a:gd name="connsiteY34" fmla="*/ 3114605 h 3360264"/>
                <a:gd name="connsiteX35" fmla="*/ 1355677 w 3830472"/>
                <a:gd name="connsiteY35" fmla="*/ 3150999 h 3360264"/>
                <a:gd name="connsiteX36" fmla="*/ 1701421 w 3830472"/>
                <a:gd name="connsiteY36" fmla="*/ 3155548 h 3360264"/>
                <a:gd name="connsiteX37" fmla="*/ 1710519 w 3830472"/>
                <a:gd name="connsiteY37" fmla="*/ 3260181 h 3360264"/>
                <a:gd name="connsiteX38" fmla="*/ 2197289 w 3830472"/>
                <a:gd name="connsiteY38" fmla="*/ 3255632 h 3360264"/>
                <a:gd name="connsiteX39" fmla="*/ 2192740 w 3830472"/>
                <a:gd name="connsiteY39" fmla="*/ 3146449 h 3360264"/>
                <a:gd name="connsiteX40" fmla="*/ 2306472 w 3830472"/>
                <a:gd name="connsiteY40" fmla="*/ 3146449 h 3360264"/>
                <a:gd name="connsiteX41" fmla="*/ 2315570 w 3830472"/>
                <a:gd name="connsiteY41" fmla="*/ 3255632 h 3360264"/>
                <a:gd name="connsiteX42" fmla="*/ 2643116 w 3830472"/>
                <a:gd name="connsiteY42" fmla="*/ 3241984 h 3360264"/>
                <a:gd name="connsiteX43" fmla="*/ 2634018 w 3830472"/>
                <a:gd name="connsiteY43" fmla="*/ 3146449 h 3360264"/>
                <a:gd name="connsiteX44" fmla="*/ 2672794 w 3830472"/>
                <a:gd name="connsiteY44" fmla="*/ 3150359 h 3360264"/>
                <a:gd name="connsiteX45" fmla="*/ 2692732 w 3830472"/>
                <a:gd name="connsiteY45" fmla="*/ 3129994 h 3360264"/>
                <a:gd name="connsiteX46" fmla="*/ 2761397 w 3830472"/>
                <a:gd name="connsiteY46" fmla="*/ 3141900 h 3360264"/>
                <a:gd name="connsiteX47" fmla="*/ 2765946 w 3830472"/>
                <a:gd name="connsiteY47" fmla="*/ 3232885 h 3360264"/>
                <a:gd name="connsiteX48" fmla="*/ 2770495 w 3830472"/>
                <a:gd name="connsiteY48" fmla="*/ 3251082 h 3360264"/>
                <a:gd name="connsiteX49" fmla="*/ 2870579 w 3830472"/>
                <a:gd name="connsiteY49" fmla="*/ 3251082 h 3360264"/>
                <a:gd name="connsiteX50" fmla="*/ 2875128 w 3830472"/>
                <a:gd name="connsiteY50" fmla="*/ 3360264 h 3360264"/>
                <a:gd name="connsiteX51" fmla="*/ 3007057 w 3830472"/>
                <a:gd name="connsiteY51" fmla="*/ 3355715 h 3360264"/>
                <a:gd name="connsiteX52" fmla="*/ 3084394 w 3830472"/>
                <a:gd name="connsiteY52" fmla="*/ 3205590 h 3360264"/>
                <a:gd name="connsiteX53" fmla="*/ 3161731 w 3830472"/>
                <a:gd name="connsiteY53" fmla="*/ 3205590 h 3360264"/>
                <a:gd name="connsiteX54" fmla="*/ 3161731 w 3830472"/>
                <a:gd name="connsiteY54" fmla="*/ 3187393 h 3360264"/>
                <a:gd name="connsiteX55" fmla="*/ 3257266 w 3830472"/>
                <a:gd name="connsiteY55" fmla="*/ 3182843 h 3360264"/>
                <a:gd name="connsiteX56" fmla="*/ 3257266 w 3830472"/>
                <a:gd name="connsiteY56" fmla="*/ 3028169 h 3360264"/>
                <a:gd name="connsiteX57" fmla="*/ 3275463 w 3830472"/>
                <a:gd name="connsiteY57" fmla="*/ 3009972 h 3360264"/>
                <a:gd name="connsiteX58" fmla="*/ 3430137 w 3830472"/>
                <a:gd name="connsiteY58" fmla="*/ 3009972 h 3360264"/>
                <a:gd name="connsiteX59" fmla="*/ 3516573 w 3830472"/>
                <a:gd name="connsiteY59" fmla="*/ 3119154 h 3360264"/>
                <a:gd name="connsiteX60" fmla="*/ 3666698 w 3830472"/>
                <a:gd name="connsiteY60" fmla="*/ 3119154 h 3360264"/>
                <a:gd name="connsiteX61" fmla="*/ 3653051 w 3830472"/>
                <a:gd name="connsiteY61" fmla="*/ 3041817 h 3360264"/>
                <a:gd name="connsiteX62" fmla="*/ 3721289 w 3830472"/>
                <a:gd name="connsiteY62" fmla="*/ 2946282 h 3360264"/>
                <a:gd name="connsiteX63" fmla="*/ 3775880 w 3830472"/>
                <a:gd name="connsiteY63" fmla="*/ 2946282 h 3360264"/>
                <a:gd name="connsiteX64" fmla="*/ 3757683 w 3830472"/>
                <a:gd name="connsiteY64" fmla="*/ 2914437 h 3360264"/>
                <a:gd name="connsiteX65" fmla="*/ 3803176 w 3830472"/>
                <a:gd name="connsiteY65" fmla="*/ 2896240 h 3360264"/>
                <a:gd name="connsiteX66" fmla="*/ 3830472 w 3830472"/>
                <a:gd name="connsiteY66" fmla="*/ 2859846 h 3360264"/>
                <a:gd name="connsiteX67" fmla="*/ 3794077 w 3830472"/>
                <a:gd name="connsiteY67" fmla="*/ 2818903 h 3360264"/>
                <a:gd name="connsiteX68" fmla="*/ 3716740 w 3830472"/>
                <a:gd name="connsiteY68" fmla="*/ 2791608 h 3360264"/>
                <a:gd name="connsiteX69" fmla="*/ 3725839 w 3830472"/>
                <a:gd name="connsiteY69" fmla="*/ 2746115 h 3360264"/>
                <a:gd name="connsiteX70" fmla="*/ 3748586 w 3830472"/>
                <a:gd name="connsiteY70" fmla="*/ 2691737 h 3360264"/>
                <a:gd name="connsiteX71" fmla="*/ 3748585 w 3830472"/>
                <a:gd name="connsiteY71" fmla="*/ 2623285 h 3360264"/>
                <a:gd name="connsiteX72" fmla="*/ 3716740 w 3830472"/>
                <a:gd name="connsiteY72" fmla="*/ 2614187 h 3360264"/>
                <a:gd name="connsiteX73" fmla="*/ 3712191 w 3830472"/>
                <a:gd name="connsiteY73" fmla="*/ 2532300 h 3360264"/>
                <a:gd name="connsiteX74" fmla="*/ 3630304 w 3830472"/>
                <a:gd name="connsiteY74" fmla="*/ 2432217 h 3360264"/>
                <a:gd name="connsiteX75" fmla="*/ 3617296 w 3830472"/>
                <a:gd name="connsiteY75" fmla="*/ 2389745 h 3360264"/>
                <a:gd name="connsiteX76" fmla="*/ 3614915 w 3830472"/>
                <a:gd name="connsiteY76" fmla="*/ 2352286 h 3360264"/>
                <a:gd name="connsiteX77" fmla="*/ 3584812 w 3830472"/>
                <a:gd name="connsiteY77" fmla="*/ 2309387 h 3360264"/>
                <a:gd name="connsiteX78" fmla="*/ 3575713 w 3830472"/>
                <a:gd name="connsiteY78" fmla="*/ 2282091 h 3360264"/>
                <a:gd name="connsiteX79" fmla="*/ 3584812 w 3830472"/>
                <a:gd name="connsiteY79" fmla="*/ 2245697 h 3360264"/>
                <a:gd name="connsiteX80" fmla="*/ 3566615 w 3830472"/>
                <a:gd name="connsiteY80" fmla="*/ 2222951 h 3360264"/>
                <a:gd name="connsiteX81" fmla="*/ 3571164 w 3830472"/>
                <a:gd name="connsiteY81" fmla="*/ 2204754 h 3360264"/>
                <a:gd name="connsiteX82" fmla="*/ 3530221 w 3830472"/>
                <a:gd name="connsiteY82" fmla="*/ 2159261 h 3360264"/>
                <a:gd name="connsiteX83" fmla="*/ 3539319 w 3830472"/>
                <a:gd name="connsiteY83" fmla="*/ 2100121 h 3360264"/>
                <a:gd name="connsiteX84" fmla="*/ 3512024 w 3830472"/>
                <a:gd name="connsiteY84" fmla="*/ 2095572 h 3360264"/>
                <a:gd name="connsiteX85" fmla="*/ 3130774 w 3830472"/>
                <a:gd name="connsiteY85" fmla="*/ 0 h 3360264"/>
                <a:gd name="connsiteX0" fmla="*/ 300251 w 3830472"/>
                <a:gd name="connsiteY0" fmla="*/ 234927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91236 w 3830472"/>
                <a:gd name="connsiteY12" fmla="*/ 3128252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732713 w 3830472"/>
                <a:gd name="connsiteY19" fmla="*/ 3097901 h 3360264"/>
                <a:gd name="connsiteX20" fmla="*/ 873669 w 3830472"/>
                <a:gd name="connsiteY20" fmla="*/ 3045513 h 3360264"/>
                <a:gd name="connsiteX21" fmla="*/ 978089 w 3830472"/>
                <a:gd name="connsiteY21" fmla="*/ 3032718 h 3360264"/>
                <a:gd name="connsiteX22" fmla="*/ 987188 w 3830472"/>
                <a:gd name="connsiteY22" fmla="*/ 2896240 h 3360264"/>
                <a:gd name="connsiteX23" fmla="*/ 996286 w 3830472"/>
                <a:gd name="connsiteY23" fmla="*/ 2864396 h 3360264"/>
                <a:gd name="connsiteX24" fmla="*/ 1064525 w 3830472"/>
                <a:gd name="connsiteY24" fmla="*/ 2868945 h 3360264"/>
                <a:gd name="connsiteX25" fmla="*/ 1087272 w 3830472"/>
                <a:gd name="connsiteY25" fmla="*/ 2914437 h 3360264"/>
                <a:gd name="connsiteX26" fmla="*/ 1123666 w 3830472"/>
                <a:gd name="connsiteY26" fmla="*/ 2918987 h 3360264"/>
                <a:gd name="connsiteX27" fmla="*/ 1150961 w 3830472"/>
                <a:gd name="connsiteY27" fmla="*/ 2950832 h 3360264"/>
                <a:gd name="connsiteX28" fmla="*/ 1155510 w 3830472"/>
                <a:gd name="connsiteY28" fmla="*/ 2964479 h 3360264"/>
                <a:gd name="connsiteX29" fmla="*/ 1187355 w 3830472"/>
                <a:gd name="connsiteY29" fmla="*/ 2964479 h 3360264"/>
                <a:gd name="connsiteX30" fmla="*/ 1214651 w 3830472"/>
                <a:gd name="connsiteY30" fmla="*/ 3005423 h 3360264"/>
                <a:gd name="connsiteX31" fmla="*/ 1260143 w 3830472"/>
                <a:gd name="connsiteY31" fmla="*/ 3032718 h 3360264"/>
                <a:gd name="connsiteX32" fmla="*/ 1296537 w 3830472"/>
                <a:gd name="connsiteY32" fmla="*/ 3078211 h 3360264"/>
                <a:gd name="connsiteX33" fmla="*/ 1314734 w 3830472"/>
                <a:gd name="connsiteY33" fmla="*/ 3096408 h 3360264"/>
                <a:gd name="connsiteX34" fmla="*/ 1351128 w 3830472"/>
                <a:gd name="connsiteY34" fmla="*/ 3114605 h 3360264"/>
                <a:gd name="connsiteX35" fmla="*/ 1355677 w 3830472"/>
                <a:gd name="connsiteY35" fmla="*/ 3150999 h 3360264"/>
                <a:gd name="connsiteX36" fmla="*/ 1701421 w 3830472"/>
                <a:gd name="connsiteY36" fmla="*/ 3155548 h 3360264"/>
                <a:gd name="connsiteX37" fmla="*/ 1710519 w 3830472"/>
                <a:gd name="connsiteY37" fmla="*/ 3260181 h 3360264"/>
                <a:gd name="connsiteX38" fmla="*/ 2197289 w 3830472"/>
                <a:gd name="connsiteY38" fmla="*/ 3255632 h 3360264"/>
                <a:gd name="connsiteX39" fmla="*/ 2192740 w 3830472"/>
                <a:gd name="connsiteY39" fmla="*/ 3146449 h 3360264"/>
                <a:gd name="connsiteX40" fmla="*/ 2306472 w 3830472"/>
                <a:gd name="connsiteY40" fmla="*/ 3146449 h 3360264"/>
                <a:gd name="connsiteX41" fmla="*/ 2315570 w 3830472"/>
                <a:gd name="connsiteY41" fmla="*/ 3255632 h 3360264"/>
                <a:gd name="connsiteX42" fmla="*/ 2643116 w 3830472"/>
                <a:gd name="connsiteY42" fmla="*/ 3241984 h 3360264"/>
                <a:gd name="connsiteX43" fmla="*/ 2634018 w 3830472"/>
                <a:gd name="connsiteY43" fmla="*/ 3146449 h 3360264"/>
                <a:gd name="connsiteX44" fmla="*/ 2672794 w 3830472"/>
                <a:gd name="connsiteY44" fmla="*/ 3150359 h 3360264"/>
                <a:gd name="connsiteX45" fmla="*/ 2692732 w 3830472"/>
                <a:gd name="connsiteY45" fmla="*/ 3129994 h 3360264"/>
                <a:gd name="connsiteX46" fmla="*/ 2761397 w 3830472"/>
                <a:gd name="connsiteY46" fmla="*/ 3141900 h 3360264"/>
                <a:gd name="connsiteX47" fmla="*/ 2765946 w 3830472"/>
                <a:gd name="connsiteY47" fmla="*/ 3232885 h 3360264"/>
                <a:gd name="connsiteX48" fmla="*/ 2770495 w 3830472"/>
                <a:gd name="connsiteY48" fmla="*/ 3251082 h 3360264"/>
                <a:gd name="connsiteX49" fmla="*/ 2870579 w 3830472"/>
                <a:gd name="connsiteY49" fmla="*/ 3251082 h 3360264"/>
                <a:gd name="connsiteX50" fmla="*/ 2875128 w 3830472"/>
                <a:gd name="connsiteY50" fmla="*/ 3360264 h 3360264"/>
                <a:gd name="connsiteX51" fmla="*/ 3007057 w 3830472"/>
                <a:gd name="connsiteY51" fmla="*/ 3355715 h 3360264"/>
                <a:gd name="connsiteX52" fmla="*/ 3084394 w 3830472"/>
                <a:gd name="connsiteY52" fmla="*/ 3205590 h 3360264"/>
                <a:gd name="connsiteX53" fmla="*/ 3161731 w 3830472"/>
                <a:gd name="connsiteY53" fmla="*/ 3205590 h 3360264"/>
                <a:gd name="connsiteX54" fmla="*/ 3161731 w 3830472"/>
                <a:gd name="connsiteY54" fmla="*/ 3187393 h 3360264"/>
                <a:gd name="connsiteX55" fmla="*/ 3257266 w 3830472"/>
                <a:gd name="connsiteY55" fmla="*/ 3182843 h 3360264"/>
                <a:gd name="connsiteX56" fmla="*/ 3257266 w 3830472"/>
                <a:gd name="connsiteY56" fmla="*/ 3028169 h 3360264"/>
                <a:gd name="connsiteX57" fmla="*/ 3275463 w 3830472"/>
                <a:gd name="connsiteY57" fmla="*/ 3009972 h 3360264"/>
                <a:gd name="connsiteX58" fmla="*/ 3430137 w 3830472"/>
                <a:gd name="connsiteY58" fmla="*/ 3009972 h 3360264"/>
                <a:gd name="connsiteX59" fmla="*/ 3516573 w 3830472"/>
                <a:gd name="connsiteY59" fmla="*/ 3119154 h 3360264"/>
                <a:gd name="connsiteX60" fmla="*/ 3666698 w 3830472"/>
                <a:gd name="connsiteY60" fmla="*/ 3119154 h 3360264"/>
                <a:gd name="connsiteX61" fmla="*/ 3653051 w 3830472"/>
                <a:gd name="connsiteY61" fmla="*/ 3041817 h 3360264"/>
                <a:gd name="connsiteX62" fmla="*/ 3721289 w 3830472"/>
                <a:gd name="connsiteY62" fmla="*/ 2946282 h 3360264"/>
                <a:gd name="connsiteX63" fmla="*/ 3775880 w 3830472"/>
                <a:gd name="connsiteY63" fmla="*/ 2946282 h 3360264"/>
                <a:gd name="connsiteX64" fmla="*/ 3757683 w 3830472"/>
                <a:gd name="connsiteY64" fmla="*/ 2914437 h 3360264"/>
                <a:gd name="connsiteX65" fmla="*/ 3803176 w 3830472"/>
                <a:gd name="connsiteY65" fmla="*/ 2896240 h 3360264"/>
                <a:gd name="connsiteX66" fmla="*/ 3830472 w 3830472"/>
                <a:gd name="connsiteY66" fmla="*/ 2859846 h 3360264"/>
                <a:gd name="connsiteX67" fmla="*/ 3794077 w 3830472"/>
                <a:gd name="connsiteY67" fmla="*/ 2818903 h 3360264"/>
                <a:gd name="connsiteX68" fmla="*/ 3716740 w 3830472"/>
                <a:gd name="connsiteY68" fmla="*/ 2791608 h 3360264"/>
                <a:gd name="connsiteX69" fmla="*/ 3725839 w 3830472"/>
                <a:gd name="connsiteY69" fmla="*/ 2746115 h 3360264"/>
                <a:gd name="connsiteX70" fmla="*/ 3748586 w 3830472"/>
                <a:gd name="connsiteY70" fmla="*/ 2691737 h 3360264"/>
                <a:gd name="connsiteX71" fmla="*/ 3748585 w 3830472"/>
                <a:gd name="connsiteY71" fmla="*/ 2623285 h 3360264"/>
                <a:gd name="connsiteX72" fmla="*/ 3716740 w 3830472"/>
                <a:gd name="connsiteY72" fmla="*/ 2614187 h 3360264"/>
                <a:gd name="connsiteX73" fmla="*/ 3712191 w 3830472"/>
                <a:gd name="connsiteY73" fmla="*/ 2532300 h 3360264"/>
                <a:gd name="connsiteX74" fmla="*/ 3630304 w 3830472"/>
                <a:gd name="connsiteY74" fmla="*/ 2432217 h 3360264"/>
                <a:gd name="connsiteX75" fmla="*/ 3617296 w 3830472"/>
                <a:gd name="connsiteY75" fmla="*/ 2389745 h 3360264"/>
                <a:gd name="connsiteX76" fmla="*/ 3614915 w 3830472"/>
                <a:gd name="connsiteY76" fmla="*/ 2352286 h 3360264"/>
                <a:gd name="connsiteX77" fmla="*/ 3584812 w 3830472"/>
                <a:gd name="connsiteY77" fmla="*/ 2309387 h 3360264"/>
                <a:gd name="connsiteX78" fmla="*/ 3575713 w 3830472"/>
                <a:gd name="connsiteY78" fmla="*/ 2282091 h 3360264"/>
                <a:gd name="connsiteX79" fmla="*/ 3584812 w 3830472"/>
                <a:gd name="connsiteY79" fmla="*/ 2245697 h 3360264"/>
                <a:gd name="connsiteX80" fmla="*/ 3566615 w 3830472"/>
                <a:gd name="connsiteY80" fmla="*/ 2222951 h 3360264"/>
                <a:gd name="connsiteX81" fmla="*/ 3571164 w 3830472"/>
                <a:gd name="connsiteY81" fmla="*/ 2204754 h 3360264"/>
                <a:gd name="connsiteX82" fmla="*/ 3530221 w 3830472"/>
                <a:gd name="connsiteY82" fmla="*/ 2159261 h 3360264"/>
                <a:gd name="connsiteX83" fmla="*/ 3539319 w 3830472"/>
                <a:gd name="connsiteY83" fmla="*/ 2100121 h 3360264"/>
                <a:gd name="connsiteX84" fmla="*/ 3512024 w 3830472"/>
                <a:gd name="connsiteY84" fmla="*/ 2095572 h 3360264"/>
                <a:gd name="connsiteX85" fmla="*/ 3130774 w 3830472"/>
                <a:gd name="connsiteY85" fmla="*/ 0 h 3360264"/>
                <a:gd name="connsiteX0" fmla="*/ 300251 w 3830472"/>
                <a:gd name="connsiteY0" fmla="*/ 234927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91236 w 3830472"/>
                <a:gd name="connsiteY12" fmla="*/ 3128252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3669 w 3830472"/>
                <a:gd name="connsiteY20" fmla="*/ 3045513 h 3360264"/>
                <a:gd name="connsiteX21" fmla="*/ 978089 w 3830472"/>
                <a:gd name="connsiteY21" fmla="*/ 3032718 h 3360264"/>
                <a:gd name="connsiteX22" fmla="*/ 987188 w 3830472"/>
                <a:gd name="connsiteY22" fmla="*/ 2896240 h 3360264"/>
                <a:gd name="connsiteX23" fmla="*/ 996286 w 3830472"/>
                <a:gd name="connsiteY23" fmla="*/ 2864396 h 3360264"/>
                <a:gd name="connsiteX24" fmla="*/ 1064525 w 3830472"/>
                <a:gd name="connsiteY24" fmla="*/ 2868945 h 3360264"/>
                <a:gd name="connsiteX25" fmla="*/ 1087272 w 3830472"/>
                <a:gd name="connsiteY25" fmla="*/ 2914437 h 3360264"/>
                <a:gd name="connsiteX26" fmla="*/ 1123666 w 3830472"/>
                <a:gd name="connsiteY26" fmla="*/ 2918987 h 3360264"/>
                <a:gd name="connsiteX27" fmla="*/ 1150961 w 3830472"/>
                <a:gd name="connsiteY27" fmla="*/ 2950832 h 3360264"/>
                <a:gd name="connsiteX28" fmla="*/ 1155510 w 3830472"/>
                <a:gd name="connsiteY28" fmla="*/ 2964479 h 3360264"/>
                <a:gd name="connsiteX29" fmla="*/ 1187355 w 3830472"/>
                <a:gd name="connsiteY29" fmla="*/ 2964479 h 3360264"/>
                <a:gd name="connsiteX30" fmla="*/ 1214651 w 3830472"/>
                <a:gd name="connsiteY30" fmla="*/ 3005423 h 3360264"/>
                <a:gd name="connsiteX31" fmla="*/ 1260143 w 3830472"/>
                <a:gd name="connsiteY31" fmla="*/ 3032718 h 3360264"/>
                <a:gd name="connsiteX32" fmla="*/ 1296537 w 3830472"/>
                <a:gd name="connsiteY32" fmla="*/ 3078211 h 3360264"/>
                <a:gd name="connsiteX33" fmla="*/ 1314734 w 3830472"/>
                <a:gd name="connsiteY33" fmla="*/ 3096408 h 3360264"/>
                <a:gd name="connsiteX34" fmla="*/ 1351128 w 3830472"/>
                <a:gd name="connsiteY34" fmla="*/ 3114605 h 3360264"/>
                <a:gd name="connsiteX35" fmla="*/ 1355677 w 3830472"/>
                <a:gd name="connsiteY35" fmla="*/ 3150999 h 3360264"/>
                <a:gd name="connsiteX36" fmla="*/ 1701421 w 3830472"/>
                <a:gd name="connsiteY36" fmla="*/ 3155548 h 3360264"/>
                <a:gd name="connsiteX37" fmla="*/ 1710519 w 3830472"/>
                <a:gd name="connsiteY37" fmla="*/ 3260181 h 3360264"/>
                <a:gd name="connsiteX38" fmla="*/ 2197289 w 3830472"/>
                <a:gd name="connsiteY38" fmla="*/ 3255632 h 3360264"/>
                <a:gd name="connsiteX39" fmla="*/ 2192740 w 3830472"/>
                <a:gd name="connsiteY39" fmla="*/ 3146449 h 3360264"/>
                <a:gd name="connsiteX40" fmla="*/ 2306472 w 3830472"/>
                <a:gd name="connsiteY40" fmla="*/ 3146449 h 3360264"/>
                <a:gd name="connsiteX41" fmla="*/ 2315570 w 3830472"/>
                <a:gd name="connsiteY41" fmla="*/ 3255632 h 3360264"/>
                <a:gd name="connsiteX42" fmla="*/ 2643116 w 3830472"/>
                <a:gd name="connsiteY42" fmla="*/ 3241984 h 3360264"/>
                <a:gd name="connsiteX43" fmla="*/ 2634018 w 3830472"/>
                <a:gd name="connsiteY43" fmla="*/ 3146449 h 3360264"/>
                <a:gd name="connsiteX44" fmla="*/ 2672794 w 3830472"/>
                <a:gd name="connsiteY44" fmla="*/ 3150359 h 3360264"/>
                <a:gd name="connsiteX45" fmla="*/ 2692732 w 3830472"/>
                <a:gd name="connsiteY45" fmla="*/ 3129994 h 3360264"/>
                <a:gd name="connsiteX46" fmla="*/ 2761397 w 3830472"/>
                <a:gd name="connsiteY46" fmla="*/ 3141900 h 3360264"/>
                <a:gd name="connsiteX47" fmla="*/ 2765946 w 3830472"/>
                <a:gd name="connsiteY47" fmla="*/ 3232885 h 3360264"/>
                <a:gd name="connsiteX48" fmla="*/ 2770495 w 3830472"/>
                <a:gd name="connsiteY48" fmla="*/ 3251082 h 3360264"/>
                <a:gd name="connsiteX49" fmla="*/ 2870579 w 3830472"/>
                <a:gd name="connsiteY49" fmla="*/ 3251082 h 3360264"/>
                <a:gd name="connsiteX50" fmla="*/ 2875128 w 3830472"/>
                <a:gd name="connsiteY50" fmla="*/ 3360264 h 3360264"/>
                <a:gd name="connsiteX51" fmla="*/ 3007057 w 3830472"/>
                <a:gd name="connsiteY51" fmla="*/ 3355715 h 3360264"/>
                <a:gd name="connsiteX52" fmla="*/ 3084394 w 3830472"/>
                <a:gd name="connsiteY52" fmla="*/ 3205590 h 3360264"/>
                <a:gd name="connsiteX53" fmla="*/ 3161731 w 3830472"/>
                <a:gd name="connsiteY53" fmla="*/ 3205590 h 3360264"/>
                <a:gd name="connsiteX54" fmla="*/ 3161731 w 3830472"/>
                <a:gd name="connsiteY54" fmla="*/ 3187393 h 3360264"/>
                <a:gd name="connsiteX55" fmla="*/ 3257266 w 3830472"/>
                <a:gd name="connsiteY55" fmla="*/ 3182843 h 3360264"/>
                <a:gd name="connsiteX56" fmla="*/ 3257266 w 3830472"/>
                <a:gd name="connsiteY56" fmla="*/ 3028169 h 3360264"/>
                <a:gd name="connsiteX57" fmla="*/ 3275463 w 3830472"/>
                <a:gd name="connsiteY57" fmla="*/ 3009972 h 3360264"/>
                <a:gd name="connsiteX58" fmla="*/ 3430137 w 3830472"/>
                <a:gd name="connsiteY58" fmla="*/ 3009972 h 3360264"/>
                <a:gd name="connsiteX59" fmla="*/ 3516573 w 3830472"/>
                <a:gd name="connsiteY59" fmla="*/ 3119154 h 3360264"/>
                <a:gd name="connsiteX60" fmla="*/ 3666698 w 3830472"/>
                <a:gd name="connsiteY60" fmla="*/ 3119154 h 3360264"/>
                <a:gd name="connsiteX61" fmla="*/ 3653051 w 3830472"/>
                <a:gd name="connsiteY61" fmla="*/ 3041817 h 3360264"/>
                <a:gd name="connsiteX62" fmla="*/ 3721289 w 3830472"/>
                <a:gd name="connsiteY62" fmla="*/ 2946282 h 3360264"/>
                <a:gd name="connsiteX63" fmla="*/ 3775880 w 3830472"/>
                <a:gd name="connsiteY63" fmla="*/ 2946282 h 3360264"/>
                <a:gd name="connsiteX64" fmla="*/ 3757683 w 3830472"/>
                <a:gd name="connsiteY64" fmla="*/ 2914437 h 3360264"/>
                <a:gd name="connsiteX65" fmla="*/ 3803176 w 3830472"/>
                <a:gd name="connsiteY65" fmla="*/ 2896240 h 3360264"/>
                <a:gd name="connsiteX66" fmla="*/ 3830472 w 3830472"/>
                <a:gd name="connsiteY66" fmla="*/ 2859846 h 3360264"/>
                <a:gd name="connsiteX67" fmla="*/ 3794077 w 3830472"/>
                <a:gd name="connsiteY67" fmla="*/ 2818903 h 3360264"/>
                <a:gd name="connsiteX68" fmla="*/ 3716740 w 3830472"/>
                <a:gd name="connsiteY68" fmla="*/ 2791608 h 3360264"/>
                <a:gd name="connsiteX69" fmla="*/ 3725839 w 3830472"/>
                <a:gd name="connsiteY69" fmla="*/ 2746115 h 3360264"/>
                <a:gd name="connsiteX70" fmla="*/ 3748586 w 3830472"/>
                <a:gd name="connsiteY70" fmla="*/ 2691737 h 3360264"/>
                <a:gd name="connsiteX71" fmla="*/ 3748585 w 3830472"/>
                <a:gd name="connsiteY71" fmla="*/ 2623285 h 3360264"/>
                <a:gd name="connsiteX72" fmla="*/ 3716740 w 3830472"/>
                <a:gd name="connsiteY72" fmla="*/ 2614187 h 3360264"/>
                <a:gd name="connsiteX73" fmla="*/ 3712191 w 3830472"/>
                <a:gd name="connsiteY73" fmla="*/ 2532300 h 3360264"/>
                <a:gd name="connsiteX74" fmla="*/ 3630304 w 3830472"/>
                <a:gd name="connsiteY74" fmla="*/ 2432217 h 3360264"/>
                <a:gd name="connsiteX75" fmla="*/ 3617296 w 3830472"/>
                <a:gd name="connsiteY75" fmla="*/ 2389745 h 3360264"/>
                <a:gd name="connsiteX76" fmla="*/ 3614915 w 3830472"/>
                <a:gd name="connsiteY76" fmla="*/ 2352286 h 3360264"/>
                <a:gd name="connsiteX77" fmla="*/ 3584812 w 3830472"/>
                <a:gd name="connsiteY77" fmla="*/ 2309387 h 3360264"/>
                <a:gd name="connsiteX78" fmla="*/ 3575713 w 3830472"/>
                <a:gd name="connsiteY78" fmla="*/ 2282091 h 3360264"/>
                <a:gd name="connsiteX79" fmla="*/ 3584812 w 3830472"/>
                <a:gd name="connsiteY79" fmla="*/ 2245697 h 3360264"/>
                <a:gd name="connsiteX80" fmla="*/ 3566615 w 3830472"/>
                <a:gd name="connsiteY80" fmla="*/ 2222951 h 3360264"/>
                <a:gd name="connsiteX81" fmla="*/ 3571164 w 3830472"/>
                <a:gd name="connsiteY81" fmla="*/ 2204754 h 3360264"/>
                <a:gd name="connsiteX82" fmla="*/ 3530221 w 3830472"/>
                <a:gd name="connsiteY82" fmla="*/ 2159261 h 3360264"/>
                <a:gd name="connsiteX83" fmla="*/ 3539319 w 3830472"/>
                <a:gd name="connsiteY83" fmla="*/ 2100121 h 3360264"/>
                <a:gd name="connsiteX84" fmla="*/ 3512024 w 3830472"/>
                <a:gd name="connsiteY84" fmla="*/ 2095572 h 3360264"/>
                <a:gd name="connsiteX85" fmla="*/ 3130774 w 3830472"/>
                <a:gd name="connsiteY85" fmla="*/ 0 h 3360264"/>
                <a:gd name="connsiteX0" fmla="*/ 300251 w 3830472"/>
                <a:gd name="connsiteY0" fmla="*/ 234927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91236 w 3830472"/>
                <a:gd name="connsiteY12" fmla="*/ 3128252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5767 w 3830472"/>
                <a:gd name="connsiteY20" fmla="*/ 3197381 h 3360264"/>
                <a:gd name="connsiteX21" fmla="*/ 873669 w 3830472"/>
                <a:gd name="connsiteY21" fmla="*/ 3045513 h 3360264"/>
                <a:gd name="connsiteX22" fmla="*/ 978089 w 3830472"/>
                <a:gd name="connsiteY22" fmla="*/ 3032718 h 3360264"/>
                <a:gd name="connsiteX23" fmla="*/ 987188 w 3830472"/>
                <a:gd name="connsiteY23" fmla="*/ 2896240 h 3360264"/>
                <a:gd name="connsiteX24" fmla="*/ 996286 w 3830472"/>
                <a:gd name="connsiteY24" fmla="*/ 2864396 h 3360264"/>
                <a:gd name="connsiteX25" fmla="*/ 1064525 w 3830472"/>
                <a:gd name="connsiteY25" fmla="*/ 2868945 h 3360264"/>
                <a:gd name="connsiteX26" fmla="*/ 1087272 w 3830472"/>
                <a:gd name="connsiteY26" fmla="*/ 2914437 h 3360264"/>
                <a:gd name="connsiteX27" fmla="*/ 1123666 w 3830472"/>
                <a:gd name="connsiteY27" fmla="*/ 2918987 h 3360264"/>
                <a:gd name="connsiteX28" fmla="*/ 1150961 w 3830472"/>
                <a:gd name="connsiteY28" fmla="*/ 2950832 h 3360264"/>
                <a:gd name="connsiteX29" fmla="*/ 1155510 w 3830472"/>
                <a:gd name="connsiteY29" fmla="*/ 2964479 h 3360264"/>
                <a:gd name="connsiteX30" fmla="*/ 1187355 w 3830472"/>
                <a:gd name="connsiteY30" fmla="*/ 2964479 h 3360264"/>
                <a:gd name="connsiteX31" fmla="*/ 1214651 w 3830472"/>
                <a:gd name="connsiteY31" fmla="*/ 3005423 h 3360264"/>
                <a:gd name="connsiteX32" fmla="*/ 1260143 w 3830472"/>
                <a:gd name="connsiteY32" fmla="*/ 3032718 h 3360264"/>
                <a:gd name="connsiteX33" fmla="*/ 1296537 w 3830472"/>
                <a:gd name="connsiteY33" fmla="*/ 3078211 h 3360264"/>
                <a:gd name="connsiteX34" fmla="*/ 1314734 w 3830472"/>
                <a:gd name="connsiteY34" fmla="*/ 3096408 h 3360264"/>
                <a:gd name="connsiteX35" fmla="*/ 1351128 w 3830472"/>
                <a:gd name="connsiteY35" fmla="*/ 3114605 h 3360264"/>
                <a:gd name="connsiteX36" fmla="*/ 1355677 w 3830472"/>
                <a:gd name="connsiteY36" fmla="*/ 3150999 h 3360264"/>
                <a:gd name="connsiteX37" fmla="*/ 1701421 w 3830472"/>
                <a:gd name="connsiteY37" fmla="*/ 3155548 h 3360264"/>
                <a:gd name="connsiteX38" fmla="*/ 1710519 w 3830472"/>
                <a:gd name="connsiteY38" fmla="*/ 3260181 h 3360264"/>
                <a:gd name="connsiteX39" fmla="*/ 2197289 w 3830472"/>
                <a:gd name="connsiteY39" fmla="*/ 3255632 h 3360264"/>
                <a:gd name="connsiteX40" fmla="*/ 2192740 w 3830472"/>
                <a:gd name="connsiteY40" fmla="*/ 3146449 h 3360264"/>
                <a:gd name="connsiteX41" fmla="*/ 2306472 w 3830472"/>
                <a:gd name="connsiteY41" fmla="*/ 3146449 h 3360264"/>
                <a:gd name="connsiteX42" fmla="*/ 2315570 w 3830472"/>
                <a:gd name="connsiteY42" fmla="*/ 3255632 h 3360264"/>
                <a:gd name="connsiteX43" fmla="*/ 2643116 w 3830472"/>
                <a:gd name="connsiteY43" fmla="*/ 3241984 h 3360264"/>
                <a:gd name="connsiteX44" fmla="*/ 2634018 w 3830472"/>
                <a:gd name="connsiteY44" fmla="*/ 3146449 h 3360264"/>
                <a:gd name="connsiteX45" fmla="*/ 2672794 w 3830472"/>
                <a:gd name="connsiteY45" fmla="*/ 3150359 h 3360264"/>
                <a:gd name="connsiteX46" fmla="*/ 2692732 w 3830472"/>
                <a:gd name="connsiteY46" fmla="*/ 3129994 h 3360264"/>
                <a:gd name="connsiteX47" fmla="*/ 2761397 w 3830472"/>
                <a:gd name="connsiteY47" fmla="*/ 3141900 h 3360264"/>
                <a:gd name="connsiteX48" fmla="*/ 2765946 w 3830472"/>
                <a:gd name="connsiteY48" fmla="*/ 3232885 h 3360264"/>
                <a:gd name="connsiteX49" fmla="*/ 2770495 w 3830472"/>
                <a:gd name="connsiteY49" fmla="*/ 3251082 h 3360264"/>
                <a:gd name="connsiteX50" fmla="*/ 2870579 w 3830472"/>
                <a:gd name="connsiteY50" fmla="*/ 3251082 h 3360264"/>
                <a:gd name="connsiteX51" fmla="*/ 2875128 w 3830472"/>
                <a:gd name="connsiteY51" fmla="*/ 3360264 h 3360264"/>
                <a:gd name="connsiteX52" fmla="*/ 3007057 w 3830472"/>
                <a:gd name="connsiteY52" fmla="*/ 3355715 h 3360264"/>
                <a:gd name="connsiteX53" fmla="*/ 3084394 w 3830472"/>
                <a:gd name="connsiteY53" fmla="*/ 3205590 h 3360264"/>
                <a:gd name="connsiteX54" fmla="*/ 3161731 w 3830472"/>
                <a:gd name="connsiteY54" fmla="*/ 3205590 h 3360264"/>
                <a:gd name="connsiteX55" fmla="*/ 3161731 w 3830472"/>
                <a:gd name="connsiteY55" fmla="*/ 3187393 h 3360264"/>
                <a:gd name="connsiteX56" fmla="*/ 3257266 w 3830472"/>
                <a:gd name="connsiteY56" fmla="*/ 3182843 h 3360264"/>
                <a:gd name="connsiteX57" fmla="*/ 3257266 w 3830472"/>
                <a:gd name="connsiteY57" fmla="*/ 3028169 h 3360264"/>
                <a:gd name="connsiteX58" fmla="*/ 3275463 w 3830472"/>
                <a:gd name="connsiteY58" fmla="*/ 3009972 h 3360264"/>
                <a:gd name="connsiteX59" fmla="*/ 3430137 w 3830472"/>
                <a:gd name="connsiteY59" fmla="*/ 3009972 h 3360264"/>
                <a:gd name="connsiteX60" fmla="*/ 3516573 w 3830472"/>
                <a:gd name="connsiteY60" fmla="*/ 3119154 h 3360264"/>
                <a:gd name="connsiteX61" fmla="*/ 3666698 w 3830472"/>
                <a:gd name="connsiteY61" fmla="*/ 3119154 h 3360264"/>
                <a:gd name="connsiteX62" fmla="*/ 3653051 w 3830472"/>
                <a:gd name="connsiteY62" fmla="*/ 3041817 h 3360264"/>
                <a:gd name="connsiteX63" fmla="*/ 3721289 w 3830472"/>
                <a:gd name="connsiteY63" fmla="*/ 2946282 h 3360264"/>
                <a:gd name="connsiteX64" fmla="*/ 3775880 w 3830472"/>
                <a:gd name="connsiteY64" fmla="*/ 2946282 h 3360264"/>
                <a:gd name="connsiteX65" fmla="*/ 3757683 w 3830472"/>
                <a:gd name="connsiteY65" fmla="*/ 2914437 h 3360264"/>
                <a:gd name="connsiteX66" fmla="*/ 3803176 w 3830472"/>
                <a:gd name="connsiteY66" fmla="*/ 2896240 h 3360264"/>
                <a:gd name="connsiteX67" fmla="*/ 3830472 w 3830472"/>
                <a:gd name="connsiteY67" fmla="*/ 2859846 h 3360264"/>
                <a:gd name="connsiteX68" fmla="*/ 3794077 w 3830472"/>
                <a:gd name="connsiteY68" fmla="*/ 2818903 h 3360264"/>
                <a:gd name="connsiteX69" fmla="*/ 3716740 w 3830472"/>
                <a:gd name="connsiteY69" fmla="*/ 2791608 h 3360264"/>
                <a:gd name="connsiteX70" fmla="*/ 3725839 w 3830472"/>
                <a:gd name="connsiteY70" fmla="*/ 2746115 h 3360264"/>
                <a:gd name="connsiteX71" fmla="*/ 3748586 w 3830472"/>
                <a:gd name="connsiteY71" fmla="*/ 2691737 h 3360264"/>
                <a:gd name="connsiteX72" fmla="*/ 3748585 w 3830472"/>
                <a:gd name="connsiteY72" fmla="*/ 2623285 h 3360264"/>
                <a:gd name="connsiteX73" fmla="*/ 3716740 w 3830472"/>
                <a:gd name="connsiteY73" fmla="*/ 2614187 h 3360264"/>
                <a:gd name="connsiteX74" fmla="*/ 3712191 w 3830472"/>
                <a:gd name="connsiteY74" fmla="*/ 2532300 h 3360264"/>
                <a:gd name="connsiteX75" fmla="*/ 3630304 w 3830472"/>
                <a:gd name="connsiteY75" fmla="*/ 2432217 h 3360264"/>
                <a:gd name="connsiteX76" fmla="*/ 3617296 w 3830472"/>
                <a:gd name="connsiteY76" fmla="*/ 2389745 h 3360264"/>
                <a:gd name="connsiteX77" fmla="*/ 3614915 w 3830472"/>
                <a:gd name="connsiteY77" fmla="*/ 2352286 h 3360264"/>
                <a:gd name="connsiteX78" fmla="*/ 3584812 w 3830472"/>
                <a:gd name="connsiteY78" fmla="*/ 2309387 h 3360264"/>
                <a:gd name="connsiteX79" fmla="*/ 3575713 w 3830472"/>
                <a:gd name="connsiteY79" fmla="*/ 2282091 h 3360264"/>
                <a:gd name="connsiteX80" fmla="*/ 3584812 w 3830472"/>
                <a:gd name="connsiteY80" fmla="*/ 2245697 h 3360264"/>
                <a:gd name="connsiteX81" fmla="*/ 3566615 w 3830472"/>
                <a:gd name="connsiteY81" fmla="*/ 2222951 h 3360264"/>
                <a:gd name="connsiteX82" fmla="*/ 3571164 w 3830472"/>
                <a:gd name="connsiteY82" fmla="*/ 2204754 h 3360264"/>
                <a:gd name="connsiteX83" fmla="*/ 3530221 w 3830472"/>
                <a:gd name="connsiteY83" fmla="*/ 2159261 h 3360264"/>
                <a:gd name="connsiteX84" fmla="*/ 3539319 w 3830472"/>
                <a:gd name="connsiteY84" fmla="*/ 2100121 h 3360264"/>
                <a:gd name="connsiteX85" fmla="*/ 3512024 w 3830472"/>
                <a:gd name="connsiteY85" fmla="*/ 2095572 h 3360264"/>
                <a:gd name="connsiteX86" fmla="*/ 3130774 w 3830472"/>
                <a:gd name="connsiteY86" fmla="*/ 0 h 3360264"/>
                <a:gd name="connsiteX0" fmla="*/ 300251 w 3830472"/>
                <a:gd name="connsiteY0" fmla="*/ 234927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407904 w 3830472"/>
                <a:gd name="connsiteY12" fmla="*/ 3128252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5767 w 3830472"/>
                <a:gd name="connsiteY20" fmla="*/ 3197381 h 3360264"/>
                <a:gd name="connsiteX21" fmla="*/ 873669 w 3830472"/>
                <a:gd name="connsiteY21" fmla="*/ 3045513 h 3360264"/>
                <a:gd name="connsiteX22" fmla="*/ 978089 w 3830472"/>
                <a:gd name="connsiteY22" fmla="*/ 3032718 h 3360264"/>
                <a:gd name="connsiteX23" fmla="*/ 987188 w 3830472"/>
                <a:gd name="connsiteY23" fmla="*/ 2896240 h 3360264"/>
                <a:gd name="connsiteX24" fmla="*/ 996286 w 3830472"/>
                <a:gd name="connsiteY24" fmla="*/ 2864396 h 3360264"/>
                <a:gd name="connsiteX25" fmla="*/ 1064525 w 3830472"/>
                <a:gd name="connsiteY25" fmla="*/ 2868945 h 3360264"/>
                <a:gd name="connsiteX26" fmla="*/ 1087272 w 3830472"/>
                <a:gd name="connsiteY26" fmla="*/ 2914437 h 3360264"/>
                <a:gd name="connsiteX27" fmla="*/ 1123666 w 3830472"/>
                <a:gd name="connsiteY27" fmla="*/ 2918987 h 3360264"/>
                <a:gd name="connsiteX28" fmla="*/ 1150961 w 3830472"/>
                <a:gd name="connsiteY28" fmla="*/ 2950832 h 3360264"/>
                <a:gd name="connsiteX29" fmla="*/ 1155510 w 3830472"/>
                <a:gd name="connsiteY29" fmla="*/ 2964479 h 3360264"/>
                <a:gd name="connsiteX30" fmla="*/ 1187355 w 3830472"/>
                <a:gd name="connsiteY30" fmla="*/ 2964479 h 3360264"/>
                <a:gd name="connsiteX31" fmla="*/ 1214651 w 3830472"/>
                <a:gd name="connsiteY31" fmla="*/ 3005423 h 3360264"/>
                <a:gd name="connsiteX32" fmla="*/ 1260143 w 3830472"/>
                <a:gd name="connsiteY32" fmla="*/ 3032718 h 3360264"/>
                <a:gd name="connsiteX33" fmla="*/ 1296537 w 3830472"/>
                <a:gd name="connsiteY33" fmla="*/ 3078211 h 3360264"/>
                <a:gd name="connsiteX34" fmla="*/ 1314734 w 3830472"/>
                <a:gd name="connsiteY34" fmla="*/ 3096408 h 3360264"/>
                <a:gd name="connsiteX35" fmla="*/ 1351128 w 3830472"/>
                <a:gd name="connsiteY35" fmla="*/ 3114605 h 3360264"/>
                <a:gd name="connsiteX36" fmla="*/ 1355677 w 3830472"/>
                <a:gd name="connsiteY36" fmla="*/ 3150999 h 3360264"/>
                <a:gd name="connsiteX37" fmla="*/ 1701421 w 3830472"/>
                <a:gd name="connsiteY37" fmla="*/ 3155548 h 3360264"/>
                <a:gd name="connsiteX38" fmla="*/ 1710519 w 3830472"/>
                <a:gd name="connsiteY38" fmla="*/ 3260181 h 3360264"/>
                <a:gd name="connsiteX39" fmla="*/ 2197289 w 3830472"/>
                <a:gd name="connsiteY39" fmla="*/ 3255632 h 3360264"/>
                <a:gd name="connsiteX40" fmla="*/ 2192740 w 3830472"/>
                <a:gd name="connsiteY40" fmla="*/ 3146449 h 3360264"/>
                <a:gd name="connsiteX41" fmla="*/ 2306472 w 3830472"/>
                <a:gd name="connsiteY41" fmla="*/ 3146449 h 3360264"/>
                <a:gd name="connsiteX42" fmla="*/ 2315570 w 3830472"/>
                <a:gd name="connsiteY42" fmla="*/ 3255632 h 3360264"/>
                <a:gd name="connsiteX43" fmla="*/ 2643116 w 3830472"/>
                <a:gd name="connsiteY43" fmla="*/ 3241984 h 3360264"/>
                <a:gd name="connsiteX44" fmla="*/ 2634018 w 3830472"/>
                <a:gd name="connsiteY44" fmla="*/ 3146449 h 3360264"/>
                <a:gd name="connsiteX45" fmla="*/ 2672794 w 3830472"/>
                <a:gd name="connsiteY45" fmla="*/ 3150359 h 3360264"/>
                <a:gd name="connsiteX46" fmla="*/ 2692732 w 3830472"/>
                <a:gd name="connsiteY46" fmla="*/ 3129994 h 3360264"/>
                <a:gd name="connsiteX47" fmla="*/ 2761397 w 3830472"/>
                <a:gd name="connsiteY47" fmla="*/ 3141900 h 3360264"/>
                <a:gd name="connsiteX48" fmla="*/ 2765946 w 3830472"/>
                <a:gd name="connsiteY48" fmla="*/ 3232885 h 3360264"/>
                <a:gd name="connsiteX49" fmla="*/ 2770495 w 3830472"/>
                <a:gd name="connsiteY49" fmla="*/ 3251082 h 3360264"/>
                <a:gd name="connsiteX50" fmla="*/ 2870579 w 3830472"/>
                <a:gd name="connsiteY50" fmla="*/ 3251082 h 3360264"/>
                <a:gd name="connsiteX51" fmla="*/ 2875128 w 3830472"/>
                <a:gd name="connsiteY51" fmla="*/ 3360264 h 3360264"/>
                <a:gd name="connsiteX52" fmla="*/ 3007057 w 3830472"/>
                <a:gd name="connsiteY52" fmla="*/ 3355715 h 3360264"/>
                <a:gd name="connsiteX53" fmla="*/ 3084394 w 3830472"/>
                <a:gd name="connsiteY53" fmla="*/ 3205590 h 3360264"/>
                <a:gd name="connsiteX54" fmla="*/ 3161731 w 3830472"/>
                <a:gd name="connsiteY54" fmla="*/ 3205590 h 3360264"/>
                <a:gd name="connsiteX55" fmla="*/ 3161731 w 3830472"/>
                <a:gd name="connsiteY55" fmla="*/ 3187393 h 3360264"/>
                <a:gd name="connsiteX56" fmla="*/ 3257266 w 3830472"/>
                <a:gd name="connsiteY56" fmla="*/ 3182843 h 3360264"/>
                <a:gd name="connsiteX57" fmla="*/ 3257266 w 3830472"/>
                <a:gd name="connsiteY57" fmla="*/ 3028169 h 3360264"/>
                <a:gd name="connsiteX58" fmla="*/ 3275463 w 3830472"/>
                <a:gd name="connsiteY58" fmla="*/ 3009972 h 3360264"/>
                <a:gd name="connsiteX59" fmla="*/ 3430137 w 3830472"/>
                <a:gd name="connsiteY59" fmla="*/ 3009972 h 3360264"/>
                <a:gd name="connsiteX60" fmla="*/ 3516573 w 3830472"/>
                <a:gd name="connsiteY60" fmla="*/ 3119154 h 3360264"/>
                <a:gd name="connsiteX61" fmla="*/ 3666698 w 3830472"/>
                <a:gd name="connsiteY61" fmla="*/ 3119154 h 3360264"/>
                <a:gd name="connsiteX62" fmla="*/ 3653051 w 3830472"/>
                <a:gd name="connsiteY62" fmla="*/ 3041817 h 3360264"/>
                <a:gd name="connsiteX63" fmla="*/ 3721289 w 3830472"/>
                <a:gd name="connsiteY63" fmla="*/ 2946282 h 3360264"/>
                <a:gd name="connsiteX64" fmla="*/ 3775880 w 3830472"/>
                <a:gd name="connsiteY64" fmla="*/ 2946282 h 3360264"/>
                <a:gd name="connsiteX65" fmla="*/ 3757683 w 3830472"/>
                <a:gd name="connsiteY65" fmla="*/ 2914437 h 3360264"/>
                <a:gd name="connsiteX66" fmla="*/ 3803176 w 3830472"/>
                <a:gd name="connsiteY66" fmla="*/ 2896240 h 3360264"/>
                <a:gd name="connsiteX67" fmla="*/ 3830472 w 3830472"/>
                <a:gd name="connsiteY67" fmla="*/ 2859846 h 3360264"/>
                <a:gd name="connsiteX68" fmla="*/ 3794077 w 3830472"/>
                <a:gd name="connsiteY68" fmla="*/ 2818903 h 3360264"/>
                <a:gd name="connsiteX69" fmla="*/ 3716740 w 3830472"/>
                <a:gd name="connsiteY69" fmla="*/ 2791608 h 3360264"/>
                <a:gd name="connsiteX70" fmla="*/ 3725839 w 3830472"/>
                <a:gd name="connsiteY70" fmla="*/ 2746115 h 3360264"/>
                <a:gd name="connsiteX71" fmla="*/ 3748586 w 3830472"/>
                <a:gd name="connsiteY71" fmla="*/ 2691737 h 3360264"/>
                <a:gd name="connsiteX72" fmla="*/ 3748585 w 3830472"/>
                <a:gd name="connsiteY72" fmla="*/ 2623285 h 3360264"/>
                <a:gd name="connsiteX73" fmla="*/ 3716740 w 3830472"/>
                <a:gd name="connsiteY73" fmla="*/ 2614187 h 3360264"/>
                <a:gd name="connsiteX74" fmla="*/ 3712191 w 3830472"/>
                <a:gd name="connsiteY74" fmla="*/ 2532300 h 3360264"/>
                <a:gd name="connsiteX75" fmla="*/ 3630304 w 3830472"/>
                <a:gd name="connsiteY75" fmla="*/ 2432217 h 3360264"/>
                <a:gd name="connsiteX76" fmla="*/ 3617296 w 3830472"/>
                <a:gd name="connsiteY76" fmla="*/ 2389745 h 3360264"/>
                <a:gd name="connsiteX77" fmla="*/ 3614915 w 3830472"/>
                <a:gd name="connsiteY77" fmla="*/ 2352286 h 3360264"/>
                <a:gd name="connsiteX78" fmla="*/ 3584812 w 3830472"/>
                <a:gd name="connsiteY78" fmla="*/ 2309387 h 3360264"/>
                <a:gd name="connsiteX79" fmla="*/ 3575713 w 3830472"/>
                <a:gd name="connsiteY79" fmla="*/ 2282091 h 3360264"/>
                <a:gd name="connsiteX80" fmla="*/ 3584812 w 3830472"/>
                <a:gd name="connsiteY80" fmla="*/ 2245697 h 3360264"/>
                <a:gd name="connsiteX81" fmla="*/ 3566615 w 3830472"/>
                <a:gd name="connsiteY81" fmla="*/ 2222951 h 3360264"/>
                <a:gd name="connsiteX82" fmla="*/ 3571164 w 3830472"/>
                <a:gd name="connsiteY82" fmla="*/ 2204754 h 3360264"/>
                <a:gd name="connsiteX83" fmla="*/ 3530221 w 3830472"/>
                <a:gd name="connsiteY83" fmla="*/ 2159261 h 3360264"/>
                <a:gd name="connsiteX84" fmla="*/ 3539319 w 3830472"/>
                <a:gd name="connsiteY84" fmla="*/ 2100121 h 3360264"/>
                <a:gd name="connsiteX85" fmla="*/ 3512024 w 3830472"/>
                <a:gd name="connsiteY85" fmla="*/ 2095572 h 3360264"/>
                <a:gd name="connsiteX86" fmla="*/ 3130774 w 3830472"/>
                <a:gd name="connsiteY86" fmla="*/ 0 h 3360264"/>
                <a:gd name="connsiteX0" fmla="*/ 300251 w 3830472"/>
                <a:gd name="connsiteY0" fmla="*/ 234927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86473 w 3830472"/>
                <a:gd name="connsiteY12" fmla="*/ 3123490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5767 w 3830472"/>
                <a:gd name="connsiteY20" fmla="*/ 3197381 h 3360264"/>
                <a:gd name="connsiteX21" fmla="*/ 873669 w 3830472"/>
                <a:gd name="connsiteY21" fmla="*/ 3045513 h 3360264"/>
                <a:gd name="connsiteX22" fmla="*/ 978089 w 3830472"/>
                <a:gd name="connsiteY22" fmla="*/ 3032718 h 3360264"/>
                <a:gd name="connsiteX23" fmla="*/ 987188 w 3830472"/>
                <a:gd name="connsiteY23" fmla="*/ 2896240 h 3360264"/>
                <a:gd name="connsiteX24" fmla="*/ 996286 w 3830472"/>
                <a:gd name="connsiteY24" fmla="*/ 2864396 h 3360264"/>
                <a:gd name="connsiteX25" fmla="*/ 1064525 w 3830472"/>
                <a:gd name="connsiteY25" fmla="*/ 2868945 h 3360264"/>
                <a:gd name="connsiteX26" fmla="*/ 1087272 w 3830472"/>
                <a:gd name="connsiteY26" fmla="*/ 2914437 h 3360264"/>
                <a:gd name="connsiteX27" fmla="*/ 1123666 w 3830472"/>
                <a:gd name="connsiteY27" fmla="*/ 2918987 h 3360264"/>
                <a:gd name="connsiteX28" fmla="*/ 1150961 w 3830472"/>
                <a:gd name="connsiteY28" fmla="*/ 2950832 h 3360264"/>
                <a:gd name="connsiteX29" fmla="*/ 1155510 w 3830472"/>
                <a:gd name="connsiteY29" fmla="*/ 2964479 h 3360264"/>
                <a:gd name="connsiteX30" fmla="*/ 1187355 w 3830472"/>
                <a:gd name="connsiteY30" fmla="*/ 2964479 h 3360264"/>
                <a:gd name="connsiteX31" fmla="*/ 1214651 w 3830472"/>
                <a:gd name="connsiteY31" fmla="*/ 3005423 h 3360264"/>
                <a:gd name="connsiteX32" fmla="*/ 1260143 w 3830472"/>
                <a:gd name="connsiteY32" fmla="*/ 3032718 h 3360264"/>
                <a:gd name="connsiteX33" fmla="*/ 1296537 w 3830472"/>
                <a:gd name="connsiteY33" fmla="*/ 3078211 h 3360264"/>
                <a:gd name="connsiteX34" fmla="*/ 1314734 w 3830472"/>
                <a:gd name="connsiteY34" fmla="*/ 3096408 h 3360264"/>
                <a:gd name="connsiteX35" fmla="*/ 1351128 w 3830472"/>
                <a:gd name="connsiteY35" fmla="*/ 3114605 h 3360264"/>
                <a:gd name="connsiteX36" fmla="*/ 1355677 w 3830472"/>
                <a:gd name="connsiteY36" fmla="*/ 3150999 h 3360264"/>
                <a:gd name="connsiteX37" fmla="*/ 1701421 w 3830472"/>
                <a:gd name="connsiteY37" fmla="*/ 3155548 h 3360264"/>
                <a:gd name="connsiteX38" fmla="*/ 1710519 w 3830472"/>
                <a:gd name="connsiteY38" fmla="*/ 3260181 h 3360264"/>
                <a:gd name="connsiteX39" fmla="*/ 2197289 w 3830472"/>
                <a:gd name="connsiteY39" fmla="*/ 3255632 h 3360264"/>
                <a:gd name="connsiteX40" fmla="*/ 2192740 w 3830472"/>
                <a:gd name="connsiteY40" fmla="*/ 3146449 h 3360264"/>
                <a:gd name="connsiteX41" fmla="*/ 2306472 w 3830472"/>
                <a:gd name="connsiteY41" fmla="*/ 3146449 h 3360264"/>
                <a:gd name="connsiteX42" fmla="*/ 2315570 w 3830472"/>
                <a:gd name="connsiteY42" fmla="*/ 3255632 h 3360264"/>
                <a:gd name="connsiteX43" fmla="*/ 2643116 w 3830472"/>
                <a:gd name="connsiteY43" fmla="*/ 3241984 h 3360264"/>
                <a:gd name="connsiteX44" fmla="*/ 2634018 w 3830472"/>
                <a:gd name="connsiteY44" fmla="*/ 3146449 h 3360264"/>
                <a:gd name="connsiteX45" fmla="*/ 2672794 w 3830472"/>
                <a:gd name="connsiteY45" fmla="*/ 3150359 h 3360264"/>
                <a:gd name="connsiteX46" fmla="*/ 2692732 w 3830472"/>
                <a:gd name="connsiteY46" fmla="*/ 3129994 h 3360264"/>
                <a:gd name="connsiteX47" fmla="*/ 2761397 w 3830472"/>
                <a:gd name="connsiteY47" fmla="*/ 3141900 h 3360264"/>
                <a:gd name="connsiteX48" fmla="*/ 2765946 w 3830472"/>
                <a:gd name="connsiteY48" fmla="*/ 3232885 h 3360264"/>
                <a:gd name="connsiteX49" fmla="*/ 2770495 w 3830472"/>
                <a:gd name="connsiteY49" fmla="*/ 3251082 h 3360264"/>
                <a:gd name="connsiteX50" fmla="*/ 2870579 w 3830472"/>
                <a:gd name="connsiteY50" fmla="*/ 3251082 h 3360264"/>
                <a:gd name="connsiteX51" fmla="*/ 2875128 w 3830472"/>
                <a:gd name="connsiteY51" fmla="*/ 3360264 h 3360264"/>
                <a:gd name="connsiteX52" fmla="*/ 3007057 w 3830472"/>
                <a:gd name="connsiteY52" fmla="*/ 3355715 h 3360264"/>
                <a:gd name="connsiteX53" fmla="*/ 3084394 w 3830472"/>
                <a:gd name="connsiteY53" fmla="*/ 3205590 h 3360264"/>
                <a:gd name="connsiteX54" fmla="*/ 3161731 w 3830472"/>
                <a:gd name="connsiteY54" fmla="*/ 3205590 h 3360264"/>
                <a:gd name="connsiteX55" fmla="*/ 3161731 w 3830472"/>
                <a:gd name="connsiteY55" fmla="*/ 3187393 h 3360264"/>
                <a:gd name="connsiteX56" fmla="*/ 3257266 w 3830472"/>
                <a:gd name="connsiteY56" fmla="*/ 3182843 h 3360264"/>
                <a:gd name="connsiteX57" fmla="*/ 3257266 w 3830472"/>
                <a:gd name="connsiteY57" fmla="*/ 3028169 h 3360264"/>
                <a:gd name="connsiteX58" fmla="*/ 3275463 w 3830472"/>
                <a:gd name="connsiteY58" fmla="*/ 3009972 h 3360264"/>
                <a:gd name="connsiteX59" fmla="*/ 3430137 w 3830472"/>
                <a:gd name="connsiteY59" fmla="*/ 3009972 h 3360264"/>
                <a:gd name="connsiteX60" fmla="*/ 3516573 w 3830472"/>
                <a:gd name="connsiteY60" fmla="*/ 3119154 h 3360264"/>
                <a:gd name="connsiteX61" fmla="*/ 3666698 w 3830472"/>
                <a:gd name="connsiteY61" fmla="*/ 3119154 h 3360264"/>
                <a:gd name="connsiteX62" fmla="*/ 3653051 w 3830472"/>
                <a:gd name="connsiteY62" fmla="*/ 3041817 h 3360264"/>
                <a:gd name="connsiteX63" fmla="*/ 3721289 w 3830472"/>
                <a:gd name="connsiteY63" fmla="*/ 2946282 h 3360264"/>
                <a:gd name="connsiteX64" fmla="*/ 3775880 w 3830472"/>
                <a:gd name="connsiteY64" fmla="*/ 2946282 h 3360264"/>
                <a:gd name="connsiteX65" fmla="*/ 3757683 w 3830472"/>
                <a:gd name="connsiteY65" fmla="*/ 2914437 h 3360264"/>
                <a:gd name="connsiteX66" fmla="*/ 3803176 w 3830472"/>
                <a:gd name="connsiteY66" fmla="*/ 2896240 h 3360264"/>
                <a:gd name="connsiteX67" fmla="*/ 3830472 w 3830472"/>
                <a:gd name="connsiteY67" fmla="*/ 2859846 h 3360264"/>
                <a:gd name="connsiteX68" fmla="*/ 3794077 w 3830472"/>
                <a:gd name="connsiteY68" fmla="*/ 2818903 h 3360264"/>
                <a:gd name="connsiteX69" fmla="*/ 3716740 w 3830472"/>
                <a:gd name="connsiteY69" fmla="*/ 2791608 h 3360264"/>
                <a:gd name="connsiteX70" fmla="*/ 3725839 w 3830472"/>
                <a:gd name="connsiteY70" fmla="*/ 2746115 h 3360264"/>
                <a:gd name="connsiteX71" fmla="*/ 3748586 w 3830472"/>
                <a:gd name="connsiteY71" fmla="*/ 2691737 h 3360264"/>
                <a:gd name="connsiteX72" fmla="*/ 3748585 w 3830472"/>
                <a:gd name="connsiteY72" fmla="*/ 2623285 h 3360264"/>
                <a:gd name="connsiteX73" fmla="*/ 3716740 w 3830472"/>
                <a:gd name="connsiteY73" fmla="*/ 2614187 h 3360264"/>
                <a:gd name="connsiteX74" fmla="*/ 3712191 w 3830472"/>
                <a:gd name="connsiteY74" fmla="*/ 2532300 h 3360264"/>
                <a:gd name="connsiteX75" fmla="*/ 3630304 w 3830472"/>
                <a:gd name="connsiteY75" fmla="*/ 2432217 h 3360264"/>
                <a:gd name="connsiteX76" fmla="*/ 3617296 w 3830472"/>
                <a:gd name="connsiteY76" fmla="*/ 2389745 h 3360264"/>
                <a:gd name="connsiteX77" fmla="*/ 3614915 w 3830472"/>
                <a:gd name="connsiteY77" fmla="*/ 2352286 h 3360264"/>
                <a:gd name="connsiteX78" fmla="*/ 3584812 w 3830472"/>
                <a:gd name="connsiteY78" fmla="*/ 2309387 h 3360264"/>
                <a:gd name="connsiteX79" fmla="*/ 3575713 w 3830472"/>
                <a:gd name="connsiteY79" fmla="*/ 2282091 h 3360264"/>
                <a:gd name="connsiteX80" fmla="*/ 3584812 w 3830472"/>
                <a:gd name="connsiteY80" fmla="*/ 2245697 h 3360264"/>
                <a:gd name="connsiteX81" fmla="*/ 3566615 w 3830472"/>
                <a:gd name="connsiteY81" fmla="*/ 2222951 h 3360264"/>
                <a:gd name="connsiteX82" fmla="*/ 3571164 w 3830472"/>
                <a:gd name="connsiteY82" fmla="*/ 2204754 h 3360264"/>
                <a:gd name="connsiteX83" fmla="*/ 3530221 w 3830472"/>
                <a:gd name="connsiteY83" fmla="*/ 2159261 h 3360264"/>
                <a:gd name="connsiteX84" fmla="*/ 3539319 w 3830472"/>
                <a:gd name="connsiteY84" fmla="*/ 2100121 h 3360264"/>
                <a:gd name="connsiteX85" fmla="*/ 3512024 w 3830472"/>
                <a:gd name="connsiteY85" fmla="*/ 2095572 h 3360264"/>
                <a:gd name="connsiteX86" fmla="*/ 3130774 w 3830472"/>
                <a:gd name="connsiteY86" fmla="*/ 0 h 3360264"/>
                <a:gd name="connsiteX0" fmla="*/ 303516 w 3830472"/>
                <a:gd name="connsiteY0" fmla="*/ 254521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86473 w 3830472"/>
                <a:gd name="connsiteY12" fmla="*/ 3123490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5767 w 3830472"/>
                <a:gd name="connsiteY20" fmla="*/ 3197381 h 3360264"/>
                <a:gd name="connsiteX21" fmla="*/ 873669 w 3830472"/>
                <a:gd name="connsiteY21" fmla="*/ 3045513 h 3360264"/>
                <a:gd name="connsiteX22" fmla="*/ 978089 w 3830472"/>
                <a:gd name="connsiteY22" fmla="*/ 3032718 h 3360264"/>
                <a:gd name="connsiteX23" fmla="*/ 987188 w 3830472"/>
                <a:gd name="connsiteY23" fmla="*/ 2896240 h 3360264"/>
                <a:gd name="connsiteX24" fmla="*/ 996286 w 3830472"/>
                <a:gd name="connsiteY24" fmla="*/ 2864396 h 3360264"/>
                <a:gd name="connsiteX25" fmla="*/ 1064525 w 3830472"/>
                <a:gd name="connsiteY25" fmla="*/ 2868945 h 3360264"/>
                <a:gd name="connsiteX26" fmla="*/ 1087272 w 3830472"/>
                <a:gd name="connsiteY26" fmla="*/ 2914437 h 3360264"/>
                <a:gd name="connsiteX27" fmla="*/ 1123666 w 3830472"/>
                <a:gd name="connsiteY27" fmla="*/ 2918987 h 3360264"/>
                <a:gd name="connsiteX28" fmla="*/ 1150961 w 3830472"/>
                <a:gd name="connsiteY28" fmla="*/ 2950832 h 3360264"/>
                <a:gd name="connsiteX29" fmla="*/ 1155510 w 3830472"/>
                <a:gd name="connsiteY29" fmla="*/ 2964479 h 3360264"/>
                <a:gd name="connsiteX30" fmla="*/ 1187355 w 3830472"/>
                <a:gd name="connsiteY30" fmla="*/ 2964479 h 3360264"/>
                <a:gd name="connsiteX31" fmla="*/ 1214651 w 3830472"/>
                <a:gd name="connsiteY31" fmla="*/ 3005423 h 3360264"/>
                <a:gd name="connsiteX32" fmla="*/ 1260143 w 3830472"/>
                <a:gd name="connsiteY32" fmla="*/ 3032718 h 3360264"/>
                <a:gd name="connsiteX33" fmla="*/ 1296537 w 3830472"/>
                <a:gd name="connsiteY33" fmla="*/ 3078211 h 3360264"/>
                <a:gd name="connsiteX34" fmla="*/ 1314734 w 3830472"/>
                <a:gd name="connsiteY34" fmla="*/ 3096408 h 3360264"/>
                <a:gd name="connsiteX35" fmla="*/ 1351128 w 3830472"/>
                <a:gd name="connsiteY35" fmla="*/ 3114605 h 3360264"/>
                <a:gd name="connsiteX36" fmla="*/ 1355677 w 3830472"/>
                <a:gd name="connsiteY36" fmla="*/ 3150999 h 3360264"/>
                <a:gd name="connsiteX37" fmla="*/ 1701421 w 3830472"/>
                <a:gd name="connsiteY37" fmla="*/ 3155548 h 3360264"/>
                <a:gd name="connsiteX38" fmla="*/ 1710519 w 3830472"/>
                <a:gd name="connsiteY38" fmla="*/ 3260181 h 3360264"/>
                <a:gd name="connsiteX39" fmla="*/ 2197289 w 3830472"/>
                <a:gd name="connsiteY39" fmla="*/ 3255632 h 3360264"/>
                <a:gd name="connsiteX40" fmla="*/ 2192740 w 3830472"/>
                <a:gd name="connsiteY40" fmla="*/ 3146449 h 3360264"/>
                <a:gd name="connsiteX41" fmla="*/ 2306472 w 3830472"/>
                <a:gd name="connsiteY41" fmla="*/ 3146449 h 3360264"/>
                <a:gd name="connsiteX42" fmla="*/ 2315570 w 3830472"/>
                <a:gd name="connsiteY42" fmla="*/ 3255632 h 3360264"/>
                <a:gd name="connsiteX43" fmla="*/ 2643116 w 3830472"/>
                <a:gd name="connsiteY43" fmla="*/ 3241984 h 3360264"/>
                <a:gd name="connsiteX44" fmla="*/ 2634018 w 3830472"/>
                <a:gd name="connsiteY44" fmla="*/ 3146449 h 3360264"/>
                <a:gd name="connsiteX45" fmla="*/ 2672794 w 3830472"/>
                <a:gd name="connsiteY45" fmla="*/ 3150359 h 3360264"/>
                <a:gd name="connsiteX46" fmla="*/ 2692732 w 3830472"/>
                <a:gd name="connsiteY46" fmla="*/ 3129994 h 3360264"/>
                <a:gd name="connsiteX47" fmla="*/ 2761397 w 3830472"/>
                <a:gd name="connsiteY47" fmla="*/ 3141900 h 3360264"/>
                <a:gd name="connsiteX48" fmla="*/ 2765946 w 3830472"/>
                <a:gd name="connsiteY48" fmla="*/ 3232885 h 3360264"/>
                <a:gd name="connsiteX49" fmla="*/ 2770495 w 3830472"/>
                <a:gd name="connsiteY49" fmla="*/ 3251082 h 3360264"/>
                <a:gd name="connsiteX50" fmla="*/ 2870579 w 3830472"/>
                <a:gd name="connsiteY50" fmla="*/ 3251082 h 3360264"/>
                <a:gd name="connsiteX51" fmla="*/ 2875128 w 3830472"/>
                <a:gd name="connsiteY51" fmla="*/ 3360264 h 3360264"/>
                <a:gd name="connsiteX52" fmla="*/ 3007057 w 3830472"/>
                <a:gd name="connsiteY52" fmla="*/ 3355715 h 3360264"/>
                <a:gd name="connsiteX53" fmla="*/ 3084394 w 3830472"/>
                <a:gd name="connsiteY53" fmla="*/ 3205590 h 3360264"/>
                <a:gd name="connsiteX54" fmla="*/ 3161731 w 3830472"/>
                <a:gd name="connsiteY54" fmla="*/ 3205590 h 3360264"/>
                <a:gd name="connsiteX55" fmla="*/ 3161731 w 3830472"/>
                <a:gd name="connsiteY55" fmla="*/ 3187393 h 3360264"/>
                <a:gd name="connsiteX56" fmla="*/ 3257266 w 3830472"/>
                <a:gd name="connsiteY56" fmla="*/ 3182843 h 3360264"/>
                <a:gd name="connsiteX57" fmla="*/ 3257266 w 3830472"/>
                <a:gd name="connsiteY57" fmla="*/ 3028169 h 3360264"/>
                <a:gd name="connsiteX58" fmla="*/ 3275463 w 3830472"/>
                <a:gd name="connsiteY58" fmla="*/ 3009972 h 3360264"/>
                <a:gd name="connsiteX59" fmla="*/ 3430137 w 3830472"/>
                <a:gd name="connsiteY59" fmla="*/ 3009972 h 3360264"/>
                <a:gd name="connsiteX60" fmla="*/ 3516573 w 3830472"/>
                <a:gd name="connsiteY60" fmla="*/ 3119154 h 3360264"/>
                <a:gd name="connsiteX61" fmla="*/ 3666698 w 3830472"/>
                <a:gd name="connsiteY61" fmla="*/ 3119154 h 3360264"/>
                <a:gd name="connsiteX62" fmla="*/ 3653051 w 3830472"/>
                <a:gd name="connsiteY62" fmla="*/ 3041817 h 3360264"/>
                <a:gd name="connsiteX63" fmla="*/ 3721289 w 3830472"/>
                <a:gd name="connsiteY63" fmla="*/ 2946282 h 3360264"/>
                <a:gd name="connsiteX64" fmla="*/ 3775880 w 3830472"/>
                <a:gd name="connsiteY64" fmla="*/ 2946282 h 3360264"/>
                <a:gd name="connsiteX65" fmla="*/ 3757683 w 3830472"/>
                <a:gd name="connsiteY65" fmla="*/ 2914437 h 3360264"/>
                <a:gd name="connsiteX66" fmla="*/ 3803176 w 3830472"/>
                <a:gd name="connsiteY66" fmla="*/ 2896240 h 3360264"/>
                <a:gd name="connsiteX67" fmla="*/ 3830472 w 3830472"/>
                <a:gd name="connsiteY67" fmla="*/ 2859846 h 3360264"/>
                <a:gd name="connsiteX68" fmla="*/ 3794077 w 3830472"/>
                <a:gd name="connsiteY68" fmla="*/ 2818903 h 3360264"/>
                <a:gd name="connsiteX69" fmla="*/ 3716740 w 3830472"/>
                <a:gd name="connsiteY69" fmla="*/ 2791608 h 3360264"/>
                <a:gd name="connsiteX70" fmla="*/ 3725839 w 3830472"/>
                <a:gd name="connsiteY70" fmla="*/ 2746115 h 3360264"/>
                <a:gd name="connsiteX71" fmla="*/ 3748586 w 3830472"/>
                <a:gd name="connsiteY71" fmla="*/ 2691737 h 3360264"/>
                <a:gd name="connsiteX72" fmla="*/ 3748585 w 3830472"/>
                <a:gd name="connsiteY72" fmla="*/ 2623285 h 3360264"/>
                <a:gd name="connsiteX73" fmla="*/ 3716740 w 3830472"/>
                <a:gd name="connsiteY73" fmla="*/ 2614187 h 3360264"/>
                <a:gd name="connsiteX74" fmla="*/ 3712191 w 3830472"/>
                <a:gd name="connsiteY74" fmla="*/ 2532300 h 3360264"/>
                <a:gd name="connsiteX75" fmla="*/ 3630304 w 3830472"/>
                <a:gd name="connsiteY75" fmla="*/ 2432217 h 3360264"/>
                <a:gd name="connsiteX76" fmla="*/ 3617296 w 3830472"/>
                <a:gd name="connsiteY76" fmla="*/ 2389745 h 3360264"/>
                <a:gd name="connsiteX77" fmla="*/ 3614915 w 3830472"/>
                <a:gd name="connsiteY77" fmla="*/ 2352286 h 3360264"/>
                <a:gd name="connsiteX78" fmla="*/ 3584812 w 3830472"/>
                <a:gd name="connsiteY78" fmla="*/ 2309387 h 3360264"/>
                <a:gd name="connsiteX79" fmla="*/ 3575713 w 3830472"/>
                <a:gd name="connsiteY79" fmla="*/ 2282091 h 3360264"/>
                <a:gd name="connsiteX80" fmla="*/ 3584812 w 3830472"/>
                <a:gd name="connsiteY80" fmla="*/ 2245697 h 3360264"/>
                <a:gd name="connsiteX81" fmla="*/ 3566615 w 3830472"/>
                <a:gd name="connsiteY81" fmla="*/ 2222951 h 3360264"/>
                <a:gd name="connsiteX82" fmla="*/ 3571164 w 3830472"/>
                <a:gd name="connsiteY82" fmla="*/ 2204754 h 3360264"/>
                <a:gd name="connsiteX83" fmla="*/ 3530221 w 3830472"/>
                <a:gd name="connsiteY83" fmla="*/ 2159261 h 3360264"/>
                <a:gd name="connsiteX84" fmla="*/ 3539319 w 3830472"/>
                <a:gd name="connsiteY84" fmla="*/ 2100121 h 3360264"/>
                <a:gd name="connsiteX85" fmla="*/ 3512024 w 3830472"/>
                <a:gd name="connsiteY85" fmla="*/ 2095572 h 3360264"/>
                <a:gd name="connsiteX86" fmla="*/ 3130774 w 3830472"/>
                <a:gd name="connsiteY86" fmla="*/ 0 h 3360264"/>
                <a:gd name="connsiteX0" fmla="*/ 303516 w 3830472"/>
                <a:gd name="connsiteY0" fmla="*/ 254521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86473 w 3830472"/>
                <a:gd name="connsiteY12" fmla="*/ 3123490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5767 w 3830472"/>
                <a:gd name="connsiteY20" fmla="*/ 3197381 h 3360264"/>
                <a:gd name="connsiteX21" fmla="*/ 873669 w 3830472"/>
                <a:gd name="connsiteY21" fmla="*/ 3045513 h 3360264"/>
                <a:gd name="connsiteX22" fmla="*/ 978089 w 3830472"/>
                <a:gd name="connsiteY22" fmla="*/ 3032718 h 3360264"/>
                <a:gd name="connsiteX23" fmla="*/ 987188 w 3830472"/>
                <a:gd name="connsiteY23" fmla="*/ 2896240 h 3360264"/>
                <a:gd name="connsiteX24" fmla="*/ 996286 w 3830472"/>
                <a:gd name="connsiteY24" fmla="*/ 2864396 h 3360264"/>
                <a:gd name="connsiteX25" fmla="*/ 1064525 w 3830472"/>
                <a:gd name="connsiteY25" fmla="*/ 2868945 h 3360264"/>
                <a:gd name="connsiteX26" fmla="*/ 1087272 w 3830472"/>
                <a:gd name="connsiteY26" fmla="*/ 2914437 h 3360264"/>
                <a:gd name="connsiteX27" fmla="*/ 1123666 w 3830472"/>
                <a:gd name="connsiteY27" fmla="*/ 2918987 h 3360264"/>
                <a:gd name="connsiteX28" fmla="*/ 1150961 w 3830472"/>
                <a:gd name="connsiteY28" fmla="*/ 2950832 h 3360264"/>
                <a:gd name="connsiteX29" fmla="*/ 1155510 w 3830472"/>
                <a:gd name="connsiteY29" fmla="*/ 2964479 h 3360264"/>
                <a:gd name="connsiteX30" fmla="*/ 1187355 w 3830472"/>
                <a:gd name="connsiteY30" fmla="*/ 2964479 h 3360264"/>
                <a:gd name="connsiteX31" fmla="*/ 1214651 w 3830472"/>
                <a:gd name="connsiteY31" fmla="*/ 3005423 h 3360264"/>
                <a:gd name="connsiteX32" fmla="*/ 1260143 w 3830472"/>
                <a:gd name="connsiteY32" fmla="*/ 3032718 h 3360264"/>
                <a:gd name="connsiteX33" fmla="*/ 1296537 w 3830472"/>
                <a:gd name="connsiteY33" fmla="*/ 3078211 h 3360264"/>
                <a:gd name="connsiteX34" fmla="*/ 1314734 w 3830472"/>
                <a:gd name="connsiteY34" fmla="*/ 3096408 h 3360264"/>
                <a:gd name="connsiteX35" fmla="*/ 1351128 w 3830472"/>
                <a:gd name="connsiteY35" fmla="*/ 3114605 h 3360264"/>
                <a:gd name="connsiteX36" fmla="*/ 1355677 w 3830472"/>
                <a:gd name="connsiteY36" fmla="*/ 3150999 h 3360264"/>
                <a:gd name="connsiteX37" fmla="*/ 1701421 w 3830472"/>
                <a:gd name="connsiteY37" fmla="*/ 3155548 h 3360264"/>
                <a:gd name="connsiteX38" fmla="*/ 1710519 w 3830472"/>
                <a:gd name="connsiteY38" fmla="*/ 3260181 h 3360264"/>
                <a:gd name="connsiteX39" fmla="*/ 2197289 w 3830472"/>
                <a:gd name="connsiteY39" fmla="*/ 3255632 h 3360264"/>
                <a:gd name="connsiteX40" fmla="*/ 2192740 w 3830472"/>
                <a:gd name="connsiteY40" fmla="*/ 3146449 h 3360264"/>
                <a:gd name="connsiteX41" fmla="*/ 2306472 w 3830472"/>
                <a:gd name="connsiteY41" fmla="*/ 3146449 h 3360264"/>
                <a:gd name="connsiteX42" fmla="*/ 2315570 w 3830472"/>
                <a:gd name="connsiteY42" fmla="*/ 3255632 h 3360264"/>
                <a:gd name="connsiteX43" fmla="*/ 2643116 w 3830472"/>
                <a:gd name="connsiteY43" fmla="*/ 3241984 h 3360264"/>
                <a:gd name="connsiteX44" fmla="*/ 2634018 w 3830472"/>
                <a:gd name="connsiteY44" fmla="*/ 3146449 h 3360264"/>
                <a:gd name="connsiteX45" fmla="*/ 2672794 w 3830472"/>
                <a:gd name="connsiteY45" fmla="*/ 3150359 h 3360264"/>
                <a:gd name="connsiteX46" fmla="*/ 2692732 w 3830472"/>
                <a:gd name="connsiteY46" fmla="*/ 3129994 h 3360264"/>
                <a:gd name="connsiteX47" fmla="*/ 2761397 w 3830472"/>
                <a:gd name="connsiteY47" fmla="*/ 3141900 h 3360264"/>
                <a:gd name="connsiteX48" fmla="*/ 2765946 w 3830472"/>
                <a:gd name="connsiteY48" fmla="*/ 3232885 h 3360264"/>
                <a:gd name="connsiteX49" fmla="*/ 2770495 w 3830472"/>
                <a:gd name="connsiteY49" fmla="*/ 3251082 h 3360264"/>
                <a:gd name="connsiteX50" fmla="*/ 2870579 w 3830472"/>
                <a:gd name="connsiteY50" fmla="*/ 3251082 h 3360264"/>
                <a:gd name="connsiteX51" fmla="*/ 2875128 w 3830472"/>
                <a:gd name="connsiteY51" fmla="*/ 3360264 h 3360264"/>
                <a:gd name="connsiteX52" fmla="*/ 3007057 w 3830472"/>
                <a:gd name="connsiteY52" fmla="*/ 3355715 h 3360264"/>
                <a:gd name="connsiteX53" fmla="*/ 3084394 w 3830472"/>
                <a:gd name="connsiteY53" fmla="*/ 3205590 h 3360264"/>
                <a:gd name="connsiteX54" fmla="*/ 3161731 w 3830472"/>
                <a:gd name="connsiteY54" fmla="*/ 3205590 h 3360264"/>
                <a:gd name="connsiteX55" fmla="*/ 3161731 w 3830472"/>
                <a:gd name="connsiteY55" fmla="*/ 3187393 h 3360264"/>
                <a:gd name="connsiteX56" fmla="*/ 3257266 w 3830472"/>
                <a:gd name="connsiteY56" fmla="*/ 3182843 h 3360264"/>
                <a:gd name="connsiteX57" fmla="*/ 3257266 w 3830472"/>
                <a:gd name="connsiteY57" fmla="*/ 3028169 h 3360264"/>
                <a:gd name="connsiteX58" fmla="*/ 3275463 w 3830472"/>
                <a:gd name="connsiteY58" fmla="*/ 3009972 h 3360264"/>
                <a:gd name="connsiteX59" fmla="*/ 3430137 w 3830472"/>
                <a:gd name="connsiteY59" fmla="*/ 3009972 h 3360264"/>
                <a:gd name="connsiteX60" fmla="*/ 3644852 w 3830472"/>
                <a:gd name="connsiteY60" fmla="*/ 3290193 h 3360264"/>
                <a:gd name="connsiteX61" fmla="*/ 3666698 w 3830472"/>
                <a:gd name="connsiteY61" fmla="*/ 3119154 h 3360264"/>
                <a:gd name="connsiteX62" fmla="*/ 3653051 w 3830472"/>
                <a:gd name="connsiteY62" fmla="*/ 3041817 h 3360264"/>
                <a:gd name="connsiteX63" fmla="*/ 3721289 w 3830472"/>
                <a:gd name="connsiteY63" fmla="*/ 2946282 h 3360264"/>
                <a:gd name="connsiteX64" fmla="*/ 3775880 w 3830472"/>
                <a:gd name="connsiteY64" fmla="*/ 2946282 h 3360264"/>
                <a:gd name="connsiteX65" fmla="*/ 3757683 w 3830472"/>
                <a:gd name="connsiteY65" fmla="*/ 2914437 h 3360264"/>
                <a:gd name="connsiteX66" fmla="*/ 3803176 w 3830472"/>
                <a:gd name="connsiteY66" fmla="*/ 2896240 h 3360264"/>
                <a:gd name="connsiteX67" fmla="*/ 3830472 w 3830472"/>
                <a:gd name="connsiteY67" fmla="*/ 2859846 h 3360264"/>
                <a:gd name="connsiteX68" fmla="*/ 3794077 w 3830472"/>
                <a:gd name="connsiteY68" fmla="*/ 2818903 h 3360264"/>
                <a:gd name="connsiteX69" fmla="*/ 3716740 w 3830472"/>
                <a:gd name="connsiteY69" fmla="*/ 2791608 h 3360264"/>
                <a:gd name="connsiteX70" fmla="*/ 3725839 w 3830472"/>
                <a:gd name="connsiteY70" fmla="*/ 2746115 h 3360264"/>
                <a:gd name="connsiteX71" fmla="*/ 3748586 w 3830472"/>
                <a:gd name="connsiteY71" fmla="*/ 2691737 h 3360264"/>
                <a:gd name="connsiteX72" fmla="*/ 3748585 w 3830472"/>
                <a:gd name="connsiteY72" fmla="*/ 2623285 h 3360264"/>
                <a:gd name="connsiteX73" fmla="*/ 3716740 w 3830472"/>
                <a:gd name="connsiteY73" fmla="*/ 2614187 h 3360264"/>
                <a:gd name="connsiteX74" fmla="*/ 3712191 w 3830472"/>
                <a:gd name="connsiteY74" fmla="*/ 2532300 h 3360264"/>
                <a:gd name="connsiteX75" fmla="*/ 3630304 w 3830472"/>
                <a:gd name="connsiteY75" fmla="*/ 2432217 h 3360264"/>
                <a:gd name="connsiteX76" fmla="*/ 3617296 w 3830472"/>
                <a:gd name="connsiteY76" fmla="*/ 2389745 h 3360264"/>
                <a:gd name="connsiteX77" fmla="*/ 3614915 w 3830472"/>
                <a:gd name="connsiteY77" fmla="*/ 2352286 h 3360264"/>
                <a:gd name="connsiteX78" fmla="*/ 3584812 w 3830472"/>
                <a:gd name="connsiteY78" fmla="*/ 2309387 h 3360264"/>
                <a:gd name="connsiteX79" fmla="*/ 3575713 w 3830472"/>
                <a:gd name="connsiteY79" fmla="*/ 2282091 h 3360264"/>
                <a:gd name="connsiteX80" fmla="*/ 3584812 w 3830472"/>
                <a:gd name="connsiteY80" fmla="*/ 2245697 h 3360264"/>
                <a:gd name="connsiteX81" fmla="*/ 3566615 w 3830472"/>
                <a:gd name="connsiteY81" fmla="*/ 2222951 h 3360264"/>
                <a:gd name="connsiteX82" fmla="*/ 3571164 w 3830472"/>
                <a:gd name="connsiteY82" fmla="*/ 2204754 h 3360264"/>
                <a:gd name="connsiteX83" fmla="*/ 3530221 w 3830472"/>
                <a:gd name="connsiteY83" fmla="*/ 2159261 h 3360264"/>
                <a:gd name="connsiteX84" fmla="*/ 3539319 w 3830472"/>
                <a:gd name="connsiteY84" fmla="*/ 2100121 h 3360264"/>
                <a:gd name="connsiteX85" fmla="*/ 3512024 w 3830472"/>
                <a:gd name="connsiteY85" fmla="*/ 2095572 h 3360264"/>
                <a:gd name="connsiteX86" fmla="*/ 3130774 w 3830472"/>
                <a:gd name="connsiteY86" fmla="*/ 0 h 3360264"/>
                <a:gd name="connsiteX0" fmla="*/ 303516 w 3830472"/>
                <a:gd name="connsiteY0" fmla="*/ 254521 h 3360264"/>
                <a:gd name="connsiteX1" fmla="*/ 0 w 3830472"/>
                <a:gd name="connsiteY1" fmla="*/ 2814354 h 3360264"/>
                <a:gd name="connsiteX2" fmla="*/ 527713 w 3830472"/>
                <a:gd name="connsiteY2" fmla="*/ 2809805 h 3360264"/>
                <a:gd name="connsiteX3" fmla="*/ 532263 w 3830472"/>
                <a:gd name="connsiteY3" fmla="*/ 2850748 h 3360264"/>
                <a:gd name="connsiteX4" fmla="*/ 486770 w 3830472"/>
                <a:gd name="connsiteY4" fmla="*/ 2832551 h 3360264"/>
                <a:gd name="connsiteX5" fmla="*/ 454925 w 3830472"/>
                <a:gd name="connsiteY5" fmla="*/ 2837100 h 3360264"/>
                <a:gd name="connsiteX6" fmla="*/ 445827 w 3830472"/>
                <a:gd name="connsiteY6" fmla="*/ 2896240 h 3360264"/>
                <a:gd name="connsiteX7" fmla="*/ 459474 w 3830472"/>
                <a:gd name="connsiteY7" fmla="*/ 2964479 h 3360264"/>
                <a:gd name="connsiteX8" fmla="*/ 459474 w 3830472"/>
                <a:gd name="connsiteY8" fmla="*/ 3019070 h 3360264"/>
                <a:gd name="connsiteX9" fmla="*/ 423080 w 3830472"/>
                <a:gd name="connsiteY9" fmla="*/ 3028169 h 3360264"/>
                <a:gd name="connsiteX10" fmla="*/ 404883 w 3830472"/>
                <a:gd name="connsiteY10" fmla="*/ 3078211 h 3360264"/>
                <a:gd name="connsiteX11" fmla="*/ 413982 w 3830472"/>
                <a:gd name="connsiteY11" fmla="*/ 3078211 h 3360264"/>
                <a:gd name="connsiteX12" fmla="*/ 386473 w 3830472"/>
                <a:gd name="connsiteY12" fmla="*/ 3123490 h 3360264"/>
                <a:gd name="connsiteX13" fmla="*/ 359391 w 3830472"/>
                <a:gd name="connsiteY13" fmla="*/ 3128252 h 3360264"/>
                <a:gd name="connsiteX14" fmla="*/ 327546 w 3830472"/>
                <a:gd name="connsiteY14" fmla="*/ 3128252 h 3360264"/>
                <a:gd name="connsiteX15" fmla="*/ 345743 w 3830472"/>
                <a:gd name="connsiteY15" fmla="*/ 3187393 h 3360264"/>
                <a:gd name="connsiteX16" fmla="*/ 363940 w 3830472"/>
                <a:gd name="connsiteY16" fmla="*/ 3205590 h 3360264"/>
                <a:gd name="connsiteX17" fmla="*/ 400334 w 3830472"/>
                <a:gd name="connsiteY17" fmla="*/ 3219237 h 3360264"/>
                <a:gd name="connsiteX18" fmla="*/ 818866 w 3830472"/>
                <a:gd name="connsiteY18" fmla="*/ 3223787 h 3360264"/>
                <a:gd name="connsiteX19" fmla="*/ 835107 w 3830472"/>
                <a:gd name="connsiteY19" fmla="*/ 3212201 h 3360264"/>
                <a:gd name="connsiteX20" fmla="*/ 875767 w 3830472"/>
                <a:gd name="connsiteY20" fmla="*/ 3197381 h 3360264"/>
                <a:gd name="connsiteX21" fmla="*/ 873669 w 3830472"/>
                <a:gd name="connsiteY21" fmla="*/ 3045513 h 3360264"/>
                <a:gd name="connsiteX22" fmla="*/ 978089 w 3830472"/>
                <a:gd name="connsiteY22" fmla="*/ 3032718 h 3360264"/>
                <a:gd name="connsiteX23" fmla="*/ 987188 w 3830472"/>
                <a:gd name="connsiteY23" fmla="*/ 2896240 h 3360264"/>
                <a:gd name="connsiteX24" fmla="*/ 996286 w 3830472"/>
                <a:gd name="connsiteY24" fmla="*/ 2864396 h 3360264"/>
                <a:gd name="connsiteX25" fmla="*/ 1064525 w 3830472"/>
                <a:gd name="connsiteY25" fmla="*/ 2868945 h 3360264"/>
                <a:gd name="connsiteX26" fmla="*/ 1087272 w 3830472"/>
                <a:gd name="connsiteY26" fmla="*/ 2914437 h 3360264"/>
                <a:gd name="connsiteX27" fmla="*/ 1123666 w 3830472"/>
                <a:gd name="connsiteY27" fmla="*/ 2918987 h 3360264"/>
                <a:gd name="connsiteX28" fmla="*/ 1150961 w 3830472"/>
                <a:gd name="connsiteY28" fmla="*/ 2950832 h 3360264"/>
                <a:gd name="connsiteX29" fmla="*/ 1155510 w 3830472"/>
                <a:gd name="connsiteY29" fmla="*/ 2964479 h 3360264"/>
                <a:gd name="connsiteX30" fmla="*/ 1187355 w 3830472"/>
                <a:gd name="connsiteY30" fmla="*/ 2964479 h 3360264"/>
                <a:gd name="connsiteX31" fmla="*/ 1214651 w 3830472"/>
                <a:gd name="connsiteY31" fmla="*/ 3005423 h 3360264"/>
                <a:gd name="connsiteX32" fmla="*/ 1260143 w 3830472"/>
                <a:gd name="connsiteY32" fmla="*/ 3032718 h 3360264"/>
                <a:gd name="connsiteX33" fmla="*/ 1296537 w 3830472"/>
                <a:gd name="connsiteY33" fmla="*/ 3078211 h 3360264"/>
                <a:gd name="connsiteX34" fmla="*/ 1314734 w 3830472"/>
                <a:gd name="connsiteY34" fmla="*/ 3096408 h 3360264"/>
                <a:gd name="connsiteX35" fmla="*/ 1351128 w 3830472"/>
                <a:gd name="connsiteY35" fmla="*/ 3114605 h 3360264"/>
                <a:gd name="connsiteX36" fmla="*/ 1355677 w 3830472"/>
                <a:gd name="connsiteY36" fmla="*/ 3150999 h 3360264"/>
                <a:gd name="connsiteX37" fmla="*/ 1701421 w 3830472"/>
                <a:gd name="connsiteY37" fmla="*/ 3155548 h 3360264"/>
                <a:gd name="connsiteX38" fmla="*/ 1710519 w 3830472"/>
                <a:gd name="connsiteY38" fmla="*/ 3260181 h 3360264"/>
                <a:gd name="connsiteX39" fmla="*/ 2197289 w 3830472"/>
                <a:gd name="connsiteY39" fmla="*/ 3255632 h 3360264"/>
                <a:gd name="connsiteX40" fmla="*/ 2192740 w 3830472"/>
                <a:gd name="connsiteY40" fmla="*/ 3146449 h 3360264"/>
                <a:gd name="connsiteX41" fmla="*/ 2306472 w 3830472"/>
                <a:gd name="connsiteY41" fmla="*/ 3146449 h 3360264"/>
                <a:gd name="connsiteX42" fmla="*/ 2315570 w 3830472"/>
                <a:gd name="connsiteY42" fmla="*/ 3255632 h 3360264"/>
                <a:gd name="connsiteX43" fmla="*/ 2643116 w 3830472"/>
                <a:gd name="connsiteY43" fmla="*/ 3241984 h 3360264"/>
                <a:gd name="connsiteX44" fmla="*/ 2634018 w 3830472"/>
                <a:gd name="connsiteY44" fmla="*/ 3146449 h 3360264"/>
                <a:gd name="connsiteX45" fmla="*/ 2672794 w 3830472"/>
                <a:gd name="connsiteY45" fmla="*/ 3150359 h 3360264"/>
                <a:gd name="connsiteX46" fmla="*/ 2692732 w 3830472"/>
                <a:gd name="connsiteY46" fmla="*/ 3129994 h 3360264"/>
                <a:gd name="connsiteX47" fmla="*/ 2761397 w 3830472"/>
                <a:gd name="connsiteY47" fmla="*/ 3141900 h 3360264"/>
                <a:gd name="connsiteX48" fmla="*/ 2765946 w 3830472"/>
                <a:gd name="connsiteY48" fmla="*/ 3232885 h 3360264"/>
                <a:gd name="connsiteX49" fmla="*/ 2770495 w 3830472"/>
                <a:gd name="connsiteY49" fmla="*/ 3251082 h 3360264"/>
                <a:gd name="connsiteX50" fmla="*/ 2870579 w 3830472"/>
                <a:gd name="connsiteY50" fmla="*/ 3251082 h 3360264"/>
                <a:gd name="connsiteX51" fmla="*/ 2875128 w 3830472"/>
                <a:gd name="connsiteY51" fmla="*/ 3360264 h 3360264"/>
                <a:gd name="connsiteX52" fmla="*/ 3007057 w 3830472"/>
                <a:gd name="connsiteY52" fmla="*/ 3355715 h 3360264"/>
                <a:gd name="connsiteX53" fmla="*/ 3084394 w 3830472"/>
                <a:gd name="connsiteY53" fmla="*/ 3205590 h 3360264"/>
                <a:gd name="connsiteX54" fmla="*/ 3161731 w 3830472"/>
                <a:gd name="connsiteY54" fmla="*/ 3205590 h 3360264"/>
                <a:gd name="connsiteX55" fmla="*/ 3161731 w 3830472"/>
                <a:gd name="connsiteY55" fmla="*/ 3187393 h 3360264"/>
                <a:gd name="connsiteX56" fmla="*/ 3257266 w 3830472"/>
                <a:gd name="connsiteY56" fmla="*/ 3182843 h 3360264"/>
                <a:gd name="connsiteX57" fmla="*/ 3257266 w 3830472"/>
                <a:gd name="connsiteY57" fmla="*/ 3028169 h 3360264"/>
                <a:gd name="connsiteX58" fmla="*/ 3275463 w 3830472"/>
                <a:gd name="connsiteY58" fmla="*/ 3009972 h 3360264"/>
                <a:gd name="connsiteX59" fmla="*/ 3574862 w 3830472"/>
                <a:gd name="connsiteY59" fmla="*/ 3358628 h 3360264"/>
                <a:gd name="connsiteX60" fmla="*/ 3644852 w 3830472"/>
                <a:gd name="connsiteY60" fmla="*/ 3290193 h 3360264"/>
                <a:gd name="connsiteX61" fmla="*/ 3666698 w 3830472"/>
                <a:gd name="connsiteY61" fmla="*/ 3119154 h 3360264"/>
                <a:gd name="connsiteX62" fmla="*/ 3653051 w 3830472"/>
                <a:gd name="connsiteY62" fmla="*/ 3041817 h 3360264"/>
                <a:gd name="connsiteX63" fmla="*/ 3721289 w 3830472"/>
                <a:gd name="connsiteY63" fmla="*/ 2946282 h 3360264"/>
                <a:gd name="connsiteX64" fmla="*/ 3775880 w 3830472"/>
                <a:gd name="connsiteY64" fmla="*/ 2946282 h 3360264"/>
                <a:gd name="connsiteX65" fmla="*/ 3757683 w 3830472"/>
                <a:gd name="connsiteY65" fmla="*/ 2914437 h 3360264"/>
                <a:gd name="connsiteX66" fmla="*/ 3803176 w 3830472"/>
                <a:gd name="connsiteY66" fmla="*/ 2896240 h 3360264"/>
                <a:gd name="connsiteX67" fmla="*/ 3830472 w 3830472"/>
                <a:gd name="connsiteY67" fmla="*/ 2859846 h 3360264"/>
                <a:gd name="connsiteX68" fmla="*/ 3794077 w 3830472"/>
                <a:gd name="connsiteY68" fmla="*/ 2818903 h 3360264"/>
                <a:gd name="connsiteX69" fmla="*/ 3716740 w 3830472"/>
                <a:gd name="connsiteY69" fmla="*/ 2791608 h 3360264"/>
                <a:gd name="connsiteX70" fmla="*/ 3725839 w 3830472"/>
                <a:gd name="connsiteY70" fmla="*/ 2746115 h 3360264"/>
                <a:gd name="connsiteX71" fmla="*/ 3748586 w 3830472"/>
                <a:gd name="connsiteY71" fmla="*/ 2691737 h 3360264"/>
                <a:gd name="connsiteX72" fmla="*/ 3748585 w 3830472"/>
                <a:gd name="connsiteY72" fmla="*/ 2623285 h 3360264"/>
                <a:gd name="connsiteX73" fmla="*/ 3716740 w 3830472"/>
                <a:gd name="connsiteY73" fmla="*/ 2614187 h 3360264"/>
                <a:gd name="connsiteX74" fmla="*/ 3712191 w 3830472"/>
                <a:gd name="connsiteY74" fmla="*/ 2532300 h 3360264"/>
                <a:gd name="connsiteX75" fmla="*/ 3630304 w 3830472"/>
                <a:gd name="connsiteY75" fmla="*/ 2432217 h 3360264"/>
                <a:gd name="connsiteX76" fmla="*/ 3617296 w 3830472"/>
                <a:gd name="connsiteY76" fmla="*/ 2389745 h 3360264"/>
                <a:gd name="connsiteX77" fmla="*/ 3614915 w 3830472"/>
                <a:gd name="connsiteY77" fmla="*/ 2352286 h 3360264"/>
                <a:gd name="connsiteX78" fmla="*/ 3584812 w 3830472"/>
                <a:gd name="connsiteY78" fmla="*/ 2309387 h 3360264"/>
                <a:gd name="connsiteX79" fmla="*/ 3575713 w 3830472"/>
                <a:gd name="connsiteY79" fmla="*/ 2282091 h 3360264"/>
                <a:gd name="connsiteX80" fmla="*/ 3584812 w 3830472"/>
                <a:gd name="connsiteY80" fmla="*/ 2245697 h 3360264"/>
                <a:gd name="connsiteX81" fmla="*/ 3566615 w 3830472"/>
                <a:gd name="connsiteY81" fmla="*/ 2222951 h 3360264"/>
                <a:gd name="connsiteX82" fmla="*/ 3571164 w 3830472"/>
                <a:gd name="connsiteY82" fmla="*/ 2204754 h 3360264"/>
                <a:gd name="connsiteX83" fmla="*/ 3530221 w 3830472"/>
                <a:gd name="connsiteY83" fmla="*/ 2159261 h 3360264"/>
                <a:gd name="connsiteX84" fmla="*/ 3539319 w 3830472"/>
                <a:gd name="connsiteY84" fmla="*/ 2100121 h 3360264"/>
                <a:gd name="connsiteX85" fmla="*/ 3512024 w 3830472"/>
                <a:gd name="connsiteY85" fmla="*/ 2095572 h 3360264"/>
                <a:gd name="connsiteX86" fmla="*/ 3130774 w 3830472"/>
                <a:gd name="connsiteY86" fmla="*/ 0 h 3360264"/>
                <a:gd name="connsiteX0" fmla="*/ 303516 w 3830472"/>
                <a:gd name="connsiteY0" fmla="*/ 254521 h 3486907"/>
                <a:gd name="connsiteX1" fmla="*/ 0 w 3830472"/>
                <a:gd name="connsiteY1" fmla="*/ 2814354 h 3486907"/>
                <a:gd name="connsiteX2" fmla="*/ 527713 w 3830472"/>
                <a:gd name="connsiteY2" fmla="*/ 2809805 h 3486907"/>
                <a:gd name="connsiteX3" fmla="*/ 532263 w 3830472"/>
                <a:gd name="connsiteY3" fmla="*/ 2850748 h 3486907"/>
                <a:gd name="connsiteX4" fmla="*/ 486770 w 3830472"/>
                <a:gd name="connsiteY4" fmla="*/ 2832551 h 3486907"/>
                <a:gd name="connsiteX5" fmla="*/ 454925 w 3830472"/>
                <a:gd name="connsiteY5" fmla="*/ 2837100 h 3486907"/>
                <a:gd name="connsiteX6" fmla="*/ 445827 w 3830472"/>
                <a:gd name="connsiteY6" fmla="*/ 2896240 h 3486907"/>
                <a:gd name="connsiteX7" fmla="*/ 459474 w 3830472"/>
                <a:gd name="connsiteY7" fmla="*/ 2964479 h 3486907"/>
                <a:gd name="connsiteX8" fmla="*/ 459474 w 3830472"/>
                <a:gd name="connsiteY8" fmla="*/ 3019070 h 3486907"/>
                <a:gd name="connsiteX9" fmla="*/ 423080 w 3830472"/>
                <a:gd name="connsiteY9" fmla="*/ 3028169 h 3486907"/>
                <a:gd name="connsiteX10" fmla="*/ 404883 w 3830472"/>
                <a:gd name="connsiteY10" fmla="*/ 3078211 h 3486907"/>
                <a:gd name="connsiteX11" fmla="*/ 413982 w 3830472"/>
                <a:gd name="connsiteY11" fmla="*/ 3078211 h 3486907"/>
                <a:gd name="connsiteX12" fmla="*/ 386473 w 3830472"/>
                <a:gd name="connsiteY12" fmla="*/ 3123490 h 3486907"/>
                <a:gd name="connsiteX13" fmla="*/ 359391 w 3830472"/>
                <a:gd name="connsiteY13" fmla="*/ 3128252 h 3486907"/>
                <a:gd name="connsiteX14" fmla="*/ 327546 w 3830472"/>
                <a:gd name="connsiteY14" fmla="*/ 3128252 h 3486907"/>
                <a:gd name="connsiteX15" fmla="*/ 345743 w 3830472"/>
                <a:gd name="connsiteY15" fmla="*/ 3187393 h 3486907"/>
                <a:gd name="connsiteX16" fmla="*/ 363940 w 3830472"/>
                <a:gd name="connsiteY16" fmla="*/ 3205590 h 3486907"/>
                <a:gd name="connsiteX17" fmla="*/ 400334 w 3830472"/>
                <a:gd name="connsiteY17" fmla="*/ 3219237 h 3486907"/>
                <a:gd name="connsiteX18" fmla="*/ 818866 w 3830472"/>
                <a:gd name="connsiteY18" fmla="*/ 3223787 h 3486907"/>
                <a:gd name="connsiteX19" fmla="*/ 835107 w 3830472"/>
                <a:gd name="connsiteY19" fmla="*/ 3212201 h 3486907"/>
                <a:gd name="connsiteX20" fmla="*/ 875767 w 3830472"/>
                <a:gd name="connsiteY20" fmla="*/ 3197381 h 3486907"/>
                <a:gd name="connsiteX21" fmla="*/ 873669 w 3830472"/>
                <a:gd name="connsiteY21" fmla="*/ 3045513 h 3486907"/>
                <a:gd name="connsiteX22" fmla="*/ 978089 w 3830472"/>
                <a:gd name="connsiteY22" fmla="*/ 3032718 h 3486907"/>
                <a:gd name="connsiteX23" fmla="*/ 987188 w 3830472"/>
                <a:gd name="connsiteY23" fmla="*/ 2896240 h 3486907"/>
                <a:gd name="connsiteX24" fmla="*/ 996286 w 3830472"/>
                <a:gd name="connsiteY24" fmla="*/ 2864396 h 3486907"/>
                <a:gd name="connsiteX25" fmla="*/ 1064525 w 3830472"/>
                <a:gd name="connsiteY25" fmla="*/ 2868945 h 3486907"/>
                <a:gd name="connsiteX26" fmla="*/ 1087272 w 3830472"/>
                <a:gd name="connsiteY26" fmla="*/ 2914437 h 3486907"/>
                <a:gd name="connsiteX27" fmla="*/ 1123666 w 3830472"/>
                <a:gd name="connsiteY27" fmla="*/ 2918987 h 3486907"/>
                <a:gd name="connsiteX28" fmla="*/ 1150961 w 3830472"/>
                <a:gd name="connsiteY28" fmla="*/ 2950832 h 3486907"/>
                <a:gd name="connsiteX29" fmla="*/ 1155510 w 3830472"/>
                <a:gd name="connsiteY29" fmla="*/ 2964479 h 3486907"/>
                <a:gd name="connsiteX30" fmla="*/ 1187355 w 3830472"/>
                <a:gd name="connsiteY30" fmla="*/ 2964479 h 3486907"/>
                <a:gd name="connsiteX31" fmla="*/ 1214651 w 3830472"/>
                <a:gd name="connsiteY31" fmla="*/ 3005423 h 3486907"/>
                <a:gd name="connsiteX32" fmla="*/ 1260143 w 3830472"/>
                <a:gd name="connsiteY32" fmla="*/ 3032718 h 3486907"/>
                <a:gd name="connsiteX33" fmla="*/ 1296537 w 3830472"/>
                <a:gd name="connsiteY33" fmla="*/ 3078211 h 3486907"/>
                <a:gd name="connsiteX34" fmla="*/ 1314734 w 3830472"/>
                <a:gd name="connsiteY34" fmla="*/ 3096408 h 3486907"/>
                <a:gd name="connsiteX35" fmla="*/ 1351128 w 3830472"/>
                <a:gd name="connsiteY35" fmla="*/ 3114605 h 3486907"/>
                <a:gd name="connsiteX36" fmla="*/ 1355677 w 3830472"/>
                <a:gd name="connsiteY36" fmla="*/ 3150999 h 3486907"/>
                <a:gd name="connsiteX37" fmla="*/ 1701421 w 3830472"/>
                <a:gd name="connsiteY37" fmla="*/ 3155548 h 3486907"/>
                <a:gd name="connsiteX38" fmla="*/ 1710519 w 3830472"/>
                <a:gd name="connsiteY38" fmla="*/ 3260181 h 3486907"/>
                <a:gd name="connsiteX39" fmla="*/ 2197289 w 3830472"/>
                <a:gd name="connsiteY39" fmla="*/ 3255632 h 3486907"/>
                <a:gd name="connsiteX40" fmla="*/ 2192740 w 3830472"/>
                <a:gd name="connsiteY40" fmla="*/ 3146449 h 3486907"/>
                <a:gd name="connsiteX41" fmla="*/ 2306472 w 3830472"/>
                <a:gd name="connsiteY41" fmla="*/ 3146449 h 3486907"/>
                <a:gd name="connsiteX42" fmla="*/ 2315570 w 3830472"/>
                <a:gd name="connsiteY42" fmla="*/ 3255632 h 3486907"/>
                <a:gd name="connsiteX43" fmla="*/ 2643116 w 3830472"/>
                <a:gd name="connsiteY43" fmla="*/ 3241984 h 3486907"/>
                <a:gd name="connsiteX44" fmla="*/ 2634018 w 3830472"/>
                <a:gd name="connsiteY44" fmla="*/ 3146449 h 3486907"/>
                <a:gd name="connsiteX45" fmla="*/ 2672794 w 3830472"/>
                <a:gd name="connsiteY45" fmla="*/ 3150359 h 3486907"/>
                <a:gd name="connsiteX46" fmla="*/ 2692732 w 3830472"/>
                <a:gd name="connsiteY46" fmla="*/ 3129994 h 3486907"/>
                <a:gd name="connsiteX47" fmla="*/ 2761397 w 3830472"/>
                <a:gd name="connsiteY47" fmla="*/ 3141900 h 3486907"/>
                <a:gd name="connsiteX48" fmla="*/ 2765946 w 3830472"/>
                <a:gd name="connsiteY48" fmla="*/ 3232885 h 3486907"/>
                <a:gd name="connsiteX49" fmla="*/ 2770495 w 3830472"/>
                <a:gd name="connsiteY49" fmla="*/ 3251082 h 3486907"/>
                <a:gd name="connsiteX50" fmla="*/ 2870579 w 3830472"/>
                <a:gd name="connsiteY50" fmla="*/ 3251082 h 3486907"/>
                <a:gd name="connsiteX51" fmla="*/ 2875128 w 3830472"/>
                <a:gd name="connsiteY51" fmla="*/ 3360264 h 3486907"/>
                <a:gd name="connsiteX52" fmla="*/ 3007057 w 3830472"/>
                <a:gd name="connsiteY52" fmla="*/ 3355715 h 3486907"/>
                <a:gd name="connsiteX53" fmla="*/ 3084394 w 3830472"/>
                <a:gd name="connsiteY53" fmla="*/ 3205590 h 3486907"/>
                <a:gd name="connsiteX54" fmla="*/ 3161731 w 3830472"/>
                <a:gd name="connsiteY54" fmla="*/ 3205590 h 3486907"/>
                <a:gd name="connsiteX55" fmla="*/ 3161731 w 3830472"/>
                <a:gd name="connsiteY55" fmla="*/ 3187393 h 3486907"/>
                <a:gd name="connsiteX56" fmla="*/ 3257266 w 3830472"/>
                <a:gd name="connsiteY56" fmla="*/ 3182843 h 3486907"/>
                <a:gd name="connsiteX57" fmla="*/ 3257266 w 3830472"/>
                <a:gd name="connsiteY57" fmla="*/ 3028169 h 3486907"/>
                <a:gd name="connsiteX58" fmla="*/ 3578070 w 3830472"/>
                <a:gd name="connsiteY58" fmla="*/ 3486907 h 3486907"/>
                <a:gd name="connsiteX59" fmla="*/ 3574862 w 3830472"/>
                <a:gd name="connsiteY59" fmla="*/ 3358628 h 3486907"/>
                <a:gd name="connsiteX60" fmla="*/ 3644852 w 3830472"/>
                <a:gd name="connsiteY60" fmla="*/ 3290193 h 3486907"/>
                <a:gd name="connsiteX61" fmla="*/ 3666698 w 3830472"/>
                <a:gd name="connsiteY61" fmla="*/ 3119154 h 3486907"/>
                <a:gd name="connsiteX62" fmla="*/ 3653051 w 3830472"/>
                <a:gd name="connsiteY62" fmla="*/ 3041817 h 3486907"/>
                <a:gd name="connsiteX63" fmla="*/ 3721289 w 3830472"/>
                <a:gd name="connsiteY63" fmla="*/ 2946282 h 3486907"/>
                <a:gd name="connsiteX64" fmla="*/ 3775880 w 3830472"/>
                <a:gd name="connsiteY64" fmla="*/ 2946282 h 3486907"/>
                <a:gd name="connsiteX65" fmla="*/ 3757683 w 3830472"/>
                <a:gd name="connsiteY65" fmla="*/ 2914437 h 3486907"/>
                <a:gd name="connsiteX66" fmla="*/ 3803176 w 3830472"/>
                <a:gd name="connsiteY66" fmla="*/ 2896240 h 3486907"/>
                <a:gd name="connsiteX67" fmla="*/ 3830472 w 3830472"/>
                <a:gd name="connsiteY67" fmla="*/ 2859846 h 3486907"/>
                <a:gd name="connsiteX68" fmla="*/ 3794077 w 3830472"/>
                <a:gd name="connsiteY68" fmla="*/ 2818903 h 3486907"/>
                <a:gd name="connsiteX69" fmla="*/ 3716740 w 3830472"/>
                <a:gd name="connsiteY69" fmla="*/ 2791608 h 3486907"/>
                <a:gd name="connsiteX70" fmla="*/ 3725839 w 3830472"/>
                <a:gd name="connsiteY70" fmla="*/ 2746115 h 3486907"/>
                <a:gd name="connsiteX71" fmla="*/ 3748586 w 3830472"/>
                <a:gd name="connsiteY71" fmla="*/ 2691737 h 3486907"/>
                <a:gd name="connsiteX72" fmla="*/ 3748585 w 3830472"/>
                <a:gd name="connsiteY72" fmla="*/ 2623285 h 3486907"/>
                <a:gd name="connsiteX73" fmla="*/ 3716740 w 3830472"/>
                <a:gd name="connsiteY73" fmla="*/ 2614187 h 3486907"/>
                <a:gd name="connsiteX74" fmla="*/ 3712191 w 3830472"/>
                <a:gd name="connsiteY74" fmla="*/ 2532300 h 3486907"/>
                <a:gd name="connsiteX75" fmla="*/ 3630304 w 3830472"/>
                <a:gd name="connsiteY75" fmla="*/ 2432217 h 3486907"/>
                <a:gd name="connsiteX76" fmla="*/ 3617296 w 3830472"/>
                <a:gd name="connsiteY76" fmla="*/ 2389745 h 3486907"/>
                <a:gd name="connsiteX77" fmla="*/ 3614915 w 3830472"/>
                <a:gd name="connsiteY77" fmla="*/ 2352286 h 3486907"/>
                <a:gd name="connsiteX78" fmla="*/ 3584812 w 3830472"/>
                <a:gd name="connsiteY78" fmla="*/ 2309387 h 3486907"/>
                <a:gd name="connsiteX79" fmla="*/ 3575713 w 3830472"/>
                <a:gd name="connsiteY79" fmla="*/ 2282091 h 3486907"/>
                <a:gd name="connsiteX80" fmla="*/ 3584812 w 3830472"/>
                <a:gd name="connsiteY80" fmla="*/ 2245697 h 3486907"/>
                <a:gd name="connsiteX81" fmla="*/ 3566615 w 3830472"/>
                <a:gd name="connsiteY81" fmla="*/ 2222951 h 3486907"/>
                <a:gd name="connsiteX82" fmla="*/ 3571164 w 3830472"/>
                <a:gd name="connsiteY82" fmla="*/ 2204754 h 3486907"/>
                <a:gd name="connsiteX83" fmla="*/ 3530221 w 3830472"/>
                <a:gd name="connsiteY83" fmla="*/ 2159261 h 3486907"/>
                <a:gd name="connsiteX84" fmla="*/ 3539319 w 3830472"/>
                <a:gd name="connsiteY84" fmla="*/ 2100121 h 3486907"/>
                <a:gd name="connsiteX85" fmla="*/ 3512024 w 3830472"/>
                <a:gd name="connsiteY85" fmla="*/ 2095572 h 3486907"/>
                <a:gd name="connsiteX86" fmla="*/ 3130774 w 3830472"/>
                <a:gd name="connsiteY86" fmla="*/ 0 h 3486907"/>
                <a:gd name="connsiteX0" fmla="*/ 303516 w 3830472"/>
                <a:gd name="connsiteY0" fmla="*/ 254521 h 3486907"/>
                <a:gd name="connsiteX1" fmla="*/ 0 w 3830472"/>
                <a:gd name="connsiteY1" fmla="*/ 2814354 h 3486907"/>
                <a:gd name="connsiteX2" fmla="*/ 527713 w 3830472"/>
                <a:gd name="connsiteY2" fmla="*/ 2809805 h 3486907"/>
                <a:gd name="connsiteX3" fmla="*/ 532263 w 3830472"/>
                <a:gd name="connsiteY3" fmla="*/ 2850748 h 3486907"/>
                <a:gd name="connsiteX4" fmla="*/ 486770 w 3830472"/>
                <a:gd name="connsiteY4" fmla="*/ 2832551 h 3486907"/>
                <a:gd name="connsiteX5" fmla="*/ 454925 w 3830472"/>
                <a:gd name="connsiteY5" fmla="*/ 2837100 h 3486907"/>
                <a:gd name="connsiteX6" fmla="*/ 445827 w 3830472"/>
                <a:gd name="connsiteY6" fmla="*/ 2896240 h 3486907"/>
                <a:gd name="connsiteX7" fmla="*/ 459474 w 3830472"/>
                <a:gd name="connsiteY7" fmla="*/ 2964479 h 3486907"/>
                <a:gd name="connsiteX8" fmla="*/ 459474 w 3830472"/>
                <a:gd name="connsiteY8" fmla="*/ 3019070 h 3486907"/>
                <a:gd name="connsiteX9" fmla="*/ 423080 w 3830472"/>
                <a:gd name="connsiteY9" fmla="*/ 3028169 h 3486907"/>
                <a:gd name="connsiteX10" fmla="*/ 404883 w 3830472"/>
                <a:gd name="connsiteY10" fmla="*/ 3078211 h 3486907"/>
                <a:gd name="connsiteX11" fmla="*/ 413982 w 3830472"/>
                <a:gd name="connsiteY11" fmla="*/ 3078211 h 3486907"/>
                <a:gd name="connsiteX12" fmla="*/ 386473 w 3830472"/>
                <a:gd name="connsiteY12" fmla="*/ 3123490 h 3486907"/>
                <a:gd name="connsiteX13" fmla="*/ 359391 w 3830472"/>
                <a:gd name="connsiteY13" fmla="*/ 3128252 h 3486907"/>
                <a:gd name="connsiteX14" fmla="*/ 327546 w 3830472"/>
                <a:gd name="connsiteY14" fmla="*/ 3128252 h 3486907"/>
                <a:gd name="connsiteX15" fmla="*/ 345743 w 3830472"/>
                <a:gd name="connsiteY15" fmla="*/ 3187393 h 3486907"/>
                <a:gd name="connsiteX16" fmla="*/ 363940 w 3830472"/>
                <a:gd name="connsiteY16" fmla="*/ 3205590 h 3486907"/>
                <a:gd name="connsiteX17" fmla="*/ 400334 w 3830472"/>
                <a:gd name="connsiteY17" fmla="*/ 3219237 h 3486907"/>
                <a:gd name="connsiteX18" fmla="*/ 818866 w 3830472"/>
                <a:gd name="connsiteY18" fmla="*/ 3223787 h 3486907"/>
                <a:gd name="connsiteX19" fmla="*/ 835107 w 3830472"/>
                <a:gd name="connsiteY19" fmla="*/ 3212201 h 3486907"/>
                <a:gd name="connsiteX20" fmla="*/ 875767 w 3830472"/>
                <a:gd name="connsiteY20" fmla="*/ 3197381 h 3486907"/>
                <a:gd name="connsiteX21" fmla="*/ 873669 w 3830472"/>
                <a:gd name="connsiteY21" fmla="*/ 3045513 h 3486907"/>
                <a:gd name="connsiteX22" fmla="*/ 978089 w 3830472"/>
                <a:gd name="connsiteY22" fmla="*/ 3032718 h 3486907"/>
                <a:gd name="connsiteX23" fmla="*/ 987188 w 3830472"/>
                <a:gd name="connsiteY23" fmla="*/ 2896240 h 3486907"/>
                <a:gd name="connsiteX24" fmla="*/ 996286 w 3830472"/>
                <a:gd name="connsiteY24" fmla="*/ 2864396 h 3486907"/>
                <a:gd name="connsiteX25" fmla="*/ 1064525 w 3830472"/>
                <a:gd name="connsiteY25" fmla="*/ 2868945 h 3486907"/>
                <a:gd name="connsiteX26" fmla="*/ 1087272 w 3830472"/>
                <a:gd name="connsiteY26" fmla="*/ 2914437 h 3486907"/>
                <a:gd name="connsiteX27" fmla="*/ 1123666 w 3830472"/>
                <a:gd name="connsiteY27" fmla="*/ 2918987 h 3486907"/>
                <a:gd name="connsiteX28" fmla="*/ 1150961 w 3830472"/>
                <a:gd name="connsiteY28" fmla="*/ 2950832 h 3486907"/>
                <a:gd name="connsiteX29" fmla="*/ 1155510 w 3830472"/>
                <a:gd name="connsiteY29" fmla="*/ 2964479 h 3486907"/>
                <a:gd name="connsiteX30" fmla="*/ 1187355 w 3830472"/>
                <a:gd name="connsiteY30" fmla="*/ 2964479 h 3486907"/>
                <a:gd name="connsiteX31" fmla="*/ 1214651 w 3830472"/>
                <a:gd name="connsiteY31" fmla="*/ 3005423 h 3486907"/>
                <a:gd name="connsiteX32" fmla="*/ 1260143 w 3830472"/>
                <a:gd name="connsiteY32" fmla="*/ 3032718 h 3486907"/>
                <a:gd name="connsiteX33" fmla="*/ 1296537 w 3830472"/>
                <a:gd name="connsiteY33" fmla="*/ 3078211 h 3486907"/>
                <a:gd name="connsiteX34" fmla="*/ 1314734 w 3830472"/>
                <a:gd name="connsiteY34" fmla="*/ 3096408 h 3486907"/>
                <a:gd name="connsiteX35" fmla="*/ 1351128 w 3830472"/>
                <a:gd name="connsiteY35" fmla="*/ 3114605 h 3486907"/>
                <a:gd name="connsiteX36" fmla="*/ 1355677 w 3830472"/>
                <a:gd name="connsiteY36" fmla="*/ 3150999 h 3486907"/>
                <a:gd name="connsiteX37" fmla="*/ 1701421 w 3830472"/>
                <a:gd name="connsiteY37" fmla="*/ 3155548 h 3486907"/>
                <a:gd name="connsiteX38" fmla="*/ 1710519 w 3830472"/>
                <a:gd name="connsiteY38" fmla="*/ 3260181 h 3486907"/>
                <a:gd name="connsiteX39" fmla="*/ 2197289 w 3830472"/>
                <a:gd name="connsiteY39" fmla="*/ 3255632 h 3486907"/>
                <a:gd name="connsiteX40" fmla="*/ 2192740 w 3830472"/>
                <a:gd name="connsiteY40" fmla="*/ 3146449 h 3486907"/>
                <a:gd name="connsiteX41" fmla="*/ 2306472 w 3830472"/>
                <a:gd name="connsiteY41" fmla="*/ 3146449 h 3486907"/>
                <a:gd name="connsiteX42" fmla="*/ 2315570 w 3830472"/>
                <a:gd name="connsiteY42" fmla="*/ 3255632 h 3486907"/>
                <a:gd name="connsiteX43" fmla="*/ 2643116 w 3830472"/>
                <a:gd name="connsiteY43" fmla="*/ 3241984 h 3486907"/>
                <a:gd name="connsiteX44" fmla="*/ 2634018 w 3830472"/>
                <a:gd name="connsiteY44" fmla="*/ 3146449 h 3486907"/>
                <a:gd name="connsiteX45" fmla="*/ 2672794 w 3830472"/>
                <a:gd name="connsiteY45" fmla="*/ 3150359 h 3486907"/>
                <a:gd name="connsiteX46" fmla="*/ 2692732 w 3830472"/>
                <a:gd name="connsiteY46" fmla="*/ 3129994 h 3486907"/>
                <a:gd name="connsiteX47" fmla="*/ 2761397 w 3830472"/>
                <a:gd name="connsiteY47" fmla="*/ 3141900 h 3486907"/>
                <a:gd name="connsiteX48" fmla="*/ 2765946 w 3830472"/>
                <a:gd name="connsiteY48" fmla="*/ 3232885 h 3486907"/>
                <a:gd name="connsiteX49" fmla="*/ 2770495 w 3830472"/>
                <a:gd name="connsiteY49" fmla="*/ 3251082 h 3486907"/>
                <a:gd name="connsiteX50" fmla="*/ 2870579 w 3830472"/>
                <a:gd name="connsiteY50" fmla="*/ 3251082 h 3486907"/>
                <a:gd name="connsiteX51" fmla="*/ 2875128 w 3830472"/>
                <a:gd name="connsiteY51" fmla="*/ 3360264 h 3486907"/>
                <a:gd name="connsiteX52" fmla="*/ 3007057 w 3830472"/>
                <a:gd name="connsiteY52" fmla="*/ 3355715 h 3486907"/>
                <a:gd name="connsiteX53" fmla="*/ 3084394 w 3830472"/>
                <a:gd name="connsiteY53" fmla="*/ 3205590 h 3486907"/>
                <a:gd name="connsiteX54" fmla="*/ 3161731 w 3830472"/>
                <a:gd name="connsiteY54" fmla="*/ 3205590 h 3486907"/>
                <a:gd name="connsiteX55" fmla="*/ 3161731 w 3830472"/>
                <a:gd name="connsiteY55" fmla="*/ 3187393 h 3486907"/>
                <a:gd name="connsiteX56" fmla="*/ 3257266 w 3830472"/>
                <a:gd name="connsiteY56" fmla="*/ 3182843 h 3486907"/>
                <a:gd name="connsiteX57" fmla="*/ 3257266 w 3830472"/>
                <a:gd name="connsiteY57" fmla="*/ 3028169 h 3486907"/>
                <a:gd name="connsiteX58" fmla="*/ 3578070 w 3830472"/>
                <a:gd name="connsiteY58" fmla="*/ 3486907 h 3486907"/>
                <a:gd name="connsiteX59" fmla="*/ 3574862 w 3830472"/>
                <a:gd name="connsiteY59" fmla="*/ 3358628 h 3486907"/>
                <a:gd name="connsiteX60" fmla="*/ 3644852 w 3830472"/>
                <a:gd name="connsiteY60" fmla="*/ 3290193 h 3486907"/>
                <a:gd name="connsiteX61" fmla="*/ 3666698 w 3830472"/>
                <a:gd name="connsiteY61" fmla="*/ 3119154 h 3486907"/>
                <a:gd name="connsiteX62" fmla="*/ 3653051 w 3830472"/>
                <a:gd name="connsiteY62" fmla="*/ 3041817 h 3486907"/>
                <a:gd name="connsiteX63" fmla="*/ 3721289 w 3830472"/>
                <a:gd name="connsiteY63" fmla="*/ 2946282 h 3486907"/>
                <a:gd name="connsiteX64" fmla="*/ 3775880 w 3830472"/>
                <a:gd name="connsiteY64" fmla="*/ 2946282 h 3486907"/>
                <a:gd name="connsiteX65" fmla="*/ 3757683 w 3830472"/>
                <a:gd name="connsiteY65" fmla="*/ 2914437 h 3486907"/>
                <a:gd name="connsiteX66" fmla="*/ 3803176 w 3830472"/>
                <a:gd name="connsiteY66" fmla="*/ 2896240 h 3486907"/>
                <a:gd name="connsiteX67" fmla="*/ 3830472 w 3830472"/>
                <a:gd name="connsiteY67" fmla="*/ 2859846 h 3486907"/>
                <a:gd name="connsiteX68" fmla="*/ 3794077 w 3830472"/>
                <a:gd name="connsiteY68" fmla="*/ 2818903 h 3486907"/>
                <a:gd name="connsiteX69" fmla="*/ 3716740 w 3830472"/>
                <a:gd name="connsiteY69" fmla="*/ 2791608 h 3486907"/>
                <a:gd name="connsiteX70" fmla="*/ 3725839 w 3830472"/>
                <a:gd name="connsiteY70" fmla="*/ 2746115 h 3486907"/>
                <a:gd name="connsiteX71" fmla="*/ 3748586 w 3830472"/>
                <a:gd name="connsiteY71" fmla="*/ 2691737 h 3486907"/>
                <a:gd name="connsiteX72" fmla="*/ 3748585 w 3830472"/>
                <a:gd name="connsiteY72" fmla="*/ 2623285 h 3486907"/>
                <a:gd name="connsiteX73" fmla="*/ 3716740 w 3830472"/>
                <a:gd name="connsiteY73" fmla="*/ 2614187 h 3486907"/>
                <a:gd name="connsiteX74" fmla="*/ 3712191 w 3830472"/>
                <a:gd name="connsiteY74" fmla="*/ 2532300 h 3486907"/>
                <a:gd name="connsiteX75" fmla="*/ 3630304 w 3830472"/>
                <a:gd name="connsiteY75" fmla="*/ 2432217 h 3486907"/>
                <a:gd name="connsiteX76" fmla="*/ 3617296 w 3830472"/>
                <a:gd name="connsiteY76" fmla="*/ 2389745 h 3486907"/>
                <a:gd name="connsiteX77" fmla="*/ 3614915 w 3830472"/>
                <a:gd name="connsiteY77" fmla="*/ 2352286 h 3486907"/>
                <a:gd name="connsiteX78" fmla="*/ 3584812 w 3830472"/>
                <a:gd name="connsiteY78" fmla="*/ 2309387 h 3486907"/>
                <a:gd name="connsiteX79" fmla="*/ 3575713 w 3830472"/>
                <a:gd name="connsiteY79" fmla="*/ 2282091 h 3486907"/>
                <a:gd name="connsiteX80" fmla="*/ 3584812 w 3830472"/>
                <a:gd name="connsiteY80" fmla="*/ 2245697 h 3486907"/>
                <a:gd name="connsiteX81" fmla="*/ 3566615 w 3830472"/>
                <a:gd name="connsiteY81" fmla="*/ 2222951 h 3486907"/>
                <a:gd name="connsiteX82" fmla="*/ 3571164 w 3830472"/>
                <a:gd name="connsiteY82" fmla="*/ 2204754 h 3486907"/>
                <a:gd name="connsiteX83" fmla="*/ 3530221 w 3830472"/>
                <a:gd name="connsiteY83" fmla="*/ 2159261 h 3486907"/>
                <a:gd name="connsiteX84" fmla="*/ 3539319 w 3830472"/>
                <a:gd name="connsiteY84" fmla="*/ 2100121 h 3486907"/>
                <a:gd name="connsiteX85" fmla="*/ 3512024 w 3830472"/>
                <a:gd name="connsiteY85" fmla="*/ 2095572 h 3486907"/>
                <a:gd name="connsiteX86" fmla="*/ 3130774 w 3830472"/>
                <a:gd name="connsiteY86" fmla="*/ 0 h 3486907"/>
                <a:gd name="connsiteX0" fmla="*/ 303516 w 3830472"/>
                <a:gd name="connsiteY0" fmla="*/ 254521 h 3534708"/>
                <a:gd name="connsiteX1" fmla="*/ 0 w 3830472"/>
                <a:gd name="connsiteY1" fmla="*/ 2814354 h 3534708"/>
                <a:gd name="connsiteX2" fmla="*/ 527713 w 3830472"/>
                <a:gd name="connsiteY2" fmla="*/ 2809805 h 3534708"/>
                <a:gd name="connsiteX3" fmla="*/ 532263 w 3830472"/>
                <a:gd name="connsiteY3" fmla="*/ 2850748 h 3534708"/>
                <a:gd name="connsiteX4" fmla="*/ 486770 w 3830472"/>
                <a:gd name="connsiteY4" fmla="*/ 2832551 h 3534708"/>
                <a:gd name="connsiteX5" fmla="*/ 454925 w 3830472"/>
                <a:gd name="connsiteY5" fmla="*/ 2837100 h 3534708"/>
                <a:gd name="connsiteX6" fmla="*/ 445827 w 3830472"/>
                <a:gd name="connsiteY6" fmla="*/ 2896240 h 3534708"/>
                <a:gd name="connsiteX7" fmla="*/ 459474 w 3830472"/>
                <a:gd name="connsiteY7" fmla="*/ 2964479 h 3534708"/>
                <a:gd name="connsiteX8" fmla="*/ 459474 w 3830472"/>
                <a:gd name="connsiteY8" fmla="*/ 3019070 h 3534708"/>
                <a:gd name="connsiteX9" fmla="*/ 423080 w 3830472"/>
                <a:gd name="connsiteY9" fmla="*/ 3028169 h 3534708"/>
                <a:gd name="connsiteX10" fmla="*/ 404883 w 3830472"/>
                <a:gd name="connsiteY10" fmla="*/ 3078211 h 3534708"/>
                <a:gd name="connsiteX11" fmla="*/ 413982 w 3830472"/>
                <a:gd name="connsiteY11" fmla="*/ 3078211 h 3534708"/>
                <a:gd name="connsiteX12" fmla="*/ 386473 w 3830472"/>
                <a:gd name="connsiteY12" fmla="*/ 3123490 h 3534708"/>
                <a:gd name="connsiteX13" fmla="*/ 359391 w 3830472"/>
                <a:gd name="connsiteY13" fmla="*/ 3128252 h 3534708"/>
                <a:gd name="connsiteX14" fmla="*/ 327546 w 3830472"/>
                <a:gd name="connsiteY14" fmla="*/ 3128252 h 3534708"/>
                <a:gd name="connsiteX15" fmla="*/ 345743 w 3830472"/>
                <a:gd name="connsiteY15" fmla="*/ 3187393 h 3534708"/>
                <a:gd name="connsiteX16" fmla="*/ 363940 w 3830472"/>
                <a:gd name="connsiteY16" fmla="*/ 3205590 h 3534708"/>
                <a:gd name="connsiteX17" fmla="*/ 400334 w 3830472"/>
                <a:gd name="connsiteY17" fmla="*/ 3219237 h 3534708"/>
                <a:gd name="connsiteX18" fmla="*/ 818866 w 3830472"/>
                <a:gd name="connsiteY18" fmla="*/ 3223787 h 3534708"/>
                <a:gd name="connsiteX19" fmla="*/ 835107 w 3830472"/>
                <a:gd name="connsiteY19" fmla="*/ 3212201 h 3534708"/>
                <a:gd name="connsiteX20" fmla="*/ 875767 w 3830472"/>
                <a:gd name="connsiteY20" fmla="*/ 3197381 h 3534708"/>
                <a:gd name="connsiteX21" fmla="*/ 873669 w 3830472"/>
                <a:gd name="connsiteY21" fmla="*/ 3045513 h 3534708"/>
                <a:gd name="connsiteX22" fmla="*/ 978089 w 3830472"/>
                <a:gd name="connsiteY22" fmla="*/ 3032718 h 3534708"/>
                <a:gd name="connsiteX23" fmla="*/ 987188 w 3830472"/>
                <a:gd name="connsiteY23" fmla="*/ 2896240 h 3534708"/>
                <a:gd name="connsiteX24" fmla="*/ 996286 w 3830472"/>
                <a:gd name="connsiteY24" fmla="*/ 2864396 h 3534708"/>
                <a:gd name="connsiteX25" fmla="*/ 1064525 w 3830472"/>
                <a:gd name="connsiteY25" fmla="*/ 2868945 h 3534708"/>
                <a:gd name="connsiteX26" fmla="*/ 1087272 w 3830472"/>
                <a:gd name="connsiteY26" fmla="*/ 2914437 h 3534708"/>
                <a:gd name="connsiteX27" fmla="*/ 1123666 w 3830472"/>
                <a:gd name="connsiteY27" fmla="*/ 2918987 h 3534708"/>
                <a:gd name="connsiteX28" fmla="*/ 1150961 w 3830472"/>
                <a:gd name="connsiteY28" fmla="*/ 2950832 h 3534708"/>
                <a:gd name="connsiteX29" fmla="*/ 1155510 w 3830472"/>
                <a:gd name="connsiteY29" fmla="*/ 2964479 h 3534708"/>
                <a:gd name="connsiteX30" fmla="*/ 1187355 w 3830472"/>
                <a:gd name="connsiteY30" fmla="*/ 2964479 h 3534708"/>
                <a:gd name="connsiteX31" fmla="*/ 1214651 w 3830472"/>
                <a:gd name="connsiteY31" fmla="*/ 3005423 h 3534708"/>
                <a:gd name="connsiteX32" fmla="*/ 1260143 w 3830472"/>
                <a:gd name="connsiteY32" fmla="*/ 3032718 h 3534708"/>
                <a:gd name="connsiteX33" fmla="*/ 1296537 w 3830472"/>
                <a:gd name="connsiteY33" fmla="*/ 3078211 h 3534708"/>
                <a:gd name="connsiteX34" fmla="*/ 1314734 w 3830472"/>
                <a:gd name="connsiteY34" fmla="*/ 3096408 h 3534708"/>
                <a:gd name="connsiteX35" fmla="*/ 1351128 w 3830472"/>
                <a:gd name="connsiteY35" fmla="*/ 3114605 h 3534708"/>
                <a:gd name="connsiteX36" fmla="*/ 1355677 w 3830472"/>
                <a:gd name="connsiteY36" fmla="*/ 3150999 h 3534708"/>
                <a:gd name="connsiteX37" fmla="*/ 1701421 w 3830472"/>
                <a:gd name="connsiteY37" fmla="*/ 3155548 h 3534708"/>
                <a:gd name="connsiteX38" fmla="*/ 1710519 w 3830472"/>
                <a:gd name="connsiteY38" fmla="*/ 3260181 h 3534708"/>
                <a:gd name="connsiteX39" fmla="*/ 2197289 w 3830472"/>
                <a:gd name="connsiteY39" fmla="*/ 3255632 h 3534708"/>
                <a:gd name="connsiteX40" fmla="*/ 2192740 w 3830472"/>
                <a:gd name="connsiteY40" fmla="*/ 3146449 h 3534708"/>
                <a:gd name="connsiteX41" fmla="*/ 2306472 w 3830472"/>
                <a:gd name="connsiteY41" fmla="*/ 3146449 h 3534708"/>
                <a:gd name="connsiteX42" fmla="*/ 2315570 w 3830472"/>
                <a:gd name="connsiteY42" fmla="*/ 3255632 h 3534708"/>
                <a:gd name="connsiteX43" fmla="*/ 2643116 w 3830472"/>
                <a:gd name="connsiteY43" fmla="*/ 3241984 h 3534708"/>
                <a:gd name="connsiteX44" fmla="*/ 2634018 w 3830472"/>
                <a:gd name="connsiteY44" fmla="*/ 3146449 h 3534708"/>
                <a:gd name="connsiteX45" fmla="*/ 2672794 w 3830472"/>
                <a:gd name="connsiteY45" fmla="*/ 3150359 h 3534708"/>
                <a:gd name="connsiteX46" fmla="*/ 2692732 w 3830472"/>
                <a:gd name="connsiteY46" fmla="*/ 3129994 h 3534708"/>
                <a:gd name="connsiteX47" fmla="*/ 2761397 w 3830472"/>
                <a:gd name="connsiteY47" fmla="*/ 3141900 h 3534708"/>
                <a:gd name="connsiteX48" fmla="*/ 2765946 w 3830472"/>
                <a:gd name="connsiteY48" fmla="*/ 3232885 h 3534708"/>
                <a:gd name="connsiteX49" fmla="*/ 2770495 w 3830472"/>
                <a:gd name="connsiteY49" fmla="*/ 3251082 h 3534708"/>
                <a:gd name="connsiteX50" fmla="*/ 2870579 w 3830472"/>
                <a:gd name="connsiteY50" fmla="*/ 3251082 h 3534708"/>
                <a:gd name="connsiteX51" fmla="*/ 2875128 w 3830472"/>
                <a:gd name="connsiteY51" fmla="*/ 3360264 h 3534708"/>
                <a:gd name="connsiteX52" fmla="*/ 3007057 w 3830472"/>
                <a:gd name="connsiteY52" fmla="*/ 3355715 h 3534708"/>
                <a:gd name="connsiteX53" fmla="*/ 3084394 w 3830472"/>
                <a:gd name="connsiteY53" fmla="*/ 3205590 h 3534708"/>
                <a:gd name="connsiteX54" fmla="*/ 3161731 w 3830472"/>
                <a:gd name="connsiteY54" fmla="*/ 3205590 h 3534708"/>
                <a:gd name="connsiteX55" fmla="*/ 3161731 w 3830472"/>
                <a:gd name="connsiteY55" fmla="*/ 3187393 h 3534708"/>
                <a:gd name="connsiteX56" fmla="*/ 3257266 w 3830472"/>
                <a:gd name="connsiteY56" fmla="*/ 3182843 h 3534708"/>
                <a:gd name="connsiteX57" fmla="*/ 3520403 w 3830472"/>
                <a:gd name="connsiteY57" fmla="*/ 3534708 h 3534708"/>
                <a:gd name="connsiteX58" fmla="*/ 3578070 w 3830472"/>
                <a:gd name="connsiteY58" fmla="*/ 3486907 h 3534708"/>
                <a:gd name="connsiteX59" fmla="*/ 3574862 w 3830472"/>
                <a:gd name="connsiteY59" fmla="*/ 3358628 h 3534708"/>
                <a:gd name="connsiteX60" fmla="*/ 3644852 w 3830472"/>
                <a:gd name="connsiteY60" fmla="*/ 3290193 h 3534708"/>
                <a:gd name="connsiteX61" fmla="*/ 3666698 w 3830472"/>
                <a:gd name="connsiteY61" fmla="*/ 3119154 h 3534708"/>
                <a:gd name="connsiteX62" fmla="*/ 3653051 w 3830472"/>
                <a:gd name="connsiteY62" fmla="*/ 3041817 h 3534708"/>
                <a:gd name="connsiteX63" fmla="*/ 3721289 w 3830472"/>
                <a:gd name="connsiteY63" fmla="*/ 2946282 h 3534708"/>
                <a:gd name="connsiteX64" fmla="*/ 3775880 w 3830472"/>
                <a:gd name="connsiteY64" fmla="*/ 2946282 h 3534708"/>
                <a:gd name="connsiteX65" fmla="*/ 3757683 w 3830472"/>
                <a:gd name="connsiteY65" fmla="*/ 2914437 h 3534708"/>
                <a:gd name="connsiteX66" fmla="*/ 3803176 w 3830472"/>
                <a:gd name="connsiteY66" fmla="*/ 2896240 h 3534708"/>
                <a:gd name="connsiteX67" fmla="*/ 3830472 w 3830472"/>
                <a:gd name="connsiteY67" fmla="*/ 2859846 h 3534708"/>
                <a:gd name="connsiteX68" fmla="*/ 3794077 w 3830472"/>
                <a:gd name="connsiteY68" fmla="*/ 2818903 h 3534708"/>
                <a:gd name="connsiteX69" fmla="*/ 3716740 w 3830472"/>
                <a:gd name="connsiteY69" fmla="*/ 2791608 h 3534708"/>
                <a:gd name="connsiteX70" fmla="*/ 3725839 w 3830472"/>
                <a:gd name="connsiteY70" fmla="*/ 2746115 h 3534708"/>
                <a:gd name="connsiteX71" fmla="*/ 3748586 w 3830472"/>
                <a:gd name="connsiteY71" fmla="*/ 2691737 h 3534708"/>
                <a:gd name="connsiteX72" fmla="*/ 3748585 w 3830472"/>
                <a:gd name="connsiteY72" fmla="*/ 2623285 h 3534708"/>
                <a:gd name="connsiteX73" fmla="*/ 3716740 w 3830472"/>
                <a:gd name="connsiteY73" fmla="*/ 2614187 h 3534708"/>
                <a:gd name="connsiteX74" fmla="*/ 3712191 w 3830472"/>
                <a:gd name="connsiteY74" fmla="*/ 2532300 h 3534708"/>
                <a:gd name="connsiteX75" fmla="*/ 3630304 w 3830472"/>
                <a:gd name="connsiteY75" fmla="*/ 2432217 h 3534708"/>
                <a:gd name="connsiteX76" fmla="*/ 3617296 w 3830472"/>
                <a:gd name="connsiteY76" fmla="*/ 2389745 h 3534708"/>
                <a:gd name="connsiteX77" fmla="*/ 3614915 w 3830472"/>
                <a:gd name="connsiteY77" fmla="*/ 2352286 h 3534708"/>
                <a:gd name="connsiteX78" fmla="*/ 3584812 w 3830472"/>
                <a:gd name="connsiteY78" fmla="*/ 2309387 h 3534708"/>
                <a:gd name="connsiteX79" fmla="*/ 3575713 w 3830472"/>
                <a:gd name="connsiteY79" fmla="*/ 2282091 h 3534708"/>
                <a:gd name="connsiteX80" fmla="*/ 3584812 w 3830472"/>
                <a:gd name="connsiteY80" fmla="*/ 2245697 h 3534708"/>
                <a:gd name="connsiteX81" fmla="*/ 3566615 w 3830472"/>
                <a:gd name="connsiteY81" fmla="*/ 2222951 h 3534708"/>
                <a:gd name="connsiteX82" fmla="*/ 3571164 w 3830472"/>
                <a:gd name="connsiteY82" fmla="*/ 2204754 h 3534708"/>
                <a:gd name="connsiteX83" fmla="*/ 3530221 w 3830472"/>
                <a:gd name="connsiteY83" fmla="*/ 2159261 h 3534708"/>
                <a:gd name="connsiteX84" fmla="*/ 3539319 w 3830472"/>
                <a:gd name="connsiteY84" fmla="*/ 2100121 h 3534708"/>
                <a:gd name="connsiteX85" fmla="*/ 3512024 w 3830472"/>
                <a:gd name="connsiteY85" fmla="*/ 2095572 h 3534708"/>
                <a:gd name="connsiteX86" fmla="*/ 3130774 w 3830472"/>
                <a:gd name="connsiteY86" fmla="*/ 0 h 3534708"/>
                <a:gd name="connsiteX0" fmla="*/ 303516 w 3830472"/>
                <a:gd name="connsiteY0" fmla="*/ 254521 h 3577548"/>
                <a:gd name="connsiteX1" fmla="*/ 0 w 3830472"/>
                <a:gd name="connsiteY1" fmla="*/ 2814354 h 3577548"/>
                <a:gd name="connsiteX2" fmla="*/ 527713 w 3830472"/>
                <a:gd name="connsiteY2" fmla="*/ 2809805 h 3577548"/>
                <a:gd name="connsiteX3" fmla="*/ 532263 w 3830472"/>
                <a:gd name="connsiteY3" fmla="*/ 2850748 h 3577548"/>
                <a:gd name="connsiteX4" fmla="*/ 486770 w 3830472"/>
                <a:gd name="connsiteY4" fmla="*/ 2832551 h 3577548"/>
                <a:gd name="connsiteX5" fmla="*/ 454925 w 3830472"/>
                <a:gd name="connsiteY5" fmla="*/ 2837100 h 3577548"/>
                <a:gd name="connsiteX6" fmla="*/ 445827 w 3830472"/>
                <a:gd name="connsiteY6" fmla="*/ 2896240 h 3577548"/>
                <a:gd name="connsiteX7" fmla="*/ 459474 w 3830472"/>
                <a:gd name="connsiteY7" fmla="*/ 2964479 h 3577548"/>
                <a:gd name="connsiteX8" fmla="*/ 459474 w 3830472"/>
                <a:gd name="connsiteY8" fmla="*/ 3019070 h 3577548"/>
                <a:gd name="connsiteX9" fmla="*/ 423080 w 3830472"/>
                <a:gd name="connsiteY9" fmla="*/ 3028169 h 3577548"/>
                <a:gd name="connsiteX10" fmla="*/ 404883 w 3830472"/>
                <a:gd name="connsiteY10" fmla="*/ 3078211 h 3577548"/>
                <a:gd name="connsiteX11" fmla="*/ 413982 w 3830472"/>
                <a:gd name="connsiteY11" fmla="*/ 3078211 h 3577548"/>
                <a:gd name="connsiteX12" fmla="*/ 386473 w 3830472"/>
                <a:gd name="connsiteY12" fmla="*/ 3123490 h 3577548"/>
                <a:gd name="connsiteX13" fmla="*/ 359391 w 3830472"/>
                <a:gd name="connsiteY13" fmla="*/ 3128252 h 3577548"/>
                <a:gd name="connsiteX14" fmla="*/ 327546 w 3830472"/>
                <a:gd name="connsiteY14" fmla="*/ 3128252 h 3577548"/>
                <a:gd name="connsiteX15" fmla="*/ 345743 w 3830472"/>
                <a:gd name="connsiteY15" fmla="*/ 3187393 h 3577548"/>
                <a:gd name="connsiteX16" fmla="*/ 363940 w 3830472"/>
                <a:gd name="connsiteY16" fmla="*/ 3205590 h 3577548"/>
                <a:gd name="connsiteX17" fmla="*/ 400334 w 3830472"/>
                <a:gd name="connsiteY17" fmla="*/ 3219237 h 3577548"/>
                <a:gd name="connsiteX18" fmla="*/ 818866 w 3830472"/>
                <a:gd name="connsiteY18" fmla="*/ 3223787 h 3577548"/>
                <a:gd name="connsiteX19" fmla="*/ 835107 w 3830472"/>
                <a:gd name="connsiteY19" fmla="*/ 3212201 h 3577548"/>
                <a:gd name="connsiteX20" fmla="*/ 875767 w 3830472"/>
                <a:gd name="connsiteY20" fmla="*/ 3197381 h 3577548"/>
                <a:gd name="connsiteX21" fmla="*/ 873669 w 3830472"/>
                <a:gd name="connsiteY21" fmla="*/ 3045513 h 3577548"/>
                <a:gd name="connsiteX22" fmla="*/ 978089 w 3830472"/>
                <a:gd name="connsiteY22" fmla="*/ 3032718 h 3577548"/>
                <a:gd name="connsiteX23" fmla="*/ 987188 w 3830472"/>
                <a:gd name="connsiteY23" fmla="*/ 2896240 h 3577548"/>
                <a:gd name="connsiteX24" fmla="*/ 996286 w 3830472"/>
                <a:gd name="connsiteY24" fmla="*/ 2864396 h 3577548"/>
                <a:gd name="connsiteX25" fmla="*/ 1064525 w 3830472"/>
                <a:gd name="connsiteY25" fmla="*/ 2868945 h 3577548"/>
                <a:gd name="connsiteX26" fmla="*/ 1087272 w 3830472"/>
                <a:gd name="connsiteY26" fmla="*/ 2914437 h 3577548"/>
                <a:gd name="connsiteX27" fmla="*/ 1123666 w 3830472"/>
                <a:gd name="connsiteY27" fmla="*/ 2918987 h 3577548"/>
                <a:gd name="connsiteX28" fmla="*/ 1150961 w 3830472"/>
                <a:gd name="connsiteY28" fmla="*/ 2950832 h 3577548"/>
                <a:gd name="connsiteX29" fmla="*/ 1155510 w 3830472"/>
                <a:gd name="connsiteY29" fmla="*/ 2964479 h 3577548"/>
                <a:gd name="connsiteX30" fmla="*/ 1187355 w 3830472"/>
                <a:gd name="connsiteY30" fmla="*/ 2964479 h 3577548"/>
                <a:gd name="connsiteX31" fmla="*/ 1214651 w 3830472"/>
                <a:gd name="connsiteY31" fmla="*/ 3005423 h 3577548"/>
                <a:gd name="connsiteX32" fmla="*/ 1260143 w 3830472"/>
                <a:gd name="connsiteY32" fmla="*/ 3032718 h 3577548"/>
                <a:gd name="connsiteX33" fmla="*/ 1296537 w 3830472"/>
                <a:gd name="connsiteY33" fmla="*/ 3078211 h 3577548"/>
                <a:gd name="connsiteX34" fmla="*/ 1314734 w 3830472"/>
                <a:gd name="connsiteY34" fmla="*/ 3096408 h 3577548"/>
                <a:gd name="connsiteX35" fmla="*/ 1351128 w 3830472"/>
                <a:gd name="connsiteY35" fmla="*/ 3114605 h 3577548"/>
                <a:gd name="connsiteX36" fmla="*/ 1355677 w 3830472"/>
                <a:gd name="connsiteY36" fmla="*/ 3150999 h 3577548"/>
                <a:gd name="connsiteX37" fmla="*/ 1701421 w 3830472"/>
                <a:gd name="connsiteY37" fmla="*/ 3155548 h 3577548"/>
                <a:gd name="connsiteX38" fmla="*/ 1710519 w 3830472"/>
                <a:gd name="connsiteY38" fmla="*/ 3260181 h 3577548"/>
                <a:gd name="connsiteX39" fmla="*/ 2197289 w 3830472"/>
                <a:gd name="connsiteY39" fmla="*/ 3255632 h 3577548"/>
                <a:gd name="connsiteX40" fmla="*/ 2192740 w 3830472"/>
                <a:gd name="connsiteY40" fmla="*/ 3146449 h 3577548"/>
                <a:gd name="connsiteX41" fmla="*/ 2306472 w 3830472"/>
                <a:gd name="connsiteY41" fmla="*/ 3146449 h 3577548"/>
                <a:gd name="connsiteX42" fmla="*/ 2315570 w 3830472"/>
                <a:gd name="connsiteY42" fmla="*/ 3255632 h 3577548"/>
                <a:gd name="connsiteX43" fmla="*/ 2643116 w 3830472"/>
                <a:gd name="connsiteY43" fmla="*/ 3241984 h 3577548"/>
                <a:gd name="connsiteX44" fmla="*/ 2634018 w 3830472"/>
                <a:gd name="connsiteY44" fmla="*/ 3146449 h 3577548"/>
                <a:gd name="connsiteX45" fmla="*/ 2672794 w 3830472"/>
                <a:gd name="connsiteY45" fmla="*/ 3150359 h 3577548"/>
                <a:gd name="connsiteX46" fmla="*/ 2692732 w 3830472"/>
                <a:gd name="connsiteY46" fmla="*/ 3129994 h 3577548"/>
                <a:gd name="connsiteX47" fmla="*/ 2761397 w 3830472"/>
                <a:gd name="connsiteY47" fmla="*/ 3141900 h 3577548"/>
                <a:gd name="connsiteX48" fmla="*/ 2765946 w 3830472"/>
                <a:gd name="connsiteY48" fmla="*/ 3232885 h 3577548"/>
                <a:gd name="connsiteX49" fmla="*/ 2770495 w 3830472"/>
                <a:gd name="connsiteY49" fmla="*/ 3251082 h 3577548"/>
                <a:gd name="connsiteX50" fmla="*/ 2870579 w 3830472"/>
                <a:gd name="connsiteY50" fmla="*/ 3251082 h 3577548"/>
                <a:gd name="connsiteX51" fmla="*/ 2875128 w 3830472"/>
                <a:gd name="connsiteY51" fmla="*/ 3360264 h 3577548"/>
                <a:gd name="connsiteX52" fmla="*/ 3007057 w 3830472"/>
                <a:gd name="connsiteY52" fmla="*/ 3355715 h 3577548"/>
                <a:gd name="connsiteX53" fmla="*/ 3084394 w 3830472"/>
                <a:gd name="connsiteY53" fmla="*/ 3205590 h 3577548"/>
                <a:gd name="connsiteX54" fmla="*/ 3161731 w 3830472"/>
                <a:gd name="connsiteY54" fmla="*/ 3205590 h 3577548"/>
                <a:gd name="connsiteX55" fmla="*/ 3161731 w 3830472"/>
                <a:gd name="connsiteY55" fmla="*/ 3187393 h 3577548"/>
                <a:gd name="connsiteX56" fmla="*/ 3523692 w 3830472"/>
                <a:gd name="connsiteY56" fmla="*/ 3577548 h 3577548"/>
                <a:gd name="connsiteX57" fmla="*/ 3520403 w 3830472"/>
                <a:gd name="connsiteY57" fmla="*/ 3534708 h 3577548"/>
                <a:gd name="connsiteX58" fmla="*/ 3578070 w 3830472"/>
                <a:gd name="connsiteY58" fmla="*/ 3486907 h 3577548"/>
                <a:gd name="connsiteX59" fmla="*/ 3574862 w 3830472"/>
                <a:gd name="connsiteY59" fmla="*/ 3358628 h 3577548"/>
                <a:gd name="connsiteX60" fmla="*/ 3644852 w 3830472"/>
                <a:gd name="connsiteY60" fmla="*/ 3290193 h 3577548"/>
                <a:gd name="connsiteX61" fmla="*/ 3666698 w 3830472"/>
                <a:gd name="connsiteY61" fmla="*/ 3119154 h 3577548"/>
                <a:gd name="connsiteX62" fmla="*/ 3653051 w 3830472"/>
                <a:gd name="connsiteY62" fmla="*/ 3041817 h 3577548"/>
                <a:gd name="connsiteX63" fmla="*/ 3721289 w 3830472"/>
                <a:gd name="connsiteY63" fmla="*/ 2946282 h 3577548"/>
                <a:gd name="connsiteX64" fmla="*/ 3775880 w 3830472"/>
                <a:gd name="connsiteY64" fmla="*/ 2946282 h 3577548"/>
                <a:gd name="connsiteX65" fmla="*/ 3757683 w 3830472"/>
                <a:gd name="connsiteY65" fmla="*/ 2914437 h 3577548"/>
                <a:gd name="connsiteX66" fmla="*/ 3803176 w 3830472"/>
                <a:gd name="connsiteY66" fmla="*/ 2896240 h 3577548"/>
                <a:gd name="connsiteX67" fmla="*/ 3830472 w 3830472"/>
                <a:gd name="connsiteY67" fmla="*/ 2859846 h 3577548"/>
                <a:gd name="connsiteX68" fmla="*/ 3794077 w 3830472"/>
                <a:gd name="connsiteY68" fmla="*/ 2818903 h 3577548"/>
                <a:gd name="connsiteX69" fmla="*/ 3716740 w 3830472"/>
                <a:gd name="connsiteY69" fmla="*/ 2791608 h 3577548"/>
                <a:gd name="connsiteX70" fmla="*/ 3725839 w 3830472"/>
                <a:gd name="connsiteY70" fmla="*/ 2746115 h 3577548"/>
                <a:gd name="connsiteX71" fmla="*/ 3748586 w 3830472"/>
                <a:gd name="connsiteY71" fmla="*/ 2691737 h 3577548"/>
                <a:gd name="connsiteX72" fmla="*/ 3748585 w 3830472"/>
                <a:gd name="connsiteY72" fmla="*/ 2623285 h 3577548"/>
                <a:gd name="connsiteX73" fmla="*/ 3716740 w 3830472"/>
                <a:gd name="connsiteY73" fmla="*/ 2614187 h 3577548"/>
                <a:gd name="connsiteX74" fmla="*/ 3712191 w 3830472"/>
                <a:gd name="connsiteY74" fmla="*/ 2532300 h 3577548"/>
                <a:gd name="connsiteX75" fmla="*/ 3630304 w 3830472"/>
                <a:gd name="connsiteY75" fmla="*/ 2432217 h 3577548"/>
                <a:gd name="connsiteX76" fmla="*/ 3617296 w 3830472"/>
                <a:gd name="connsiteY76" fmla="*/ 2389745 h 3577548"/>
                <a:gd name="connsiteX77" fmla="*/ 3614915 w 3830472"/>
                <a:gd name="connsiteY77" fmla="*/ 2352286 h 3577548"/>
                <a:gd name="connsiteX78" fmla="*/ 3584812 w 3830472"/>
                <a:gd name="connsiteY78" fmla="*/ 2309387 h 3577548"/>
                <a:gd name="connsiteX79" fmla="*/ 3575713 w 3830472"/>
                <a:gd name="connsiteY79" fmla="*/ 2282091 h 3577548"/>
                <a:gd name="connsiteX80" fmla="*/ 3584812 w 3830472"/>
                <a:gd name="connsiteY80" fmla="*/ 2245697 h 3577548"/>
                <a:gd name="connsiteX81" fmla="*/ 3566615 w 3830472"/>
                <a:gd name="connsiteY81" fmla="*/ 2222951 h 3577548"/>
                <a:gd name="connsiteX82" fmla="*/ 3571164 w 3830472"/>
                <a:gd name="connsiteY82" fmla="*/ 2204754 h 3577548"/>
                <a:gd name="connsiteX83" fmla="*/ 3530221 w 3830472"/>
                <a:gd name="connsiteY83" fmla="*/ 2159261 h 3577548"/>
                <a:gd name="connsiteX84" fmla="*/ 3539319 w 3830472"/>
                <a:gd name="connsiteY84" fmla="*/ 2100121 h 3577548"/>
                <a:gd name="connsiteX85" fmla="*/ 3512024 w 3830472"/>
                <a:gd name="connsiteY85" fmla="*/ 2095572 h 3577548"/>
                <a:gd name="connsiteX86" fmla="*/ 3130774 w 3830472"/>
                <a:gd name="connsiteY86" fmla="*/ 0 h 3577548"/>
                <a:gd name="connsiteX0" fmla="*/ 303516 w 3830472"/>
                <a:gd name="connsiteY0" fmla="*/ 254521 h 3577548"/>
                <a:gd name="connsiteX1" fmla="*/ 0 w 3830472"/>
                <a:gd name="connsiteY1" fmla="*/ 2814354 h 3577548"/>
                <a:gd name="connsiteX2" fmla="*/ 527713 w 3830472"/>
                <a:gd name="connsiteY2" fmla="*/ 2809805 h 3577548"/>
                <a:gd name="connsiteX3" fmla="*/ 532263 w 3830472"/>
                <a:gd name="connsiteY3" fmla="*/ 2850748 h 3577548"/>
                <a:gd name="connsiteX4" fmla="*/ 486770 w 3830472"/>
                <a:gd name="connsiteY4" fmla="*/ 2832551 h 3577548"/>
                <a:gd name="connsiteX5" fmla="*/ 454925 w 3830472"/>
                <a:gd name="connsiteY5" fmla="*/ 2837100 h 3577548"/>
                <a:gd name="connsiteX6" fmla="*/ 445827 w 3830472"/>
                <a:gd name="connsiteY6" fmla="*/ 2896240 h 3577548"/>
                <a:gd name="connsiteX7" fmla="*/ 459474 w 3830472"/>
                <a:gd name="connsiteY7" fmla="*/ 2964479 h 3577548"/>
                <a:gd name="connsiteX8" fmla="*/ 459474 w 3830472"/>
                <a:gd name="connsiteY8" fmla="*/ 3019070 h 3577548"/>
                <a:gd name="connsiteX9" fmla="*/ 423080 w 3830472"/>
                <a:gd name="connsiteY9" fmla="*/ 3028169 h 3577548"/>
                <a:gd name="connsiteX10" fmla="*/ 404883 w 3830472"/>
                <a:gd name="connsiteY10" fmla="*/ 3078211 h 3577548"/>
                <a:gd name="connsiteX11" fmla="*/ 413982 w 3830472"/>
                <a:gd name="connsiteY11" fmla="*/ 3078211 h 3577548"/>
                <a:gd name="connsiteX12" fmla="*/ 386473 w 3830472"/>
                <a:gd name="connsiteY12" fmla="*/ 3123490 h 3577548"/>
                <a:gd name="connsiteX13" fmla="*/ 359391 w 3830472"/>
                <a:gd name="connsiteY13" fmla="*/ 3128252 h 3577548"/>
                <a:gd name="connsiteX14" fmla="*/ 327546 w 3830472"/>
                <a:gd name="connsiteY14" fmla="*/ 3128252 h 3577548"/>
                <a:gd name="connsiteX15" fmla="*/ 345743 w 3830472"/>
                <a:gd name="connsiteY15" fmla="*/ 3187393 h 3577548"/>
                <a:gd name="connsiteX16" fmla="*/ 363940 w 3830472"/>
                <a:gd name="connsiteY16" fmla="*/ 3205590 h 3577548"/>
                <a:gd name="connsiteX17" fmla="*/ 400334 w 3830472"/>
                <a:gd name="connsiteY17" fmla="*/ 3219237 h 3577548"/>
                <a:gd name="connsiteX18" fmla="*/ 818866 w 3830472"/>
                <a:gd name="connsiteY18" fmla="*/ 3223787 h 3577548"/>
                <a:gd name="connsiteX19" fmla="*/ 835107 w 3830472"/>
                <a:gd name="connsiteY19" fmla="*/ 3212201 h 3577548"/>
                <a:gd name="connsiteX20" fmla="*/ 875767 w 3830472"/>
                <a:gd name="connsiteY20" fmla="*/ 3197381 h 3577548"/>
                <a:gd name="connsiteX21" fmla="*/ 873669 w 3830472"/>
                <a:gd name="connsiteY21" fmla="*/ 3045513 h 3577548"/>
                <a:gd name="connsiteX22" fmla="*/ 978089 w 3830472"/>
                <a:gd name="connsiteY22" fmla="*/ 3032718 h 3577548"/>
                <a:gd name="connsiteX23" fmla="*/ 987188 w 3830472"/>
                <a:gd name="connsiteY23" fmla="*/ 2896240 h 3577548"/>
                <a:gd name="connsiteX24" fmla="*/ 996286 w 3830472"/>
                <a:gd name="connsiteY24" fmla="*/ 2864396 h 3577548"/>
                <a:gd name="connsiteX25" fmla="*/ 1064525 w 3830472"/>
                <a:gd name="connsiteY25" fmla="*/ 2868945 h 3577548"/>
                <a:gd name="connsiteX26" fmla="*/ 1087272 w 3830472"/>
                <a:gd name="connsiteY26" fmla="*/ 2914437 h 3577548"/>
                <a:gd name="connsiteX27" fmla="*/ 1123666 w 3830472"/>
                <a:gd name="connsiteY27" fmla="*/ 2918987 h 3577548"/>
                <a:gd name="connsiteX28" fmla="*/ 1150961 w 3830472"/>
                <a:gd name="connsiteY28" fmla="*/ 2950832 h 3577548"/>
                <a:gd name="connsiteX29" fmla="*/ 1155510 w 3830472"/>
                <a:gd name="connsiteY29" fmla="*/ 2964479 h 3577548"/>
                <a:gd name="connsiteX30" fmla="*/ 1187355 w 3830472"/>
                <a:gd name="connsiteY30" fmla="*/ 2964479 h 3577548"/>
                <a:gd name="connsiteX31" fmla="*/ 1214651 w 3830472"/>
                <a:gd name="connsiteY31" fmla="*/ 3005423 h 3577548"/>
                <a:gd name="connsiteX32" fmla="*/ 1260143 w 3830472"/>
                <a:gd name="connsiteY32" fmla="*/ 3032718 h 3577548"/>
                <a:gd name="connsiteX33" fmla="*/ 1296537 w 3830472"/>
                <a:gd name="connsiteY33" fmla="*/ 3078211 h 3577548"/>
                <a:gd name="connsiteX34" fmla="*/ 1314734 w 3830472"/>
                <a:gd name="connsiteY34" fmla="*/ 3096408 h 3577548"/>
                <a:gd name="connsiteX35" fmla="*/ 1351128 w 3830472"/>
                <a:gd name="connsiteY35" fmla="*/ 3114605 h 3577548"/>
                <a:gd name="connsiteX36" fmla="*/ 1355677 w 3830472"/>
                <a:gd name="connsiteY36" fmla="*/ 3150999 h 3577548"/>
                <a:gd name="connsiteX37" fmla="*/ 1701421 w 3830472"/>
                <a:gd name="connsiteY37" fmla="*/ 3155548 h 3577548"/>
                <a:gd name="connsiteX38" fmla="*/ 1710519 w 3830472"/>
                <a:gd name="connsiteY38" fmla="*/ 3260181 h 3577548"/>
                <a:gd name="connsiteX39" fmla="*/ 2197289 w 3830472"/>
                <a:gd name="connsiteY39" fmla="*/ 3255632 h 3577548"/>
                <a:gd name="connsiteX40" fmla="*/ 2192740 w 3830472"/>
                <a:gd name="connsiteY40" fmla="*/ 3146449 h 3577548"/>
                <a:gd name="connsiteX41" fmla="*/ 2306472 w 3830472"/>
                <a:gd name="connsiteY41" fmla="*/ 3146449 h 3577548"/>
                <a:gd name="connsiteX42" fmla="*/ 2315570 w 3830472"/>
                <a:gd name="connsiteY42" fmla="*/ 3255632 h 3577548"/>
                <a:gd name="connsiteX43" fmla="*/ 2643116 w 3830472"/>
                <a:gd name="connsiteY43" fmla="*/ 3241984 h 3577548"/>
                <a:gd name="connsiteX44" fmla="*/ 2634018 w 3830472"/>
                <a:gd name="connsiteY44" fmla="*/ 3146449 h 3577548"/>
                <a:gd name="connsiteX45" fmla="*/ 2672794 w 3830472"/>
                <a:gd name="connsiteY45" fmla="*/ 3150359 h 3577548"/>
                <a:gd name="connsiteX46" fmla="*/ 2692732 w 3830472"/>
                <a:gd name="connsiteY46" fmla="*/ 3129994 h 3577548"/>
                <a:gd name="connsiteX47" fmla="*/ 2761397 w 3830472"/>
                <a:gd name="connsiteY47" fmla="*/ 3141900 h 3577548"/>
                <a:gd name="connsiteX48" fmla="*/ 2765946 w 3830472"/>
                <a:gd name="connsiteY48" fmla="*/ 3232885 h 3577548"/>
                <a:gd name="connsiteX49" fmla="*/ 2770495 w 3830472"/>
                <a:gd name="connsiteY49" fmla="*/ 3251082 h 3577548"/>
                <a:gd name="connsiteX50" fmla="*/ 2870579 w 3830472"/>
                <a:gd name="connsiteY50" fmla="*/ 3251082 h 3577548"/>
                <a:gd name="connsiteX51" fmla="*/ 2875128 w 3830472"/>
                <a:gd name="connsiteY51" fmla="*/ 3360264 h 3577548"/>
                <a:gd name="connsiteX52" fmla="*/ 3007057 w 3830472"/>
                <a:gd name="connsiteY52" fmla="*/ 3355715 h 3577548"/>
                <a:gd name="connsiteX53" fmla="*/ 3084394 w 3830472"/>
                <a:gd name="connsiteY53" fmla="*/ 3205590 h 3577548"/>
                <a:gd name="connsiteX54" fmla="*/ 3161731 w 3830472"/>
                <a:gd name="connsiteY54" fmla="*/ 3205590 h 3577548"/>
                <a:gd name="connsiteX55" fmla="*/ 3280143 w 3830472"/>
                <a:gd name="connsiteY55" fmla="*/ 3572230 h 3577548"/>
                <a:gd name="connsiteX56" fmla="*/ 3523692 w 3830472"/>
                <a:gd name="connsiteY56" fmla="*/ 3577548 h 3577548"/>
                <a:gd name="connsiteX57" fmla="*/ 3520403 w 3830472"/>
                <a:gd name="connsiteY57" fmla="*/ 3534708 h 3577548"/>
                <a:gd name="connsiteX58" fmla="*/ 3578070 w 3830472"/>
                <a:gd name="connsiteY58" fmla="*/ 3486907 h 3577548"/>
                <a:gd name="connsiteX59" fmla="*/ 3574862 w 3830472"/>
                <a:gd name="connsiteY59" fmla="*/ 3358628 h 3577548"/>
                <a:gd name="connsiteX60" fmla="*/ 3644852 w 3830472"/>
                <a:gd name="connsiteY60" fmla="*/ 3290193 h 3577548"/>
                <a:gd name="connsiteX61" fmla="*/ 3666698 w 3830472"/>
                <a:gd name="connsiteY61" fmla="*/ 3119154 h 3577548"/>
                <a:gd name="connsiteX62" fmla="*/ 3653051 w 3830472"/>
                <a:gd name="connsiteY62" fmla="*/ 3041817 h 3577548"/>
                <a:gd name="connsiteX63" fmla="*/ 3721289 w 3830472"/>
                <a:gd name="connsiteY63" fmla="*/ 2946282 h 3577548"/>
                <a:gd name="connsiteX64" fmla="*/ 3775880 w 3830472"/>
                <a:gd name="connsiteY64" fmla="*/ 2946282 h 3577548"/>
                <a:gd name="connsiteX65" fmla="*/ 3757683 w 3830472"/>
                <a:gd name="connsiteY65" fmla="*/ 2914437 h 3577548"/>
                <a:gd name="connsiteX66" fmla="*/ 3803176 w 3830472"/>
                <a:gd name="connsiteY66" fmla="*/ 2896240 h 3577548"/>
                <a:gd name="connsiteX67" fmla="*/ 3830472 w 3830472"/>
                <a:gd name="connsiteY67" fmla="*/ 2859846 h 3577548"/>
                <a:gd name="connsiteX68" fmla="*/ 3794077 w 3830472"/>
                <a:gd name="connsiteY68" fmla="*/ 2818903 h 3577548"/>
                <a:gd name="connsiteX69" fmla="*/ 3716740 w 3830472"/>
                <a:gd name="connsiteY69" fmla="*/ 2791608 h 3577548"/>
                <a:gd name="connsiteX70" fmla="*/ 3725839 w 3830472"/>
                <a:gd name="connsiteY70" fmla="*/ 2746115 h 3577548"/>
                <a:gd name="connsiteX71" fmla="*/ 3748586 w 3830472"/>
                <a:gd name="connsiteY71" fmla="*/ 2691737 h 3577548"/>
                <a:gd name="connsiteX72" fmla="*/ 3748585 w 3830472"/>
                <a:gd name="connsiteY72" fmla="*/ 2623285 h 3577548"/>
                <a:gd name="connsiteX73" fmla="*/ 3716740 w 3830472"/>
                <a:gd name="connsiteY73" fmla="*/ 2614187 h 3577548"/>
                <a:gd name="connsiteX74" fmla="*/ 3712191 w 3830472"/>
                <a:gd name="connsiteY74" fmla="*/ 2532300 h 3577548"/>
                <a:gd name="connsiteX75" fmla="*/ 3630304 w 3830472"/>
                <a:gd name="connsiteY75" fmla="*/ 2432217 h 3577548"/>
                <a:gd name="connsiteX76" fmla="*/ 3617296 w 3830472"/>
                <a:gd name="connsiteY76" fmla="*/ 2389745 h 3577548"/>
                <a:gd name="connsiteX77" fmla="*/ 3614915 w 3830472"/>
                <a:gd name="connsiteY77" fmla="*/ 2352286 h 3577548"/>
                <a:gd name="connsiteX78" fmla="*/ 3584812 w 3830472"/>
                <a:gd name="connsiteY78" fmla="*/ 2309387 h 3577548"/>
                <a:gd name="connsiteX79" fmla="*/ 3575713 w 3830472"/>
                <a:gd name="connsiteY79" fmla="*/ 2282091 h 3577548"/>
                <a:gd name="connsiteX80" fmla="*/ 3584812 w 3830472"/>
                <a:gd name="connsiteY80" fmla="*/ 2245697 h 3577548"/>
                <a:gd name="connsiteX81" fmla="*/ 3566615 w 3830472"/>
                <a:gd name="connsiteY81" fmla="*/ 2222951 h 3577548"/>
                <a:gd name="connsiteX82" fmla="*/ 3571164 w 3830472"/>
                <a:gd name="connsiteY82" fmla="*/ 2204754 h 3577548"/>
                <a:gd name="connsiteX83" fmla="*/ 3530221 w 3830472"/>
                <a:gd name="connsiteY83" fmla="*/ 2159261 h 3577548"/>
                <a:gd name="connsiteX84" fmla="*/ 3539319 w 3830472"/>
                <a:gd name="connsiteY84" fmla="*/ 2100121 h 3577548"/>
                <a:gd name="connsiteX85" fmla="*/ 3512024 w 3830472"/>
                <a:gd name="connsiteY85" fmla="*/ 2095572 h 3577548"/>
                <a:gd name="connsiteX86" fmla="*/ 3130774 w 3830472"/>
                <a:gd name="connsiteY86" fmla="*/ 0 h 3577548"/>
                <a:gd name="connsiteX0" fmla="*/ 303516 w 3830472"/>
                <a:gd name="connsiteY0" fmla="*/ 254521 h 3698972"/>
                <a:gd name="connsiteX1" fmla="*/ 0 w 3830472"/>
                <a:gd name="connsiteY1" fmla="*/ 2814354 h 3698972"/>
                <a:gd name="connsiteX2" fmla="*/ 527713 w 3830472"/>
                <a:gd name="connsiteY2" fmla="*/ 2809805 h 3698972"/>
                <a:gd name="connsiteX3" fmla="*/ 532263 w 3830472"/>
                <a:gd name="connsiteY3" fmla="*/ 2850748 h 3698972"/>
                <a:gd name="connsiteX4" fmla="*/ 486770 w 3830472"/>
                <a:gd name="connsiteY4" fmla="*/ 2832551 h 3698972"/>
                <a:gd name="connsiteX5" fmla="*/ 454925 w 3830472"/>
                <a:gd name="connsiteY5" fmla="*/ 2837100 h 3698972"/>
                <a:gd name="connsiteX6" fmla="*/ 445827 w 3830472"/>
                <a:gd name="connsiteY6" fmla="*/ 2896240 h 3698972"/>
                <a:gd name="connsiteX7" fmla="*/ 459474 w 3830472"/>
                <a:gd name="connsiteY7" fmla="*/ 2964479 h 3698972"/>
                <a:gd name="connsiteX8" fmla="*/ 459474 w 3830472"/>
                <a:gd name="connsiteY8" fmla="*/ 3019070 h 3698972"/>
                <a:gd name="connsiteX9" fmla="*/ 423080 w 3830472"/>
                <a:gd name="connsiteY9" fmla="*/ 3028169 h 3698972"/>
                <a:gd name="connsiteX10" fmla="*/ 404883 w 3830472"/>
                <a:gd name="connsiteY10" fmla="*/ 3078211 h 3698972"/>
                <a:gd name="connsiteX11" fmla="*/ 413982 w 3830472"/>
                <a:gd name="connsiteY11" fmla="*/ 3078211 h 3698972"/>
                <a:gd name="connsiteX12" fmla="*/ 386473 w 3830472"/>
                <a:gd name="connsiteY12" fmla="*/ 3123490 h 3698972"/>
                <a:gd name="connsiteX13" fmla="*/ 359391 w 3830472"/>
                <a:gd name="connsiteY13" fmla="*/ 3128252 h 3698972"/>
                <a:gd name="connsiteX14" fmla="*/ 327546 w 3830472"/>
                <a:gd name="connsiteY14" fmla="*/ 3128252 h 3698972"/>
                <a:gd name="connsiteX15" fmla="*/ 345743 w 3830472"/>
                <a:gd name="connsiteY15" fmla="*/ 3187393 h 3698972"/>
                <a:gd name="connsiteX16" fmla="*/ 363940 w 3830472"/>
                <a:gd name="connsiteY16" fmla="*/ 3205590 h 3698972"/>
                <a:gd name="connsiteX17" fmla="*/ 400334 w 3830472"/>
                <a:gd name="connsiteY17" fmla="*/ 3219237 h 3698972"/>
                <a:gd name="connsiteX18" fmla="*/ 818866 w 3830472"/>
                <a:gd name="connsiteY18" fmla="*/ 3223787 h 3698972"/>
                <a:gd name="connsiteX19" fmla="*/ 835107 w 3830472"/>
                <a:gd name="connsiteY19" fmla="*/ 3212201 h 3698972"/>
                <a:gd name="connsiteX20" fmla="*/ 875767 w 3830472"/>
                <a:gd name="connsiteY20" fmla="*/ 3197381 h 3698972"/>
                <a:gd name="connsiteX21" fmla="*/ 873669 w 3830472"/>
                <a:gd name="connsiteY21" fmla="*/ 3045513 h 3698972"/>
                <a:gd name="connsiteX22" fmla="*/ 978089 w 3830472"/>
                <a:gd name="connsiteY22" fmla="*/ 3032718 h 3698972"/>
                <a:gd name="connsiteX23" fmla="*/ 987188 w 3830472"/>
                <a:gd name="connsiteY23" fmla="*/ 2896240 h 3698972"/>
                <a:gd name="connsiteX24" fmla="*/ 996286 w 3830472"/>
                <a:gd name="connsiteY24" fmla="*/ 2864396 h 3698972"/>
                <a:gd name="connsiteX25" fmla="*/ 1064525 w 3830472"/>
                <a:gd name="connsiteY25" fmla="*/ 2868945 h 3698972"/>
                <a:gd name="connsiteX26" fmla="*/ 1087272 w 3830472"/>
                <a:gd name="connsiteY26" fmla="*/ 2914437 h 3698972"/>
                <a:gd name="connsiteX27" fmla="*/ 1123666 w 3830472"/>
                <a:gd name="connsiteY27" fmla="*/ 2918987 h 3698972"/>
                <a:gd name="connsiteX28" fmla="*/ 1150961 w 3830472"/>
                <a:gd name="connsiteY28" fmla="*/ 2950832 h 3698972"/>
                <a:gd name="connsiteX29" fmla="*/ 1155510 w 3830472"/>
                <a:gd name="connsiteY29" fmla="*/ 2964479 h 3698972"/>
                <a:gd name="connsiteX30" fmla="*/ 1187355 w 3830472"/>
                <a:gd name="connsiteY30" fmla="*/ 2964479 h 3698972"/>
                <a:gd name="connsiteX31" fmla="*/ 1214651 w 3830472"/>
                <a:gd name="connsiteY31" fmla="*/ 3005423 h 3698972"/>
                <a:gd name="connsiteX32" fmla="*/ 1260143 w 3830472"/>
                <a:gd name="connsiteY32" fmla="*/ 3032718 h 3698972"/>
                <a:gd name="connsiteX33" fmla="*/ 1296537 w 3830472"/>
                <a:gd name="connsiteY33" fmla="*/ 3078211 h 3698972"/>
                <a:gd name="connsiteX34" fmla="*/ 1314734 w 3830472"/>
                <a:gd name="connsiteY34" fmla="*/ 3096408 h 3698972"/>
                <a:gd name="connsiteX35" fmla="*/ 1351128 w 3830472"/>
                <a:gd name="connsiteY35" fmla="*/ 3114605 h 3698972"/>
                <a:gd name="connsiteX36" fmla="*/ 1355677 w 3830472"/>
                <a:gd name="connsiteY36" fmla="*/ 3150999 h 3698972"/>
                <a:gd name="connsiteX37" fmla="*/ 1701421 w 3830472"/>
                <a:gd name="connsiteY37" fmla="*/ 3155548 h 3698972"/>
                <a:gd name="connsiteX38" fmla="*/ 1710519 w 3830472"/>
                <a:gd name="connsiteY38" fmla="*/ 3260181 h 3698972"/>
                <a:gd name="connsiteX39" fmla="*/ 2197289 w 3830472"/>
                <a:gd name="connsiteY39" fmla="*/ 3255632 h 3698972"/>
                <a:gd name="connsiteX40" fmla="*/ 2192740 w 3830472"/>
                <a:gd name="connsiteY40" fmla="*/ 3146449 h 3698972"/>
                <a:gd name="connsiteX41" fmla="*/ 2306472 w 3830472"/>
                <a:gd name="connsiteY41" fmla="*/ 3146449 h 3698972"/>
                <a:gd name="connsiteX42" fmla="*/ 2315570 w 3830472"/>
                <a:gd name="connsiteY42" fmla="*/ 3255632 h 3698972"/>
                <a:gd name="connsiteX43" fmla="*/ 2643116 w 3830472"/>
                <a:gd name="connsiteY43" fmla="*/ 3241984 h 3698972"/>
                <a:gd name="connsiteX44" fmla="*/ 2634018 w 3830472"/>
                <a:gd name="connsiteY44" fmla="*/ 3146449 h 3698972"/>
                <a:gd name="connsiteX45" fmla="*/ 2672794 w 3830472"/>
                <a:gd name="connsiteY45" fmla="*/ 3150359 h 3698972"/>
                <a:gd name="connsiteX46" fmla="*/ 2692732 w 3830472"/>
                <a:gd name="connsiteY46" fmla="*/ 3129994 h 3698972"/>
                <a:gd name="connsiteX47" fmla="*/ 2761397 w 3830472"/>
                <a:gd name="connsiteY47" fmla="*/ 3141900 h 3698972"/>
                <a:gd name="connsiteX48" fmla="*/ 2765946 w 3830472"/>
                <a:gd name="connsiteY48" fmla="*/ 3232885 h 3698972"/>
                <a:gd name="connsiteX49" fmla="*/ 2770495 w 3830472"/>
                <a:gd name="connsiteY49" fmla="*/ 3251082 h 3698972"/>
                <a:gd name="connsiteX50" fmla="*/ 2870579 w 3830472"/>
                <a:gd name="connsiteY50" fmla="*/ 3251082 h 3698972"/>
                <a:gd name="connsiteX51" fmla="*/ 2875128 w 3830472"/>
                <a:gd name="connsiteY51" fmla="*/ 3360264 h 3698972"/>
                <a:gd name="connsiteX52" fmla="*/ 3007057 w 3830472"/>
                <a:gd name="connsiteY52" fmla="*/ 3355715 h 3698972"/>
                <a:gd name="connsiteX53" fmla="*/ 3084394 w 3830472"/>
                <a:gd name="connsiteY53" fmla="*/ 3205590 h 3698972"/>
                <a:gd name="connsiteX54" fmla="*/ 3293299 w 3830472"/>
                <a:gd name="connsiteY54" fmla="*/ 3698972 h 3698972"/>
                <a:gd name="connsiteX55" fmla="*/ 3280143 w 3830472"/>
                <a:gd name="connsiteY55" fmla="*/ 3572230 h 3698972"/>
                <a:gd name="connsiteX56" fmla="*/ 3523692 w 3830472"/>
                <a:gd name="connsiteY56" fmla="*/ 3577548 h 3698972"/>
                <a:gd name="connsiteX57" fmla="*/ 3520403 w 3830472"/>
                <a:gd name="connsiteY57" fmla="*/ 3534708 h 3698972"/>
                <a:gd name="connsiteX58" fmla="*/ 3578070 w 3830472"/>
                <a:gd name="connsiteY58" fmla="*/ 3486907 h 3698972"/>
                <a:gd name="connsiteX59" fmla="*/ 3574862 w 3830472"/>
                <a:gd name="connsiteY59" fmla="*/ 3358628 h 3698972"/>
                <a:gd name="connsiteX60" fmla="*/ 3644852 w 3830472"/>
                <a:gd name="connsiteY60" fmla="*/ 3290193 h 3698972"/>
                <a:gd name="connsiteX61" fmla="*/ 3666698 w 3830472"/>
                <a:gd name="connsiteY61" fmla="*/ 3119154 h 3698972"/>
                <a:gd name="connsiteX62" fmla="*/ 3653051 w 3830472"/>
                <a:gd name="connsiteY62" fmla="*/ 3041817 h 3698972"/>
                <a:gd name="connsiteX63" fmla="*/ 3721289 w 3830472"/>
                <a:gd name="connsiteY63" fmla="*/ 2946282 h 3698972"/>
                <a:gd name="connsiteX64" fmla="*/ 3775880 w 3830472"/>
                <a:gd name="connsiteY64" fmla="*/ 2946282 h 3698972"/>
                <a:gd name="connsiteX65" fmla="*/ 3757683 w 3830472"/>
                <a:gd name="connsiteY65" fmla="*/ 2914437 h 3698972"/>
                <a:gd name="connsiteX66" fmla="*/ 3803176 w 3830472"/>
                <a:gd name="connsiteY66" fmla="*/ 2896240 h 3698972"/>
                <a:gd name="connsiteX67" fmla="*/ 3830472 w 3830472"/>
                <a:gd name="connsiteY67" fmla="*/ 2859846 h 3698972"/>
                <a:gd name="connsiteX68" fmla="*/ 3794077 w 3830472"/>
                <a:gd name="connsiteY68" fmla="*/ 2818903 h 3698972"/>
                <a:gd name="connsiteX69" fmla="*/ 3716740 w 3830472"/>
                <a:gd name="connsiteY69" fmla="*/ 2791608 h 3698972"/>
                <a:gd name="connsiteX70" fmla="*/ 3725839 w 3830472"/>
                <a:gd name="connsiteY70" fmla="*/ 2746115 h 3698972"/>
                <a:gd name="connsiteX71" fmla="*/ 3748586 w 3830472"/>
                <a:gd name="connsiteY71" fmla="*/ 2691737 h 3698972"/>
                <a:gd name="connsiteX72" fmla="*/ 3748585 w 3830472"/>
                <a:gd name="connsiteY72" fmla="*/ 2623285 h 3698972"/>
                <a:gd name="connsiteX73" fmla="*/ 3716740 w 3830472"/>
                <a:gd name="connsiteY73" fmla="*/ 2614187 h 3698972"/>
                <a:gd name="connsiteX74" fmla="*/ 3712191 w 3830472"/>
                <a:gd name="connsiteY74" fmla="*/ 2532300 h 3698972"/>
                <a:gd name="connsiteX75" fmla="*/ 3630304 w 3830472"/>
                <a:gd name="connsiteY75" fmla="*/ 2432217 h 3698972"/>
                <a:gd name="connsiteX76" fmla="*/ 3617296 w 3830472"/>
                <a:gd name="connsiteY76" fmla="*/ 2389745 h 3698972"/>
                <a:gd name="connsiteX77" fmla="*/ 3614915 w 3830472"/>
                <a:gd name="connsiteY77" fmla="*/ 2352286 h 3698972"/>
                <a:gd name="connsiteX78" fmla="*/ 3584812 w 3830472"/>
                <a:gd name="connsiteY78" fmla="*/ 2309387 h 3698972"/>
                <a:gd name="connsiteX79" fmla="*/ 3575713 w 3830472"/>
                <a:gd name="connsiteY79" fmla="*/ 2282091 h 3698972"/>
                <a:gd name="connsiteX80" fmla="*/ 3584812 w 3830472"/>
                <a:gd name="connsiteY80" fmla="*/ 2245697 h 3698972"/>
                <a:gd name="connsiteX81" fmla="*/ 3566615 w 3830472"/>
                <a:gd name="connsiteY81" fmla="*/ 2222951 h 3698972"/>
                <a:gd name="connsiteX82" fmla="*/ 3571164 w 3830472"/>
                <a:gd name="connsiteY82" fmla="*/ 2204754 h 3698972"/>
                <a:gd name="connsiteX83" fmla="*/ 3530221 w 3830472"/>
                <a:gd name="connsiteY83" fmla="*/ 2159261 h 3698972"/>
                <a:gd name="connsiteX84" fmla="*/ 3539319 w 3830472"/>
                <a:gd name="connsiteY84" fmla="*/ 2100121 h 3698972"/>
                <a:gd name="connsiteX85" fmla="*/ 3512024 w 3830472"/>
                <a:gd name="connsiteY85" fmla="*/ 2095572 h 3698972"/>
                <a:gd name="connsiteX86" fmla="*/ 3130774 w 3830472"/>
                <a:gd name="connsiteY86" fmla="*/ 0 h 3698972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765946 w 3830472"/>
                <a:gd name="connsiteY48" fmla="*/ 3232885 h 3702260"/>
                <a:gd name="connsiteX49" fmla="*/ 2770495 w 3830472"/>
                <a:gd name="connsiteY49" fmla="*/ 3251082 h 3702260"/>
                <a:gd name="connsiteX50" fmla="*/ 2870579 w 3830472"/>
                <a:gd name="connsiteY50" fmla="*/ 3251082 h 3702260"/>
                <a:gd name="connsiteX51" fmla="*/ 2875128 w 3830472"/>
                <a:gd name="connsiteY51" fmla="*/ 3360264 h 3702260"/>
                <a:gd name="connsiteX52" fmla="*/ 3007057 w 3830472"/>
                <a:gd name="connsiteY52" fmla="*/ 3355715 h 3702260"/>
                <a:gd name="connsiteX53" fmla="*/ 2439709 w 3830472"/>
                <a:gd name="connsiteY53" fmla="*/ 3702260 h 3702260"/>
                <a:gd name="connsiteX54" fmla="*/ 3293299 w 3830472"/>
                <a:gd name="connsiteY54" fmla="*/ 3698972 h 3702260"/>
                <a:gd name="connsiteX55" fmla="*/ 3280143 w 3830472"/>
                <a:gd name="connsiteY55" fmla="*/ 3572230 h 3702260"/>
                <a:gd name="connsiteX56" fmla="*/ 3523692 w 3830472"/>
                <a:gd name="connsiteY56" fmla="*/ 3577548 h 3702260"/>
                <a:gd name="connsiteX57" fmla="*/ 3520403 w 3830472"/>
                <a:gd name="connsiteY57" fmla="*/ 3534708 h 3702260"/>
                <a:gd name="connsiteX58" fmla="*/ 3578070 w 3830472"/>
                <a:gd name="connsiteY58" fmla="*/ 3486907 h 3702260"/>
                <a:gd name="connsiteX59" fmla="*/ 3574862 w 3830472"/>
                <a:gd name="connsiteY59" fmla="*/ 3358628 h 3702260"/>
                <a:gd name="connsiteX60" fmla="*/ 3644852 w 3830472"/>
                <a:gd name="connsiteY60" fmla="*/ 3290193 h 3702260"/>
                <a:gd name="connsiteX61" fmla="*/ 3666698 w 3830472"/>
                <a:gd name="connsiteY61" fmla="*/ 3119154 h 3702260"/>
                <a:gd name="connsiteX62" fmla="*/ 3653051 w 3830472"/>
                <a:gd name="connsiteY62" fmla="*/ 3041817 h 3702260"/>
                <a:gd name="connsiteX63" fmla="*/ 3721289 w 3830472"/>
                <a:gd name="connsiteY63" fmla="*/ 2946282 h 3702260"/>
                <a:gd name="connsiteX64" fmla="*/ 3775880 w 3830472"/>
                <a:gd name="connsiteY64" fmla="*/ 2946282 h 3702260"/>
                <a:gd name="connsiteX65" fmla="*/ 3757683 w 3830472"/>
                <a:gd name="connsiteY65" fmla="*/ 2914437 h 3702260"/>
                <a:gd name="connsiteX66" fmla="*/ 3803176 w 3830472"/>
                <a:gd name="connsiteY66" fmla="*/ 2896240 h 3702260"/>
                <a:gd name="connsiteX67" fmla="*/ 3830472 w 3830472"/>
                <a:gd name="connsiteY67" fmla="*/ 2859846 h 3702260"/>
                <a:gd name="connsiteX68" fmla="*/ 3794077 w 3830472"/>
                <a:gd name="connsiteY68" fmla="*/ 2818903 h 3702260"/>
                <a:gd name="connsiteX69" fmla="*/ 3716740 w 3830472"/>
                <a:gd name="connsiteY69" fmla="*/ 2791608 h 3702260"/>
                <a:gd name="connsiteX70" fmla="*/ 3725839 w 3830472"/>
                <a:gd name="connsiteY70" fmla="*/ 2746115 h 3702260"/>
                <a:gd name="connsiteX71" fmla="*/ 3748586 w 3830472"/>
                <a:gd name="connsiteY71" fmla="*/ 2691737 h 3702260"/>
                <a:gd name="connsiteX72" fmla="*/ 3748585 w 3830472"/>
                <a:gd name="connsiteY72" fmla="*/ 2623285 h 3702260"/>
                <a:gd name="connsiteX73" fmla="*/ 3716740 w 3830472"/>
                <a:gd name="connsiteY73" fmla="*/ 2614187 h 3702260"/>
                <a:gd name="connsiteX74" fmla="*/ 3712191 w 3830472"/>
                <a:gd name="connsiteY74" fmla="*/ 2532300 h 3702260"/>
                <a:gd name="connsiteX75" fmla="*/ 3630304 w 3830472"/>
                <a:gd name="connsiteY75" fmla="*/ 2432217 h 3702260"/>
                <a:gd name="connsiteX76" fmla="*/ 3617296 w 3830472"/>
                <a:gd name="connsiteY76" fmla="*/ 2389745 h 3702260"/>
                <a:gd name="connsiteX77" fmla="*/ 3614915 w 3830472"/>
                <a:gd name="connsiteY77" fmla="*/ 2352286 h 3702260"/>
                <a:gd name="connsiteX78" fmla="*/ 3584812 w 3830472"/>
                <a:gd name="connsiteY78" fmla="*/ 2309387 h 3702260"/>
                <a:gd name="connsiteX79" fmla="*/ 3575713 w 3830472"/>
                <a:gd name="connsiteY79" fmla="*/ 2282091 h 3702260"/>
                <a:gd name="connsiteX80" fmla="*/ 3584812 w 3830472"/>
                <a:gd name="connsiteY80" fmla="*/ 2245697 h 3702260"/>
                <a:gd name="connsiteX81" fmla="*/ 3566615 w 3830472"/>
                <a:gd name="connsiteY81" fmla="*/ 2222951 h 3702260"/>
                <a:gd name="connsiteX82" fmla="*/ 3571164 w 3830472"/>
                <a:gd name="connsiteY82" fmla="*/ 2204754 h 3702260"/>
                <a:gd name="connsiteX83" fmla="*/ 3530221 w 3830472"/>
                <a:gd name="connsiteY83" fmla="*/ 2159261 h 3702260"/>
                <a:gd name="connsiteX84" fmla="*/ 3539319 w 3830472"/>
                <a:gd name="connsiteY84" fmla="*/ 2100121 h 3702260"/>
                <a:gd name="connsiteX85" fmla="*/ 3512024 w 3830472"/>
                <a:gd name="connsiteY85" fmla="*/ 2095572 h 3702260"/>
                <a:gd name="connsiteX86" fmla="*/ 3130774 w 3830472"/>
                <a:gd name="connsiteY86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765946 w 3830472"/>
                <a:gd name="connsiteY48" fmla="*/ 3232885 h 3702260"/>
                <a:gd name="connsiteX49" fmla="*/ 2770495 w 3830472"/>
                <a:gd name="connsiteY49" fmla="*/ 3251082 h 3702260"/>
                <a:gd name="connsiteX50" fmla="*/ 2870579 w 3830472"/>
                <a:gd name="connsiteY50" fmla="*/ 3251082 h 3702260"/>
                <a:gd name="connsiteX51" fmla="*/ 2875128 w 3830472"/>
                <a:gd name="connsiteY51" fmla="*/ 3360264 h 3702260"/>
                <a:gd name="connsiteX52" fmla="*/ 2398553 w 3830472"/>
                <a:gd name="connsiteY52" fmla="*/ 3628719 h 3702260"/>
                <a:gd name="connsiteX53" fmla="*/ 2439709 w 3830472"/>
                <a:gd name="connsiteY53" fmla="*/ 3702260 h 3702260"/>
                <a:gd name="connsiteX54" fmla="*/ 3293299 w 3830472"/>
                <a:gd name="connsiteY54" fmla="*/ 3698972 h 3702260"/>
                <a:gd name="connsiteX55" fmla="*/ 3280143 w 3830472"/>
                <a:gd name="connsiteY55" fmla="*/ 3572230 h 3702260"/>
                <a:gd name="connsiteX56" fmla="*/ 3523692 w 3830472"/>
                <a:gd name="connsiteY56" fmla="*/ 3577548 h 3702260"/>
                <a:gd name="connsiteX57" fmla="*/ 3520403 w 3830472"/>
                <a:gd name="connsiteY57" fmla="*/ 3534708 h 3702260"/>
                <a:gd name="connsiteX58" fmla="*/ 3578070 w 3830472"/>
                <a:gd name="connsiteY58" fmla="*/ 3486907 h 3702260"/>
                <a:gd name="connsiteX59" fmla="*/ 3574862 w 3830472"/>
                <a:gd name="connsiteY59" fmla="*/ 3358628 h 3702260"/>
                <a:gd name="connsiteX60" fmla="*/ 3644852 w 3830472"/>
                <a:gd name="connsiteY60" fmla="*/ 3290193 h 3702260"/>
                <a:gd name="connsiteX61" fmla="*/ 3666698 w 3830472"/>
                <a:gd name="connsiteY61" fmla="*/ 3119154 h 3702260"/>
                <a:gd name="connsiteX62" fmla="*/ 3653051 w 3830472"/>
                <a:gd name="connsiteY62" fmla="*/ 3041817 h 3702260"/>
                <a:gd name="connsiteX63" fmla="*/ 3721289 w 3830472"/>
                <a:gd name="connsiteY63" fmla="*/ 2946282 h 3702260"/>
                <a:gd name="connsiteX64" fmla="*/ 3775880 w 3830472"/>
                <a:gd name="connsiteY64" fmla="*/ 2946282 h 3702260"/>
                <a:gd name="connsiteX65" fmla="*/ 3757683 w 3830472"/>
                <a:gd name="connsiteY65" fmla="*/ 2914437 h 3702260"/>
                <a:gd name="connsiteX66" fmla="*/ 3803176 w 3830472"/>
                <a:gd name="connsiteY66" fmla="*/ 2896240 h 3702260"/>
                <a:gd name="connsiteX67" fmla="*/ 3830472 w 3830472"/>
                <a:gd name="connsiteY67" fmla="*/ 2859846 h 3702260"/>
                <a:gd name="connsiteX68" fmla="*/ 3794077 w 3830472"/>
                <a:gd name="connsiteY68" fmla="*/ 2818903 h 3702260"/>
                <a:gd name="connsiteX69" fmla="*/ 3716740 w 3830472"/>
                <a:gd name="connsiteY69" fmla="*/ 2791608 h 3702260"/>
                <a:gd name="connsiteX70" fmla="*/ 3725839 w 3830472"/>
                <a:gd name="connsiteY70" fmla="*/ 2746115 h 3702260"/>
                <a:gd name="connsiteX71" fmla="*/ 3748586 w 3830472"/>
                <a:gd name="connsiteY71" fmla="*/ 2691737 h 3702260"/>
                <a:gd name="connsiteX72" fmla="*/ 3748585 w 3830472"/>
                <a:gd name="connsiteY72" fmla="*/ 2623285 h 3702260"/>
                <a:gd name="connsiteX73" fmla="*/ 3716740 w 3830472"/>
                <a:gd name="connsiteY73" fmla="*/ 2614187 h 3702260"/>
                <a:gd name="connsiteX74" fmla="*/ 3712191 w 3830472"/>
                <a:gd name="connsiteY74" fmla="*/ 2532300 h 3702260"/>
                <a:gd name="connsiteX75" fmla="*/ 3630304 w 3830472"/>
                <a:gd name="connsiteY75" fmla="*/ 2432217 h 3702260"/>
                <a:gd name="connsiteX76" fmla="*/ 3617296 w 3830472"/>
                <a:gd name="connsiteY76" fmla="*/ 2389745 h 3702260"/>
                <a:gd name="connsiteX77" fmla="*/ 3614915 w 3830472"/>
                <a:gd name="connsiteY77" fmla="*/ 2352286 h 3702260"/>
                <a:gd name="connsiteX78" fmla="*/ 3584812 w 3830472"/>
                <a:gd name="connsiteY78" fmla="*/ 2309387 h 3702260"/>
                <a:gd name="connsiteX79" fmla="*/ 3575713 w 3830472"/>
                <a:gd name="connsiteY79" fmla="*/ 2282091 h 3702260"/>
                <a:gd name="connsiteX80" fmla="*/ 3584812 w 3830472"/>
                <a:gd name="connsiteY80" fmla="*/ 2245697 h 3702260"/>
                <a:gd name="connsiteX81" fmla="*/ 3566615 w 3830472"/>
                <a:gd name="connsiteY81" fmla="*/ 2222951 h 3702260"/>
                <a:gd name="connsiteX82" fmla="*/ 3571164 w 3830472"/>
                <a:gd name="connsiteY82" fmla="*/ 2204754 h 3702260"/>
                <a:gd name="connsiteX83" fmla="*/ 3530221 w 3830472"/>
                <a:gd name="connsiteY83" fmla="*/ 2159261 h 3702260"/>
                <a:gd name="connsiteX84" fmla="*/ 3539319 w 3830472"/>
                <a:gd name="connsiteY84" fmla="*/ 2100121 h 3702260"/>
                <a:gd name="connsiteX85" fmla="*/ 3512024 w 3830472"/>
                <a:gd name="connsiteY85" fmla="*/ 2095572 h 3702260"/>
                <a:gd name="connsiteX86" fmla="*/ 3130774 w 3830472"/>
                <a:gd name="connsiteY86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765946 w 3830472"/>
                <a:gd name="connsiteY48" fmla="*/ 3232885 h 3702260"/>
                <a:gd name="connsiteX49" fmla="*/ 2770495 w 3830472"/>
                <a:gd name="connsiteY49" fmla="*/ 3251082 h 3702260"/>
                <a:gd name="connsiteX50" fmla="*/ 2870579 w 3830472"/>
                <a:gd name="connsiteY50" fmla="*/ 3251082 h 3702260"/>
                <a:gd name="connsiteX51" fmla="*/ 2875128 w 3830472"/>
                <a:gd name="connsiteY51" fmla="*/ 3360264 h 3702260"/>
                <a:gd name="connsiteX52" fmla="*/ 2477494 w 3830472"/>
                <a:gd name="connsiteY52" fmla="*/ 3641876 h 3702260"/>
                <a:gd name="connsiteX53" fmla="*/ 2439709 w 3830472"/>
                <a:gd name="connsiteY53" fmla="*/ 3702260 h 3702260"/>
                <a:gd name="connsiteX54" fmla="*/ 3293299 w 3830472"/>
                <a:gd name="connsiteY54" fmla="*/ 3698972 h 3702260"/>
                <a:gd name="connsiteX55" fmla="*/ 3280143 w 3830472"/>
                <a:gd name="connsiteY55" fmla="*/ 3572230 h 3702260"/>
                <a:gd name="connsiteX56" fmla="*/ 3523692 w 3830472"/>
                <a:gd name="connsiteY56" fmla="*/ 3577548 h 3702260"/>
                <a:gd name="connsiteX57" fmla="*/ 3520403 w 3830472"/>
                <a:gd name="connsiteY57" fmla="*/ 3534708 h 3702260"/>
                <a:gd name="connsiteX58" fmla="*/ 3578070 w 3830472"/>
                <a:gd name="connsiteY58" fmla="*/ 3486907 h 3702260"/>
                <a:gd name="connsiteX59" fmla="*/ 3574862 w 3830472"/>
                <a:gd name="connsiteY59" fmla="*/ 3358628 h 3702260"/>
                <a:gd name="connsiteX60" fmla="*/ 3644852 w 3830472"/>
                <a:gd name="connsiteY60" fmla="*/ 3290193 h 3702260"/>
                <a:gd name="connsiteX61" fmla="*/ 3666698 w 3830472"/>
                <a:gd name="connsiteY61" fmla="*/ 3119154 h 3702260"/>
                <a:gd name="connsiteX62" fmla="*/ 3653051 w 3830472"/>
                <a:gd name="connsiteY62" fmla="*/ 3041817 h 3702260"/>
                <a:gd name="connsiteX63" fmla="*/ 3721289 w 3830472"/>
                <a:gd name="connsiteY63" fmla="*/ 2946282 h 3702260"/>
                <a:gd name="connsiteX64" fmla="*/ 3775880 w 3830472"/>
                <a:gd name="connsiteY64" fmla="*/ 2946282 h 3702260"/>
                <a:gd name="connsiteX65" fmla="*/ 3757683 w 3830472"/>
                <a:gd name="connsiteY65" fmla="*/ 2914437 h 3702260"/>
                <a:gd name="connsiteX66" fmla="*/ 3803176 w 3830472"/>
                <a:gd name="connsiteY66" fmla="*/ 2896240 h 3702260"/>
                <a:gd name="connsiteX67" fmla="*/ 3830472 w 3830472"/>
                <a:gd name="connsiteY67" fmla="*/ 2859846 h 3702260"/>
                <a:gd name="connsiteX68" fmla="*/ 3794077 w 3830472"/>
                <a:gd name="connsiteY68" fmla="*/ 2818903 h 3702260"/>
                <a:gd name="connsiteX69" fmla="*/ 3716740 w 3830472"/>
                <a:gd name="connsiteY69" fmla="*/ 2791608 h 3702260"/>
                <a:gd name="connsiteX70" fmla="*/ 3725839 w 3830472"/>
                <a:gd name="connsiteY70" fmla="*/ 2746115 h 3702260"/>
                <a:gd name="connsiteX71" fmla="*/ 3748586 w 3830472"/>
                <a:gd name="connsiteY71" fmla="*/ 2691737 h 3702260"/>
                <a:gd name="connsiteX72" fmla="*/ 3748585 w 3830472"/>
                <a:gd name="connsiteY72" fmla="*/ 2623285 h 3702260"/>
                <a:gd name="connsiteX73" fmla="*/ 3716740 w 3830472"/>
                <a:gd name="connsiteY73" fmla="*/ 2614187 h 3702260"/>
                <a:gd name="connsiteX74" fmla="*/ 3712191 w 3830472"/>
                <a:gd name="connsiteY74" fmla="*/ 2532300 h 3702260"/>
                <a:gd name="connsiteX75" fmla="*/ 3630304 w 3830472"/>
                <a:gd name="connsiteY75" fmla="*/ 2432217 h 3702260"/>
                <a:gd name="connsiteX76" fmla="*/ 3617296 w 3830472"/>
                <a:gd name="connsiteY76" fmla="*/ 2389745 h 3702260"/>
                <a:gd name="connsiteX77" fmla="*/ 3614915 w 3830472"/>
                <a:gd name="connsiteY77" fmla="*/ 2352286 h 3702260"/>
                <a:gd name="connsiteX78" fmla="*/ 3584812 w 3830472"/>
                <a:gd name="connsiteY78" fmla="*/ 2309387 h 3702260"/>
                <a:gd name="connsiteX79" fmla="*/ 3575713 w 3830472"/>
                <a:gd name="connsiteY79" fmla="*/ 2282091 h 3702260"/>
                <a:gd name="connsiteX80" fmla="*/ 3584812 w 3830472"/>
                <a:gd name="connsiteY80" fmla="*/ 2245697 h 3702260"/>
                <a:gd name="connsiteX81" fmla="*/ 3566615 w 3830472"/>
                <a:gd name="connsiteY81" fmla="*/ 2222951 h 3702260"/>
                <a:gd name="connsiteX82" fmla="*/ 3571164 w 3830472"/>
                <a:gd name="connsiteY82" fmla="*/ 2204754 h 3702260"/>
                <a:gd name="connsiteX83" fmla="*/ 3530221 w 3830472"/>
                <a:gd name="connsiteY83" fmla="*/ 2159261 h 3702260"/>
                <a:gd name="connsiteX84" fmla="*/ 3539319 w 3830472"/>
                <a:gd name="connsiteY84" fmla="*/ 2100121 h 3702260"/>
                <a:gd name="connsiteX85" fmla="*/ 3512024 w 3830472"/>
                <a:gd name="connsiteY85" fmla="*/ 2095572 h 3702260"/>
                <a:gd name="connsiteX86" fmla="*/ 3130774 w 3830472"/>
                <a:gd name="connsiteY86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765946 w 3830472"/>
                <a:gd name="connsiteY48" fmla="*/ 3232885 h 3702260"/>
                <a:gd name="connsiteX49" fmla="*/ 2770495 w 3830472"/>
                <a:gd name="connsiteY49" fmla="*/ 3251082 h 3702260"/>
                <a:gd name="connsiteX50" fmla="*/ 2870579 w 3830472"/>
                <a:gd name="connsiteY50" fmla="*/ 3251082 h 3702260"/>
                <a:gd name="connsiteX51" fmla="*/ 2483712 w 3830472"/>
                <a:gd name="connsiteY51" fmla="*/ 3488543 h 3702260"/>
                <a:gd name="connsiteX52" fmla="*/ 2477494 w 3830472"/>
                <a:gd name="connsiteY52" fmla="*/ 3641876 h 3702260"/>
                <a:gd name="connsiteX53" fmla="*/ 2439709 w 3830472"/>
                <a:gd name="connsiteY53" fmla="*/ 3702260 h 3702260"/>
                <a:gd name="connsiteX54" fmla="*/ 3293299 w 3830472"/>
                <a:gd name="connsiteY54" fmla="*/ 3698972 h 3702260"/>
                <a:gd name="connsiteX55" fmla="*/ 3280143 w 3830472"/>
                <a:gd name="connsiteY55" fmla="*/ 3572230 h 3702260"/>
                <a:gd name="connsiteX56" fmla="*/ 3523692 w 3830472"/>
                <a:gd name="connsiteY56" fmla="*/ 3577548 h 3702260"/>
                <a:gd name="connsiteX57" fmla="*/ 3520403 w 3830472"/>
                <a:gd name="connsiteY57" fmla="*/ 3534708 h 3702260"/>
                <a:gd name="connsiteX58" fmla="*/ 3578070 w 3830472"/>
                <a:gd name="connsiteY58" fmla="*/ 3486907 h 3702260"/>
                <a:gd name="connsiteX59" fmla="*/ 3574862 w 3830472"/>
                <a:gd name="connsiteY59" fmla="*/ 3358628 h 3702260"/>
                <a:gd name="connsiteX60" fmla="*/ 3644852 w 3830472"/>
                <a:gd name="connsiteY60" fmla="*/ 3290193 h 3702260"/>
                <a:gd name="connsiteX61" fmla="*/ 3666698 w 3830472"/>
                <a:gd name="connsiteY61" fmla="*/ 3119154 h 3702260"/>
                <a:gd name="connsiteX62" fmla="*/ 3653051 w 3830472"/>
                <a:gd name="connsiteY62" fmla="*/ 3041817 h 3702260"/>
                <a:gd name="connsiteX63" fmla="*/ 3721289 w 3830472"/>
                <a:gd name="connsiteY63" fmla="*/ 2946282 h 3702260"/>
                <a:gd name="connsiteX64" fmla="*/ 3775880 w 3830472"/>
                <a:gd name="connsiteY64" fmla="*/ 2946282 h 3702260"/>
                <a:gd name="connsiteX65" fmla="*/ 3757683 w 3830472"/>
                <a:gd name="connsiteY65" fmla="*/ 2914437 h 3702260"/>
                <a:gd name="connsiteX66" fmla="*/ 3803176 w 3830472"/>
                <a:gd name="connsiteY66" fmla="*/ 2896240 h 3702260"/>
                <a:gd name="connsiteX67" fmla="*/ 3830472 w 3830472"/>
                <a:gd name="connsiteY67" fmla="*/ 2859846 h 3702260"/>
                <a:gd name="connsiteX68" fmla="*/ 3794077 w 3830472"/>
                <a:gd name="connsiteY68" fmla="*/ 2818903 h 3702260"/>
                <a:gd name="connsiteX69" fmla="*/ 3716740 w 3830472"/>
                <a:gd name="connsiteY69" fmla="*/ 2791608 h 3702260"/>
                <a:gd name="connsiteX70" fmla="*/ 3725839 w 3830472"/>
                <a:gd name="connsiteY70" fmla="*/ 2746115 h 3702260"/>
                <a:gd name="connsiteX71" fmla="*/ 3748586 w 3830472"/>
                <a:gd name="connsiteY71" fmla="*/ 2691737 h 3702260"/>
                <a:gd name="connsiteX72" fmla="*/ 3748585 w 3830472"/>
                <a:gd name="connsiteY72" fmla="*/ 2623285 h 3702260"/>
                <a:gd name="connsiteX73" fmla="*/ 3716740 w 3830472"/>
                <a:gd name="connsiteY73" fmla="*/ 2614187 h 3702260"/>
                <a:gd name="connsiteX74" fmla="*/ 3712191 w 3830472"/>
                <a:gd name="connsiteY74" fmla="*/ 2532300 h 3702260"/>
                <a:gd name="connsiteX75" fmla="*/ 3630304 w 3830472"/>
                <a:gd name="connsiteY75" fmla="*/ 2432217 h 3702260"/>
                <a:gd name="connsiteX76" fmla="*/ 3617296 w 3830472"/>
                <a:gd name="connsiteY76" fmla="*/ 2389745 h 3702260"/>
                <a:gd name="connsiteX77" fmla="*/ 3614915 w 3830472"/>
                <a:gd name="connsiteY77" fmla="*/ 2352286 h 3702260"/>
                <a:gd name="connsiteX78" fmla="*/ 3584812 w 3830472"/>
                <a:gd name="connsiteY78" fmla="*/ 2309387 h 3702260"/>
                <a:gd name="connsiteX79" fmla="*/ 3575713 w 3830472"/>
                <a:gd name="connsiteY79" fmla="*/ 2282091 h 3702260"/>
                <a:gd name="connsiteX80" fmla="*/ 3584812 w 3830472"/>
                <a:gd name="connsiteY80" fmla="*/ 2245697 h 3702260"/>
                <a:gd name="connsiteX81" fmla="*/ 3566615 w 3830472"/>
                <a:gd name="connsiteY81" fmla="*/ 2222951 h 3702260"/>
                <a:gd name="connsiteX82" fmla="*/ 3571164 w 3830472"/>
                <a:gd name="connsiteY82" fmla="*/ 2204754 h 3702260"/>
                <a:gd name="connsiteX83" fmla="*/ 3530221 w 3830472"/>
                <a:gd name="connsiteY83" fmla="*/ 2159261 h 3702260"/>
                <a:gd name="connsiteX84" fmla="*/ 3539319 w 3830472"/>
                <a:gd name="connsiteY84" fmla="*/ 2100121 h 3702260"/>
                <a:gd name="connsiteX85" fmla="*/ 3512024 w 3830472"/>
                <a:gd name="connsiteY85" fmla="*/ 2095572 h 3702260"/>
                <a:gd name="connsiteX86" fmla="*/ 3130774 w 3830472"/>
                <a:gd name="connsiteY86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765946 w 3830472"/>
                <a:gd name="connsiteY48" fmla="*/ 3232885 h 3702260"/>
                <a:gd name="connsiteX49" fmla="*/ 2770495 w 3830472"/>
                <a:gd name="connsiteY49" fmla="*/ 3251082 h 3702260"/>
                <a:gd name="connsiteX50" fmla="*/ 2413379 w 3830472"/>
                <a:gd name="connsiteY50" fmla="*/ 3484616 h 3702260"/>
                <a:gd name="connsiteX51" fmla="*/ 2483712 w 3830472"/>
                <a:gd name="connsiteY51" fmla="*/ 3488543 h 3702260"/>
                <a:gd name="connsiteX52" fmla="*/ 2477494 w 3830472"/>
                <a:gd name="connsiteY52" fmla="*/ 3641876 h 3702260"/>
                <a:gd name="connsiteX53" fmla="*/ 2439709 w 3830472"/>
                <a:gd name="connsiteY53" fmla="*/ 3702260 h 3702260"/>
                <a:gd name="connsiteX54" fmla="*/ 3293299 w 3830472"/>
                <a:gd name="connsiteY54" fmla="*/ 3698972 h 3702260"/>
                <a:gd name="connsiteX55" fmla="*/ 3280143 w 3830472"/>
                <a:gd name="connsiteY55" fmla="*/ 3572230 h 3702260"/>
                <a:gd name="connsiteX56" fmla="*/ 3523692 w 3830472"/>
                <a:gd name="connsiteY56" fmla="*/ 3577548 h 3702260"/>
                <a:gd name="connsiteX57" fmla="*/ 3520403 w 3830472"/>
                <a:gd name="connsiteY57" fmla="*/ 3534708 h 3702260"/>
                <a:gd name="connsiteX58" fmla="*/ 3578070 w 3830472"/>
                <a:gd name="connsiteY58" fmla="*/ 3486907 h 3702260"/>
                <a:gd name="connsiteX59" fmla="*/ 3574862 w 3830472"/>
                <a:gd name="connsiteY59" fmla="*/ 3358628 h 3702260"/>
                <a:gd name="connsiteX60" fmla="*/ 3644852 w 3830472"/>
                <a:gd name="connsiteY60" fmla="*/ 3290193 h 3702260"/>
                <a:gd name="connsiteX61" fmla="*/ 3666698 w 3830472"/>
                <a:gd name="connsiteY61" fmla="*/ 3119154 h 3702260"/>
                <a:gd name="connsiteX62" fmla="*/ 3653051 w 3830472"/>
                <a:gd name="connsiteY62" fmla="*/ 3041817 h 3702260"/>
                <a:gd name="connsiteX63" fmla="*/ 3721289 w 3830472"/>
                <a:gd name="connsiteY63" fmla="*/ 2946282 h 3702260"/>
                <a:gd name="connsiteX64" fmla="*/ 3775880 w 3830472"/>
                <a:gd name="connsiteY64" fmla="*/ 2946282 h 3702260"/>
                <a:gd name="connsiteX65" fmla="*/ 3757683 w 3830472"/>
                <a:gd name="connsiteY65" fmla="*/ 2914437 h 3702260"/>
                <a:gd name="connsiteX66" fmla="*/ 3803176 w 3830472"/>
                <a:gd name="connsiteY66" fmla="*/ 2896240 h 3702260"/>
                <a:gd name="connsiteX67" fmla="*/ 3830472 w 3830472"/>
                <a:gd name="connsiteY67" fmla="*/ 2859846 h 3702260"/>
                <a:gd name="connsiteX68" fmla="*/ 3794077 w 3830472"/>
                <a:gd name="connsiteY68" fmla="*/ 2818903 h 3702260"/>
                <a:gd name="connsiteX69" fmla="*/ 3716740 w 3830472"/>
                <a:gd name="connsiteY69" fmla="*/ 2791608 h 3702260"/>
                <a:gd name="connsiteX70" fmla="*/ 3725839 w 3830472"/>
                <a:gd name="connsiteY70" fmla="*/ 2746115 h 3702260"/>
                <a:gd name="connsiteX71" fmla="*/ 3748586 w 3830472"/>
                <a:gd name="connsiteY71" fmla="*/ 2691737 h 3702260"/>
                <a:gd name="connsiteX72" fmla="*/ 3748585 w 3830472"/>
                <a:gd name="connsiteY72" fmla="*/ 2623285 h 3702260"/>
                <a:gd name="connsiteX73" fmla="*/ 3716740 w 3830472"/>
                <a:gd name="connsiteY73" fmla="*/ 2614187 h 3702260"/>
                <a:gd name="connsiteX74" fmla="*/ 3712191 w 3830472"/>
                <a:gd name="connsiteY74" fmla="*/ 2532300 h 3702260"/>
                <a:gd name="connsiteX75" fmla="*/ 3630304 w 3830472"/>
                <a:gd name="connsiteY75" fmla="*/ 2432217 h 3702260"/>
                <a:gd name="connsiteX76" fmla="*/ 3617296 w 3830472"/>
                <a:gd name="connsiteY76" fmla="*/ 2389745 h 3702260"/>
                <a:gd name="connsiteX77" fmla="*/ 3614915 w 3830472"/>
                <a:gd name="connsiteY77" fmla="*/ 2352286 h 3702260"/>
                <a:gd name="connsiteX78" fmla="*/ 3584812 w 3830472"/>
                <a:gd name="connsiteY78" fmla="*/ 2309387 h 3702260"/>
                <a:gd name="connsiteX79" fmla="*/ 3575713 w 3830472"/>
                <a:gd name="connsiteY79" fmla="*/ 2282091 h 3702260"/>
                <a:gd name="connsiteX80" fmla="*/ 3584812 w 3830472"/>
                <a:gd name="connsiteY80" fmla="*/ 2245697 h 3702260"/>
                <a:gd name="connsiteX81" fmla="*/ 3566615 w 3830472"/>
                <a:gd name="connsiteY81" fmla="*/ 2222951 h 3702260"/>
                <a:gd name="connsiteX82" fmla="*/ 3571164 w 3830472"/>
                <a:gd name="connsiteY82" fmla="*/ 2204754 h 3702260"/>
                <a:gd name="connsiteX83" fmla="*/ 3530221 w 3830472"/>
                <a:gd name="connsiteY83" fmla="*/ 2159261 h 3702260"/>
                <a:gd name="connsiteX84" fmla="*/ 3539319 w 3830472"/>
                <a:gd name="connsiteY84" fmla="*/ 2100121 h 3702260"/>
                <a:gd name="connsiteX85" fmla="*/ 3512024 w 3830472"/>
                <a:gd name="connsiteY85" fmla="*/ 2095572 h 3702260"/>
                <a:gd name="connsiteX86" fmla="*/ 3130774 w 3830472"/>
                <a:gd name="connsiteY86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765946 w 3830472"/>
                <a:gd name="connsiteY48" fmla="*/ 3232885 h 3702260"/>
                <a:gd name="connsiteX49" fmla="*/ 2413379 w 3830472"/>
                <a:gd name="connsiteY49" fmla="*/ 3484616 h 3702260"/>
                <a:gd name="connsiteX50" fmla="*/ 2483712 w 3830472"/>
                <a:gd name="connsiteY50" fmla="*/ 3488543 h 3702260"/>
                <a:gd name="connsiteX51" fmla="*/ 2477494 w 3830472"/>
                <a:gd name="connsiteY51" fmla="*/ 3641876 h 3702260"/>
                <a:gd name="connsiteX52" fmla="*/ 2439709 w 3830472"/>
                <a:gd name="connsiteY52" fmla="*/ 3702260 h 3702260"/>
                <a:gd name="connsiteX53" fmla="*/ 3293299 w 3830472"/>
                <a:gd name="connsiteY53" fmla="*/ 3698972 h 3702260"/>
                <a:gd name="connsiteX54" fmla="*/ 3280143 w 3830472"/>
                <a:gd name="connsiteY54" fmla="*/ 3572230 h 3702260"/>
                <a:gd name="connsiteX55" fmla="*/ 3523692 w 3830472"/>
                <a:gd name="connsiteY55" fmla="*/ 3577548 h 3702260"/>
                <a:gd name="connsiteX56" fmla="*/ 3520403 w 3830472"/>
                <a:gd name="connsiteY56" fmla="*/ 3534708 h 3702260"/>
                <a:gd name="connsiteX57" fmla="*/ 3578070 w 3830472"/>
                <a:gd name="connsiteY57" fmla="*/ 3486907 h 3702260"/>
                <a:gd name="connsiteX58" fmla="*/ 3574862 w 3830472"/>
                <a:gd name="connsiteY58" fmla="*/ 3358628 h 3702260"/>
                <a:gd name="connsiteX59" fmla="*/ 3644852 w 3830472"/>
                <a:gd name="connsiteY59" fmla="*/ 3290193 h 3702260"/>
                <a:gd name="connsiteX60" fmla="*/ 3666698 w 3830472"/>
                <a:gd name="connsiteY60" fmla="*/ 3119154 h 3702260"/>
                <a:gd name="connsiteX61" fmla="*/ 3653051 w 3830472"/>
                <a:gd name="connsiteY61" fmla="*/ 3041817 h 3702260"/>
                <a:gd name="connsiteX62" fmla="*/ 3721289 w 3830472"/>
                <a:gd name="connsiteY62" fmla="*/ 2946282 h 3702260"/>
                <a:gd name="connsiteX63" fmla="*/ 3775880 w 3830472"/>
                <a:gd name="connsiteY63" fmla="*/ 2946282 h 3702260"/>
                <a:gd name="connsiteX64" fmla="*/ 3757683 w 3830472"/>
                <a:gd name="connsiteY64" fmla="*/ 2914437 h 3702260"/>
                <a:gd name="connsiteX65" fmla="*/ 3803176 w 3830472"/>
                <a:gd name="connsiteY65" fmla="*/ 2896240 h 3702260"/>
                <a:gd name="connsiteX66" fmla="*/ 3830472 w 3830472"/>
                <a:gd name="connsiteY66" fmla="*/ 2859846 h 3702260"/>
                <a:gd name="connsiteX67" fmla="*/ 3794077 w 3830472"/>
                <a:gd name="connsiteY67" fmla="*/ 2818903 h 3702260"/>
                <a:gd name="connsiteX68" fmla="*/ 3716740 w 3830472"/>
                <a:gd name="connsiteY68" fmla="*/ 2791608 h 3702260"/>
                <a:gd name="connsiteX69" fmla="*/ 3725839 w 3830472"/>
                <a:gd name="connsiteY69" fmla="*/ 2746115 h 3702260"/>
                <a:gd name="connsiteX70" fmla="*/ 3748586 w 3830472"/>
                <a:gd name="connsiteY70" fmla="*/ 2691737 h 3702260"/>
                <a:gd name="connsiteX71" fmla="*/ 3748585 w 3830472"/>
                <a:gd name="connsiteY71" fmla="*/ 2623285 h 3702260"/>
                <a:gd name="connsiteX72" fmla="*/ 3716740 w 3830472"/>
                <a:gd name="connsiteY72" fmla="*/ 2614187 h 3702260"/>
                <a:gd name="connsiteX73" fmla="*/ 3712191 w 3830472"/>
                <a:gd name="connsiteY73" fmla="*/ 2532300 h 3702260"/>
                <a:gd name="connsiteX74" fmla="*/ 3630304 w 3830472"/>
                <a:gd name="connsiteY74" fmla="*/ 2432217 h 3702260"/>
                <a:gd name="connsiteX75" fmla="*/ 3617296 w 3830472"/>
                <a:gd name="connsiteY75" fmla="*/ 2389745 h 3702260"/>
                <a:gd name="connsiteX76" fmla="*/ 3614915 w 3830472"/>
                <a:gd name="connsiteY76" fmla="*/ 2352286 h 3702260"/>
                <a:gd name="connsiteX77" fmla="*/ 3584812 w 3830472"/>
                <a:gd name="connsiteY77" fmla="*/ 2309387 h 3702260"/>
                <a:gd name="connsiteX78" fmla="*/ 3575713 w 3830472"/>
                <a:gd name="connsiteY78" fmla="*/ 2282091 h 3702260"/>
                <a:gd name="connsiteX79" fmla="*/ 3584812 w 3830472"/>
                <a:gd name="connsiteY79" fmla="*/ 2245697 h 3702260"/>
                <a:gd name="connsiteX80" fmla="*/ 3566615 w 3830472"/>
                <a:gd name="connsiteY80" fmla="*/ 2222951 h 3702260"/>
                <a:gd name="connsiteX81" fmla="*/ 3571164 w 3830472"/>
                <a:gd name="connsiteY81" fmla="*/ 2204754 h 3702260"/>
                <a:gd name="connsiteX82" fmla="*/ 3530221 w 3830472"/>
                <a:gd name="connsiteY82" fmla="*/ 2159261 h 3702260"/>
                <a:gd name="connsiteX83" fmla="*/ 3539319 w 3830472"/>
                <a:gd name="connsiteY83" fmla="*/ 2100121 h 3702260"/>
                <a:gd name="connsiteX84" fmla="*/ 3512024 w 3830472"/>
                <a:gd name="connsiteY84" fmla="*/ 2095572 h 3702260"/>
                <a:gd name="connsiteX85" fmla="*/ 3130774 w 3830472"/>
                <a:gd name="connsiteY85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643116 w 3830472"/>
                <a:gd name="connsiteY43" fmla="*/ 3241984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413379 w 3830472"/>
                <a:gd name="connsiteY48" fmla="*/ 3484616 h 3702260"/>
                <a:gd name="connsiteX49" fmla="*/ 2483712 w 3830472"/>
                <a:gd name="connsiteY49" fmla="*/ 3488543 h 3702260"/>
                <a:gd name="connsiteX50" fmla="*/ 2477494 w 3830472"/>
                <a:gd name="connsiteY50" fmla="*/ 3641876 h 3702260"/>
                <a:gd name="connsiteX51" fmla="*/ 2439709 w 3830472"/>
                <a:gd name="connsiteY51" fmla="*/ 3702260 h 3702260"/>
                <a:gd name="connsiteX52" fmla="*/ 3293299 w 3830472"/>
                <a:gd name="connsiteY52" fmla="*/ 3698972 h 3702260"/>
                <a:gd name="connsiteX53" fmla="*/ 3280143 w 3830472"/>
                <a:gd name="connsiteY53" fmla="*/ 3572230 h 3702260"/>
                <a:gd name="connsiteX54" fmla="*/ 3523692 w 3830472"/>
                <a:gd name="connsiteY54" fmla="*/ 3577548 h 3702260"/>
                <a:gd name="connsiteX55" fmla="*/ 3520403 w 3830472"/>
                <a:gd name="connsiteY55" fmla="*/ 3534708 h 3702260"/>
                <a:gd name="connsiteX56" fmla="*/ 3578070 w 3830472"/>
                <a:gd name="connsiteY56" fmla="*/ 3486907 h 3702260"/>
                <a:gd name="connsiteX57" fmla="*/ 3574862 w 3830472"/>
                <a:gd name="connsiteY57" fmla="*/ 3358628 h 3702260"/>
                <a:gd name="connsiteX58" fmla="*/ 3644852 w 3830472"/>
                <a:gd name="connsiteY58" fmla="*/ 3290193 h 3702260"/>
                <a:gd name="connsiteX59" fmla="*/ 3666698 w 3830472"/>
                <a:gd name="connsiteY59" fmla="*/ 3119154 h 3702260"/>
                <a:gd name="connsiteX60" fmla="*/ 3653051 w 3830472"/>
                <a:gd name="connsiteY60" fmla="*/ 3041817 h 3702260"/>
                <a:gd name="connsiteX61" fmla="*/ 3721289 w 3830472"/>
                <a:gd name="connsiteY61" fmla="*/ 2946282 h 3702260"/>
                <a:gd name="connsiteX62" fmla="*/ 3775880 w 3830472"/>
                <a:gd name="connsiteY62" fmla="*/ 2946282 h 3702260"/>
                <a:gd name="connsiteX63" fmla="*/ 3757683 w 3830472"/>
                <a:gd name="connsiteY63" fmla="*/ 2914437 h 3702260"/>
                <a:gd name="connsiteX64" fmla="*/ 3803176 w 3830472"/>
                <a:gd name="connsiteY64" fmla="*/ 2896240 h 3702260"/>
                <a:gd name="connsiteX65" fmla="*/ 3830472 w 3830472"/>
                <a:gd name="connsiteY65" fmla="*/ 2859846 h 3702260"/>
                <a:gd name="connsiteX66" fmla="*/ 3794077 w 3830472"/>
                <a:gd name="connsiteY66" fmla="*/ 2818903 h 3702260"/>
                <a:gd name="connsiteX67" fmla="*/ 3716740 w 3830472"/>
                <a:gd name="connsiteY67" fmla="*/ 2791608 h 3702260"/>
                <a:gd name="connsiteX68" fmla="*/ 3725839 w 3830472"/>
                <a:gd name="connsiteY68" fmla="*/ 2746115 h 3702260"/>
                <a:gd name="connsiteX69" fmla="*/ 3748586 w 3830472"/>
                <a:gd name="connsiteY69" fmla="*/ 2691737 h 3702260"/>
                <a:gd name="connsiteX70" fmla="*/ 3748585 w 3830472"/>
                <a:gd name="connsiteY70" fmla="*/ 2623285 h 3702260"/>
                <a:gd name="connsiteX71" fmla="*/ 3716740 w 3830472"/>
                <a:gd name="connsiteY71" fmla="*/ 2614187 h 3702260"/>
                <a:gd name="connsiteX72" fmla="*/ 3712191 w 3830472"/>
                <a:gd name="connsiteY72" fmla="*/ 2532300 h 3702260"/>
                <a:gd name="connsiteX73" fmla="*/ 3630304 w 3830472"/>
                <a:gd name="connsiteY73" fmla="*/ 2432217 h 3702260"/>
                <a:gd name="connsiteX74" fmla="*/ 3617296 w 3830472"/>
                <a:gd name="connsiteY74" fmla="*/ 2389745 h 3702260"/>
                <a:gd name="connsiteX75" fmla="*/ 3614915 w 3830472"/>
                <a:gd name="connsiteY75" fmla="*/ 2352286 h 3702260"/>
                <a:gd name="connsiteX76" fmla="*/ 3584812 w 3830472"/>
                <a:gd name="connsiteY76" fmla="*/ 2309387 h 3702260"/>
                <a:gd name="connsiteX77" fmla="*/ 3575713 w 3830472"/>
                <a:gd name="connsiteY77" fmla="*/ 2282091 h 3702260"/>
                <a:gd name="connsiteX78" fmla="*/ 3584812 w 3830472"/>
                <a:gd name="connsiteY78" fmla="*/ 2245697 h 3702260"/>
                <a:gd name="connsiteX79" fmla="*/ 3566615 w 3830472"/>
                <a:gd name="connsiteY79" fmla="*/ 2222951 h 3702260"/>
                <a:gd name="connsiteX80" fmla="*/ 3571164 w 3830472"/>
                <a:gd name="connsiteY80" fmla="*/ 2204754 h 3702260"/>
                <a:gd name="connsiteX81" fmla="*/ 3530221 w 3830472"/>
                <a:gd name="connsiteY81" fmla="*/ 2159261 h 3702260"/>
                <a:gd name="connsiteX82" fmla="*/ 3539319 w 3830472"/>
                <a:gd name="connsiteY82" fmla="*/ 2100121 h 3702260"/>
                <a:gd name="connsiteX83" fmla="*/ 3512024 w 3830472"/>
                <a:gd name="connsiteY83" fmla="*/ 2095572 h 3702260"/>
                <a:gd name="connsiteX84" fmla="*/ 3130774 w 3830472"/>
                <a:gd name="connsiteY84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412872 w 3830472"/>
                <a:gd name="connsiteY43" fmla="*/ 3176200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761397 w 3830472"/>
                <a:gd name="connsiteY47" fmla="*/ 3141900 h 3702260"/>
                <a:gd name="connsiteX48" fmla="*/ 2413379 w 3830472"/>
                <a:gd name="connsiteY48" fmla="*/ 3484616 h 3702260"/>
                <a:gd name="connsiteX49" fmla="*/ 2483712 w 3830472"/>
                <a:gd name="connsiteY49" fmla="*/ 3488543 h 3702260"/>
                <a:gd name="connsiteX50" fmla="*/ 2477494 w 3830472"/>
                <a:gd name="connsiteY50" fmla="*/ 3641876 h 3702260"/>
                <a:gd name="connsiteX51" fmla="*/ 2439709 w 3830472"/>
                <a:gd name="connsiteY51" fmla="*/ 3702260 h 3702260"/>
                <a:gd name="connsiteX52" fmla="*/ 3293299 w 3830472"/>
                <a:gd name="connsiteY52" fmla="*/ 3698972 h 3702260"/>
                <a:gd name="connsiteX53" fmla="*/ 3280143 w 3830472"/>
                <a:gd name="connsiteY53" fmla="*/ 3572230 h 3702260"/>
                <a:gd name="connsiteX54" fmla="*/ 3523692 w 3830472"/>
                <a:gd name="connsiteY54" fmla="*/ 3577548 h 3702260"/>
                <a:gd name="connsiteX55" fmla="*/ 3520403 w 3830472"/>
                <a:gd name="connsiteY55" fmla="*/ 3534708 h 3702260"/>
                <a:gd name="connsiteX56" fmla="*/ 3578070 w 3830472"/>
                <a:gd name="connsiteY56" fmla="*/ 3486907 h 3702260"/>
                <a:gd name="connsiteX57" fmla="*/ 3574862 w 3830472"/>
                <a:gd name="connsiteY57" fmla="*/ 3358628 h 3702260"/>
                <a:gd name="connsiteX58" fmla="*/ 3644852 w 3830472"/>
                <a:gd name="connsiteY58" fmla="*/ 3290193 h 3702260"/>
                <a:gd name="connsiteX59" fmla="*/ 3666698 w 3830472"/>
                <a:gd name="connsiteY59" fmla="*/ 3119154 h 3702260"/>
                <a:gd name="connsiteX60" fmla="*/ 3653051 w 3830472"/>
                <a:gd name="connsiteY60" fmla="*/ 3041817 h 3702260"/>
                <a:gd name="connsiteX61" fmla="*/ 3721289 w 3830472"/>
                <a:gd name="connsiteY61" fmla="*/ 2946282 h 3702260"/>
                <a:gd name="connsiteX62" fmla="*/ 3775880 w 3830472"/>
                <a:gd name="connsiteY62" fmla="*/ 2946282 h 3702260"/>
                <a:gd name="connsiteX63" fmla="*/ 3757683 w 3830472"/>
                <a:gd name="connsiteY63" fmla="*/ 2914437 h 3702260"/>
                <a:gd name="connsiteX64" fmla="*/ 3803176 w 3830472"/>
                <a:gd name="connsiteY64" fmla="*/ 2896240 h 3702260"/>
                <a:gd name="connsiteX65" fmla="*/ 3830472 w 3830472"/>
                <a:gd name="connsiteY65" fmla="*/ 2859846 h 3702260"/>
                <a:gd name="connsiteX66" fmla="*/ 3794077 w 3830472"/>
                <a:gd name="connsiteY66" fmla="*/ 2818903 h 3702260"/>
                <a:gd name="connsiteX67" fmla="*/ 3716740 w 3830472"/>
                <a:gd name="connsiteY67" fmla="*/ 2791608 h 3702260"/>
                <a:gd name="connsiteX68" fmla="*/ 3725839 w 3830472"/>
                <a:gd name="connsiteY68" fmla="*/ 2746115 h 3702260"/>
                <a:gd name="connsiteX69" fmla="*/ 3748586 w 3830472"/>
                <a:gd name="connsiteY69" fmla="*/ 2691737 h 3702260"/>
                <a:gd name="connsiteX70" fmla="*/ 3748585 w 3830472"/>
                <a:gd name="connsiteY70" fmla="*/ 2623285 h 3702260"/>
                <a:gd name="connsiteX71" fmla="*/ 3716740 w 3830472"/>
                <a:gd name="connsiteY71" fmla="*/ 2614187 h 3702260"/>
                <a:gd name="connsiteX72" fmla="*/ 3712191 w 3830472"/>
                <a:gd name="connsiteY72" fmla="*/ 2532300 h 3702260"/>
                <a:gd name="connsiteX73" fmla="*/ 3630304 w 3830472"/>
                <a:gd name="connsiteY73" fmla="*/ 2432217 h 3702260"/>
                <a:gd name="connsiteX74" fmla="*/ 3617296 w 3830472"/>
                <a:gd name="connsiteY74" fmla="*/ 2389745 h 3702260"/>
                <a:gd name="connsiteX75" fmla="*/ 3614915 w 3830472"/>
                <a:gd name="connsiteY75" fmla="*/ 2352286 h 3702260"/>
                <a:gd name="connsiteX76" fmla="*/ 3584812 w 3830472"/>
                <a:gd name="connsiteY76" fmla="*/ 2309387 h 3702260"/>
                <a:gd name="connsiteX77" fmla="*/ 3575713 w 3830472"/>
                <a:gd name="connsiteY77" fmla="*/ 2282091 h 3702260"/>
                <a:gd name="connsiteX78" fmla="*/ 3584812 w 3830472"/>
                <a:gd name="connsiteY78" fmla="*/ 2245697 h 3702260"/>
                <a:gd name="connsiteX79" fmla="*/ 3566615 w 3830472"/>
                <a:gd name="connsiteY79" fmla="*/ 2222951 h 3702260"/>
                <a:gd name="connsiteX80" fmla="*/ 3571164 w 3830472"/>
                <a:gd name="connsiteY80" fmla="*/ 2204754 h 3702260"/>
                <a:gd name="connsiteX81" fmla="*/ 3530221 w 3830472"/>
                <a:gd name="connsiteY81" fmla="*/ 2159261 h 3702260"/>
                <a:gd name="connsiteX82" fmla="*/ 3539319 w 3830472"/>
                <a:gd name="connsiteY82" fmla="*/ 2100121 h 3702260"/>
                <a:gd name="connsiteX83" fmla="*/ 3512024 w 3830472"/>
                <a:gd name="connsiteY83" fmla="*/ 2095572 h 3702260"/>
                <a:gd name="connsiteX84" fmla="*/ 3130774 w 3830472"/>
                <a:gd name="connsiteY84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412872 w 3830472"/>
                <a:gd name="connsiteY43" fmla="*/ 3176200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692732 w 3830472"/>
                <a:gd name="connsiteY46" fmla="*/ 3129994 h 3702260"/>
                <a:gd name="connsiteX47" fmla="*/ 2413379 w 3830472"/>
                <a:gd name="connsiteY47" fmla="*/ 3484616 h 3702260"/>
                <a:gd name="connsiteX48" fmla="*/ 2483712 w 3830472"/>
                <a:gd name="connsiteY48" fmla="*/ 3488543 h 3702260"/>
                <a:gd name="connsiteX49" fmla="*/ 2477494 w 3830472"/>
                <a:gd name="connsiteY49" fmla="*/ 3641876 h 3702260"/>
                <a:gd name="connsiteX50" fmla="*/ 2439709 w 3830472"/>
                <a:gd name="connsiteY50" fmla="*/ 3702260 h 3702260"/>
                <a:gd name="connsiteX51" fmla="*/ 3293299 w 3830472"/>
                <a:gd name="connsiteY51" fmla="*/ 3698972 h 3702260"/>
                <a:gd name="connsiteX52" fmla="*/ 3280143 w 3830472"/>
                <a:gd name="connsiteY52" fmla="*/ 3572230 h 3702260"/>
                <a:gd name="connsiteX53" fmla="*/ 3523692 w 3830472"/>
                <a:gd name="connsiteY53" fmla="*/ 3577548 h 3702260"/>
                <a:gd name="connsiteX54" fmla="*/ 3520403 w 3830472"/>
                <a:gd name="connsiteY54" fmla="*/ 3534708 h 3702260"/>
                <a:gd name="connsiteX55" fmla="*/ 3578070 w 3830472"/>
                <a:gd name="connsiteY55" fmla="*/ 3486907 h 3702260"/>
                <a:gd name="connsiteX56" fmla="*/ 3574862 w 3830472"/>
                <a:gd name="connsiteY56" fmla="*/ 3358628 h 3702260"/>
                <a:gd name="connsiteX57" fmla="*/ 3644852 w 3830472"/>
                <a:gd name="connsiteY57" fmla="*/ 3290193 h 3702260"/>
                <a:gd name="connsiteX58" fmla="*/ 3666698 w 3830472"/>
                <a:gd name="connsiteY58" fmla="*/ 3119154 h 3702260"/>
                <a:gd name="connsiteX59" fmla="*/ 3653051 w 3830472"/>
                <a:gd name="connsiteY59" fmla="*/ 3041817 h 3702260"/>
                <a:gd name="connsiteX60" fmla="*/ 3721289 w 3830472"/>
                <a:gd name="connsiteY60" fmla="*/ 2946282 h 3702260"/>
                <a:gd name="connsiteX61" fmla="*/ 3775880 w 3830472"/>
                <a:gd name="connsiteY61" fmla="*/ 2946282 h 3702260"/>
                <a:gd name="connsiteX62" fmla="*/ 3757683 w 3830472"/>
                <a:gd name="connsiteY62" fmla="*/ 2914437 h 3702260"/>
                <a:gd name="connsiteX63" fmla="*/ 3803176 w 3830472"/>
                <a:gd name="connsiteY63" fmla="*/ 2896240 h 3702260"/>
                <a:gd name="connsiteX64" fmla="*/ 3830472 w 3830472"/>
                <a:gd name="connsiteY64" fmla="*/ 2859846 h 3702260"/>
                <a:gd name="connsiteX65" fmla="*/ 3794077 w 3830472"/>
                <a:gd name="connsiteY65" fmla="*/ 2818903 h 3702260"/>
                <a:gd name="connsiteX66" fmla="*/ 3716740 w 3830472"/>
                <a:gd name="connsiteY66" fmla="*/ 2791608 h 3702260"/>
                <a:gd name="connsiteX67" fmla="*/ 3725839 w 3830472"/>
                <a:gd name="connsiteY67" fmla="*/ 2746115 h 3702260"/>
                <a:gd name="connsiteX68" fmla="*/ 3748586 w 3830472"/>
                <a:gd name="connsiteY68" fmla="*/ 2691737 h 3702260"/>
                <a:gd name="connsiteX69" fmla="*/ 3748585 w 3830472"/>
                <a:gd name="connsiteY69" fmla="*/ 2623285 h 3702260"/>
                <a:gd name="connsiteX70" fmla="*/ 3716740 w 3830472"/>
                <a:gd name="connsiteY70" fmla="*/ 2614187 h 3702260"/>
                <a:gd name="connsiteX71" fmla="*/ 3712191 w 3830472"/>
                <a:gd name="connsiteY71" fmla="*/ 2532300 h 3702260"/>
                <a:gd name="connsiteX72" fmla="*/ 3630304 w 3830472"/>
                <a:gd name="connsiteY72" fmla="*/ 2432217 h 3702260"/>
                <a:gd name="connsiteX73" fmla="*/ 3617296 w 3830472"/>
                <a:gd name="connsiteY73" fmla="*/ 2389745 h 3702260"/>
                <a:gd name="connsiteX74" fmla="*/ 3614915 w 3830472"/>
                <a:gd name="connsiteY74" fmla="*/ 2352286 h 3702260"/>
                <a:gd name="connsiteX75" fmla="*/ 3584812 w 3830472"/>
                <a:gd name="connsiteY75" fmla="*/ 2309387 h 3702260"/>
                <a:gd name="connsiteX76" fmla="*/ 3575713 w 3830472"/>
                <a:gd name="connsiteY76" fmla="*/ 2282091 h 3702260"/>
                <a:gd name="connsiteX77" fmla="*/ 3584812 w 3830472"/>
                <a:gd name="connsiteY77" fmla="*/ 2245697 h 3702260"/>
                <a:gd name="connsiteX78" fmla="*/ 3566615 w 3830472"/>
                <a:gd name="connsiteY78" fmla="*/ 2222951 h 3702260"/>
                <a:gd name="connsiteX79" fmla="*/ 3571164 w 3830472"/>
                <a:gd name="connsiteY79" fmla="*/ 2204754 h 3702260"/>
                <a:gd name="connsiteX80" fmla="*/ 3530221 w 3830472"/>
                <a:gd name="connsiteY80" fmla="*/ 2159261 h 3702260"/>
                <a:gd name="connsiteX81" fmla="*/ 3539319 w 3830472"/>
                <a:gd name="connsiteY81" fmla="*/ 2100121 h 3702260"/>
                <a:gd name="connsiteX82" fmla="*/ 3512024 w 3830472"/>
                <a:gd name="connsiteY82" fmla="*/ 2095572 h 3702260"/>
                <a:gd name="connsiteX83" fmla="*/ 3130774 w 3830472"/>
                <a:gd name="connsiteY83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412872 w 3830472"/>
                <a:gd name="connsiteY43" fmla="*/ 3176200 h 3702260"/>
                <a:gd name="connsiteX44" fmla="*/ 2634018 w 3830472"/>
                <a:gd name="connsiteY44" fmla="*/ 3146449 h 3702260"/>
                <a:gd name="connsiteX45" fmla="*/ 2672794 w 3830472"/>
                <a:gd name="connsiteY45" fmla="*/ 3150359 h 3702260"/>
                <a:gd name="connsiteX46" fmla="*/ 2413379 w 3830472"/>
                <a:gd name="connsiteY46" fmla="*/ 3484616 h 3702260"/>
                <a:gd name="connsiteX47" fmla="*/ 2483712 w 3830472"/>
                <a:gd name="connsiteY47" fmla="*/ 3488543 h 3702260"/>
                <a:gd name="connsiteX48" fmla="*/ 2477494 w 3830472"/>
                <a:gd name="connsiteY48" fmla="*/ 3641876 h 3702260"/>
                <a:gd name="connsiteX49" fmla="*/ 2439709 w 3830472"/>
                <a:gd name="connsiteY49" fmla="*/ 3702260 h 3702260"/>
                <a:gd name="connsiteX50" fmla="*/ 3293299 w 3830472"/>
                <a:gd name="connsiteY50" fmla="*/ 3698972 h 3702260"/>
                <a:gd name="connsiteX51" fmla="*/ 3280143 w 3830472"/>
                <a:gd name="connsiteY51" fmla="*/ 3572230 h 3702260"/>
                <a:gd name="connsiteX52" fmla="*/ 3523692 w 3830472"/>
                <a:gd name="connsiteY52" fmla="*/ 3577548 h 3702260"/>
                <a:gd name="connsiteX53" fmla="*/ 3520403 w 3830472"/>
                <a:gd name="connsiteY53" fmla="*/ 3534708 h 3702260"/>
                <a:gd name="connsiteX54" fmla="*/ 3578070 w 3830472"/>
                <a:gd name="connsiteY54" fmla="*/ 3486907 h 3702260"/>
                <a:gd name="connsiteX55" fmla="*/ 3574862 w 3830472"/>
                <a:gd name="connsiteY55" fmla="*/ 3358628 h 3702260"/>
                <a:gd name="connsiteX56" fmla="*/ 3644852 w 3830472"/>
                <a:gd name="connsiteY56" fmla="*/ 3290193 h 3702260"/>
                <a:gd name="connsiteX57" fmla="*/ 3666698 w 3830472"/>
                <a:gd name="connsiteY57" fmla="*/ 3119154 h 3702260"/>
                <a:gd name="connsiteX58" fmla="*/ 3653051 w 3830472"/>
                <a:gd name="connsiteY58" fmla="*/ 3041817 h 3702260"/>
                <a:gd name="connsiteX59" fmla="*/ 3721289 w 3830472"/>
                <a:gd name="connsiteY59" fmla="*/ 2946282 h 3702260"/>
                <a:gd name="connsiteX60" fmla="*/ 3775880 w 3830472"/>
                <a:gd name="connsiteY60" fmla="*/ 2946282 h 3702260"/>
                <a:gd name="connsiteX61" fmla="*/ 3757683 w 3830472"/>
                <a:gd name="connsiteY61" fmla="*/ 2914437 h 3702260"/>
                <a:gd name="connsiteX62" fmla="*/ 3803176 w 3830472"/>
                <a:gd name="connsiteY62" fmla="*/ 2896240 h 3702260"/>
                <a:gd name="connsiteX63" fmla="*/ 3830472 w 3830472"/>
                <a:gd name="connsiteY63" fmla="*/ 2859846 h 3702260"/>
                <a:gd name="connsiteX64" fmla="*/ 3794077 w 3830472"/>
                <a:gd name="connsiteY64" fmla="*/ 2818903 h 3702260"/>
                <a:gd name="connsiteX65" fmla="*/ 3716740 w 3830472"/>
                <a:gd name="connsiteY65" fmla="*/ 2791608 h 3702260"/>
                <a:gd name="connsiteX66" fmla="*/ 3725839 w 3830472"/>
                <a:gd name="connsiteY66" fmla="*/ 2746115 h 3702260"/>
                <a:gd name="connsiteX67" fmla="*/ 3748586 w 3830472"/>
                <a:gd name="connsiteY67" fmla="*/ 2691737 h 3702260"/>
                <a:gd name="connsiteX68" fmla="*/ 3748585 w 3830472"/>
                <a:gd name="connsiteY68" fmla="*/ 2623285 h 3702260"/>
                <a:gd name="connsiteX69" fmla="*/ 3716740 w 3830472"/>
                <a:gd name="connsiteY69" fmla="*/ 2614187 h 3702260"/>
                <a:gd name="connsiteX70" fmla="*/ 3712191 w 3830472"/>
                <a:gd name="connsiteY70" fmla="*/ 2532300 h 3702260"/>
                <a:gd name="connsiteX71" fmla="*/ 3630304 w 3830472"/>
                <a:gd name="connsiteY71" fmla="*/ 2432217 h 3702260"/>
                <a:gd name="connsiteX72" fmla="*/ 3617296 w 3830472"/>
                <a:gd name="connsiteY72" fmla="*/ 2389745 h 3702260"/>
                <a:gd name="connsiteX73" fmla="*/ 3614915 w 3830472"/>
                <a:gd name="connsiteY73" fmla="*/ 2352286 h 3702260"/>
                <a:gd name="connsiteX74" fmla="*/ 3584812 w 3830472"/>
                <a:gd name="connsiteY74" fmla="*/ 2309387 h 3702260"/>
                <a:gd name="connsiteX75" fmla="*/ 3575713 w 3830472"/>
                <a:gd name="connsiteY75" fmla="*/ 2282091 h 3702260"/>
                <a:gd name="connsiteX76" fmla="*/ 3584812 w 3830472"/>
                <a:gd name="connsiteY76" fmla="*/ 2245697 h 3702260"/>
                <a:gd name="connsiteX77" fmla="*/ 3566615 w 3830472"/>
                <a:gd name="connsiteY77" fmla="*/ 2222951 h 3702260"/>
                <a:gd name="connsiteX78" fmla="*/ 3571164 w 3830472"/>
                <a:gd name="connsiteY78" fmla="*/ 2204754 h 3702260"/>
                <a:gd name="connsiteX79" fmla="*/ 3530221 w 3830472"/>
                <a:gd name="connsiteY79" fmla="*/ 2159261 h 3702260"/>
                <a:gd name="connsiteX80" fmla="*/ 3539319 w 3830472"/>
                <a:gd name="connsiteY80" fmla="*/ 2100121 h 3702260"/>
                <a:gd name="connsiteX81" fmla="*/ 3512024 w 3830472"/>
                <a:gd name="connsiteY81" fmla="*/ 2095572 h 3702260"/>
                <a:gd name="connsiteX82" fmla="*/ 3130774 w 3830472"/>
                <a:gd name="connsiteY82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412872 w 3830472"/>
                <a:gd name="connsiteY43" fmla="*/ 3176200 h 3702260"/>
                <a:gd name="connsiteX44" fmla="*/ 2634018 w 3830472"/>
                <a:gd name="connsiteY44" fmla="*/ 3146449 h 3702260"/>
                <a:gd name="connsiteX45" fmla="*/ 2439260 w 3830472"/>
                <a:gd name="connsiteY45" fmla="*/ 3390471 h 3702260"/>
                <a:gd name="connsiteX46" fmla="*/ 2413379 w 3830472"/>
                <a:gd name="connsiteY46" fmla="*/ 3484616 h 3702260"/>
                <a:gd name="connsiteX47" fmla="*/ 2483712 w 3830472"/>
                <a:gd name="connsiteY47" fmla="*/ 3488543 h 3702260"/>
                <a:gd name="connsiteX48" fmla="*/ 2477494 w 3830472"/>
                <a:gd name="connsiteY48" fmla="*/ 3641876 h 3702260"/>
                <a:gd name="connsiteX49" fmla="*/ 2439709 w 3830472"/>
                <a:gd name="connsiteY49" fmla="*/ 3702260 h 3702260"/>
                <a:gd name="connsiteX50" fmla="*/ 3293299 w 3830472"/>
                <a:gd name="connsiteY50" fmla="*/ 3698972 h 3702260"/>
                <a:gd name="connsiteX51" fmla="*/ 3280143 w 3830472"/>
                <a:gd name="connsiteY51" fmla="*/ 3572230 h 3702260"/>
                <a:gd name="connsiteX52" fmla="*/ 3523692 w 3830472"/>
                <a:gd name="connsiteY52" fmla="*/ 3577548 h 3702260"/>
                <a:gd name="connsiteX53" fmla="*/ 3520403 w 3830472"/>
                <a:gd name="connsiteY53" fmla="*/ 3534708 h 3702260"/>
                <a:gd name="connsiteX54" fmla="*/ 3578070 w 3830472"/>
                <a:gd name="connsiteY54" fmla="*/ 3486907 h 3702260"/>
                <a:gd name="connsiteX55" fmla="*/ 3574862 w 3830472"/>
                <a:gd name="connsiteY55" fmla="*/ 3358628 h 3702260"/>
                <a:gd name="connsiteX56" fmla="*/ 3644852 w 3830472"/>
                <a:gd name="connsiteY56" fmla="*/ 3290193 h 3702260"/>
                <a:gd name="connsiteX57" fmla="*/ 3666698 w 3830472"/>
                <a:gd name="connsiteY57" fmla="*/ 3119154 h 3702260"/>
                <a:gd name="connsiteX58" fmla="*/ 3653051 w 3830472"/>
                <a:gd name="connsiteY58" fmla="*/ 3041817 h 3702260"/>
                <a:gd name="connsiteX59" fmla="*/ 3721289 w 3830472"/>
                <a:gd name="connsiteY59" fmla="*/ 2946282 h 3702260"/>
                <a:gd name="connsiteX60" fmla="*/ 3775880 w 3830472"/>
                <a:gd name="connsiteY60" fmla="*/ 2946282 h 3702260"/>
                <a:gd name="connsiteX61" fmla="*/ 3757683 w 3830472"/>
                <a:gd name="connsiteY61" fmla="*/ 2914437 h 3702260"/>
                <a:gd name="connsiteX62" fmla="*/ 3803176 w 3830472"/>
                <a:gd name="connsiteY62" fmla="*/ 2896240 h 3702260"/>
                <a:gd name="connsiteX63" fmla="*/ 3830472 w 3830472"/>
                <a:gd name="connsiteY63" fmla="*/ 2859846 h 3702260"/>
                <a:gd name="connsiteX64" fmla="*/ 3794077 w 3830472"/>
                <a:gd name="connsiteY64" fmla="*/ 2818903 h 3702260"/>
                <a:gd name="connsiteX65" fmla="*/ 3716740 w 3830472"/>
                <a:gd name="connsiteY65" fmla="*/ 2791608 h 3702260"/>
                <a:gd name="connsiteX66" fmla="*/ 3725839 w 3830472"/>
                <a:gd name="connsiteY66" fmla="*/ 2746115 h 3702260"/>
                <a:gd name="connsiteX67" fmla="*/ 3748586 w 3830472"/>
                <a:gd name="connsiteY67" fmla="*/ 2691737 h 3702260"/>
                <a:gd name="connsiteX68" fmla="*/ 3748585 w 3830472"/>
                <a:gd name="connsiteY68" fmla="*/ 2623285 h 3702260"/>
                <a:gd name="connsiteX69" fmla="*/ 3716740 w 3830472"/>
                <a:gd name="connsiteY69" fmla="*/ 2614187 h 3702260"/>
                <a:gd name="connsiteX70" fmla="*/ 3712191 w 3830472"/>
                <a:gd name="connsiteY70" fmla="*/ 2532300 h 3702260"/>
                <a:gd name="connsiteX71" fmla="*/ 3630304 w 3830472"/>
                <a:gd name="connsiteY71" fmla="*/ 2432217 h 3702260"/>
                <a:gd name="connsiteX72" fmla="*/ 3617296 w 3830472"/>
                <a:gd name="connsiteY72" fmla="*/ 2389745 h 3702260"/>
                <a:gd name="connsiteX73" fmla="*/ 3614915 w 3830472"/>
                <a:gd name="connsiteY73" fmla="*/ 2352286 h 3702260"/>
                <a:gd name="connsiteX74" fmla="*/ 3584812 w 3830472"/>
                <a:gd name="connsiteY74" fmla="*/ 2309387 h 3702260"/>
                <a:gd name="connsiteX75" fmla="*/ 3575713 w 3830472"/>
                <a:gd name="connsiteY75" fmla="*/ 2282091 h 3702260"/>
                <a:gd name="connsiteX76" fmla="*/ 3584812 w 3830472"/>
                <a:gd name="connsiteY76" fmla="*/ 2245697 h 3702260"/>
                <a:gd name="connsiteX77" fmla="*/ 3566615 w 3830472"/>
                <a:gd name="connsiteY77" fmla="*/ 2222951 h 3702260"/>
                <a:gd name="connsiteX78" fmla="*/ 3571164 w 3830472"/>
                <a:gd name="connsiteY78" fmla="*/ 2204754 h 3702260"/>
                <a:gd name="connsiteX79" fmla="*/ 3530221 w 3830472"/>
                <a:gd name="connsiteY79" fmla="*/ 2159261 h 3702260"/>
                <a:gd name="connsiteX80" fmla="*/ 3539319 w 3830472"/>
                <a:gd name="connsiteY80" fmla="*/ 2100121 h 3702260"/>
                <a:gd name="connsiteX81" fmla="*/ 3512024 w 3830472"/>
                <a:gd name="connsiteY81" fmla="*/ 2095572 h 3702260"/>
                <a:gd name="connsiteX82" fmla="*/ 3130774 w 3830472"/>
                <a:gd name="connsiteY82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412872 w 3830472"/>
                <a:gd name="connsiteY43" fmla="*/ 3176200 h 3702260"/>
                <a:gd name="connsiteX44" fmla="*/ 2449823 w 3830472"/>
                <a:gd name="connsiteY44" fmla="*/ 3251703 h 3702260"/>
                <a:gd name="connsiteX45" fmla="*/ 2439260 w 3830472"/>
                <a:gd name="connsiteY45" fmla="*/ 3390471 h 3702260"/>
                <a:gd name="connsiteX46" fmla="*/ 2413379 w 3830472"/>
                <a:gd name="connsiteY46" fmla="*/ 3484616 h 3702260"/>
                <a:gd name="connsiteX47" fmla="*/ 2483712 w 3830472"/>
                <a:gd name="connsiteY47" fmla="*/ 3488543 h 3702260"/>
                <a:gd name="connsiteX48" fmla="*/ 2477494 w 3830472"/>
                <a:gd name="connsiteY48" fmla="*/ 3641876 h 3702260"/>
                <a:gd name="connsiteX49" fmla="*/ 2439709 w 3830472"/>
                <a:gd name="connsiteY49" fmla="*/ 3702260 h 3702260"/>
                <a:gd name="connsiteX50" fmla="*/ 3293299 w 3830472"/>
                <a:gd name="connsiteY50" fmla="*/ 3698972 h 3702260"/>
                <a:gd name="connsiteX51" fmla="*/ 3280143 w 3830472"/>
                <a:gd name="connsiteY51" fmla="*/ 3572230 h 3702260"/>
                <a:gd name="connsiteX52" fmla="*/ 3523692 w 3830472"/>
                <a:gd name="connsiteY52" fmla="*/ 3577548 h 3702260"/>
                <a:gd name="connsiteX53" fmla="*/ 3520403 w 3830472"/>
                <a:gd name="connsiteY53" fmla="*/ 3534708 h 3702260"/>
                <a:gd name="connsiteX54" fmla="*/ 3578070 w 3830472"/>
                <a:gd name="connsiteY54" fmla="*/ 3486907 h 3702260"/>
                <a:gd name="connsiteX55" fmla="*/ 3574862 w 3830472"/>
                <a:gd name="connsiteY55" fmla="*/ 3358628 h 3702260"/>
                <a:gd name="connsiteX56" fmla="*/ 3644852 w 3830472"/>
                <a:gd name="connsiteY56" fmla="*/ 3290193 h 3702260"/>
                <a:gd name="connsiteX57" fmla="*/ 3666698 w 3830472"/>
                <a:gd name="connsiteY57" fmla="*/ 3119154 h 3702260"/>
                <a:gd name="connsiteX58" fmla="*/ 3653051 w 3830472"/>
                <a:gd name="connsiteY58" fmla="*/ 3041817 h 3702260"/>
                <a:gd name="connsiteX59" fmla="*/ 3721289 w 3830472"/>
                <a:gd name="connsiteY59" fmla="*/ 2946282 h 3702260"/>
                <a:gd name="connsiteX60" fmla="*/ 3775880 w 3830472"/>
                <a:gd name="connsiteY60" fmla="*/ 2946282 h 3702260"/>
                <a:gd name="connsiteX61" fmla="*/ 3757683 w 3830472"/>
                <a:gd name="connsiteY61" fmla="*/ 2914437 h 3702260"/>
                <a:gd name="connsiteX62" fmla="*/ 3803176 w 3830472"/>
                <a:gd name="connsiteY62" fmla="*/ 2896240 h 3702260"/>
                <a:gd name="connsiteX63" fmla="*/ 3830472 w 3830472"/>
                <a:gd name="connsiteY63" fmla="*/ 2859846 h 3702260"/>
                <a:gd name="connsiteX64" fmla="*/ 3794077 w 3830472"/>
                <a:gd name="connsiteY64" fmla="*/ 2818903 h 3702260"/>
                <a:gd name="connsiteX65" fmla="*/ 3716740 w 3830472"/>
                <a:gd name="connsiteY65" fmla="*/ 2791608 h 3702260"/>
                <a:gd name="connsiteX66" fmla="*/ 3725839 w 3830472"/>
                <a:gd name="connsiteY66" fmla="*/ 2746115 h 3702260"/>
                <a:gd name="connsiteX67" fmla="*/ 3748586 w 3830472"/>
                <a:gd name="connsiteY67" fmla="*/ 2691737 h 3702260"/>
                <a:gd name="connsiteX68" fmla="*/ 3748585 w 3830472"/>
                <a:gd name="connsiteY68" fmla="*/ 2623285 h 3702260"/>
                <a:gd name="connsiteX69" fmla="*/ 3716740 w 3830472"/>
                <a:gd name="connsiteY69" fmla="*/ 2614187 h 3702260"/>
                <a:gd name="connsiteX70" fmla="*/ 3712191 w 3830472"/>
                <a:gd name="connsiteY70" fmla="*/ 2532300 h 3702260"/>
                <a:gd name="connsiteX71" fmla="*/ 3630304 w 3830472"/>
                <a:gd name="connsiteY71" fmla="*/ 2432217 h 3702260"/>
                <a:gd name="connsiteX72" fmla="*/ 3617296 w 3830472"/>
                <a:gd name="connsiteY72" fmla="*/ 2389745 h 3702260"/>
                <a:gd name="connsiteX73" fmla="*/ 3614915 w 3830472"/>
                <a:gd name="connsiteY73" fmla="*/ 2352286 h 3702260"/>
                <a:gd name="connsiteX74" fmla="*/ 3584812 w 3830472"/>
                <a:gd name="connsiteY74" fmla="*/ 2309387 h 3702260"/>
                <a:gd name="connsiteX75" fmla="*/ 3575713 w 3830472"/>
                <a:gd name="connsiteY75" fmla="*/ 2282091 h 3702260"/>
                <a:gd name="connsiteX76" fmla="*/ 3584812 w 3830472"/>
                <a:gd name="connsiteY76" fmla="*/ 2245697 h 3702260"/>
                <a:gd name="connsiteX77" fmla="*/ 3566615 w 3830472"/>
                <a:gd name="connsiteY77" fmla="*/ 2222951 h 3702260"/>
                <a:gd name="connsiteX78" fmla="*/ 3571164 w 3830472"/>
                <a:gd name="connsiteY78" fmla="*/ 2204754 h 3702260"/>
                <a:gd name="connsiteX79" fmla="*/ 3530221 w 3830472"/>
                <a:gd name="connsiteY79" fmla="*/ 2159261 h 3702260"/>
                <a:gd name="connsiteX80" fmla="*/ 3539319 w 3830472"/>
                <a:gd name="connsiteY80" fmla="*/ 2100121 h 3702260"/>
                <a:gd name="connsiteX81" fmla="*/ 3512024 w 3830472"/>
                <a:gd name="connsiteY81" fmla="*/ 2095572 h 3702260"/>
                <a:gd name="connsiteX82" fmla="*/ 3130774 w 3830472"/>
                <a:gd name="connsiteY82" fmla="*/ 0 h 3702260"/>
                <a:gd name="connsiteX0" fmla="*/ 303516 w 3830472"/>
                <a:gd name="connsiteY0" fmla="*/ 254521 h 3702260"/>
                <a:gd name="connsiteX1" fmla="*/ 0 w 3830472"/>
                <a:gd name="connsiteY1" fmla="*/ 2814354 h 3702260"/>
                <a:gd name="connsiteX2" fmla="*/ 527713 w 3830472"/>
                <a:gd name="connsiteY2" fmla="*/ 2809805 h 3702260"/>
                <a:gd name="connsiteX3" fmla="*/ 532263 w 3830472"/>
                <a:gd name="connsiteY3" fmla="*/ 2850748 h 3702260"/>
                <a:gd name="connsiteX4" fmla="*/ 486770 w 3830472"/>
                <a:gd name="connsiteY4" fmla="*/ 2832551 h 3702260"/>
                <a:gd name="connsiteX5" fmla="*/ 454925 w 3830472"/>
                <a:gd name="connsiteY5" fmla="*/ 2837100 h 3702260"/>
                <a:gd name="connsiteX6" fmla="*/ 445827 w 3830472"/>
                <a:gd name="connsiteY6" fmla="*/ 2896240 h 3702260"/>
                <a:gd name="connsiteX7" fmla="*/ 459474 w 3830472"/>
                <a:gd name="connsiteY7" fmla="*/ 2964479 h 3702260"/>
                <a:gd name="connsiteX8" fmla="*/ 459474 w 3830472"/>
                <a:gd name="connsiteY8" fmla="*/ 3019070 h 3702260"/>
                <a:gd name="connsiteX9" fmla="*/ 423080 w 3830472"/>
                <a:gd name="connsiteY9" fmla="*/ 3028169 h 3702260"/>
                <a:gd name="connsiteX10" fmla="*/ 404883 w 3830472"/>
                <a:gd name="connsiteY10" fmla="*/ 3078211 h 3702260"/>
                <a:gd name="connsiteX11" fmla="*/ 413982 w 3830472"/>
                <a:gd name="connsiteY11" fmla="*/ 3078211 h 3702260"/>
                <a:gd name="connsiteX12" fmla="*/ 386473 w 3830472"/>
                <a:gd name="connsiteY12" fmla="*/ 3123490 h 3702260"/>
                <a:gd name="connsiteX13" fmla="*/ 359391 w 3830472"/>
                <a:gd name="connsiteY13" fmla="*/ 3128252 h 3702260"/>
                <a:gd name="connsiteX14" fmla="*/ 327546 w 3830472"/>
                <a:gd name="connsiteY14" fmla="*/ 3128252 h 3702260"/>
                <a:gd name="connsiteX15" fmla="*/ 345743 w 3830472"/>
                <a:gd name="connsiteY15" fmla="*/ 3187393 h 3702260"/>
                <a:gd name="connsiteX16" fmla="*/ 363940 w 3830472"/>
                <a:gd name="connsiteY16" fmla="*/ 3205590 h 3702260"/>
                <a:gd name="connsiteX17" fmla="*/ 400334 w 3830472"/>
                <a:gd name="connsiteY17" fmla="*/ 3219237 h 3702260"/>
                <a:gd name="connsiteX18" fmla="*/ 818866 w 3830472"/>
                <a:gd name="connsiteY18" fmla="*/ 3223787 h 3702260"/>
                <a:gd name="connsiteX19" fmla="*/ 835107 w 3830472"/>
                <a:gd name="connsiteY19" fmla="*/ 3212201 h 3702260"/>
                <a:gd name="connsiteX20" fmla="*/ 875767 w 3830472"/>
                <a:gd name="connsiteY20" fmla="*/ 3197381 h 3702260"/>
                <a:gd name="connsiteX21" fmla="*/ 873669 w 3830472"/>
                <a:gd name="connsiteY21" fmla="*/ 3045513 h 3702260"/>
                <a:gd name="connsiteX22" fmla="*/ 978089 w 3830472"/>
                <a:gd name="connsiteY22" fmla="*/ 3032718 h 3702260"/>
                <a:gd name="connsiteX23" fmla="*/ 987188 w 3830472"/>
                <a:gd name="connsiteY23" fmla="*/ 2896240 h 3702260"/>
                <a:gd name="connsiteX24" fmla="*/ 996286 w 3830472"/>
                <a:gd name="connsiteY24" fmla="*/ 2864396 h 3702260"/>
                <a:gd name="connsiteX25" fmla="*/ 1064525 w 3830472"/>
                <a:gd name="connsiteY25" fmla="*/ 2868945 h 3702260"/>
                <a:gd name="connsiteX26" fmla="*/ 1087272 w 3830472"/>
                <a:gd name="connsiteY26" fmla="*/ 2914437 h 3702260"/>
                <a:gd name="connsiteX27" fmla="*/ 1123666 w 3830472"/>
                <a:gd name="connsiteY27" fmla="*/ 2918987 h 3702260"/>
                <a:gd name="connsiteX28" fmla="*/ 1150961 w 3830472"/>
                <a:gd name="connsiteY28" fmla="*/ 2950832 h 3702260"/>
                <a:gd name="connsiteX29" fmla="*/ 1155510 w 3830472"/>
                <a:gd name="connsiteY29" fmla="*/ 2964479 h 3702260"/>
                <a:gd name="connsiteX30" fmla="*/ 1187355 w 3830472"/>
                <a:gd name="connsiteY30" fmla="*/ 2964479 h 3702260"/>
                <a:gd name="connsiteX31" fmla="*/ 1214651 w 3830472"/>
                <a:gd name="connsiteY31" fmla="*/ 3005423 h 3702260"/>
                <a:gd name="connsiteX32" fmla="*/ 1260143 w 3830472"/>
                <a:gd name="connsiteY32" fmla="*/ 3032718 h 3702260"/>
                <a:gd name="connsiteX33" fmla="*/ 1296537 w 3830472"/>
                <a:gd name="connsiteY33" fmla="*/ 3078211 h 3702260"/>
                <a:gd name="connsiteX34" fmla="*/ 1314734 w 3830472"/>
                <a:gd name="connsiteY34" fmla="*/ 3096408 h 3702260"/>
                <a:gd name="connsiteX35" fmla="*/ 1351128 w 3830472"/>
                <a:gd name="connsiteY35" fmla="*/ 3114605 h 3702260"/>
                <a:gd name="connsiteX36" fmla="*/ 1355677 w 3830472"/>
                <a:gd name="connsiteY36" fmla="*/ 3150999 h 3702260"/>
                <a:gd name="connsiteX37" fmla="*/ 1701421 w 3830472"/>
                <a:gd name="connsiteY37" fmla="*/ 3155548 h 3702260"/>
                <a:gd name="connsiteX38" fmla="*/ 1710519 w 3830472"/>
                <a:gd name="connsiteY38" fmla="*/ 3260181 h 3702260"/>
                <a:gd name="connsiteX39" fmla="*/ 2197289 w 3830472"/>
                <a:gd name="connsiteY39" fmla="*/ 3255632 h 3702260"/>
                <a:gd name="connsiteX40" fmla="*/ 2192740 w 3830472"/>
                <a:gd name="connsiteY40" fmla="*/ 3146449 h 3702260"/>
                <a:gd name="connsiteX41" fmla="*/ 2306472 w 3830472"/>
                <a:gd name="connsiteY41" fmla="*/ 3146449 h 3702260"/>
                <a:gd name="connsiteX42" fmla="*/ 2315570 w 3830472"/>
                <a:gd name="connsiteY42" fmla="*/ 3255632 h 3702260"/>
                <a:gd name="connsiteX43" fmla="*/ 2449823 w 3830472"/>
                <a:gd name="connsiteY43" fmla="*/ 3251703 h 3702260"/>
                <a:gd name="connsiteX44" fmla="*/ 2439260 w 3830472"/>
                <a:gd name="connsiteY44" fmla="*/ 3390471 h 3702260"/>
                <a:gd name="connsiteX45" fmla="*/ 2413379 w 3830472"/>
                <a:gd name="connsiteY45" fmla="*/ 3484616 h 3702260"/>
                <a:gd name="connsiteX46" fmla="*/ 2483712 w 3830472"/>
                <a:gd name="connsiteY46" fmla="*/ 3488543 h 3702260"/>
                <a:gd name="connsiteX47" fmla="*/ 2477494 w 3830472"/>
                <a:gd name="connsiteY47" fmla="*/ 3641876 h 3702260"/>
                <a:gd name="connsiteX48" fmla="*/ 2439709 w 3830472"/>
                <a:gd name="connsiteY48" fmla="*/ 3702260 h 3702260"/>
                <a:gd name="connsiteX49" fmla="*/ 3293299 w 3830472"/>
                <a:gd name="connsiteY49" fmla="*/ 3698972 h 3702260"/>
                <a:gd name="connsiteX50" fmla="*/ 3280143 w 3830472"/>
                <a:gd name="connsiteY50" fmla="*/ 3572230 h 3702260"/>
                <a:gd name="connsiteX51" fmla="*/ 3523692 w 3830472"/>
                <a:gd name="connsiteY51" fmla="*/ 3577548 h 3702260"/>
                <a:gd name="connsiteX52" fmla="*/ 3520403 w 3830472"/>
                <a:gd name="connsiteY52" fmla="*/ 3534708 h 3702260"/>
                <a:gd name="connsiteX53" fmla="*/ 3578070 w 3830472"/>
                <a:gd name="connsiteY53" fmla="*/ 3486907 h 3702260"/>
                <a:gd name="connsiteX54" fmla="*/ 3574862 w 3830472"/>
                <a:gd name="connsiteY54" fmla="*/ 3358628 h 3702260"/>
                <a:gd name="connsiteX55" fmla="*/ 3644852 w 3830472"/>
                <a:gd name="connsiteY55" fmla="*/ 3290193 h 3702260"/>
                <a:gd name="connsiteX56" fmla="*/ 3666698 w 3830472"/>
                <a:gd name="connsiteY56" fmla="*/ 3119154 h 3702260"/>
                <a:gd name="connsiteX57" fmla="*/ 3653051 w 3830472"/>
                <a:gd name="connsiteY57" fmla="*/ 3041817 h 3702260"/>
                <a:gd name="connsiteX58" fmla="*/ 3721289 w 3830472"/>
                <a:gd name="connsiteY58" fmla="*/ 2946282 h 3702260"/>
                <a:gd name="connsiteX59" fmla="*/ 3775880 w 3830472"/>
                <a:gd name="connsiteY59" fmla="*/ 2946282 h 3702260"/>
                <a:gd name="connsiteX60" fmla="*/ 3757683 w 3830472"/>
                <a:gd name="connsiteY60" fmla="*/ 2914437 h 3702260"/>
                <a:gd name="connsiteX61" fmla="*/ 3803176 w 3830472"/>
                <a:gd name="connsiteY61" fmla="*/ 2896240 h 3702260"/>
                <a:gd name="connsiteX62" fmla="*/ 3830472 w 3830472"/>
                <a:gd name="connsiteY62" fmla="*/ 2859846 h 3702260"/>
                <a:gd name="connsiteX63" fmla="*/ 3794077 w 3830472"/>
                <a:gd name="connsiteY63" fmla="*/ 2818903 h 3702260"/>
                <a:gd name="connsiteX64" fmla="*/ 3716740 w 3830472"/>
                <a:gd name="connsiteY64" fmla="*/ 2791608 h 3702260"/>
                <a:gd name="connsiteX65" fmla="*/ 3725839 w 3830472"/>
                <a:gd name="connsiteY65" fmla="*/ 2746115 h 3702260"/>
                <a:gd name="connsiteX66" fmla="*/ 3748586 w 3830472"/>
                <a:gd name="connsiteY66" fmla="*/ 2691737 h 3702260"/>
                <a:gd name="connsiteX67" fmla="*/ 3748585 w 3830472"/>
                <a:gd name="connsiteY67" fmla="*/ 2623285 h 3702260"/>
                <a:gd name="connsiteX68" fmla="*/ 3716740 w 3830472"/>
                <a:gd name="connsiteY68" fmla="*/ 2614187 h 3702260"/>
                <a:gd name="connsiteX69" fmla="*/ 3712191 w 3830472"/>
                <a:gd name="connsiteY69" fmla="*/ 2532300 h 3702260"/>
                <a:gd name="connsiteX70" fmla="*/ 3630304 w 3830472"/>
                <a:gd name="connsiteY70" fmla="*/ 2432217 h 3702260"/>
                <a:gd name="connsiteX71" fmla="*/ 3617296 w 3830472"/>
                <a:gd name="connsiteY71" fmla="*/ 2389745 h 3702260"/>
                <a:gd name="connsiteX72" fmla="*/ 3614915 w 3830472"/>
                <a:gd name="connsiteY72" fmla="*/ 2352286 h 3702260"/>
                <a:gd name="connsiteX73" fmla="*/ 3584812 w 3830472"/>
                <a:gd name="connsiteY73" fmla="*/ 2309387 h 3702260"/>
                <a:gd name="connsiteX74" fmla="*/ 3575713 w 3830472"/>
                <a:gd name="connsiteY74" fmla="*/ 2282091 h 3702260"/>
                <a:gd name="connsiteX75" fmla="*/ 3584812 w 3830472"/>
                <a:gd name="connsiteY75" fmla="*/ 2245697 h 3702260"/>
                <a:gd name="connsiteX76" fmla="*/ 3566615 w 3830472"/>
                <a:gd name="connsiteY76" fmla="*/ 2222951 h 3702260"/>
                <a:gd name="connsiteX77" fmla="*/ 3571164 w 3830472"/>
                <a:gd name="connsiteY77" fmla="*/ 2204754 h 3702260"/>
                <a:gd name="connsiteX78" fmla="*/ 3530221 w 3830472"/>
                <a:gd name="connsiteY78" fmla="*/ 2159261 h 3702260"/>
                <a:gd name="connsiteX79" fmla="*/ 3539319 w 3830472"/>
                <a:gd name="connsiteY79" fmla="*/ 2100121 h 3702260"/>
                <a:gd name="connsiteX80" fmla="*/ 3512024 w 3830472"/>
                <a:gd name="connsiteY80" fmla="*/ 2095572 h 3702260"/>
                <a:gd name="connsiteX81" fmla="*/ 3130774 w 3830472"/>
                <a:gd name="connsiteY81" fmla="*/ 0 h 37022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3830472" h="3702260">
                  <a:moveTo>
                    <a:pt x="303516" y="254521"/>
                  </a:moveTo>
                  <a:lnTo>
                    <a:pt x="0" y="2814354"/>
                  </a:lnTo>
                  <a:lnTo>
                    <a:pt x="527713" y="2809805"/>
                  </a:lnTo>
                  <a:lnTo>
                    <a:pt x="532263" y="2850748"/>
                  </a:lnTo>
                  <a:lnTo>
                    <a:pt x="486770" y="2832551"/>
                  </a:lnTo>
                  <a:lnTo>
                    <a:pt x="454925" y="2837100"/>
                  </a:lnTo>
                  <a:lnTo>
                    <a:pt x="445827" y="2896240"/>
                  </a:lnTo>
                  <a:lnTo>
                    <a:pt x="459474" y="2964479"/>
                  </a:lnTo>
                  <a:lnTo>
                    <a:pt x="459474" y="3019070"/>
                  </a:lnTo>
                  <a:lnTo>
                    <a:pt x="423080" y="3028169"/>
                  </a:lnTo>
                  <a:lnTo>
                    <a:pt x="404883" y="3078211"/>
                  </a:lnTo>
                  <a:lnTo>
                    <a:pt x="413982" y="3078211"/>
                  </a:lnTo>
                  <a:lnTo>
                    <a:pt x="386473" y="3123490"/>
                  </a:lnTo>
                  <a:cubicBezTo>
                    <a:pt x="377446" y="3125077"/>
                    <a:pt x="369212" y="3127458"/>
                    <a:pt x="359391" y="3128252"/>
                  </a:cubicBezTo>
                  <a:cubicBezTo>
                    <a:pt x="349570" y="3129046"/>
                    <a:pt x="338161" y="3128252"/>
                    <a:pt x="327546" y="3128252"/>
                  </a:cubicBezTo>
                  <a:lnTo>
                    <a:pt x="345743" y="3187393"/>
                  </a:lnTo>
                  <a:lnTo>
                    <a:pt x="363940" y="3205590"/>
                  </a:lnTo>
                  <a:lnTo>
                    <a:pt x="400334" y="3219237"/>
                  </a:lnTo>
                  <a:lnTo>
                    <a:pt x="818866" y="3223787"/>
                  </a:lnTo>
                  <a:lnTo>
                    <a:pt x="835107" y="3212201"/>
                  </a:lnTo>
                  <a:cubicBezTo>
                    <a:pt x="839929" y="3182655"/>
                    <a:pt x="870945" y="3226927"/>
                    <a:pt x="875767" y="3197381"/>
                  </a:cubicBezTo>
                  <a:cubicBezTo>
                    <a:pt x="875068" y="3146758"/>
                    <a:pt x="874368" y="3096136"/>
                    <a:pt x="873669" y="3045513"/>
                  </a:cubicBezTo>
                  <a:lnTo>
                    <a:pt x="978089" y="3032718"/>
                  </a:lnTo>
                  <a:lnTo>
                    <a:pt x="987188" y="2896240"/>
                  </a:lnTo>
                  <a:lnTo>
                    <a:pt x="996286" y="2864396"/>
                  </a:lnTo>
                  <a:lnTo>
                    <a:pt x="1064525" y="2868945"/>
                  </a:lnTo>
                  <a:lnTo>
                    <a:pt x="1087272" y="2914437"/>
                  </a:lnTo>
                  <a:lnTo>
                    <a:pt x="1123666" y="2918987"/>
                  </a:lnTo>
                  <a:lnTo>
                    <a:pt x="1150961" y="2950832"/>
                  </a:lnTo>
                  <a:lnTo>
                    <a:pt x="1155510" y="2964479"/>
                  </a:lnTo>
                  <a:lnTo>
                    <a:pt x="1187355" y="2964479"/>
                  </a:lnTo>
                  <a:lnTo>
                    <a:pt x="1214651" y="3005423"/>
                  </a:lnTo>
                  <a:lnTo>
                    <a:pt x="1260143" y="3032718"/>
                  </a:lnTo>
                  <a:lnTo>
                    <a:pt x="1296537" y="3078211"/>
                  </a:lnTo>
                  <a:lnTo>
                    <a:pt x="1314734" y="3096408"/>
                  </a:lnTo>
                  <a:lnTo>
                    <a:pt x="1351128" y="3114605"/>
                  </a:lnTo>
                  <a:lnTo>
                    <a:pt x="1355677" y="3150999"/>
                  </a:lnTo>
                  <a:lnTo>
                    <a:pt x="1701421" y="3155548"/>
                  </a:lnTo>
                  <a:lnTo>
                    <a:pt x="1710519" y="3260181"/>
                  </a:lnTo>
                  <a:lnTo>
                    <a:pt x="2197289" y="3255632"/>
                  </a:lnTo>
                  <a:lnTo>
                    <a:pt x="2192740" y="3146449"/>
                  </a:lnTo>
                  <a:lnTo>
                    <a:pt x="2306472" y="3146449"/>
                  </a:lnTo>
                  <a:lnTo>
                    <a:pt x="2315570" y="3255632"/>
                  </a:lnTo>
                  <a:lnTo>
                    <a:pt x="2449823" y="3251703"/>
                  </a:lnTo>
                  <a:lnTo>
                    <a:pt x="2439260" y="3390471"/>
                  </a:lnTo>
                  <a:lnTo>
                    <a:pt x="2413379" y="3484616"/>
                  </a:lnTo>
                  <a:lnTo>
                    <a:pt x="2483712" y="3488543"/>
                  </a:lnTo>
                  <a:lnTo>
                    <a:pt x="2477494" y="3641876"/>
                  </a:lnTo>
                  <a:lnTo>
                    <a:pt x="2439709" y="3702260"/>
                  </a:lnTo>
                  <a:lnTo>
                    <a:pt x="3293299" y="3698972"/>
                  </a:lnTo>
                  <a:lnTo>
                    <a:pt x="3280143" y="3572230"/>
                  </a:lnTo>
                  <a:lnTo>
                    <a:pt x="3523692" y="3577548"/>
                  </a:lnTo>
                  <a:lnTo>
                    <a:pt x="3520403" y="3534708"/>
                  </a:lnTo>
                  <a:lnTo>
                    <a:pt x="3578070" y="3486907"/>
                  </a:lnTo>
                  <a:cubicBezTo>
                    <a:pt x="3590158" y="3444147"/>
                    <a:pt x="3575931" y="3401388"/>
                    <a:pt x="3574862" y="3358628"/>
                  </a:cubicBezTo>
                  <a:lnTo>
                    <a:pt x="3644852" y="3290193"/>
                  </a:lnTo>
                  <a:lnTo>
                    <a:pt x="3666698" y="3119154"/>
                  </a:lnTo>
                  <a:lnTo>
                    <a:pt x="3653051" y="3041817"/>
                  </a:lnTo>
                  <a:lnTo>
                    <a:pt x="3721289" y="2946282"/>
                  </a:lnTo>
                  <a:lnTo>
                    <a:pt x="3775880" y="2946282"/>
                  </a:lnTo>
                  <a:lnTo>
                    <a:pt x="3757683" y="2914437"/>
                  </a:lnTo>
                  <a:lnTo>
                    <a:pt x="3803176" y="2896240"/>
                  </a:lnTo>
                  <a:lnTo>
                    <a:pt x="3830472" y="2859846"/>
                  </a:lnTo>
                  <a:lnTo>
                    <a:pt x="3794077" y="2818903"/>
                  </a:lnTo>
                  <a:lnTo>
                    <a:pt x="3716740" y="2791608"/>
                  </a:lnTo>
                  <a:lnTo>
                    <a:pt x="3725839" y="2746115"/>
                  </a:lnTo>
                  <a:lnTo>
                    <a:pt x="3748586" y="2691737"/>
                  </a:lnTo>
                  <a:cubicBezTo>
                    <a:pt x="3748586" y="2668920"/>
                    <a:pt x="3748585" y="2646102"/>
                    <a:pt x="3748585" y="2623285"/>
                  </a:cubicBezTo>
                  <a:lnTo>
                    <a:pt x="3716740" y="2614187"/>
                  </a:lnTo>
                  <a:lnTo>
                    <a:pt x="3712191" y="2532300"/>
                  </a:lnTo>
                  <a:lnTo>
                    <a:pt x="3630304" y="2432217"/>
                  </a:lnTo>
                  <a:lnTo>
                    <a:pt x="3617296" y="2389745"/>
                  </a:lnTo>
                  <a:lnTo>
                    <a:pt x="3614915" y="2352286"/>
                  </a:lnTo>
                  <a:lnTo>
                    <a:pt x="3584812" y="2309387"/>
                  </a:lnTo>
                  <a:lnTo>
                    <a:pt x="3575713" y="2282091"/>
                  </a:lnTo>
                  <a:lnTo>
                    <a:pt x="3584812" y="2245697"/>
                  </a:lnTo>
                  <a:lnTo>
                    <a:pt x="3566615" y="2222951"/>
                  </a:lnTo>
                  <a:lnTo>
                    <a:pt x="3571164" y="2204754"/>
                  </a:lnTo>
                  <a:lnTo>
                    <a:pt x="3530221" y="2159261"/>
                  </a:lnTo>
                  <a:lnTo>
                    <a:pt x="3539319" y="2100121"/>
                  </a:lnTo>
                  <a:lnTo>
                    <a:pt x="3512024" y="2095572"/>
                  </a:lnTo>
                  <a:cubicBezTo>
                    <a:pt x="3395260" y="1452611"/>
                    <a:pt x="3192331" y="342515"/>
                    <a:pt x="3130774" y="0"/>
                  </a:cubicBezTo>
                </a:path>
              </a:pathLst>
            </a:custGeom>
            <a:noFill/>
            <a:ln w="41275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2" descr="Image result for wfo al, n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497" y="371474"/>
            <a:ext cx="5092085" cy="6202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6329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07407E-6 L -0.23646 0.00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23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958009" y="79513"/>
            <a:ext cx="8229600" cy="868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Why are we here?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50800" dist="50800" dir="2700000" algn="ctr" rotWithShape="0">
                  <a:srgbClr val="000000"/>
                </a:outerShdw>
              </a:effectLst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2176670" y="6133296"/>
            <a:ext cx="7848600" cy="609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9pPr>
          </a:lstStyle>
          <a:p>
            <a:pPr lvl="1" defTabSz="914400">
              <a:buFontTx/>
              <a:buNone/>
            </a:pPr>
            <a:r>
              <a:rPr lang="en-US" kern="0" dirty="0" smtClean="0">
                <a:solidFill>
                  <a:srgbClr val="FFFF00"/>
                </a:solidFill>
                <a:effectLst>
                  <a:outerShdw blurRad="50800" dist="50800" dir="2700000" algn="ctr" rotWithShape="0">
                    <a:srgbClr val="000000"/>
                  </a:outerShdw>
                </a:effectLst>
                <a:latin typeface="Arial"/>
              </a:rPr>
              <a:t>helping Americans make informed decisions</a:t>
            </a:r>
            <a:endParaRPr lang="en-US" kern="0" dirty="0">
              <a:solidFill>
                <a:srgbClr val="FFFF00"/>
              </a:solidFill>
              <a:effectLst>
                <a:outerShdw blurRad="50800" dist="50800" dir="2700000" algn="ctr" rotWithShape="0">
                  <a:srgbClr val="000000"/>
                </a:outerShdw>
              </a:effectLst>
              <a:latin typeface="Arial"/>
            </a:endParaRPr>
          </a:p>
        </p:txBody>
      </p:sp>
      <p:sp>
        <p:nvSpPr>
          <p:cNvPr id="8" name="WordArt 8"/>
          <p:cNvSpPr>
            <a:spLocks noChangeArrowheads="1" noChangeShapeType="1" noTextEdit="1"/>
          </p:cNvSpPr>
          <p:nvPr/>
        </p:nvSpPr>
        <p:spPr bwMode="auto">
          <a:xfrm>
            <a:off x="1601903" y="4970704"/>
            <a:ext cx="8915400" cy="990600"/>
          </a:xfrm>
          <a:prstGeom prst="rect">
            <a:avLst/>
          </a:prstGeom>
          <a:effectLst>
            <a:glow rad="127000">
              <a:schemeClr val="tx1"/>
            </a:glow>
            <a:outerShdw blurRad="50800" dist="50800" dir="5400000" algn="ctr" rotWithShape="0">
              <a:schemeClr val="tx1"/>
            </a:outerShdw>
          </a:effectLst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12700">
                  <a:solidFill>
                    <a:srgbClr val="B2B2B2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rotWithShape="0">
                    <a:schemeClr val="tx1">
                      <a:alpha val="70000"/>
                    </a:schemeClr>
                  </a:outerShdw>
                </a:effectLst>
                <a:latin typeface="Arial Black"/>
              </a:rPr>
              <a:t>PROTECT LIFE AND PROPERTY</a:t>
            </a:r>
          </a:p>
        </p:txBody>
      </p:sp>
      <p:pic>
        <p:nvPicPr>
          <p:cNvPr id="9" name="Picture 8" descr="DSC0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5629" y="862182"/>
            <a:ext cx="5290977" cy="3968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8925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00" y="1583491"/>
            <a:ext cx="11615274" cy="3794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2014695" y="334944"/>
            <a:ext cx="7239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pPr defTabSz="914400">
              <a:defRPr/>
            </a:pPr>
            <a:r>
              <a:rPr lang="en-US" kern="0" smtClean="0">
                <a:latin typeface="Arial"/>
              </a:rPr>
              <a:t> </a:t>
            </a:r>
            <a:endParaRPr lang="en-US" kern="0" dirty="0">
              <a:latin typeface="Arial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809625" y="1300144"/>
            <a:ext cx="1057275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rgbClr val="FFFF66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rgbClr val="FFFF66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rgbClr val="FFFF66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rgbClr val="FFFF66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FFFF66"/>
                </a:solidFill>
                <a:latin typeface="+mn-lt"/>
              </a:defRPr>
            </a:lvl9pPr>
          </a:lstStyle>
          <a:p>
            <a:pPr marL="0" indent="0" defTabSz="914400">
              <a:spcAft>
                <a:spcPts val="600"/>
              </a:spcAft>
              <a:buFontTx/>
              <a:buNone/>
              <a:defRPr/>
            </a:pPr>
            <a:r>
              <a:rPr lang="en-US" sz="5400" b="1" i="1" kern="0" dirty="0" smtClean="0">
                <a:solidFill>
                  <a:srgbClr val="FFFFFF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“We can’t stop extreme events from happening.  But we surely can come together and find ways to make our societies more dynamically resilient in the face of those threats.”</a:t>
            </a:r>
          </a:p>
          <a:p>
            <a:pPr marL="0" indent="0" algn="r" defTabSz="91440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i="1" kern="0" dirty="0" smtClean="0">
                <a:solidFill>
                  <a:srgbClr val="FFFFFF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NOAA Administrator</a:t>
            </a:r>
          </a:p>
          <a:p>
            <a:pPr marL="0" indent="0" algn="r" defTabSz="914400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en-US" i="1" kern="0" dirty="0" smtClean="0">
                <a:solidFill>
                  <a:srgbClr val="FFFFFF"/>
                </a:solidFill>
                <a:effectLst>
                  <a:outerShdw blurRad="50800" dist="50800" dir="2700000" algn="ctr" rotWithShape="0">
                    <a:srgbClr val="000000">
                      <a:alpha val="99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Dr. Kathryn Sullivan</a:t>
            </a:r>
            <a:endParaRPr lang="en-US" i="1" kern="0" dirty="0">
              <a:solidFill>
                <a:srgbClr val="FFFFFF"/>
              </a:solidFill>
              <a:effectLst>
                <a:outerShdw blurRad="50800" dist="50800" dir="2700000" algn="ctr" rotWithShape="0">
                  <a:srgbClr val="000000">
                    <a:alpha val="99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2241708" y="42844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defRPr>
            </a:lvl9pPr>
          </a:lstStyle>
          <a:p>
            <a:pPr defTabSz="914400" eaLnBrk="1" hangingPunct="1">
              <a:defRPr/>
            </a:pPr>
            <a:r>
              <a:rPr lang="en-US" kern="0" dirty="0" smtClean="0">
                <a:latin typeface="Arial"/>
              </a:rPr>
              <a:t>Building a</a:t>
            </a:r>
          </a:p>
          <a:p>
            <a:pPr defTabSz="914400" eaLnBrk="1" hangingPunct="1">
              <a:defRPr/>
            </a:pPr>
            <a:r>
              <a:rPr lang="en-US" i="1" kern="0" dirty="0" smtClean="0">
                <a:latin typeface="Arial"/>
              </a:rPr>
              <a:t>WEATHER READY NATION</a:t>
            </a:r>
            <a:endParaRPr lang="en-US" i="1" kern="0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0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1956472"/>
              </p:ext>
            </p:extLst>
          </p:nvPr>
        </p:nvGraphicFramePr>
        <p:xfrm>
          <a:off x="0" y="285750"/>
          <a:ext cx="12192000" cy="71656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1"/>
          <p:cNvSpPr txBox="1"/>
          <p:nvPr/>
        </p:nvSpPr>
        <p:spPr>
          <a:xfrm>
            <a:off x="9292431" y="1514475"/>
            <a:ext cx="2499519" cy="228600"/>
          </a:xfrm>
          <a:prstGeom prst="rect">
            <a:avLst/>
          </a:prstGeom>
          <a:solidFill>
            <a:srgbClr val="C00000"/>
          </a:solidFill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100" b="1" dirty="0" smtClean="0">
                <a:solidFill>
                  <a:schemeClr val="bg1"/>
                </a:solidFill>
              </a:rPr>
              <a:t>Source NWS-BMX and SPC</a:t>
            </a:r>
            <a:endParaRPr lang="en-US" sz="1100" b="1" dirty="0">
              <a:solidFill>
                <a:schemeClr val="bg1"/>
              </a:solidFill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981200" y="116306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2700000" algn="ctr" rotWithShape="0">
              <a:srgbClr val="000000">
                <a:alpha val="99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00"/>
                </a:solidFill>
                <a:latin typeface="Arial" charset="0"/>
              </a:defRPr>
            </a:lvl9pPr>
          </a:lstStyle>
          <a:p>
            <a:r>
              <a:rPr lang="en-US" sz="4000" i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Alabama Tornadoes by Month </a:t>
            </a:r>
            <a:br>
              <a:rPr lang="en-US" sz="4000" i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4000" i="1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1950-2017</a:t>
            </a:r>
          </a:p>
        </p:txBody>
      </p:sp>
    </p:spTree>
    <p:extLst>
      <p:ext uri="{BB962C8B-B14F-4D97-AF65-F5344CB8AC3E}">
        <p14:creationId xmlns:p14="http://schemas.microsoft.com/office/powerpoint/2010/main" val="2438468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13858</TotalTime>
  <Words>676</Words>
  <Application>Microsoft Office PowerPoint</Application>
  <PresentationFormat>Widescreen</PresentationFormat>
  <Paragraphs>164</Paragraphs>
  <Slides>33</Slides>
  <Notes>0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Arial Black</vt:lpstr>
      <vt:lpstr>Calibri</vt:lpstr>
      <vt:lpstr>Segoe Print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Company>SR-S-SMS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Todd Barron</dc:creator>
  <cp:lastModifiedBy>John De Block</cp:lastModifiedBy>
  <cp:revision>245</cp:revision>
  <dcterms:created xsi:type="dcterms:W3CDTF">2015-03-09T17:42:35Z</dcterms:created>
  <dcterms:modified xsi:type="dcterms:W3CDTF">2018-08-23T15:08:30Z</dcterms:modified>
</cp:coreProperties>
</file>