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0" autoAdjust="0"/>
    <p:restoredTop sz="94655" autoAdjust="0"/>
  </p:normalViewPr>
  <p:slideViewPr>
    <p:cSldViewPr>
      <p:cViewPr varScale="1">
        <p:scale>
          <a:sx n="106" d="100"/>
          <a:sy n="106" d="100"/>
        </p:scale>
        <p:origin x="-112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C02EE09-811B-4AC3-B98F-4D00647DAF1F}" type="datetimeFigureOut">
              <a:rPr lang="en-US" smtClean="0"/>
              <a:t>8/10/2018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363E75-C361-4930-BD9A-EE24410C342E}" type="slidenum">
              <a:rPr lang="en-US" smtClean="0"/>
              <a:t>‹#›</a:t>
            </a:fld>
            <a:endParaRPr lang="en-US" dirty="0"/>
          </a:p>
        </p:txBody>
      </p:sp>
    </p:spTree>
    <p:extLst>
      <p:ext uri="{BB962C8B-B14F-4D97-AF65-F5344CB8AC3E}">
        <p14:creationId xmlns:p14="http://schemas.microsoft.com/office/powerpoint/2010/main" val="267620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63E75-C361-4930-BD9A-EE24410C342E}" type="slidenum">
              <a:rPr lang="en-US" smtClean="0"/>
              <a:t>1</a:t>
            </a:fld>
            <a:endParaRPr lang="en-US" dirty="0"/>
          </a:p>
        </p:txBody>
      </p:sp>
    </p:spTree>
    <p:extLst>
      <p:ext uri="{BB962C8B-B14F-4D97-AF65-F5344CB8AC3E}">
        <p14:creationId xmlns:p14="http://schemas.microsoft.com/office/powerpoint/2010/main" val="157365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3F5183D2-7BA9-43E2-89C1-31CC4C9DC7F2}"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3F5183D2-7BA9-43E2-89C1-31CC4C9DC7F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0F23B2-1A5B-4A06-92BF-6B7C0CA7C9E1}" type="datetimeFigureOut">
              <a:rPr lang="en-US" smtClean="0"/>
              <a:t>8/10/2018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5183D2-7BA9-43E2-89C1-31CC4C9DC7F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80F23B2-1A5B-4A06-92BF-6B7C0CA7C9E1}" type="datetimeFigureOut">
              <a:rPr lang="en-US" smtClean="0"/>
              <a:t>8/10/2018</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F5183D2-7BA9-43E2-89C1-31CC4C9DC7F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District Court</a:t>
            </a:r>
            <a:br>
              <a:rPr lang="en-US" dirty="0" smtClean="0"/>
            </a:br>
            <a:r>
              <a:rPr lang="en-US" dirty="0" smtClean="0"/>
              <a:t> FOR DELINQUENT Taxpayers</a:t>
            </a:r>
            <a:endParaRPr lang="en-US" dirty="0"/>
          </a:p>
        </p:txBody>
      </p:sp>
      <p:sp>
        <p:nvSpPr>
          <p:cNvPr id="3" name="Subtitle 2"/>
          <p:cNvSpPr>
            <a:spLocks noGrp="1"/>
          </p:cNvSpPr>
          <p:nvPr>
            <p:ph type="subTitle" idx="1"/>
          </p:nvPr>
        </p:nvSpPr>
        <p:spPr/>
        <p:txBody>
          <a:bodyPr/>
          <a:lstStyle/>
          <a:p>
            <a:r>
              <a:rPr lang="en-US" dirty="0" smtClean="0"/>
              <a:t>Amy Beard</a:t>
            </a:r>
          </a:p>
          <a:p>
            <a:r>
              <a:rPr lang="en-US" dirty="0" smtClean="0"/>
              <a:t> Madison County</a:t>
            </a:r>
          </a:p>
          <a:p>
            <a:r>
              <a:rPr lang="en-US" dirty="0" smtClean="0"/>
              <a:t> Revenue Compliance </a:t>
            </a:r>
            <a:r>
              <a:rPr lang="en-US" dirty="0" smtClean="0"/>
              <a:t>Officer II</a:t>
            </a:r>
            <a:endParaRPr lang="en-US" dirty="0"/>
          </a:p>
        </p:txBody>
      </p:sp>
    </p:spTree>
    <p:extLst>
      <p:ext uri="{BB962C8B-B14F-4D97-AF65-F5344CB8AC3E}">
        <p14:creationId xmlns:p14="http://schemas.microsoft.com/office/powerpoint/2010/main" val="3721084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stanbeard\AppData\Local\Microsoft\Windows\Temporary Internet Files\Content.IE5\SMHVJRQB\Man-With-Question-0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1376"/>
            <a:ext cx="67818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93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dirty="0" smtClean="0"/>
              <a:t>Amy Beard</a:t>
            </a:r>
            <a:br>
              <a:rPr lang="en-US" dirty="0" smtClean="0"/>
            </a:br>
            <a:r>
              <a:rPr lang="en-US" dirty="0" smtClean="0"/>
              <a:t>Revenue Compliance </a:t>
            </a:r>
            <a:r>
              <a:rPr lang="en-US" dirty="0" smtClean="0"/>
              <a:t>Officer </a:t>
            </a:r>
            <a:r>
              <a:rPr lang="en-US" sz="3600" dirty="0" smtClean="0"/>
              <a:t>II</a:t>
            </a:r>
            <a:r>
              <a:rPr lang="en-US" dirty="0" smtClean="0"/>
              <a:t> </a:t>
            </a:r>
            <a:r>
              <a:rPr lang="en-US" dirty="0" smtClean="0"/>
              <a:t/>
            </a:r>
            <a:br>
              <a:rPr lang="en-US" dirty="0" smtClean="0"/>
            </a:br>
            <a:r>
              <a:rPr lang="en-US" dirty="0" smtClean="0"/>
              <a:t>Madison County</a:t>
            </a:r>
            <a:br>
              <a:rPr lang="en-US" dirty="0" smtClean="0"/>
            </a:br>
            <a:r>
              <a:rPr lang="en-US" dirty="0" smtClean="0"/>
              <a:t>256-532-3598</a:t>
            </a:r>
            <a:br>
              <a:rPr lang="en-US" dirty="0" smtClean="0"/>
            </a:br>
            <a:r>
              <a:rPr lang="en-US" dirty="0" smtClean="0"/>
              <a:t>abeard@madisoncountyal.gov</a:t>
            </a:r>
            <a:br>
              <a:rPr lang="en-US" dirty="0" smtClean="0"/>
            </a:br>
            <a:endParaRPr lang="en-US" dirty="0"/>
          </a:p>
        </p:txBody>
      </p:sp>
    </p:spTree>
    <p:extLst>
      <p:ext uri="{BB962C8B-B14F-4D97-AF65-F5344CB8AC3E}">
        <p14:creationId xmlns:p14="http://schemas.microsoft.com/office/powerpoint/2010/main" val="4269930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PROCEDURES FOR DELINQUENTS</a:t>
            </a:r>
            <a:endParaRPr lang="en-US" dirty="0"/>
          </a:p>
        </p:txBody>
      </p:sp>
      <p:sp>
        <p:nvSpPr>
          <p:cNvPr id="3" name="Content Placeholder 2"/>
          <p:cNvSpPr>
            <a:spLocks noGrp="1"/>
          </p:cNvSpPr>
          <p:nvPr>
            <p:ph idx="1"/>
          </p:nvPr>
        </p:nvSpPr>
        <p:spPr/>
        <p:txBody>
          <a:bodyPr/>
          <a:lstStyle/>
          <a:p>
            <a:pPr marL="137160" indent="0">
              <a:buNone/>
            </a:pPr>
            <a:r>
              <a:rPr lang="en-US" dirty="0" smtClean="0"/>
              <a:t>1. Contact delinquent taxpayers</a:t>
            </a:r>
          </a:p>
          <a:p>
            <a:pPr marL="137160" indent="0">
              <a:buNone/>
            </a:pPr>
            <a:r>
              <a:rPr lang="en-US" dirty="0" smtClean="0"/>
              <a:t>2. Send certified 7-day letters</a:t>
            </a:r>
          </a:p>
          <a:p>
            <a:pPr marL="137160" indent="0">
              <a:buNone/>
            </a:pPr>
            <a:r>
              <a:rPr lang="en-US" dirty="0" smtClean="0"/>
              <a:t>3. File a warrant </a:t>
            </a:r>
            <a:r>
              <a:rPr lang="en-US" dirty="0"/>
              <a:t>w</a:t>
            </a:r>
            <a:r>
              <a:rPr lang="en-US" dirty="0" smtClean="0"/>
              <a:t>ith Magistrate’s office</a:t>
            </a:r>
          </a:p>
          <a:p>
            <a:pPr marL="137160" indent="0">
              <a:buNone/>
            </a:pPr>
            <a:r>
              <a:rPr lang="en-US" dirty="0" smtClean="0"/>
              <a:t>4. Preliminary hearing</a:t>
            </a:r>
          </a:p>
          <a:p>
            <a:pPr marL="137160" indent="0">
              <a:buNone/>
            </a:pPr>
            <a:r>
              <a:rPr lang="en-US" dirty="0" smtClean="0"/>
              <a:t>5. Trial</a:t>
            </a:r>
          </a:p>
        </p:txBody>
      </p:sp>
    </p:spTree>
    <p:extLst>
      <p:ext uri="{BB962C8B-B14F-4D97-AF65-F5344CB8AC3E}">
        <p14:creationId xmlns:p14="http://schemas.microsoft.com/office/powerpoint/2010/main" val="3342660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CONTACT DELINQUENT TAXPAYER</a:t>
            </a:r>
            <a:endParaRPr lang="en-US" dirty="0"/>
          </a:p>
        </p:txBody>
      </p:sp>
      <p:sp>
        <p:nvSpPr>
          <p:cNvPr id="3" name="Content Placeholder 2"/>
          <p:cNvSpPr>
            <a:spLocks noGrp="1"/>
          </p:cNvSpPr>
          <p:nvPr>
            <p:ph idx="1"/>
          </p:nvPr>
        </p:nvSpPr>
        <p:spPr/>
        <p:txBody>
          <a:bodyPr/>
          <a:lstStyle/>
          <a:p>
            <a:pPr marL="137160" indent="0">
              <a:buNone/>
            </a:pPr>
            <a:r>
              <a:rPr lang="en-US" dirty="0" smtClean="0"/>
              <a:t>Once a taxpayer is one month behind, they are put on the delinquent list.  The department will try to make contact with them to get it taken care of.</a:t>
            </a:r>
          </a:p>
          <a:p>
            <a:pPr marL="137160" indent="0">
              <a:buNone/>
            </a:pPr>
            <a:endParaRPr lang="en-US" dirty="0"/>
          </a:p>
          <a:p>
            <a:pPr marL="137160" indent="0">
              <a:buNone/>
            </a:pPr>
            <a:r>
              <a:rPr lang="en-US" dirty="0" smtClean="0"/>
              <a:t>Methods of contact</a:t>
            </a:r>
          </a:p>
          <a:p>
            <a:pPr marL="137160" indent="0">
              <a:buNone/>
            </a:pPr>
            <a:r>
              <a:rPr lang="en-US" dirty="0"/>
              <a:t>	</a:t>
            </a:r>
            <a:r>
              <a:rPr lang="en-US" dirty="0" smtClean="0"/>
              <a:t>Phone</a:t>
            </a:r>
          </a:p>
          <a:p>
            <a:pPr marL="137160" indent="0">
              <a:buNone/>
            </a:pPr>
            <a:r>
              <a:rPr lang="en-US" dirty="0"/>
              <a:t>	</a:t>
            </a:r>
            <a:r>
              <a:rPr lang="en-US" dirty="0" smtClean="0"/>
              <a:t>Email</a:t>
            </a:r>
          </a:p>
          <a:p>
            <a:pPr marL="137160" indent="0">
              <a:buNone/>
            </a:pPr>
            <a:r>
              <a:rPr lang="en-US" dirty="0"/>
              <a:t>	</a:t>
            </a:r>
            <a:r>
              <a:rPr lang="en-US" dirty="0" smtClean="0"/>
              <a:t>Visit</a:t>
            </a:r>
            <a:endParaRPr lang="en-US" dirty="0"/>
          </a:p>
        </p:txBody>
      </p:sp>
    </p:spTree>
    <p:extLst>
      <p:ext uri="{BB962C8B-B14F-4D97-AF65-F5344CB8AC3E}">
        <p14:creationId xmlns:p14="http://schemas.microsoft.com/office/powerpoint/2010/main" val="3928122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3008313" cy="1162050"/>
          </a:xfrm>
        </p:spPr>
        <p:txBody>
          <a:bodyPr/>
          <a:lstStyle/>
          <a:p>
            <a:r>
              <a:rPr lang="en-US" dirty="0" smtClean="0"/>
              <a:t>7 DAY LETTER</a:t>
            </a:r>
            <a:endParaRPr lang="en-US" dirty="0"/>
          </a:p>
        </p:txBody>
      </p:sp>
      <p:sp>
        <p:nvSpPr>
          <p:cNvPr id="3" name="Text Placeholder 2"/>
          <p:cNvSpPr>
            <a:spLocks noGrp="1"/>
          </p:cNvSpPr>
          <p:nvPr>
            <p:ph type="body" idx="2"/>
          </p:nvPr>
        </p:nvSpPr>
        <p:spPr/>
        <p:txBody>
          <a:bodyPr>
            <a:normAutofit/>
          </a:bodyPr>
          <a:lstStyle/>
          <a:p>
            <a:r>
              <a:rPr lang="en-US" sz="2400" dirty="0" smtClean="0"/>
              <a:t>Once a taxpayer has been contacted and given a chance to take care of the tax, and has failed to do so, the department will send out a certified 7 day letter</a:t>
            </a:r>
            <a:endParaRPr lang="en-US" sz="2400"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575050" y="412707"/>
            <a:ext cx="5111750" cy="5573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91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FILING A WARRANT</a:t>
            </a:r>
            <a:endParaRPr lang="en-US" dirty="0"/>
          </a:p>
        </p:txBody>
      </p:sp>
      <p:sp>
        <p:nvSpPr>
          <p:cNvPr id="3" name="Text Placeholder 2"/>
          <p:cNvSpPr>
            <a:spLocks noGrp="1"/>
          </p:cNvSpPr>
          <p:nvPr>
            <p:ph type="body" idx="2"/>
          </p:nvPr>
        </p:nvSpPr>
        <p:spPr/>
        <p:txBody>
          <a:bodyPr>
            <a:normAutofit fontScale="92500" lnSpcReduction="10000"/>
          </a:bodyPr>
          <a:lstStyle/>
          <a:p>
            <a:r>
              <a:rPr lang="en-US" sz="2000" dirty="0" smtClean="0"/>
              <a:t>After all attempts to contact a taxpayer has failed,  the department will file a warrant in the Warrant Magistrate’s Office.</a:t>
            </a:r>
          </a:p>
          <a:p>
            <a:endParaRPr lang="en-US" sz="2000" dirty="0"/>
          </a:p>
          <a:p>
            <a:r>
              <a:rPr lang="en-US" sz="2000" dirty="0" smtClean="0"/>
              <a:t>Willful failure to file and/or pay sales tax can either be a felony or misdemeanor.  </a:t>
            </a:r>
          </a:p>
          <a:p>
            <a:endParaRPr lang="en-US" sz="2000" dirty="0" smtClean="0"/>
          </a:p>
          <a:p>
            <a:r>
              <a:rPr lang="en-US" sz="2000" dirty="0" smtClean="0"/>
              <a:t>The department elected to pursue misdemeanor charges via District Court.</a:t>
            </a:r>
            <a:endParaRPr lang="en-US" sz="2000" dirty="0"/>
          </a:p>
        </p:txBody>
      </p:sp>
      <p:pic>
        <p:nvPicPr>
          <p:cNvPr id="1027"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4267200" y="0"/>
            <a:ext cx="4648201"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3207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 SHEET</a:t>
            </a:r>
            <a:endParaRPr lang="en-US" dirty="0"/>
          </a:p>
        </p:txBody>
      </p:sp>
      <p:sp>
        <p:nvSpPr>
          <p:cNvPr id="3" name="Text Placeholder 2"/>
          <p:cNvSpPr>
            <a:spLocks noGrp="1"/>
          </p:cNvSpPr>
          <p:nvPr>
            <p:ph type="body" idx="2"/>
          </p:nvPr>
        </p:nvSpPr>
        <p:spPr/>
        <p:txBody>
          <a:bodyPr>
            <a:noAutofit/>
          </a:bodyPr>
          <a:lstStyle/>
          <a:p>
            <a:r>
              <a:rPr lang="en-US" sz="1600" dirty="0" smtClean="0"/>
              <a:t>This is the charge sheet provided to the warrant magistrate when a warrant is filed.</a:t>
            </a:r>
          </a:p>
          <a:p>
            <a:endParaRPr lang="en-US" sz="1600" dirty="0"/>
          </a:p>
          <a:p>
            <a:r>
              <a:rPr lang="en-US" sz="1600" dirty="0"/>
              <a:t> </a:t>
            </a:r>
            <a:r>
              <a:rPr lang="en-US" sz="1600" dirty="0" smtClean="0"/>
              <a:t>    </a:t>
            </a:r>
            <a:r>
              <a:rPr lang="en-US" sz="1600" dirty="0"/>
              <a:t>T</a:t>
            </a:r>
            <a:r>
              <a:rPr lang="en-US" sz="1600" dirty="0" smtClean="0"/>
              <a:t>he warrant on the taxpayer is filed after all other attempts have been made to collect; so this is used as a last resort.</a:t>
            </a:r>
          </a:p>
          <a:p>
            <a:r>
              <a:rPr lang="en-US" sz="1600" dirty="0"/>
              <a:t> </a:t>
            </a:r>
            <a:r>
              <a:rPr lang="en-US" sz="1600" dirty="0" smtClean="0"/>
              <a:t>    </a:t>
            </a:r>
          </a:p>
          <a:p>
            <a:r>
              <a:rPr lang="en-US" sz="1600" dirty="0"/>
              <a:t> </a:t>
            </a:r>
            <a:r>
              <a:rPr lang="en-US" sz="1600" dirty="0" smtClean="0"/>
              <a:t>    This charge sheet is found on the Madison County </a:t>
            </a:r>
            <a:r>
              <a:rPr lang="en-US" sz="1600" dirty="0"/>
              <a:t>S</a:t>
            </a:r>
            <a:r>
              <a:rPr lang="en-US" sz="1600" dirty="0" smtClean="0"/>
              <a:t>heriff’s </a:t>
            </a:r>
            <a:r>
              <a:rPr lang="en-US" sz="1600" dirty="0"/>
              <a:t>D</a:t>
            </a:r>
            <a:r>
              <a:rPr lang="en-US" sz="1600" dirty="0" smtClean="0"/>
              <a:t>epartment website.</a:t>
            </a:r>
          </a:p>
          <a:p>
            <a:endParaRPr lang="en-US" sz="1600" dirty="0"/>
          </a:p>
          <a:p>
            <a:r>
              <a:rPr lang="en-US" sz="1600" dirty="0" smtClean="0"/>
              <a:t>     Once the warrant has been filed, it is up to our sheriff’s department to serve the taxpayer.  That process can take a few days to several weeks.</a:t>
            </a:r>
            <a:endParaRPr lang="en-US" sz="1600" dirty="0"/>
          </a:p>
        </p:txBody>
      </p:sp>
      <p:pic>
        <p:nvPicPr>
          <p:cNvPr id="2051"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3874837" y="273050"/>
            <a:ext cx="4512176"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1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PRELIMINARY HEARING</a:t>
            </a:r>
            <a:endParaRPr lang="en-US" dirty="0"/>
          </a:p>
        </p:txBody>
      </p:sp>
      <p:sp>
        <p:nvSpPr>
          <p:cNvPr id="7" name="Content Placeholder 6"/>
          <p:cNvSpPr>
            <a:spLocks noGrp="1"/>
          </p:cNvSpPr>
          <p:nvPr>
            <p:ph idx="1"/>
          </p:nvPr>
        </p:nvSpPr>
        <p:spPr/>
        <p:txBody>
          <a:bodyPr/>
          <a:lstStyle/>
          <a:p>
            <a:pPr marL="585216" lvl="1" indent="0">
              <a:buNone/>
            </a:pPr>
            <a:r>
              <a:rPr lang="en-US" dirty="0" smtClean="0"/>
              <a:t>The first court date is the preliminary hearing.  The taxpayer will plead guilty or not guilty.  If they plead guilty, the department can usually go ahead with a plea agreement.  At such time the taxpayer must provide figures for their delinquent periods.  The agreement will consist of supervised probation for 24 months.  Taxpayers will have a monthly meeting with their probation officer to pay an amount set by the probation department.  That fine will include our taxes, fines, court cost and probation fees.  They will also conduct random drug testing.</a:t>
            </a:r>
          </a:p>
          <a:p>
            <a:pPr marL="585216" lvl="1" indent="0">
              <a:buNone/>
            </a:pPr>
            <a:endParaRPr lang="en-US" dirty="0"/>
          </a:p>
        </p:txBody>
      </p:sp>
    </p:spTree>
    <p:extLst>
      <p:ext uri="{BB962C8B-B14F-4D97-AF65-F5344CB8AC3E}">
        <p14:creationId xmlns:p14="http://schemas.microsoft.com/office/powerpoint/2010/main" val="3458850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098550"/>
          </a:xfrm>
        </p:spPr>
        <p:txBody>
          <a:bodyPr>
            <a:normAutofit/>
          </a:bodyPr>
          <a:lstStyle/>
          <a:p>
            <a:pPr algn="ctr"/>
            <a:r>
              <a:rPr lang="en-US" sz="3600" dirty="0" smtClean="0"/>
              <a:t>TRIAL</a:t>
            </a:r>
            <a:endParaRPr lang="en-US" sz="3600" dirty="0"/>
          </a:p>
        </p:txBody>
      </p:sp>
      <p:sp>
        <p:nvSpPr>
          <p:cNvPr id="3" name="Text Placeholder 2"/>
          <p:cNvSpPr>
            <a:spLocks noGrp="1"/>
          </p:cNvSpPr>
          <p:nvPr>
            <p:ph type="body" idx="2"/>
          </p:nvPr>
        </p:nvSpPr>
        <p:spPr/>
        <p:txBody>
          <a:bodyPr>
            <a:normAutofit/>
          </a:bodyPr>
          <a:lstStyle/>
          <a:p>
            <a:r>
              <a:rPr lang="en-US" sz="1800" dirty="0" smtClean="0"/>
              <a:t>If the taxpayer pleads not guilty, the judge will set the case for trial. They may hire an attorney or one may be appointed to them.  Most taxpayers will not require one.  During the trial the department has already told the district attorney that it wants a plea deal.  Typically the department  asks for  2 years supervised probation, but may also ask for community service and/or possible jail time.  </a:t>
            </a:r>
            <a:endParaRPr lang="en-US" sz="1800" dirty="0"/>
          </a:p>
        </p:txBody>
      </p:sp>
      <p:pic>
        <p:nvPicPr>
          <p:cNvPr id="1026"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3863898" y="273050"/>
            <a:ext cx="4534053" cy="585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358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FTA’S</a:t>
            </a:r>
            <a:endParaRPr lang="en-US" dirty="0"/>
          </a:p>
        </p:txBody>
      </p:sp>
      <p:sp>
        <p:nvSpPr>
          <p:cNvPr id="3" name="Content Placeholder 2"/>
          <p:cNvSpPr>
            <a:spLocks noGrp="1"/>
          </p:cNvSpPr>
          <p:nvPr>
            <p:ph idx="1"/>
          </p:nvPr>
        </p:nvSpPr>
        <p:spPr/>
        <p:txBody>
          <a:bodyPr/>
          <a:lstStyle/>
          <a:p>
            <a:r>
              <a:rPr lang="en-US" dirty="0" smtClean="0"/>
              <a:t>If a taxpayer fails to show up for the court date, the judge will issue a FTA warrant.</a:t>
            </a:r>
          </a:p>
          <a:p>
            <a:endParaRPr lang="en-US" dirty="0" smtClean="0"/>
          </a:p>
          <a:p>
            <a:endParaRPr lang="en-US" dirty="0"/>
          </a:p>
          <a:p>
            <a:r>
              <a:rPr lang="en-US" dirty="0" smtClean="0"/>
              <a:t>At this point the taxpayer now will be arrested on this warrant and booked into the Madison County Jail.  </a:t>
            </a:r>
            <a:endParaRPr lang="en-US" dirty="0"/>
          </a:p>
        </p:txBody>
      </p:sp>
    </p:spTree>
    <p:extLst>
      <p:ext uri="{BB962C8B-B14F-4D97-AF65-F5344CB8AC3E}">
        <p14:creationId xmlns:p14="http://schemas.microsoft.com/office/powerpoint/2010/main" val="169875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1262</TotalTime>
  <Words>483</Words>
  <Application>Microsoft Office PowerPoint</Application>
  <PresentationFormat>On-screen Show (4:3)</PresentationFormat>
  <Paragraphs>44</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Apex</vt:lpstr>
      <vt:lpstr>District Court  FOR DELINQUENT Taxpayers</vt:lpstr>
      <vt:lpstr>PROCEDURES FOR DELINQUENTS</vt:lpstr>
      <vt:lpstr>CONTACT DELINQUENT TAXPAYER</vt:lpstr>
      <vt:lpstr>7 DAY LETTER</vt:lpstr>
      <vt:lpstr>FILING A WARRANT</vt:lpstr>
      <vt:lpstr>CHARGE SHEET</vt:lpstr>
      <vt:lpstr>PRELIMINARY HEARING</vt:lpstr>
      <vt:lpstr>TRIAL</vt:lpstr>
      <vt:lpstr>FTA’S</vt:lpstr>
      <vt:lpstr>PowerPoint Presentation</vt:lpstr>
      <vt:lpstr>Amy Beard Revenue Compliance Officer II  Madison County 256-532-3598 abeard@madisoncountyal.gov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Court Procedures For Madison County Taxpayers</dc:title>
  <dc:creator>Amy Beard</dc:creator>
  <cp:lastModifiedBy>Amy Beard</cp:lastModifiedBy>
  <cp:revision>32</cp:revision>
  <cp:lastPrinted>2018-08-06T13:23:00Z</cp:lastPrinted>
  <dcterms:created xsi:type="dcterms:W3CDTF">2018-08-01T14:03:01Z</dcterms:created>
  <dcterms:modified xsi:type="dcterms:W3CDTF">2018-08-10T13:20:41Z</dcterms:modified>
</cp:coreProperties>
</file>