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3"/>
  </p:notesMasterIdLst>
  <p:handoutMasterIdLst>
    <p:handoutMasterId r:id="rId14"/>
  </p:handoutMasterIdLst>
  <p:sldIdLst>
    <p:sldId id="351" r:id="rId2"/>
    <p:sldId id="352" r:id="rId3"/>
    <p:sldId id="353" r:id="rId4"/>
    <p:sldId id="354" r:id="rId5"/>
    <p:sldId id="355" r:id="rId6"/>
    <p:sldId id="356" r:id="rId7"/>
    <p:sldId id="357" r:id="rId8"/>
    <p:sldId id="358" r:id="rId9"/>
    <p:sldId id="360" r:id="rId10"/>
    <p:sldId id="361" r:id="rId11"/>
    <p:sldId id="359" r:id="rId12"/>
  </p:sldIdLst>
  <p:sldSz cx="9144000" cy="6858000" type="screen4x3"/>
  <p:notesSz cx="7315200" cy="96012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CBCEB"/>
    <a:srgbClr val="9E3039"/>
    <a:srgbClr val="3E8B43"/>
    <a:srgbClr val="988642"/>
    <a:srgbClr val="97C19A"/>
    <a:srgbClr val="4E7536"/>
    <a:srgbClr val="165788"/>
    <a:srgbClr val="08402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1446" y="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69920" cy="481727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143587" y="0"/>
            <a:ext cx="3169920" cy="481727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r">
              <a:defRPr sz="1300"/>
            </a:lvl1pPr>
          </a:lstStyle>
          <a:p>
            <a:fld id="{E745ADA3-CC14-4B77-8FDB-CB128B831075}" type="datetimeFigureOut">
              <a:rPr lang="en-US" smtClean="0"/>
              <a:t>8/23/2018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119474"/>
            <a:ext cx="3169920" cy="481726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143587" y="9119474"/>
            <a:ext cx="3169920" cy="481726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r">
              <a:defRPr sz="1300"/>
            </a:lvl1pPr>
          </a:lstStyle>
          <a:p>
            <a:fld id="{E0ABF932-708D-466F-9ADF-E8E7007D61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963214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70238" cy="4810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143375" y="0"/>
            <a:ext cx="3170238" cy="4810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A8DB99B-8E21-47AC-9310-F8EA045B9EB0}" type="datetimeFigureOut">
              <a:rPr lang="en-US" smtClean="0"/>
              <a:t>8/23/2018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497013" y="1200150"/>
            <a:ext cx="4321175" cy="32400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31838" y="4621213"/>
            <a:ext cx="5851525" cy="37798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120188"/>
            <a:ext cx="3170238" cy="4810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143375" y="9120188"/>
            <a:ext cx="3170238" cy="4810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15754B9-542A-4DC5-8376-CC98A2E4AC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95750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A73C20-B866-4514-B81D-2A0069EB2D10}" type="datetimeFigureOut">
              <a:rPr lang="en-US" smtClean="0"/>
              <a:t>8/23/2018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CF5D3B-3A89-4351-A64D-29DD3EC182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28474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A73C20-B866-4514-B81D-2A0069EB2D10}" type="datetimeFigureOut">
              <a:rPr lang="en-US" smtClean="0"/>
              <a:t>8/23/2018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CF5D3B-3A89-4351-A64D-29DD3EC182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58908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A73C20-B866-4514-B81D-2A0069EB2D10}" type="datetimeFigureOut">
              <a:rPr lang="en-US" smtClean="0"/>
              <a:t>8/23/2018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CF5D3B-3A89-4351-A64D-29DD3EC182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69845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A73C20-B866-4514-B81D-2A0069EB2D10}" type="datetimeFigureOut">
              <a:rPr lang="en-US" smtClean="0"/>
              <a:t>8/23/2018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CF5D3B-3A89-4351-A64D-29DD3EC182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27376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A73C20-B866-4514-B81D-2A0069EB2D10}" type="datetimeFigureOut">
              <a:rPr lang="en-US" smtClean="0"/>
              <a:t>8/23/2018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CF5D3B-3A89-4351-A64D-29DD3EC182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29637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A73C20-B866-4514-B81D-2A0069EB2D10}" type="datetimeFigureOut">
              <a:rPr lang="en-US" smtClean="0"/>
              <a:t>8/23/2018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CF5D3B-3A89-4351-A64D-29DD3EC182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15904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A73C20-B866-4514-B81D-2A0069EB2D10}" type="datetimeFigureOut">
              <a:rPr lang="en-US" smtClean="0"/>
              <a:t>8/23/2018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CF5D3B-3A89-4351-A64D-29DD3EC182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47522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A73C20-B866-4514-B81D-2A0069EB2D10}" type="datetimeFigureOut">
              <a:rPr lang="en-US" smtClean="0"/>
              <a:t>8/23/2018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CF5D3B-3A89-4351-A64D-29DD3EC182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59254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A73C20-B866-4514-B81D-2A0069EB2D10}" type="datetimeFigureOut">
              <a:rPr lang="en-US" smtClean="0"/>
              <a:t>8/23/2018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CF5D3B-3A89-4351-A64D-29DD3EC182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75965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A73C20-B866-4514-B81D-2A0069EB2D10}" type="datetimeFigureOut">
              <a:rPr lang="en-US" smtClean="0"/>
              <a:t>8/23/2018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CF5D3B-3A89-4351-A64D-29DD3EC182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64137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A73C20-B866-4514-B81D-2A0069EB2D10}" type="datetimeFigureOut">
              <a:rPr lang="en-US" smtClean="0"/>
              <a:t>8/23/2018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CF5D3B-3A89-4351-A64D-29DD3EC182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96759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A73C20-B866-4514-B81D-2A0069EB2D10}" type="datetimeFigureOut">
              <a:rPr lang="en-US" smtClean="0"/>
              <a:t>8/23/2018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CF5D3B-3A89-4351-A64D-29DD3EC182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62522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2046247" y="6267360"/>
            <a:ext cx="3609709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500" dirty="0" smtClean="0">
                <a:solidFill>
                  <a:srgbClr val="3E8B43"/>
                </a:solidFill>
                <a:latin typeface="Book Antiqua" panose="02040602050305030304" pitchFamily="18" charset="0"/>
              </a:rPr>
              <a:t>#67Celebrate90</a:t>
            </a:r>
            <a:endParaRPr lang="en-US" sz="1500" dirty="0">
              <a:solidFill>
                <a:srgbClr val="3E8B43"/>
              </a:solidFill>
              <a:latin typeface="Book Antiqua" panose="02040602050305030304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02552" y="361615"/>
            <a:ext cx="8475564" cy="44781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300" dirty="0" smtClean="0">
              <a:solidFill>
                <a:srgbClr val="3E8B43"/>
              </a:solidFill>
              <a:latin typeface="Edwardian Script ITC" panose="030303020407070D0804" pitchFamily="66" charset="0"/>
            </a:endParaRPr>
          </a:p>
          <a:p>
            <a:pPr algn="ctr"/>
            <a:r>
              <a:rPr lang="en-US" sz="9600" dirty="0" smtClean="0">
                <a:solidFill>
                  <a:srgbClr val="3E8B43"/>
                </a:solidFill>
                <a:latin typeface="Edwardian Script ITC" panose="030303020407070D0804" pitchFamily="66" charset="0"/>
              </a:rPr>
              <a:t>New Administrators:</a:t>
            </a:r>
          </a:p>
          <a:p>
            <a:pPr algn="ctr"/>
            <a:r>
              <a:rPr lang="en-US" sz="6300" dirty="0" smtClean="0">
                <a:solidFill>
                  <a:srgbClr val="3E8B43"/>
                </a:solidFill>
                <a:latin typeface="Castellar" panose="020A0402060406010301" pitchFamily="18" charset="0"/>
              </a:rPr>
              <a:t>Utilizing the ACCA</a:t>
            </a:r>
            <a:endParaRPr lang="en-US" sz="6300" dirty="0">
              <a:solidFill>
                <a:srgbClr val="3E8B43"/>
              </a:solidFill>
              <a:latin typeface="Castellar" panose="020A0402060406010301" pitchFamily="18" charset="0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27159" y="34119"/>
            <a:ext cx="9069074" cy="6779526"/>
          </a:xfrm>
          <a:prstGeom prst="rect">
            <a:avLst/>
          </a:prstGeom>
          <a:noFill/>
          <a:ln w="9525" cmpd="dbl">
            <a:solidFill>
              <a:srgbClr val="988642"/>
            </a:solidFill>
            <a:prstDash val="lgDashDot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9" name="Picture 1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62039" y="5491051"/>
            <a:ext cx="1864372" cy="1278152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0698" y="6295116"/>
            <a:ext cx="252064" cy="252064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7362" y="6297295"/>
            <a:ext cx="252221" cy="252221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4026" y="6296283"/>
            <a:ext cx="252221" cy="252221"/>
          </a:xfrm>
          <a:prstGeom prst="rect">
            <a:avLst/>
          </a:prstGeom>
        </p:spPr>
      </p:pic>
      <p:sp>
        <p:nvSpPr>
          <p:cNvPr id="30" name="Rectangle 29"/>
          <p:cNvSpPr/>
          <p:nvPr/>
        </p:nvSpPr>
        <p:spPr>
          <a:xfrm>
            <a:off x="63371" y="66340"/>
            <a:ext cx="9005235" cy="6716267"/>
          </a:xfrm>
          <a:prstGeom prst="rect">
            <a:avLst/>
          </a:prstGeom>
          <a:noFill/>
          <a:ln w="19050">
            <a:solidFill>
              <a:srgbClr val="98864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988642"/>
              </a:solidFill>
            </a:endParaRPr>
          </a:p>
        </p:txBody>
      </p:sp>
      <p:sp>
        <p:nvSpPr>
          <p:cNvPr id="31" name="Snip Diagonal Corner Rectangle 30"/>
          <p:cNvSpPr/>
          <p:nvPr/>
        </p:nvSpPr>
        <p:spPr>
          <a:xfrm>
            <a:off x="102552" y="98946"/>
            <a:ext cx="8925442" cy="6646459"/>
          </a:xfrm>
          <a:prstGeom prst="snip2DiagRect">
            <a:avLst/>
          </a:prstGeom>
          <a:noFill/>
          <a:ln w="9525">
            <a:solidFill>
              <a:srgbClr val="988642"/>
            </a:solidFill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Isosceles Triangle 31"/>
          <p:cNvSpPr/>
          <p:nvPr/>
        </p:nvSpPr>
        <p:spPr>
          <a:xfrm rot="2708886">
            <a:off x="8053308" y="-1581"/>
            <a:ext cx="1441021" cy="726393"/>
          </a:xfrm>
          <a:prstGeom prst="triangle">
            <a:avLst/>
          </a:prstGeom>
          <a:pattFill prst="pct20">
            <a:fgClr>
              <a:srgbClr val="97C19A"/>
            </a:fgClr>
            <a:bgClr>
              <a:srgbClr val="3E8B43"/>
            </a:bgClr>
          </a:pattFill>
          <a:ln w="9525">
            <a:solidFill>
              <a:srgbClr val="988642"/>
            </a:solidFill>
          </a:ln>
          <a:effectLst>
            <a:outerShdw blurRad="50800" dist="38100" dir="5400000" algn="t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Isosceles Triangle 32"/>
          <p:cNvSpPr/>
          <p:nvPr/>
        </p:nvSpPr>
        <p:spPr>
          <a:xfrm rot="13514796">
            <a:off x="-365309" y="6116830"/>
            <a:ext cx="1441021" cy="726393"/>
          </a:xfrm>
          <a:prstGeom prst="triangle">
            <a:avLst/>
          </a:prstGeom>
          <a:pattFill prst="pct20">
            <a:fgClr>
              <a:srgbClr val="97C19A"/>
            </a:fgClr>
            <a:bgClr>
              <a:srgbClr val="3E8B43"/>
            </a:bgClr>
          </a:pattFill>
          <a:ln w="9525">
            <a:solidFill>
              <a:srgbClr val="988642"/>
            </a:solidFill>
          </a:ln>
          <a:effectLst>
            <a:outerShdw blurRad="50800" dist="38100" dir="16200000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Isosceles Triangle 34"/>
          <p:cNvSpPr/>
          <p:nvPr/>
        </p:nvSpPr>
        <p:spPr>
          <a:xfrm rot="18927568">
            <a:off x="14041" y="115239"/>
            <a:ext cx="377539" cy="190311"/>
          </a:xfrm>
          <a:prstGeom prst="triangle">
            <a:avLst/>
          </a:prstGeom>
          <a:pattFill prst="pct20">
            <a:fgClr>
              <a:srgbClr val="988642"/>
            </a:fgClr>
            <a:bgClr>
              <a:srgbClr val="97C19A"/>
            </a:bgClr>
          </a:pattFill>
          <a:ln w="6350">
            <a:solidFill>
              <a:srgbClr val="988642"/>
            </a:solidFill>
          </a:ln>
          <a:effectLst>
            <a:outerShdw blurRad="50800" dist="38100" dir="5400000" algn="t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Isosceles Triangle 35"/>
          <p:cNvSpPr/>
          <p:nvPr/>
        </p:nvSpPr>
        <p:spPr>
          <a:xfrm rot="8169627">
            <a:off x="8737642" y="6560322"/>
            <a:ext cx="377539" cy="190311"/>
          </a:xfrm>
          <a:prstGeom prst="triangle">
            <a:avLst/>
          </a:prstGeom>
          <a:pattFill prst="pct20">
            <a:fgClr>
              <a:srgbClr val="988642"/>
            </a:fgClr>
            <a:bgClr>
              <a:srgbClr val="97C19A"/>
            </a:bgClr>
          </a:pattFill>
          <a:ln w="6350">
            <a:solidFill>
              <a:srgbClr val="988642"/>
            </a:solidFill>
          </a:ln>
          <a:effectLst>
            <a:outerShdw blurRad="50800" dist="38100" dir="10800000" algn="r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34725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2046247" y="6267360"/>
            <a:ext cx="3609709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500" dirty="0" smtClean="0">
                <a:solidFill>
                  <a:srgbClr val="3E8B43"/>
                </a:solidFill>
                <a:latin typeface="Book Antiqua" panose="02040602050305030304" pitchFamily="18" charset="0"/>
              </a:rPr>
              <a:t>#67Celebrate90</a:t>
            </a:r>
            <a:endParaRPr lang="en-US" sz="1500" dirty="0">
              <a:solidFill>
                <a:srgbClr val="3E8B43"/>
              </a:solidFill>
              <a:latin typeface="Book Antiqua" panose="02040602050305030304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23914" y="339278"/>
            <a:ext cx="8475564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300" u="sng" dirty="0" smtClean="0">
                <a:solidFill>
                  <a:srgbClr val="3E8B4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Publications</a:t>
            </a:r>
          </a:p>
          <a:p>
            <a:pPr algn="ctr"/>
            <a:endParaRPr lang="en-US" sz="6300" dirty="0" smtClean="0">
              <a:solidFill>
                <a:srgbClr val="3E8B4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 i="1" dirty="0" smtClean="0">
                <a:solidFill>
                  <a:srgbClr val="3E8B4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County Commission </a:t>
            </a:r>
            <a:r>
              <a:rPr lang="en-US" sz="3600" dirty="0" smtClean="0">
                <a:solidFill>
                  <a:srgbClr val="3E8B4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Magazine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 dirty="0" smtClean="0">
                <a:solidFill>
                  <a:srgbClr val="3E8B4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Studies and Research 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 dirty="0" smtClean="0">
                <a:solidFill>
                  <a:srgbClr val="3E8B4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Press Releases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 dirty="0" smtClean="0">
                <a:solidFill>
                  <a:srgbClr val="3E8B4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Directories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 smtClean="0">
                <a:solidFill>
                  <a:srgbClr val="3E8B4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Legislative Overviews</a:t>
            </a:r>
            <a:endParaRPr lang="en-US" sz="3600" dirty="0" smtClean="0">
              <a:solidFill>
                <a:srgbClr val="3E8B4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27159" y="34119"/>
            <a:ext cx="9069074" cy="6779526"/>
          </a:xfrm>
          <a:prstGeom prst="rect">
            <a:avLst/>
          </a:prstGeom>
          <a:noFill/>
          <a:ln w="9525" cmpd="dbl">
            <a:solidFill>
              <a:srgbClr val="988642"/>
            </a:solidFill>
            <a:prstDash val="lgDashDot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9" name="Picture 1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62039" y="5491051"/>
            <a:ext cx="1864372" cy="1278152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0698" y="6295116"/>
            <a:ext cx="252064" cy="252064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7362" y="6297295"/>
            <a:ext cx="252221" cy="252221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4026" y="6296283"/>
            <a:ext cx="252221" cy="252221"/>
          </a:xfrm>
          <a:prstGeom prst="rect">
            <a:avLst/>
          </a:prstGeom>
        </p:spPr>
      </p:pic>
      <p:sp>
        <p:nvSpPr>
          <p:cNvPr id="30" name="Rectangle 29"/>
          <p:cNvSpPr/>
          <p:nvPr/>
        </p:nvSpPr>
        <p:spPr>
          <a:xfrm>
            <a:off x="63371" y="66340"/>
            <a:ext cx="9005235" cy="6716267"/>
          </a:xfrm>
          <a:prstGeom prst="rect">
            <a:avLst/>
          </a:prstGeom>
          <a:noFill/>
          <a:ln w="19050">
            <a:solidFill>
              <a:srgbClr val="98864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988642"/>
              </a:solidFill>
            </a:endParaRPr>
          </a:p>
        </p:txBody>
      </p:sp>
      <p:sp>
        <p:nvSpPr>
          <p:cNvPr id="31" name="Snip Diagonal Corner Rectangle 30"/>
          <p:cNvSpPr/>
          <p:nvPr/>
        </p:nvSpPr>
        <p:spPr>
          <a:xfrm>
            <a:off x="102552" y="98946"/>
            <a:ext cx="8925442" cy="6646459"/>
          </a:xfrm>
          <a:prstGeom prst="snip2DiagRect">
            <a:avLst/>
          </a:prstGeom>
          <a:noFill/>
          <a:ln w="9525">
            <a:solidFill>
              <a:srgbClr val="988642"/>
            </a:solidFill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Isosceles Triangle 31"/>
          <p:cNvSpPr/>
          <p:nvPr/>
        </p:nvSpPr>
        <p:spPr>
          <a:xfrm rot="2708886">
            <a:off x="8053308" y="-1581"/>
            <a:ext cx="1441021" cy="726393"/>
          </a:xfrm>
          <a:prstGeom prst="triangle">
            <a:avLst/>
          </a:prstGeom>
          <a:pattFill prst="pct20">
            <a:fgClr>
              <a:srgbClr val="97C19A"/>
            </a:fgClr>
            <a:bgClr>
              <a:srgbClr val="3E8B43"/>
            </a:bgClr>
          </a:pattFill>
          <a:ln w="9525">
            <a:solidFill>
              <a:srgbClr val="988642"/>
            </a:solidFill>
          </a:ln>
          <a:effectLst>
            <a:outerShdw blurRad="50800" dist="38100" dir="5400000" algn="t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Isosceles Triangle 32"/>
          <p:cNvSpPr/>
          <p:nvPr/>
        </p:nvSpPr>
        <p:spPr>
          <a:xfrm rot="13514796">
            <a:off x="-365309" y="6116830"/>
            <a:ext cx="1441021" cy="726393"/>
          </a:xfrm>
          <a:prstGeom prst="triangle">
            <a:avLst/>
          </a:prstGeom>
          <a:pattFill prst="pct20">
            <a:fgClr>
              <a:srgbClr val="97C19A"/>
            </a:fgClr>
            <a:bgClr>
              <a:srgbClr val="3E8B43"/>
            </a:bgClr>
          </a:pattFill>
          <a:ln w="9525">
            <a:solidFill>
              <a:srgbClr val="988642"/>
            </a:solidFill>
          </a:ln>
          <a:effectLst>
            <a:outerShdw blurRad="50800" dist="38100" dir="16200000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Isosceles Triangle 34"/>
          <p:cNvSpPr/>
          <p:nvPr/>
        </p:nvSpPr>
        <p:spPr>
          <a:xfrm rot="18927568">
            <a:off x="14041" y="115239"/>
            <a:ext cx="377539" cy="190311"/>
          </a:xfrm>
          <a:prstGeom prst="triangle">
            <a:avLst/>
          </a:prstGeom>
          <a:pattFill prst="pct20">
            <a:fgClr>
              <a:srgbClr val="988642"/>
            </a:fgClr>
            <a:bgClr>
              <a:srgbClr val="97C19A"/>
            </a:bgClr>
          </a:pattFill>
          <a:ln w="6350">
            <a:solidFill>
              <a:srgbClr val="988642"/>
            </a:solidFill>
          </a:ln>
          <a:effectLst>
            <a:outerShdw blurRad="50800" dist="38100" dir="5400000" algn="t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Isosceles Triangle 35"/>
          <p:cNvSpPr/>
          <p:nvPr/>
        </p:nvSpPr>
        <p:spPr>
          <a:xfrm rot="8169627">
            <a:off x="8737642" y="6560322"/>
            <a:ext cx="377539" cy="190311"/>
          </a:xfrm>
          <a:prstGeom prst="triangle">
            <a:avLst/>
          </a:prstGeom>
          <a:pattFill prst="pct20">
            <a:fgClr>
              <a:srgbClr val="988642"/>
            </a:fgClr>
            <a:bgClr>
              <a:srgbClr val="97C19A"/>
            </a:bgClr>
          </a:pattFill>
          <a:ln w="6350">
            <a:solidFill>
              <a:srgbClr val="988642"/>
            </a:solidFill>
          </a:ln>
          <a:effectLst>
            <a:outerShdw blurRad="50800" dist="38100" dir="10800000" algn="r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35503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2046247" y="6267360"/>
            <a:ext cx="3609709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500" dirty="0" smtClean="0">
                <a:solidFill>
                  <a:srgbClr val="3E8B43"/>
                </a:solidFill>
                <a:latin typeface="Book Antiqua" panose="02040602050305030304" pitchFamily="18" charset="0"/>
              </a:rPr>
              <a:t>#67Celebrate90</a:t>
            </a:r>
            <a:endParaRPr lang="en-US" sz="1500" dirty="0">
              <a:solidFill>
                <a:srgbClr val="3E8B43"/>
              </a:solidFill>
              <a:latin typeface="Book Antiqua" panose="02040602050305030304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23914" y="339278"/>
            <a:ext cx="8475564" cy="30008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300" u="sng" dirty="0" smtClean="0">
                <a:solidFill>
                  <a:srgbClr val="3E8B4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Wrap Up</a:t>
            </a:r>
            <a:endParaRPr lang="en-US" sz="6300" dirty="0">
              <a:solidFill>
                <a:srgbClr val="3E8B4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6300" u="sng" dirty="0" smtClean="0">
              <a:solidFill>
                <a:srgbClr val="3E8B4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6300" dirty="0" smtClean="0">
                <a:solidFill>
                  <a:srgbClr val="3E8B4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Don’t get left behind!</a:t>
            </a:r>
          </a:p>
        </p:txBody>
      </p:sp>
      <p:sp>
        <p:nvSpPr>
          <p:cNvPr id="18" name="Rectangle 17"/>
          <p:cNvSpPr/>
          <p:nvPr/>
        </p:nvSpPr>
        <p:spPr>
          <a:xfrm>
            <a:off x="27159" y="34119"/>
            <a:ext cx="9069074" cy="6779526"/>
          </a:xfrm>
          <a:prstGeom prst="rect">
            <a:avLst/>
          </a:prstGeom>
          <a:noFill/>
          <a:ln w="9525" cmpd="dbl">
            <a:solidFill>
              <a:srgbClr val="988642"/>
            </a:solidFill>
            <a:prstDash val="lgDashDot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9" name="Picture 1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62039" y="5491051"/>
            <a:ext cx="1864372" cy="1278152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0698" y="6295116"/>
            <a:ext cx="252064" cy="252064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7362" y="6297295"/>
            <a:ext cx="252221" cy="252221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4026" y="6296283"/>
            <a:ext cx="252221" cy="252221"/>
          </a:xfrm>
          <a:prstGeom prst="rect">
            <a:avLst/>
          </a:prstGeom>
        </p:spPr>
      </p:pic>
      <p:sp>
        <p:nvSpPr>
          <p:cNvPr id="30" name="Rectangle 29"/>
          <p:cNvSpPr/>
          <p:nvPr/>
        </p:nvSpPr>
        <p:spPr>
          <a:xfrm>
            <a:off x="63371" y="66340"/>
            <a:ext cx="9005235" cy="6716267"/>
          </a:xfrm>
          <a:prstGeom prst="rect">
            <a:avLst/>
          </a:prstGeom>
          <a:noFill/>
          <a:ln w="19050">
            <a:solidFill>
              <a:srgbClr val="98864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988642"/>
              </a:solidFill>
            </a:endParaRPr>
          </a:p>
        </p:txBody>
      </p:sp>
      <p:sp>
        <p:nvSpPr>
          <p:cNvPr id="31" name="Snip Diagonal Corner Rectangle 30"/>
          <p:cNvSpPr/>
          <p:nvPr/>
        </p:nvSpPr>
        <p:spPr>
          <a:xfrm>
            <a:off x="102552" y="98946"/>
            <a:ext cx="8925442" cy="6646459"/>
          </a:xfrm>
          <a:prstGeom prst="snip2DiagRect">
            <a:avLst/>
          </a:prstGeom>
          <a:noFill/>
          <a:ln w="9525">
            <a:solidFill>
              <a:srgbClr val="988642"/>
            </a:solidFill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Isosceles Triangle 31"/>
          <p:cNvSpPr/>
          <p:nvPr/>
        </p:nvSpPr>
        <p:spPr>
          <a:xfrm rot="2708886">
            <a:off x="8053308" y="-1581"/>
            <a:ext cx="1441021" cy="726393"/>
          </a:xfrm>
          <a:prstGeom prst="triangle">
            <a:avLst/>
          </a:prstGeom>
          <a:pattFill prst="pct20">
            <a:fgClr>
              <a:srgbClr val="97C19A"/>
            </a:fgClr>
            <a:bgClr>
              <a:srgbClr val="3E8B43"/>
            </a:bgClr>
          </a:pattFill>
          <a:ln w="9525">
            <a:solidFill>
              <a:srgbClr val="988642"/>
            </a:solidFill>
          </a:ln>
          <a:effectLst>
            <a:outerShdw blurRad="50800" dist="38100" dir="5400000" algn="t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Isosceles Triangle 32"/>
          <p:cNvSpPr/>
          <p:nvPr/>
        </p:nvSpPr>
        <p:spPr>
          <a:xfrm rot="13514796">
            <a:off x="-365309" y="6116830"/>
            <a:ext cx="1441021" cy="726393"/>
          </a:xfrm>
          <a:prstGeom prst="triangle">
            <a:avLst/>
          </a:prstGeom>
          <a:pattFill prst="pct20">
            <a:fgClr>
              <a:srgbClr val="97C19A"/>
            </a:fgClr>
            <a:bgClr>
              <a:srgbClr val="3E8B43"/>
            </a:bgClr>
          </a:pattFill>
          <a:ln w="9525">
            <a:solidFill>
              <a:srgbClr val="988642"/>
            </a:solidFill>
          </a:ln>
          <a:effectLst>
            <a:outerShdw blurRad="50800" dist="38100" dir="16200000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Isosceles Triangle 34"/>
          <p:cNvSpPr/>
          <p:nvPr/>
        </p:nvSpPr>
        <p:spPr>
          <a:xfrm rot="18927568">
            <a:off x="14041" y="115239"/>
            <a:ext cx="377539" cy="190311"/>
          </a:xfrm>
          <a:prstGeom prst="triangle">
            <a:avLst/>
          </a:prstGeom>
          <a:pattFill prst="pct20">
            <a:fgClr>
              <a:srgbClr val="988642"/>
            </a:fgClr>
            <a:bgClr>
              <a:srgbClr val="97C19A"/>
            </a:bgClr>
          </a:pattFill>
          <a:ln w="6350">
            <a:solidFill>
              <a:srgbClr val="988642"/>
            </a:solidFill>
          </a:ln>
          <a:effectLst>
            <a:outerShdw blurRad="50800" dist="38100" dir="5400000" algn="t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Isosceles Triangle 35"/>
          <p:cNvSpPr/>
          <p:nvPr/>
        </p:nvSpPr>
        <p:spPr>
          <a:xfrm rot="8169627">
            <a:off x="8737642" y="6560322"/>
            <a:ext cx="377539" cy="190311"/>
          </a:xfrm>
          <a:prstGeom prst="triangle">
            <a:avLst/>
          </a:prstGeom>
          <a:pattFill prst="pct20">
            <a:fgClr>
              <a:srgbClr val="988642"/>
            </a:fgClr>
            <a:bgClr>
              <a:srgbClr val="97C19A"/>
            </a:bgClr>
          </a:pattFill>
          <a:ln w="6350">
            <a:solidFill>
              <a:srgbClr val="988642"/>
            </a:solidFill>
          </a:ln>
          <a:effectLst>
            <a:outerShdw blurRad="50800" dist="38100" dir="10800000" algn="r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08326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2046247" y="6267360"/>
            <a:ext cx="3609709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500" dirty="0" smtClean="0">
                <a:solidFill>
                  <a:srgbClr val="3E8B43"/>
                </a:solidFill>
                <a:latin typeface="Book Antiqua" panose="02040602050305030304" pitchFamily="18" charset="0"/>
              </a:rPr>
              <a:t>#67Celebrate90</a:t>
            </a:r>
            <a:endParaRPr lang="en-US" sz="1500" dirty="0">
              <a:solidFill>
                <a:srgbClr val="3E8B43"/>
              </a:solidFill>
              <a:latin typeface="Book Antiqua" panose="02040602050305030304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23914" y="339278"/>
            <a:ext cx="8475564" cy="54168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300" u="sng" dirty="0" smtClean="0">
                <a:solidFill>
                  <a:srgbClr val="3E8B4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Who is the ACCA?</a:t>
            </a:r>
            <a:br>
              <a:rPr lang="en-US" sz="6300" u="sng" dirty="0" smtClean="0">
                <a:solidFill>
                  <a:srgbClr val="3E8B43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US" sz="6300" dirty="0" smtClean="0">
              <a:solidFill>
                <a:srgbClr val="3E8B4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4400" dirty="0" smtClean="0">
                <a:solidFill>
                  <a:srgbClr val="3E8B4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Formed in 1929 to serve as an educational, technical, legal, legislative, and public policy resource for Alabama’s 67 counties. </a:t>
            </a:r>
            <a:endParaRPr lang="en-US" sz="4400" dirty="0">
              <a:solidFill>
                <a:srgbClr val="3E8B4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27159" y="34119"/>
            <a:ext cx="9069074" cy="6779526"/>
          </a:xfrm>
          <a:prstGeom prst="rect">
            <a:avLst/>
          </a:prstGeom>
          <a:noFill/>
          <a:ln w="9525" cmpd="dbl">
            <a:solidFill>
              <a:srgbClr val="988642"/>
            </a:solidFill>
            <a:prstDash val="lgDashDot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9" name="Picture 1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62039" y="5491051"/>
            <a:ext cx="1864372" cy="1278152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0698" y="6295116"/>
            <a:ext cx="252064" cy="252064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7362" y="6297295"/>
            <a:ext cx="252221" cy="252221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4026" y="6296283"/>
            <a:ext cx="252221" cy="252221"/>
          </a:xfrm>
          <a:prstGeom prst="rect">
            <a:avLst/>
          </a:prstGeom>
        </p:spPr>
      </p:pic>
      <p:sp>
        <p:nvSpPr>
          <p:cNvPr id="30" name="Rectangle 29"/>
          <p:cNvSpPr/>
          <p:nvPr/>
        </p:nvSpPr>
        <p:spPr>
          <a:xfrm>
            <a:off x="63371" y="66340"/>
            <a:ext cx="9005235" cy="6716267"/>
          </a:xfrm>
          <a:prstGeom prst="rect">
            <a:avLst/>
          </a:prstGeom>
          <a:noFill/>
          <a:ln w="19050">
            <a:solidFill>
              <a:srgbClr val="98864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988642"/>
              </a:solidFill>
            </a:endParaRPr>
          </a:p>
        </p:txBody>
      </p:sp>
      <p:sp>
        <p:nvSpPr>
          <p:cNvPr id="31" name="Snip Diagonal Corner Rectangle 30"/>
          <p:cNvSpPr/>
          <p:nvPr/>
        </p:nvSpPr>
        <p:spPr>
          <a:xfrm>
            <a:off x="102552" y="98946"/>
            <a:ext cx="8925442" cy="6646459"/>
          </a:xfrm>
          <a:prstGeom prst="snip2DiagRect">
            <a:avLst/>
          </a:prstGeom>
          <a:noFill/>
          <a:ln w="9525">
            <a:solidFill>
              <a:srgbClr val="988642"/>
            </a:solidFill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Isosceles Triangle 31"/>
          <p:cNvSpPr/>
          <p:nvPr/>
        </p:nvSpPr>
        <p:spPr>
          <a:xfrm rot="2708886">
            <a:off x="8053308" y="-1581"/>
            <a:ext cx="1441021" cy="726393"/>
          </a:xfrm>
          <a:prstGeom prst="triangle">
            <a:avLst/>
          </a:prstGeom>
          <a:pattFill prst="pct20">
            <a:fgClr>
              <a:srgbClr val="97C19A"/>
            </a:fgClr>
            <a:bgClr>
              <a:srgbClr val="3E8B43"/>
            </a:bgClr>
          </a:pattFill>
          <a:ln w="9525">
            <a:solidFill>
              <a:srgbClr val="988642"/>
            </a:solidFill>
          </a:ln>
          <a:effectLst>
            <a:outerShdw blurRad="50800" dist="38100" dir="5400000" algn="t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Isosceles Triangle 32"/>
          <p:cNvSpPr/>
          <p:nvPr/>
        </p:nvSpPr>
        <p:spPr>
          <a:xfrm rot="13514796">
            <a:off x="-365309" y="6116830"/>
            <a:ext cx="1441021" cy="726393"/>
          </a:xfrm>
          <a:prstGeom prst="triangle">
            <a:avLst/>
          </a:prstGeom>
          <a:pattFill prst="pct20">
            <a:fgClr>
              <a:srgbClr val="97C19A"/>
            </a:fgClr>
            <a:bgClr>
              <a:srgbClr val="3E8B43"/>
            </a:bgClr>
          </a:pattFill>
          <a:ln w="9525">
            <a:solidFill>
              <a:srgbClr val="988642"/>
            </a:solidFill>
          </a:ln>
          <a:effectLst>
            <a:outerShdw blurRad="50800" dist="38100" dir="16200000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Isosceles Triangle 34"/>
          <p:cNvSpPr/>
          <p:nvPr/>
        </p:nvSpPr>
        <p:spPr>
          <a:xfrm rot="18927568">
            <a:off x="14041" y="115239"/>
            <a:ext cx="377539" cy="190311"/>
          </a:xfrm>
          <a:prstGeom prst="triangle">
            <a:avLst/>
          </a:prstGeom>
          <a:pattFill prst="pct20">
            <a:fgClr>
              <a:srgbClr val="988642"/>
            </a:fgClr>
            <a:bgClr>
              <a:srgbClr val="97C19A"/>
            </a:bgClr>
          </a:pattFill>
          <a:ln w="6350">
            <a:solidFill>
              <a:srgbClr val="988642"/>
            </a:solidFill>
          </a:ln>
          <a:effectLst>
            <a:outerShdw blurRad="50800" dist="38100" dir="5400000" algn="t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Isosceles Triangle 35"/>
          <p:cNvSpPr/>
          <p:nvPr/>
        </p:nvSpPr>
        <p:spPr>
          <a:xfrm rot="8169627">
            <a:off x="8737642" y="6560322"/>
            <a:ext cx="377539" cy="190311"/>
          </a:xfrm>
          <a:prstGeom prst="triangle">
            <a:avLst/>
          </a:prstGeom>
          <a:pattFill prst="pct20">
            <a:fgClr>
              <a:srgbClr val="988642"/>
            </a:fgClr>
            <a:bgClr>
              <a:srgbClr val="97C19A"/>
            </a:bgClr>
          </a:pattFill>
          <a:ln w="6350">
            <a:solidFill>
              <a:srgbClr val="988642"/>
            </a:solidFill>
          </a:ln>
          <a:effectLst>
            <a:outerShdw blurRad="50800" dist="38100" dir="10800000" algn="r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44256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2046247" y="6267360"/>
            <a:ext cx="3609709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500" dirty="0" smtClean="0">
                <a:solidFill>
                  <a:srgbClr val="3E8B43"/>
                </a:solidFill>
                <a:latin typeface="Book Antiqua" panose="02040602050305030304" pitchFamily="18" charset="0"/>
              </a:rPr>
              <a:t>#67Celebrate90</a:t>
            </a:r>
            <a:endParaRPr lang="en-US" sz="1500" dirty="0">
              <a:solidFill>
                <a:srgbClr val="3E8B43"/>
              </a:solidFill>
              <a:latin typeface="Book Antiqua" panose="02040602050305030304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23914" y="339278"/>
            <a:ext cx="8475564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300" u="sng" dirty="0" smtClean="0">
                <a:solidFill>
                  <a:srgbClr val="3E8B4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Policy</a:t>
            </a:r>
          </a:p>
          <a:p>
            <a:pPr algn="ctr"/>
            <a:endParaRPr lang="en-US" sz="6300" dirty="0" smtClean="0">
              <a:solidFill>
                <a:srgbClr val="3E8B4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600" dirty="0" smtClean="0">
                <a:solidFill>
                  <a:srgbClr val="3E8B4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Represent the interest of county government before the legislature</a:t>
            </a:r>
          </a:p>
          <a:p>
            <a:pPr marL="1028700" lvl="1" indent="-571500">
              <a:buFont typeface="Arial" panose="020B0604020202020204" pitchFamily="34" charset="0"/>
              <a:buChar char="•"/>
            </a:pPr>
            <a:r>
              <a:rPr lang="en-US" sz="3600" dirty="0" smtClean="0">
                <a:solidFill>
                  <a:srgbClr val="3E8B4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counties decide what goes in the County Platform</a:t>
            </a:r>
            <a:endParaRPr lang="en-US" sz="3600" dirty="0">
              <a:solidFill>
                <a:srgbClr val="3E8B4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27159" y="34119"/>
            <a:ext cx="9069074" cy="6779526"/>
          </a:xfrm>
          <a:prstGeom prst="rect">
            <a:avLst/>
          </a:prstGeom>
          <a:noFill/>
          <a:ln w="9525" cmpd="dbl">
            <a:solidFill>
              <a:srgbClr val="988642"/>
            </a:solidFill>
            <a:prstDash val="lgDashDot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9" name="Picture 1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62039" y="5491051"/>
            <a:ext cx="1864372" cy="1278152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0698" y="6295116"/>
            <a:ext cx="252064" cy="252064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7362" y="6297295"/>
            <a:ext cx="252221" cy="252221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4026" y="6296283"/>
            <a:ext cx="252221" cy="252221"/>
          </a:xfrm>
          <a:prstGeom prst="rect">
            <a:avLst/>
          </a:prstGeom>
        </p:spPr>
      </p:pic>
      <p:sp>
        <p:nvSpPr>
          <p:cNvPr id="30" name="Rectangle 29"/>
          <p:cNvSpPr/>
          <p:nvPr/>
        </p:nvSpPr>
        <p:spPr>
          <a:xfrm>
            <a:off x="63371" y="66340"/>
            <a:ext cx="9005235" cy="6716267"/>
          </a:xfrm>
          <a:prstGeom prst="rect">
            <a:avLst/>
          </a:prstGeom>
          <a:noFill/>
          <a:ln w="19050">
            <a:solidFill>
              <a:srgbClr val="98864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988642"/>
              </a:solidFill>
            </a:endParaRPr>
          </a:p>
        </p:txBody>
      </p:sp>
      <p:sp>
        <p:nvSpPr>
          <p:cNvPr id="31" name="Snip Diagonal Corner Rectangle 30"/>
          <p:cNvSpPr/>
          <p:nvPr/>
        </p:nvSpPr>
        <p:spPr>
          <a:xfrm>
            <a:off x="102552" y="98946"/>
            <a:ext cx="8925442" cy="6646459"/>
          </a:xfrm>
          <a:prstGeom prst="snip2DiagRect">
            <a:avLst/>
          </a:prstGeom>
          <a:noFill/>
          <a:ln w="9525">
            <a:solidFill>
              <a:srgbClr val="988642"/>
            </a:solidFill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Isosceles Triangle 31"/>
          <p:cNvSpPr/>
          <p:nvPr/>
        </p:nvSpPr>
        <p:spPr>
          <a:xfrm rot="2708886">
            <a:off x="8053308" y="-1581"/>
            <a:ext cx="1441021" cy="726393"/>
          </a:xfrm>
          <a:prstGeom prst="triangle">
            <a:avLst/>
          </a:prstGeom>
          <a:pattFill prst="pct20">
            <a:fgClr>
              <a:srgbClr val="97C19A"/>
            </a:fgClr>
            <a:bgClr>
              <a:srgbClr val="3E8B43"/>
            </a:bgClr>
          </a:pattFill>
          <a:ln w="9525">
            <a:solidFill>
              <a:srgbClr val="988642"/>
            </a:solidFill>
          </a:ln>
          <a:effectLst>
            <a:outerShdw blurRad="50800" dist="38100" dir="5400000" algn="t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Isosceles Triangle 32"/>
          <p:cNvSpPr/>
          <p:nvPr/>
        </p:nvSpPr>
        <p:spPr>
          <a:xfrm rot="13514796">
            <a:off x="-365309" y="6116830"/>
            <a:ext cx="1441021" cy="726393"/>
          </a:xfrm>
          <a:prstGeom prst="triangle">
            <a:avLst/>
          </a:prstGeom>
          <a:pattFill prst="pct20">
            <a:fgClr>
              <a:srgbClr val="97C19A"/>
            </a:fgClr>
            <a:bgClr>
              <a:srgbClr val="3E8B43"/>
            </a:bgClr>
          </a:pattFill>
          <a:ln w="9525">
            <a:solidFill>
              <a:srgbClr val="988642"/>
            </a:solidFill>
          </a:ln>
          <a:effectLst>
            <a:outerShdw blurRad="50800" dist="38100" dir="16200000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Isosceles Triangle 34"/>
          <p:cNvSpPr/>
          <p:nvPr/>
        </p:nvSpPr>
        <p:spPr>
          <a:xfrm rot="18927568">
            <a:off x="14041" y="115239"/>
            <a:ext cx="377539" cy="190311"/>
          </a:xfrm>
          <a:prstGeom prst="triangle">
            <a:avLst/>
          </a:prstGeom>
          <a:pattFill prst="pct20">
            <a:fgClr>
              <a:srgbClr val="988642"/>
            </a:fgClr>
            <a:bgClr>
              <a:srgbClr val="97C19A"/>
            </a:bgClr>
          </a:pattFill>
          <a:ln w="6350">
            <a:solidFill>
              <a:srgbClr val="988642"/>
            </a:solidFill>
          </a:ln>
          <a:effectLst>
            <a:outerShdw blurRad="50800" dist="38100" dir="5400000" algn="t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Isosceles Triangle 35"/>
          <p:cNvSpPr/>
          <p:nvPr/>
        </p:nvSpPr>
        <p:spPr>
          <a:xfrm rot="8169627">
            <a:off x="8737642" y="6560322"/>
            <a:ext cx="377539" cy="190311"/>
          </a:xfrm>
          <a:prstGeom prst="triangle">
            <a:avLst/>
          </a:prstGeom>
          <a:pattFill prst="pct20">
            <a:fgClr>
              <a:srgbClr val="988642"/>
            </a:fgClr>
            <a:bgClr>
              <a:srgbClr val="97C19A"/>
            </a:bgClr>
          </a:pattFill>
          <a:ln w="6350">
            <a:solidFill>
              <a:srgbClr val="988642"/>
            </a:solidFill>
          </a:ln>
          <a:effectLst>
            <a:outerShdw blurRad="50800" dist="38100" dir="10800000" algn="r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13371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2046247" y="6267360"/>
            <a:ext cx="3609709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500" dirty="0" smtClean="0">
                <a:solidFill>
                  <a:srgbClr val="3E8B43"/>
                </a:solidFill>
                <a:latin typeface="Book Antiqua" panose="02040602050305030304" pitchFamily="18" charset="0"/>
              </a:rPr>
              <a:t>#67Celebrate90</a:t>
            </a:r>
            <a:endParaRPr lang="en-US" sz="1500" dirty="0">
              <a:solidFill>
                <a:srgbClr val="3E8B43"/>
              </a:solidFill>
              <a:latin typeface="Book Antiqua" panose="02040602050305030304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23914" y="339278"/>
            <a:ext cx="8475564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300" u="sng" dirty="0" smtClean="0">
                <a:solidFill>
                  <a:srgbClr val="3E8B4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Legal</a:t>
            </a:r>
          </a:p>
          <a:p>
            <a:pPr algn="ctr"/>
            <a:endParaRPr lang="en-US" sz="6300" dirty="0" smtClean="0">
              <a:solidFill>
                <a:srgbClr val="3E8B4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 dirty="0" smtClean="0">
                <a:solidFill>
                  <a:srgbClr val="3E8B4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Legal Advice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 dirty="0" smtClean="0">
                <a:solidFill>
                  <a:srgbClr val="3E8B4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Legislative Advice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 dirty="0" smtClean="0">
                <a:solidFill>
                  <a:srgbClr val="3E8B4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Updates in the Law</a:t>
            </a:r>
          </a:p>
        </p:txBody>
      </p:sp>
      <p:sp>
        <p:nvSpPr>
          <p:cNvPr id="18" name="Rectangle 17"/>
          <p:cNvSpPr/>
          <p:nvPr/>
        </p:nvSpPr>
        <p:spPr>
          <a:xfrm>
            <a:off x="27159" y="34119"/>
            <a:ext cx="9069074" cy="6779526"/>
          </a:xfrm>
          <a:prstGeom prst="rect">
            <a:avLst/>
          </a:prstGeom>
          <a:noFill/>
          <a:ln w="9525" cmpd="dbl">
            <a:solidFill>
              <a:srgbClr val="988642"/>
            </a:solidFill>
            <a:prstDash val="lgDashDot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9" name="Picture 1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62039" y="5491051"/>
            <a:ext cx="1864372" cy="1278152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0698" y="6295116"/>
            <a:ext cx="252064" cy="252064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7362" y="6297295"/>
            <a:ext cx="252221" cy="252221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4026" y="6296283"/>
            <a:ext cx="252221" cy="252221"/>
          </a:xfrm>
          <a:prstGeom prst="rect">
            <a:avLst/>
          </a:prstGeom>
        </p:spPr>
      </p:pic>
      <p:sp>
        <p:nvSpPr>
          <p:cNvPr id="30" name="Rectangle 29"/>
          <p:cNvSpPr/>
          <p:nvPr/>
        </p:nvSpPr>
        <p:spPr>
          <a:xfrm>
            <a:off x="63371" y="66340"/>
            <a:ext cx="9005235" cy="6716267"/>
          </a:xfrm>
          <a:prstGeom prst="rect">
            <a:avLst/>
          </a:prstGeom>
          <a:noFill/>
          <a:ln w="19050">
            <a:solidFill>
              <a:srgbClr val="98864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988642"/>
              </a:solidFill>
            </a:endParaRPr>
          </a:p>
        </p:txBody>
      </p:sp>
      <p:sp>
        <p:nvSpPr>
          <p:cNvPr id="31" name="Snip Diagonal Corner Rectangle 30"/>
          <p:cNvSpPr/>
          <p:nvPr/>
        </p:nvSpPr>
        <p:spPr>
          <a:xfrm>
            <a:off x="102552" y="98946"/>
            <a:ext cx="8925442" cy="6646459"/>
          </a:xfrm>
          <a:prstGeom prst="snip2DiagRect">
            <a:avLst/>
          </a:prstGeom>
          <a:noFill/>
          <a:ln w="9525">
            <a:solidFill>
              <a:srgbClr val="988642"/>
            </a:solidFill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Isosceles Triangle 31"/>
          <p:cNvSpPr/>
          <p:nvPr/>
        </p:nvSpPr>
        <p:spPr>
          <a:xfrm rot="2708886">
            <a:off x="8053308" y="-1581"/>
            <a:ext cx="1441021" cy="726393"/>
          </a:xfrm>
          <a:prstGeom prst="triangle">
            <a:avLst/>
          </a:prstGeom>
          <a:pattFill prst="pct20">
            <a:fgClr>
              <a:srgbClr val="97C19A"/>
            </a:fgClr>
            <a:bgClr>
              <a:srgbClr val="3E8B43"/>
            </a:bgClr>
          </a:pattFill>
          <a:ln w="9525">
            <a:solidFill>
              <a:srgbClr val="988642"/>
            </a:solidFill>
          </a:ln>
          <a:effectLst>
            <a:outerShdw blurRad="50800" dist="38100" dir="5400000" algn="t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Isosceles Triangle 32"/>
          <p:cNvSpPr/>
          <p:nvPr/>
        </p:nvSpPr>
        <p:spPr>
          <a:xfrm rot="13514796">
            <a:off x="-365309" y="6116830"/>
            <a:ext cx="1441021" cy="726393"/>
          </a:xfrm>
          <a:prstGeom prst="triangle">
            <a:avLst/>
          </a:prstGeom>
          <a:pattFill prst="pct20">
            <a:fgClr>
              <a:srgbClr val="97C19A"/>
            </a:fgClr>
            <a:bgClr>
              <a:srgbClr val="3E8B43"/>
            </a:bgClr>
          </a:pattFill>
          <a:ln w="9525">
            <a:solidFill>
              <a:srgbClr val="988642"/>
            </a:solidFill>
          </a:ln>
          <a:effectLst>
            <a:outerShdw blurRad="50800" dist="38100" dir="16200000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Isosceles Triangle 34"/>
          <p:cNvSpPr/>
          <p:nvPr/>
        </p:nvSpPr>
        <p:spPr>
          <a:xfrm rot="18927568">
            <a:off x="14041" y="115239"/>
            <a:ext cx="377539" cy="190311"/>
          </a:xfrm>
          <a:prstGeom prst="triangle">
            <a:avLst/>
          </a:prstGeom>
          <a:pattFill prst="pct20">
            <a:fgClr>
              <a:srgbClr val="988642"/>
            </a:fgClr>
            <a:bgClr>
              <a:srgbClr val="97C19A"/>
            </a:bgClr>
          </a:pattFill>
          <a:ln w="6350">
            <a:solidFill>
              <a:srgbClr val="988642"/>
            </a:solidFill>
          </a:ln>
          <a:effectLst>
            <a:outerShdw blurRad="50800" dist="38100" dir="5400000" algn="t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Isosceles Triangle 35"/>
          <p:cNvSpPr/>
          <p:nvPr/>
        </p:nvSpPr>
        <p:spPr>
          <a:xfrm rot="8169627">
            <a:off x="8737642" y="6560322"/>
            <a:ext cx="377539" cy="190311"/>
          </a:xfrm>
          <a:prstGeom prst="triangle">
            <a:avLst/>
          </a:prstGeom>
          <a:pattFill prst="pct20">
            <a:fgClr>
              <a:srgbClr val="988642"/>
            </a:fgClr>
            <a:bgClr>
              <a:srgbClr val="97C19A"/>
            </a:bgClr>
          </a:pattFill>
          <a:ln w="6350">
            <a:solidFill>
              <a:srgbClr val="988642"/>
            </a:solidFill>
          </a:ln>
          <a:effectLst>
            <a:outerShdw blurRad="50800" dist="38100" dir="10800000" algn="r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05075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2046247" y="6267360"/>
            <a:ext cx="3609709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500" dirty="0" smtClean="0">
                <a:solidFill>
                  <a:srgbClr val="3E8B43"/>
                </a:solidFill>
                <a:latin typeface="Book Antiqua" panose="02040602050305030304" pitchFamily="18" charset="0"/>
              </a:rPr>
              <a:t>#67Celebrate90</a:t>
            </a:r>
            <a:endParaRPr lang="en-US" sz="1500" dirty="0">
              <a:solidFill>
                <a:srgbClr val="3E8B43"/>
              </a:solidFill>
              <a:latin typeface="Book Antiqua" panose="02040602050305030304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23914" y="339278"/>
            <a:ext cx="8475564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300" u="sng" dirty="0" smtClean="0">
                <a:solidFill>
                  <a:srgbClr val="3E8B4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Education</a:t>
            </a:r>
          </a:p>
          <a:p>
            <a:pPr algn="ctr"/>
            <a:endParaRPr lang="en-US" sz="6300" dirty="0" smtClean="0">
              <a:solidFill>
                <a:srgbClr val="3E8B4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600" dirty="0" smtClean="0">
                <a:solidFill>
                  <a:srgbClr val="3E8B4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Opportunities for continuous education: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 dirty="0" smtClean="0">
                <a:solidFill>
                  <a:srgbClr val="3E8B4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County Government Education Institute</a:t>
            </a:r>
            <a:endParaRPr lang="en-US" sz="3600" dirty="0">
              <a:solidFill>
                <a:srgbClr val="3E8B4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2"/>
            <a:r>
              <a:rPr lang="en-US" sz="3600" dirty="0" smtClean="0">
                <a:solidFill>
                  <a:srgbClr val="3E8B4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Provides employees with basic </a:t>
            </a:r>
            <a:r>
              <a:rPr lang="en-US" sz="3600" dirty="0">
                <a:solidFill>
                  <a:srgbClr val="3E8B4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smtClean="0">
                <a:solidFill>
                  <a:srgbClr val="3E8B4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skills and knowledge to provide the best services at the local level</a:t>
            </a:r>
          </a:p>
        </p:txBody>
      </p:sp>
      <p:sp>
        <p:nvSpPr>
          <p:cNvPr id="18" name="Rectangle 17"/>
          <p:cNvSpPr/>
          <p:nvPr/>
        </p:nvSpPr>
        <p:spPr>
          <a:xfrm>
            <a:off x="27159" y="34119"/>
            <a:ext cx="9069074" cy="6779526"/>
          </a:xfrm>
          <a:prstGeom prst="rect">
            <a:avLst/>
          </a:prstGeom>
          <a:noFill/>
          <a:ln w="9525" cmpd="dbl">
            <a:solidFill>
              <a:srgbClr val="988642"/>
            </a:solidFill>
            <a:prstDash val="lgDashDot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9" name="Picture 1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62039" y="5491051"/>
            <a:ext cx="1864372" cy="1278152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0698" y="6295116"/>
            <a:ext cx="252064" cy="252064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7362" y="6297295"/>
            <a:ext cx="252221" cy="252221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4026" y="6296283"/>
            <a:ext cx="252221" cy="252221"/>
          </a:xfrm>
          <a:prstGeom prst="rect">
            <a:avLst/>
          </a:prstGeom>
        </p:spPr>
      </p:pic>
      <p:sp>
        <p:nvSpPr>
          <p:cNvPr id="30" name="Rectangle 29"/>
          <p:cNvSpPr/>
          <p:nvPr/>
        </p:nvSpPr>
        <p:spPr>
          <a:xfrm>
            <a:off x="63371" y="66340"/>
            <a:ext cx="9005235" cy="6716267"/>
          </a:xfrm>
          <a:prstGeom prst="rect">
            <a:avLst/>
          </a:prstGeom>
          <a:noFill/>
          <a:ln w="19050">
            <a:solidFill>
              <a:srgbClr val="98864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988642"/>
              </a:solidFill>
            </a:endParaRPr>
          </a:p>
        </p:txBody>
      </p:sp>
      <p:sp>
        <p:nvSpPr>
          <p:cNvPr id="31" name="Snip Diagonal Corner Rectangle 30"/>
          <p:cNvSpPr/>
          <p:nvPr/>
        </p:nvSpPr>
        <p:spPr>
          <a:xfrm>
            <a:off x="102552" y="98946"/>
            <a:ext cx="8925442" cy="6646459"/>
          </a:xfrm>
          <a:prstGeom prst="snip2DiagRect">
            <a:avLst/>
          </a:prstGeom>
          <a:noFill/>
          <a:ln w="9525">
            <a:solidFill>
              <a:srgbClr val="988642"/>
            </a:solidFill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Isosceles Triangle 31"/>
          <p:cNvSpPr/>
          <p:nvPr/>
        </p:nvSpPr>
        <p:spPr>
          <a:xfrm rot="2708886">
            <a:off x="8053308" y="-1581"/>
            <a:ext cx="1441021" cy="726393"/>
          </a:xfrm>
          <a:prstGeom prst="triangle">
            <a:avLst/>
          </a:prstGeom>
          <a:pattFill prst="pct20">
            <a:fgClr>
              <a:srgbClr val="97C19A"/>
            </a:fgClr>
            <a:bgClr>
              <a:srgbClr val="3E8B43"/>
            </a:bgClr>
          </a:pattFill>
          <a:ln w="9525">
            <a:solidFill>
              <a:srgbClr val="988642"/>
            </a:solidFill>
          </a:ln>
          <a:effectLst>
            <a:outerShdw blurRad="50800" dist="38100" dir="5400000" algn="t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Isosceles Triangle 32"/>
          <p:cNvSpPr/>
          <p:nvPr/>
        </p:nvSpPr>
        <p:spPr>
          <a:xfrm rot="13514796">
            <a:off x="-365309" y="6116830"/>
            <a:ext cx="1441021" cy="726393"/>
          </a:xfrm>
          <a:prstGeom prst="triangle">
            <a:avLst/>
          </a:prstGeom>
          <a:pattFill prst="pct20">
            <a:fgClr>
              <a:srgbClr val="97C19A"/>
            </a:fgClr>
            <a:bgClr>
              <a:srgbClr val="3E8B43"/>
            </a:bgClr>
          </a:pattFill>
          <a:ln w="9525">
            <a:solidFill>
              <a:srgbClr val="988642"/>
            </a:solidFill>
          </a:ln>
          <a:effectLst>
            <a:outerShdw blurRad="50800" dist="38100" dir="16200000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Isosceles Triangle 34"/>
          <p:cNvSpPr/>
          <p:nvPr/>
        </p:nvSpPr>
        <p:spPr>
          <a:xfrm rot="18927568">
            <a:off x="14041" y="115239"/>
            <a:ext cx="377539" cy="190311"/>
          </a:xfrm>
          <a:prstGeom prst="triangle">
            <a:avLst/>
          </a:prstGeom>
          <a:pattFill prst="pct20">
            <a:fgClr>
              <a:srgbClr val="988642"/>
            </a:fgClr>
            <a:bgClr>
              <a:srgbClr val="97C19A"/>
            </a:bgClr>
          </a:pattFill>
          <a:ln w="6350">
            <a:solidFill>
              <a:srgbClr val="988642"/>
            </a:solidFill>
          </a:ln>
          <a:effectLst>
            <a:outerShdw blurRad="50800" dist="38100" dir="5400000" algn="t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Isosceles Triangle 35"/>
          <p:cNvSpPr/>
          <p:nvPr/>
        </p:nvSpPr>
        <p:spPr>
          <a:xfrm rot="8169627">
            <a:off x="8737642" y="6560322"/>
            <a:ext cx="377539" cy="190311"/>
          </a:xfrm>
          <a:prstGeom prst="triangle">
            <a:avLst/>
          </a:prstGeom>
          <a:pattFill prst="pct20">
            <a:fgClr>
              <a:srgbClr val="988642"/>
            </a:fgClr>
            <a:bgClr>
              <a:srgbClr val="97C19A"/>
            </a:bgClr>
          </a:pattFill>
          <a:ln w="6350">
            <a:solidFill>
              <a:srgbClr val="988642"/>
            </a:solidFill>
          </a:ln>
          <a:effectLst>
            <a:outerShdw blurRad="50800" dist="38100" dir="10800000" algn="r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07265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2046247" y="6267360"/>
            <a:ext cx="3609709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500" dirty="0" smtClean="0">
                <a:solidFill>
                  <a:srgbClr val="3E8B43"/>
                </a:solidFill>
                <a:latin typeface="Book Antiqua" panose="02040602050305030304" pitchFamily="18" charset="0"/>
              </a:rPr>
              <a:t>#67Celebrate90</a:t>
            </a:r>
            <a:endParaRPr lang="en-US" sz="1500" dirty="0">
              <a:solidFill>
                <a:srgbClr val="3E8B43"/>
              </a:solidFill>
              <a:latin typeface="Book Antiqua" panose="02040602050305030304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23914" y="339278"/>
            <a:ext cx="8475564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300" u="sng" dirty="0" smtClean="0">
                <a:solidFill>
                  <a:srgbClr val="3E8B4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Education</a:t>
            </a:r>
          </a:p>
          <a:p>
            <a:pPr algn="ctr"/>
            <a:endParaRPr lang="en-US" sz="6300" dirty="0" smtClean="0">
              <a:solidFill>
                <a:srgbClr val="3E8B4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600" dirty="0" smtClean="0">
                <a:solidFill>
                  <a:srgbClr val="3E8B4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Certification Opportunities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 dirty="0" smtClean="0">
                <a:solidFill>
                  <a:srgbClr val="3E8B4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Certificate in County Administration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 dirty="0" smtClean="0">
                <a:solidFill>
                  <a:srgbClr val="3E8B4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Certified County Administrator</a:t>
            </a:r>
          </a:p>
        </p:txBody>
      </p:sp>
      <p:sp>
        <p:nvSpPr>
          <p:cNvPr id="18" name="Rectangle 17"/>
          <p:cNvSpPr/>
          <p:nvPr/>
        </p:nvSpPr>
        <p:spPr>
          <a:xfrm>
            <a:off x="27159" y="34119"/>
            <a:ext cx="9069074" cy="6779526"/>
          </a:xfrm>
          <a:prstGeom prst="rect">
            <a:avLst/>
          </a:prstGeom>
          <a:noFill/>
          <a:ln w="9525" cmpd="dbl">
            <a:solidFill>
              <a:srgbClr val="988642"/>
            </a:solidFill>
            <a:prstDash val="lgDashDot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9" name="Picture 1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62039" y="5491051"/>
            <a:ext cx="1864372" cy="1278152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0698" y="6295116"/>
            <a:ext cx="252064" cy="252064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7362" y="6297295"/>
            <a:ext cx="252221" cy="252221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4026" y="6296283"/>
            <a:ext cx="252221" cy="252221"/>
          </a:xfrm>
          <a:prstGeom prst="rect">
            <a:avLst/>
          </a:prstGeom>
        </p:spPr>
      </p:pic>
      <p:sp>
        <p:nvSpPr>
          <p:cNvPr id="30" name="Rectangle 29"/>
          <p:cNvSpPr/>
          <p:nvPr/>
        </p:nvSpPr>
        <p:spPr>
          <a:xfrm>
            <a:off x="63371" y="66340"/>
            <a:ext cx="9005235" cy="6716267"/>
          </a:xfrm>
          <a:prstGeom prst="rect">
            <a:avLst/>
          </a:prstGeom>
          <a:noFill/>
          <a:ln w="19050">
            <a:solidFill>
              <a:srgbClr val="98864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988642"/>
              </a:solidFill>
            </a:endParaRPr>
          </a:p>
        </p:txBody>
      </p:sp>
      <p:sp>
        <p:nvSpPr>
          <p:cNvPr id="31" name="Snip Diagonal Corner Rectangle 30"/>
          <p:cNvSpPr/>
          <p:nvPr/>
        </p:nvSpPr>
        <p:spPr>
          <a:xfrm>
            <a:off x="102552" y="98946"/>
            <a:ext cx="8925442" cy="6646459"/>
          </a:xfrm>
          <a:prstGeom prst="snip2DiagRect">
            <a:avLst/>
          </a:prstGeom>
          <a:noFill/>
          <a:ln w="9525">
            <a:solidFill>
              <a:srgbClr val="988642"/>
            </a:solidFill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Isosceles Triangle 31"/>
          <p:cNvSpPr/>
          <p:nvPr/>
        </p:nvSpPr>
        <p:spPr>
          <a:xfrm rot="2708886">
            <a:off x="8053308" y="-1581"/>
            <a:ext cx="1441021" cy="726393"/>
          </a:xfrm>
          <a:prstGeom prst="triangle">
            <a:avLst/>
          </a:prstGeom>
          <a:pattFill prst="pct20">
            <a:fgClr>
              <a:srgbClr val="97C19A"/>
            </a:fgClr>
            <a:bgClr>
              <a:srgbClr val="3E8B43"/>
            </a:bgClr>
          </a:pattFill>
          <a:ln w="9525">
            <a:solidFill>
              <a:srgbClr val="988642"/>
            </a:solidFill>
          </a:ln>
          <a:effectLst>
            <a:outerShdw blurRad="50800" dist="38100" dir="5400000" algn="t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Isosceles Triangle 32"/>
          <p:cNvSpPr/>
          <p:nvPr/>
        </p:nvSpPr>
        <p:spPr>
          <a:xfrm rot="13514796">
            <a:off x="-365309" y="6116830"/>
            <a:ext cx="1441021" cy="726393"/>
          </a:xfrm>
          <a:prstGeom prst="triangle">
            <a:avLst/>
          </a:prstGeom>
          <a:pattFill prst="pct20">
            <a:fgClr>
              <a:srgbClr val="97C19A"/>
            </a:fgClr>
            <a:bgClr>
              <a:srgbClr val="3E8B43"/>
            </a:bgClr>
          </a:pattFill>
          <a:ln w="9525">
            <a:solidFill>
              <a:srgbClr val="988642"/>
            </a:solidFill>
          </a:ln>
          <a:effectLst>
            <a:outerShdw blurRad="50800" dist="38100" dir="16200000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Isosceles Triangle 34"/>
          <p:cNvSpPr/>
          <p:nvPr/>
        </p:nvSpPr>
        <p:spPr>
          <a:xfrm rot="18927568">
            <a:off x="14041" y="115239"/>
            <a:ext cx="377539" cy="190311"/>
          </a:xfrm>
          <a:prstGeom prst="triangle">
            <a:avLst/>
          </a:prstGeom>
          <a:pattFill prst="pct20">
            <a:fgClr>
              <a:srgbClr val="988642"/>
            </a:fgClr>
            <a:bgClr>
              <a:srgbClr val="97C19A"/>
            </a:bgClr>
          </a:pattFill>
          <a:ln w="6350">
            <a:solidFill>
              <a:srgbClr val="988642"/>
            </a:solidFill>
          </a:ln>
          <a:effectLst>
            <a:outerShdw blurRad="50800" dist="38100" dir="5400000" algn="t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Isosceles Triangle 35"/>
          <p:cNvSpPr/>
          <p:nvPr/>
        </p:nvSpPr>
        <p:spPr>
          <a:xfrm rot="8169627">
            <a:off x="8737642" y="6560322"/>
            <a:ext cx="377539" cy="190311"/>
          </a:xfrm>
          <a:prstGeom prst="triangle">
            <a:avLst/>
          </a:prstGeom>
          <a:pattFill prst="pct20">
            <a:fgClr>
              <a:srgbClr val="988642"/>
            </a:fgClr>
            <a:bgClr>
              <a:srgbClr val="97C19A"/>
            </a:bgClr>
          </a:pattFill>
          <a:ln w="6350">
            <a:solidFill>
              <a:srgbClr val="988642"/>
            </a:solidFill>
          </a:ln>
          <a:effectLst>
            <a:outerShdw blurRad="50800" dist="38100" dir="10800000" algn="r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88658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2046247" y="6267360"/>
            <a:ext cx="3609709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500" dirty="0" smtClean="0">
                <a:solidFill>
                  <a:srgbClr val="3E8B43"/>
                </a:solidFill>
                <a:latin typeface="Book Antiqua" panose="02040602050305030304" pitchFamily="18" charset="0"/>
              </a:rPr>
              <a:t>#67Celebrate90</a:t>
            </a:r>
            <a:endParaRPr lang="en-US" sz="1500" dirty="0">
              <a:solidFill>
                <a:srgbClr val="3E8B43"/>
              </a:solidFill>
              <a:latin typeface="Book Antiqua" panose="02040602050305030304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23914" y="339278"/>
            <a:ext cx="8475564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300" u="sng" dirty="0" smtClean="0">
                <a:solidFill>
                  <a:srgbClr val="3E8B4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Benefits</a:t>
            </a:r>
          </a:p>
          <a:p>
            <a:pPr algn="ctr"/>
            <a:endParaRPr lang="en-US" sz="6300" dirty="0" smtClean="0">
              <a:solidFill>
                <a:srgbClr val="3E8B4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600" dirty="0" smtClean="0">
                <a:solidFill>
                  <a:srgbClr val="3E8B4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Self- Funded Insurance Programs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 dirty="0" smtClean="0">
                <a:solidFill>
                  <a:srgbClr val="3E8B4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Workers’ Compensation Self-Insurers’ Fund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 dirty="0" smtClean="0">
                <a:solidFill>
                  <a:srgbClr val="3E8B4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Liability Self-Insurance Fund</a:t>
            </a:r>
          </a:p>
        </p:txBody>
      </p:sp>
      <p:sp>
        <p:nvSpPr>
          <p:cNvPr id="18" name="Rectangle 17"/>
          <p:cNvSpPr/>
          <p:nvPr/>
        </p:nvSpPr>
        <p:spPr>
          <a:xfrm>
            <a:off x="27159" y="34119"/>
            <a:ext cx="9069074" cy="6779526"/>
          </a:xfrm>
          <a:prstGeom prst="rect">
            <a:avLst/>
          </a:prstGeom>
          <a:noFill/>
          <a:ln w="9525" cmpd="dbl">
            <a:solidFill>
              <a:srgbClr val="988642"/>
            </a:solidFill>
            <a:prstDash val="lgDashDot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9" name="Picture 1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62039" y="5491051"/>
            <a:ext cx="1864372" cy="1278152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0698" y="6295116"/>
            <a:ext cx="252064" cy="252064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7362" y="6297295"/>
            <a:ext cx="252221" cy="252221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4026" y="6296283"/>
            <a:ext cx="252221" cy="252221"/>
          </a:xfrm>
          <a:prstGeom prst="rect">
            <a:avLst/>
          </a:prstGeom>
        </p:spPr>
      </p:pic>
      <p:sp>
        <p:nvSpPr>
          <p:cNvPr id="30" name="Rectangle 29"/>
          <p:cNvSpPr/>
          <p:nvPr/>
        </p:nvSpPr>
        <p:spPr>
          <a:xfrm>
            <a:off x="63371" y="66340"/>
            <a:ext cx="9005235" cy="6716267"/>
          </a:xfrm>
          <a:prstGeom prst="rect">
            <a:avLst/>
          </a:prstGeom>
          <a:noFill/>
          <a:ln w="19050">
            <a:solidFill>
              <a:srgbClr val="98864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988642"/>
              </a:solidFill>
            </a:endParaRPr>
          </a:p>
        </p:txBody>
      </p:sp>
      <p:sp>
        <p:nvSpPr>
          <p:cNvPr id="31" name="Snip Diagonal Corner Rectangle 30"/>
          <p:cNvSpPr/>
          <p:nvPr/>
        </p:nvSpPr>
        <p:spPr>
          <a:xfrm>
            <a:off x="102552" y="98946"/>
            <a:ext cx="8925442" cy="6646459"/>
          </a:xfrm>
          <a:prstGeom prst="snip2DiagRect">
            <a:avLst/>
          </a:prstGeom>
          <a:noFill/>
          <a:ln w="9525">
            <a:solidFill>
              <a:srgbClr val="988642"/>
            </a:solidFill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Isosceles Triangle 31"/>
          <p:cNvSpPr/>
          <p:nvPr/>
        </p:nvSpPr>
        <p:spPr>
          <a:xfrm rot="2708886">
            <a:off x="8053308" y="-1581"/>
            <a:ext cx="1441021" cy="726393"/>
          </a:xfrm>
          <a:prstGeom prst="triangle">
            <a:avLst/>
          </a:prstGeom>
          <a:pattFill prst="pct20">
            <a:fgClr>
              <a:srgbClr val="97C19A"/>
            </a:fgClr>
            <a:bgClr>
              <a:srgbClr val="3E8B43"/>
            </a:bgClr>
          </a:pattFill>
          <a:ln w="9525">
            <a:solidFill>
              <a:srgbClr val="988642"/>
            </a:solidFill>
          </a:ln>
          <a:effectLst>
            <a:outerShdw blurRad="50800" dist="38100" dir="5400000" algn="t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Isosceles Triangle 32"/>
          <p:cNvSpPr/>
          <p:nvPr/>
        </p:nvSpPr>
        <p:spPr>
          <a:xfrm rot="13514796">
            <a:off x="-365309" y="6116830"/>
            <a:ext cx="1441021" cy="726393"/>
          </a:xfrm>
          <a:prstGeom prst="triangle">
            <a:avLst/>
          </a:prstGeom>
          <a:pattFill prst="pct20">
            <a:fgClr>
              <a:srgbClr val="97C19A"/>
            </a:fgClr>
            <a:bgClr>
              <a:srgbClr val="3E8B43"/>
            </a:bgClr>
          </a:pattFill>
          <a:ln w="9525">
            <a:solidFill>
              <a:srgbClr val="988642"/>
            </a:solidFill>
          </a:ln>
          <a:effectLst>
            <a:outerShdw blurRad="50800" dist="38100" dir="16200000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Isosceles Triangle 34"/>
          <p:cNvSpPr/>
          <p:nvPr/>
        </p:nvSpPr>
        <p:spPr>
          <a:xfrm rot="18927568">
            <a:off x="14041" y="115239"/>
            <a:ext cx="377539" cy="190311"/>
          </a:xfrm>
          <a:prstGeom prst="triangle">
            <a:avLst/>
          </a:prstGeom>
          <a:pattFill prst="pct20">
            <a:fgClr>
              <a:srgbClr val="988642"/>
            </a:fgClr>
            <a:bgClr>
              <a:srgbClr val="97C19A"/>
            </a:bgClr>
          </a:pattFill>
          <a:ln w="6350">
            <a:solidFill>
              <a:srgbClr val="988642"/>
            </a:solidFill>
          </a:ln>
          <a:effectLst>
            <a:outerShdw blurRad="50800" dist="38100" dir="5400000" algn="t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Isosceles Triangle 35"/>
          <p:cNvSpPr/>
          <p:nvPr/>
        </p:nvSpPr>
        <p:spPr>
          <a:xfrm rot="8169627">
            <a:off x="8737642" y="6560322"/>
            <a:ext cx="377539" cy="190311"/>
          </a:xfrm>
          <a:prstGeom prst="triangle">
            <a:avLst/>
          </a:prstGeom>
          <a:pattFill prst="pct20">
            <a:fgClr>
              <a:srgbClr val="988642"/>
            </a:fgClr>
            <a:bgClr>
              <a:srgbClr val="97C19A"/>
            </a:bgClr>
          </a:pattFill>
          <a:ln w="6350">
            <a:solidFill>
              <a:srgbClr val="988642"/>
            </a:solidFill>
          </a:ln>
          <a:effectLst>
            <a:outerShdw blurRad="50800" dist="38100" dir="10800000" algn="r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27974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2046247" y="6267360"/>
            <a:ext cx="3609709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500" dirty="0" smtClean="0">
                <a:solidFill>
                  <a:srgbClr val="3E8B43"/>
                </a:solidFill>
                <a:latin typeface="Book Antiqua" panose="02040602050305030304" pitchFamily="18" charset="0"/>
              </a:rPr>
              <a:t>#67Celebrate90</a:t>
            </a:r>
            <a:endParaRPr lang="en-US" sz="1500" dirty="0">
              <a:solidFill>
                <a:srgbClr val="3E8B43"/>
              </a:solidFill>
              <a:latin typeface="Book Antiqua" panose="02040602050305030304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23914" y="339278"/>
            <a:ext cx="8475564" cy="46628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300" u="sng" dirty="0" smtClean="0">
                <a:solidFill>
                  <a:srgbClr val="3E8B4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Conferences and Meetings</a:t>
            </a:r>
          </a:p>
          <a:p>
            <a:pPr algn="ctr"/>
            <a:endParaRPr lang="en-US" sz="6300" dirty="0" smtClean="0">
              <a:solidFill>
                <a:srgbClr val="3E8B4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 dirty="0" smtClean="0">
                <a:solidFill>
                  <a:srgbClr val="3E8B4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Annual Convention- August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 dirty="0" smtClean="0">
                <a:solidFill>
                  <a:srgbClr val="3E8B4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Administrators Conference- May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 dirty="0" smtClean="0">
                <a:solidFill>
                  <a:srgbClr val="3E8B4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Regional Meetings- Throughout</a:t>
            </a:r>
          </a:p>
        </p:txBody>
      </p:sp>
      <p:sp>
        <p:nvSpPr>
          <p:cNvPr id="18" name="Rectangle 17"/>
          <p:cNvSpPr/>
          <p:nvPr/>
        </p:nvSpPr>
        <p:spPr>
          <a:xfrm>
            <a:off x="27159" y="34119"/>
            <a:ext cx="9069074" cy="6779526"/>
          </a:xfrm>
          <a:prstGeom prst="rect">
            <a:avLst/>
          </a:prstGeom>
          <a:noFill/>
          <a:ln w="9525" cmpd="dbl">
            <a:solidFill>
              <a:srgbClr val="988642"/>
            </a:solidFill>
            <a:prstDash val="lgDashDot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9" name="Picture 1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62039" y="5491051"/>
            <a:ext cx="1864372" cy="1278152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0698" y="6295116"/>
            <a:ext cx="252064" cy="252064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7362" y="6297295"/>
            <a:ext cx="252221" cy="252221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4026" y="6296283"/>
            <a:ext cx="252221" cy="252221"/>
          </a:xfrm>
          <a:prstGeom prst="rect">
            <a:avLst/>
          </a:prstGeom>
        </p:spPr>
      </p:pic>
      <p:sp>
        <p:nvSpPr>
          <p:cNvPr id="30" name="Rectangle 29"/>
          <p:cNvSpPr/>
          <p:nvPr/>
        </p:nvSpPr>
        <p:spPr>
          <a:xfrm>
            <a:off x="63371" y="66340"/>
            <a:ext cx="9005235" cy="6716267"/>
          </a:xfrm>
          <a:prstGeom prst="rect">
            <a:avLst/>
          </a:prstGeom>
          <a:noFill/>
          <a:ln w="19050">
            <a:solidFill>
              <a:srgbClr val="98864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988642"/>
              </a:solidFill>
            </a:endParaRPr>
          </a:p>
        </p:txBody>
      </p:sp>
      <p:sp>
        <p:nvSpPr>
          <p:cNvPr id="31" name="Snip Diagonal Corner Rectangle 30"/>
          <p:cNvSpPr/>
          <p:nvPr/>
        </p:nvSpPr>
        <p:spPr>
          <a:xfrm>
            <a:off x="102552" y="98946"/>
            <a:ext cx="8925442" cy="6646459"/>
          </a:xfrm>
          <a:prstGeom prst="snip2DiagRect">
            <a:avLst/>
          </a:prstGeom>
          <a:noFill/>
          <a:ln w="9525">
            <a:solidFill>
              <a:srgbClr val="988642"/>
            </a:solidFill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Isosceles Triangle 31"/>
          <p:cNvSpPr/>
          <p:nvPr/>
        </p:nvSpPr>
        <p:spPr>
          <a:xfrm rot="2708886">
            <a:off x="8053308" y="-1581"/>
            <a:ext cx="1441021" cy="726393"/>
          </a:xfrm>
          <a:prstGeom prst="triangle">
            <a:avLst/>
          </a:prstGeom>
          <a:pattFill prst="pct20">
            <a:fgClr>
              <a:srgbClr val="97C19A"/>
            </a:fgClr>
            <a:bgClr>
              <a:srgbClr val="3E8B43"/>
            </a:bgClr>
          </a:pattFill>
          <a:ln w="9525">
            <a:solidFill>
              <a:srgbClr val="988642"/>
            </a:solidFill>
          </a:ln>
          <a:effectLst>
            <a:outerShdw blurRad="50800" dist="38100" dir="5400000" algn="t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Isosceles Triangle 32"/>
          <p:cNvSpPr/>
          <p:nvPr/>
        </p:nvSpPr>
        <p:spPr>
          <a:xfrm rot="13514796">
            <a:off x="-365309" y="6116830"/>
            <a:ext cx="1441021" cy="726393"/>
          </a:xfrm>
          <a:prstGeom prst="triangle">
            <a:avLst/>
          </a:prstGeom>
          <a:pattFill prst="pct20">
            <a:fgClr>
              <a:srgbClr val="97C19A"/>
            </a:fgClr>
            <a:bgClr>
              <a:srgbClr val="3E8B43"/>
            </a:bgClr>
          </a:pattFill>
          <a:ln w="9525">
            <a:solidFill>
              <a:srgbClr val="988642"/>
            </a:solidFill>
          </a:ln>
          <a:effectLst>
            <a:outerShdw blurRad="50800" dist="38100" dir="16200000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Isosceles Triangle 34"/>
          <p:cNvSpPr/>
          <p:nvPr/>
        </p:nvSpPr>
        <p:spPr>
          <a:xfrm rot="18927568">
            <a:off x="14041" y="115239"/>
            <a:ext cx="377539" cy="190311"/>
          </a:xfrm>
          <a:prstGeom prst="triangle">
            <a:avLst/>
          </a:prstGeom>
          <a:pattFill prst="pct20">
            <a:fgClr>
              <a:srgbClr val="988642"/>
            </a:fgClr>
            <a:bgClr>
              <a:srgbClr val="97C19A"/>
            </a:bgClr>
          </a:pattFill>
          <a:ln w="6350">
            <a:solidFill>
              <a:srgbClr val="988642"/>
            </a:solidFill>
          </a:ln>
          <a:effectLst>
            <a:outerShdw blurRad="50800" dist="38100" dir="5400000" algn="t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Isosceles Triangle 35"/>
          <p:cNvSpPr/>
          <p:nvPr/>
        </p:nvSpPr>
        <p:spPr>
          <a:xfrm rot="8169627">
            <a:off x="8737642" y="6560322"/>
            <a:ext cx="377539" cy="190311"/>
          </a:xfrm>
          <a:prstGeom prst="triangle">
            <a:avLst/>
          </a:prstGeom>
          <a:pattFill prst="pct20">
            <a:fgClr>
              <a:srgbClr val="988642"/>
            </a:fgClr>
            <a:bgClr>
              <a:srgbClr val="97C19A"/>
            </a:bgClr>
          </a:pattFill>
          <a:ln w="6350">
            <a:solidFill>
              <a:srgbClr val="988642"/>
            </a:solidFill>
          </a:ln>
          <a:effectLst>
            <a:outerShdw blurRad="50800" dist="38100" dir="10800000" algn="r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62389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2046247" y="6267360"/>
            <a:ext cx="3609709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500" dirty="0" smtClean="0">
                <a:solidFill>
                  <a:srgbClr val="3E8B43"/>
                </a:solidFill>
                <a:latin typeface="Book Antiqua" panose="02040602050305030304" pitchFamily="18" charset="0"/>
              </a:rPr>
              <a:t>#67Celebrate90</a:t>
            </a:r>
            <a:endParaRPr lang="en-US" sz="1500" dirty="0">
              <a:solidFill>
                <a:srgbClr val="3E8B43"/>
              </a:solidFill>
              <a:latin typeface="Book Antiqua" panose="02040602050305030304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23914" y="339278"/>
            <a:ext cx="8475564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300" u="sng" dirty="0" smtClean="0">
                <a:solidFill>
                  <a:srgbClr val="3E8B4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Leadership</a:t>
            </a:r>
          </a:p>
          <a:p>
            <a:pPr algn="ctr"/>
            <a:endParaRPr lang="en-US" sz="6300" dirty="0" smtClean="0">
              <a:solidFill>
                <a:srgbClr val="3E8B4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600" dirty="0" smtClean="0">
                <a:solidFill>
                  <a:srgbClr val="3E8B4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Many opportunities to become a leader: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 dirty="0" smtClean="0">
                <a:solidFill>
                  <a:srgbClr val="3E8B4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Insurance Fund Boards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 dirty="0" smtClean="0">
                <a:solidFill>
                  <a:srgbClr val="3E8B4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ACAA Board of Directors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 dirty="0" smtClean="0">
                <a:solidFill>
                  <a:srgbClr val="3E8B4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Appointments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 dirty="0" smtClean="0">
                <a:solidFill>
                  <a:srgbClr val="3E8B4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Steering Committees</a:t>
            </a:r>
          </a:p>
        </p:txBody>
      </p:sp>
      <p:sp>
        <p:nvSpPr>
          <p:cNvPr id="18" name="Rectangle 17"/>
          <p:cNvSpPr/>
          <p:nvPr/>
        </p:nvSpPr>
        <p:spPr>
          <a:xfrm>
            <a:off x="27159" y="34119"/>
            <a:ext cx="9069074" cy="6779526"/>
          </a:xfrm>
          <a:prstGeom prst="rect">
            <a:avLst/>
          </a:prstGeom>
          <a:noFill/>
          <a:ln w="9525" cmpd="dbl">
            <a:solidFill>
              <a:srgbClr val="988642"/>
            </a:solidFill>
            <a:prstDash val="lgDashDot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9" name="Picture 1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62039" y="5491051"/>
            <a:ext cx="1864372" cy="1278152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0698" y="6295116"/>
            <a:ext cx="252064" cy="252064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7362" y="6297295"/>
            <a:ext cx="252221" cy="252221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4026" y="6296283"/>
            <a:ext cx="252221" cy="252221"/>
          </a:xfrm>
          <a:prstGeom prst="rect">
            <a:avLst/>
          </a:prstGeom>
        </p:spPr>
      </p:pic>
      <p:sp>
        <p:nvSpPr>
          <p:cNvPr id="30" name="Rectangle 29"/>
          <p:cNvSpPr/>
          <p:nvPr/>
        </p:nvSpPr>
        <p:spPr>
          <a:xfrm>
            <a:off x="63371" y="66340"/>
            <a:ext cx="9005235" cy="6716267"/>
          </a:xfrm>
          <a:prstGeom prst="rect">
            <a:avLst/>
          </a:prstGeom>
          <a:noFill/>
          <a:ln w="19050">
            <a:solidFill>
              <a:srgbClr val="98864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988642"/>
              </a:solidFill>
            </a:endParaRPr>
          </a:p>
        </p:txBody>
      </p:sp>
      <p:sp>
        <p:nvSpPr>
          <p:cNvPr id="31" name="Snip Diagonal Corner Rectangle 30"/>
          <p:cNvSpPr/>
          <p:nvPr/>
        </p:nvSpPr>
        <p:spPr>
          <a:xfrm>
            <a:off x="102552" y="98946"/>
            <a:ext cx="8925442" cy="6646459"/>
          </a:xfrm>
          <a:prstGeom prst="snip2DiagRect">
            <a:avLst/>
          </a:prstGeom>
          <a:noFill/>
          <a:ln w="9525">
            <a:solidFill>
              <a:srgbClr val="988642"/>
            </a:solidFill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Isosceles Triangle 31"/>
          <p:cNvSpPr/>
          <p:nvPr/>
        </p:nvSpPr>
        <p:spPr>
          <a:xfrm rot="2708886">
            <a:off x="8053308" y="-1581"/>
            <a:ext cx="1441021" cy="726393"/>
          </a:xfrm>
          <a:prstGeom prst="triangle">
            <a:avLst/>
          </a:prstGeom>
          <a:pattFill prst="pct20">
            <a:fgClr>
              <a:srgbClr val="97C19A"/>
            </a:fgClr>
            <a:bgClr>
              <a:srgbClr val="3E8B43"/>
            </a:bgClr>
          </a:pattFill>
          <a:ln w="9525">
            <a:solidFill>
              <a:srgbClr val="988642"/>
            </a:solidFill>
          </a:ln>
          <a:effectLst>
            <a:outerShdw blurRad="50800" dist="38100" dir="5400000" algn="t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Isosceles Triangle 32"/>
          <p:cNvSpPr/>
          <p:nvPr/>
        </p:nvSpPr>
        <p:spPr>
          <a:xfrm rot="13514796">
            <a:off x="-365309" y="6116830"/>
            <a:ext cx="1441021" cy="726393"/>
          </a:xfrm>
          <a:prstGeom prst="triangle">
            <a:avLst/>
          </a:prstGeom>
          <a:pattFill prst="pct20">
            <a:fgClr>
              <a:srgbClr val="97C19A"/>
            </a:fgClr>
            <a:bgClr>
              <a:srgbClr val="3E8B43"/>
            </a:bgClr>
          </a:pattFill>
          <a:ln w="9525">
            <a:solidFill>
              <a:srgbClr val="988642"/>
            </a:solidFill>
          </a:ln>
          <a:effectLst>
            <a:outerShdw blurRad="50800" dist="38100" dir="16200000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Isosceles Triangle 34"/>
          <p:cNvSpPr/>
          <p:nvPr/>
        </p:nvSpPr>
        <p:spPr>
          <a:xfrm rot="18927568">
            <a:off x="14041" y="115239"/>
            <a:ext cx="377539" cy="190311"/>
          </a:xfrm>
          <a:prstGeom prst="triangle">
            <a:avLst/>
          </a:prstGeom>
          <a:pattFill prst="pct20">
            <a:fgClr>
              <a:srgbClr val="988642"/>
            </a:fgClr>
            <a:bgClr>
              <a:srgbClr val="97C19A"/>
            </a:bgClr>
          </a:pattFill>
          <a:ln w="6350">
            <a:solidFill>
              <a:srgbClr val="988642"/>
            </a:solidFill>
          </a:ln>
          <a:effectLst>
            <a:outerShdw blurRad="50800" dist="38100" dir="5400000" algn="t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Isosceles Triangle 35"/>
          <p:cNvSpPr/>
          <p:nvPr/>
        </p:nvSpPr>
        <p:spPr>
          <a:xfrm rot="8169627">
            <a:off x="8737642" y="6560322"/>
            <a:ext cx="377539" cy="190311"/>
          </a:xfrm>
          <a:prstGeom prst="triangle">
            <a:avLst/>
          </a:prstGeom>
          <a:pattFill prst="pct20">
            <a:fgClr>
              <a:srgbClr val="988642"/>
            </a:fgClr>
            <a:bgClr>
              <a:srgbClr val="97C19A"/>
            </a:bgClr>
          </a:pattFill>
          <a:ln w="6350">
            <a:solidFill>
              <a:srgbClr val="988642"/>
            </a:solidFill>
          </a:ln>
          <a:effectLst>
            <a:outerShdw blurRad="50800" dist="38100" dir="10800000" algn="r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62437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1304</TotalTime>
  <Words>160</Words>
  <Application>Microsoft Office PowerPoint</Application>
  <PresentationFormat>On-screen Show (4:3)</PresentationFormat>
  <Paragraphs>62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8" baseType="lpstr">
      <vt:lpstr>Arial</vt:lpstr>
      <vt:lpstr>Book Antiqua</vt:lpstr>
      <vt:lpstr>Calibri</vt:lpstr>
      <vt:lpstr>Calibri Light</vt:lpstr>
      <vt:lpstr>Castellar</vt:lpstr>
      <vt:lpstr>Edwardian Script ITC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Hewlett-Packard Company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New Legislative Battleground:   Social Media</dc:title>
  <dc:creator>Jeannie Gaines</dc:creator>
  <cp:lastModifiedBy>Jeannie Gaines</cp:lastModifiedBy>
  <cp:revision>114</cp:revision>
  <cp:lastPrinted>2018-08-13T13:22:11Z</cp:lastPrinted>
  <dcterms:created xsi:type="dcterms:W3CDTF">2017-10-11T19:17:09Z</dcterms:created>
  <dcterms:modified xsi:type="dcterms:W3CDTF">2018-08-23T10:48:51Z</dcterms:modified>
</cp:coreProperties>
</file>