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51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60" r:id="rId10"/>
    <p:sldId id="361" r:id="rId11"/>
    <p:sldId id="359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CEB"/>
    <a:srgbClr val="9E3039"/>
    <a:srgbClr val="3E8B43"/>
    <a:srgbClr val="988642"/>
    <a:srgbClr val="97C19A"/>
    <a:srgbClr val="4E7536"/>
    <a:srgbClr val="165788"/>
    <a:srgbClr val="084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745ADA3-CC14-4B77-8FDB-CB128B831075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0ABF932-708D-466F-9ADF-E8E7007D6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32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DB99B-8E21-47AC-9310-F8EA045B9EB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754B9-542A-4DC5-8376-CC98A2E4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7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4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9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8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6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5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2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9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1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73C20-B866-4514-B81D-2A0069EB2D10}" type="datetimeFigureOut">
              <a:rPr lang="en-US" smtClean="0"/>
              <a:t>8/23/2018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5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552" y="361615"/>
            <a:ext cx="847556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300" dirty="0" smtClean="0">
              <a:solidFill>
                <a:srgbClr val="3E8B43"/>
              </a:solidFill>
              <a:latin typeface="Edwardian Script ITC" panose="030303020407070D0804" pitchFamily="66" charset="0"/>
            </a:endParaRPr>
          </a:p>
          <a:p>
            <a:pPr algn="ctr"/>
            <a:r>
              <a:rPr lang="en-US" sz="9600" dirty="0" smtClean="0">
                <a:solidFill>
                  <a:srgbClr val="3E8B43"/>
                </a:solidFill>
                <a:latin typeface="Edwardian Script ITC" panose="030303020407070D0804" pitchFamily="66" charset="0"/>
              </a:rPr>
              <a:t>New Administrators:</a:t>
            </a:r>
          </a:p>
          <a:p>
            <a:pPr algn="ctr"/>
            <a:r>
              <a:rPr lang="en-US" sz="6300" dirty="0" smtClean="0">
                <a:solidFill>
                  <a:srgbClr val="3E8B43"/>
                </a:solidFill>
                <a:latin typeface="Castellar" panose="020A0402060406010301" pitchFamily="18" charset="0"/>
              </a:rPr>
              <a:t>Utilizing the ACCA</a:t>
            </a:r>
            <a:endParaRPr lang="en-US" sz="6300" dirty="0">
              <a:solidFill>
                <a:srgbClr val="3E8B43"/>
              </a:solidFill>
              <a:latin typeface="Castellar" panose="020A0402060406010301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 Commission </a:t>
            </a: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Magazine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Studies and Research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 Releases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Overviews</a:t>
            </a:r>
            <a:endParaRPr lang="en-US" sz="36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5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Wrap Up</a:t>
            </a:r>
            <a:endParaRPr lang="en-US" sz="6300" dirty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300" u="sng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3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get left behind!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is the ACCA?</a:t>
            </a:r>
            <a:b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Formed in 1929 to serve as an educational, technical, legal, legislative, and public policy resource for Alabama’s 67 counties. </a:t>
            </a:r>
            <a:endParaRPr lang="en-US" sz="4400" dirty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2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 the interest of county government before the legislature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counties decide what goes in the County Platform</a:t>
            </a:r>
            <a:endParaRPr lang="en-US" sz="3600" dirty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3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Advice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Advice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Updates in the Law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0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for continuous education: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 Government Education Institute</a:t>
            </a:r>
            <a:endParaRPr lang="en-US" sz="3600" dirty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employees with basic </a:t>
            </a:r>
            <a:r>
              <a:rPr lang="en-US" sz="3600" dirty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skills and knowledge to provide the best services at the local level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Certification Opportunities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Certificate in County Administration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Certified County Administrator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 Funded Insurance Programs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Workers’ Compensation Self-Insurers’ Fund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Liability Self-Insurance Fund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9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Conferences and Meetings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Convention- August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Administrators Conference- May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Meetings- Throughout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3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914" y="339278"/>
            <a:ext cx="84755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</a:p>
          <a:p>
            <a:pPr algn="ctr"/>
            <a:endParaRPr lang="en-US" sz="6300" dirty="0" smtClean="0">
              <a:solidFill>
                <a:srgbClr val="3E8B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opportunities to become a leader: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 Fund Boards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ACAA Board of Directors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3E8B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Steering Committees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1304</TotalTime>
  <Words>160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Book Antiqua</vt:lpstr>
      <vt:lpstr>Calibri</vt:lpstr>
      <vt:lpstr>Calibri Light</vt:lpstr>
      <vt:lpstr>Castellar</vt:lpstr>
      <vt:lpstr>Edwardian Script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Legislative Battleground:   Social Media</dc:title>
  <dc:creator>Jeannie Gaines</dc:creator>
  <cp:lastModifiedBy>Jeannie Gaines</cp:lastModifiedBy>
  <cp:revision>114</cp:revision>
  <cp:lastPrinted>2018-08-13T13:22:11Z</cp:lastPrinted>
  <dcterms:created xsi:type="dcterms:W3CDTF">2017-10-11T19:17:09Z</dcterms:created>
  <dcterms:modified xsi:type="dcterms:W3CDTF">2018-08-23T10:48:51Z</dcterms:modified>
</cp:coreProperties>
</file>