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8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99000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0881" autoAdjust="0"/>
  </p:normalViewPr>
  <p:slideViewPr>
    <p:cSldViewPr>
      <p:cViewPr varScale="1">
        <p:scale>
          <a:sx n="61" d="100"/>
          <a:sy n="61" d="100"/>
        </p:scale>
        <p:origin x="1613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panose="020B0604020202020204" pitchFamily="34" charset="0"/>
              </a:defRPr>
            </a:lvl1pPr>
          </a:lstStyle>
          <a:p>
            <a:fld id="{A407D8C4-F5AA-4619-AF5A-011002F5231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155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8940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853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985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4289DDA-9503-4729-A23C-EAA2A423F99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377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5C1B690-CF47-477E-AF75-F20D2C7D76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435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689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68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56B5C77-EF11-4891-807F-66324053B7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944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1DB8622-9823-43C2-A563-8AEBBE1DAC3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879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9B08F17-C622-46EF-98CC-D990EAE352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5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F4952F-D76D-47AD-901F-922880CB09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219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2AF1C3-8610-4AC1-B027-60DC9E3C1B5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184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F98B9A1-1C77-467C-92B8-D5E29D7EB0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286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04DF54F-24DA-439D-A3F5-8905019E70D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503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A3436D6-1261-42CD-86DA-37A3C0ABD9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453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257BC7A-F945-4019-8135-ED329683713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662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15315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/>
            </a:lvl1pPr>
          </a:lstStyle>
          <a:p>
            <a:pPr algn="l"/>
            <a:r>
              <a:rPr lang="en-US"/>
              <a:t>www.alabamacounties.org</a:t>
            </a:r>
          </a:p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05200" y="61531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/>
            </a:lvl1pPr>
          </a:lstStyle>
          <a:p>
            <a:fld id="{ABCD130B-4F08-4714-AE0C-805117DB0942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2" name="Picture 8" descr="ACCA acca_dome 4c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649913"/>
            <a:ext cx="1828800" cy="1055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Prepping for </a:t>
            </a:r>
            <a:br>
              <a:rPr lang="en-US" dirty="0" smtClean="0"/>
            </a:br>
            <a:r>
              <a:rPr lang="en-US" dirty="0" smtClean="0"/>
              <a:t>New Commissioners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143000" y="4522788"/>
            <a:ext cx="6858000" cy="1655762"/>
          </a:xfrm>
        </p:spPr>
        <p:txBody>
          <a:bodyPr/>
          <a:lstStyle/>
          <a:p>
            <a:r>
              <a:rPr lang="en-US" dirty="0" smtClean="0"/>
              <a:t>Presented by </a:t>
            </a:r>
          </a:p>
          <a:p>
            <a:r>
              <a:rPr lang="en-US" dirty="0" smtClean="0"/>
              <a:t>Morgan Arrington, ACCA Staff Attorney</a:t>
            </a:r>
          </a:p>
          <a:p>
            <a:r>
              <a:rPr lang="en-US" dirty="0" smtClean="0"/>
              <a:t>Donna Key, ACCA Director of Events and Education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Commissioner’s Packet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Local Boards/Commissions </a:t>
            </a:r>
            <a:endParaRPr lang="en-US" dirty="0"/>
          </a:p>
          <a:p>
            <a:pPr lvl="1"/>
            <a:r>
              <a:rPr lang="en-US" dirty="0"/>
              <a:t>Explanation of various local boards and commissions “created” by county commission or by statute</a:t>
            </a:r>
          </a:p>
          <a:p>
            <a:pPr lvl="1"/>
            <a:r>
              <a:rPr lang="en-US" dirty="0"/>
              <a:t>Include appointment process for each and list of those currently serving</a:t>
            </a:r>
          </a:p>
          <a:p>
            <a:pPr lvl="1"/>
            <a:r>
              <a:rPr lang="en-US" dirty="0"/>
              <a:t>Role, if any, of county commission in operation of board</a:t>
            </a:r>
          </a:p>
          <a:p>
            <a:pPr lvl="1"/>
            <a:r>
              <a:rPr lang="en-US" dirty="0"/>
              <a:t>Any county funding/appropriation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426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Commissioner’s Packet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Local Laws </a:t>
            </a:r>
            <a:endParaRPr lang="en-US" dirty="0"/>
          </a:p>
          <a:p>
            <a:pPr lvl="1"/>
            <a:r>
              <a:rPr lang="en-US" dirty="0"/>
              <a:t>Compilation of any local laws of particular importance</a:t>
            </a:r>
          </a:p>
          <a:p>
            <a:pPr lvl="1"/>
            <a:r>
              <a:rPr lang="en-US" dirty="0"/>
              <a:t>This should be limited to local laws affecting how county commission operates or how it impacts role of administrator/engineer</a:t>
            </a:r>
          </a:p>
          <a:p>
            <a:pPr lvl="2"/>
            <a:r>
              <a:rPr lang="en-US" dirty="0" smtClean="0"/>
              <a:t>Ex: home </a:t>
            </a:r>
            <a:r>
              <a:rPr lang="en-US" dirty="0"/>
              <a:t>rule law, planning and zoning authority, etc., district or unit system law, county commission makeup law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343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Commissioner’s Packet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Budgets  </a:t>
            </a:r>
            <a:endParaRPr lang="en-US" dirty="0"/>
          </a:p>
          <a:p>
            <a:pPr lvl="1"/>
            <a:r>
              <a:rPr lang="en-US" dirty="0"/>
              <a:t>Copy of Current Budget</a:t>
            </a:r>
          </a:p>
          <a:p>
            <a:pPr lvl="1"/>
            <a:r>
              <a:rPr lang="en-US" dirty="0"/>
              <a:t>Summation and overview of the county’s budgets by funds </a:t>
            </a:r>
          </a:p>
          <a:p>
            <a:pPr lvl="1"/>
            <a:r>
              <a:rPr lang="en-US" dirty="0"/>
              <a:t>Explanation of each fund</a:t>
            </a:r>
          </a:p>
          <a:p>
            <a:pPr lvl="1"/>
            <a:r>
              <a:rPr lang="en-US" dirty="0"/>
              <a:t>Outline of process for developing/approving budget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00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Commissioner’s Packet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Revenue Sources </a:t>
            </a:r>
            <a:endParaRPr lang="en-US" dirty="0"/>
          </a:p>
          <a:p>
            <a:pPr lvl="1"/>
            <a:r>
              <a:rPr lang="en-US" dirty="0"/>
              <a:t>Explanation of federal/state/local revenue sources for county </a:t>
            </a:r>
          </a:p>
          <a:p>
            <a:pPr lvl="1"/>
            <a:r>
              <a:rPr lang="en-US" dirty="0"/>
              <a:t>Not detailed explanation of revenue sources but what does county get</a:t>
            </a:r>
          </a:p>
          <a:p>
            <a:pPr lvl="1"/>
            <a:r>
              <a:rPr lang="en-US" dirty="0"/>
              <a:t>Itemization of local revenue and distribution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4468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Commissioner’s Packet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County Commission Meeting Items</a:t>
            </a:r>
            <a:endParaRPr lang="en-US" dirty="0"/>
          </a:p>
          <a:p>
            <a:pPr lvl="1"/>
            <a:r>
              <a:rPr lang="en-US" dirty="0"/>
              <a:t>Organizational Session Requirements </a:t>
            </a:r>
          </a:p>
          <a:p>
            <a:pPr lvl="1"/>
            <a:r>
              <a:rPr lang="en-US" dirty="0"/>
              <a:t>Copy of Rules of Procedure </a:t>
            </a:r>
          </a:p>
          <a:p>
            <a:pPr lvl="1"/>
            <a:r>
              <a:rPr lang="en-US" dirty="0"/>
              <a:t>Agenda-setting process </a:t>
            </a:r>
          </a:p>
          <a:p>
            <a:pPr lvl="1"/>
            <a:r>
              <a:rPr lang="en-US" dirty="0"/>
              <a:t>Any local policies/resolutions affecting meetings 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1102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Commissioner’s Packet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/>
              <a:t>County Commissioner</a:t>
            </a:r>
            <a:endParaRPr lang="en-US" sz="2800" dirty="0"/>
          </a:p>
          <a:p>
            <a:pPr lvl="1"/>
            <a:r>
              <a:rPr lang="en-US" sz="2400" dirty="0"/>
              <a:t>Responsibilities/duties </a:t>
            </a:r>
          </a:p>
          <a:p>
            <a:pPr lvl="2"/>
            <a:r>
              <a:rPr lang="en-US" sz="2000" dirty="0"/>
              <a:t>This should be very brief bullet sheet of main areas of </a:t>
            </a:r>
            <a:r>
              <a:rPr lang="en-US" sz="2000" dirty="0" smtClean="0"/>
              <a:t>concentration</a:t>
            </a:r>
          </a:p>
          <a:p>
            <a:pPr lvl="2"/>
            <a:r>
              <a:rPr lang="en-US" sz="2000" dirty="0" smtClean="0">
                <a:solidFill>
                  <a:srgbClr val="FF0000"/>
                </a:solidFill>
              </a:rPr>
              <a:t>Expense reimbursement policy/Travel Reimbursement Policy </a:t>
            </a:r>
            <a:endParaRPr lang="en-US" sz="2000" dirty="0">
              <a:solidFill>
                <a:srgbClr val="FF0000"/>
              </a:solidFill>
            </a:endParaRPr>
          </a:p>
          <a:p>
            <a:pPr lvl="2"/>
            <a:r>
              <a:rPr lang="en-US" sz="2000" dirty="0"/>
              <a:t>This will be covered in detail by ALGTI training</a:t>
            </a:r>
          </a:p>
          <a:p>
            <a:pPr lvl="1"/>
            <a:r>
              <a:rPr lang="en-US" sz="2400" dirty="0"/>
              <a:t>County Commission Makeup </a:t>
            </a:r>
          </a:p>
          <a:p>
            <a:pPr lvl="2"/>
            <a:r>
              <a:rPr lang="en-US" sz="2000" dirty="0"/>
              <a:t>Include court order/local law creating system</a:t>
            </a:r>
          </a:p>
          <a:p>
            <a:pPr lvl="1"/>
            <a:r>
              <a:rPr lang="en-US" sz="2400" dirty="0"/>
              <a:t>Chairman role </a:t>
            </a:r>
          </a:p>
          <a:p>
            <a:pPr lvl="2"/>
            <a:r>
              <a:rPr lang="en-US" sz="2000" dirty="0"/>
              <a:t>How is chair selected</a:t>
            </a:r>
          </a:p>
          <a:p>
            <a:pPr lvl="2"/>
            <a:r>
              <a:rPr lang="en-US" sz="2000" dirty="0"/>
              <a:t>How is vice-chair selected </a:t>
            </a:r>
          </a:p>
          <a:p>
            <a:pPr lvl="2"/>
            <a:r>
              <a:rPr lang="en-US" sz="2000" dirty="0"/>
              <a:t>Include any local policy/laws/court orders addressing chairman role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2299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Commissioner’s Packet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County Commissioner</a:t>
            </a:r>
            <a:endParaRPr lang="en-US" dirty="0"/>
          </a:p>
          <a:p>
            <a:pPr lvl="1"/>
            <a:r>
              <a:rPr lang="en-US" dirty="0" smtClean="0"/>
              <a:t>Compensation </a:t>
            </a:r>
            <a:r>
              <a:rPr lang="en-US" dirty="0"/>
              <a:t>and Benefits </a:t>
            </a:r>
          </a:p>
          <a:p>
            <a:pPr lvl="2"/>
            <a:r>
              <a:rPr lang="en-US" dirty="0"/>
              <a:t>Salary and how/when paid</a:t>
            </a:r>
          </a:p>
          <a:p>
            <a:pPr lvl="2"/>
            <a:r>
              <a:rPr lang="en-US" dirty="0"/>
              <a:t>RSA info if in retirement system</a:t>
            </a:r>
          </a:p>
          <a:p>
            <a:pPr lvl="2"/>
            <a:r>
              <a:rPr lang="en-US" dirty="0"/>
              <a:t>Health insurance coverage –who pays</a:t>
            </a:r>
          </a:p>
          <a:p>
            <a:pPr lvl="2"/>
            <a:r>
              <a:rPr lang="en-US" dirty="0"/>
              <a:t>Travel reimbursement rules</a:t>
            </a:r>
          </a:p>
          <a:p>
            <a:pPr lvl="2"/>
            <a:r>
              <a:rPr lang="en-US" dirty="0"/>
              <a:t>County vehicle usage</a:t>
            </a:r>
          </a:p>
          <a:p>
            <a:pPr lvl="2"/>
            <a:r>
              <a:rPr lang="en-US" dirty="0"/>
              <a:t>Any other benefits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5144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Commissioner’s </a:t>
            </a:r>
            <a:r>
              <a:rPr lang="en-US" dirty="0" smtClean="0"/>
              <a:t>Packet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Association of County Commissions of Alabama </a:t>
            </a:r>
            <a:endParaRPr lang="en-US" dirty="0"/>
          </a:p>
          <a:p>
            <a:pPr lvl="1"/>
            <a:r>
              <a:rPr lang="en-US" dirty="0"/>
              <a:t>Description of Organization</a:t>
            </a:r>
          </a:p>
          <a:p>
            <a:pPr lvl="1"/>
            <a:r>
              <a:rPr lang="en-US" dirty="0"/>
              <a:t>Contact Information</a:t>
            </a:r>
          </a:p>
          <a:p>
            <a:pPr lvl="1"/>
            <a:r>
              <a:rPr lang="en-US" dirty="0"/>
              <a:t>Include something about NACO</a:t>
            </a:r>
          </a:p>
          <a:p>
            <a:pPr lvl="1"/>
            <a:r>
              <a:rPr lang="en-US" dirty="0"/>
              <a:t>Conference/Training information</a:t>
            </a:r>
          </a:p>
          <a:p>
            <a:pPr lvl="1"/>
            <a:r>
              <a:rPr lang="en-US" dirty="0"/>
              <a:t>Joint Bid Program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0284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Commissioner’s Packet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Training</a:t>
            </a:r>
            <a:endParaRPr lang="en-US" dirty="0"/>
          </a:p>
          <a:p>
            <a:pPr lvl="1"/>
            <a:r>
              <a:rPr lang="en-US" dirty="0"/>
              <a:t>ALGTI requirement/information </a:t>
            </a:r>
          </a:p>
          <a:p>
            <a:pPr lvl="1"/>
            <a:r>
              <a:rPr lang="en-US" dirty="0"/>
              <a:t>Required Ethics Training Information </a:t>
            </a:r>
          </a:p>
          <a:p>
            <a:pPr lvl="1"/>
            <a:r>
              <a:rPr lang="en-US" dirty="0"/>
              <a:t>County Government Education Institute </a:t>
            </a:r>
          </a:p>
          <a:p>
            <a:pPr lvl="1"/>
            <a:r>
              <a:rPr lang="en-US" dirty="0"/>
              <a:t>Other conferences and workshops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563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Commissioner’s Packet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Legislative Issues</a:t>
            </a:r>
            <a:endParaRPr lang="en-US" dirty="0"/>
          </a:p>
          <a:p>
            <a:pPr lvl="1"/>
            <a:r>
              <a:rPr lang="en-US" dirty="0"/>
              <a:t>Contact info on all local legislators</a:t>
            </a:r>
          </a:p>
          <a:p>
            <a:pPr lvl="1"/>
            <a:r>
              <a:rPr lang="en-US" dirty="0"/>
              <a:t>Explanation of “local” local legislation process</a:t>
            </a:r>
          </a:p>
          <a:p>
            <a:pPr lvl="1"/>
            <a:r>
              <a:rPr lang="en-US" dirty="0"/>
              <a:t>How handled with local legislators (re: resolution/meeting, etc.)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36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Commissioner Orientation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Meet one-on-one with the new commissioner</a:t>
            </a:r>
          </a:p>
          <a:p>
            <a:r>
              <a:rPr lang="en-US" sz="3600" dirty="0" smtClean="0"/>
              <a:t>Meet as a group at the Organization Session</a:t>
            </a:r>
          </a:p>
          <a:p>
            <a:r>
              <a:rPr lang="en-US" sz="3600" dirty="0" smtClean="0"/>
              <a:t>Provide information electronically</a:t>
            </a:r>
          </a:p>
          <a:p>
            <a:r>
              <a:rPr lang="en-US" sz="3600" dirty="0" smtClean="0"/>
              <a:t>Provide a hardcopy “notebook”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2458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Commissioner’s Packet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Calendar of Events</a:t>
            </a:r>
            <a:endParaRPr lang="en-US" dirty="0"/>
          </a:p>
          <a:p>
            <a:pPr lvl="1"/>
            <a:r>
              <a:rPr lang="en-US" dirty="0" smtClean="0"/>
              <a:t>County Commission Meeting Dates </a:t>
            </a:r>
          </a:p>
          <a:p>
            <a:pPr lvl="1"/>
            <a:r>
              <a:rPr lang="en-US" dirty="0" smtClean="0"/>
              <a:t>Important Dates for commission action (levy of taxes/budget approval, etc.) </a:t>
            </a:r>
          </a:p>
          <a:p>
            <a:pPr lvl="1"/>
            <a:r>
              <a:rPr lang="en-US" dirty="0" smtClean="0"/>
              <a:t>ACCA Calendar of Events </a:t>
            </a:r>
          </a:p>
          <a:p>
            <a:pPr lvl="1"/>
            <a:r>
              <a:rPr lang="en-US" dirty="0" smtClean="0"/>
              <a:t>Legislative Session Days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2470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Commissioner’s Packet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Current Events </a:t>
            </a:r>
            <a:endParaRPr lang="en-US" dirty="0"/>
          </a:p>
          <a:p>
            <a:pPr lvl="1"/>
            <a:r>
              <a:rPr lang="en-US" dirty="0"/>
              <a:t>Summaries/Reports from department heads of top pending issues</a:t>
            </a:r>
          </a:p>
          <a:p>
            <a:pPr lvl="2"/>
            <a:r>
              <a:rPr lang="en-US" dirty="0"/>
              <a:t>Administrator</a:t>
            </a:r>
          </a:p>
          <a:p>
            <a:pPr lvl="2"/>
            <a:r>
              <a:rPr lang="en-US" dirty="0"/>
              <a:t>Engineer</a:t>
            </a:r>
          </a:p>
          <a:p>
            <a:pPr lvl="2"/>
            <a:r>
              <a:rPr lang="en-US" dirty="0"/>
              <a:t>EMA Director</a:t>
            </a:r>
          </a:p>
          <a:p>
            <a:pPr lvl="2"/>
            <a:r>
              <a:rPr lang="en-US" dirty="0"/>
              <a:t>County Attorney</a:t>
            </a:r>
          </a:p>
          <a:p>
            <a:pPr lvl="1"/>
            <a:r>
              <a:rPr lang="en-US" dirty="0"/>
              <a:t>These will be reports of pressing ongoing matters such as lawsuits, negotiations, major impending road project, etc.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0754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Commissioner’s Packet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Important Contact Information </a:t>
            </a:r>
            <a:endParaRPr lang="en-US" dirty="0"/>
          </a:p>
          <a:p>
            <a:pPr lvl="1"/>
            <a:r>
              <a:rPr lang="en-US" dirty="0"/>
              <a:t>Key state agencies (Ethics Commission, ALDOT, DOR, Governor’s office, Examiners, other)</a:t>
            </a:r>
          </a:p>
          <a:p>
            <a:pPr lvl="1"/>
            <a:r>
              <a:rPr lang="en-US" dirty="0"/>
              <a:t>Include contact persons</a:t>
            </a:r>
          </a:p>
          <a:p>
            <a:pPr lvl="1"/>
            <a:r>
              <a:rPr lang="en-US" dirty="0"/>
              <a:t>We addressed local contacts under other headings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839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Commissioner’s Packet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Information on County Insurance </a:t>
            </a:r>
            <a:endParaRPr lang="en-US" sz="2800" dirty="0"/>
          </a:p>
          <a:p>
            <a:pPr lvl="1"/>
            <a:r>
              <a:rPr lang="en-US" dirty="0"/>
              <a:t>Who is carrier</a:t>
            </a:r>
          </a:p>
          <a:p>
            <a:pPr lvl="2"/>
            <a:r>
              <a:rPr lang="en-US" dirty="0"/>
              <a:t>Liability insurance</a:t>
            </a:r>
          </a:p>
          <a:p>
            <a:pPr lvl="2"/>
            <a:r>
              <a:rPr lang="en-US" dirty="0"/>
              <a:t>Property insurance</a:t>
            </a:r>
          </a:p>
          <a:p>
            <a:pPr lvl="2"/>
            <a:r>
              <a:rPr lang="en-US" dirty="0"/>
              <a:t>Workers comp insurance</a:t>
            </a:r>
          </a:p>
          <a:p>
            <a:pPr lvl="2"/>
            <a:r>
              <a:rPr lang="en-US" dirty="0"/>
              <a:t>Other?</a:t>
            </a:r>
          </a:p>
          <a:p>
            <a:pPr lvl="1"/>
            <a:r>
              <a:rPr lang="en-US" dirty="0"/>
              <a:t>What are renewal dates/process</a:t>
            </a:r>
          </a:p>
          <a:p>
            <a:pPr lvl="1"/>
            <a:r>
              <a:rPr lang="en-US" dirty="0"/>
              <a:t>Process for reporting claims</a:t>
            </a:r>
          </a:p>
          <a:p>
            <a:pPr lvl="1"/>
            <a:r>
              <a:rPr lang="en-US" dirty="0"/>
              <a:t>Who is covered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78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Commissioner’s Packet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County Government Organizational Chart </a:t>
            </a:r>
            <a:endParaRPr lang="en-US" dirty="0"/>
          </a:p>
          <a:p>
            <a:pPr lvl="1"/>
            <a:r>
              <a:rPr lang="en-US" dirty="0"/>
              <a:t>This should include each office that falls under the umbrella of county commission</a:t>
            </a:r>
          </a:p>
          <a:p>
            <a:pPr lvl="1"/>
            <a:r>
              <a:rPr lang="en-US" dirty="0"/>
              <a:t>Should also include offices of tax officials, sheriff, probate judge, and any other offices funded by county commission </a:t>
            </a:r>
          </a:p>
          <a:p>
            <a:pPr lvl="2"/>
            <a:r>
              <a:rPr lang="en-US" dirty="0"/>
              <a:t>May want separate charts for these offices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719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Commissioner’s Packet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648200"/>
          </a:xfrm>
        </p:spPr>
        <p:txBody>
          <a:bodyPr/>
          <a:lstStyle/>
          <a:p>
            <a:r>
              <a:rPr lang="en-US" sz="2800" b="1" dirty="0"/>
              <a:t>County Information </a:t>
            </a:r>
            <a:endParaRPr lang="en-US" sz="2800" dirty="0"/>
          </a:p>
          <a:p>
            <a:pPr lvl="1"/>
            <a:r>
              <a:rPr lang="en-US" sz="2400" dirty="0"/>
              <a:t>County Map or information relating to accessing map</a:t>
            </a:r>
          </a:p>
          <a:p>
            <a:pPr lvl="1"/>
            <a:r>
              <a:rPr lang="en-US" sz="2400" dirty="0"/>
              <a:t>Copy of resolution or local law establishing district or unit system in county</a:t>
            </a:r>
          </a:p>
          <a:p>
            <a:pPr lvl="2"/>
            <a:r>
              <a:rPr lang="en-US" sz="2000" dirty="0"/>
              <a:t>May want to include something about funding district system offices</a:t>
            </a:r>
          </a:p>
          <a:p>
            <a:pPr lvl="1"/>
            <a:r>
              <a:rPr lang="en-US" sz="2400" dirty="0"/>
              <a:t>Demographics of county </a:t>
            </a:r>
          </a:p>
          <a:p>
            <a:pPr lvl="2"/>
            <a:r>
              <a:rPr lang="en-US" sz="2000" dirty="0"/>
              <a:t>Paved v. unpaved roads</a:t>
            </a:r>
          </a:p>
          <a:p>
            <a:pPr lvl="2"/>
            <a:r>
              <a:rPr lang="en-US" sz="2000" dirty="0"/>
              <a:t>Road miles</a:t>
            </a:r>
          </a:p>
          <a:p>
            <a:pPr lvl="2"/>
            <a:r>
              <a:rPr lang="en-US" sz="2000" dirty="0"/>
              <a:t>Number of bridges/bridge structures</a:t>
            </a:r>
          </a:p>
          <a:p>
            <a:pPr lvl="2"/>
            <a:r>
              <a:rPr lang="en-US" sz="2000" dirty="0"/>
              <a:t>Population split for each district</a:t>
            </a:r>
          </a:p>
          <a:p>
            <a:pPr lvl="2"/>
            <a:r>
              <a:rPr lang="en-US" sz="2000" dirty="0"/>
              <a:t>Other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768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Commissioner’s Packet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Overview of the Commission Office personnel </a:t>
            </a:r>
            <a:endParaRPr lang="en-US" dirty="0"/>
          </a:p>
          <a:p>
            <a:pPr lvl="1"/>
            <a:r>
              <a:rPr lang="en-US" dirty="0"/>
              <a:t>A brief description of office personnel/positions</a:t>
            </a:r>
          </a:p>
          <a:p>
            <a:pPr lvl="1"/>
            <a:r>
              <a:rPr lang="en-US" dirty="0"/>
              <a:t>Include highway department and EMA</a:t>
            </a:r>
          </a:p>
          <a:p>
            <a:pPr lvl="1"/>
            <a:r>
              <a:rPr lang="en-US" dirty="0"/>
              <a:t>Bio info on department heads </a:t>
            </a:r>
          </a:p>
          <a:p>
            <a:pPr lvl="1"/>
            <a:r>
              <a:rPr lang="en-US" dirty="0"/>
              <a:t>Relevant contact information for key personnel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123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Commissioner’s Packet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Overview of the Other County Government Offices </a:t>
            </a:r>
            <a:endParaRPr lang="en-US" dirty="0"/>
          </a:p>
          <a:p>
            <a:pPr lvl="1"/>
            <a:r>
              <a:rPr lang="en-US" dirty="0"/>
              <a:t>Explanation of commission funding obligations for each office</a:t>
            </a:r>
          </a:p>
          <a:p>
            <a:pPr lvl="1"/>
            <a:r>
              <a:rPr lang="en-US" dirty="0"/>
              <a:t>Information on how other offices interact with commission </a:t>
            </a:r>
          </a:p>
          <a:p>
            <a:pPr lvl="1"/>
            <a:r>
              <a:rPr lang="en-US" dirty="0"/>
              <a:t>Which employees fall under county commission personnel policies </a:t>
            </a:r>
          </a:p>
          <a:p>
            <a:pPr lvl="1"/>
            <a:r>
              <a:rPr lang="en-US" dirty="0"/>
              <a:t>Include contact information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88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Commissioner’s Packet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County Attorney </a:t>
            </a:r>
            <a:endParaRPr lang="en-US" dirty="0"/>
          </a:p>
          <a:p>
            <a:pPr lvl="1"/>
            <a:r>
              <a:rPr lang="en-US" dirty="0"/>
              <a:t>Role of county attorney</a:t>
            </a:r>
          </a:p>
          <a:p>
            <a:pPr lvl="1"/>
            <a:r>
              <a:rPr lang="en-US" dirty="0"/>
              <a:t>Financial arrangements (contracts, retainer, etc.)</a:t>
            </a:r>
          </a:p>
          <a:p>
            <a:pPr lvl="1"/>
            <a:r>
              <a:rPr lang="en-US" dirty="0"/>
              <a:t>“Rules” for contacting, etc.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144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Commissioner’s Packet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Personnel Matters </a:t>
            </a:r>
            <a:endParaRPr lang="en-US" dirty="0"/>
          </a:p>
          <a:p>
            <a:pPr lvl="1"/>
            <a:r>
              <a:rPr lang="en-US" dirty="0"/>
              <a:t>County Employee Handbook/Personnel Policy</a:t>
            </a:r>
          </a:p>
          <a:p>
            <a:pPr lvl="1"/>
            <a:r>
              <a:rPr lang="en-US" dirty="0"/>
              <a:t>Relationship of employees working for other county officials (sheriff, tax officials, probate judge)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Role of County Commission in hiring/firing</a:t>
            </a:r>
          </a:p>
          <a:p>
            <a:pPr lvl="1"/>
            <a:r>
              <a:rPr lang="en-US" dirty="0"/>
              <a:t>New Employee Orientation </a:t>
            </a:r>
            <a:r>
              <a:rPr lang="en-US" dirty="0" smtClean="0"/>
              <a:t>packet</a:t>
            </a:r>
          </a:p>
          <a:p>
            <a:pPr lvl="1"/>
            <a:r>
              <a:rPr lang="en-US" dirty="0" smtClean="0"/>
              <a:t>List of holidays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505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Property/Buildings</a:t>
            </a:r>
          </a:p>
          <a:p>
            <a:pPr lvl="1"/>
            <a:r>
              <a:rPr lang="en-US" dirty="0" smtClean="0"/>
              <a:t>Provide a list of major buildings owned by the county</a:t>
            </a:r>
          </a:p>
          <a:p>
            <a:pPr lvl="1"/>
            <a:r>
              <a:rPr lang="en-US" dirty="0" smtClean="0"/>
              <a:t>Include property that is maintained by the county</a:t>
            </a:r>
          </a:p>
          <a:p>
            <a:pPr lvl="1"/>
            <a:r>
              <a:rPr lang="en-US" dirty="0" smtClean="0"/>
              <a:t>A listing of state offices to whom the county provides office space</a:t>
            </a:r>
          </a:p>
          <a:p>
            <a:pPr lvl="1"/>
            <a:r>
              <a:rPr lang="en-US" dirty="0" smtClean="0"/>
              <a:t>Consider including a list of election places, identifying those places owned/leased/loaned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024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 Narrow"/>
        <a:ea typeface=""/>
        <a:cs typeface="Arial"/>
      </a:majorFont>
      <a:minorFont>
        <a:latin typeface="Arial Narro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CCA template revised [Read-Only]" id="{2F2D44B8-4250-4199-B574-A9BA1E43D754}" vid="{E7B032ED-98DE-4EDF-9F5A-C3438136ABE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ACCA template revised</Template>
  <TotalTime>12806</TotalTime>
  <Words>830</Words>
  <Application>Microsoft Office PowerPoint</Application>
  <PresentationFormat>On-screen Show (4:3)</PresentationFormat>
  <Paragraphs>177</Paragraphs>
  <Slides>23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Arial Narrow</vt:lpstr>
      <vt:lpstr>Office Theme</vt:lpstr>
      <vt:lpstr>Prepping for  New Commissioners</vt:lpstr>
      <vt:lpstr>New Commissioner Orientation</vt:lpstr>
      <vt:lpstr>New Commissioner’s Packet</vt:lpstr>
      <vt:lpstr>New Commissioner’s Packet</vt:lpstr>
      <vt:lpstr>New Commissioner’s Packet</vt:lpstr>
      <vt:lpstr>New Commissioner’s Packet</vt:lpstr>
      <vt:lpstr>New Commissioner’s Packet</vt:lpstr>
      <vt:lpstr>New Commissioner’s Packet</vt:lpstr>
      <vt:lpstr>PowerPoint Presentation</vt:lpstr>
      <vt:lpstr>New Commissioner’s Packet</vt:lpstr>
      <vt:lpstr>New Commissioner’s Packet</vt:lpstr>
      <vt:lpstr>New Commissioner’s Packet</vt:lpstr>
      <vt:lpstr>New Commissioner’s Packet</vt:lpstr>
      <vt:lpstr>New Commissioner’s Packet</vt:lpstr>
      <vt:lpstr>New Commissioner’s Packet</vt:lpstr>
      <vt:lpstr>New Commissioner’s Packet</vt:lpstr>
      <vt:lpstr>New Commissioner’s Packet</vt:lpstr>
      <vt:lpstr>New Commissioner’s Packet</vt:lpstr>
      <vt:lpstr>New Commissioner’s Packet</vt:lpstr>
      <vt:lpstr>New Commissioner’s Packet</vt:lpstr>
      <vt:lpstr>New Commissioner’s Packet</vt:lpstr>
      <vt:lpstr>New Commissioner’s Packet</vt:lpstr>
      <vt:lpstr>New Commissioner’s Packet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Interplay Between County Government and Other Entities</dc:title>
  <dc:creator>Morgan Arrington</dc:creator>
  <cp:lastModifiedBy>Donna Key</cp:lastModifiedBy>
  <cp:revision>56</cp:revision>
  <cp:lastPrinted>2016-07-05T21:14:48Z</cp:lastPrinted>
  <dcterms:created xsi:type="dcterms:W3CDTF">2016-06-27T20:04:06Z</dcterms:created>
  <dcterms:modified xsi:type="dcterms:W3CDTF">2016-08-02T15:00:18Z</dcterms:modified>
</cp:coreProperties>
</file>