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6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2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9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5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3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8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6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09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2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24065-6AEA-45F4-82F2-1C02B350B51C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C19D6-5166-4DBC-A711-32691BADA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1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Promoting Your Road Department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ACCA 90</a:t>
            </a:r>
            <a:r>
              <a:rPr lang="en-US" baseline="30000" dirty="0" smtClean="0"/>
              <a:t>TH</a:t>
            </a:r>
            <a:r>
              <a:rPr lang="en-US" dirty="0" smtClean="0"/>
              <a:t> Annual Convention</a:t>
            </a:r>
          </a:p>
          <a:p>
            <a:r>
              <a:rPr lang="en-US" dirty="0" smtClean="0"/>
              <a:t>Orange Beach, AL</a:t>
            </a:r>
          </a:p>
          <a:p>
            <a:r>
              <a:rPr lang="en-US" smtClean="0"/>
              <a:t>8-23-2018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Gaining Public Support/Telling your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Casual contact</a:t>
            </a:r>
          </a:p>
          <a:p>
            <a:r>
              <a:rPr lang="en-US" dirty="0" smtClean="0"/>
              <a:t>Join a civic club</a:t>
            </a:r>
          </a:p>
          <a:p>
            <a:r>
              <a:rPr lang="en-US" dirty="0" smtClean="0"/>
              <a:t>Speak to school groups or at conferences</a:t>
            </a:r>
          </a:p>
          <a:p>
            <a:r>
              <a:rPr lang="en-US" dirty="0" smtClean="0"/>
              <a:t>Updates at commission meetings</a:t>
            </a:r>
          </a:p>
          <a:p>
            <a:r>
              <a:rPr lang="en-US" dirty="0" smtClean="0"/>
              <a:t>Friends, neighbors, outside interests</a:t>
            </a:r>
          </a:p>
          <a:p>
            <a:r>
              <a:rPr lang="en-US" smtClean="0"/>
              <a:t>Social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4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43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Promoting Your Road Department</vt:lpstr>
      <vt:lpstr>Gaining Public Support/Telling your story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Promoting Your Road Department</dc:title>
  <dc:creator>Bob Pirando</dc:creator>
  <cp:lastModifiedBy>Jennifer Datcher</cp:lastModifiedBy>
  <cp:revision>2</cp:revision>
  <dcterms:created xsi:type="dcterms:W3CDTF">2018-08-07T20:04:31Z</dcterms:created>
  <dcterms:modified xsi:type="dcterms:W3CDTF">2018-08-17T15:12:35Z</dcterms:modified>
</cp:coreProperties>
</file>