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1583" r:id="rId2"/>
    <p:sldId id="1663" r:id="rId3"/>
    <p:sldId id="1664" r:id="rId4"/>
    <p:sldId id="1662" r:id="rId5"/>
    <p:sldId id="1587" r:id="rId6"/>
    <p:sldId id="1586" r:id="rId7"/>
    <p:sldId id="1619" r:id="rId8"/>
    <p:sldId id="1588" r:id="rId9"/>
    <p:sldId id="1589" r:id="rId10"/>
    <p:sldId id="1590" r:id="rId11"/>
    <p:sldId id="1591" r:id="rId12"/>
    <p:sldId id="1630" r:id="rId13"/>
    <p:sldId id="1631" r:id="rId14"/>
    <p:sldId id="1592" r:id="rId15"/>
    <p:sldId id="1593" r:id="rId16"/>
    <p:sldId id="1632" r:id="rId17"/>
    <p:sldId id="1595" r:id="rId18"/>
    <p:sldId id="1654" r:id="rId19"/>
    <p:sldId id="1596" r:id="rId20"/>
    <p:sldId id="1597" r:id="rId21"/>
    <p:sldId id="1673" r:id="rId22"/>
    <p:sldId id="1679" r:id="rId23"/>
    <p:sldId id="1674" r:id="rId24"/>
    <p:sldId id="1680" r:id="rId25"/>
    <p:sldId id="1598" r:id="rId26"/>
    <p:sldId id="1615" r:id="rId27"/>
    <p:sldId id="1628" r:id="rId28"/>
    <p:sldId id="1666" r:id="rId29"/>
    <p:sldId id="1600" r:id="rId30"/>
    <p:sldId id="1601" r:id="rId31"/>
    <p:sldId id="1576" r:id="rId32"/>
    <p:sldId id="1638" r:id="rId33"/>
    <p:sldId id="1602" r:id="rId34"/>
    <p:sldId id="1501" r:id="rId35"/>
    <p:sldId id="1503" r:id="rId36"/>
    <p:sldId id="1432" r:id="rId37"/>
    <p:sldId id="1556" r:id="rId38"/>
    <p:sldId id="1669" r:id="rId39"/>
    <p:sldId id="1612" r:id="rId40"/>
    <p:sldId id="1515" r:id="rId41"/>
    <p:sldId id="1516" r:id="rId42"/>
    <p:sldId id="1575" r:id="rId43"/>
    <p:sldId id="1604" r:id="rId44"/>
    <p:sldId id="1518" r:id="rId45"/>
    <p:sldId id="1519" r:id="rId46"/>
    <p:sldId id="1520" r:id="rId47"/>
    <p:sldId id="1611" r:id="rId48"/>
    <p:sldId id="1512" r:id="rId49"/>
    <p:sldId id="1513" r:id="rId50"/>
    <p:sldId id="1517" r:id="rId51"/>
    <p:sldId id="1670" r:id="rId52"/>
    <p:sldId id="1623" r:id="rId53"/>
    <p:sldId id="1523" r:id="rId54"/>
    <p:sldId id="1581" r:id="rId55"/>
    <p:sldId id="1522" r:id="rId56"/>
    <p:sldId id="1529" r:id="rId57"/>
    <p:sldId id="1606" r:id="rId58"/>
    <p:sldId id="1573" r:id="rId59"/>
    <p:sldId id="1625" r:id="rId60"/>
    <p:sldId id="1626" r:id="rId61"/>
    <p:sldId id="1627" r:id="rId62"/>
    <p:sldId id="1665" r:id="rId63"/>
    <p:sldId id="1675" r:id="rId64"/>
    <p:sldId id="1676" r:id="rId65"/>
    <p:sldId id="1607" r:id="rId66"/>
    <p:sldId id="1530" r:id="rId67"/>
    <p:sldId id="1608" r:id="rId68"/>
    <p:sldId id="1609" r:id="rId69"/>
    <p:sldId id="1610" r:id="rId70"/>
    <p:sldId id="1508" r:id="rId71"/>
    <p:sldId id="1565" r:id="rId72"/>
    <p:sldId id="1677" r:id="rId73"/>
    <p:sldId id="1678" r:id="rId74"/>
    <p:sldId id="115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A3FB"/>
    <a:srgbClr val="A4FEA4"/>
    <a:srgbClr val="008E40"/>
    <a:srgbClr val="800000"/>
    <a:srgbClr val="FF66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288" autoAdjust="0"/>
  </p:normalViewPr>
  <p:slideViewPr>
    <p:cSldViewPr>
      <p:cViewPr varScale="1">
        <p:scale>
          <a:sx n="75" d="100"/>
          <a:sy n="75" d="100"/>
        </p:scale>
        <p:origin x="463" y="24"/>
      </p:cViewPr>
      <p:guideLst>
        <p:guide orient="horz" pos="2160"/>
        <p:guide pos="2880"/>
      </p:guideLst>
    </p:cSldViewPr>
  </p:slideViewPr>
  <p:notesTextViewPr>
    <p:cViewPr>
      <p:scale>
        <a:sx n="1" d="1"/>
        <a:sy n="1" d="1"/>
      </p:scale>
      <p:origin x="0" y="0"/>
    </p:cViewPr>
  </p:notesTextViewPr>
  <p:sorterViewPr>
    <p:cViewPr varScale="1">
      <p:scale>
        <a:sx n="1" d="1"/>
        <a:sy n="1" d="1"/>
      </p:scale>
      <p:origin x="0" y="-32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0.201\files\PRESENTATIONS\_MASTER%20PRESENTATION\Data%20files\2014-06-23%20economic%20context%20chart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494313210848645E-2"/>
          <c:y val="2.854161979752531E-2"/>
          <c:w val="0.90928346456692899"/>
          <c:h val="0.860972303835155"/>
        </c:manualLayout>
      </c:layout>
      <c:barChart>
        <c:barDir val="col"/>
        <c:grouping val="clustered"/>
        <c:varyColors val="0"/>
        <c:ser>
          <c:idx val="0"/>
          <c:order val="0"/>
          <c:tx>
            <c:strRef>
              <c:f>Sheet1!$B$1</c:f>
              <c:strCache>
                <c:ptCount val="1"/>
                <c:pt idx="0">
                  <c:v>2011</c:v>
                </c:pt>
              </c:strCache>
            </c:strRef>
          </c:tx>
          <c:spPr>
            <a:solidFill>
              <a:schemeClr val="accent1"/>
            </a:solidFill>
          </c:spPr>
          <c:invertIfNegative val="0"/>
          <c:dLbls>
            <c:dLbl>
              <c:idx val="4"/>
              <c:layout>
                <c:manualLayout>
                  <c:x val="-6.9444444444444397E-3"/>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EE-4418-A947-819B5068E243}"/>
                </c:ext>
              </c:extLst>
            </c:dLbl>
            <c:dLbl>
              <c:idx val="5"/>
              <c:layout>
                <c:manualLayout>
                  <c:x val="-2.7777777777777801E-3"/>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EE-4418-A947-819B5068E243}"/>
                </c:ext>
              </c:extLst>
            </c:dLbl>
            <c:dLbl>
              <c:idx val="7"/>
              <c:layout>
                <c:manualLayout>
                  <c:x val="-2.50000000000000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EE-4418-A947-819B5068E24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US</c:v>
                </c:pt>
                <c:pt idx="1">
                  <c:v>Japan</c:v>
                </c:pt>
                <c:pt idx="2">
                  <c:v>China</c:v>
                </c:pt>
                <c:pt idx="3">
                  <c:v>Canada</c:v>
                </c:pt>
                <c:pt idx="4">
                  <c:v>Euro Area</c:v>
                </c:pt>
                <c:pt idx="5">
                  <c:v>Austrialia</c:v>
                </c:pt>
                <c:pt idx="6">
                  <c:v>India</c:v>
                </c:pt>
                <c:pt idx="7">
                  <c:v>Brazil</c:v>
                </c:pt>
                <c:pt idx="8">
                  <c:v>Russia</c:v>
                </c:pt>
              </c:strCache>
            </c:strRef>
          </c:cat>
          <c:val>
            <c:numRef>
              <c:f>Sheet1!$B$2:$B$10</c:f>
              <c:numCache>
                <c:formatCode>General</c:formatCode>
                <c:ptCount val="9"/>
                <c:pt idx="0">
                  <c:v>9.0999999999999998E-2</c:v>
                </c:pt>
                <c:pt idx="1">
                  <c:v>4.2999999999999997E-2</c:v>
                </c:pt>
                <c:pt idx="2">
                  <c:v>6.0999999999999999E-2</c:v>
                </c:pt>
                <c:pt idx="3">
                  <c:v>7.0999999999999994E-2</c:v>
                </c:pt>
                <c:pt idx="4">
                  <c:v>0.1</c:v>
                </c:pt>
                <c:pt idx="5">
                  <c:v>5.1999999999999998E-2</c:v>
                </c:pt>
                <c:pt idx="6">
                  <c:v>0.108</c:v>
                </c:pt>
                <c:pt idx="7">
                  <c:v>0.06</c:v>
                </c:pt>
                <c:pt idx="8">
                  <c:v>6.0999999999999999E-2</c:v>
                </c:pt>
              </c:numCache>
            </c:numRef>
          </c:val>
          <c:extLst>
            <c:ext xmlns:c16="http://schemas.microsoft.com/office/drawing/2014/chart" uri="{C3380CC4-5D6E-409C-BE32-E72D297353CC}">
              <c16:uniqueId val="{00000003-0FEE-4418-A947-819B5068E243}"/>
            </c:ext>
          </c:extLst>
        </c:ser>
        <c:ser>
          <c:idx val="1"/>
          <c:order val="1"/>
          <c:tx>
            <c:strRef>
              <c:f>Sheet1!$C$1</c:f>
              <c:strCache>
                <c:ptCount val="1"/>
                <c:pt idx="0">
                  <c:v>2016</c:v>
                </c:pt>
              </c:strCache>
            </c:strRef>
          </c:tx>
          <c:spPr>
            <a:solidFill>
              <a:srgbClr val="00FF00"/>
            </a:solidFill>
          </c:spPr>
          <c:invertIfNegative val="0"/>
          <c:dLbls>
            <c:dLbl>
              <c:idx val="0"/>
              <c:layout>
                <c:manualLayout>
                  <c:x val="1.52777777777778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EE-4418-A947-819B5068E243}"/>
                </c:ext>
              </c:extLst>
            </c:dLbl>
            <c:dLbl>
              <c:idx val="1"/>
              <c:layout>
                <c:manualLayout>
                  <c:x val="1.1111001749781278E-2"/>
                  <c:y val="1.2788512549833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EE-4418-A947-819B5068E243}"/>
                </c:ext>
              </c:extLst>
            </c:dLbl>
            <c:dLbl>
              <c:idx val="2"/>
              <c:layout>
                <c:manualLayout>
                  <c:x val="1.94444444444444E-2"/>
                  <c:y val="2.4875621890547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EE-4418-A947-819B5068E243}"/>
                </c:ext>
              </c:extLst>
            </c:dLbl>
            <c:dLbl>
              <c:idx val="3"/>
              <c:layout>
                <c:manualLayout>
                  <c:x val="1.8055555555555599E-2"/>
                  <c:y val="2.48756218905467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EE-4418-A947-819B5068E243}"/>
                </c:ext>
              </c:extLst>
            </c:dLbl>
            <c:dLbl>
              <c:idx val="4"/>
              <c:layout>
                <c:manualLayout>
                  <c:x val="3.1944444444444442E-2"/>
                  <c:y val="-7.28288559518296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8D-431B-871A-E15979B39D41}"/>
                </c:ext>
              </c:extLst>
            </c:dLbl>
            <c:dLbl>
              <c:idx val="6"/>
              <c:layout>
                <c:manualLayout>
                  <c:x val="1.94444444444445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EE-4418-A947-819B5068E243}"/>
                </c:ext>
              </c:extLst>
            </c:dLbl>
            <c:dLbl>
              <c:idx val="7"/>
              <c:layout>
                <c:manualLayout>
                  <c:x val="2.22222222222221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EE-4418-A947-819B5068E243}"/>
                </c:ext>
              </c:extLst>
            </c:dLbl>
            <c:dLbl>
              <c:idx val="8"/>
              <c:layout>
                <c:manualLayout>
                  <c:x val="1.2500000000000001E-2"/>
                  <c:y val="1.49253731343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EE-4418-A947-819B5068E24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US</c:v>
                </c:pt>
                <c:pt idx="1">
                  <c:v>Japan</c:v>
                </c:pt>
                <c:pt idx="2">
                  <c:v>China</c:v>
                </c:pt>
                <c:pt idx="3">
                  <c:v>Canada</c:v>
                </c:pt>
                <c:pt idx="4">
                  <c:v>Euro Area</c:v>
                </c:pt>
                <c:pt idx="5">
                  <c:v>Austrialia</c:v>
                </c:pt>
                <c:pt idx="6">
                  <c:v>India</c:v>
                </c:pt>
                <c:pt idx="7">
                  <c:v>Brazil</c:v>
                </c:pt>
                <c:pt idx="8">
                  <c:v>Russia</c:v>
                </c:pt>
              </c:strCache>
            </c:strRef>
          </c:cat>
          <c:val>
            <c:numRef>
              <c:f>Sheet1!$C$2:$C$10</c:f>
              <c:numCache>
                <c:formatCode>General</c:formatCode>
                <c:ptCount val="9"/>
                <c:pt idx="0">
                  <c:v>4.9000000000000002E-2</c:v>
                </c:pt>
                <c:pt idx="1">
                  <c:v>3.1E-2</c:v>
                </c:pt>
                <c:pt idx="2">
                  <c:v>4.1000000000000002E-2</c:v>
                </c:pt>
                <c:pt idx="3">
                  <c:v>6.8000000000000005E-2</c:v>
                </c:pt>
                <c:pt idx="4">
                  <c:v>0.10100000000000001</c:v>
                </c:pt>
                <c:pt idx="5">
                  <c:v>5.8000000000000003E-2</c:v>
                </c:pt>
                <c:pt idx="6">
                  <c:v>4.9000000000000002E-2</c:v>
                </c:pt>
                <c:pt idx="7">
                  <c:v>0.113</c:v>
                </c:pt>
                <c:pt idx="8">
                  <c:v>5.3999999999999999E-2</c:v>
                </c:pt>
              </c:numCache>
            </c:numRef>
          </c:val>
          <c:extLst>
            <c:ext xmlns:c16="http://schemas.microsoft.com/office/drawing/2014/chart" uri="{C3380CC4-5D6E-409C-BE32-E72D297353CC}">
              <c16:uniqueId val="{0000000B-0FEE-4418-A947-819B5068E243}"/>
            </c:ext>
          </c:extLst>
        </c:ser>
        <c:dLbls>
          <c:showLegendKey val="0"/>
          <c:showVal val="0"/>
          <c:showCatName val="0"/>
          <c:showSerName val="0"/>
          <c:showPercent val="0"/>
          <c:showBubbleSize val="0"/>
        </c:dLbls>
        <c:gapWidth val="150"/>
        <c:axId val="283419136"/>
        <c:axId val="283415608"/>
      </c:barChart>
      <c:catAx>
        <c:axId val="283419136"/>
        <c:scaling>
          <c:orientation val="minMax"/>
        </c:scaling>
        <c:delete val="0"/>
        <c:axPos val="b"/>
        <c:numFmt formatCode="General" sourceLinked="0"/>
        <c:majorTickMark val="out"/>
        <c:minorTickMark val="none"/>
        <c:tickLblPos val="nextTo"/>
        <c:crossAx val="283415608"/>
        <c:crosses val="autoZero"/>
        <c:auto val="1"/>
        <c:lblAlgn val="ctr"/>
        <c:lblOffset val="100"/>
        <c:noMultiLvlLbl val="0"/>
      </c:catAx>
      <c:valAx>
        <c:axId val="283415608"/>
        <c:scaling>
          <c:orientation val="minMax"/>
        </c:scaling>
        <c:delete val="0"/>
        <c:axPos val="l"/>
        <c:majorGridlines>
          <c:spPr>
            <a:ln>
              <a:solidFill>
                <a:schemeClr val="tx2"/>
              </a:solidFill>
            </a:ln>
          </c:spPr>
        </c:majorGridlines>
        <c:numFmt formatCode="0%" sourceLinked="0"/>
        <c:majorTickMark val="out"/>
        <c:minorTickMark val="none"/>
        <c:tickLblPos val="nextTo"/>
        <c:crossAx val="283419136"/>
        <c:crosses val="autoZero"/>
        <c:crossBetween val="between"/>
      </c:valAx>
    </c:plotArea>
    <c:legend>
      <c:legendPos val="b"/>
      <c:layout>
        <c:manualLayout>
          <c:xMode val="edge"/>
          <c:yMode val="edge"/>
          <c:x val="6.870395888013997E-2"/>
          <c:y val="3.0459709327378855E-2"/>
          <c:w val="0.18759208223972007"/>
          <c:h val="6.608380202474691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2010-2014</a:t>
            </a:r>
            <a:r>
              <a:rPr lang="en-US" sz="2000" b="1" baseline="0" dirty="0"/>
              <a:t> Population Growth</a:t>
            </a:r>
            <a:endParaRPr lang="en-US" sz="2000" b="1" dirty="0"/>
          </a:p>
        </c:rich>
      </c:tx>
      <c:layout>
        <c:manualLayout>
          <c:xMode val="edge"/>
          <c:yMode val="edge"/>
          <c:x val="0.13142277026692417"/>
          <c:y val="1.6836195965366927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USA Population</c:v>
                </c:pt>
                <c:pt idx="1">
                  <c:v>City Population</c:v>
                </c:pt>
                <c:pt idx="2">
                  <c:v>50 Richest Cities</c:v>
                </c:pt>
              </c:strCache>
            </c:strRef>
          </c:cat>
          <c:val>
            <c:numRef>
              <c:f>Sheet1!$B$2:$B$4</c:f>
              <c:numCache>
                <c:formatCode>General</c:formatCode>
                <c:ptCount val="3"/>
                <c:pt idx="0">
                  <c:v>3.1E-2</c:v>
                </c:pt>
                <c:pt idx="1">
                  <c:v>3.6999999999999998E-2</c:v>
                </c:pt>
                <c:pt idx="2">
                  <c:v>9.1999999999999998E-2</c:v>
                </c:pt>
              </c:numCache>
            </c:numRef>
          </c:val>
          <c:extLst>
            <c:ext xmlns:c16="http://schemas.microsoft.com/office/drawing/2014/chart" uri="{C3380CC4-5D6E-409C-BE32-E72D297353CC}">
              <c16:uniqueId val="{00000000-DCCE-4E55-AEDC-9A6337062B70}"/>
            </c:ext>
          </c:extLst>
        </c:ser>
        <c:dLbls>
          <c:showLegendKey val="0"/>
          <c:showVal val="0"/>
          <c:showCatName val="0"/>
          <c:showSerName val="0"/>
          <c:showPercent val="0"/>
          <c:showBubbleSize val="0"/>
        </c:dLbls>
        <c:gapWidth val="219"/>
        <c:overlap val="-27"/>
        <c:axId val="283418744"/>
        <c:axId val="283421488"/>
      </c:barChart>
      <c:catAx>
        <c:axId val="28341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83421488"/>
        <c:crosses val="autoZero"/>
        <c:auto val="1"/>
        <c:lblAlgn val="ctr"/>
        <c:lblOffset val="100"/>
        <c:noMultiLvlLbl val="0"/>
      </c:catAx>
      <c:valAx>
        <c:axId val="2834214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418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Retirement Savings Problem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Retirement Savings</c:v>
                </c:pt>
              </c:strCache>
            </c:strRef>
          </c:tx>
          <c:dPt>
            <c:idx val="0"/>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01-E66B-453B-97E9-63BA2B309B76}"/>
              </c:ext>
            </c:extLst>
          </c:dPt>
          <c:dPt>
            <c:idx val="1"/>
            <c:bubble3D val="0"/>
            <c:spPr>
              <a:solidFill>
                <a:srgbClr val="669900"/>
              </a:solidFill>
              <a:ln w="19050">
                <a:solidFill>
                  <a:schemeClr val="lt1"/>
                </a:solidFill>
              </a:ln>
              <a:effectLst/>
            </c:spPr>
            <c:extLst>
              <c:ext xmlns:c16="http://schemas.microsoft.com/office/drawing/2014/chart" uri="{C3380CC4-5D6E-409C-BE32-E72D297353CC}">
                <c16:uniqueId val="{00000002-E66B-453B-97E9-63BA2B309B76}"/>
              </c:ext>
            </c:extLst>
          </c:dPt>
          <c:dLbls>
            <c:dLbl>
              <c:idx val="0"/>
              <c:layout>
                <c:manualLayout>
                  <c:x val="2.620710605618742E-2"/>
                  <c:y val="3.732125797699568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6B-453B-97E9-63BA2B309B76}"/>
                </c:ext>
              </c:extLst>
            </c:dLbl>
            <c:dLbl>
              <c:idx val="1"/>
              <c:layout>
                <c:manualLayout>
                  <c:x val="-8.8709050257606656E-2"/>
                  <c:y val="-0.17059115747640338"/>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66B-453B-97E9-63BA2B309B7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Savings</c:v>
                </c:pt>
                <c:pt idx="1">
                  <c:v>Gap</c:v>
                </c:pt>
              </c:strCache>
            </c:strRef>
          </c:cat>
          <c:val>
            <c:numRef>
              <c:f>Sheet1!$B$2:$B$3</c:f>
              <c:numCache>
                <c:formatCode>General</c:formatCode>
                <c:ptCount val="2"/>
                <c:pt idx="0">
                  <c:v>6700</c:v>
                </c:pt>
                <c:pt idx="1">
                  <c:v>34600</c:v>
                </c:pt>
              </c:numCache>
            </c:numRef>
          </c:val>
          <c:extLst>
            <c:ext xmlns:c16="http://schemas.microsoft.com/office/drawing/2014/chart" uri="{C3380CC4-5D6E-409C-BE32-E72D297353CC}">
              <c16:uniqueId val="{00000000-E66B-453B-97E9-63BA2B309B7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420878841757697E-2"/>
          <c:y val="0.12696314844158399"/>
          <c:w val="0.897413276465442"/>
          <c:h val="0.747727077023425"/>
        </c:manualLayout>
      </c:layout>
      <c:lineChart>
        <c:grouping val="standard"/>
        <c:varyColors val="0"/>
        <c:ser>
          <c:idx val="1"/>
          <c:order val="0"/>
          <c:tx>
            <c:strRef>
              <c:f>'2.emp_trends'!$M$14</c:f>
              <c:strCache>
                <c:ptCount val="1"/>
                <c:pt idx="0">
                  <c:v>Manufacturing</c:v>
                </c:pt>
              </c:strCache>
            </c:strRef>
          </c:tx>
          <c:spPr>
            <a:ln w="50800">
              <a:solidFill>
                <a:schemeClr val="accent2"/>
              </a:solidFill>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'2.emp_trends'!$M$267:$M$918</c:f>
              <c:numCache>
                <c:formatCode>0%</c:formatCode>
                <c:ptCount val="652"/>
                <c:pt idx="0">
                  <c:v>0.28903342300180601</c:v>
                </c:pt>
                <c:pt idx="1">
                  <c:v>0.28919707225799302</c:v>
                </c:pt>
                <c:pt idx="2">
                  <c:v>0.28842410665099699</c:v>
                </c:pt>
                <c:pt idx="3">
                  <c:v>0.28559439538787101</c:v>
                </c:pt>
                <c:pt idx="4">
                  <c:v>0.28592146568024501</c:v>
                </c:pt>
                <c:pt idx="5">
                  <c:v>0.284578725596629</c:v>
                </c:pt>
                <c:pt idx="6">
                  <c:v>0.28382807896287598</c:v>
                </c:pt>
                <c:pt idx="7">
                  <c:v>0.283024082843508</c:v>
                </c:pt>
                <c:pt idx="8">
                  <c:v>0.282695286567825</c:v>
                </c:pt>
                <c:pt idx="9">
                  <c:v>0.28130540780141799</c:v>
                </c:pt>
                <c:pt idx="10">
                  <c:v>0.28004892331640802</c:v>
                </c:pt>
                <c:pt idx="11">
                  <c:v>0.278114766299494</c:v>
                </c:pt>
                <c:pt idx="12">
                  <c:v>0.27686604697949102</c:v>
                </c:pt>
                <c:pt idx="13">
                  <c:v>0.276364926432146</c:v>
                </c:pt>
                <c:pt idx="14">
                  <c:v>0.275837650478924</c:v>
                </c:pt>
                <c:pt idx="15">
                  <c:v>0.27645172118002498</c:v>
                </c:pt>
                <c:pt idx="16">
                  <c:v>0.27762387282699602</c:v>
                </c:pt>
                <c:pt idx="17">
                  <c:v>0.27754413917038701</c:v>
                </c:pt>
                <c:pt idx="18">
                  <c:v>0.27768231620568001</c:v>
                </c:pt>
                <c:pt idx="19">
                  <c:v>0.27796603926479801</c:v>
                </c:pt>
                <c:pt idx="20">
                  <c:v>0.27726704420092702</c:v>
                </c:pt>
                <c:pt idx="21">
                  <c:v>0.277741095337662</c:v>
                </c:pt>
                <c:pt idx="22">
                  <c:v>0.27873883418884599</c:v>
                </c:pt>
                <c:pt idx="23">
                  <c:v>0.27899983597893202</c:v>
                </c:pt>
                <c:pt idx="24">
                  <c:v>0.279135013025815</c:v>
                </c:pt>
                <c:pt idx="25">
                  <c:v>0.27925054813633599</c:v>
                </c:pt>
                <c:pt idx="26">
                  <c:v>0.27952456762428501</c:v>
                </c:pt>
                <c:pt idx="27">
                  <c:v>0.279198589978778</c:v>
                </c:pt>
                <c:pt idx="28">
                  <c:v>0.27887536627896498</c:v>
                </c:pt>
                <c:pt idx="29">
                  <c:v>0.278880023003379</c:v>
                </c:pt>
                <c:pt idx="30">
                  <c:v>0.27844150252932898</c:v>
                </c:pt>
                <c:pt idx="31">
                  <c:v>0.27789319101686999</c:v>
                </c:pt>
                <c:pt idx="32">
                  <c:v>0.27811422548546699</c:v>
                </c:pt>
                <c:pt idx="33">
                  <c:v>0.27781445727235399</c:v>
                </c:pt>
                <c:pt idx="34">
                  <c:v>0.27704438418724098</c:v>
                </c:pt>
                <c:pt idx="35">
                  <c:v>0.27700435496537401</c:v>
                </c:pt>
                <c:pt idx="36">
                  <c:v>0.27701546795922699</c:v>
                </c:pt>
                <c:pt idx="37">
                  <c:v>0.27640049795482802</c:v>
                </c:pt>
                <c:pt idx="38">
                  <c:v>0.27633961862149797</c:v>
                </c:pt>
                <c:pt idx="39">
                  <c:v>0.27575114881583601</c:v>
                </c:pt>
                <c:pt idx="40">
                  <c:v>0.27626466016673701</c:v>
                </c:pt>
                <c:pt idx="41">
                  <c:v>0.27575982209043698</c:v>
                </c:pt>
                <c:pt idx="42">
                  <c:v>0.27548684720216898</c:v>
                </c:pt>
                <c:pt idx="43">
                  <c:v>0.27489017747320299</c:v>
                </c:pt>
                <c:pt idx="44">
                  <c:v>0.27461148974192801</c:v>
                </c:pt>
                <c:pt idx="45">
                  <c:v>0.27431743593324498</c:v>
                </c:pt>
                <c:pt idx="46">
                  <c:v>0.273775216138328</c:v>
                </c:pt>
                <c:pt idx="47">
                  <c:v>0.273919107391911</c:v>
                </c:pt>
                <c:pt idx="48">
                  <c:v>0.27336615234748701</c:v>
                </c:pt>
                <c:pt idx="49">
                  <c:v>0.272584024519056</c:v>
                </c:pt>
                <c:pt idx="50">
                  <c:v>0.27237555701405902</c:v>
                </c:pt>
                <c:pt idx="51">
                  <c:v>0.27252166706950698</c:v>
                </c:pt>
                <c:pt idx="52">
                  <c:v>0.27220299884659699</c:v>
                </c:pt>
                <c:pt idx="53">
                  <c:v>0.27204960409474299</c:v>
                </c:pt>
                <c:pt idx="54">
                  <c:v>0.27197712837895699</c:v>
                </c:pt>
                <c:pt idx="55">
                  <c:v>0.27206195943294798</c:v>
                </c:pt>
                <c:pt idx="56">
                  <c:v>0.27287234945588501</c:v>
                </c:pt>
                <c:pt idx="57">
                  <c:v>0.269092084226282</c:v>
                </c:pt>
                <c:pt idx="58">
                  <c:v>0.27181383724268399</c:v>
                </c:pt>
                <c:pt idx="59">
                  <c:v>0.27222699045791898</c:v>
                </c:pt>
                <c:pt idx="60">
                  <c:v>0.27264488192941</c:v>
                </c:pt>
                <c:pt idx="61">
                  <c:v>0.27242474916387999</c:v>
                </c:pt>
                <c:pt idx="62">
                  <c:v>0.272536373181341</c:v>
                </c:pt>
                <c:pt idx="63">
                  <c:v>0.27245722630644398</c:v>
                </c:pt>
                <c:pt idx="64">
                  <c:v>0.272383125041328</c:v>
                </c:pt>
                <c:pt idx="65">
                  <c:v>0.27276322293623301</c:v>
                </c:pt>
                <c:pt idx="66">
                  <c:v>0.27342814494037398</c:v>
                </c:pt>
                <c:pt idx="67">
                  <c:v>0.27327366564317002</c:v>
                </c:pt>
                <c:pt idx="68">
                  <c:v>0.27324768255000798</c:v>
                </c:pt>
                <c:pt idx="69">
                  <c:v>0.27324281408989298</c:v>
                </c:pt>
                <c:pt idx="70">
                  <c:v>0.27359388357501202</c:v>
                </c:pt>
                <c:pt idx="71">
                  <c:v>0.273599589223536</c:v>
                </c:pt>
                <c:pt idx="72">
                  <c:v>0.27416517400204699</c:v>
                </c:pt>
                <c:pt idx="73">
                  <c:v>0.27530415950060499</c:v>
                </c:pt>
                <c:pt idx="74">
                  <c:v>0.27535131029244198</c:v>
                </c:pt>
                <c:pt idx="75">
                  <c:v>0.276136578598903</c:v>
                </c:pt>
                <c:pt idx="76">
                  <c:v>0.27663982671752102</c:v>
                </c:pt>
                <c:pt idx="77">
                  <c:v>0.27660271408516601</c:v>
                </c:pt>
                <c:pt idx="78">
                  <c:v>0.27620099220851901</c:v>
                </c:pt>
                <c:pt idx="79">
                  <c:v>0.277210225246872</c:v>
                </c:pt>
                <c:pt idx="80">
                  <c:v>0.27668461110079801</c:v>
                </c:pt>
                <c:pt idx="81">
                  <c:v>0.27686804206371202</c:v>
                </c:pt>
                <c:pt idx="82">
                  <c:v>0.27654993155846802</c:v>
                </c:pt>
                <c:pt idx="83">
                  <c:v>0.27604294478527602</c:v>
                </c:pt>
                <c:pt idx="84">
                  <c:v>0.27570443530508998</c:v>
                </c:pt>
                <c:pt idx="85">
                  <c:v>0.27477532554869499</c:v>
                </c:pt>
                <c:pt idx="86">
                  <c:v>0.273767739966428</c:v>
                </c:pt>
                <c:pt idx="87">
                  <c:v>0.27308414926604302</c:v>
                </c:pt>
                <c:pt idx="88">
                  <c:v>0.27175056005120501</c:v>
                </c:pt>
                <c:pt idx="89">
                  <c:v>0.27090494296577999</c:v>
                </c:pt>
                <c:pt idx="90">
                  <c:v>0.26991667552020898</c:v>
                </c:pt>
                <c:pt idx="91">
                  <c:v>0.27070545190650402</c:v>
                </c:pt>
                <c:pt idx="92">
                  <c:v>0.268937790943716</c:v>
                </c:pt>
                <c:pt idx="93">
                  <c:v>0.26878067195167998</c:v>
                </c:pt>
                <c:pt idx="94">
                  <c:v>0.26962805271127199</c:v>
                </c:pt>
                <c:pt idx="95">
                  <c:v>0.26943198804185298</c:v>
                </c:pt>
                <c:pt idx="96">
                  <c:v>0.27003966768954402</c:v>
                </c:pt>
                <c:pt idx="97">
                  <c:v>0.26860075875920503</c:v>
                </c:pt>
                <c:pt idx="98">
                  <c:v>0.268474626643881</c:v>
                </c:pt>
                <c:pt idx="99">
                  <c:v>0.26838872030197602</c:v>
                </c:pt>
                <c:pt idx="100">
                  <c:v>0.26887203819490602</c:v>
                </c:pt>
                <c:pt idx="101">
                  <c:v>0.26843779453345901</c:v>
                </c:pt>
                <c:pt idx="102">
                  <c:v>0.26811009174311901</c:v>
                </c:pt>
                <c:pt idx="103">
                  <c:v>0.26715255824844902</c:v>
                </c:pt>
                <c:pt idx="104">
                  <c:v>0.26650313198125197</c:v>
                </c:pt>
                <c:pt idx="105">
                  <c:v>0.26619615832363203</c:v>
                </c:pt>
                <c:pt idx="106">
                  <c:v>0.26594187142132297</c:v>
                </c:pt>
                <c:pt idx="107">
                  <c:v>0.26586373220113801</c:v>
                </c:pt>
                <c:pt idx="108">
                  <c:v>0.26544543333621401</c:v>
                </c:pt>
                <c:pt idx="109">
                  <c:v>0.26545193687231</c:v>
                </c:pt>
                <c:pt idx="110">
                  <c:v>0.26547457263428897</c:v>
                </c:pt>
                <c:pt idx="111">
                  <c:v>0.26478479278456402</c:v>
                </c:pt>
                <c:pt idx="112">
                  <c:v>0.26430440222955298</c:v>
                </c:pt>
                <c:pt idx="113">
                  <c:v>0.26388810238405402</c:v>
                </c:pt>
                <c:pt idx="114">
                  <c:v>0.263569398690777</c:v>
                </c:pt>
                <c:pt idx="115">
                  <c:v>0.26430160831478999</c:v>
                </c:pt>
                <c:pt idx="116">
                  <c:v>0.26256045800019701</c:v>
                </c:pt>
                <c:pt idx="117">
                  <c:v>0.26171259842519701</c:v>
                </c:pt>
                <c:pt idx="118">
                  <c:v>0.259780269247542</c:v>
                </c:pt>
                <c:pt idx="119">
                  <c:v>0.25947501403705803</c:v>
                </c:pt>
                <c:pt idx="120">
                  <c:v>0.25885129819040098</c:v>
                </c:pt>
                <c:pt idx="121">
                  <c:v>0.257503085380904</c:v>
                </c:pt>
                <c:pt idx="122">
                  <c:v>0.25695571852432397</c:v>
                </c:pt>
                <c:pt idx="123">
                  <c:v>0.25518584963839203</c:v>
                </c:pt>
                <c:pt idx="124">
                  <c:v>0.25349043206838801</c:v>
                </c:pt>
                <c:pt idx="125">
                  <c:v>0.25243210519646903</c:v>
                </c:pt>
                <c:pt idx="126">
                  <c:v>0.25160091762487202</c:v>
                </c:pt>
                <c:pt idx="127">
                  <c:v>0.25064497483540799</c:v>
                </c:pt>
                <c:pt idx="128">
                  <c:v>0.24936573264926401</c:v>
                </c:pt>
                <c:pt idx="129">
                  <c:v>0.24352302216423899</c:v>
                </c:pt>
                <c:pt idx="130">
                  <c:v>0.24178727151358501</c:v>
                </c:pt>
                <c:pt idx="131">
                  <c:v>0.244511936714225</c:v>
                </c:pt>
                <c:pt idx="132">
                  <c:v>0.24384048768097499</c:v>
                </c:pt>
                <c:pt idx="133">
                  <c:v>0.24314323644888899</c:v>
                </c:pt>
                <c:pt idx="134">
                  <c:v>0.24208639692911299</c:v>
                </c:pt>
                <c:pt idx="135">
                  <c:v>0.24140940636569699</c:v>
                </c:pt>
                <c:pt idx="136">
                  <c:v>0.24176456552556599</c:v>
                </c:pt>
                <c:pt idx="137">
                  <c:v>0.24053724053724099</c:v>
                </c:pt>
                <c:pt idx="138">
                  <c:v>0.24014583187267799</c:v>
                </c:pt>
                <c:pt idx="139">
                  <c:v>0.23980664144598601</c:v>
                </c:pt>
                <c:pt idx="140">
                  <c:v>0.23952413533099701</c:v>
                </c:pt>
                <c:pt idx="141">
                  <c:v>0.23904971943831799</c:v>
                </c:pt>
                <c:pt idx="142">
                  <c:v>0.23892770648331199</c:v>
                </c:pt>
                <c:pt idx="143">
                  <c:v>0.23855882842403101</c:v>
                </c:pt>
                <c:pt idx="144">
                  <c:v>0.23856718890192599</c:v>
                </c:pt>
                <c:pt idx="145">
                  <c:v>0.238961074712327</c:v>
                </c:pt>
                <c:pt idx="146">
                  <c:v>0.23918020426348599</c:v>
                </c:pt>
                <c:pt idx="147">
                  <c:v>0.23930128616923901</c:v>
                </c:pt>
                <c:pt idx="148">
                  <c:v>0.23959056447112301</c:v>
                </c:pt>
                <c:pt idx="149">
                  <c:v>0.23916757049891499</c:v>
                </c:pt>
                <c:pt idx="150">
                  <c:v>0.23818310088457201</c:v>
                </c:pt>
                <c:pt idx="151">
                  <c:v>0.239296986700478</c:v>
                </c:pt>
                <c:pt idx="152">
                  <c:v>0.23933856698490499</c:v>
                </c:pt>
                <c:pt idx="153">
                  <c:v>0.23961806811029401</c:v>
                </c:pt>
                <c:pt idx="154">
                  <c:v>0.24017234249736599</c:v>
                </c:pt>
                <c:pt idx="155">
                  <c:v>0.24123820911385699</c:v>
                </c:pt>
                <c:pt idx="156">
                  <c:v>0.24167889871861001</c:v>
                </c:pt>
                <c:pt idx="157">
                  <c:v>0.242182669665996</c:v>
                </c:pt>
                <c:pt idx="158">
                  <c:v>0.24241987284525099</c:v>
                </c:pt>
                <c:pt idx="159">
                  <c:v>0.24236478974560199</c:v>
                </c:pt>
                <c:pt idx="160">
                  <c:v>0.24220442032200001</c:v>
                </c:pt>
                <c:pt idx="161">
                  <c:v>0.24199149401069101</c:v>
                </c:pt>
                <c:pt idx="162">
                  <c:v>0.24181196447842301</c:v>
                </c:pt>
                <c:pt idx="163">
                  <c:v>0.24141461265324099</c:v>
                </c:pt>
                <c:pt idx="164">
                  <c:v>0.24081215383818999</c:v>
                </c:pt>
                <c:pt idx="165">
                  <c:v>0.24098652166069601</c:v>
                </c:pt>
                <c:pt idx="166">
                  <c:v>0.240951329705309</c:v>
                </c:pt>
                <c:pt idx="167">
                  <c:v>0.241173832254757</c:v>
                </c:pt>
                <c:pt idx="168">
                  <c:v>0.240551060124962</c:v>
                </c:pt>
                <c:pt idx="169">
                  <c:v>0.239310450583996</c:v>
                </c:pt>
                <c:pt idx="170">
                  <c:v>0.23883723306426899</c:v>
                </c:pt>
                <c:pt idx="171">
                  <c:v>0.23860069914010901</c:v>
                </c:pt>
                <c:pt idx="172">
                  <c:v>0.237921244605141</c:v>
                </c:pt>
                <c:pt idx="173">
                  <c:v>0.23778020915498299</c:v>
                </c:pt>
                <c:pt idx="174">
                  <c:v>0.237248044763782</c:v>
                </c:pt>
                <c:pt idx="175">
                  <c:v>0.23620244470166199</c:v>
                </c:pt>
                <c:pt idx="176">
                  <c:v>0.235234254748063</c:v>
                </c:pt>
                <c:pt idx="177">
                  <c:v>0.23355250607282299</c:v>
                </c:pt>
                <c:pt idx="178">
                  <c:v>0.230983503916382</c:v>
                </c:pt>
                <c:pt idx="179">
                  <c:v>0.227835224126608</c:v>
                </c:pt>
                <c:pt idx="180">
                  <c:v>0.224381282585353</c:v>
                </c:pt>
                <c:pt idx="181">
                  <c:v>0.22106371637696801</c:v>
                </c:pt>
                <c:pt idx="182">
                  <c:v>0.21987240538037001</c:v>
                </c:pt>
                <c:pt idx="183">
                  <c:v>0.21918363610206501</c:v>
                </c:pt>
                <c:pt idx="184">
                  <c:v>0.21855056575701801</c:v>
                </c:pt>
                <c:pt idx="185">
                  <c:v>0.21811291165708299</c:v>
                </c:pt>
                <c:pt idx="186">
                  <c:v>0.217249150047545</c:v>
                </c:pt>
                <c:pt idx="187">
                  <c:v>0.218054565485063</c:v>
                </c:pt>
                <c:pt idx="188">
                  <c:v>0.21887867409037901</c:v>
                </c:pt>
                <c:pt idx="189">
                  <c:v>0.21904946153350099</c:v>
                </c:pt>
                <c:pt idx="190">
                  <c:v>0.21916838311019601</c:v>
                </c:pt>
                <c:pt idx="191">
                  <c:v>0.21969289138404</c:v>
                </c:pt>
                <c:pt idx="192">
                  <c:v>0.22019972995694601</c:v>
                </c:pt>
                <c:pt idx="193">
                  <c:v>0.220561553979471</c:v>
                </c:pt>
                <c:pt idx="194">
                  <c:v>0.22100216321522101</c:v>
                </c:pt>
                <c:pt idx="195">
                  <c:v>0.22122029965192</c:v>
                </c:pt>
                <c:pt idx="196">
                  <c:v>0.22081426283869801</c:v>
                </c:pt>
                <c:pt idx="197">
                  <c:v>0.22073422697036901</c:v>
                </c:pt>
                <c:pt idx="198">
                  <c:v>0.22029743422127801</c:v>
                </c:pt>
                <c:pt idx="199">
                  <c:v>0.220766837298003</c:v>
                </c:pt>
                <c:pt idx="200">
                  <c:v>0.22111099984979701</c:v>
                </c:pt>
                <c:pt idx="201">
                  <c:v>0.21961078781052501</c:v>
                </c:pt>
                <c:pt idx="202">
                  <c:v>0.220372147512993</c:v>
                </c:pt>
                <c:pt idx="203">
                  <c:v>0.22025407716786</c:v>
                </c:pt>
                <c:pt idx="204">
                  <c:v>0.22062905864273999</c:v>
                </c:pt>
                <c:pt idx="205">
                  <c:v>0.22031659011211499</c:v>
                </c:pt>
                <c:pt idx="206">
                  <c:v>0.22042977724809901</c:v>
                </c:pt>
                <c:pt idx="207">
                  <c:v>0.220533715082774</c:v>
                </c:pt>
                <c:pt idx="208">
                  <c:v>0.22057766570429699</c:v>
                </c:pt>
                <c:pt idx="209">
                  <c:v>0.22054116962467299</c:v>
                </c:pt>
                <c:pt idx="210">
                  <c:v>0.22042348737264</c:v>
                </c:pt>
                <c:pt idx="211">
                  <c:v>0.21999662951103799</c:v>
                </c:pt>
                <c:pt idx="212">
                  <c:v>0.21948474835991</c:v>
                </c:pt>
                <c:pt idx="213">
                  <c:v>0.21906103062271801</c:v>
                </c:pt>
                <c:pt idx="214">
                  <c:v>0.21882313806089801</c:v>
                </c:pt>
                <c:pt idx="215">
                  <c:v>0.21954080181973301</c:v>
                </c:pt>
                <c:pt idx="216">
                  <c:v>0.219788403569951</c:v>
                </c:pt>
                <c:pt idx="217">
                  <c:v>0.21941658426331401</c:v>
                </c:pt>
                <c:pt idx="218">
                  <c:v>0.21880155860568001</c:v>
                </c:pt>
                <c:pt idx="219">
                  <c:v>0.217866137437183</c:v>
                </c:pt>
                <c:pt idx="220">
                  <c:v>0.217873284860535</c:v>
                </c:pt>
                <c:pt idx="221">
                  <c:v>0.217582316477096</c:v>
                </c:pt>
                <c:pt idx="222">
                  <c:v>0.217315520899031</c:v>
                </c:pt>
                <c:pt idx="223">
                  <c:v>0.21725860472559799</c:v>
                </c:pt>
                <c:pt idx="224">
                  <c:v>0.21762651509963701</c:v>
                </c:pt>
                <c:pt idx="225">
                  <c:v>0.217636491802533</c:v>
                </c:pt>
                <c:pt idx="226">
                  <c:v>0.21786154699007801</c:v>
                </c:pt>
                <c:pt idx="227">
                  <c:v>0.21803705750341101</c:v>
                </c:pt>
                <c:pt idx="228">
                  <c:v>0.218308749014751</c:v>
                </c:pt>
                <c:pt idx="229">
                  <c:v>0.21794641453500099</c:v>
                </c:pt>
                <c:pt idx="230">
                  <c:v>0.217400536432722</c:v>
                </c:pt>
                <c:pt idx="231">
                  <c:v>0.21751772573754699</c:v>
                </c:pt>
                <c:pt idx="232">
                  <c:v>0.21727121871902499</c:v>
                </c:pt>
                <c:pt idx="233">
                  <c:v>0.21699275322109901</c:v>
                </c:pt>
                <c:pt idx="234">
                  <c:v>0.21649393116444099</c:v>
                </c:pt>
                <c:pt idx="235">
                  <c:v>0.21491300929155999</c:v>
                </c:pt>
                <c:pt idx="236">
                  <c:v>0.215244948796014</c:v>
                </c:pt>
                <c:pt idx="237">
                  <c:v>0.21429676620764301</c:v>
                </c:pt>
                <c:pt idx="238">
                  <c:v>0.21306968733439299</c:v>
                </c:pt>
                <c:pt idx="239">
                  <c:v>0.21286380730757801</c:v>
                </c:pt>
                <c:pt idx="240">
                  <c:v>0.212352150833682</c:v>
                </c:pt>
                <c:pt idx="241">
                  <c:v>0.21147201866156101</c:v>
                </c:pt>
                <c:pt idx="242">
                  <c:v>0.211189748774644</c:v>
                </c:pt>
                <c:pt idx="243">
                  <c:v>0.20883874518437001</c:v>
                </c:pt>
                <c:pt idx="244">
                  <c:v>0.20710248952100799</c:v>
                </c:pt>
                <c:pt idx="245">
                  <c:v>0.20521870387018701</c:v>
                </c:pt>
                <c:pt idx="246">
                  <c:v>0.20343511025524</c:v>
                </c:pt>
                <c:pt idx="247">
                  <c:v>0.204379724075163</c:v>
                </c:pt>
                <c:pt idx="248">
                  <c:v>0.20446735395189</c:v>
                </c:pt>
                <c:pt idx="249">
                  <c:v>0.20450652551082399</c:v>
                </c:pt>
                <c:pt idx="250">
                  <c:v>0.20497421430775301</c:v>
                </c:pt>
                <c:pt idx="251">
                  <c:v>0.204963548596374</c:v>
                </c:pt>
                <c:pt idx="252">
                  <c:v>0.20474092951217601</c:v>
                </c:pt>
                <c:pt idx="253">
                  <c:v>0.20430272762197499</c:v>
                </c:pt>
                <c:pt idx="254">
                  <c:v>0.20444030259839899</c:v>
                </c:pt>
                <c:pt idx="255">
                  <c:v>0.20497792579122101</c:v>
                </c:pt>
                <c:pt idx="256">
                  <c:v>0.20555792886639701</c:v>
                </c:pt>
                <c:pt idx="257">
                  <c:v>0.205366706743906</c:v>
                </c:pt>
                <c:pt idx="258">
                  <c:v>0.205071941660662</c:v>
                </c:pt>
                <c:pt idx="259">
                  <c:v>0.20474848742983201</c:v>
                </c:pt>
                <c:pt idx="260">
                  <c:v>0.20454967806819099</c:v>
                </c:pt>
                <c:pt idx="261">
                  <c:v>0.20317356095425701</c:v>
                </c:pt>
                <c:pt idx="262">
                  <c:v>0.20191727632690201</c:v>
                </c:pt>
                <c:pt idx="263">
                  <c:v>0.20048848646210399</c:v>
                </c:pt>
                <c:pt idx="264">
                  <c:v>0.19926684112314599</c:v>
                </c:pt>
                <c:pt idx="265">
                  <c:v>0.19854906031227201</c:v>
                </c:pt>
                <c:pt idx="266">
                  <c:v>0.19746328733191801</c:v>
                </c:pt>
                <c:pt idx="267">
                  <c:v>0.19614650811962001</c:v>
                </c:pt>
                <c:pt idx="268">
                  <c:v>0.195190162806441</c:v>
                </c:pt>
                <c:pt idx="269">
                  <c:v>0.19395976141725299</c:v>
                </c:pt>
                <c:pt idx="270">
                  <c:v>0.193002837291392</c:v>
                </c:pt>
                <c:pt idx="271">
                  <c:v>0.192023633677991</c:v>
                </c:pt>
                <c:pt idx="272">
                  <c:v>0.191449042979043</c:v>
                </c:pt>
                <c:pt idx="273">
                  <c:v>0.189559759746249</c:v>
                </c:pt>
                <c:pt idx="274">
                  <c:v>0.18834686820675101</c:v>
                </c:pt>
                <c:pt idx="275">
                  <c:v>0.18801608669693301</c:v>
                </c:pt>
                <c:pt idx="276">
                  <c:v>0.187711393030913</c:v>
                </c:pt>
                <c:pt idx="277">
                  <c:v>0.18788096898265799</c:v>
                </c:pt>
                <c:pt idx="278">
                  <c:v>0.187574363003704</c:v>
                </c:pt>
                <c:pt idx="279">
                  <c:v>0.18792381890204299</c:v>
                </c:pt>
                <c:pt idx="280">
                  <c:v>0.18835826556451701</c:v>
                </c:pt>
                <c:pt idx="281">
                  <c:v>0.18839839150429899</c:v>
                </c:pt>
                <c:pt idx="282">
                  <c:v>0.188622291021672</c:v>
                </c:pt>
                <c:pt idx="283">
                  <c:v>0.18992144854213799</c:v>
                </c:pt>
                <c:pt idx="284">
                  <c:v>0.18910210746654699</c:v>
                </c:pt>
                <c:pt idx="285">
                  <c:v>0.189765947682423</c:v>
                </c:pt>
                <c:pt idx="286">
                  <c:v>0.19025590229778699</c:v>
                </c:pt>
                <c:pt idx="287">
                  <c:v>0.19030218916369401</c:v>
                </c:pt>
                <c:pt idx="288">
                  <c:v>0.190238796629007</c:v>
                </c:pt>
                <c:pt idx="289">
                  <c:v>0.19030852137321</c:v>
                </c:pt>
                <c:pt idx="290">
                  <c:v>0.19058322362435601</c:v>
                </c:pt>
                <c:pt idx="291">
                  <c:v>0.19054930058000699</c:v>
                </c:pt>
                <c:pt idx="292">
                  <c:v>0.19039319872476099</c:v>
                </c:pt>
                <c:pt idx="293">
                  <c:v>0.190169243958975</c:v>
                </c:pt>
                <c:pt idx="294">
                  <c:v>0.19002658452190099</c:v>
                </c:pt>
                <c:pt idx="295">
                  <c:v>0.18976366353094701</c:v>
                </c:pt>
                <c:pt idx="296">
                  <c:v>0.188989343849639</c:v>
                </c:pt>
                <c:pt idx="297">
                  <c:v>0.18847641953361899</c:v>
                </c:pt>
                <c:pt idx="298">
                  <c:v>0.187707727732108</c:v>
                </c:pt>
                <c:pt idx="299">
                  <c:v>0.187530564891215</c:v>
                </c:pt>
                <c:pt idx="300">
                  <c:v>0.186867691158312</c:v>
                </c:pt>
                <c:pt idx="301">
                  <c:v>0.186181953843125</c:v>
                </c:pt>
                <c:pt idx="302">
                  <c:v>0.18523796247534699</c:v>
                </c:pt>
                <c:pt idx="303">
                  <c:v>0.18431764548274401</c:v>
                </c:pt>
                <c:pt idx="304">
                  <c:v>0.18348011057104399</c:v>
                </c:pt>
                <c:pt idx="305">
                  <c:v>0.18283585918181</c:v>
                </c:pt>
                <c:pt idx="306">
                  <c:v>0.182039754631384</c:v>
                </c:pt>
                <c:pt idx="307">
                  <c:v>0.18147625763986799</c:v>
                </c:pt>
                <c:pt idx="308">
                  <c:v>0.18071293793666199</c:v>
                </c:pt>
                <c:pt idx="309">
                  <c:v>0.18026528763246599</c:v>
                </c:pt>
                <c:pt idx="310">
                  <c:v>0.17977082952398399</c:v>
                </c:pt>
                <c:pt idx="311">
                  <c:v>0.17942581305965999</c:v>
                </c:pt>
                <c:pt idx="312">
                  <c:v>0.179127757408795</c:v>
                </c:pt>
                <c:pt idx="313">
                  <c:v>0.178701146285448</c:v>
                </c:pt>
                <c:pt idx="314">
                  <c:v>0.178137160762117</c:v>
                </c:pt>
                <c:pt idx="315">
                  <c:v>0.17772038498012599</c:v>
                </c:pt>
                <c:pt idx="316">
                  <c:v>0.17726123185120299</c:v>
                </c:pt>
                <c:pt idx="317">
                  <c:v>0.17679390852705401</c:v>
                </c:pt>
                <c:pt idx="318">
                  <c:v>0.175896977069154</c:v>
                </c:pt>
                <c:pt idx="319">
                  <c:v>0.17561529115246</c:v>
                </c:pt>
                <c:pt idx="320">
                  <c:v>0.17509556307162699</c:v>
                </c:pt>
                <c:pt idx="321">
                  <c:v>0.17456052736715899</c:v>
                </c:pt>
                <c:pt idx="322">
                  <c:v>0.17418698781727901</c:v>
                </c:pt>
                <c:pt idx="323">
                  <c:v>0.173891414870014</c:v>
                </c:pt>
                <c:pt idx="324">
                  <c:v>0.17346523246228299</c:v>
                </c:pt>
                <c:pt idx="325">
                  <c:v>0.173403359262746</c:v>
                </c:pt>
                <c:pt idx="326">
                  <c:v>0.17305563243841701</c:v>
                </c:pt>
                <c:pt idx="327">
                  <c:v>0.17265669641977499</c:v>
                </c:pt>
                <c:pt idx="328">
                  <c:v>0.17244023277760301</c:v>
                </c:pt>
                <c:pt idx="329">
                  <c:v>0.17210009813542701</c:v>
                </c:pt>
                <c:pt idx="330">
                  <c:v>0.17206372803114001</c:v>
                </c:pt>
                <c:pt idx="331">
                  <c:v>0.17213771016813401</c:v>
                </c:pt>
                <c:pt idx="332">
                  <c:v>0.17234962882138599</c:v>
                </c:pt>
                <c:pt idx="333">
                  <c:v>0.17189590645542899</c:v>
                </c:pt>
                <c:pt idx="334">
                  <c:v>0.171955112701944</c:v>
                </c:pt>
                <c:pt idx="335">
                  <c:v>0.17179541595925299</c:v>
                </c:pt>
                <c:pt idx="336">
                  <c:v>0.17145665876366201</c:v>
                </c:pt>
                <c:pt idx="337">
                  <c:v>0.17102801047874</c:v>
                </c:pt>
                <c:pt idx="338">
                  <c:v>0.170777225874989</c:v>
                </c:pt>
                <c:pt idx="339">
                  <c:v>0.17066417140892901</c:v>
                </c:pt>
                <c:pt idx="340">
                  <c:v>0.170463314945551</c:v>
                </c:pt>
                <c:pt idx="341">
                  <c:v>0.17010368007291801</c:v>
                </c:pt>
                <c:pt idx="342">
                  <c:v>0.169840638205143</c:v>
                </c:pt>
                <c:pt idx="343">
                  <c:v>0.16931011640011401</c:v>
                </c:pt>
                <c:pt idx="344">
                  <c:v>0.16898565216160899</c:v>
                </c:pt>
                <c:pt idx="345">
                  <c:v>0.16904880642095699</c:v>
                </c:pt>
                <c:pt idx="346">
                  <c:v>0.16885833270803599</c:v>
                </c:pt>
                <c:pt idx="347">
                  <c:v>0.168606065141339</c:v>
                </c:pt>
                <c:pt idx="348">
                  <c:v>0.16849246043595101</c:v>
                </c:pt>
                <c:pt idx="349">
                  <c:v>0.16806918250702799</c:v>
                </c:pt>
                <c:pt idx="350">
                  <c:v>0.16781423354612099</c:v>
                </c:pt>
                <c:pt idx="351">
                  <c:v>0.16749851565978899</c:v>
                </c:pt>
                <c:pt idx="352">
                  <c:v>0.16717635066258901</c:v>
                </c:pt>
                <c:pt idx="353">
                  <c:v>0.16674689426619499</c:v>
                </c:pt>
                <c:pt idx="354">
                  <c:v>0.16637980493402199</c:v>
                </c:pt>
                <c:pt idx="355">
                  <c:v>0.16615640752902</c:v>
                </c:pt>
                <c:pt idx="356">
                  <c:v>0.16538550269921101</c:v>
                </c:pt>
                <c:pt idx="357">
                  <c:v>0.16496736605332099</c:v>
                </c:pt>
                <c:pt idx="358">
                  <c:v>0.164464428567488</c:v>
                </c:pt>
                <c:pt idx="359">
                  <c:v>0.16427344302657801</c:v>
                </c:pt>
                <c:pt idx="360">
                  <c:v>0.16299240724288599</c:v>
                </c:pt>
                <c:pt idx="361">
                  <c:v>0.163507931866365</c:v>
                </c:pt>
                <c:pt idx="362">
                  <c:v>0.162959314892336</c:v>
                </c:pt>
                <c:pt idx="363">
                  <c:v>0.16269783385602801</c:v>
                </c:pt>
                <c:pt idx="364">
                  <c:v>0.162020430087948</c:v>
                </c:pt>
                <c:pt idx="365">
                  <c:v>0.16181061867962801</c:v>
                </c:pt>
                <c:pt idx="366">
                  <c:v>0.161181065799896</c:v>
                </c:pt>
                <c:pt idx="367">
                  <c:v>0.161011923768166</c:v>
                </c:pt>
                <c:pt idx="368">
                  <c:v>0.16077607852088599</c:v>
                </c:pt>
                <c:pt idx="369">
                  <c:v>0.16071722473163499</c:v>
                </c:pt>
                <c:pt idx="370">
                  <c:v>0.15957368883680001</c:v>
                </c:pt>
                <c:pt idx="371">
                  <c:v>0.15935324294613401</c:v>
                </c:pt>
                <c:pt idx="372">
                  <c:v>0.15892478837846999</c:v>
                </c:pt>
                <c:pt idx="373">
                  <c:v>0.15828390122775601</c:v>
                </c:pt>
                <c:pt idx="374">
                  <c:v>0.15786032032566799</c:v>
                </c:pt>
                <c:pt idx="375">
                  <c:v>0.15774174794909901</c:v>
                </c:pt>
                <c:pt idx="376">
                  <c:v>0.15769586104951999</c:v>
                </c:pt>
                <c:pt idx="377">
                  <c:v>0.15732245380199</c:v>
                </c:pt>
                <c:pt idx="378">
                  <c:v>0.15710697863382</c:v>
                </c:pt>
                <c:pt idx="379">
                  <c:v>0.15719060457214601</c:v>
                </c:pt>
                <c:pt idx="380">
                  <c:v>0.15700572272475499</c:v>
                </c:pt>
                <c:pt idx="381">
                  <c:v>0.156881021816974</c:v>
                </c:pt>
                <c:pt idx="382">
                  <c:v>0.15661271110536601</c:v>
                </c:pt>
                <c:pt idx="383">
                  <c:v>0.15616114619105601</c:v>
                </c:pt>
                <c:pt idx="384">
                  <c:v>0.15538208861577099</c:v>
                </c:pt>
                <c:pt idx="385">
                  <c:v>0.15536454534543401</c:v>
                </c:pt>
                <c:pt idx="386">
                  <c:v>0.15507345341798301</c:v>
                </c:pt>
                <c:pt idx="387">
                  <c:v>0.155085831175652</c:v>
                </c:pt>
                <c:pt idx="388">
                  <c:v>0.15494137353433801</c:v>
                </c:pt>
                <c:pt idx="389">
                  <c:v>0.154763109242925</c:v>
                </c:pt>
                <c:pt idx="390">
                  <c:v>0.15460979869473301</c:v>
                </c:pt>
                <c:pt idx="391">
                  <c:v>0.15407142201413701</c:v>
                </c:pt>
                <c:pt idx="392">
                  <c:v>0.153818622322559</c:v>
                </c:pt>
                <c:pt idx="393">
                  <c:v>0.15346557331989599</c:v>
                </c:pt>
                <c:pt idx="394">
                  <c:v>0.15334358186010799</c:v>
                </c:pt>
                <c:pt idx="395">
                  <c:v>0.15314081136865901</c:v>
                </c:pt>
                <c:pt idx="396">
                  <c:v>0.15291653385547099</c:v>
                </c:pt>
                <c:pt idx="397">
                  <c:v>0.15270747953147301</c:v>
                </c:pt>
                <c:pt idx="398">
                  <c:v>0.15268459426535</c:v>
                </c:pt>
                <c:pt idx="399">
                  <c:v>0.152049752506663</c:v>
                </c:pt>
                <c:pt idx="400">
                  <c:v>0.1516283360314</c:v>
                </c:pt>
                <c:pt idx="401">
                  <c:v>0.15116384058363599</c:v>
                </c:pt>
                <c:pt idx="402">
                  <c:v>0.15073883641144301</c:v>
                </c:pt>
                <c:pt idx="403">
                  <c:v>0.15053231665647601</c:v>
                </c:pt>
                <c:pt idx="404">
                  <c:v>0.150460740594521</c:v>
                </c:pt>
                <c:pt idx="405">
                  <c:v>0.150156170292741</c:v>
                </c:pt>
                <c:pt idx="406">
                  <c:v>0.15000133929767201</c:v>
                </c:pt>
                <c:pt idx="407">
                  <c:v>0.14971819323129501</c:v>
                </c:pt>
                <c:pt idx="408">
                  <c:v>0.14971176820656801</c:v>
                </c:pt>
                <c:pt idx="409">
                  <c:v>0.14950834788931</c:v>
                </c:pt>
                <c:pt idx="410">
                  <c:v>0.149203517942922</c:v>
                </c:pt>
                <c:pt idx="411">
                  <c:v>0.14906203508895499</c:v>
                </c:pt>
                <c:pt idx="412">
                  <c:v>0.14887958501198101</c:v>
                </c:pt>
                <c:pt idx="413">
                  <c:v>0.14888793578824799</c:v>
                </c:pt>
                <c:pt idx="414">
                  <c:v>0.14852910385259599</c:v>
                </c:pt>
                <c:pt idx="415">
                  <c:v>0.14865711649927801</c:v>
                </c:pt>
                <c:pt idx="416">
                  <c:v>0.14849071173852299</c:v>
                </c:pt>
                <c:pt idx="417">
                  <c:v>0.14848269650465901</c:v>
                </c:pt>
                <c:pt idx="418">
                  <c:v>0.14829963671507601</c:v>
                </c:pt>
                <c:pt idx="419">
                  <c:v>0.148215423288167</c:v>
                </c:pt>
                <c:pt idx="420">
                  <c:v>0.148179625194228</c:v>
                </c:pt>
                <c:pt idx="421">
                  <c:v>0.147954855130216</c:v>
                </c:pt>
                <c:pt idx="422">
                  <c:v>0.147656804632505</c:v>
                </c:pt>
                <c:pt idx="423">
                  <c:v>0.147580610719624</c:v>
                </c:pt>
                <c:pt idx="424">
                  <c:v>0.14743847119828499</c:v>
                </c:pt>
                <c:pt idx="425">
                  <c:v>0.14704076934881599</c:v>
                </c:pt>
                <c:pt idx="426">
                  <c:v>0.146658716299672</c:v>
                </c:pt>
                <c:pt idx="427">
                  <c:v>0.14654381013906401</c:v>
                </c:pt>
                <c:pt idx="428">
                  <c:v>0.146295118123595</c:v>
                </c:pt>
                <c:pt idx="429">
                  <c:v>0.14585610084631601</c:v>
                </c:pt>
                <c:pt idx="430">
                  <c:v>0.14560576703415701</c:v>
                </c:pt>
                <c:pt idx="431">
                  <c:v>0.14562081118313699</c:v>
                </c:pt>
                <c:pt idx="432">
                  <c:v>0.14545700447156901</c:v>
                </c:pt>
                <c:pt idx="433">
                  <c:v>0.14511306691371501</c:v>
                </c:pt>
                <c:pt idx="434">
                  <c:v>0.14447777749766799</c:v>
                </c:pt>
                <c:pt idx="435">
                  <c:v>0.14437124994755199</c:v>
                </c:pt>
                <c:pt idx="436">
                  <c:v>0.14412687785077599</c:v>
                </c:pt>
                <c:pt idx="437">
                  <c:v>0.14382086262461</c:v>
                </c:pt>
                <c:pt idx="438">
                  <c:v>0.143481991851969</c:v>
                </c:pt>
                <c:pt idx="439">
                  <c:v>0.143550024126054</c:v>
                </c:pt>
                <c:pt idx="440">
                  <c:v>0.14325691082564501</c:v>
                </c:pt>
                <c:pt idx="441">
                  <c:v>0.14309271857934799</c:v>
                </c:pt>
                <c:pt idx="442">
                  <c:v>0.14282171670414001</c:v>
                </c:pt>
                <c:pt idx="443">
                  <c:v>0.14267082693609401</c:v>
                </c:pt>
                <c:pt idx="444">
                  <c:v>0.142508773953304</c:v>
                </c:pt>
                <c:pt idx="445">
                  <c:v>0.142303014365077</c:v>
                </c:pt>
                <c:pt idx="446">
                  <c:v>0.14213114754098399</c:v>
                </c:pt>
                <c:pt idx="447">
                  <c:v>0.14187238844414601</c:v>
                </c:pt>
                <c:pt idx="448">
                  <c:v>0.14167163058644999</c:v>
                </c:pt>
                <c:pt idx="449">
                  <c:v>0.141567196990669</c:v>
                </c:pt>
                <c:pt idx="450">
                  <c:v>0.141223574891782</c:v>
                </c:pt>
                <c:pt idx="451">
                  <c:v>0.14178013193383801</c:v>
                </c:pt>
                <c:pt idx="452">
                  <c:v>0.14129801624542901</c:v>
                </c:pt>
                <c:pt idx="453">
                  <c:v>0.14129654282141299</c:v>
                </c:pt>
                <c:pt idx="454">
                  <c:v>0.14129463746770701</c:v>
                </c:pt>
                <c:pt idx="455">
                  <c:v>0.14120782953578401</c:v>
                </c:pt>
                <c:pt idx="456">
                  <c:v>0.141143955779861</c:v>
                </c:pt>
                <c:pt idx="457">
                  <c:v>0.140986674771647</c:v>
                </c:pt>
                <c:pt idx="458">
                  <c:v>0.14089649056935399</c:v>
                </c:pt>
                <c:pt idx="459">
                  <c:v>0.14058315265910001</c:v>
                </c:pt>
                <c:pt idx="460">
                  <c:v>0.140026378096646</c:v>
                </c:pt>
                <c:pt idx="461">
                  <c:v>0.139657360406091</c:v>
                </c:pt>
                <c:pt idx="462">
                  <c:v>0.13804633767551</c:v>
                </c:pt>
                <c:pt idx="463">
                  <c:v>0.138781993030478</c:v>
                </c:pt>
                <c:pt idx="464">
                  <c:v>0.13849733780319501</c:v>
                </c:pt>
                <c:pt idx="465">
                  <c:v>0.137913381795843</c:v>
                </c:pt>
                <c:pt idx="466">
                  <c:v>0.13724519465007001</c:v>
                </c:pt>
                <c:pt idx="467">
                  <c:v>0.136746577221182</c:v>
                </c:pt>
                <c:pt idx="468">
                  <c:v>0.13644050545699399</c:v>
                </c:pt>
                <c:pt idx="469">
                  <c:v>0.135753139218181</c:v>
                </c:pt>
                <c:pt idx="470">
                  <c:v>0.13542933782477201</c:v>
                </c:pt>
                <c:pt idx="471">
                  <c:v>0.134840109159611</c:v>
                </c:pt>
                <c:pt idx="472">
                  <c:v>0.13454059970038301</c:v>
                </c:pt>
                <c:pt idx="473">
                  <c:v>0.13397421993617001</c:v>
                </c:pt>
                <c:pt idx="474">
                  <c:v>0.13374442667161199</c:v>
                </c:pt>
                <c:pt idx="475">
                  <c:v>0.13341770979641601</c:v>
                </c:pt>
                <c:pt idx="476">
                  <c:v>0.13314482514195899</c:v>
                </c:pt>
                <c:pt idx="477">
                  <c:v>0.13267328253656099</c:v>
                </c:pt>
                <c:pt idx="478">
                  <c:v>0.13244637232436399</c:v>
                </c:pt>
                <c:pt idx="479">
                  <c:v>0.132132315832938</c:v>
                </c:pt>
                <c:pt idx="480">
                  <c:v>0.131923241328774</c:v>
                </c:pt>
                <c:pt idx="481">
                  <c:v>0.13180008845643501</c:v>
                </c:pt>
                <c:pt idx="482">
                  <c:v>0.13146817014421799</c:v>
                </c:pt>
                <c:pt idx="483">
                  <c:v>0.13115176696261399</c:v>
                </c:pt>
                <c:pt idx="484">
                  <c:v>0.130783611743958</c:v>
                </c:pt>
                <c:pt idx="485">
                  <c:v>0.13097203083120099</c:v>
                </c:pt>
                <c:pt idx="486">
                  <c:v>0.130978215665666</c:v>
                </c:pt>
                <c:pt idx="487">
                  <c:v>0.13073496827665501</c:v>
                </c:pt>
                <c:pt idx="488">
                  <c:v>0.13016446200451801</c:v>
                </c:pt>
                <c:pt idx="489">
                  <c:v>0.13008756620352499</c:v>
                </c:pt>
                <c:pt idx="490">
                  <c:v>0.12975366188472001</c:v>
                </c:pt>
                <c:pt idx="491">
                  <c:v>0.12945661673849501</c:v>
                </c:pt>
                <c:pt idx="492">
                  <c:v>0.12888299395601899</c:v>
                </c:pt>
                <c:pt idx="493">
                  <c:v>0.12824819607429599</c:v>
                </c:pt>
                <c:pt idx="494">
                  <c:v>0.12759433784588001</c:v>
                </c:pt>
                <c:pt idx="495">
                  <c:v>0.126845840253661</c:v>
                </c:pt>
                <c:pt idx="496">
                  <c:v>0.125817462355198</c:v>
                </c:pt>
                <c:pt idx="497">
                  <c:v>0.124851655038437</c:v>
                </c:pt>
                <c:pt idx="498">
                  <c:v>0.123931365280153</c:v>
                </c:pt>
                <c:pt idx="499">
                  <c:v>0.122958642629905</c:v>
                </c:pt>
                <c:pt idx="500">
                  <c:v>0.12230417823916</c:v>
                </c:pt>
                <c:pt idx="501">
                  <c:v>0.121510186072695</c:v>
                </c:pt>
                <c:pt idx="502">
                  <c:v>0.12066178713022301</c:v>
                </c:pt>
                <c:pt idx="503">
                  <c:v>0.119949003351426</c:v>
                </c:pt>
                <c:pt idx="504">
                  <c:v>0.11910857719321</c:v>
                </c:pt>
                <c:pt idx="505">
                  <c:v>0.118686598222073</c:v>
                </c:pt>
                <c:pt idx="506">
                  <c:v>0.118160602930487</c:v>
                </c:pt>
                <c:pt idx="507">
                  <c:v>0.117842514259465</c:v>
                </c:pt>
                <c:pt idx="508">
                  <c:v>0.117428621743092</c:v>
                </c:pt>
                <c:pt idx="509">
                  <c:v>0.117086573195371</c:v>
                </c:pt>
                <c:pt idx="510">
                  <c:v>0.116833487773685</c:v>
                </c:pt>
                <c:pt idx="511">
                  <c:v>0.116203547685426</c:v>
                </c:pt>
                <c:pt idx="512">
                  <c:v>0.115858517746582</c:v>
                </c:pt>
                <c:pt idx="513">
                  <c:v>0.115295990936163</c:v>
                </c:pt>
                <c:pt idx="514">
                  <c:v>0.11476664701965</c:v>
                </c:pt>
                <c:pt idx="515">
                  <c:v>0.114284838405592</c:v>
                </c:pt>
                <c:pt idx="516">
                  <c:v>0.113873252919778</c:v>
                </c:pt>
                <c:pt idx="517">
                  <c:v>0.113339773964515</c:v>
                </c:pt>
                <c:pt idx="518">
                  <c:v>0.113061776180383</c:v>
                </c:pt>
                <c:pt idx="519">
                  <c:v>0.11223274716326</c:v>
                </c:pt>
                <c:pt idx="520">
                  <c:v>0.111835028734749</c:v>
                </c:pt>
                <c:pt idx="521">
                  <c:v>0.11134243965398</c:v>
                </c:pt>
                <c:pt idx="522">
                  <c:v>0.11061610427916301</c:v>
                </c:pt>
                <c:pt idx="523">
                  <c:v>0.110466545778652</c:v>
                </c:pt>
                <c:pt idx="524">
                  <c:v>0.11014971209213099</c:v>
                </c:pt>
                <c:pt idx="525">
                  <c:v>0.109884549928706</c:v>
                </c:pt>
                <c:pt idx="526">
                  <c:v>0.109725437292085</c:v>
                </c:pt>
                <c:pt idx="527">
                  <c:v>0.109506378938018</c:v>
                </c:pt>
                <c:pt idx="528">
                  <c:v>0.10930269910590699</c:v>
                </c:pt>
                <c:pt idx="529">
                  <c:v>0.109166532865411</c:v>
                </c:pt>
                <c:pt idx="530">
                  <c:v>0.10895876390869599</c:v>
                </c:pt>
                <c:pt idx="531">
                  <c:v>0.10897299272295501</c:v>
                </c:pt>
                <c:pt idx="532">
                  <c:v>0.10891637998466</c:v>
                </c:pt>
                <c:pt idx="533">
                  <c:v>0.108779306733054</c:v>
                </c:pt>
                <c:pt idx="534">
                  <c:v>0.108730128618583</c:v>
                </c:pt>
                <c:pt idx="535">
                  <c:v>0.108735037940523</c:v>
                </c:pt>
                <c:pt idx="536">
                  <c:v>0.10849567304416299</c:v>
                </c:pt>
                <c:pt idx="537">
                  <c:v>0.108227298470833</c:v>
                </c:pt>
                <c:pt idx="538">
                  <c:v>0.107993056079704</c:v>
                </c:pt>
                <c:pt idx="539">
                  <c:v>0.10773720206003699</c:v>
                </c:pt>
                <c:pt idx="540">
                  <c:v>0.107402469247399</c:v>
                </c:pt>
                <c:pt idx="541">
                  <c:v>0.10732976419634301</c:v>
                </c:pt>
                <c:pt idx="542">
                  <c:v>0.107184171386506</c:v>
                </c:pt>
                <c:pt idx="543">
                  <c:v>0.106750368944258</c:v>
                </c:pt>
                <c:pt idx="544">
                  <c:v>0.106648012927939</c:v>
                </c:pt>
                <c:pt idx="545">
                  <c:v>0.106251260184155</c:v>
                </c:pt>
                <c:pt idx="546">
                  <c:v>0.105933781147138</c:v>
                </c:pt>
                <c:pt idx="547">
                  <c:v>0.105608352295543</c:v>
                </c:pt>
                <c:pt idx="548">
                  <c:v>0.10535508565907301</c:v>
                </c:pt>
                <c:pt idx="549">
                  <c:v>0.10541562367692001</c:v>
                </c:pt>
                <c:pt idx="550">
                  <c:v>0.105115362387564</c:v>
                </c:pt>
                <c:pt idx="551">
                  <c:v>0.10504347826087</c:v>
                </c:pt>
                <c:pt idx="552">
                  <c:v>0.104954136571099</c:v>
                </c:pt>
                <c:pt idx="553">
                  <c:v>0.10470316909451299</c:v>
                </c:pt>
                <c:pt idx="554">
                  <c:v>0.104517011404663</c:v>
                </c:pt>
                <c:pt idx="555">
                  <c:v>0.104465446214174</c:v>
                </c:pt>
                <c:pt idx="556">
                  <c:v>0.104271596599169</c:v>
                </c:pt>
                <c:pt idx="557">
                  <c:v>0.104286060214707</c:v>
                </c:pt>
                <c:pt idx="558">
                  <c:v>0.103952053690488</c:v>
                </c:pt>
                <c:pt idx="559">
                  <c:v>0.10359259530255401</c:v>
                </c:pt>
                <c:pt idx="560">
                  <c:v>0.10323254913138501</c:v>
                </c:pt>
                <c:pt idx="561">
                  <c:v>0.10285831219989899</c:v>
                </c:pt>
                <c:pt idx="562">
                  <c:v>0.102459883682747</c:v>
                </c:pt>
                <c:pt idx="563">
                  <c:v>0.102135412870782</c:v>
                </c:pt>
                <c:pt idx="564">
                  <c:v>0.101914906000815</c:v>
                </c:pt>
                <c:pt idx="565">
                  <c:v>0.101769718473709</c:v>
                </c:pt>
                <c:pt idx="566">
                  <c:v>0.101434753565101</c:v>
                </c:pt>
                <c:pt idx="567">
                  <c:v>0.101195918782021</c:v>
                </c:pt>
                <c:pt idx="568">
                  <c:v>0.100967045075609</c:v>
                </c:pt>
                <c:pt idx="569">
                  <c:v>0.100784685944485</c:v>
                </c:pt>
                <c:pt idx="570">
                  <c:v>0.10065659786641901</c:v>
                </c:pt>
                <c:pt idx="571">
                  <c:v>0.10023338745216299</c:v>
                </c:pt>
                <c:pt idx="572">
                  <c:v>9.9889172998775796E-2</c:v>
                </c:pt>
                <c:pt idx="573">
                  <c:v>9.9634415607919802E-2</c:v>
                </c:pt>
                <c:pt idx="574">
                  <c:v>9.9505978170455603E-2</c:v>
                </c:pt>
                <c:pt idx="575">
                  <c:v>9.9356704011564906E-2</c:v>
                </c:pt>
                <c:pt idx="576">
                  <c:v>9.9194160372926707E-2</c:v>
                </c:pt>
                <c:pt idx="577">
                  <c:v>9.9053363128168398E-2</c:v>
                </c:pt>
                <c:pt idx="578">
                  <c:v>9.8835736872191493E-2</c:v>
                </c:pt>
                <c:pt idx="579">
                  <c:v>9.85469435083524E-2</c:v>
                </c:pt>
                <c:pt idx="580">
                  <c:v>9.8430367989085901E-2</c:v>
                </c:pt>
                <c:pt idx="581">
                  <c:v>9.8117429939475795E-2</c:v>
                </c:pt>
                <c:pt idx="582">
                  <c:v>9.77288769547595E-2</c:v>
                </c:pt>
                <c:pt idx="583">
                  <c:v>9.7388489523337299E-2</c:v>
                </c:pt>
                <c:pt idx="584">
                  <c:v>9.7103357472021007E-2</c:v>
                </c:pt>
                <c:pt idx="585">
                  <c:v>9.6516339293578807E-2</c:v>
                </c:pt>
                <c:pt idx="586">
                  <c:v>9.6227236825593698E-2</c:v>
                </c:pt>
                <c:pt idx="587">
                  <c:v>9.5352219270779207E-2</c:v>
                </c:pt>
                <c:pt idx="588">
                  <c:v>9.3748133994148206E-2</c:v>
                </c:pt>
                <c:pt idx="589">
                  <c:v>9.2898142937535205E-2</c:v>
                </c:pt>
                <c:pt idx="590">
                  <c:v>9.2163776245951207E-2</c:v>
                </c:pt>
                <c:pt idx="591">
                  <c:v>9.1291314081888203E-2</c:v>
                </c:pt>
                <c:pt idx="592">
                  <c:v>9.0266416053450593E-2</c:v>
                </c:pt>
                <c:pt idx="593">
                  <c:v>8.9549731182795703E-2</c:v>
                </c:pt>
                <c:pt idx="594">
                  <c:v>8.9314560891767605E-2</c:v>
                </c:pt>
                <c:pt idx="595">
                  <c:v>8.9148089355142998E-2</c:v>
                </c:pt>
                <c:pt idx="596">
                  <c:v>8.90346766635427E-2</c:v>
                </c:pt>
                <c:pt idx="597">
                  <c:v>8.8785621960977404E-2</c:v>
                </c:pt>
                <c:pt idx="598">
                  <c:v>8.8566592290528601E-2</c:v>
                </c:pt>
                <c:pt idx="599">
                  <c:v>8.8497690593505901E-2</c:v>
                </c:pt>
                <c:pt idx="600">
                  <c:v>8.8369762152576997E-2</c:v>
                </c:pt>
                <c:pt idx="601">
                  <c:v>8.8334425976630299E-2</c:v>
                </c:pt>
                <c:pt idx="602">
                  <c:v>8.8266787868516494E-2</c:v>
                </c:pt>
                <c:pt idx="603">
                  <c:v>8.8365548738294095E-2</c:v>
                </c:pt>
                <c:pt idx="604">
                  <c:v>8.8276738807456095E-2</c:v>
                </c:pt>
                <c:pt idx="605">
                  <c:v>8.8481940271049206E-2</c:v>
                </c:pt>
                <c:pt idx="606">
                  <c:v>8.8738065109858502E-2</c:v>
                </c:pt>
                <c:pt idx="607">
                  <c:v>8.8605555683413495E-2</c:v>
                </c:pt>
                <c:pt idx="608">
                  <c:v>8.8698041382697906E-2</c:v>
                </c:pt>
                <c:pt idx="609">
                  <c:v>8.8534285298421195E-2</c:v>
                </c:pt>
                <c:pt idx="610">
                  <c:v>8.8625128181581705E-2</c:v>
                </c:pt>
                <c:pt idx="611">
                  <c:v>8.8661134268996897E-2</c:v>
                </c:pt>
                <c:pt idx="612">
                  <c:v>8.8827733822573807E-2</c:v>
                </c:pt>
                <c:pt idx="613">
                  <c:v>8.8965743646122003E-2</c:v>
                </c:pt>
                <c:pt idx="614">
                  <c:v>8.8989671862494804E-2</c:v>
                </c:pt>
                <c:pt idx="615">
                  <c:v>8.8992297573697698E-2</c:v>
                </c:pt>
                <c:pt idx="616">
                  <c:v>8.8976515548667007E-2</c:v>
                </c:pt>
                <c:pt idx="617">
                  <c:v>8.8921083770745493E-2</c:v>
                </c:pt>
                <c:pt idx="618">
                  <c:v>8.9092176865592496E-2</c:v>
                </c:pt>
                <c:pt idx="619">
                  <c:v>8.9070450690574302E-2</c:v>
                </c:pt>
                <c:pt idx="620">
                  <c:v>8.8944324753373397E-2</c:v>
                </c:pt>
                <c:pt idx="621">
                  <c:v>8.8874294169157805E-2</c:v>
                </c:pt>
                <c:pt idx="622">
                  <c:v>8.87493214307256E-2</c:v>
                </c:pt>
                <c:pt idx="623">
                  <c:v>8.8821633992832896E-2</c:v>
                </c:pt>
                <c:pt idx="624">
                  <c:v>8.8874373066642698E-2</c:v>
                </c:pt>
                <c:pt idx="625">
                  <c:v>8.8888722322994607E-2</c:v>
                </c:pt>
                <c:pt idx="626">
                  <c:v>8.9041352117734202E-2</c:v>
                </c:pt>
                <c:pt idx="627">
                  <c:v>8.9089590513857606E-2</c:v>
                </c:pt>
                <c:pt idx="628">
                  <c:v>8.9106026310481604E-2</c:v>
                </c:pt>
                <c:pt idx="629">
                  <c:v>8.9129607095131805E-2</c:v>
                </c:pt>
                <c:pt idx="630">
                  <c:v>8.9321532163655501E-2</c:v>
                </c:pt>
                <c:pt idx="631">
                  <c:v>8.9050431621990001E-2</c:v>
                </c:pt>
                <c:pt idx="632">
                  <c:v>8.8839624466233197E-2</c:v>
                </c:pt>
                <c:pt idx="633">
                  <c:v>8.8728304381085393E-2</c:v>
                </c:pt>
                <c:pt idx="634">
                  <c:v>8.8624397478680103E-2</c:v>
                </c:pt>
                <c:pt idx="635">
                  <c:v>8.8587632529763705E-2</c:v>
                </c:pt>
                <c:pt idx="636">
                  <c:v>8.8584292589881805E-2</c:v>
                </c:pt>
                <c:pt idx="637">
                  <c:v>8.8563608059554003E-2</c:v>
                </c:pt>
                <c:pt idx="638">
                  <c:v>8.8493683760557801E-2</c:v>
                </c:pt>
                <c:pt idx="639">
                  <c:v>8.8317327151635594E-2</c:v>
                </c:pt>
                <c:pt idx="640">
                  <c:v>8.8136739072925505E-2</c:v>
                </c:pt>
                <c:pt idx="641">
                  <c:v>8.7984737865502399E-2</c:v>
                </c:pt>
                <c:pt idx="642">
                  <c:v>8.7822683495316398E-2</c:v>
                </c:pt>
                <c:pt idx="643">
                  <c:v>8.7751397874645004E-2</c:v>
                </c:pt>
                <c:pt idx="644">
                  <c:v>8.7668128654970798E-2</c:v>
                </c:pt>
                <c:pt idx="645">
                  <c:v>8.76478615264491E-2</c:v>
                </c:pt>
                <c:pt idx="646">
                  <c:v>8.7727858656626204E-2</c:v>
                </c:pt>
                <c:pt idx="647">
                  <c:v>8.7725171949488701E-2</c:v>
                </c:pt>
                <c:pt idx="648">
                  <c:v>8.7691491140694702E-2</c:v>
                </c:pt>
                <c:pt idx="649">
                  <c:v>8.7695356450664605E-2</c:v>
                </c:pt>
                <c:pt idx="650">
                  <c:v>8.7617059522774002E-2</c:v>
                </c:pt>
                <c:pt idx="651">
                  <c:v>8.7521337846830402E-2</c:v>
                </c:pt>
              </c:numCache>
            </c:numRef>
          </c:val>
          <c:smooth val="1"/>
          <c:extLst>
            <c:ext xmlns:c16="http://schemas.microsoft.com/office/drawing/2014/chart" uri="{C3380CC4-5D6E-409C-BE32-E72D297353CC}">
              <c16:uniqueId val="{00000000-51F5-48C5-94A1-574AF22EEE01}"/>
            </c:ext>
          </c:extLst>
        </c:ser>
        <c:ser>
          <c:idx val="2"/>
          <c:order val="1"/>
          <c:tx>
            <c:strRef>
              <c:f>'2.emp_trends'!$N$14</c:f>
              <c:strCache>
                <c:ptCount val="1"/>
                <c:pt idx="0">
                  <c:v>Professional &amp; business services</c:v>
                </c:pt>
              </c:strCache>
            </c:strRef>
          </c:tx>
          <c:spPr>
            <a:ln w="38100">
              <a:solidFill>
                <a:schemeClr val="accent3"/>
              </a:solidFill>
              <a:prstDash val="solid"/>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'2.emp_trends'!$N$267:$N$918</c:f>
              <c:numCache>
                <c:formatCode>0%</c:formatCode>
                <c:ptCount val="652"/>
                <c:pt idx="0">
                  <c:v>6.7601429782216199E-2</c:v>
                </c:pt>
                <c:pt idx="1">
                  <c:v>6.7616898721405902E-2</c:v>
                </c:pt>
                <c:pt idx="2">
                  <c:v>6.7611737485768805E-2</c:v>
                </c:pt>
                <c:pt idx="3">
                  <c:v>6.7394001313581003E-2</c:v>
                </c:pt>
                <c:pt idx="4">
                  <c:v>6.7831769867640904E-2</c:v>
                </c:pt>
                <c:pt idx="5">
                  <c:v>6.8044234272360907E-2</c:v>
                </c:pt>
                <c:pt idx="6">
                  <c:v>6.8134944018856794E-2</c:v>
                </c:pt>
                <c:pt idx="7">
                  <c:v>6.8194800169519607E-2</c:v>
                </c:pt>
                <c:pt idx="8">
                  <c:v>6.8267315777826895E-2</c:v>
                </c:pt>
                <c:pt idx="9">
                  <c:v>6.8428634751773104E-2</c:v>
                </c:pt>
                <c:pt idx="10">
                  <c:v>6.8603832326451897E-2</c:v>
                </c:pt>
                <c:pt idx="11">
                  <c:v>6.8770467401012197E-2</c:v>
                </c:pt>
                <c:pt idx="12">
                  <c:v>6.8885867034256698E-2</c:v>
                </c:pt>
                <c:pt idx="13">
                  <c:v>6.9049219508551807E-2</c:v>
                </c:pt>
                <c:pt idx="14">
                  <c:v>6.9061906004248802E-2</c:v>
                </c:pt>
                <c:pt idx="15">
                  <c:v>6.9108268377279694E-2</c:v>
                </c:pt>
                <c:pt idx="16">
                  <c:v>6.90713024077345E-2</c:v>
                </c:pt>
                <c:pt idx="17">
                  <c:v>6.9103507049298796E-2</c:v>
                </c:pt>
                <c:pt idx="18">
                  <c:v>6.9175766310071496E-2</c:v>
                </c:pt>
                <c:pt idx="19">
                  <c:v>6.9210652326052502E-2</c:v>
                </c:pt>
                <c:pt idx="20">
                  <c:v>6.9390306685298206E-2</c:v>
                </c:pt>
                <c:pt idx="21">
                  <c:v>6.9403176699314006E-2</c:v>
                </c:pt>
                <c:pt idx="22">
                  <c:v>6.9397000529748107E-2</c:v>
                </c:pt>
                <c:pt idx="23">
                  <c:v>6.94720344079751E-2</c:v>
                </c:pt>
                <c:pt idx="24">
                  <c:v>6.9628900912717895E-2</c:v>
                </c:pt>
                <c:pt idx="25">
                  <c:v>6.9545363944407204E-2</c:v>
                </c:pt>
                <c:pt idx="26">
                  <c:v>6.9632390187423093E-2</c:v>
                </c:pt>
                <c:pt idx="27">
                  <c:v>6.9493903097010895E-2</c:v>
                </c:pt>
                <c:pt idx="28">
                  <c:v>6.9678393585848597E-2</c:v>
                </c:pt>
                <c:pt idx="29">
                  <c:v>6.9836819782905596E-2</c:v>
                </c:pt>
                <c:pt idx="30">
                  <c:v>6.98166684605174E-2</c:v>
                </c:pt>
                <c:pt idx="31">
                  <c:v>6.98807263870483E-2</c:v>
                </c:pt>
                <c:pt idx="32">
                  <c:v>6.9921574932561598E-2</c:v>
                </c:pt>
                <c:pt idx="33">
                  <c:v>7.0002319730197493E-2</c:v>
                </c:pt>
                <c:pt idx="34">
                  <c:v>6.9965748537177103E-2</c:v>
                </c:pt>
                <c:pt idx="35">
                  <c:v>7.0107803241236499E-2</c:v>
                </c:pt>
                <c:pt idx="36">
                  <c:v>6.9997861572457007E-2</c:v>
                </c:pt>
                <c:pt idx="37">
                  <c:v>7.0069357993953404E-2</c:v>
                </c:pt>
                <c:pt idx="38">
                  <c:v>7.0185717836724601E-2</c:v>
                </c:pt>
                <c:pt idx="39">
                  <c:v>7.0042417815482497E-2</c:v>
                </c:pt>
                <c:pt idx="40">
                  <c:v>7.0156846121237806E-2</c:v>
                </c:pt>
                <c:pt idx="41">
                  <c:v>7.0298986903879396E-2</c:v>
                </c:pt>
                <c:pt idx="42">
                  <c:v>7.0306722541113503E-2</c:v>
                </c:pt>
                <c:pt idx="43">
                  <c:v>7.0356703567035703E-2</c:v>
                </c:pt>
                <c:pt idx="44">
                  <c:v>7.0413651733623003E-2</c:v>
                </c:pt>
                <c:pt idx="45">
                  <c:v>7.0560715033866406E-2</c:v>
                </c:pt>
                <c:pt idx="46">
                  <c:v>7.0544057287573098E-2</c:v>
                </c:pt>
                <c:pt idx="47">
                  <c:v>7.0554393305439306E-2</c:v>
                </c:pt>
                <c:pt idx="48">
                  <c:v>7.0746429627567997E-2</c:v>
                </c:pt>
                <c:pt idx="49">
                  <c:v>7.0665443022631697E-2</c:v>
                </c:pt>
                <c:pt idx="50">
                  <c:v>7.0589657673840206E-2</c:v>
                </c:pt>
                <c:pt idx="51">
                  <c:v>7.0819377783916296E-2</c:v>
                </c:pt>
                <c:pt idx="52">
                  <c:v>7.0856788720756098E-2</c:v>
                </c:pt>
                <c:pt idx="53">
                  <c:v>7.0902251764827104E-2</c:v>
                </c:pt>
                <c:pt idx="54">
                  <c:v>7.0960231455326706E-2</c:v>
                </c:pt>
                <c:pt idx="55">
                  <c:v>7.0915573448881802E-2</c:v>
                </c:pt>
                <c:pt idx="56">
                  <c:v>7.0964127463796406E-2</c:v>
                </c:pt>
                <c:pt idx="57">
                  <c:v>7.1112698574684496E-2</c:v>
                </c:pt>
                <c:pt idx="58">
                  <c:v>7.0807369505378498E-2</c:v>
                </c:pt>
                <c:pt idx="59">
                  <c:v>7.0766227428013695E-2</c:v>
                </c:pt>
                <c:pt idx="60">
                  <c:v>7.0758437809442298E-2</c:v>
                </c:pt>
                <c:pt idx="61">
                  <c:v>7.0769230769230806E-2</c:v>
                </c:pt>
                <c:pt idx="62">
                  <c:v>7.0779794343616198E-2</c:v>
                </c:pt>
                <c:pt idx="63">
                  <c:v>7.0794404155395896E-2</c:v>
                </c:pt>
                <c:pt idx="64">
                  <c:v>7.0786219665410294E-2</c:v>
                </c:pt>
                <c:pt idx="65">
                  <c:v>7.0769484264293997E-2</c:v>
                </c:pt>
                <c:pt idx="66">
                  <c:v>7.0780637435821803E-2</c:v>
                </c:pt>
                <c:pt idx="67">
                  <c:v>7.0702946364408395E-2</c:v>
                </c:pt>
                <c:pt idx="68">
                  <c:v>7.06944218572126E-2</c:v>
                </c:pt>
                <c:pt idx="69">
                  <c:v>7.0676301889238097E-2</c:v>
                </c:pt>
                <c:pt idx="70">
                  <c:v>7.06001903317902E-2</c:v>
                </c:pt>
                <c:pt idx="71">
                  <c:v>7.0554066847451094E-2</c:v>
                </c:pt>
                <c:pt idx="72">
                  <c:v>7.0592374616172002E-2</c:v>
                </c:pt>
                <c:pt idx="73">
                  <c:v>7.0593668386521397E-2</c:v>
                </c:pt>
                <c:pt idx="74">
                  <c:v>7.0451955943790404E-2</c:v>
                </c:pt>
                <c:pt idx="75">
                  <c:v>7.0480484267608307E-2</c:v>
                </c:pt>
                <c:pt idx="76">
                  <c:v>7.0458790475741995E-2</c:v>
                </c:pt>
                <c:pt idx="77">
                  <c:v>7.0410232413040105E-2</c:v>
                </c:pt>
                <c:pt idx="78">
                  <c:v>7.0434363384706294E-2</c:v>
                </c:pt>
                <c:pt idx="79">
                  <c:v>7.0472971925527497E-2</c:v>
                </c:pt>
                <c:pt idx="80">
                  <c:v>7.0586597364024506E-2</c:v>
                </c:pt>
                <c:pt idx="81">
                  <c:v>7.0666419958676396E-2</c:v>
                </c:pt>
                <c:pt idx="82">
                  <c:v>7.0748550423722301E-2</c:v>
                </c:pt>
                <c:pt idx="83">
                  <c:v>7.0797546012269896E-2</c:v>
                </c:pt>
                <c:pt idx="84">
                  <c:v>7.0894552570825803E-2</c:v>
                </c:pt>
                <c:pt idx="85">
                  <c:v>7.10246377697622E-2</c:v>
                </c:pt>
                <c:pt idx="86">
                  <c:v>7.1158248130627197E-2</c:v>
                </c:pt>
                <c:pt idx="87">
                  <c:v>7.1410023370553105E-2</c:v>
                </c:pt>
                <c:pt idx="88">
                  <c:v>7.1473201359362401E-2</c:v>
                </c:pt>
                <c:pt idx="89">
                  <c:v>7.1589353612167297E-2</c:v>
                </c:pt>
                <c:pt idx="90">
                  <c:v>7.1713691623537301E-2</c:v>
                </c:pt>
                <c:pt idx="91">
                  <c:v>7.1739590577847706E-2</c:v>
                </c:pt>
                <c:pt idx="92">
                  <c:v>7.1927332083912707E-2</c:v>
                </c:pt>
                <c:pt idx="93">
                  <c:v>7.2012080030200099E-2</c:v>
                </c:pt>
                <c:pt idx="94">
                  <c:v>7.2050732350868799E-2</c:v>
                </c:pt>
                <c:pt idx="95">
                  <c:v>7.2047832585949198E-2</c:v>
                </c:pt>
                <c:pt idx="96">
                  <c:v>7.22401017887883E-2</c:v>
                </c:pt>
                <c:pt idx="97">
                  <c:v>7.2111879788737607E-2</c:v>
                </c:pt>
                <c:pt idx="98">
                  <c:v>7.21153131733413E-2</c:v>
                </c:pt>
                <c:pt idx="99">
                  <c:v>7.2059803123381005E-2</c:v>
                </c:pt>
                <c:pt idx="100">
                  <c:v>7.2073670051586797E-2</c:v>
                </c:pt>
                <c:pt idx="101">
                  <c:v>7.2234330819981193E-2</c:v>
                </c:pt>
                <c:pt idx="102">
                  <c:v>7.2278899082568807E-2</c:v>
                </c:pt>
                <c:pt idx="103">
                  <c:v>7.2312961011591195E-2</c:v>
                </c:pt>
                <c:pt idx="104">
                  <c:v>7.2261889117642794E-2</c:v>
                </c:pt>
                <c:pt idx="105">
                  <c:v>7.2482537834691496E-2</c:v>
                </c:pt>
                <c:pt idx="106">
                  <c:v>7.2682467203015202E-2</c:v>
                </c:pt>
                <c:pt idx="107">
                  <c:v>7.2682898651185601E-2</c:v>
                </c:pt>
                <c:pt idx="108">
                  <c:v>7.2769953051643202E-2</c:v>
                </c:pt>
                <c:pt idx="109">
                  <c:v>7.2783357245337202E-2</c:v>
                </c:pt>
                <c:pt idx="110">
                  <c:v>7.2927544524712104E-2</c:v>
                </c:pt>
                <c:pt idx="111">
                  <c:v>7.3053430756935697E-2</c:v>
                </c:pt>
                <c:pt idx="112">
                  <c:v>7.30007962689114E-2</c:v>
                </c:pt>
                <c:pt idx="113">
                  <c:v>7.2965626592672306E-2</c:v>
                </c:pt>
                <c:pt idx="114">
                  <c:v>7.3124178201303597E-2</c:v>
                </c:pt>
                <c:pt idx="115">
                  <c:v>7.3078331408613403E-2</c:v>
                </c:pt>
                <c:pt idx="116">
                  <c:v>7.3184144845382604E-2</c:v>
                </c:pt>
                <c:pt idx="117">
                  <c:v>7.3411136107986497E-2</c:v>
                </c:pt>
                <c:pt idx="118">
                  <c:v>7.3529618636318905E-2</c:v>
                </c:pt>
                <c:pt idx="119">
                  <c:v>7.3512071869736101E-2</c:v>
                </c:pt>
                <c:pt idx="120">
                  <c:v>7.3774867933011107E-2</c:v>
                </c:pt>
                <c:pt idx="121">
                  <c:v>7.3796701447324101E-2</c:v>
                </c:pt>
                <c:pt idx="122">
                  <c:v>7.3713821866427803E-2</c:v>
                </c:pt>
                <c:pt idx="123">
                  <c:v>7.3849302012670301E-2</c:v>
                </c:pt>
                <c:pt idx="124">
                  <c:v>7.4068866611363401E-2</c:v>
                </c:pt>
                <c:pt idx="125">
                  <c:v>7.4138732067183799E-2</c:v>
                </c:pt>
                <c:pt idx="126">
                  <c:v>7.4085541778672298E-2</c:v>
                </c:pt>
                <c:pt idx="127">
                  <c:v>7.3999407891954402E-2</c:v>
                </c:pt>
                <c:pt idx="128">
                  <c:v>7.4322038676213606E-2</c:v>
                </c:pt>
                <c:pt idx="129">
                  <c:v>7.4774174335994606E-2</c:v>
                </c:pt>
                <c:pt idx="130">
                  <c:v>7.4919399508585602E-2</c:v>
                </c:pt>
                <c:pt idx="131">
                  <c:v>7.4600932335075601E-2</c:v>
                </c:pt>
                <c:pt idx="132">
                  <c:v>7.4690260491632104E-2</c:v>
                </c:pt>
                <c:pt idx="133">
                  <c:v>7.4682936474310097E-2</c:v>
                </c:pt>
                <c:pt idx="134">
                  <c:v>7.4711751506512894E-2</c:v>
                </c:pt>
                <c:pt idx="135">
                  <c:v>7.4637160916142295E-2</c:v>
                </c:pt>
                <c:pt idx="136">
                  <c:v>7.4585596586523001E-2</c:v>
                </c:pt>
                <c:pt idx="137">
                  <c:v>7.4733695423350593E-2</c:v>
                </c:pt>
                <c:pt idx="138">
                  <c:v>7.4738834747248101E-2</c:v>
                </c:pt>
                <c:pt idx="139">
                  <c:v>7.4541123721451594E-2</c:v>
                </c:pt>
                <c:pt idx="140">
                  <c:v>7.4647081000321205E-2</c:v>
                </c:pt>
                <c:pt idx="141">
                  <c:v>7.4746656988917096E-2</c:v>
                </c:pt>
                <c:pt idx="142">
                  <c:v>7.4757119394259899E-2</c:v>
                </c:pt>
                <c:pt idx="143">
                  <c:v>7.4707383369390395E-2</c:v>
                </c:pt>
                <c:pt idx="144">
                  <c:v>7.4608323555801007E-2</c:v>
                </c:pt>
                <c:pt idx="145">
                  <c:v>7.4588449044761307E-2</c:v>
                </c:pt>
                <c:pt idx="146">
                  <c:v>7.4576735896908705E-2</c:v>
                </c:pt>
                <c:pt idx="147">
                  <c:v>7.4682558123641801E-2</c:v>
                </c:pt>
                <c:pt idx="148">
                  <c:v>7.4727428641430907E-2</c:v>
                </c:pt>
                <c:pt idx="149">
                  <c:v>7.5135574837310204E-2</c:v>
                </c:pt>
                <c:pt idx="150">
                  <c:v>7.5039344440223602E-2</c:v>
                </c:pt>
                <c:pt idx="151">
                  <c:v>7.4941325635976205E-2</c:v>
                </c:pt>
                <c:pt idx="152">
                  <c:v>7.4815183873530602E-2</c:v>
                </c:pt>
                <c:pt idx="153">
                  <c:v>7.49534637686982E-2</c:v>
                </c:pt>
                <c:pt idx="154">
                  <c:v>7.4979657716061701E-2</c:v>
                </c:pt>
                <c:pt idx="155">
                  <c:v>7.5009964129135104E-2</c:v>
                </c:pt>
                <c:pt idx="156">
                  <c:v>7.50452916517899E-2</c:v>
                </c:pt>
                <c:pt idx="157">
                  <c:v>7.5009537340331806E-2</c:v>
                </c:pt>
                <c:pt idx="158">
                  <c:v>7.5008192960608303E-2</c:v>
                </c:pt>
                <c:pt idx="159">
                  <c:v>7.4985285462036505E-2</c:v>
                </c:pt>
                <c:pt idx="160">
                  <c:v>7.4928893875740393E-2</c:v>
                </c:pt>
                <c:pt idx="161">
                  <c:v>7.4863110798964697E-2</c:v>
                </c:pt>
                <c:pt idx="162">
                  <c:v>7.4709729427520105E-2</c:v>
                </c:pt>
                <c:pt idx="163">
                  <c:v>7.5007127491382206E-2</c:v>
                </c:pt>
                <c:pt idx="164">
                  <c:v>7.5275635384854295E-2</c:v>
                </c:pt>
                <c:pt idx="165">
                  <c:v>7.5277684715099394E-2</c:v>
                </c:pt>
                <c:pt idx="166">
                  <c:v>7.5328575829140598E-2</c:v>
                </c:pt>
                <c:pt idx="167">
                  <c:v>7.5376433651566599E-2</c:v>
                </c:pt>
                <c:pt idx="168">
                  <c:v>7.5514698350916704E-2</c:v>
                </c:pt>
                <c:pt idx="169">
                  <c:v>7.5625527129603604E-2</c:v>
                </c:pt>
                <c:pt idx="170">
                  <c:v>7.57382241749259E-2</c:v>
                </c:pt>
                <c:pt idx="171">
                  <c:v>7.5706157025847806E-2</c:v>
                </c:pt>
                <c:pt idx="172">
                  <c:v>7.5967255273912404E-2</c:v>
                </c:pt>
                <c:pt idx="173">
                  <c:v>7.6143100684460896E-2</c:v>
                </c:pt>
                <c:pt idx="174">
                  <c:v>7.6301901189037999E-2</c:v>
                </c:pt>
                <c:pt idx="175">
                  <c:v>7.6393747058599096E-2</c:v>
                </c:pt>
                <c:pt idx="176">
                  <c:v>7.6401521415578003E-2</c:v>
                </c:pt>
                <c:pt idx="177">
                  <c:v>7.6612954507878805E-2</c:v>
                </c:pt>
                <c:pt idx="178">
                  <c:v>7.6832649723361596E-2</c:v>
                </c:pt>
                <c:pt idx="179">
                  <c:v>7.7249958149297498E-2</c:v>
                </c:pt>
                <c:pt idx="180">
                  <c:v>7.7415682368009095E-2</c:v>
                </c:pt>
                <c:pt idx="181">
                  <c:v>7.7744120438383302E-2</c:v>
                </c:pt>
                <c:pt idx="182">
                  <c:v>7.7978838601938702E-2</c:v>
                </c:pt>
                <c:pt idx="183">
                  <c:v>7.8144413491845505E-2</c:v>
                </c:pt>
                <c:pt idx="184">
                  <c:v>7.8305469637054204E-2</c:v>
                </c:pt>
                <c:pt idx="185">
                  <c:v>7.8293256664924205E-2</c:v>
                </c:pt>
                <c:pt idx="186">
                  <c:v>7.8573382485117693E-2</c:v>
                </c:pt>
                <c:pt idx="187">
                  <c:v>7.8659840580649301E-2</c:v>
                </c:pt>
                <c:pt idx="188">
                  <c:v>7.8544607017998203E-2</c:v>
                </c:pt>
                <c:pt idx="189">
                  <c:v>7.8583865351131807E-2</c:v>
                </c:pt>
                <c:pt idx="190">
                  <c:v>7.8591658084448998E-2</c:v>
                </c:pt>
                <c:pt idx="191">
                  <c:v>7.8571611679356002E-2</c:v>
                </c:pt>
                <c:pt idx="192">
                  <c:v>7.8579981147937697E-2</c:v>
                </c:pt>
                <c:pt idx="193">
                  <c:v>7.8599794460585903E-2</c:v>
                </c:pt>
                <c:pt idx="194">
                  <c:v>7.8723323508203796E-2</c:v>
                </c:pt>
                <c:pt idx="195">
                  <c:v>7.8772133380416706E-2</c:v>
                </c:pt>
                <c:pt idx="196">
                  <c:v>7.8954999936956996E-2</c:v>
                </c:pt>
                <c:pt idx="197">
                  <c:v>7.9142310018141496E-2</c:v>
                </c:pt>
                <c:pt idx="198">
                  <c:v>7.92236036557004E-2</c:v>
                </c:pt>
                <c:pt idx="199">
                  <c:v>7.9255746261166299E-2</c:v>
                </c:pt>
                <c:pt idx="200">
                  <c:v>7.9256996945876998E-2</c:v>
                </c:pt>
                <c:pt idx="201">
                  <c:v>7.9419310431136994E-2</c:v>
                </c:pt>
                <c:pt idx="202">
                  <c:v>7.9402270772835501E-2</c:v>
                </c:pt>
                <c:pt idx="203">
                  <c:v>7.9517203659506805E-2</c:v>
                </c:pt>
                <c:pt idx="204">
                  <c:v>7.9623754523372794E-2</c:v>
                </c:pt>
                <c:pt idx="205">
                  <c:v>7.9604385834938493E-2</c:v>
                </c:pt>
                <c:pt idx="206">
                  <c:v>7.9578823211411603E-2</c:v>
                </c:pt>
                <c:pt idx="207">
                  <c:v>7.9567840056773004E-2</c:v>
                </c:pt>
                <c:pt idx="208">
                  <c:v>7.9572171667336697E-2</c:v>
                </c:pt>
                <c:pt idx="209">
                  <c:v>7.9563087964309998E-2</c:v>
                </c:pt>
                <c:pt idx="210">
                  <c:v>7.9627215220435602E-2</c:v>
                </c:pt>
                <c:pt idx="211">
                  <c:v>7.9784288706454501E-2</c:v>
                </c:pt>
                <c:pt idx="212">
                  <c:v>7.9885552842024601E-2</c:v>
                </c:pt>
                <c:pt idx="213">
                  <c:v>8.0005728333770898E-2</c:v>
                </c:pt>
                <c:pt idx="214">
                  <c:v>8.0037541729533201E-2</c:v>
                </c:pt>
                <c:pt idx="215">
                  <c:v>8.0110889963036697E-2</c:v>
                </c:pt>
                <c:pt idx="216">
                  <c:v>8.0040191500679703E-2</c:v>
                </c:pt>
                <c:pt idx="217">
                  <c:v>8.0119602580402197E-2</c:v>
                </c:pt>
                <c:pt idx="218">
                  <c:v>8.0130117831525502E-2</c:v>
                </c:pt>
                <c:pt idx="219">
                  <c:v>8.0034353492798499E-2</c:v>
                </c:pt>
                <c:pt idx="220">
                  <c:v>8.0118831566657805E-2</c:v>
                </c:pt>
                <c:pt idx="221">
                  <c:v>8.0125587974836404E-2</c:v>
                </c:pt>
                <c:pt idx="222">
                  <c:v>8.0236224987099397E-2</c:v>
                </c:pt>
                <c:pt idx="223">
                  <c:v>8.0428893131079898E-2</c:v>
                </c:pt>
                <c:pt idx="224">
                  <c:v>8.0542810837955697E-2</c:v>
                </c:pt>
                <c:pt idx="225">
                  <c:v>8.0473884075766902E-2</c:v>
                </c:pt>
                <c:pt idx="226">
                  <c:v>8.0551187338077396E-2</c:v>
                </c:pt>
                <c:pt idx="227">
                  <c:v>8.0655893000124101E-2</c:v>
                </c:pt>
                <c:pt idx="228">
                  <c:v>8.0711631573020998E-2</c:v>
                </c:pt>
                <c:pt idx="229">
                  <c:v>8.0872279740382205E-2</c:v>
                </c:pt>
                <c:pt idx="230">
                  <c:v>8.0900759946356704E-2</c:v>
                </c:pt>
                <c:pt idx="231">
                  <c:v>8.1023954908407705E-2</c:v>
                </c:pt>
                <c:pt idx="232">
                  <c:v>8.1155126905814598E-2</c:v>
                </c:pt>
                <c:pt idx="233">
                  <c:v>8.1234948784250194E-2</c:v>
                </c:pt>
                <c:pt idx="234">
                  <c:v>8.1283600288200406E-2</c:v>
                </c:pt>
                <c:pt idx="235">
                  <c:v>8.1409127656511204E-2</c:v>
                </c:pt>
                <c:pt idx="236">
                  <c:v>8.1572100747301396E-2</c:v>
                </c:pt>
                <c:pt idx="237">
                  <c:v>8.1717910744678504E-2</c:v>
                </c:pt>
                <c:pt idx="238">
                  <c:v>8.1798710475181099E-2</c:v>
                </c:pt>
                <c:pt idx="239">
                  <c:v>8.1964862748558007E-2</c:v>
                </c:pt>
                <c:pt idx="240">
                  <c:v>8.2211845554062704E-2</c:v>
                </c:pt>
                <c:pt idx="241">
                  <c:v>8.2359543143856906E-2</c:v>
                </c:pt>
                <c:pt idx="242">
                  <c:v>8.2510934786909004E-2</c:v>
                </c:pt>
                <c:pt idx="243">
                  <c:v>8.2641717116125502E-2</c:v>
                </c:pt>
                <c:pt idx="244">
                  <c:v>8.3035645163074198E-2</c:v>
                </c:pt>
                <c:pt idx="245">
                  <c:v>8.3319459705435098E-2</c:v>
                </c:pt>
                <c:pt idx="246">
                  <c:v>8.3718289791511302E-2</c:v>
                </c:pt>
                <c:pt idx="247">
                  <c:v>8.37874735007825E-2</c:v>
                </c:pt>
                <c:pt idx="248">
                  <c:v>8.3992905442855606E-2</c:v>
                </c:pt>
                <c:pt idx="249">
                  <c:v>8.4008354421986703E-2</c:v>
                </c:pt>
                <c:pt idx="250">
                  <c:v>8.4112046546480398E-2</c:v>
                </c:pt>
                <c:pt idx="251">
                  <c:v>8.4272566332757898E-2</c:v>
                </c:pt>
                <c:pt idx="252">
                  <c:v>8.4482133637971302E-2</c:v>
                </c:pt>
                <c:pt idx="253">
                  <c:v>8.4550793040996705E-2</c:v>
                </c:pt>
                <c:pt idx="254">
                  <c:v>8.4606950992215796E-2</c:v>
                </c:pt>
                <c:pt idx="255">
                  <c:v>8.4802208516372199E-2</c:v>
                </c:pt>
                <c:pt idx="256">
                  <c:v>8.4968179378484707E-2</c:v>
                </c:pt>
                <c:pt idx="257">
                  <c:v>8.5025685867307896E-2</c:v>
                </c:pt>
                <c:pt idx="258">
                  <c:v>8.5118228859631898E-2</c:v>
                </c:pt>
                <c:pt idx="259">
                  <c:v>8.5337352292335605E-2</c:v>
                </c:pt>
                <c:pt idx="260">
                  <c:v>8.5604346352714897E-2</c:v>
                </c:pt>
                <c:pt idx="261">
                  <c:v>8.5861238783103505E-2</c:v>
                </c:pt>
                <c:pt idx="262">
                  <c:v>8.6101940309966998E-2</c:v>
                </c:pt>
                <c:pt idx="263">
                  <c:v>8.6354284708393403E-2</c:v>
                </c:pt>
                <c:pt idx="264">
                  <c:v>8.6731370145858896E-2</c:v>
                </c:pt>
                <c:pt idx="265">
                  <c:v>8.67582429716659E-2</c:v>
                </c:pt>
                <c:pt idx="266">
                  <c:v>8.6882961783439502E-2</c:v>
                </c:pt>
                <c:pt idx="267">
                  <c:v>8.7019700062117303E-2</c:v>
                </c:pt>
                <c:pt idx="268">
                  <c:v>8.7140843663644302E-2</c:v>
                </c:pt>
                <c:pt idx="269">
                  <c:v>8.7320840381020198E-2</c:v>
                </c:pt>
                <c:pt idx="270">
                  <c:v>8.7665601751524699E-2</c:v>
                </c:pt>
                <c:pt idx="271">
                  <c:v>8.7787028333557102E-2</c:v>
                </c:pt>
                <c:pt idx="272">
                  <c:v>8.7909130663915702E-2</c:v>
                </c:pt>
                <c:pt idx="273">
                  <c:v>8.8115537758981399E-2</c:v>
                </c:pt>
                <c:pt idx="274">
                  <c:v>8.8350247232015094E-2</c:v>
                </c:pt>
                <c:pt idx="275">
                  <c:v>8.8431772352960999E-2</c:v>
                </c:pt>
                <c:pt idx="276">
                  <c:v>8.8377737574865403E-2</c:v>
                </c:pt>
                <c:pt idx="277">
                  <c:v>8.8463528194516305E-2</c:v>
                </c:pt>
                <c:pt idx="278">
                  <c:v>8.8752946458637405E-2</c:v>
                </c:pt>
                <c:pt idx="279">
                  <c:v>8.8926437347537093E-2</c:v>
                </c:pt>
                <c:pt idx="280">
                  <c:v>8.8952846290284798E-2</c:v>
                </c:pt>
                <c:pt idx="281">
                  <c:v>8.9067116926973403E-2</c:v>
                </c:pt>
                <c:pt idx="282">
                  <c:v>8.9130915524104404E-2</c:v>
                </c:pt>
                <c:pt idx="283">
                  <c:v>8.97794346070208E-2</c:v>
                </c:pt>
                <c:pt idx="284">
                  <c:v>8.9208412331364298E-2</c:v>
                </c:pt>
                <c:pt idx="285">
                  <c:v>8.9195568084966897E-2</c:v>
                </c:pt>
                <c:pt idx="286">
                  <c:v>8.9168508016675599E-2</c:v>
                </c:pt>
                <c:pt idx="287">
                  <c:v>8.9247183579645797E-2</c:v>
                </c:pt>
                <c:pt idx="288">
                  <c:v>8.9184552134926098E-2</c:v>
                </c:pt>
                <c:pt idx="289">
                  <c:v>8.9196384481611102E-2</c:v>
                </c:pt>
                <c:pt idx="290">
                  <c:v>8.9308458829699594E-2</c:v>
                </c:pt>
                <c:pt idx="291">
                  <c:v>8.9367963152507696E-2</c:v>
                </c:pt>
                <c:pt idx="292">
                  <c:v>8.9479277364505796E-2</c:v>
                </c:pt>
                <c:pt idx="293">
                  <c:v>8.9490786312302201E-2</c:v>
                </c:pt>
                <c:pt idx="294">
                  <c:v>8.9448476664697393E-2</c:v>
                </c:pt>
                <c:pt idx="295">
                  <c:v>8.9483763705621097E-2</c:v>
                </c:pt>
                <c:pt idx="296">
                  <c:v>8.96962577613694E-2</c:v>
                </c:pt>
                <c:pt idx="297">
                  <c:v>8.9783540729896499E-2</c:v>
                </c:pt>
                <c:pt idx="298">
                  <c:v>8.98113128913616E-2</c:v>
                </c:pt>
                <c:pt idx="299">
                  <c:v>9.0003849875659403E-2</c:v>
                </c:pt>
                <c:pt idx="300">
                  <c:v>9.0201612484824598E-2</c:v>
                </c:pt>
                <c:pt idx="301">
                  <c:v>9.0386229623718797E-2</c:v>
                </c:pt>
                <c:pt idx="302">
                  <c:v>9.0476337990355496E-2</c:v>
                </c:pt>
                <c:pt idx="303">
                  <c:v>9.05409165387112E-2</c:v>
                </c:pt>
                <c:pt idx="304">
                  <c:v>9.0697029173902793E-2</c:v>
                </c:pt>
                <c:pt idx="305">
                  <c:v>9.0797155727023696E-2</c:v>
                </c:pt>
                <c:pt idx="306">
                  <c:v>9.0815062110211106E-2</c:v>
                </c:pt>
                <c:pt idx="307">
                  <c:v>9.1106068968336701E-2</c:v>
                </c:pt>
                <c:pt idx="308">
                  <c:v>9.1315212402468204E-2</c:v>
                </c:pt>
                <c:pt idx="309">
                  <c:v>9.1486567650382197E-2</c:v>
                </c:pt>
                <c:pt idx="310">
                  <c:v>9.1688506938095493E-2</c:v>
                </c:pt>
                <c:pt idx="311">
                  <c:v>9.1817176931111702E-2</c:v>
                </c:pt>
                <c:pt idx="312">
                  <c:v>9.1852857171794894E-2</c:v>
                </c:pt>
                <c:pt idx="313">
                  <c:v>9.1996236379639995E-2</c:v>
                </c:pt>
                <c:pt idx="314">
                  <c:v>9.2110981957851099E-2</c:v>
                </c:pt>
                <c:pt idx="315">
                  <c:v>9.22499546014003E-2</c:v>
                </c:pt>
                <c:pt idx="316">
                  <c:v>9.2373726687422497E-2</c:v>
                </c:pt>
                <c:pt idx="317">
                  <c:v>9.2663002370026698E-2</c:v>
                </c:pt>
                <c:pt idx="318">
                  <c:v>9.2648256310757696E-2</c:v>
                </c:pt>
                <c:pt idx="319">
                  <c:v>9.2833401950053698E-2</c:v>
                </c:pt>
                <c:pt idx="320">
                  <c:v>9.2811255428582803E-2</c:v>
                </c:pt>
                <c:pt idx="321">
                  <c:v>9.2948461845784994E-2</c:v>
                </c:pt>
                <c:pt idx="322">
                  <c:v>9.3075189918848306E-2</c:v>
                </c:pt>
                <c:pt idx="323">
                  <c:v>9.3213678104883999E-2</c:v>
                </c:pt>
                <c:pt idx="324">
                  <c:v>9.3451724720161305E-2</c:v>
                </c:pt>
                <c:pt idx="325">
                  <c:v>9.3573799732448101E-2</c:v>
                </c:pt>
                <c:pt idx="326">
                  <c:v>9.3679569807441396E-2</c:v>
                </c:pt>
                <c:pt idx="327">
                  <c:v>9.3781403322102094E-2</c:v>
                </c:pt>
                <c:pt idx="328">
                  <c:v>9.3985923246303907E-2</c:v>
                </c:pt>
                <c:pt idx="329">
                  <c:v>9.4082433758586798E-2</c:v>
                </c:pt>
                <c:pt idx="330">
                  <c:v>9.4193472669124798E-2</c:v>
                </c:pt>
                <c:pt idx="331">
                  <c:v>9.4407233103556004E-2</c:v>
                </c:pt>
                <c:pt idx="332">
                  <c:v>9.4421604348927393E-2</c:v>
                </c:pt>
                <c:pt idx="333">
                  <c:v>9.4368709883844895E-2</c:v>
                </c:pt>
                <c:pt idx="334">
                  <c:v>9.4456805649608205E-2</c:v>
                </c:pt>
                <c:pt idx="335">
                  <c:v>9.4594073159438199E-2</c:v>
                </c:pt>
                <c:pt idx="336">
                  <c:v>9.4951714566587603E-2</c:v>
                </c:pt>
                <c:pt idx="337">
                  <c:v>9.5114719175518905E-2</c:v>
                </c:pt>
                <c:pt idx="338">
                  <c:v>9.5141022328136496E-2</c:v>
                </c:pt>
                <c:pt idx="339">
                  <c:v>9.5252644845892395E-2</c:v>
                </c:pt>
                <c:pt idx="340">
                  <c:v>9.5425920103657594E-2</c:v>
                </c:pt>
                <c:pt idx="341">
                  <c:v>9.5609737571683603E-2</c:v>
                </c:pt>
                <c:pt idx="342">
                  <c:v>9.5816042294355003E-2</c:v>
                </c:pt>
                <c:pt idx="343">
                  <c:v>9.6015898552096204E-2</c:v>
                </c:pt>
                <c:pt idx="344">
                  <c:v>9.6095614523295195E-2</c:v>
                </c:pt>
                <c:pt idx="345">
                  <c:v>9.6220254617650103E-2</c:v>
                </c:pt>
                <c:pt idx="346">
                  <c:v>9.6430179335184205E-2</c:v>
                </c:pt>
                <c:pt idx="347">
                  <c:v>9.66924213795297E-2</c:v>
                </c:pt>
                <c:pt idx="348">
                  <c:v>9.6829277396237701E-2</c:v>
                </c:pt>
                <c:pt idx="349">
                  <c:v>9.71459423230875E-2</c:v>
                </c:pt>
                <c:pt idx="350">
                  <c:v>9.7241193469554593E-2</c:v>
                </c:pt>
                <c:pt idx="351">
                  <c:v>9.7344886447973802E-2</c:v>
                </c:pt>
                <c:pt idx="352">
                  <c:v>9.7507181910851601E-2</c:v>
                </c:pt>
                <c:pt idx="353">
                  <c:v>9.7578360765000996E-2</c:v>
                </c:pt>
                <c:pt idx="354">
                  <c:v>9.7736568393389206E-2</c:v>
                </c:pt>
                <c:pt idx="355">
                  <c:v>9.7858761503954103E-2</c:v>
                </c:pt>
                <c:pt idx="356">
                  <c:v>9.7937525953951901E-2</c:v>
                </c:pt>
                <c:pt idx="357">
                  <c:v>9.7966370441388007E-2</c:v>
                </c:pt>
                <c:pt idx="358">
                  <c:v>9.8305334105725797E-2</c:v>
                </c:pt>
                <c:pt idx="359">
                  <c:v>9.8586114709367997E-2</c:v>
                </c:pt>
                <c:pt idx="360">
                  <c:v>9.8715001419634907E-2</c:v>
                </c:pt>
                <c:pt idx="361">
                  <c:v>9.9139191461364101E-2</c:v>
                </c:pt>
                <c:pt idx="362">
                  <c:v>9.9327842987040199E-2</c:v>
                </c:pt>
                <c:pt idx="363">
                  <c:v>9.9236014878564593E-2</c:v>
                </c:pt>
                <c:pt idx="364">
                  <c:v>9.9027658915857894E-2</c:v>
                </c:pt>
                <c:pt idx="365">
                  <c:v>9.9159862738137497E-2</c:v>
                </c:pt>
                <c:pt idx="366">
                  <c:v>9.9250680578696807E-2</c:v>
                </c:pt>
                <c:pt idx="367">
                  <c:v>9.9212684626823394E-2</c:v>
                </c:pt>
                <c:pt idx="368">
                  <c:v>9.9173704633645193E-2</c:v>
                </c:pt>
                <c:pt idx="369">
                  <c:v>9.8897280690525405E-2</c:v>
                </c:pt>
                <c:pt idx="370">
                  <c:v>9.8904922355698796E-2</c:v>
                </c:pt>
                <c:pt idx="371">
                  <c:v>9.8607548552583399E-2</c:v>
                </c:pt>
                <c:pt idx="372">
                  <c:v>9.8753656948431301E-2</c:v>
                </c:pt>
                <c:pt idx="373">
                  <c:v>9.8680277739458297E-2</c:v>
                </c:pt>
                <c:pt idx="374">
                  <c:v>9.8519944371275703E-2</c:v>
                </c:pt>
                <c:pt idx="375">
                  <c:v>9.85632157391087E-2</c:v>
                </c:pt>
                <c:pt idx="376">
                  <c:v>9.8429416112342905E-2</c:v>
                </c:pt>
                <c:pt idx="377">
                  <c:v>9.8561908102420201E-2</c:v>
                </c:pt>
                <c:pt idx="378">
                  <c:v>9.8659304537312295E-2</c:v>
                </c:pt>
                <c:pt idx="379">
                  <c:v>9.8801565904642299E-2</c:v>
                </c:pt>
                <c:pt idx="380">
                  <c:v>9.9113900683034897E-2</c:v>
                </c:pt>
                <c:pt idx="381">
                  <c:v>9.9163867252390306E-2</c:v>
                </c:pt>
                <c:pt idx="382">
                  <c:v>9.9216059243390997E-2</c:v>
                </c:pt>
                <c:pt idx="383">
                  <c:v>9.9303940031756605E-2</c:v>
                </c:pt>
                <c:pt idx="384">
                  <c:v>9.9429773570281793E-2</c:v>
                </c:pt>
                <c:pt idx="385">
                  <c:v>9.96833251779565E-2</c:v>
                </c:pt>
                <c:pt idx="386">
                  <c:v>9.9918795216299996E-2</c:v>
                </c:pt>
                <c:pt idx="387">
                  <c:v>0.100196264524036</c:v>
                </c:pt>
                <c:pt idx="388">
                  <c:v>0.10060375135752</c:v>
                </c:pt>
                <c:pt idx="389">
                  <c:v>0.100799293604731</c:v>
                </c:pt>
                <c:pt idx="390">
                  <c:v>0.100808897876643</c:v>
                </c:pt>
                <c:pt idx="391">
                  <c:v>0.101074084274305</c:v>
                </c:pt>
                <c:pt idx="392">
                  <c:v>0.10132518400234899</c:v>
                </c:pt>
                <c:pt idx="393">
                  <c:v>0.1015804663521</c:v>
                </c:pt>
                <c:pt idx="394">
                  <c:v>0.10184473481936999</c:v>
                </c:pt>
                <c:pt idx="395">
                  <c:v>0.10224304528102</c:v>
                </c:pt>
                <c:pt idx="396">
                  <c:v>0.102454350894768</c:v>
                </c:pt>
                <c:pt idx="397">
                  <c:v>0.102674311884922</c:v>
                </c:pt>
                <c:pt idx="398">
                  <c:v>0.103010963835706</c:v>
                </c:pt>
                <c:pt idx="399">
                  <c:v>0.103194749152358</c:v>
                </c:pt>
                <c:pt idx="400">
                  <c:v>0.10332540493610599</c:v>
                </c:pt>
                <c:pt idx="401">
                  <c:v>0.103463531791177</c:v>
                </c:pt>
                <c:pt idx="402">
                  <c:v>0.10350913527775001</c:v>
                </c:pt>
                <c:pt idx="403">
                  <c:v>0.10373880516491001</c:v>
                </c:pt>
                <c:pt idx="404">
                  <c:v>0.104027779023966</c:v>
                </c:pt>
                <c:pt idx="405">
                  <c:v>0.104432730429491</c:v>
                </c:pt>
                <c:pt idx="406">
                  <c:v>0.104625934160126</c:v>
                </c:pt>
                <c:pt idx="407">
                  <c:v>0.104682533322649</c:v>
                </c:pt>
                <c:pt idx="408">
                  <c:v>0.104669443876962</c:v>
                </c:pt>
                <c:pt idx="409">
                  <c:v>0.105015826853338</c:v>
                </c:pt>
                <c:pt idx="410">
                  <c:v>0.105282212489404</c:v>
                </c:pt>
                <c:pt idx="411">
                  <c:v>0.10573342605878699</c:v>
                </c:pt>
                <c:pt idx="412">
                  <c:v>0.105800879479685</c:v>
                </c:pt>
                <c:pt idx="413">
                  <c:v>0.10615596033156199</c:v>
                </c:pt>
                <c:pt idx="414">
                  <c:v>0.106696677833613</c:v>
                </c:pt>
                <c:pt idx="415">
                  <c:v>0.106821465248647</c:v>
                </c:pt>
                <c:pt idx="416">
                  <c:v>0.107207621493584</c:v>
                </c:pt>
                <c:pt idx="417">
                  <c:v>0.10744968302906401</c:v>
                </c:pt>
                <c:pt idx="418">
                  <c:v>0.107829178423809</c:v>
                </c:pt>
                <c:pt idx="419">
                  <c:v>0.10796129543224101</c:v>
                </c:pt>
                <c:pt idx="420">
                  <c:v>0.108218084421438</c:v>
                </c:pt>
                <c:pt idx="421">
                  <c:v>0.108568784225005</c:v>
                </c:pt>
                <c:pt idx="422">
                  <c:v>0.108798850427241</c:v>
                </c:pt>
                <c:pt idx="423">
                  <c:v>0.108767883835148</c:v>
                </c:pt>
                <c:pt idx="424">
                  <c:v>0.10884254948359399</c:v>
                </c:pt>
                <c:pt idx="425">
                  <c:v>0.10902518457892101</c:v>
                </c:pt>
                <c:pt idx="426">
                  <c:v>0.109272115507475</c:v>
                </c:pt>
                <c:pt idx="427">
                  <c:v>0.109678351637143</c:v>
                </c:pt>
                <c:pt idx="428">
                  <c:v>0.110209102091021</c:v>
                </c:pt>
                <c:pt idx="429">
                  <c:v>0.11030065824586401</c:v>
                </c:pt>
                <c:pt idx="430">
                  <c:v>0.110500977248306</c:v>
                </c:pt>
                <c:pt idx="431">
                  <c:v>0.11071576474167701</c:v>
                </c:pt>
                <c:pt idx="432">
                  <c:v>0.110546647168711</c:v>
                </c:pt>
                <c:pt idx="433">
                  <c:v>0.111289847138586</c:v>
                </c:pt>
                <c:pt idx="434">
                  <c:v>0.111536877841363</c:v>
                </c:pt>
                <c:pt idx="435">
                  <c:v>0.111685478118575</c:v>
                </c:pt>
                <c:pt idx="436">
                  <c:v>0.111813198309411</c:v>
                </c:pt>
                <c:pt idx="437">
                  <c:v>0.112177935111126</c:v>
                </c:pt>
                <c:pt idx="438">
                  <c:v>0.112489481708587</c:v>
                </c:pt>
                <c:pt idx="439">
                  <c:v>0.112884976955458</c:v>
                </c:pt>
                <c:pt idx="440">
                  <c:v>0.113022827106878</c:v>
                </c:pt>
                <c:pt idx="441">
                  <c:v>0.113012421588207</c:v>
                </c:pt>
                <c:pt idx="442">
                  <c:v>0.113601044835339</c:v>
                </c:pt>
                <c:pt idx="443">
                  <c:v>0.113879121060539</c:v>
                </c:pt>
                <c:pt idx="444">
                  <c:v>0.11422616203391001</c:v>
                </c:pt>
                <c:pt idx="445">
                  <c:v>0.114887742020315</c:v>
                </c:pt>
                <c:pt idx="446">
                  <c:v>0.115344262295082</c:v>
                </c:pt>
                <c:pt idx="447">
                  <c:v>0.11595103562755001</c:v>
                </c:pt>
                <c:pt idx="448">
                  <c:v>0.116278120945566</c:v>
                </c:pt>
                <c:pt idx="449">
                  <c:v>0.116595287335733</c:v>
                </c:pt>
                <c:pt idx="450">
                  <c:v>0.11709480147160301</c:v>
                </c:pt>
                <c:pt idx="451">
                  <c:v>0.117172521366133</c:v>
                </c:pt>
                <c:pt idx="452">
                  <c:v>0.117350571178926</c:v>
                </c:pt>
                <c:pt idx="453">
                  <c:v>0.11759248053572099</c:v>
                </c:pt>
                <c:pt idx="454">
                  <c:v>0.117954785072152</c:v>
                </c:pt>
                <c:pt idx="455">
                  <c:v>0.11839844565409401</c:v>
                </c:pt>
                <c:pt idx="456">
                  <c:v>0.11870543939758101</c:v>
                </c:pt>
                <c:pt idx="457">
                  <c:v>0.118975253147345</c:v>
                </c:pt>
                <c:pt idx="458">
                  <c:v>0.119207202601117</c:v>
                </c:pt>
                <c:pt idx="459">
                  <c:v>0.119356587170004</c:v>
                </c:pt>
                <c:pt idx="460">
                  <c:v>0.119702531343853</c:v>
                </c:pt>
                <c:pt idx="461">
                  <c:v>0.120034898477157</c:v>
                </c:pt>
                <c:pt idx="462">
                  <c:v>0.12022598332857901</c:v>
                </c:pt>
                <c:pt idx="463">
                  <c:v>0.12037834548916999</c:v>
                </c:pt>
                <c:pt idx="464">
                  <c:v>0.12019719976336</c:v>
                </c:pt>
                <c:pt idx="465">
                  <c:v>0.12079923762118901</c:v>
                </c:pt>
                <c:pt idx="466">
                  <c:v>0.12119068948716701</c:v>
                </c:pt>
                <c:pt idx="467">
                  <c:v>0.121566445404033</c:v>
                </c:pt>
                <c:pt idx="468">
                  <c:v>0.121964204625527</c:v>
                </c:pt>
                <c:pt idx="469">
                  <c:v>0.12215051078142899</c:v>
                </c:pt>
                <c:pt idx="470">
                  <c:v>0.12238389320358101</c:v>
                </c:pt>
                <c:pt idx="471">
                  <c:v>0.122680163894914</c:v>
                </c:pt>
                <c:pt idx="472">
                  <c:v>0.122967298243435</c:v>
                </c:pt>
                <c:pt idx="473">
                  <c:v>0.123307408669786</c:v>
                </c:pt>
                <c:pt idx="474">
                  <c:v>0.123660276174359</c:v>
                </c:pt>
                <c:pt idx="475">
                  <c:v>0.12383274938647</c:v>
                </c:pt>
                <c:pt idx="476">
                  <c:v>0.12389148708308</c:v>
                </c:pt>
                <c:pt idx="477">
                  <c:v>0.124592908934497</c:v>
                </c:pt>
                <c:pt idx="478">
                  <c:v>0.12479020255512201</c:v>
                </c:pt>
                <c:pt idx="479">
                  <c:v>0.12510514000825801</c:v>
                </c:pt>
                <c:pt idx="480">
                  <c:v>0.12532059110894</c:v>
                </c:pt>
                <c:pt idx="481">
                  <c:v>0.12558526132776199</c:v>
                </c:pt>
                <c:pt idx="482">
                  <c:v>0.12566296369466401</c:v>
                </c:pt>
                <c:pt idx="483">
                  <c:v>0.12602640018803099</c:v>
                </c:pt>
                <c:pt idx="484">
                  <c:v>0.125568616171785</c:v>
                </c:pt>
                <c:pt idx="485">
                  <c:v>0.12613383406272199</c:v>
                </c:pt>
                <c:pt idx="486">
                  <c:v>0.126320405894851</c:v>
                </c:pt>
                <c:pt idx="487">
                  <c:v>0.126553082722687</c:v>
                </c:pt>
                <c:pt idx="488">
                  <c:v>0.12699156159581801</c:v>
                </c:pt>
                <c:pt idx="489">
                  <c:v>0.12698988342135301</c:v>
                </c:pt>
                <c:pt idx="490">
                  <c:v>0.127219381213136</c:v>
                </c:pt>
                <c:pt idx="491">
                  <c:v>0.12685723757572101</c:v>
                </c:pt>
                <c:pt idx="492">
                  <c:v>0.126818092754759</c:v>
                </c:pt>
                <c:pt idx="493">
                  <c:v>0.12648569663920001</c:v>
                </c:pt>
                <c:pt idx="494">
                  <c:v>0.126230780241222</c:v>
                </c:pt>
                <c:pt idx="495">
                  <c:v>0.12560773063566399</c:v>
                </c:pt>
                <c:pt idx="496">
                  <c:v>0.12532660736131501</c:v>
                </c:pt>
                <c:pt idx="497">
                  <c:v>0.124912126869902</c:v>
                </c:pt>
                <c:pt idx="498">
                  <c:v>0.124627396389717</c:v>
                </c:pt>
                <c:pt idx="499">
                  <c:v>0.12426905014391799</c:v>
                </c:pt>
                <c:pt idx="500">
                  <c:v>0.12389776745739001</c:v>
                </c:pt>
                <c:pt idx="501">
                  <c:v>0.123427206475269</c:v>
                </c:pt>
                <c:pt idx="502">
                  <c:v>0.12285757853003999</c:v>
                </c:pt>
                <c:pt idx="503">
                  <c:v>0.12275076533144</c:v>
                </c:pt>
                <c:pt idx="504">
                  <c:v>0.122440713199386</c:v>
                </c:pt>
                <c:pt idx="505">
                  <c:v>0.122259283626849</c:v>
                </c:pt>
                <c:pt idx="506">
                  <c:v>0.122445388117372</c:v>
                </c:pt>
                <c:pt idx="507">
                  <c:v>0.122650537840217</c:v>
                </c:pt>
                <c:pt idx="508">
                  <c:v>0.122596798027671</c:v>
                </c:pt>
                <c:pt idx="509">
                  <c:v>0.122505051123492</c:v>
                </c:pt>
                <c:pt idx="510">
                  <c:v>0.12208701245989</c:v>
                </c:pt>
                <c:pt idx="511">
                  <c:v>0.122254220152569</c:v>
                </c:pt>
                <c:pt idx="512">
                  <c:v>0.122241463863177</c:v>
                </c:pt>
                <c:pt idx="513">
                  <c:v>0.122277595327224</c:v>
                </c:pt>
                <c:pt idx="514">
                  <c:v>0.12207686831650599</c:v>
                </c:pt>
                <c:pt idx="515">
                  <c:v>0.12168055119136099</c:v>
                </c:pt>
                <c:pt idx="516">
                  <c:v>0.121952900631821</c:v>
                </c:pt>
                <c:pt idx="517">
                  <c:v>0.12224164634800901</c:v>
                </c:pt>
                <c:pt idx="518">
                  <c:v>0.121954965748165</c:v>
                </c:pt>
                <c:pt idx="519">
                  <c:v>0.121989444329208</c:v>
                </c:pt>
                <c:pt idx="520">
                  <c:v>0.12231476074864001</c:v>
                </c:pt>
                <c:pt idx="521">
                  <c:v>0.122451331376857</c:v>
                </c:pt>
                <c:pt idx="522">
                  <c:v>0.122890566791357</c:v>
                </c:pt>
                <c:pt idx="523">
                  <c:v>0.122814027107601</c:v>
                </c:pt>
                <c:pt idx="524">
                  <c:v>0.123147792706334</c:v>
                </c:pt>
                <c:pt idx="525">
                  <c:v>0.12326173282430999</c:v>
                </c:pt>
                <c:pt idx="526">
                  <c:v>0.123376922015606</c:v>
                </c:pt>
                <c:pt idx="527">
                  <c:v>0.123573736847748</c:v>
                </c:pt>
                <c:pt idx="528">
                  <c:v>0.12349040513357901</c:v>
                </c:pt>
                <c:pt idx="529">
                  <c:v>0.123487090090297</c:v>
                </c:pt>
                <c:pt idx="530">
                  <c:v>0.123509986806281</c:v>
                </c:pt>
                <c:pt idx="531">
                  <c:v>0.124014249611789</c:v>
                </c:pt>
                <c:pt idx="532">
                  <c:v>0.124385817024734</c:v>
                </c:pt>
                <c:pt idx="533">
                  <c:v>0.124422214294931</c:v>
                </c:pt>
                <c:pt idx="534">
                  <c:v>0.124649998102971</c:v>
                </c:pt>
                <c:pt idx="535">
                  <c:v>0.124654138587142</c:v>
                </c:pt>
                <c:pt idx="536">
                  <c:v>0.124735953482386</c:v>
                </c:pt>
                <c:pt idx="537">
                  <c:v>0.12525580517273899</c:v>
                </c:pt>
                <c:pt idx="538">
                  <c:v>0.12508868593856101</c:v>
                </c:pt>
                <c:pt idx="539">
                  <c:v>0.12512535911143999</c:v>
                </c:pt>
                <c:pt idx="540">
                  <c:v>0.12533050100562701</c:v>
                </c:pt>
                <c:pt idx="541">
                  <c:v>0.12561657844080801</c:v>
                </c:pt>
                <c:pt idx="542">
                  <c:v>0.125805627751153</c:v>
                </c:pt>
                <c:pt idx="543">
                  <c:v>0.125883031560653</c:v>
                </c:pt>
                <c:pt idx="544">
                  <c:v>0.12589777352166601</c:v>
                </c:pt>
                <c:pt idx="545">
                  <c:v>0.12630965805136299</c:v>
                </c:pt>
                <c:pt idx="546">
                  <c:v>0.12656201128967401</c:v>
                </c:pt>
                <c:pt idx="547">
                  <c:v>0.12677166525379599</c:v>
                </c:pt>
                <c:pt idx="548">
                  <c:v>0.12728826786576999</c:v>
                </c:pt>
                <c:pt idx="549">
                  <c:v>0.12733512096205099</c:v>
                </c:pt>
                <c:pt idx="550">
                  <c:v>0.12755805165745401</c:v>
                </c:pt>
                <c:pt idx="551">
                  <c:v>0.12770397779833501</c:v>
                </c:pt>
                <c:pt idx="552">
                  <c:v>0.127745528131047</c:v>
                </c:pt>
                <c:pt idx="553">
                  <c:v>0.12797217739855701</c:v>
                </c:pt>
                <c:pt idx="554">
                  <c:v>0.12823812289976999</c:v>
                </c:pt>
                <c:pt idx="555">
                  <c:v>0.128250317596693</c:v>
                </c:pt>
                <c:pt idx="556">
                  <c:v>0.12857373606848699</c:v>
                </c:pt>
                <c:pt idx="557">
                  <c:v>0.12900740392870499</c:v>
                </c:pt>
                <c:pt idx="558">
                  <c:v>0.129178084199112</c:v>
                </c:pt>
                <c:pt idx="559">
                  <c:v>0.129384649154899</c:v>
                </c:pt>
                <c:pt idx="560">
                  <c:v>0.12922157176580601</c:v>
                </c:pt>
                <c:pt idx="561">
                  <c:v>0.12924891653085199</c:v>
                </c:pt>
                <c:pt idx="562">
                  <c:v>0.12950328008815001</c:v>
                </c:pt>
                <c:pt idx="563">
                  <c:v>0.12951679906712299</c:v>
                </c:pt>
                <c:pt idx="564">
                  <c:v>0.129750887608405</c:v>
                </c:pt>
                <c:pt idx="565">
                  <c:v>0.129980514192648</c:v>
                </c:pt>
                <c:pt idx="566">
                  <c:v>0.129868432517208</c:v>
                </c:pt>
                <c:pt idx="567">
                  <c:v>0.129969086080028</c:v>
                </c:pt>
                <c:pt idx="568">
                  <c:v>0.130036391051571</c:v>
                </c:pt>
                <c:pt idx="569">
                  <c:v>0.130034705869567</c:v>
                </c:pt>
                <c:pt idx="570">
                  <c:v>0.130131029684601</c:v>
                </c:pt>
                <c:pt idx="571">
                  <c:v>0.13024759364490299</c:v>
                </c:pt>
                <c:pt idx="572">
                  <c:v>0.130196373856417</c:v>
                </c:pt>
                <c:pt idx="573">
                  <c:v>0.13037246172222799</c:v>
                </c:pt>
                <c:pt idx="574">
                  <c:v>0.130282887170622</c:v>
                </c:pt>
                <c:pt idx="575">
                  <c:v>0.130473436935309</c:v>
                </c:pt>
                <c:pt idx="576">
                  <c:v>0.13035811079391499</c:v>
                </c:pt>
                <c:pt idx="577">
                  <c:v>0.13009206025499201</c:v>
                </c:pt>
                <c:pt idx="578">
                  <c:v>0.129863457767422</c:v>
                </c:pt>
                <c:pt idx="579">
                  <c:v>0.13002862629996001</c:v>
                </c:pt>
                <c:pt idx="580">
                  <c:v>0.12972867063852001</c:v>
                </c:pt>
                <c:pt idx="581">
                  <c:v>0.12967282080345299</c:v>
                </c:pt>
                <c:pt idx="582">
                  <c:v>0.12932521230379601</c:v>
                </c:pt>
                <c:pt idx="583">
                  <c:v>0.12915384727548401</c:v>
                </c:pt>
                <c:pt idx="584">
                  <c:v>0.12913466461853601</c:v>
                </c:pt>
                <c:pt idx="585">
                  <c:v>0.128747174021551</c:v>
                </c:pt>
                <c:pt idx="586">
                  <c:v>0.12804216400558099</c:v>
                </c:pt>
                <c:pt idx="587">
                  <c:v>0.12776945108106899</c:v>
                </c:pt>
                <c:pt idx="588">
                  <c:v>0.127373559443482</c:v>
                </c:pt>
                <c:pt idx="589">
                  <c:v>0.12679047083098899</c:v>
                </c:pt>
                <c:pt idx="590">
                  <c:v>0.126524171567924</c:v>
                </c:pt>
                <c:pt idx="591">
                  <c:v>0.12605775433537</c:v>
                </c:pt>
                <c:pt idx="592">
                  <c:v>0.125887482783024</c:v>
                </c:pt>
                <c:pt idx="593">
                  <c:v>0.12551930596285399</c:v>
                </c:pt>
                <c:pt idx="594">
                  <c:v>0.12565745653322299</c:v>
                </c:pt>
                <c:pt idx="595">
                  <c:v>0.125658545563301</c:v>
                </c:pt>
                <c:pt idx="596">
                  <c:v>0.12606972206431399</c:v>
                </c:pt>
                <c:pt idx="597">
                  <c:v>0.126307933772389</c:v>
                </c:pt>
                <c:pt idx="598">
                  <c:v>0.12676771562668299</c:v>
                </c:pt>
                <c:pt idx="599">
                  <c:v>0.127036634358108</c:v>
                </c:pt>
                <c:pt idx="600">
                  <c:v>0.127319686981998</c:v>
                </c:pt>
                <c:pt idx="601">
                  <c:v>0.12765415911457301</c:v>
                </c:pt>
                <c:pt idx="602">
                  <c:v>0.127416012510496</c:v>
                </c:pt>
                <c:pt idx="603">
                  <c:v>0.12775445556734499</c:v>
                </c:pt>
                <c:pt idx="604">
                  <c:v>0.12746404447916199</c:v>
                </c:pt>
                <c:pt idx="605">
                  <c:v>0.128043171644079</c:v>
                </c:pt>
                <c:pt idx="606">
                  <c:v>0.12821810652248899</c:v>
                </c:pt>
                <c:pt idx="607">
                  <c:v>0.12861230658289399</c:v>
                </c:pt>
                <c:pt idx="608">
                  <c:v>0.128852766009701</c:v>
                </c:pt>
                <c:pt idx="609">
                  <c:v>0.129097497261313</c:v>
                </c:pt>
                <c:pt idx="610">
                  <c:v>0.12973506588915901</c:v>
                </c:pt>
                <c:pt idx="611">
                  <c:v>0.13026119545680501</c:v>
                </c:pt>
                <c:pt idx="612">
                  <c:v>0.13040553453350101</c:v>
                </c:pt>
                <c:pt idx="613">
                  <c:v>0.13057419665147399</c:v>
                </c:pt>
                <c:pt idx="614">
                  <c:v>0.13099584587827301</c:v>
                </c:pt>
                <c:pt idx="615">
                  <c:v>0.13105530083563299</c:v>
                </c:pt>
                <c:pt idx="616">
                  <c:v>0.13134121973271301</c:v>
                </c:pt>
                <c:pt idx="617">
                  <c:v>0.13116296004126299</c:v>
                </c:pt>
                <c:pt idx="618">
                  <c:v>0.131269800366828</c:v>
                </c:pt>
                <c:pt idx="619">
                  <c:v>0.13159528713351101</c:v>
                </c:pt>
                <c:pt idx="620">
                  <c:v>0.131874362172582</c:v>
                </c:pt>
                <c:pt idx="621">
                  <c:v>0.132077180904067</c:v>
                </c:pt>
                <c:pt idx="622">
                  <c:v>0.13226069123590101</c:v>
                </c:pt>
                <c:pt idx="623">
                  <c:v>0.13257746860601699</c:v>
                </c:pt>
                <c:pt idx="624">
                  <c:v>0.13284980628885501</c:v>
                </c:pt>
                <c:pt idx="625">
                  <c:v>0.13305949900310299</c:v>
                </c:pt>
                <c:pt idx="626">
                  <c:v>0.133101895149524</c:v>
                </c:pt>
                <c:pt idx="627">
                  <c:v>0.133342803525902</c:v>
                </c:pt>
                <c:pt idx="628">
                  <c:v>0.13344987038987599</c:v>
                </c:pt>
                <c:pt idx="629">
                  <c:v>0.133720539600302</c:v>
                </c:pt>
                <c:pt idx="630">
                  <c:v>0.133948743950906</c:v>
                </c:pt>
                <c:pt idx="631">
                  <c:v>0.13405233090770999</c:v>
                </c:pt>
                <c:pt idx="632">
                  <c:v>0.13401080180327599</c:v>
                </c:pt>
                <c:pt idx="633">
                  <c:v>0.13426218185329</c:v>
                </c:pt>
                <c:pt idx="634">
                  <c:v>0.13446051167964401</c:v>
                </c:pt>
                <c:pt idx="635">
                  <c:v>0.13449179648166801</c:v>
                </c:pt>
                <c:pt idx="636">
                  <c:v>0.13462860691551901</c:v>
                </c:pt>
                <c:pt idx="637">
                  <c:v>0.134977608251378</c:v>
                </c:pt>
                <c:pt idx="638">
                  <c:v>0.13533114193481799</c:v>
                </c:pt>
                <c:pt idx="639">
                  <c:v>0.135658829157008</c:v>
                </c:pt>
                <c:pt idx="640">
                  <c:v>0.13602627788718699</c:v>
                </c:pt>
                <c:pt idx="641">
                  <c:v>0.13625857577869899</c:v>
                </c:pt>
                <c:pt idx="642">
                  <c:v>0.136483574475571</c:v>
                </c:pt>
                <c:pt idx="643">
                  <c:v>0.136589185866097</c:v>
                </c:pt>
                <c:pt idx="644">
                  <c:v>0.13669590643274801</c:v>
                </c:pt>
                <c:pt idx="645">
                  <c:v>0.13684625320169</c:v>
                </c:pt>
                <c:pt idx="646">
                  <c:v>0.13710482044410099</c:v>
                </c:pt>
                <c:pt idx="647">
                  <c:v>0.13713745041668199</c:v>
                </c:pt>
                <c:pt idx="648">
                  <c:v>0.13735013341670399</c:v>
                </c:pt>
                <c:pt idx="649">
                  <c:v>0.137724029297116</c:v>
                </c:pt>
                <c:pt idx="650">
                  <c:v>0.13789829230813799</c:v>
                </c:pt>
                <c:pt idx="651">
                  <c:v>0.13815351676648399</c:v>
                </c:pt>
              </c:numCache>
            </c:numRef>
          </c:val>
          <c:smooth val="1"/>
          <c:extLst>
            <c:ext xmlns:c16="http://schemas.microsoft.com/office/drawing/2014/chart" uri="{C3380CC4-5D6E-409C-BE32-E72D297353CC}">
              <c16:uniqueId val="{00000001-51F5-48C5-94A1-574AF22EEE01}"/>
            </c:ext>
          </c:extLst>
        </c:ser>
        <c:ser>
          <c:idx val="3"/>
          <c:order val="2"/>
          <c:tx>
            <c:strRef>
              <c:f>'2.emp_trends'!$O$14</c:f>
              <c:strCache>
                <c:ptCount val="1"/>
                <c:pt idx="0">
                  <c:v>Financial activities</c:v>
                </c:pt>
              </c:strCache>
            </c:strRef>
          </c:tx>
          <c:spPr>
            <a:ln w="38100">
              <a:solidFill>
                <a:schemeClr val="tx1">
                  <a:lumMod val="65000"/>
                  <a:lumOff val="35000"/>
                </a:schemeClr>
              </a:solidFill>
              <a:prstDash val="sysDash"/>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'2.emp_trends'!$O$267:$O$918</c:f>
              <c:numCache>
                <c:formatCode>0%</c:formatCode>
                <c:ptCount val="652"/>
                <c:pt idx="0">
                  <c:v>4.5988871282750497E-2</c:v>
                </c:pt>
                <c:pt idx="1">
                  <c:v>4.5970685891438802E-2</c:v>
                </c:pt>
                <c:pt idx="2">
                  <c:v>4.6145653531161603E-2</c:v>
                </c:pt>
                <c:pt idx="3">
                  <c:v>4.59753338684959E-2</c:v>
                </c:pt>
                <c:pt idx="4">
                  <c:v>4.6316523782424297E-2</c:v>
                </c:pt>
                <c:pt idx="5">
                  <c:v>4.6515907041787E-2</c:v>
                </c:pt>
                <c:pt idx="6">
                  <c:v>4.6700058927519099E-2</c:v>
                </c:pt>
                <c:pt idx="7">
                  <c:v>4.6857437673895802E-2</c:v>
                </c:pt>
                <c:pt idx="8">
                  <c:v>4.7005237146861403E-2</c:v>
                </c:pt>
                <c:pt idx="9">
                  <c:v>4.7059692671394801E-2</c:v>
                </c:pt>
                <c:pt idx="10">
                  <c:v>4.7385196990474797E-2</c:v>
                </c:pt>
                <c:pt idx="11">
                  <c:v>4.7633224173861302E-2</c:v>
                </c:pt>
                <c:pt idx="12">
                  <c:v>4.7780489167893E-2</c:v>
                </c:pt>
                <c:pt idx="13">
                  <c:v>4.7931137500933599E-2</c:v>
                </c:pt>
                <c:pt idx="14">
                  <c:v>4.78364578286311E-2</c:v>
                </c:pt>
                <c:pt idx="15">
                  <c:v>4.7980457240890603E-2</c:v>
                </c:pt>
                <c:pt idx="16">
                  <c:v>4.7968764525425298E-2</c:v>
                </c:pt>
                <c:pt idx="17">
                  <c:v>4.7927821108990902E-2</c:v>
                </c:pt>
                <c:pt idx="18">
                  <c:v>4.7890915137741803E-2</c:v>
                </c:pt>
                <c:pt idx="19">
                  <c:v>4.78654830748831E-2</c:v>
                </c:pt>
                <c:pt idx="20">
                  <c:v>4.7878208428329801E-2</c:v>
                </c:pt>
                <c:pt idx="21">
                  <c:v>4.7833901911155101E-2</c:v>
                </c:pt>
                <c:pt idx="22">
                  <c:v>4.7750397311071703E-2</c:v>
                </c:pt>
                <c:pt idx="23">
                  <c:v>4.7766579796249403E-2</c:v>
                </c:pt>
                <c:pt idx="24">
                  <c:v>4.7822047330163403E-2</c:v>
                </c:pt>
                <c:pt idx="25">
                  <c:v>4.76561509051045E-2</c:v>
                </c:pt>
                <c:pt idx="26">
                  <c:v>4.7687965844127697E-2</c:v>
                </c:pt>
                <c:pt idx="27">
                  <c:v>4.7498291428365903E-2</c:v>
                </c:pt>
                <c:pt idx="28">
                  <c:v>4.7620759703021903E-2</c:v>
                </c:pt>
                <c:pt idx="29">
                  <c:v>4.7714039249514797E-2</c:v>
                </c:pt>
                <c:pt idx="30">
                  <c:v>4.7698489577727501E-2</c:v>
                </c:pt>
                <c:pt idx="31">
                  <c:v>4.7709445180701297E-2</c:v>
                </c:pt>
                <c:pt idx="32">
                  <c:v>4.7680297264948102E-2</c:v>
                </c:pt>
                <c:pt idx="33">
                  <c:v>4.7750753912314203E-2</c:v>
                </c:pt>
                <c:pt idx="34">
                  <c:v>4.7862851434279999E-2</c:v>
                </c:pt>
                <c:pt idx="35">
                  <c:v>4.7976011994002997E-2</c:v>
                </c:pt>
                <c:pt idx="36">
                  <c:v>4.8043338798203702E-2</c:v>
                </c:pt>
                <c:pt idx="37">
                  <c:v>4.8052640939000503E-2</c:v>
                </c:pt>
                <c:pt idx="38">
                  <c:v>4.8098434004474298E-2</c:v>
                </c:pt>
                <c:pt idx="39">
                  <c:v>4.7985153764581102E-2</c:v>
                </c:pt>
                <c:pt idx="40">
                  <c:v>4.81136074607885E-2</c:v>
                </c:pt>
                <c:pt idx="41">
                  <c:v>4.81132408486004E-2</c:v>
                </c:pt>
                <c:pt idx="42">
                  <c:v>4.8086065429446802E-2</c:v>
                </c:pt>
                <c:pt idx="43">
                  <c:v>4.8111052539096803E-2</c:v>
                </c:pt>
                <c:pt idx="44">
                  <c:v>4.8040366522417097E-2</c:v>
                </c:pt>
                <c:pt idx="45">
                  <c:v>4.8093708539906403E-2</c:v>
                </c:pt>
                <c:pt idx="46">
                  <c:v>4.8187931185049299E-2</c:v>
                </c:pt>
                <c:pt idx="47">
                  <c:v>4.8274058577405798E-2</c:v>
                </c:pt>
                <c:pt idx="48">
                  <c:v>4.8323968897315897E-2</c:v>
                </c:pt>
                <c:pt idx="49">
                  <c:v>4.82415888902357E-2</c:v>
                </c:pt>
                <c:pt idx="50">
                  <c:v>4.8240008290441803E-2</c:v>
                </c:pt>
                <c:pt idx="51">
                  <c:v>4.8358136804668397E-2</c:v>
                </c:pt>
                <c:pt idx="52">
                  <c:v>4.8305186868425998E-2</c:v>
                </c:pt>
                <c:pt idx="53">
                  <c:v>4.8264371962006801E-2</c:v>
                </c:pt>
                <c:pt idx="54">
                  <c:v>4.8208446749867302E-2</c:v>
                </c:pt>
                <c:pt idx="55">
                  <c:v>4.80902096589843E-2</c:v>
                </c:pt>
                <c:pt idx="56">
                  <c:v>4.79771828260021E-2</c:v>
                </c:pt>
                <c:pt idx="57">
                  <c:v>4.8100146273429303E-2</c:v>
                </c:pt>
                <c:pt idx="58">
                  <c:v>4.78409916071399E-2</c:v>
                </c:pt>
                <c:pt idx="59">
                  <c:v>4.7744063546557601E-2</c:v>
                </c:pt>
                <c:pt idx="60">
                  <c:v>4.7731735562156999E-2</c:v>
                </c:pt>
                <c:pt idx="61">
                  <c:v>4.7642140468227401E-2</c:v>
                </c:pt>
                <c:pt idx="62">
                  <c:v>4.7580954285619002E-2</c:v>
                </c:pt>
                <c:pt idx="63">
                  <c:v>4.7461789940091897E-2</c:v>
                </c:pt>
                <c:pt idx="64">
                  <c:v>4.7411227930966103E-2</c:v>
                </c:pt>
                <c:pt idx="65">
                  <c:v>4.7305981216015799E-2</c:v>
                </c:pt>
                <c:pt idx="66">
                  <c:v>4.7241769597952801E-2</c:v>
                </c:pt>
                <c:pt idx="67">
                  <c:v>4.71352975762723E-2</c:v>
                </c:pt>
                <c:pt idx="68">
                  <c:v>4.7064563343633098E-2</c:v>
                </c:pt>
                <c:pt idx="69">
                  <c:v>4.7052723678667502E-2</c:v>
                </c:pt>
                <c:pt idx="70">
                  <c:v>4.6937755052663802E-2</c:v>
                </c:pt>
                <c:pt idx="71">
                  <c:v>4.6773960623224899E-2</c:v>
                </c:pt>
                <c:pt idx="72">
                  <c:v>4.6715071647901701E-2</c:v>
                </c:pt>
                <c:pt idx="73">
                  <c:v>4.6563475380597498E-2</c:v>
                </c:pt>
                <c:pt idx="74">
                  <c:v>4.64615774148626E-2</c:v>
                </c:pt>
                <c:pt idx="75">
                  <c:v>4.63774512894886E-2</c:v>
                </c:pt>
                <c:pt idx="76">
                  <c:v>4.6287140368225302E-2</c:v>
                </c:pt>
                <c:pt idx="77">
                  <c:v>4.6155046014662297E-2</c:v>
                </c:pt>
                <c:pt idx="78">
                  <c:v>4.6235672851122102E-2</c:v>
                </c:pt>
                <c:pt idx="79">
                  <c:v>4.6088021455035898E-2</c:v>
                </c:pt>
                <c:pt idx="80">
                  <c:v>4.6067693830827303E-2</c:v>
                </c:pt>
                <c:pt idx="81">
                  <c:v>4.5995620933172998E-2</c:v>
                </c:pt>
                <c:pt idx="82">
                  <c:v>4.6001937895076797E-2</c:v>
                </c:pt>
                <c:pt idx="83">
                  <c:v>4.6042944785276103E-2</c:v>
                </c:pt>
                <c:pt idx="84">
                  <c:v>4.60501169599584E-2</c:v>
                </c:pt>
                <c:pt idx="85">
                  <c:v>4.6203460292229603E-2</c:v>
                </c:pt>
                <c:pt idx="86">
                  <c:v>4.6345185411262001E-2</c:v>
                </c:pt>
                <c:pt idx="87">
                  <c:v>4.6603632364397303E-2</c:v>
                </c:pt>
                <c:pt idx="88">
                  <c:v>4.6709032444871103E-2</c:v>
                </c:pt>
                <c:pt idx="89">
                  <c:v>4.6859315589353599E-2</c:v>
                </c:pt>
                <c:pt idx="90">
                  <c:v>4.6959187700153303E-2</c:v>
                </c:pt>
                <c:pt idx="91">
                  <c:v>4.7020047775997102E-2</c:v>
                </c:pt>
                <c:pt idx="92">
                  <c:v>4.7200894746387799E-2</c:v>
                </c:pt>
                <c:pt idx="93">
                  <c:v>4.7308418271045698E-2</c:v>
                </c:pt>
                <c:pt idx="94">
                  <c:v>4.7164295458974902E-2</c:v>
                </c:pt>
                <c:pt idx="95">
                  <c:v>4.7249626307922302E-2</c:v>
                </c:pt>
                <c:pt idx="96">
                  <c:v>4.7436569119077898E-2</c:v>
                </c:pt>
                <c:pt idx="97">
                  <c:v>4.7340623372759003E-2</c:v>
                </c:pt>
                <c:pt idx="98">
                  <c:v>4.74180845530872E-2</c:v>
                </c:pt>
                <c:pt idx="99">
                  <c:v>4.7368810598771398E-2</c:v>
                </c:pt>
                <c:pt idx="100">
                  <c:v>4.7448006740277597E-2</c:v>
                </c:pt>
                <c:pt idx="101">
                  <c:v>4.73462535344015E-2</c:v>
                </c:pt>
                <c:pt idx="102">
                  <c:v>4.7427522935779801E-2</c:v>
                </c:pt>
                <c:pt idx="103">
                  <c:v>4.7608593841470599E-2</c:v>
                </c:pt>
                <c:pt idx="104">
                  <c:v>4.7658679749441497E-2</c:v>
                </c:pt>
                <c:pt idx="105">
                  <c:v>4.7773573923166501E-2</c:v>
                </c:pt>
                <c:pt idx="106">
                  <c:v>4.78074943828369E-2</c:v>
                </c:pt>
                <c:pt idx="107">
                  <c:v>4.7800594980215501E-2</c:v>
                </c:pt>
                <c:pt idx="108">
                  <c:v>4.7898845012817201E-2</c:v>
                </c:pt>
                <c:pt idx="109">
                  <c:v>4.7948350071736E-2</c:v>
                </c:pt>
                <c:pt idx="110">
                  <c:v>4.7993705743509002E-2</c:v>
                </c:pt>
                <c:pt idx="111">
                  <c:v>4.8107660691859802E-2</c:v>
                </c:pt>
                <c:pt idx="112">
                  <c:v>4.8103173700375403E-2</c:v>
                </c:pt>
                <c:pt idx="113">
                  <c:v>4.8148253015459497E-2</c:v>
                </c:pt>
                <c:pt idx="114">
                  <c:v>4.8311159496104802E-2</c:v>
                </c:pt>
                <c:pt idx="115">
                  <c:v>4.8376193561107499E-2</c:v>
                </c:pt>
                <c:pt idx="116">
                  <c:v>4.8479208088328597E-2</c:v>
                </c:pt>
                <c:pt idx="117">
                  <c:v>4.8481439820022502E-2</c:v>
                </c:pt>
                <c:pt idx="118">
                  <c:v>4.8658685835666203E-2</c:v>
                </c:pt>
                <c:pt idx="119">
                  <c:v>4.8736664795058997E-2</c:v>
                </c:pt>
                <c:pt idx="120">
                  <c:v>4.8963133640552998E-2</c:v>
                </c:pt>
                <c:pt idx="121">
                  <c:v>4.9043531919667899E-2</c:v>
                </c:pt>
                <c:pt idx="122">
                  <c:v>4.9151878183955701E-2</c:v>
                </c:pt>
                <c:pt idx="123">
                  <c:v>4.9321634804059003E-2</c:v>
                </c:pt>
                <c:pt idx="124">
                  <c:v>4.9562026348719798E-2</c:v>
                </c:pt>
                <c:pt idx="125">
                  <c:v>4.9669853158568998E-2</c:v>
                </c:pt>
                <c:pt idx="126">
                  <c:v>4.9737519879526598E-2</c:v>
                </c:pt>
                <c:pt idx="127">
                  <c:v>4.98780539382234E-2</c:v>
                </c:pt>
                <c:pt idx="128">
                  <c:v>5.0008456898009798E-2</c:v>
                </c:pt>
                <c:pt idx="129">
                  <c:v>5.0426126292204901E-2</c:v>
                </c:pt>
                <c:pt idx="130">
                  <c:v>5.0675339800309603E-2</c:v>
                </c:pt>
                <c:pt idx="131">
                  <c:v>5.0557988416443003E-2</c:v>
                </c:pt>
                <c:pt idx="132">
                  <c:v>5.0673101346202697E-2</c:v>
                </c:pt>
                <c:pt idx="133">
                  <c:v>5.0829025788774997E-2</c:v>
                </c:pt>
                <c:pt idx="134">
                  <c:v>5.0903907760482099E-2</c:v>
                </c:pt>
                <c:pt idx="135">
                  <c:v>5.0959359207173698E-2</c:v>
                </c:pt>
                <c:pt idx="136">
                  <c:v>5.0977585021123699E-2</c:v>
                </c:pt>
                <c:pt idx="137">
                  <c:v>5.1253982288464998E-2</c:v>
                </c:pt>
                <c:pt idx="138">
                  <c:v>5.1293556755240798E-2</c:v>
                </c:pt>
                <c:pt idx="139">
                  <c:v>5.1366120218579198E-2</c:v>
                </c:pt>
                <c:pt idx="140">
                  <c:v>5.1370484661463003E-2</c:v>
                </c:pt>
                <c:pt idx="141">
                  <c:v>5.1506099773875699E-2</c:v>
                </c:pt>
                <c:pt idx="142">
                  <c:v>5.15547142499235E-2</c:v>
                </c:pt>
                <c:pt idx="143">
                  <c:v>5.1533810395517798E-2</c:v>
                </c:pt>
                <c:pt idx="144">
                  <c:v>5.1390710193940203E-2</c:v>
                </c:pt>
                <c:pt idx="145">
                  <c:v>5.1340637559874502E-2</c:v>
                </c:pt>
                <c:pt idx="146">
                  <c:v>5.1271505929124703E-2</c:v>
                </c:pt>
                <c:pt idx="147">
                  <c:v>5.1296420321747298E-2</c:v>
                </c:pt>
                <c:pt idx="148">
                  <c:v>5.1247498877046799E-2</c:v>
                </c:pt>
                <c:pt idx="149">
                  <c:v>5.1396420824294999E-2</c:v>
                </c:pt>
                <c:pt idx="150">
                  <c:v>5.1419113257719702E-2</c:v>
                </c:pt>
                <c:pt idx="151">
                  <c:v>5.12692546332515E-2</c:v>
                </c:pt>
                <c:pt idx="152">
                  <c:v>5.1304148768565802E-2</c:v>
                </c:pt>
                <c:pt idx="153">
                  <c:v>5.1169766850133303E-2</c:v>
                </c:pt>
                <c:pt idx="154">
                  <c:v>5.1115824296023599E-2</c:v>
                </c:pt>
                <c:pt idx="155">
                  <c:v>5.1042912182808597E-2</c:v>
                </c:pt>
                <c:pt idx="156">
                  <c:v>5.0938231443646599E-2</c:v>
                </c:pt>
                <c:pt idx="157">
                  <c:v>5.0962284752094897E-2</c:v>
                </c:pt>
                <c:pt idx="158">
                  <c:v>5.0966769351773002E-2</c:v>
                </c:pt>
                <c:pt idx="159">
                  <c:v>5.0971159505591501E-2</c:v>
                </c:pt>
                <c:pt idx="160">
                  <c:v>5.1000704537745002E-2</c:v>
                </c:pt>
                <c:pt idx="161">
                  <c:v>5.0957899254750499E-2</c:v>
                </c:pt>
                <c:pt idx="162">
                  <c:v>5.1085020348194697E-2</c:v>
                </c:pt>
                <c:pt idx="163">
                  <c:v>5.1045797371899501E-2</c:v>
                </c:pt>
                <c:pt idx="164">
                  <c:v>5.1063719654226403E-2</c:v>
                </c:pt>
                <c:pt idx="165">
                  <c:v>5.0859469628637001E-2</c:v>
                </c:pt>
                <c:pt idx="166">
                  <c:v>5.08650785501591E-2</c:v>
                </c:pt>
                <c:pt idx="167">
                  <c:v>5.0900237073108201E-2</c:v>
                </c:pt>
                <c:pt idx="168">
                  <c:v>5.1034518078459497E-2</c:v>
                </c:pt>
                <c:pt idx="169">
                  <c:v>5.1166713522631399E-2</c:v>
                </c:pt>
                <c:pt idx="170">
                  <c:v>5.1164810462858902E-2</c:v>
                </c:pt>
                <c:pt idx="171">
                  <c:v>5.1185221096680403E-2</c:v>
                </c:pt>
                <c:pt idx="172">
                  <c:v>5.1205011012514803E-2</c:v>
                </c:pt>
                <c:pt idx="173">
                  <c:v>5.1270960026462399E-2</c:v>
                </c:pt>
                <c:pt idx="174">
                  <c:v>5.1300311566096497E-2</c:v>
                </c:pt>
                <c:pt idx="175">
                  <c:v>5.1323471425482402E-2</c:v>
                </c:pt>
                <c:pt idx="176">
                  <c:v>5.1341415323555198E-2</c:v>
                </c:pt>
                <c:pt idx="177">
                  <c:v>5.1355097991835102E-2</c:v>
                </c:pt>
                <c:pt idx="178">
                  <c:v>5.1596580672365597E-2</c:v>
                </c:pt>
                <c:pt idx="179">
                  <c:v>5.1972133870739297E-2</c:v>
                </c:pt>
                <c:pt idx="180">
                  <c:v>5.21495012743056E-2</c:v>
                </c:pt>
                <c:pt idx="181">
                  <c:v>5.2340774061025198E-2</c:v>
                </c:pt>
                <c:pt idx="182">
                  <c:v>5.2499054129864699E-2</c:v>
                </c:pt>
                <c:pt idx="183">
                  <c:v>5.26673729090648E-2</c:v>
                </c:pt>
                <c:pt idx="184">
                  <c:v>5.26212755961004E-2</c:v>
                </c:pt>
                <c:pt idx="185">
                  <c:v>5.2679038159958197E-2</c:v>
                </c:pt>
                <c:pt idx="186">
                  <c:v>5.2651460876134898E-2</c:v>
                </c:pt>
                <c:pt idx="187">
                  <c:v>5.2517659257339103E-2</c:v>
                </c:pt>
                <c:pt idx="188">
                  <c:v>5.2596141395830603E-2</c:v>
                </c:pt>
                <c:pt idx="189">
                  <c:v>5.2518217579157797E-2</c:v>
                </c:pt>
                <c:pt idx="190">
                  <c:v>5.2471678681771397E-2</c:v>
                </c:pt>
                <c:pt idx="191">
                  <c:v>5.2423799635981497E-2</c:v>
                </c:pt>
                <c:pt idx="192">
                  <c:v>5.2174356100170703E-2</c:v>
                </c:pt>
                <c:pt idx="193">
                  <c:v>5.20826725198879E-2</c:v>
                </c:pt>
                <c:pt idx="194">
                  <c:v>5.2056319498032903E-2</c:v>
                </c:pt>
                <c:pt idx="195">
                  <c:v>5.2048125914341901E-2</c:v>
                </c:pt>
                <c:pt idx="196">
                  <c:v>5.21491344201939E-2</c:v>
                </c:pt>
                <c:pt idx="197">
                  <c:v>5.2232412819996001E-2</c:v>
                </c:pt>
                <c:pt idx="198">
                  <c:v>5.2233270896451203E-2</c:v>
                </c:pt>
                <c:pt idx="199">
                  <c:v>5.2193114523737802E-2</c:v>
                </c:pt>
                <c:pt idx="200">
                  <c:v>5.2370700445601603E-2</c:v>
                </c:pt>
                <c:pt idx="201">
                  <c:v>5.2549903009824199E-2</c:v>
                </c:pt>
                <c:pt idx="202">
                  <c:v>5.2506948166058103E-2</c:v>
                </c:pt>
                <c:pt idx="203">
                  <c:v>5.2568118536197299E-2</c:v>
                </c:pt>
                <c:pt idx="204">
                  <c:v>5.2632231200118999E-2</c:v>
                </c:pt>
                <c:pt idx="205">
                  <c:v>5.2600385242258102E-2</c:v>
                </c:pt>
                <c:pt idx="206">
                  <c:v>5.2647098573552299E-2</c:v>
                </c:pt>
                <c:pt idx="207">
                  <c:v>5.2661845856427997E-2</c:v>
                </c:pt>
                <c:pt idx="208">
                  <c:v>5.2601444773355703E-2</c:v>
                </c:pt>
                <c:pt idx="209">
                  <c:v>5.2528852681602199E-2</c:v>
                </c:pt>
                <c:pt idx="210">
                  <c:v>5.2501327925056802E-2</c:v>
                </c:pt>
                <c:pt idx="211">
                  <c:v>5.2579627801719001E-2</c:v>
                </c:pt>
                <c:pt idx="212">
                  <c:v>5.26025954125365E-2</c:v>
                </c:pt>
                <c:pt idx="213">
                  <c:v>5.2700670692412403E-2</c:v>
                </c:pt>
                <c:pt idx="214">
                  <c:v>5.2760386347165997E-2</c:v>
                </c:pt>
                <c:pt idx="215">
                  <c:v>5.28504407165198E-2</c:v>
                </c:pt>
                <c:pt idx="216">
                  <c:v>5.2910928541875998E-2</c:v>
                </c:pt>
                <c:pt idx="217">
                  <c:v>5.3044215284644702E-2</c:v>
                </c:pt>
                <c:pt idx="218">
                  <c:v>5.2971530873731902E-2</c:v>
                </c:pt>
                <c:pt idx="219">
                  <c:v>5.2772071538827597E-2</c:v>
                </c:pt>
                <c:pt idx="220">
                  <c:v>5.2780635540810798E-2</c:v>
                </c:pt>
                <c:pt idx="221">
                  <c:v>5.2811353520948602E-2</c:v>
                </c:pt>
                <c:pt idx="222">
                  <c:v>5.2921277449687498E-2</c:v>
                </c:pt>
                <c:pt idx="223">
                  <c:v>5.2960071329774497E-2</c:v>
                </c:pt>
                <c:pt idx="224">
                  <c:v>5.3071286721906502E-2</c:v>
                </c:pt>
                <c:pt idx="225">
                  <c:v>5.3039088614503002E-2</c:v>
                </c:pt>
                <c:pt idx="226">
                  <c:v>5.31388942313131E-2</c:v>
                </c:pt>
                <c:pt idx="227">
                  <c:v>5.3195448445411797E-2</c:v>
                </c:pt>
                <c:pt idx="228">
                  <c:v>5.3349847990091202E-2</c:v>
                </c:pt>
                <c:pt idx="229">
                  <c:v>5.3417027870730098E-2</c:v>
                </c:pt>
                <c:pt idx="230">
                  <c:v>5.33750558784086E-2</c:v>
                </c:pt>
                <c:pt idx="231">
                  <c:v>5.3635733297546402E-2</c:v>
                </c:pt>
                <c:pt idx="232">
                  <c:v>5.3691349912574703E-2</c:v>
                </c:pt>
                <c:pt idx="233">
                  <c:v>5.37127256988758E-2</c:v>
                </c:pt>
                <c:pt idx="234">
                  <c:v>5.3826968907609601E-2</c:v>
                </c:pt>
                <c:pt idx="235">
                  <c:v>5.4099250251946403E-2</c:v>
                </c:pt>
                <c:pt idx="236">
                  <c:v>5.4071408801550001E-2</c:v>
                </c:pt>
                <c:pt idx="237">
                  <c:v>5.41875732189828E-2</c:v>
                </c:pt>
                <c:pt idx="238">
                  <c:v>5.4319024907260198E-2</c:v>
                </c:pt>
                <c:pt idx="239">
                  <c:v>5.4404287935769201E-2</c:v>
                </c:pt>
                <c:pt idx="240">
                  <c:v>5.4580295588202897E-2</c:v>
                </c:pt>
                <c:pt idx="241">
                  <c:v>5.4675293237384702E-2</c:v>
                </c:pt>
                <c:pt idx="242">
                  <c:v>5.4805811372178402E-2</c:v>
                </c:pt>
                <c:pt idx="243">
                  <c:v>5.4958723170060501E-2</c:v>
                </c:pt>
                <c:pt idx="244">
                  <c:v>5.53423506121501E-2</c:v>
                </c:pt>
                <c:pt idx="245">
                  <c:v>5.5672094029900497E-2</c:v>
                </c:pt>
                <c:pt idx="246">
                  <c:v>5.5956899718378798E-2</c:v>
                </c:pt>
                <c:pt idx="247">
                  <c:v>5.59286102755919E-2</c:v>
                </c:pt>
                <c:pt idx="248">
                  <c:v>5.5991575213391001E-2</c:v>
                </c:pt>
                <c:pt idx="249">
                  <c:v>5.6038722082859101E-2</c:v>
                </c:pt>
                <c:pt idx="250">
                  <c:v>5.6034292766782699E-2</c:v>
                </c:pt>
                <c:pt idx="251">
                  <c:v>5.60790825022267E-2</c:v>
                </c:pt>
                <c:pt idx="252">
                  <c:v>5.61969309181981E-2</c:v>
                </c:pt>
                <c:pt idx="253">
                  <c:v>5.6286702156851998E-2</c:v>
                </c:pt>
                <c:pt idx="254">
                  <c:v>5.6320578883894301E-2</c:v>
                </c:pt>
                <c:pt idx="255">
                  <c:v>5.6428907901799899E-2</c:v>
                </c:pt>
                <c:pt idx="256">
                  <c:v>5.65213105057343E-2</c:v>
                </c:pt>
                <c:pt idx="257">
                  <c:v>5.64323969832769E-2</c:v>
                </c:pt>
                <c:pt idx="258">
                  <c:v>5.6483482893386602E-2</c:v>
                </c:pt>
                <c:pt idx="259">
                  <c:v>5.6582137474608503E-2</c:v>
                </c:pt>
                <c:pt idx="260">
                  <c:v>5.6668743646082702E-2</c:v>
                </c:pt>
                <c:pt idx="261">
                  <c:v>5.6719194572116403E-2</c:v>
                </c:pt>
                <c:pt idx="262">
                  <c:v>5.6860185804696699E-2</c:v>
                </c:pt>
                <c:pt idx="263">
                  <c:v>5.7078102824199901E-2</c:v>
                </c:pt>
                <c:pt idx="264">
                  <c:v>5.7305641127562999E-2</c:v>
                </c:pt>
                <c:pt idx="265">
                  <c:v>5.7330889335482901E-2</c:v>
                </c:pt>
                <c:pt idx="266">
                  <c:v>5.7490711252653898E-2</c:v>
                </c:pt>
                <c:pt idx="267">
                  <c:v>5.7658177300558999E-2</c:v>
                </c:pt>
                <c:pt idx="268">
                  <c:v>5.7731363823010397E-2</c:v>
                </c:pt>
                <c:pt idx="269">
                  <c:v>5.7965369892281703E-2</c:v>
                </c:pt>
                <c:pt idx="270">
                  <c:v>5.82091552914367E-2</c:v>
                </c:pt>
                <c:pt idx="271">
                  <c:v>5.8312071975292097E-2</c:v>
                </c:pt>
                <c:pt idx="272">
                  <c:v>5.84864828498705E-2</c:v>
                </c:pt>
                <c:pt idx="273">
                  <c:v>5.8679954108833997E-2</c:v>
                </c:pt>
                <c:pt idx="274">
                  <c:v>5.88400932610973E-2</c:v>
                </c:pt>
                <c:pt idx="275">
                  <c:v>5.89056990616093E-2</c:v>
                </c:pt>
                <c:pt idx="276">
                  <c:v>5.8903509264773599E-2</c:v>
                </c:pt>
                <c:pt idx="277">
                  <c:v>5.9110641264985699E-2</c:v>
                </c:pt>
                <c:pt idx="278">
                  <c:v>5.9119991020316502E-2</c:v>
                </c:pt>
                <c:pt idx="279">
                  <c:v>5.9183582122954999E-2</c:v>
                </c:pt>
                <c:pt idx="280">
                  <c:v>5.9145722476936301E-2</c:v>
                </c:pt>
                <c:pt idx="281">
                  <c:v>5.9018906489524799E-2</c:v>
                </c:pt>
                <c:pt idx="282">
                  <c:v>5.9044670499778899E-2</c:v>
                </c:pt>
                <c:pt idx="283">
                  <c:v>5.9490525007766401E-2</c:v>
                </c:pt>
                <c:pt idx="284">
                  <c:v>5.90375573991474E-2</c:v>
                </c:pt>
                <c:pt idx="285">
                  <c:v>5.8972005507113401E-2</c:v>
                </c:pt>
                <c:pt idx="286">
                  <c:v>5.8952226491493502E-2</c:v>
                </c:pt>
                <c:pt idx="287">
                  <c:v>5.8941524716189402E-2</c:v>
                </c:pt>
                <c:pt idx="288">
                  <c:v>5.8830511583740697E-2</c:v>
                </c:pt>
                <c:pt idx="289">
                  <c:v>5.8741438907615399E-2</c:v>
                </c:pt>
                <c:pt idx="290">
                  <c:v>5.8782604972760097E-2</c:v>
                </c:pt>
                <c:pt idx="291">
                  <c:v>5.8672381439781603E-2</c:v>
                </c:pt>
                <c:pt idx="292">
                  <c:v>5.8682252922423003E-2</c:v>
                </c:pt>
                <c:pt idx="293">
                  <c:v>5.8637369150816597E-2</c:v>
                </c:pt>
                <c:pt idx="294">
                  <c:v>5.8612541142712499E-2</c:v>
                </c:pt>
                <c:pt idx="295">
                  <c:v>5.8652692720499999E-2</c:v>
                </c:pt>
                <c:pt idx="296">
                  <c:v>5.8682245343178403E-2</c:v>
                </c:pt>
                <c:pt idx="297">
                  <c:v>5.8768168984628298E-2</c:v>
                </c:pt>
                <c:pt idx="298">
                  <c:v>5.8773273320205502E-2</c:v>
                </c:pt>
                <c:pt idx="299">
                  <c:v>5.8903097589145401E-2</c:v>
                </c:pt>
                <c:pt idx="300">
                  <c:v>5.8979174665103301E-2</c:v>
                </c:pt>
                <c:pt idx="301">
                  <c:v>5.9121008943283197E-2</c:v>
                </c:pt>
                <c:pt idx="302">
                  <c:v>5.9167931600632002E-2</c:v>
                </c:pt>
                <c:pt idx="303">
                  <c:v>5.9264831665619001E-2</c:v>
                </c:pt>
                <c:pt idx="304">
                  <c:v>5.9344589109368698E-2</c:v>
                </c:pt>
                <c:pt idx="305">
                  <c:v>5.9471162232323301E-2</c:v>
                </c:pt>
                <c:pt idx="306">
                  <c:v>5.9580743274380697E-2</c:v>
                </c:pt>
                <c:pt idx="307">
                  <c:v>5.9739171317021299E-2</c:v>
                </c:pt>
                <c:pt idx="308">
                  <c:v>5.9911265235351098E-2</c:v>
                </c:pt>
                <c:pt idx="309">
                  <c:v>6.0081642625186997E-2</c:v>
                </c:pt>
                <c:pt idx="310">
                  <c:v>6.0289307409439101E-2</c:v>
                </c:pt>
                <c:pt idx="311">
                  <c:v>6.0430589499944197E-2</c:v>
                </c:pt>
                <c:pt idx="312">
                  <c:v>6.05363907063423E-2</c:v>
                </c:pt>
                <c:pt idx="313">
                  <c:v>6.0804726783419798E-2</c:v>
                </c:pt>
                <c:pt idx="314">
                  <c:v>6.1009753878809303E-2</c:v>
                </c:pt>
                <c:pt idx="315">
                  <c:v>6.11973124028974E-2</c:v>
                </c:pt>
                <c:pt idx="316">
                  <c:v>6.1370895424638999E-2</c:v>
                </c:pt>
                <c:pt idx="317">
                  <c:v>6.1701376632544998E-2</c:v>
                </c:pt>
                <c:pt idx="318">
                  <c:v>6.1815769103173698E-2</c:v>
                </c:pt>
                <c:pt idx="319">
                  <c:v>6.1986002189040698E-2</c:v>
                </c:pt>
                <c:pt idx="320">
                  <c:v>6.2010927211959901E-2</c:v>
                </c:pt>
                <c:pt idx="321">
                  <c:v>6.2075509388733498E-2</c:v>
                </c:pt>
                <c:pt idx="322">
                  <c:v>6.2169760532769701E-2</c:v>
                </c:pt>
                <c:pt idx="323">
                  <c:v>6.2321536946204903E-2</c:v>
                </c:pt>
                <c:pt idx="324">
                  <c:v>6.2393850004469502E-2</c:v>
                </c:pt>
                <c:pt idx="325">
                  <c:v>6.24585046821583E-2</c:v>
                </c:pt>
                <c:pt idx="326">
                  <c:v>6.2542010992052505E-2</c:v>
                </c:pt>
                <c:pt idx="327">
                  <c:v>6.2639159819510903E-2</c:v>
                </c:pt>
                <c:pt idx="328">
                  <c:v>6.2676942434727906E-2</c:v>
                </c:pt>
                <c:pt idx="329">
                  <c:v>6.2688910696761496E-2</c:v>
                </c:pt>
                <c:pt idx="330">
                  <c:v>6.2671765430770604E-2</c:v>
                </c:pt>
                <c:pt idx="331">
                  <c:v>6.2674529867796702E-2</c:v>
                </c:pt>
                <c:pt idx="332">
                  <c:v>6.2613253317226197E-2</c:v>
                </c:pt>
                <c:pt idx="333">
                  <c:v>6.2460005041788703E-2</c:v>
                </c:pt>
                <c:pt idx="334">
                  <c:v>6.2310148011995699E-2</c:v>
                </c:pt>
                <c:pt idx="335">
                  <c:v>6.2229896588979802E-2</c:v>
                </c:pt>
                <c:pt idx="336">
                  <c:v>6.23180863162359E-2</c:v>
                </c:pt>
                <c:pt idx="337">
                  <c:v>6.2104768210649502E-2</c:v>
                </c:pt>
                <c:pt idx="338">
                  <c:v>6.20459961526314E-2</c:v>
                </c:pt>
                <c:pt idx="339">
                  <c:v>6.1958140778367601E-2</c:v>
                </c:pt>
                <c:pt idx="340">
                  <c:v>6.1832490163012899E-2</c:v>
                </c:pt>
                <c:pt idx="341">
                  <c:v>6.1704834605598002E-2</c:v>
                </c:pt>
                <c:pt idx="342">
                  <c:v>6.1650844181683803E-2</c:v>
                </c:pt>
                <c:pt idx="343">
                  <c:v>6.1559572253241199E-2</c:v>
                </c:pt>
                <c:pt idx="344">
                  <c:v>6.1400447131847301E-2</c:v>
                </c:pt>
                <c:pt idx="345">
                  <c:v>6.13208878684946E-2</c:v>
                </c:pt>
                <c:pt idx="346">
                  <c:v>6.1210324904329601E-2</c:v>
                </c:pt>
                <c:pt idx="347">
                  <c:v>6.1109759976053703E-2</c:v>
                </c:pt>
                <c:pt idx="348">
                  <c:v>6.0923036727381301E-2</c:v>
                </c:pt>
                <c:pt idx="349">
                  <c:v>6.08977342542774E-2</c:v>
                </c:pt>
                <c:pt idx="350">
                  <c:v>6.0834982670346302E-2</c:v>
                </c:pt>
                <c:pt idx="351">
                  <c:v>6.0755900252337798E-2</c:v>
                </c:pt>
                <c:pt idx="352">
                  <c:v>6.0735798350477301E-2</c:v>
                </c:pt>
                <c:pt idx="353">
                  <c:v>6.0726121489271097E-2</c:v>
                </c:pt>
                <c:pt idx="354">
                  <c:v>6.0768419299317103E-2</c:v>
                </c:pt>
                <c:pt idx="355">
                  <c:v>6.0777875410442599E-2</c:v>
                </c:pt>
                <c:pt idx="356">
                  <c:v>6.0693028191759299E-2</c:v>
                </c:pt>
                <c:pt idx="357">
                  <c:v>6.0621704340130499E-2</c:v>
                </c:pt>
                <c:pt idx="358">
                  <c:v>6.0540858642979901E-2</c:v>
                </c:pt>
                <c:pt idx="359">
                  <c:v>6.0496651324311701E-2</c:v>
                </c:pt>
                <c:pt idx="360">
                  <c:v>6.0320745903666297E-2</c:v>
                </c:pt>
                <c:pt idx="361">
                  <c:v>6.0293150084070497E-2</c:v>
                </c:pt>
                <c:pt idx="362">
                  <c:v>6.0211405692814197E-2</c:v>
                </c:pt>
                <c:pt idx="363">
                  <c:v>6.0270950331850301E-2</c:v>
                </c:pt>
                <c:pt idx="364">
                  <c:v>6.0225058722846399E-2</c:v>
                </c:pt>
                <c:pt idx="365">
                  <c:v>6.0311478841830302E-2</c:v>
                </c:pt>
                <c:pt idx="366">
                  <c:v>6.0364371363797797E-2</c:v>
                </c:pt>
                <c:pt idx="367">
                  <c:v>6.0522018373733097E-2</c:v>
                </c:pt>
                <c:pt idx="368">
                  <c:v>6.0515863958000501E-2</c:v>
                </c:pt>
                <c:pt idx="369">
                  <c:v>6.0558125925790497E-2</c:v>
                </c:pt>
                <c:pt idx="370">
                  <c:v>6.05497363023733E-2</c:v>
                </c:pt>
                <c:pt idx="371">
                  <c:v>6.04800293147673E-2</c:v>
                </c:pt>
                <c:pt idx="372">
                  <c:v>6.0638853988022601E-2</c:v>
                </c:pt>
                <c:pt idx="373">
                  <c:v>6.06980273141123E-2</c:v>
                </c:pt>
                <c:pt idx="374">
                  <c:v>6.0804774491835301E-2</c:v>
                </c:pt>
                <c:pt idx="375">
                  <c:v>6.0747275462087198E-2</c:v>
                </c:pt>
                <c:pt idx="376">
                  <c:v>6.0661492978566198E-2</c:v>
                </c:pt>
                <c:pt idx="377">
                  <c:v>6.0542007421218798E-2</c:v>
                </c:pt>
                <c:pt idx="378">
                  <c:v>6.0451330538678898E-2</c:v>
                </c:pt>
                <c:pt idx="379">
                  <c:v>6.0411049968608001E-2</c:v>
                </c:pt>
                <c:pt idx="380">
                  <c:v>6.03101347609378E-2</c:v>
                </c:pt>
                <c:pt idx="381">
                  <c:v>6.0282771604710399E-2</c:v>
                </c:pt>
                <c:pt idx="382">
                  <c:v>6.03144996722038E-2</c:v>
                </c:pt>
                <c:pt idx="383">
                  <c:v>6.0272885048558003E-2</c:v>
                </c:pt>
                <c:pt idx="384">
                  <c:v>6.01598110317592E-2</c:v>
                </c:pt>
                <c:pt idx="385">
                  <c:v>6.02236112008716E-2</c:v>
                </c:pt>
                <c:pt idx="386">
                  <c:v>6.0193045917614103E-2</c:v>
                </c:pt>
                <c:pt idx="387">
                  <c:v>6.01970016677877E-2</c:v>
                </c:pt>
                <c:pt idx="388">
                  <c:v>6.0227879323356701E-2</c:v>
                </c:pt>
                <c:pt idx="389">
                  <c:v>6.0273544209490298E-2</c:v>
                </c:pt>
                <c:pt idx="390">
                  <c:v>6.0207739681956099E-2</c:v>
                </c:pt>
                <c:pt idx="391">
                  <c:v>6.0258881850729799E-2</c:v>
                </c:pt>
                <c:pt idx="392">
                  <c:v>6.0385808417304503E-2</c:v>
                </c:pt>
                <c:pt idx="393">
                  <c:v>6.0369233588345797E-2</c:v>
                </c:pt>
                <c:pt idx="394">
                  <c:v>6.0411405146224499E-2</c:v>
                </c:pt>
                <c:pt idx="395">
                  <c:v>6.0432535116079399E-2</c:v>
                </c:pt>
                <c:pt idx="396">
                  <c:v>6.0416192340968101E-2</c:v>
                </c:pt>
                <c:pt idx="397">
                  <c:v>6.0383290775759497E-2</c:v>
                </c:pt>
                <c:pt idx="398">
                  <c:v>6.0501100020000399E-2</c:v>
                </c:pt>
                <c:pt idx="399">
                  <c:v>6.0558809130962898E-2</c:v>
                </c:pt>
                <c:pt idx="400">
                  <c:v>6.0611541696435803E-2</c:v>
                </c:pt>
                <c:pt idx="401">
                  <c:v>6.0702096538273999E-2</c:v>
                </c:pt>
                <c:pt idx="402">
                  <c:v>6.07727841661189E-2</c:v>
                </c:pt>
                <c:pt idx="403">
                  <c:v>6.0874725749019899E-2</c:v>
                </c:pt>
                <c:pt idx="404">
                  <c:v>6.0977469919516199E-2</c:v>
                </c:pt>
                <c:pt idx="405">
                  <c:v>6.1027233593169701E-2</c:v>
                </c:pt>
                <c:pt idx="406">
                  <c:v>6.1134474414950103E-2</c:v>
                </c:pt>
                <c:pt idx="407">
                  <c:v>6.1169431311269597E-2</c:v>
                </c:pt>
                <c:pt idx="408">
                  <c:v>6.11992929660784E-2</c:v>
                </c:pt>
                <c:pt idx="409">
                  <c:v>6.1259232331113703E-2</c:v>
                </c:pt>
                <c:pt idx="410">
                  <c:v>6.1193133653574497E-2</c:v>
                </c:pt>
                <c:pt idx="411">
                  <c:v>6.1057950474044199E-2</c:v>
                </c:pt>
                <c:pt idx="412">
                  <c:v>6.0808735111602598E-2</c:v>
                </c:pt>
                <c:pt idx="413">
                  <c:v>6.0658047913730799E-2</c:v>
                </c:pt>
                <c:pt idx="414">
                  <c:v>6.0414921831379101E-2</c:v>
                </c:pt>
                <c:pt idx="415">
                  <c:v>6.0225235418008401E-2</c:v>
                </c:pt>
                <c:pt idx="416">
                  <c:v>5.99116725811909E-2</c:v>
                </c:pt>
                <c:pt idx="417">
                  <c:v>5.9670211660373403E-2</c:v>
                </c:pt>
                <c:pt idx="418">
                  <c:v>5.9359548525719001E-2</c:v>
                </c:pt>
                <c:pt idx="419">
                  <c:v>5.9132935038997303E-2</c:v>
                </c:pt>
                <c:pt idx="420">
                  <c:v>5.8882107016233601E-2</c:v>
                </c:pt>
                <c:pt idx="421">
                  <c:v>5.8684902863117103E-2</c:v>
                </c:pt>
                <c:pt idx="422">
                  <c:v>5.8616236004550397E-2</c:v>
                </c:pt>
                <c:pt idx="423">
                  <c:v>5.84838778560752E-2</c:v>
                </c:pt>
                <c:pt idx="424">
                  <c:v>5.8466243518225901E-2</c:v>
                </c:pt>
                <c:pt idx="425">
                  <c:v>5.83746824219483E-2</c:v>
                </c:pt>
                <c:pt idx="426">
                  <c:v>5.8392606158695001E-2</c:v>
                </c:pt>
                <c:pt idx="427">
                  <c:v>5.83540172044473E-2</c:v>
                </c:pt>
                <c:pt idx="428">
                  <c:v>5.8336514399626803E-2</c:v>
                </c:pt>
                <c:pt idx="429">
                  <c:v>5.8352606297811797E-2</c:v>
                </c:pt>
                <c:pt idx="430">
                  <c:v>5.8397989660628299E-2</c:v>
                </c:pt>
                <c:pt idx="431">
                  <c:v>5.8408904590055898E-2</c:v>
                </c:pt>
                <c:pt idx="432">
                  <c:v>5.8510773184111999E-2</c:v>
                </c:pt>
                <c:pt idx="433">
                  <c:v>5.8466332589379701E-2</c:v>
                </c:pt>
                <c:pt idx="434">
                  <c:v>5.8419677145570198E-2</c:v>
                </c:pt>
                <c:pt idx="435">
                  <c:v>5.8481936810305002E-2</c:v>
                </c:pt>
                <c:pt idx="436">
                  <c:v>5.8509436330920199E-2</c:v>
                </c:pt>
                <c:pt idx="437">
                  <c:v>5.8543590428640602E-2</c:v>
                </c:pt>
                <c:pt idx="438">
                  <c:v>5.85941730748403E-2</c:v>
                </c:pt>
                <c:pt idx="439">
                  <c:v>5.8634631703299397E-2</c:v>
                </c:pt>
                <c:pt idx="440">
                  <c:v>5.8674549727220603E-2</c:v>
                </c:pt>
                <c:pt idx="441">
                  <c:v>5.8669009007515899E-2</c:v>
                </c:pt>
                <c:pt idx="442">
                  <c:v>5.8656262399153503E-2</c:v>
                </c:pt>
                <c:pt idx="443">
                  <c:v>5.8697769633334999E-2</c:v>
                </c:pt>
                <c:pt idx="444">
                  <c:v>5.8698983374800201E-2</c:v>
                </c:pt>
                <c:pt idx="445">
                  <c:v>5.8693008119391203E-2</c:v>
                </c:pt>
                <c:pt idx="446">
                  <c:v>5.8713114754098399E-2</c:v>
                </c:pt>
                <c:pt idx="447">
                  <c:v>5.8842288601964103E-2</c:v>
                </c:pt>
                <c:pt idx="448">
                  <c:v>5.88816084732071E-2</c:v>
                </c:pt>
                <c:pt idx="449">
                  <c:v>5.8867592698138703E-2</c:v>
                </c:pt>
                <c:pt idx="450">
                  <c:v>5.9018443771267998E-2</c:v>
                </c:pt>
                <c:pt idx="451">
                  <c:v>5.92321190654145E-2</c:v>
                </c:pt>
                <c:pt idx="452">
                  <c:v>5.91647519497751E-2</c:v>
                </c:pt>
                <c:pt idx="453">
                  <c:v>5.92440195247892E-2</c:v>
                </c:pt>
                <c:pt idx="454">
                  <c:v>5.9323466209527498E-2</c:v>
                </c:pt>
                <c:pt idx="455">
                  <c:v>5.9411981951603299E-2</c:v>
                </c:pt>
                <c:pt idx="456">
                  <c:v>5.9472883121044602E-2</c:v>
                </c:pt>
                <c:pt idx="457">
                  <c:v>5.9571609105306102E-2</c:v>
                </c:pt>
                <c:pt idx="458">
                  <c:v>5.9787341124967003E-2</c:v>
                </c:pt>
                <c:pt idx="459">
                  <c:v>5.9845682948603499E-2</c:v>
                </c:pt>
                <c:pt idx="460">
                  <c:v>5.9859210881759398E-2</c:v>
                </c:pt>
                <c:pt idx="461">
                  <c:v>5.9969860406091403E-2</c:v>
                </c:pt>
                <c:pt idx="462">
                  <c:v>6.0172419257709803E-2</c:v>
                </c:pt>
                <c:pt idx="463">
                  <c:v>6.0102251266287897E-2</c:v>
                </c:pt>
                <c:pt idx="464">
                  <c:v>6.0138039834352203E-2</c:v>
                </c:pt>
                <c:pt idx="465">
                  <c:v>6.0234226713186498E-2</c:v>
                </c:pt>
                <c:pt idx="466">
                  <c:v>6.0233862982696E-2</c:v>
                </c:pt>
                <c:pt idx="467">
                  <c:v>6.0203289942868797E-2</c:v>
                </c:pt>
                <c:pt idx="468">
                  <c:v>6.03166152545292E-2</c:v>
                </c:pt>
                <c:pt idx="469">
                  <c:v>6.0193386765727303E-2</c:v>
                </c:pt>
                <c:pt idx="470">
                  <c:v>6.0213343314307097E-2</c:v>
                </c:pt>
                <c:pt idx="471">
                  <c:v>6.01310848319455E-2</c:v>
                </c:pt>
                <c:pt idx="472">
                  <c:v>6.01252804061135E-2</c:v>
                </c:pt>
                <c:pt idx="473">
                  <c:v>6.0119914479595901E-2</c:v>
                </c:pt>
                <c:pt idx="474">
                  <c:v>6.0095355108916497E-2</c:v>
                </c:pt>
                <c:pt idx="475">
                  <c:v>6.0010186914445401E-2</c:v>
                </c:pt>
                <c:pt idx="476">
                  <c:v>5.98654760345479E-2</c:v>
                </c:pt>
                <c:pt idx="477">
                  <c:v>5.9688767358977497E-2</c:v>
                </c:pt>
                <c:pt idx="478">
                  <c:v>5.9578642428515599E-2</c:v>
                </c:pt>
                <c:pt idx="479">
                  <c:v>5.9451895578767101E-2</c:v>
                </c:pt>
                <c:pt idx="480">
                  <c:v>5.9309355153883699E-2</c:v>
                </c:pt>
                <c:pt idx="481">
                  <c:v>5.9258186033033899E-2</c:v>
                </c:pt>
                <c:pt idx="482">
                  <c:v>5.9017066091211698E-2</c:v>
                </c:pt>
                <c:pt idx="483">
                  <c:v>5.8865898872570897E-2</c:v>
                </c:pt>
                <c:pt idx="484">
                  <c:v>5.8750066228173102E-2</c:v>
                </c:pt>
                <c:pt idx="485">
                  <c:v>5.8807941002771202E-2</c:v>
                </c:pt>
                <c:pt idx="486">
                  <c:v>5.8714111802557298E-2</c:v>
                </c:pt>
                <c:pt idx="487">
                  <c:v>5.8803511876403702E-2</c:v>
                </c:pt>
                <c:pt idx="488">
                  <c:v>5.8902629730076803E-2</c:v>
                </c:pt>
                <c:pt idx="489">
                  <c:v>5.9007079338455802E-2</c:v>
                </c:pt>
                <c:pt idx="490">
                  <c:v>5.9004993136323201E-2</c:v>
                </c:pt>
                <c:pt idx="491">
                  <c:v>5.9054880805280097E-2</c:v>
                </c:pt>
                <c:pt idx="492">
                  <c:v>5.9128521259439001E-2</c:v>
                </c:pt>
                <c:pt idx="493">
                  <c:v>5.9247096395161403E-2</c:v>
                </c:pt>
                <c:pt idx="494">
                  <c:v>5.9401390678087397E-2</c:v>
                </c:pt>
                <c:pt idx="495">
                  <c:v>5.95576022950325E-2</c:v>
                </c:pt>
                <c:pt idx="496">
                  <c:v>5.9657760795034098E-2</c:v>
                </c:pt>
                <c:pt idx="497">
                  <c:v>5.9731051529559397E-2</c:v>
                </c:pt>
                <c:pt idx="498">
                  <c:v>5.9699798756222701E-2</c:v>
                </c:pt>
                <c:pt idx="499">
                  <c:v>5.9968186638388099E-2</c:v>
                </c:pt>
                <c:pt idx="500">
                  <c:v>6.0093490567469501E-2</c:v>
                </c:pt>
                <c:pt idx="501">
                  <c:v>6.0287248771433301E-2</c:v>
                </c:pt>
                <c:pt idx="502">
                  <c:v>6.0536749008844197E-2</c:v>
                </c:pt>
                <c:pt idx="503">
                  <c:v>6.0569971524326499E-2</c:v>
                </c:pt>
                <c:pt idx="504">
                  <c:v>6.0681559378510802E-2</c:v>
                </c:pt>
                <c:pt idx="505">
                  <c:v>6.0674449561638401E-2</c:v>
                </c:pt>
                <c:pt idx="506">
                  <c:v>6.0667967405027001E-2</c:v>
                </c:pt>
                <c:pt idx="507">
                  <c:v>6.0758718370784399E-2</c:v>
                </c:pt>
                <c:pt idx="508">
                  <c:v>6.0731813761896403E-2</c:v>
                </c:pt>
                <c:pt idx="509">
                  <c:v>6.0743586603808297E-2</c:v>
                </c:pt>
                <c:pt idx="510">
                  <c:v>6.0813760252414299E-2</c:v>
                </c:pt>
                <c:pt idx="511">
                  <c:v>6.0889678625042097E-2</c:v>
                </c:pt>
                <c:pt idx="512">
                  <c:v>6.1055599828357697E-2</c:v>
                </c:pt>
                <c:pt idx="513">
                  <c:v>6.1165591101516502E-2</c:v>
                </c:pt>
                <c:pt idx="514">
                  <c:v>6.1260419935853801E-2</c:v>
                </c:pt>
                <c:pt idx="515">
                  <c:v>6.1441895754937498E-2</c:v>
                </c:pt>
                <c:pt idx="516">
                  <c:v>6.1451273214627601E-2</c:v>
                </c:pt>
                <c:pt idx="517">
                  <c:v>6.1630706475901298E-2</c:v>
                </c:pt>
                <c:pt idx="518">
                  <c:v>6.1829938868921498E-2</c:v>
                </c:pt>
                <c:pt idx="519">
                  <c:v>6.2051057487688903E-2</c:v>
                </c:pt>
                <c:pt idx="520">
                  <c:v>6.2171547988567603E-2</c:v>
                </c:pt>
                <c:pt idx="521">
                  <c:v>6.2143724167601402E-2</c:v>
                </c:pt>
                <c:pt idx="522">
                  <c:v>6.2217238015500498E-2</c:v>
                </c:pt>
                <c:pt idx="523">
                  <c:v>6.2259888742047499E-2</c:v>
                </c:pt>
                <c:pt idx="524">
                  <c:v>6.2218809980806103E-2</c:v>
                </c:pt>
                <c:pt idx="525">
                  <c:v>6.20103337779618E-2</c:v>
                </c:pt>
                <c:pt idx="526">
                  <c:v>6.1956738360595398E-2</c:v>
                </c:pt>
                <c:pt idx="527">
                  <c:v>6.1851959628137797E-2</c:v>
                </c:pt>
                <c:pt idx="528">
                  <c:v>6.1783444362012101E-2</c:v>
                </c:pt>
                <c:pt idx="529">
                  <c:v>6.1777951082261001E-2</c:v>
                </c:pt>
                <c:pt idx="530">
                  <c:v>6.16520366373558E-2</c:v>
                </c:pt>
                <c:pt idx="531">
                  <c:v>6.1626526200407997E-2</c:v>
                </c:pt>
                <c:pt idx="532">
                  <c:v>6.1619544498363397E-2</c:v>
                </c:pt>
                <c:pt idx="533">
                  <c:v>6.1592525407391102E-2</c:v>
                </c:pt>
                <c:pt idx="534">
                  <c:v>6.1463747770990597E-2</c:v>
                </c:pt>
                <c:pt idx="535">
                  <c:v>6.1447728495948199E-2</c:v>
                </c:pt>
                <c:pt idx="536">
                  <c:v>6.1470786423277003E-2</c:v>
                </c:pt>
                <c:pt idx="537">
                  <c:v>6.1272418350009399E-2</c:v>
                </c:pt>
                <c:pt idx="538">
                  <c:v>6.1280096611065003E-2</c:v>
                </c:pt>
                <c:pt idx="539">
                  <c:v>6.1356215926828002E-2</c:v>
                </c:pt>
                <c:pt idx="540">
                  <c:v>6.13470128735321E-2</c:v>
                </c:pt>
                <c:pt idx="541">
                  <c:v>6.1259323869104897E-2</c:v>
                </c:pt>
                <c:pt idx="542">
                  <c:v>6.1130057239006698E-2</c:v>
                </c:pt>
                <c:pt idx="543">
                  <c:v>6.1053719782154299E-2</c:v>
                </c:pt>
                <c:pt idx="544">
                  <c:v>6.0996229351208998E-2</c:v>
                </c:pt>
                <c:pt idx="545">
                  <c:v>6.1011582492588298E-2</c:v>
                </c:pt>
                <c:pt idx="546">
                  <c:v>6.0991048688580699E-2</c:v>
                </c:pt>
                <c:pt idx="547">
                  <c:v>6.10806228528087E-2</c:v>
                </c:pt>
                <c:pt idx="548">
                  <c:v>6.1109665911033499E-2</c:v>
                </c:pt>
                <c:pt idx="549">
                  <c:v>6.1346366681769897E-2</c:v>
                </c:pt>
                <c:pt idx="550">
                  <c:v>6.1371011958567298E-2</c:v>
                </c:pt>
                <c:pt idx="551">
                  <c:v>6.1343200740055497E-2</c:v>
                </c:pt>
                <c:pt idx="552">
                  <c:v>6.1350644746754099E-2</c:v>
                </c:pt>
                <c:pt idx="553">
                  <c:v>6.1392456361399103E-2</c:v>
                </c:pt>
                <c:pt idx="554">
                  <c:v>6.1383706993536603E-2</c:v>
                </c:pt>
                <c:pt idx="555">
                  <c:v>6.14558779253776E-2</c:v>
                </c:pt>
                <c:pt idx="556">
                  <c:v>6.1496894318732502E-2</c:v>
                </c:pt>
                <c:pt idx="557">
                  <c:v>6.1359417078199897E-2</c:v>
                </c:pt>
                <c:pt idx="558">
                  <c:v>6.1295664024149002E-2</c:v>
                </c:pt>
                <c:pt idx="559">
                  <c:v>6.1271676300577997E-2</c:v>
                </c:pt>
                <c:pt idx="560">
                  <c:v>6.1318307059279202E-2</c:v>
                </c:pt>
                <c:pt idx="561">
                  <c:v>6.1280868821667903E-2</c:v>
                </c:pt>
                <c:pt idx="562">
                  <c:v>6.1252636110888201E-2</c:v>
                </c:pt>
                <c:pt idx="563">
                  <c:v>6.1176299103563897E-2</c:v>
                </c:pt>
                <c:pt idx="564">
                  <c:v>6.1033991036610197E-2</c:v>
                </c:pt>
                <c:pt idx="565">
                  <c:v>6.1002210330386199E-2</c:v>
                </c:pt>
                <c:pt idx="566">
                  <c:v>6.0839069443234299E-2</c:v>
                </c:pt>
                <c:pt idx="567">
                  <c:v>6.0666753748131401E-2</c:v>
                </c:pt>
                <c:pt idx="568">
                  <c:v>6.0683165876502403E-2</c:v>
                </c:pt>
                <c:pt idx="569">
                  <c:v>6.0637457704485698E-2</c:v>
                </c:pt>
                <c:pt idx="570">
                  <c:v>6.0659206864563997E-2</c:v>
                </c:pt>
                <c:pt idx="571">
                  <c:v>6.04560477791952E-2</c:v>
                </c:pt>
                <c:pt idx="572">
                  <c:v>6.0259465567571897E-2</c:v>
                </c:pt>
                <c:pt idx="573">
                  <c:v>6.0129583378578898E-2</c:v>
                </c:pt>
                <c:pt idx="574">
                  <c:v>5.9976998690805999E-2</c:v>
                </c:pt>
                <c:pt idx="575">
                  <c:v>5.9862667148536303E-2</c:v>
                </c:pt>
                <c:pt idx="576">
                  <c:v>5.9820041195389001E-2</c:v>
                </c:pt>
                <c:pt idx="577">
                  <c:v>5.9792159330050103E-2</c:v>
                </c:pt>
                <c:pt idx="578">
                  <c:v>5.9812299654845601E-2</c:v>
                </c:pt>
                <c:pt idx="579">
                  <c:v>5.9847084828060997E-2</c:v>
                </c:pt>
                <c:pt idx="580">
                  <c:v>5.9839045594072701E-2</c:v>
                </c:pt>
                <c:pt idx="581">
                  <c:v>5.9841169503963502E-2</c:v>
                </c:pt>
                <c:pt idx="582">
                  <c:v>5.98089083910028E-2</c:v>
                </c:pt>
                <c:pt idx="583">
                  <c:v>5.9812484507370901E-2</c:v>
                </c:pt>
                <c:pt idx="584">
                  <c:v>5.9761539024211802E-2</c:v>
                </c:pt>
                <c:pt idx="585">
                  <c:v>5.9734578231891697E-2</c:v>
                </c:pt>
                <c:pt idx="586">
                  <c:v>5.9798776121826797E-2</c:v>
                </c:pt>
                <c:pt idx="587">
                  <c:v>5.9878018015344203E-2</c:v>
                </c:pt>
                <c:pt idx="588">
                  <c:v>5.9846539678748402E-2</c:v>
                </c:pt>
                <c:pt idx="589">
                  <c:v>5.9801163008816403E-2</c:v>
                </c:pt>
                <c:pt idx="590">
                  <c:v>5.98494514869874E-2</c:v>
                </c:pt>
                <c:pt idx="591">
                  <c:v>5.9727545251015098E-2</c:v>
                </c:pt>
                <c:pt idx="592">
                  <c:v>5.9690589067886303E-2</c:v>
                </c:pt>
                <c:pt idx="593">
                  <c:v>5.9727822580645198E-2</c:v>
                </c:pt>
                <c:pt idx="594">
                  <c:v>5.9770167742330599E-2</c:v>
                </c:pt>
                <c:pt idx="595">
                  <c:v>5.9677456461223397E-2</c:v>
                </c:pt>
                <c:pt idx="596">
                  <c:v>5.9681656859280702E-2</c:v>
                </c:pt>
                <c:pt idx="597">
                  <c:v>5.9657167477072698E-2</c:v>
                </c:pt>
                <c:pt idx="598">
                  <c:v>5.9675309686850801E-2</c:v>
                </c:pt>
                <c:pt idx="599">
                  <c:v>5.9705290430035397E-2</c:v>
                </c:pt>
                <c:pt idx="600">
                  <c:v>5.9612196908368997E-2</c:v>
                </c:pt>
                <c:pt idx="601">
                  <c:v>5.95811962515908E-2</c:v>
                </c:pt>
                <c:pt idx="602">
                  <c:v>5.9370931585150701E-2</c:v>
                </c:pt>
                <c:pt idx="603">
                  <c:v>5.9264043302424997E-2</c:v>
                </c:pt>
                <c:pt idx="604">
                  <c:v>5.8960927568196798E-2</c:v>
                </c:pt>
                <c:pt idx="605">
                  <c:v>5.8954743361746498E-2</c:v>
                </c:pt>
                <c:pt idx="606">
                  <c:v>5.8905632884696503E-2</c:v>
                </c:pt>
                <c:pt idx="607">
                  <c:v>5.8901597968592997E-2</c:v>
                </c:pt>
                <c:pt idx="608">
                  <c:v>5.8950389881500601E-2</c:v>
                </c:pt>
                <c:pt idx="609">
                  <c:v>5.8864536491569398E-2</c:v>
                </c:pt>
                <c:pt idx="610">
                  <c:v>5.8772211763625501E-2</c:v>
                </c:pt>
                <c:pt idx="611">
                  <c:v>5.8770889900187397E-2</c:v>
                </c:pt>
                <c:pt idx="612">
                  <c:v>5.87012192791347E-2</c:v>
                </c:pt>
                <c:pt idx="613">
                  <c:v>5.85953902414817E-2</c:v>
                </c:pt>
                <c:pt idx="614">
                  <c:v>5.85311940241625E-2</c:v>
                </c:pt>
                <c:pt idx="615">
                  <c:v>5.8380285438384402E-2</c:v>
                </c:pt>
                <c:pt idx="616">
                  <c:v>5.8494594245511698E-2</c:v>
                </c:pt>
                <c:pt idx="617">
                  <c:v>5.8322461239722102E-2</c:v>
                </c:pt>
                <c:pt idx="618">
                  <c:v>5.8305922299192098E-2</c:v>
                </c:pt>
                <c:pt idx="619">
                  <c:v>5.8320208383813903E-2</c:v>
                </c:pt>
                <c:pt idx="620">
                  <c:v>5.8200098272668803E-2</c:v>
                </c:pt>
                <c:pt idx="621">
                  <c:v>5.8202735755050299E-2</c:v>
                </c:pt>
                <c:pt idx="622">
                  <c:v>5.82287834006876E-2</c:v>
                </c:pt>
                <c:pt idx="623">
                  <c:v>5.8218146776282099E-2</c:v>
                </c:pt>
                <c:pt idx="624">
                  <c:v>5.80607862570202E-2</c:v>
                </c:pt>
                <c:pt idx="625">
                  <c:v>5.8022396450147701E-2</c:v>
                </c:pt>
                <c:pt idx="626">
                  <c:v>5.8096470817091503E-2</c:v>
                </c:pt>
                <c:pt idx="627">
                  <c:v>5.8062249071048899E-2</c:v>
                </c:pt>
                <c:pt idx="628">
                  <c:v>5.8104181140419701E-2</c:v>
                </c:pt>
                <c:pt idx="629">
                  <c:v>5.8088405461698703E-2</c:v>
                </c:pt>
                <c:pt idx="630">
                  <c:v>5.8019103578379097E-2</c:v>
                </c:pt>
                <c:pt idx="631">
                  <c:v>5.8013868509842803E-2</c:v>
                </c:pt>
                <c:pt idx="632">
                  <c:v>5.8048533722158603E-2</c:v>
                </c:pt>
                <c:pt idx="633">
                  <c:v>5.8018373970456102E-2</c:v>
                </c:pt>
                <c:pt idx="634">
                  <c:v>5.7960697070819397E-2</c:v>
                </c:pt>
                <c:pt idx="635">
                  <c:v>5.7950305040573399E-2</c:v>
                </c:pt>
                <c:pt idx="636">
                  <c:v>5.7925048609724902E-2</c:v>
                </c:pt>
                <c:pt idx="637">
                  <c:v>5.7893921396477803E-2</c:v>
                </c:pt>
                <c:pt idx="638">
                  <c:v>5.7877979392992399E-2</c:v>
                </c:pt>
                <c:pt idx="639">
                  <c:v>5.7865106523898903E-2</c:v>
                </c:pt>
                <c:pt idx="640">
                  <c:v>5.7846624143911098E-2</c:v>
                </c:pt>
                <c:pt idx="641">
                  <c:v>5.78566973621455E-2</c:v>
                </c:pt>
                <c:pt idx="642">
                  <c:v>5.7910784701760601E-2</c:v>
                </c:pt>
                <c:pt idx="643">
                  <c:v>5.7795895664392999E-2</c:v>
                </c:pt>
                <c:pt idx="644">
                  <c:v>5.7719298245613997E-2</c:v>
                </c:pt>
                <c:pt idx="645">
                  <c:v>5.7670556127177301E-2</c:v>
                </c:pt>
                <c:pt idx="646">
                  <c:v>5.7526345303726599E-2</c:v>
                </c:pt>
                <c:pt idx="647">
                  <c:v>5.7505731649623401E-2</c:v>
                </c:pt>
                <c:pt idx="648">
                  <c:v>5.7438253877082103E-2</c:v>
                </c:pt>
                <c:pt idx="649">
                  <c:v>5.7418282387613297E-2</c:v>
                </c:pt>
                <c:pt idx="650">
                  <c:v>5.7333797222463803E-2</c:v>
                </c:pt>
                <c:pt idx="651">
                  <c:v>5.7257761189711501E-2</c:v>
                </c:pt>
              </c:numCache>
            </c:numRef>
          </c:val>
          <c:smooth val="1"/>
          <c:extLst>
            <c:ext xmlns:c16="http://schemas.microsoft.com/office/drawing/2014/chart" uri="{C3380CC4-5D6E-409C-BE32-E72D297353CC}">
              <c16:uniqueId val="{00000002-51F5-48C5-94A1-574AF22EEE01}"/>
            </c:ext>
          </c:extLst>
        </c:ser>
        <c:ser>
          <c:idx val="4"/>
          <c:order val="3"/>
          <c:tx>
            <c:strRef>
              <c:f>'2.emp_trends'!$P$14</c:f>
              <c:strCache>
                <c:ptCount val="1"/>
                <c:pt idx="0">
                  <c:v>Leisure &amp; hospitality</c:v>
                </c:pt>
              </c:strCache>
            </c:strRef>
          </c:tx>
          <c:spPr>
            <a:ln w="38100">
              <a:solidFill>
                <a:schemeClr val="accent4"/>
              </a:solidFill>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'2.emp_trends'!$P$267:$P$918</c:f>
              <c:numCache>
                <c:formatCode>0%</c:formatCode>
                <c:ptCount val="652"/>
                <c:pt idx="0">
                  <c:v>6.3216272985223101E-2</c:v>
                </c:pt>
                <c:pt idx="1">
                  <c:v>6.3306000403573495E-2</c:v>
                </c:pt>
                <c:pt idx="2">
                  <c:v>6.3131220390025306E-2</c:v>
                </c:pt>
                <c:pt idx="3">
                  <c:v>6.4055316354083097E-2</c:v>
                </c:pt>
                <c:pt idx="4">
                  <c:v>6.3536063737998597E-2</c:v>
                </c:pt>
                <c:pt idx="5">
                  <c:v>6.3701768266877706E-2</c:v>
                </c:pt>
                <c:pt idx="6">
                  <c:v>6.38074543311727E-2</c:v>
                </c:pt>
                <c:pt idx="7">
                  <c:v>6.3809400969210103E-2</c:v>
                </c:pt>
                <c:pt idx="8">
                  <c:v>6.3841557866784707E-2</c:v>
                </c:pt>
                <c:pt idx="9">
                  <c:v>6.4051418439716304E-2</c:v>
                </c:pt>
                <c:pt idx="10">
                  <c:v>6.4100663429821E-2</c:v>
                </c:pt>
                <c:pt idx="11">
                  <c:v>6.4267639178326896E-2</c:v>
                </c:pt>
                <c:pt idx="12">
                  <c:v>6.4415177989307598E-2</c:v>
                </c:pt>
                <c:pt idx="13">
                  <c:v>6.4325192322055399E-2</c:v>
                </c:pt>
                <c:pt idx="14">
                  <c:v>6.4533561924639396E-2</c:v>
                </c:pt>
                <c:pt idx="15">
                  <c:v>6.4222578599932897E-2</c:v>
                </c:pt>
                <c:pt idx="16">
                  <c:v>6.4107093055684697E-2</c:v>
                </c:pt>
                <c:pt idx="17">
                  <c:v>6.4082850102821595E-2</c:v>
                </c:pt>
                <c:pt idx="18">
                  <c:v>6.4076270716700898E-2</c:v>
                </c:pt>
                <c:pt idx="19">
                  <c:v>6.3943423330509397E-2</c:v>
                </c:pt>
                <c:pt idx="20">
                  <c:v>6.3892770464072907E-2</c:v>
                </c:pt>
                <c:pt idx="21">
                  <c:v>6.3845787021752698E-2</c:v>
                </c:pt>
                <c:pt idx="22">
                  <c:v>6.3880313464735203E-2</c:v>
                </c:pt>
                <c:pt idx="23">
                  <c:v>6.38953181097483E-2</c:v>
                </c:pt>
                <c:pt idx="24">
                  <c:v>6.3890255233098298E-2</c:v>
                </c:pt>
                <c:pt idx="25">
                  <c:v>6.3819377752006801E-2</c:v>
                </c:pt>
                <c:pt idx="26">
                  <c:v>6.3843259280700504E-2</c:v>
                </c:pt>
                <c:pt idx="27">
                  <c:v>6.4044458832416107E-2</c:v>
                </c:pt>
                <c:pt idx="28">
                  <c:v>6.3835907023567701E-2</c:v>
                </c:pt>
                <c:pt idx="29">
                  <c:v>6.3888289842570598E-2</c:v>
                </c:pt>
                <c:pt idx="30">
                  <c:v>6.3843145696552195E-2</c:v>
                </c:pt>
                <c:pt idx="31">
                  <c:v>6.3863318886779596E-2</c:v>
                </c:pt>
                <c:pt idx="32">
                  <c:v>6.38833806742055E-2</c:v>
                </c:pt>
                <c:pt idx="33">
                  <c:v>6.3863956745953895E-2</c:v>
                </c:pt>
                <c:pt idx="34">
                  <c:v>6.4007421150278299E-2</c:v>
                </c:pt>
                <c:pt idx="35">
                  <c:v>6.4092953523238405E-2</c:v>
                </c:pt>
                <c:pt idx="36">
                  <c:v>6.4081545370304402E-2</c:v>
                </c:pt>
                <c:pt idx="37">
                  <c:v>6.4040547750311205E-2</c:v>
                </c:pt>
                <c:pt idx="38">
                  <c:v>6.4149000390611097E-2</c:v>
                </c:pt>
                <c:pt idx="39">
                  <c:v>6.4298338635560295E-2</c:v>
                </c:pt>
                <c:pt idx="40">
                  <c:v>6.39218595450049E-2</c:v>
                </c:pt>
                <c:pt idx="41">
                  <c:v>6.4015672985280103E-2</c:v>
                </c:pt>
                <c:pt idx="42">
                  <c:v>6.3950417297601897E-2</c:v>
                </c:pt>
                <c:pt idx="43">
                  <c:v>6.4048497627833406E-2</c:v>
                </c:pt>
                <c:pt idx="44">
                  <c:v>6.4071342221910799E-2</c:v>
                </c:pt>
                <c:pt idx="45">
                  <c:v>6.4084211996369003E-2</c:v>
                </c:pt>
                <c:pt idx="46">
                  <c:v>6.4238931097720706E-2</c:v>
                </c:pt>
                <c:pt idx="47">
                  <c:v>6.4330543933054402E-2</c:v>
                </c:pt>
                <c:pt idx="48">
                  <c:v>6.4484144241306704E-2</c:v>
                </c:pt>
                <c:pt idx="49">
                  <c:v>6.4483731883430595E-2</c:v>
                </c:pt>
                <c:pt idx="50">
                  <c:v>6.4769076652043303E-2</c:v>
                </c:pt>
                <c:pt idx="51">
                  <c:v>6.4155243258174802E-2</c:v>
                </c:pt>
                <c:pt idx="52">
                  <c:v>6.4435607429978101E-2</c:v>
                </c:pt>
                <c:pt idx="53">
                  <c:v>6.4615860256608398E-2</c:v>
                </c:pt>
                <c:pt idx="54">
                  <c:v>6.46945029359903E-2</c:v>
                </c:pt>
                <c:pt idx="55">
                  <c:v>6.4723042017093405E-2</c:v>
                </c:pt>
                <c:pt idx="56">
                  <c:v>6.4563774340865507E-2</c:v>
                </c:pt>
                <c:pt idx="57">
                  <c:v>6.4904582100214298E-2</c:v>
                </c:pt>
                <c:pt idx="58">
                  <c:v>6.4660486009085305E-2</c:v>
                </c:pt>
                <c:pt idx="59">
                  <c:v>6.4707763248683103E-2</c:v>
                </c:pt>
                <c:pt idx="60">
                  <c:v>6.4833929140862306E-2</c:v>
                </c:pt>
                <c:pt idx="61">
                  <c:v>6.4916387959866206E-2</c:v>
                </c:pt>
                <c:pt idx="62">
                  <c:v>6.4780094328616894E-2</c:v>
                </c:pt>
                <c:pt idx="63">
                  <c:v>6.5135498431769495E-2</c:v>
                </c:pt>
                <c:pt idx="64">
                  <c:v>6.5033392845334895E-2</c:v>
                </c:pt>
                <c:pt idx="65">
                  <c:v>6.5018948755972999E-2</c:v>
                </c:pt>
                <c:pt idx="66">
                  <c:v>6.4957433197185194E-2</c:v>
                </c:pt>
                <c:pt idx="67">
                  <c:v>6.4823283465081302E-2</c:v>
                </c:pt>
                <c:pt idx="68">
                  <c:v>6.4807285737518303E-2</c:v>
                </c:pt>
                <c:pt idx="69">
                  <c:v>6.4778508700865198E-2</c:v>
                </c:pt>
                <c:pt idx="70">
                  <c:v>6.4761198122489802E-2</c:v>
                </c:pt>
                <c:pt idx="71">
                  <c:v>6.4793568780988797E-2</c:v>
                </c:pt>
                <c:pt idx="72">
                  <c:v>6.4754989764585505E-2</c:v>
                </c:pt>
                <c:pt idx="73">
                  <c:v>6.4653799605070394E-2</c:v>
                </c:pt>
                <c:pt idx="74">
                  <c:v>6.4501835675401895E-2</c:v>
                </c:pt>
                <c:pt idx="75">
                  <c:v>6.4490194842045503E-2</c:v>
                </c:pt>
                <c:pt idx="76">
                  <c:v>6.4510053209022006E-2</c:v>
                </c:pt>
                <c:pt idx="77">
                  <c:v>6.4404929028232694E-2</c:v>
                </c:pt>
                <c:pt idx="78">
                  <c:v>6.4431346324318406E-2</c:v>
                </c:pt>
                <c:pt idx="79">
                  <c:v>6.4427116436975795E-2</c:v>
                </c:pt>
                <c:pt idx="80">
                  <c:v>6.4398861456593001E-2</c:v>
                </c:pt>
                <c:pt idx="81">
                  <c:v>6.4344527708391205E-2</c:v>
                </c:pt>
                <c:pt idx="82">
                  <c:v>6.4304280287300605E-2</c:v>
                </c:pt>
                <c:pt idx="83">
                  <c:v>6.4340490797546002E-2</c:v>
                </c:pt>
                <c:pt idx="84">
                  <c:v>6.42285993853869E-2</c:v>
                </c:pt>
                <c:pt idx="85">
                  <c:v>6.4330256159442406E-2</c:v>
                </c:pt>
                <c:pt idx="86">
                  <c:v>6.4565847703342005E-2</c:v>
                </c:pt>
                <c:pt idx="87">
                  <c:v>6.4291933340461599E-2</c:v>
                </c:pt>
                <c:pt idx="88">
                  <c:v>6.4691628948932503E-2</c:v>
                </c:pt>
                <c:pt idx="89">
                  <c:v>6.4775665399239499E-2</c:v>
                </c:pt>
                <c:pt idx="90">
                  <c:v>6.4868638729946707E-2</c:v>
                </c:pt>
                <c:pt idx="91">
                  <c:v>6.4754618850352302E-2</c:v>
                </c:pt>
                <c:pt idx="92">
                  <c:v>6.5080708542409799E-2</c:v>
                </c:pt>
                <c:pt idx="93">
                  <c:v>6.50811627029068E-2</c:v>
                </c:pt>
                <c:pt idx="94">
                  <c:v>6.5049547996341994E-2</c:v>
                </c:pt>
                <c:pt idx="95">
                  <c:v>6.5186846038864002E-2</c:v>
                </c:pt>
                <c:pt idx="96">
                  <c:v>6.5010104034129199E-2</c:v>
                </c:pt>
                <c:pt idx="97">
                  <c:v>6.5134270624116697E-2</c:v>
                </c:pt>
                <c:pt idx="98">
                  <c:v>6.5205438739876706E-2</c:v>
                </c:pt>
                <c:pt idx="99">
                  <c:v>6.5309747613055996E-2</c:v>
                </c:pt>
                <c:pt idx="100">
                  <c:v>6.5392517700619296E-2</c:v>
                </c:pt>
                <c:pt idx="101">
                  <c:v>6.5371701225259204E-2</c:v>
                </c:pt>
                <c:pt idx="102">
                  <c:v>6.54238532110092E-2</c:v>
                </c:pt>
                <c:pt idx="103">
                  <c:v>6.5595363540568996E-2</c:v>
                </c:pt>
                <c:pt idx="104">
                  <c:v>6.5662096456261795E-2</c:v>
                </c:pt>
                <c:pt idx="105">
                  <c:v>6.5774155995343406E-2</c:v>
                </c:pt>
                <c:pt idx="106">
                  <c:v>6.5796912372254795E-2</c:v>
                </c:pt>
                <c:pt idx="107">
                  <c:v>6.5765531583051706E-2</c:v>
                </c:pt>
                <c:pt idx="108">
                  <c:v>6.5828508885624595E-2</c:v>
                </c:pt>
                <c:pt idx="109">
                  <c:v>6.5868005738880894E-2</c:v>
                </c:pt>
                <c:pt idx="110">
                  <c:v>6.5989557256276393E-2</c:v>
                </c:pt>
                <c:pt idx="111">
                  <c:v>6.6017810252311904E-2</c:v>
                </c:pt>
                <c:pt idx="112">
                  <c:v>6.6147195995904906E-2</c:v>
                </c:pt>
                <c:pt idx="113">
                  <c:v>6.6127753553428897E-2</c:v>
                </c:pt>
                <c:pt idx="114">
                  <c:v>6.6238742241513396E-2</c:v>
                </c:pt>
                <c:pt idx="115">
                  <c:v>6.6205672760048406E-2</c:v>
                </c:pt>
                <c:pt idx="116">
                  <c:v>6.63169620824344E-2</c:v>
                </c:pt>
                <c:pt idx="117">
                  <c:v>6.6493250843644602E-2</c:v>
                </c:pt>
                <c:pt idx="118">
                  <c:v>6.6735127379126999E-2</c:v>
                </c:pt>
                <c:pt idx="119">
                  <c:v>6.6661987647389107E-2</c:v>
                </c:pt>
                <c:pt idx="120">
                  <c:v>6.6820276497695896E-2</c:v>
                </c:pt>
                <c:pt idx="121">
                  <c:v>6.6938741164591004E-2</c:v>
                </c:pt>
                <c:pt idx="122">
                  <c:v>6.70520069417231E-2</c:v>
                </c:pt>
                <c:pt idx="123">
                  <c:v>6.6995571004092605E-2</c:v>
                </c:pt>
                <c:pt idx="124">
                  <c:v>6.7277814490389901E-2</c:v>
                </c:pt>
                <c:pt idx="125">
                  <c:v>6.7324613890101206E-2</c:v>
                </c:pt>
                <c:pt idx="126">
                  <c:v>6.7344095252839395E-2</c:v>
                </c:pt>
                <c:pt idx="127">
                  <c:v>6.7429828147688706E-2</c:v>
                </c:pt>
                <c:pt idx="128">
                  <c:v>6.7612899588431002E-2</c:v>
                </c:pt>
                <c:pt idx="129">
                  <c:v>6.8236929054580994E-2</c:v>
                </c:pt>
                <c:pt idx="130">
                  <c:v>6.8229913789430302E-2</c:v>
                </c:pt>
                <c:pt idx="131">
                  <c:v>6.8159344540189307E-2</c:v>
                </c:pt>
                <c:pt idx="132">
                  <c:v>6.8424914627606997E-2</c:v>
                </c:pt>
                <c:pt idx="133">
                  <c:v>6.8497020026551406E-2</c:v>
                </c:pt>
                <c:pt idx="134">
                  <c:v>6.8671587236624906E-2</c:v>
                </c:pt>
                <c:pt idx="135">
                  <c:v>6.8710671903374307E-2</c:v>
                </c:pt>
                <c:pt idx="136">
                  <c:v>6.8690611534520801E-2</c:v>
                </c:pt>
                <c:pt idx="137">
                  <c:v>6.8825172273448101E-2</c:v>
                </c:pt>
                <c:pt idx="138">
                  <c:v>6.9017738203744003E-2</c:v>
                </c:pt>
                <c:pt idx="139">
                  <c:v>6.9146700294241303E-2</c:v>
                </c:pt>
                <c:pt idx="140">
                  <c:v>6.9075778097379095E-2</c:v>
                </c:pt>
                <c:pt idx="141">
                  <c:v>6.91633399402585E-2</c:v>
                </c:pt>
                <c:pt idx="142">
                  <c:v>6.9120062355593898E-2</c:v>
                </c:pt>
                <c:pt idx="143">
                  <c:v>6.9229489099683794E-2</c:v>
                </c:pt>
                <c:pt idx="144">
                  <c:v>6.9252536406929396E-2</c:v>
                </c:pt>
                <c:pt idx="145">
                  <c:v>6.9371799812806306E-2</c:v>
                </c:pt>
                <c:pt idx="146">
                  <c:v>6.9326204674755004E-2</c:v>
                </c:pt>
                <c:pt idx="147">
                  <c:v>6.93519948607903E-2</c:v>
                </c:pt>
                <c:pt idx="148">
                  <c:v>6.9255584139817902E-2</c:v>
                </c:pt>
                <c:pt idx="149">
                  <c:v>6.9332971800433907E-2</c:v>
                </c:pt>
                <c:pt idx="150">
                  <c:v>6.9503988712215803E-2</c:v>
                </c:pt>
                <c:pt idx="151">
                  <c:v>6.9397609862688503E-2</c:v>
                </c:pt>
                <c:pt idx="152">
                  <c:v>6.9267333665486194E-2</c:v>
                </c:pt>
                <c:pt idx="153">
                  <c:v>6.9395899454956902E-2</c:v>
                </c:pt>
                <c:pt idx="154">
                  <c:v>6.9577280670161501E-2</c:v>
                </c:pt>
                <c:pt idx="155">
                  <c:v>6.9616048890660295E-2</c:v>
                </c:pt>
                <c:pt idx="156">
                  <c:v>6.95970695970696E-2</c:v>
                </c:pt>
                <c:pt idx="157">
                  <c:v>6.9484457423997295E-2</c:v>
                </c:pt>
                <c:pt idx="158">
                  <c:v>6.9515632168840505E-2</c:v>
                </c:pt>
                <c:pt idx="159">
                  <c:v>6.9491857955660194E-2</c:v>
                </c:pt>
                <c:pt idx="160">
                  <c:v>6.9488296845236594E-2</c:v>
                </c:pt>
                <c:pt idx="161">
                  <c:v>6.9374536657692498E-2</c:v>
                </c:pt>
                <c:pt idx="162">
                  <c:v>6.9313882279517902E-2</c:v>
                </c:pt>
                <c:pt idx="163">
                  <c:v>6.9292175310369894E-2</c:v>
                </c:pt>
                <c:pt idx="164">
                  <c:v>6.9400590092654896E-2</c:v>
                </c:pt>
                <c:pt idx="165">
                  <c:v>6.9427621575651396E-2</c:v>
                </c:pt>
                <c:pt idx="166">
                  <c:v>6.9552828832529001E-2</c:v>
                </c:pt>
                <c:pt idx="167">
                  <c:v>6.9327865701287905E-2</c:v>
                </c:pt>
                <c:pt idx="168">
                  <c:v>6.9266618867151505E-2</c:v>
                </c:pt>
                <c:pt idx="169">
                  <c:v>6.9197740690571705E-2</c:v>
                </c:pt>
                <c:pt idx="170">
                  <c:v>6.9301113722284702E-2</c:v>
                </c:pt>
                <c:pt idx="171">
                  <c:v>6.9429205684978706E-2</c:v>
                </c:pt>
                <c:pt idx="172">
                  <c:v>6.9576177320585103E-2</c:v>
                </c:pt>
                <c:pt idx="173">
                  <c:v>6.9629271519808703E-2</c:v>
                </c:pt>
                <c:pt idx="174">
                  <c:v>6.9841673555032693E-2</c:v>
                </c:pt>
                <c:pt idx="175">
                  <c:v>6.9881326396926902E-2</c:v>
                </c:pt>
                <c:pt idx="176">
                  <c:v>7.0041088397298099E-2</c:v>
                </c:pt>
                <c:pt idx="177">
                  <c:v>7.0330285263706799E-2</c:v>
                </c:pt>
                <c:pt idx="178">
                  <c:v>7.0456549239084607E-2</c:v>
                </c:pt>
                <c:pt idx="179">
                  <c:v>7.0605354314485502E-2</c:v>
                </c:pt>
                <c:pt idx="180">
                  <c:v>7.0843629118853294E-2</c:v>
                </c:pt>
                <c:pt idx="181">
                  <c:v>7.1295778676269794E-2</c:v>
                </c:pt>
                <c:pt idx="182">
                  <c:v>7.1599107620451699E-2</c:v>
                </c:pt>
                <c:pt idx="183">
                  <c:v>7.1565896339310195E-2</c:v>
                </c:pt>
                <c:pt idx="184">
                  <c:v>7.1806115657178704E-2</c:v>
                </c:pt>
                <c:pt idx="185">
                  <c:v>7.2190277051751198E-2</c:v>
                </c:pt>
                <c:pt idx="186">
                  <c:v>7.2320858679935901E-2</c:v>
                </c:pt>
                <c:pt idx="187">
                  <c:v>7.2386753936880294E-2</c:v>
                </c:pt>
                <c:pt idx="188">
                  <c:v>7.2251715654538404E-2</c:v>
                </c:pt>
                <c:pt idx="189">
                  <c:v>7.2251241374862996E-2</c:v>
                </c:pt>
                <c:pt idx="190">
                  <c:v>7.2270854788877403E-2</c:v>
                </c:pt>
                <c:pt idx="191">
                  <c:v>7.2303827321900105E-2</c:v>
                </c:pt>
                <c:pt idx="192">
                  <c:v>7.2363895753190896E-2</c:v>
                </c:pt>
                <c:pt idx="193">
                  <c:v>7.2547800601393098E-2</c:v>
                </c:pt>
                <c:pt idx="194">
                  <c:v>7.2562587762021E-2</c:v>
                </c:pt>
                <c:pt idx="195">
                  <c:v>7.2731170862129907E-2</c:v>
                </c:pt>
                <c:pt idx="196">
                  <c:v>7.2890267428225602E-2</c:v>
                </c:pt>
                <c:pt idx="197">
                  <c:v>7.2906168111267905E-2</c:v>
                </c:pt>
                <c:pt idx="198">
                  <c:v>7.2963153858725094E-2</c:v>
                </c:pt>
                <c:pt idx="199">
                  <c:v>7.3107999598514495E-2</c:v>
                </c:pt>
                <c:pt idx="200">
                  <c:v>7.3086166324538099E-2</c:v>
                </c:pt>
                <c:pt idx="201">
                  <c:v>7.3199424316375702E-2</c:v>
                </c:pt>
                <c:pt idx="202">
                  <c:v>7.3033637847875699E-2</c:v>
                </c:pt>
                <c:pt idx="203">
                  <c:v>7.3078261734287997E-2</c:v>
                </c:pt>
                <c:pt idx="204">
                  <c:v>7.3253854161502999E-2</c:v>
                </c:pt>
                <c:pt idx="205">
                  <c:v>7.32207240578851E-2</c:v>
                </c:pt>
                <c:pt idx="206">
                  <c:v>7.3337346881104798E-2</c:v>
                </c:pt>
                <c:pt idx="207">
                  <c:v>7.3315469417220294E-2</c:v>
                </c:pt>
                <c:pt idx="208">
                  <c:v>7.3335038799351895E-2</c:v>
                </c:pt>
                <c:pt idx="209">
                  <c:v>7.3344001551740895E-2</c:v>
                </c:pt>
                <c:pt idx="210">
                  <c:v>7.3313535177941994E-2</c:v>
                </c:pt>
                <c:pt idx="211">
                  <c:v>7.3464621903363295E-2</c:v>
                </c:pt>
                <c:pt idx="212">
                  <c:v>7.3456878800938596E-2</c:v>
                </c:pt>
                <c:pt idx="213">
                  <c:v>7.3561352841492206E-2</c:v>
                </c:pt>
                <c:pt idx="214">
                  <c:v>7.3634063179404297E-2</c:v>
                </c:pt>
                <c:pt idx="215">
                  <c:v>7.3820017059994303E-2</c:v>
                </c:pt>
                <c:pt idx="216">
                  <c:v>7.3893256102606497E-2</c:v>
                </c:pt>
                <c:pt idx="217">
                  <c:v>7.3833403964778499E-2</c:v>
                </c:pt>
                <c:pt idx="218">
                  <c:v>7.3811446156726496E-2</c:v>
                </c:pt>
                <c:pt idx="219">
                  <c:v>7.3581467683344406E-2</c:v>
                </c:pt>
                <c:pt idx="220">
                  <c:v>7.3703314106046802E-2</c:v>
                </c:pt>
                <c:pt idx="221">
                  <c:v>7.3754183390645295E-2</c:v>
                </c:pt>
                <c:pt idx="222">
                  <c:v>7.3826042084742902E-2</c:v>
                </c:pt>
                <c:pt idx="223">
                  <c:v>7.3833175203758497E-2</c:v>
                </c:pt>
                <c:pt idx="224">
                  <c:v>7.3923166472642604E-2</c:v>
                </c:pt>
                <c:pt idx="225">
                  <c:v>7.3925006253268796E-2</c:v>
                </c:pt>
                <c:pt idx="226">
                  <c:v>7.3898926361281106E-2</c:v>
                </c:pt>
                <c:pt idx="227">
                  <c:v>7.3878181633642695E-2</c:v>
                </c:pt>
                <c:pt idx="228">
                  <c:v>7.3989415606350598E-2</c:v>
                </c:pt>
                <c:pt idx="229">
                  <c:v>7.4022503200305401E-2</c:v>
                </c:pt>
                <c:pt idx="230">
                  <c:v>7.3983012963790798E-2</c:v>
                </c:pt>
                <c:pt idx="231">
                  <c:v>7.3967210181395196E-2</c:v>
                </c:pt>
                <c:pt idx="232">
                  <c:v>7.3737902462384902E-2</c:v>
                </c:pt>
                <c:pt idx="233">
                  <c:v>7.3499872376788095E-2</c:v>
                </c:pt>
                <c:pt idx="234">
                  <c:v>7.3247242697999204E-2</c:v>
                </c:pt>
                <c:pt idx="235">
                  <c:v>7.3280396912411297E-2</c:v>
                </c:pt>
                <c:pt idx="236">
                  <c:v>7.3501245502352597E-2</c:v>
                </c:pt>
                <c:pt idx="237">
                  <c:v>7.3760526955637604E-2</c:v>
                </c:pt>
                <c:pt idx="238">
                  <c:v>7.3893746687864303E-2</c:v>
                </c:pt>
                <c:pt idx="239">
                  <c:v>7.3913954539940194E-2</c:v>
                </c:pt>
                <c:pt idx="240">
                  <c:v>7.3930089645602506E-2</c:v>
                </c:pt>
                <c:pt idx="241">
                  <c:v>7.40630707950969E-2</c:v>
                </c:pt>
                <c:pt idx="242">
                  <c:v>7.41037870628833E-2</c:v>
                </c:pt>
                <c:pt idx="243">
                  <c:v>7.3835993395707206E-2</c:v>
                </c:pt>
                <c:pt idx="244">
                  <c:v>7.4099470244085905E-2</c:v>
                </c:pt>
                <c:pt idx="245">
                  <c:v>7.4284953218126698E-2</c:v>
                </c:pt>
                <c:pt idx="246">
                  <c:v>7.45015973374E-2</c:v>
                </c:pt>
                <c:pt idx="247">
                  <c:v>7.4408692853258199E-2</c:v>
                </c:pt>
                <c:pt idx="248">
                  <c:v>7.4459594280013294E-2</c:v>
                </c:pt>
                <c:pt idx="249">
                  <c:v>7.4372036998154506E-2</c:v>
                </c:pt>
                <c:pt idx="250">
                  <c:v>7.4326706924670499E-2</c:v>
                </c:pt>
                <c:pt idx="251">
                  <c:v>7.4387253554424201E-2</c:v>
                </c:pt>
                <c:pt idx="252">
                  <c:v>7.4475213374781704E-2</c:v>
                </c:pt>
                <c:pt idx="253">
                  <c:v>7.4650128972065202E-2</c:v>
                </c:pt>
                <c:pt idx="254">
                  <c:v>7.4673829623944796E-2</c:v>
                </c:pt>
                <c:pt idx="255">
                  <c:v>7.4855120887788507E-2</c:v>
                </c:pt>
                <c:pt idx="256">
                  <c:v>7.4945505131828294E-2</c:v>
                </c:pt>
                <c:pt idx="257">
                  <c:v>7.4893430976063005E-2</c:v>
                </c:pt>
                <c:pt idx="258">
                  <c:v>7.4856444182441501E-2</c:v>
                </c:pt>
                <c:pt idx="259">
                  <c:v>7.4995085512089596E-2</c:v>
                </c:pt>
                <c:pt idx="260">
                  <c:v>7.5099203095792502E-2</c:v>
                </c:pt>
                <c:pt idx="261">
                  <c:v>7.5147734734077501E-2</c:v>
                </c:pt>
                <c:pt idx="262">
                  <c:v>7.5155477070559695E-2</c:v>
                </c:pt>
                <c:pt idx="263">
                  <c:v>7.52863256796453E-2</c:v>
                </c:pt>
                <c:pt idx="264">
                  <c:v>7.5513156006050797E-2</c:v>
                </c:pt>
                <c:pt idx="265">
                  <c:v>7.5660873213930793E-2</c:v>
                </c:pt>
                <c:pt idx="266">
                  <c:v>7.5813871196036803E-2</c:v>
                </c:pt>
                <c:pt idx="267">
                  <c:v>7.60826160262668E-2</c:v>
                </c:pt>
                <c:pt idx="268">
                  <c:v>7.6320374665675303E-2</c:v>
                </c:pt>
                <c:pt idx="269">
                  <c:v>7.6582391168877398E-2</c:v>
                </c:pt>
                <c:pt idx="270">
                  <c:v>7.6930810303612499E-2</c:v>
                </c:pt>
                <c:pt idx="271">
                  <c:v>7.7078017993822995E-2</c:v>
                </c:pt>
                <c:pt idx="272">
                  <c:v>7.7200811813910697E-2</c:v>
                </c:pt>
                <c:pt idx="273">
                  <c:v>7.7407599037185304E-2</c:v>
                </c:pt>
                <c:pt idx="274">
                  <c:v>7.7514839552617107E-2</c:v>
                </c:pt>
                <c:pt idx="275">
                  <c:v>7.7673512149511598E-2</c:v>
                </c:pt>
                <c:pt idx="276">
                  <c:v>7.7758924859258602E-2</c:v>
                </c:pt>
                <c:pt idx="277">
                  <c:v>7.7903236689984001E-2</c:v>
                </c:pt>
                <c:pt idx="278">
                  <c:v>7.8112021551240293E-2</c:v>
                </c:pt>
                <c:pt idx="279">
                  <c:v>7.8172906922095706E-2</c:v>
                </c:pt>
                <c:pt idx="280">
                  <c:v>7.8210233927914097E-2</c:v>
                </c:pt>
                <c:pt idx="281">
                  <c:v>7.8291973073248797E-2</c:v>
                </c:pt>
                <c:pt idx="282">
                  <c:v>7.84166298098187E-2</c:v>
                </c:pt>
                <c:pt idx="283">
                  <c:v>7.9061820441130803E-2</c:v>
                </c:pt>
                <c:pt idx="284">
                  <c:v>7.8512170263131897E-2</c:v>
                </c:pt>
                <c:pt idx="285">
                  <c:v>7.8585633427303903E-2</c:v>
                </c:pt>
                <c:pt idx="286">
                  <c:v>7.8653764517638905E-2</c:v>
                </c:pt>
                <c:pt idx="287">
                  <c:v>7.8773027421470895E-2</c:v>
                </c:pt>
                <c:pt idx="288">
                  <c:v>7.8868710411878304E-2</c:v>
                </c:pt>
                <c:pt idx="289">
                  <c:v>7.8890868883783799E-2</c:v>
                </c:pt>
                <c:pt idx="290">
                  <c:v>7.8904836827965605E-2</c:v>
                </c:pt>
                <c:pt idx="291">
                  <c:v>7.8961958375980898E-2</c:v>
                </c:pt>
                <c:pt idx="292">
                  <c:v>7.8937300743889494E-2</c:v>
                </c:pt>
                <c:pt idx="293">
                  <c:v>7.9012267276326001E-2</c:v>
                </c:pt>
                <c:pt idx="294">
                  <c:v>7.9078403240779804E-2</c:v>
                </c:pt>
                <c:pt idx="295">
                  <c:v>7.9003304080644807E-2</c:v>
                </c:pt>
                <c:pt idx="296">
                  <c:v>7.9281339150864202E-2</c:v>
                </c:pt>
                <c:pt idx="297">
                  <c:v>7.95357105510823E-2</c:v>
                </c:pt>
                <c:pt idx="298">
                  <c:v>7.9954990154096198E-2</c:v>
                </c:pt>
                <c:pt idx="299">
                  <c:v>7.9931742745065398E-2</c:v>
                </c:pt>
                <c:pt idx="300">
                  <c:v>7.9980907515590505E-2</c:v>
                </c:pt>
                <c:pt idx="301">
                  <c:v>8.0209747453288696E-2</c:v>
                </c:pt>
                <c:pt idx="302">
                  <c:v>8.0377518251189994E-2</c:v>
                </c:pt>
                <c:pt idx="303">
                  <c:v>8.0503715001185097E-2</c:v>
                </c:pt>
                <c:pt idx="304">
                  <c:v>8.0688088950088901E-2</c:v>
                </c:pt>
                <c:pt idx="305">
                  <c:v>8.0792948829764302E-2</c:v>
                </c:pt>
                <c:pt idx="306">
                  <c:v>8.0738154000552995E-2</c:v>
                </c:pt>
                <c:pt idx="307">
                  <c:v>8.0629995298542603E-2</c:v>
                </c:pt>
                <c:pt idx="308">
                  <c:v>8.09322249987251E-2</c:v>
                </c:pt>
                <c:pt idx="309">
                  <c:v>8.09707532092067E-2</c:v>
                </c:pt>
                <c:pt idx="310">
                  <c:v>8.1073119197090704E-2</c:v>
                </c:pt>
                <c:pt idx="311">
                  <c:v>8.1179202709691797E-2</c:v>
                </c:pt>
                <c:pt idx="312">
                  <c:v>8.1289120262523495E-2</c:v>
                </c:pt>
                <c:pt idx="313">
                  <c:v>8.1423700691008793E-2</c:v>
                </c:pt>
                <c:pt idx="314">
                  <c:v>8.1568706726638698E-2</c:v>
                </c:pt>
                <c:pt idx="315">
                  <c:v>8.1646859425758195E-2</c:v>
                </c:pt>
                <c:pt idx="316">
                  <c:v>8.1834577678364495E-2</c:v>
                </c:pt>
                <c:pt idx="317">
                  <c:v>8.2073521254601295E-2</c:v>
                </c:pt>
                <c:pt idx="318">
                  <c:v>8.2102681129552699E-2</c:v>
                </c:pt>
                <c:pt idx="319">
                  <c:v>8.1767700603492394E-2</c:v>
                </c:pt>
                <c:pt idx="320">
                  <c:v>8.2364360477915399E-2</c:v>
                </c:pt>
                <c:pt idx="321">
                  <c:v>8.2421094686376303E-2</c:v>
                </c:pt>
                <c:pt idx="322">
                  <c:v>8.2477618487428406E-2</c:v>
                </c:pt>
                <c:pt idx="323">
                  <c:v>8.2528280486712902E-2</c:v>
                </c:pt>
                <c:pt idx="324">
                  <c:v>8.2625666696463193E-2</c:v>
                </c:pt>
                <c:pt idx="325">
                  <c:v>8.2772630431551295E-2</c:v>
                </c:pt>
                <c:pt idx="326">
                  <c:v>8.2727057055869704E-2</c:v>
                </c:pt>
                <c:pt idx="327">
                  <c:v>8.2747137987428804E-2</c:v>
                </c:pt>
                <c:pt idx="328">
                  <c:v>8.2681267694243499E-2</c:v>
                </c:pt>
                <c:pt idx="329">
                  <c:v>8.26889106967615E-2</c:v>
                </c:pt>
                <c:pt idx="330">
                  <c:v>8.2603890578696701E-2</c:v>
                </c:pt>
                <c:pt idx="331">
                  <c:v>8.1762971352691893E-2</c:v>
                </c:pt>
                <c:pt idx="332">
                  <c:v>8.2701712682423101E-2</c:v>
                </c:pt>
                <c:pt idx="333">
                  <c:v>8.2869553413872699E-2</c:v>
                </c:pt>
                <c:pt idx="334">
                  <c:v>8.30124794427783E-2</c:v>
                </c:pt>
                <c:pt idx="335">
                  <c:v>8.3143617842259598E-2</c:v>
                </c:pt>
                <c:pt idx="336">
                  <c:v>8.35019950268895E-2</c:v>
                </c:pt>
                <c:pt idx="337">
                  <c:v>8.3810730153246804E-2</c:v>
                </c:pt>
                <c:pt idx="338">
                  <c:v>8.3522352062936095E-2</c:v>
                </c:pt>
                <c:pt idx="339">
                  <c:v>8.3403353320856993E-2</c:v>
                </c:pt>
                <c:pt idx="340">
                  <c:v>8.3192804946599197E-2</c:v>
                </c:pt>
                <c:pt idx="341">
                  <c:v>8.2868102236906993E-2</c:v>
                </c:pt>
                <c:pt idx="342">
                  <c:v>8.2807496257555901E-2</c:v>
                </c:pt>
                <c:pt idx="343">
                  <c:v>8.1981640957698498E-2</c:v>
                </c:pt>
                <c:pt idx="344">
                  <c:v>8.3049552396494697E-2</c:v>
                </c:pt>
                <c:pt idx="345">
                  <c:v>8.3451734618026505E-2</c:v>
                </c:pt>
                <c:pt idx="346">
                  <c:v>8.3739776393787102E-2</c:v>
                </c:pt>
                <c:pt idx="347">
                  <c:v>8.4167399397601594E-2</c:v>
                </c:pt>
                <c:pt idx="348">
                  <c:v>8.4652134965661402E-2</c:v>
                </c:pt>
                <c:pt idx="349">
                  <c:v>8.4672239495094295E-2</c:v>
                </c:pt>
                <c:pt idx="350">
                  <c:v>8.4520391380704205E-2</c:v>
                </c:pt>
                <c:pt idx="351">
                  <c:v>8.4199198456286206E-2</c:v>
                </c:pt>
                <c:pt idx="352">
                  <c:v>8.3625243258270796E-2</c:v>
                </c:pt>
                <c:pt idx="353">
                  <c:v>8.2896710051283906E-2</c:v>
                </c:pt>
                <c:pt idx="354">
                  <c:v>8.2690207835952101E-2</c:v>
                </c:pt>
                <c:pt idx="355">
                  <c:v>8.1885029829348394E-2</c:v>
                </c:pt>
                <c:pt idx="356">
                  <c:v>8.3089558436764605E-2</c:v>
                </c:pt>
                <c:pt idx="357">
                  <c:v>8.4129208304141001E-2</c:v>
                </c:pt>
                <c:pt idx="358">
                  <c:v>8.4871221943302697E-2</c:v>
                </c:pt>
                <c:pt idx="359">
                  <c:v>8.51914119560125E-2</c:v>
                </c:pt>
                <c:pt idx="360">
                  <c:v>8.5086506141065901E-2</c:v>
                </c:pt>
                <c:pt idx="361">
                  <c:v>8.4956868192119395E-2</c:v>
                </c:pt>
                <c:pt idx="362">
                  <c:v>8.5045646483715903E-2</c:v>
                </c:pt>
                <c:pt idx="363">
                  <c:v>8.4685653854569304E-2</c:v>
                </c:pt>
                <c:pt idx="364">
                  <c:v>8.4142100183907206E-2</c:v>
                </c:pt>
                <c:pt idx="365">
                  <c:v>8.4332304779589098E-2</c:v>
                </c:pt>
                <c:pt idx="366">
                  <c:v>8.4619376690065806E-2</c:v>
                </c:pt>
                <c:pt idx="367">
                  <c:v>8.4770966947351201E-2</c:v>
                </c:pt>
                <c:pt idx="368">
                  <c:v>8.4875599178269798E-2</c:v>
                </c:pt>
                <c:pt idx="369">
                  <c:v>8.4633249821699605E-2</c:v>
                </c:pt>
                <c:pt idx="370">
                  <c:v>8.5134046293583399E-2</c:v>
                </c:pt>
                <c:pt idx="371">
                  <c:v>8.52143642359839E-2</c:v>
                </c:pt>
                <c:pt idx="372">
                  <c:v>8.5235557919643407E-2</c:v>
                </c:pt>
                <c:pt idx="373">
                  <c:v>8.5197958339081295E-2</c:v>
                </c:pt>
                <c:pt idx="374">
                  <c:v>8.5349567587979E-2</c:v>
                </c:pt>
                <c:pt idx="375">
                  <c:v>8.5155074884420506E-2</c:v>
                </c:pt>
                <c:pt idx="376">
                  <c:v>8.5162601626016202E-2</c:v>
                </c:pt>
                <c:pt idx="377">
                  <c:v>8.53993981797707E-2</c:v>
                </c:pt>
                <c:pt idx="378">
                  <c:v>8.5132315192701896E-2</c:v>
                </c:pt>
                <c:pt idx="379">
                  <c:v>8.5155297854267495E-2</c:v>
                </c:pt>
                <c:pt idx="380">
                  <c:v>8.5462433081041095E-2</c:v>
                </c:pt>
                <c:pt idx="381">
                  <c:v>8.5486728930562195E-2</c:v>
                </c:pt>
                <c:pt idx="382">
                  <c:v>8.5716396273280496E-2</c:v>
                </c:pt>
                <c:pt idx="383">
                  <c:v>8.5862782024297493E-2</c:v>
                </c:pt>
                <c:pt idx="384">
                  <c:v>8.63736182620089E-2</c:v>
                </c:pt>
                <c:pt idx="385">
                  <c:v>8.6286964630284499E-2</c:v>
                </c:pt>
                <c:pt idx="386">
                  <c:v>8.6169348885279801E-2</c:v>
                </c:pt>
                <c:pt idx="387">
                  <c:v>8.6264247606586394E-2</c:v>
                </c:pt>
                <c:pt idx="388">
                  <c:v>8.6531558893367902E-2</c:v>
                </c:pt>
                <c:pt idx="389">
                  <c:v>8.6533420406361194E-2</c:v>
                </c:pt>
                <c:pt idx="390">
                  <c:v>8.6754297269969693E-2</c:v>
                </c:pt>
                <c:pt idx="391">
                  <c:v>8.6853942899109499E-2</c:v>
                </c:pt>
                <c:pt idx="392">
                  <c:v>8.7146449351173799E-2</c:v>
                </c:pt>
                <c:pt idx="393">
                  <c:v>8.7452471482889704E-2</c:v>
                </c:pt>
                <c:pt idx="394">
                  <c:v>8.7423593572709596E-2</c:v>
                </c:pt>
                <c:pt idx="395">
                  <c:v>8.7265055619485998E-2</c:v>
                </c:pt>
                <c:pt idx="396">
                  <c:v>8.7263785802103699E-2</c:v>
                </c:pt>
                <c:pt idx="397">
                  <c:v>8.7362672312739101E-2</c:v>
                </c:pt>
                <c:pt idx="398">
                  <c:v>8.6901580028727804E-2</c:v>
                </c:pt>
                <c:pt idx="399">
                  <c:v>8.7647090820082305E-2</c:v>
                </c:pt>
                <c:pt idx="400">
                  <c:v>8.7724851455599495E-2</c:v>
                </c:pt>
                <c:pt idx="401">
                  <c:v>8.7689835130108196E-2</c:v>
                </c:pt>
                <c:pt idx="402">
                  <c:v>8.7696865460635903E-2</c:v>
                </c:pt>
                <c:pt idx="403">
                  <c:v>8.7895191166420902E-2</c:v>
                </c:pt>
                <c:pt idx="404">
                  <c:v>8.7993826883563206E-2</c:v>
                </c:pt>
                <c:pt idx="405">
                  <c:v>8.8099734197266799E-2</c:v>
                </c:pt>
                <c:pt idx="406">
                  <c:v>8.8143644139679803E-2</c:v>
                </c:pt>
                <c:pt idx="407">
                  <c:v>8.8370684972976801E-2</c:v>
                </c:pt>
                <c:pt idx="408">
                  <c:v>8.8459181226295203E-2</c:v>
                </c:pt>
                <c:pt idx="409">
                  <c:v>8.8346647987728594E-2</c:v>
                </c:pt>
                <c:pt idx="410">
                  <c:v>8.8363591410002801E-2</c:v>
                </c:pt>
                <c:pt idx="411">
                  <c:v>8.8488252330607295E-2</c:v>
                </c:pt>
                <c:pt idx="412">
                  <c:v>8.8325389928992096E-2</c:v>
                </c:pt>
                <c:pt idx="413">
                  <c:v>8.8256146769718199E-2</c:v>
                </c:pt>
                <c:pt idx="414">
                  <c:v>8.8183975432719205E-2</c:v>
                </c:pt>
                <c:pt idx="415">
                  <c:v>8.8188195157612601E-2</c:v>
                </c:pt>
                <c:pt idx="416">
                  <c:v>8.8127857843179794E-2</c:v>
                </c:pt>
                <c:pt idx="417">
                  <c:v>8.7989746076835101E-2</c:v>
                </c:pt>
                <c:pt idx="418">
                  <c:v>8.8206615064675101E-2</c:v>
                </c:pt>
                <c:pt idx="419">
                  <c:v>8.8393794872677803E-2</c:v>
                </c:pt>
                <c:pt idx="420">
                  <c:v>8.8833947135731894E-2</c:v>
                </c:pt>
                <c:pt idx="421">
                  <c:v>8.8910027337155403E-2</c:v>
                </c:pt>
                <c:pt idx="422">
                  <c:v>8.9100442209164105E-2</c:v>
                </c:pt>
                <c:pt idx="423">
                  <c:v>8.9156523595985498E-2</c:v>
                </c:pt>
                <c:pt idx="424">
                  <c:v>8.9348106510392197E-2</c:v>
                </c:pt>
                <c:pt idx="425">
                  <c:v>8.9578324551980504E-2</c:v>
                </c:pt>
                <c:pt idx="426">
                  <c:v>8.9739767451765401E-2</c:v>
                </c:pt>
                <c:pt idx="427">
                  <c:v>8.9796334704702302E-2</c:v>
                </c:pt>
                <c:pt idx="428">
                  <c:v>8.9765449378631706E-2</c:v>
                </c:pt>
                <c:pt idx="429">
                  <c:v>8.9621402732948705E-2</c:v>
                </c:pt>
                <c:pt idx="430">
                  <c:v>8.95937862237602E-2</c:v>
                </c:pt>
                <c:pt idx="431">
                  <c:v>8.9586802004715999E-2</c:v>
                </c:pt>
                <c:pt idx="432">
                  <c:v>8.9710320110225505E-2</c:v>
                </c:pt>
                <c:pt idx="433">
                  <c:v>8.9653429906935603E-2</c:v>
                </c:pt>
                <c:pt idx="434">
                  <c:v>8.9856387761447401E-2</c:v>
                </c:pt>
                <c:pt idx="435">
                  <c:v>8.9959300130071806E-2</c:v>
                </c:pt>
                <c:pt idx="436">
                  <c:v>9.0011298489350106E-2</c:v>
                </c:pt>
                <c:pt idx="437">
                  <c:v>9.0061282081252997E-2</c:v>
                </c:pt>
                <c:pt idx="438">
                  <c:v>8.9986586574911098E-2</c:v>
                </c:pt>
                <c:pt idx="439">
                  <c:v>9.0006821849885996E-2</c:v>
                </c:pt>
                <c:pt idx="440">
                  <c:v>8.9788834729753297E-2</c:v>
                </c:pt>
                <c:pt idx="441">
                  <c:v>8.9975720311244095E-2</c:v>
                </c:pt>
                <c:pt idx="442">
                  <c:v>8.9943459859806896E-2</c:v>
                </c:pt>
                <c:pt idx="443">
                  <c:v>8.9982335363940999E-2</c:v>
                </c:pt>
                <c:pt idx="444">
                  <c:v>8.99721540261324E-2</c:v>
                </c:pt>
                <c:pt idx="445">
                  <c:v>9.0003615923210906E-2</c:v>
                </c:pt>
                <c:pt idx="446">
                  <c:v>8.9901639344262305E-2</c:v>
                </c:pt>
                <c:pt idx="447">
                  <c:v>8.9817078655360497E-2</c:v>
                </c:pt>
                <c:pt idx="448">
                  <c:v>8.9880947523888005E-2</c:v>
                </c:pt>
                <c:pt idx="449">
                  <c:v>8.97995407839242E-2</c:v>
                </c:pt>
                <c:pt idx="450">
                  <c:v>8.94656910120116E-2</c:v>
                </c:pt>
                <c:pt idx="451">
                  <c:v>8.9607773047801695E-2</c:v>
                </c:pt>
                <c:pt idx="452">
                  <c:v>8.9471214523801801E-2</c:v>
                </c:pt>
                <c:pt idx="453">
                  <c:v>8.9249263786356905E-2</c:v>
                </c:pt>
                <c:pt idx="454">
                  <c:v>8.9126043251160997E-2</c:v>
                </c:pt>
                <c:pt idx="455">
                  <c:v>8.9013600526679199E-2</c:v>
                </c:pt>
                <c:pt idx="456">
                  <c:v>8.8920932468156702E-2</c:v>
                </c:pt>
                <c:pt idx="457">
                  <c:v>8.8965495177003195E-2</c:v>
                </c:pt>
                <c:pt idx="458">
                  <c:v>8.8946052389815997E-2</c:v>
                </c:pt>
                <c:pt idx="459">
                  <c:v>8.8923606682820996E-2</c:v>
                </c:pt>
                <c:pt idx="460">
                  <c:v>8.9089637857335799E-2</c:v>
                </c:pt>
                <c:pt idx="461">
                  <c:v>8.8951459390863005E-2</c:v>
                </c:pt>
                <c:pt idx="462">
                  <c:v>8.9125542772019894E-2</c:v>
                </c:pt>
                <c:pt idx="463">
                  <c:v>8.9078711349574499E-2</c:v>
                </c:pt>
                <c:pt idx="464">
                  <c:v>8.9221060934726898E-2</c:v>
                </c:pt>
                <c:pt idx="465">
                  <c:v>8.8980948405541396E-2</c:v>
                </c:pt>
                <c:pt idx="466">
                  <c:v>8.9089537460512E-2</c:v>
                </c:pt>
                <c:pt idx="467">
                  <c:v>8.9152906325185494E-2</c:v>
                </c:pt>
                <c:pt idx="468">
                  <c:v>8.9136119505817096E-2</c:v>
                </c:pt>
                <c:pt idx="469">
                  <c:v>8.9162380889204501E-2</c:v>
                </c:pt>
                <c:pt idx="470">
                  <c:v>8.9228345965503303E-2</c:v>
                </c:pt>
                <c:pt idx="471">
                  <c:v>8.9240314416999006E-2</c:v>
                </c:pt>
                <c:pt idx="472">
                  <c:v>8.9310802524237204E-2</c:v>
                </c:pt>
                <c:pt idx="473">
                  <c:v>8.9385864344808302E-2</c:v>
                </c:pt>
                <c:pt idx="474">
                  <c:v>8.9219618115925201E-2</c:v>
                </c:pt>
                <c:pt idx="475">
                  <c:v>8.92666965071231E-2</c:v>
                </c:pt>
                <c:pt idx="476">
                  <c:v>8.9351341772542003E-2</c:v>
                </c:pt>
                <c:pt idx="477">
                  <c:v>8.9467862848715704E-2</c:v>
                </c:pt>
                <c:pt idx="478">
                  <c:v>8.9528904148433203E-2</c:v>
                </c:pt>
                <c:pt idx="479">
                  <c:v>8.9510468121549502E-2</c:v>
                </c:pt>
                <c:pt idx="480">
                  <c:v>8.9406753786028303E-2</c:v>
                </c:pt>
                <c:pt idx="481">
                  <c:v>8.9363876221995098E-2</c:v>
                </c:pt>
                <c:pt idx="482">
                  <c:v>8.9570384328981997E-2</c:v>
                </c:pt>
                <c:pt idx="483">
                  <c:v>8.9724246169243294E-2</c:v>
                </c:pt>
                <c:pt idx="484">
                  <c:v>8.9517783210590396E-2</c:v>
                </c:pt>
                <c:pt idx="485">
                  <c:v>8.98662870814846E-2</c:v>
                </c:pt>
                <c:pt idx="486">
                  <c:v>8.9980416027099996E-2</c:v>
                </c:pt>
                <c:pt idx="487">
                  <c:v>9.0194121161248406E-2</c:v>
                </c:pt>
                <c:pt idx="488">
                  <c:v>9.0201025904465507E-2</c:v>
                </c:pt>
                <c:pt idx="489">
                  <c:v>8.9727026148975902E-2</c:v>
                </c:pt>
                <c:pt idx="490">
                  <c:v>9.0102728877223107E-2</c:v>
                </c:pt>
                <c:pt idx="491">
                  <c:v>9.0232361893854904E-2</c:v>
                </c:pt>
                <c:pt idx="492">
                  <c:v>9.0260298129531097E-2</c:v>
                </c:pt>
                <c:pt idx="493">
                  <c:v>9.0361990268592901E-2</c:v>
                </c:pt>
                <c:pt idx="494">
                  <c:v>9.04016091486428E-2</c:v>
                </c:pt>
                <c:pt idx="495">
                  <c:v>9.0895364638381396E-2</c:v>
                </c:pt>
                <c:pt idx="496">
                  <c:v>9.1132893325882397E-2</c:v>
                </c:pt>
                <c:pt idx="497">
                  <c:v>9.1282229596426095E-2</c:v>
                </c:pt>
                <c:pt idx="498">
                  <c:v>9.1618877574180302E-2</c:v>
                </c:pt>
                <c:pt idx="499">
                  <c:v>9.1599757612482902E-2</c:v>
                </c:pt>
                <c:pt idx="500">
                  <c:v>9.1525140767047597E-2</c:v>
                </c:pt>
                <c:pt idx="501">
                  <c:v>9.1400794194166704E-2</c:v>
                </c:pt>
                <c:pt idx="502">
                  <c:v>9.1376944190301901E-2</c:v>
                </c:pt>
                <c:pt idx="503">
                  <c:v>9.1358816389162503E-2</c:v>
                </c:pt>
                <c:pt idx="504">
                  <c:v>9.1756020390226803E-2</c:v>
                </c:pt>
                <c:pt idx="505">
                  <c:v>9.1512768333919803E-2</c:v>
                </c:pt>
                <c:pt idx="506">
                  <c:v>9.1549026359080299E-2</c:v>
                </c:pt>
                <c:pt idx="507">
                  <c:v>9.1321823680281702E-2</c:v>
                </c:pt>
                <c:pt idx="508">
                  <c:v>9.1388669826272695E-2</c:v>
                </c:pt>
                <c:pt idx="509">
                  <c:v>9.1111553297006098E-2</c:v>
                </c:pt>
                <c:pt idx="510">
                  <c:v>9.1224469478246903E-2</c:v>
                </c:pt>
                <c:pt idx="511">
                  <c:v>9.1418767807358803E-2</c:v>
                </c:pt>
                <c:pt idx="512">
                  <c:v>9.1882241157359199E-2</c:v>
                </c:pt>
                <c:pt idx="513">
                  <c:v>9.2399084429950498E-2</c:v>
                </c:pt>
                <c:pt idx="514">
                  <c:v>9.2690544171342398E-2</c:v>
                </c:pt>
                <c:pt idx="515">
                  <c:v>9.2825775400249805E-2</c:v>
                </c:pt>
                <c:pt idx="516">
                  <c:v>9.3226115259429504E-2</c:v>
                </c:pt>
                <c:pt idx="517">
                  <c:v>9.3005781233227502E-2</c:v>
                </c:pt>
                <c:pt idx="518">
                  <c:v>9.2994501274844099E-2</c:v>
                </c:pt>
                <c:pt idx="519">
                  <c:v>9.2842271850776301E-2</c:v>
                </c:pt>
                <c:pt idx="520">
                  <c:v>9.2903899935462095E-2</c:v>
                </c:pt>
                <c:pt idx="521">
                  <c:v>9.3119555029731196E-2</c:v>
                </c:pt>
                <c:pt idx="522">
                  <c:v>9.3272089039780598E-2</c:v>
                </c:pt>
                <c:pt idx="523">
                  <c:v>9.3562713218797E-2</c:v>
                </c:pt>
                <c:pt idx="524">
                  <c:v>9.3727447216890594E-2</c:v>
                </c:pt>
                <c:pt idx="525">
                  <c:v>9.3977584594391497E-2</c:v>
                </c:pt>
                <c:pt idx="526">
                  <c:v>9.4157685762904106E-2</c:v>
                </c:pt>
                <c:pt idx="527">
                  <c:v>9.4343957238907705E-2</c:v>
                </c:pt>
                <c:pt idx="528">
                  <c:v>9.4426640764223996E-2</c:v>
                </c:pt>
                <c:pt idx="529">
                  <c:v>9.4593664701699706E-2</c:v>
                </c:pt>
                <c:pt idx="530">
                  <c:v>9.4758356657489606E-2</c:v>
                </c:pt>
                <c:pt idx="531">
                  <c:v>9.4654873184544699E-2</c:v>
                </c:pt>
                <c:pt idx="532">
                  <c:v>9.4783526606368504E-2</c:v>
                </c:pt>
                <c:pt idx="533">
                  <c:v>9.4836550211380405E-2</c:v>
                </c:pt>
                <c:pt idx="534">
                  <c:v>9.48135220245096E-2</c:v>
                </c:pt>
                <c:pt idx="535">
                  <c:v>9.4642843606206895E-2</c:v>
                </c:pt>
                <c:pt idx="536">
                  <c:v>9.5018890209647197E-2</c:v>
                </c:pt>
                <c:pt idx="537">
                  <c:v>9.5012271096847303E-2</c:v>
                </c:pt>
                <c:pt idx="538">
                  <c:v>9.5146803532342103E-2</c:v>
                </c:pt>
                <c:pt idx="539">
                  <c:v>9.5235222705645495E-2</c:v>
                </c:pt>
                <c:pt idx="540">
                  <c:v>9.5402740427711602E-2</c:v>
                </c:pt>
                <c:pt idx="541">
                  <c:v>9.5419273339749699E-2</c:v>
                </c:pt>
                <c:pt idx="542">
                  <c:v>9.5533554677523502E-2</c:v>
                </c:pt>
                <c:pt idx="543">
                  <c:v>9.59030332087287E-2</c:v>
                </c:pt>
                <c:pt idx="544">
                  <c:v>9.5740064639693603E-2</c:v>
                </c:pt>
                <c:pt idx="545">
                  <c:v>9.5863608868709302E-2</c:v>
                </c:pt>
                <c:pt idx="546">
                  <c:v>9.5820735467151197E-2</c:v>
                </c:pt>
                <c:pt idx="547">
                  <c:v>9.5859545799312898E-2</c:v>
                </c:pt>
                <c:pt idx="548">
                  <c:v>9.5596268906313897E-2</c:v>
                </c:pt>
                <c:pt idx="549">
                  <c:v>9.5373210823819499E-2</c:v>
                </c:pt>
                <c:pt idx="550">
                  <c:v>9.5461079086584702E-2</c:v>
                </c:pt>
                <c:pt idx="551">
                  <c:v>9.5504162812210899E-2</c:v>
                </c:pt>
                <c:pt idx="552">
                  <c:v>9.5604200824212393E-2</c:v>
                </c:pt>
                <c:pt idx="553">
                  <c:v>9.5640192459308701E-2</c:v>
                </c:pt>
                <c:pt idx="554">
                  <c:v>9.5840349419472504E-2</c:v>
                </c:pt>
                <c:pt idx="555">
                  <c:v>9.6005992113321406E-2</c:v>
                </c:pt>
                <c:pt idx="556">
                  <c:v>9.5828255091701994E-2</c:v>
                </c:pt>
                <c:pt idx="557">
                  <c:v>9.5840151454002501E-2</c:v>
                </c:pt>
                <c:pt idx="558">
                  <c:v>9.6200342892311302E-2</c:v>
                </c:pt>
                <c:pt idx="559">
                  <c:v>9.6231799224409095E-2</c:v>
                </c:pt>
                <c:pt idx="560">
                  <c:v>9.6106762554174205E-2</c:v>
                </c:pt>
                <c:pt idx="561">
                  <c:v>9.6375768294732794E-2</c:v>
                </c:pt>
                <c:pt idx="562">
                  <c:v>9.6695101394493596E-2</c:v>
                </c:pt>
                <c:pt idx="563">
                  <c:v>9.6873405728445494E-2</c:v>
                </c:pt>
                <c:pt idx="564">
                  <c:v>9.7040335254059695E-2</c:v>
                </c:pt>
                <c:pt idx="565">
                  <c:v>9.7145474639367096E-2</c:v>
                </c:pt>
                <c:pt idx="566">
                  <c:v>9.7027388109552498E-2</c:v>
                </c:pt>
                <c:pt idx="567">
                  <c:v>9.7059549208284399E-2</c:v>
                </c:pt>
                <c:pt idx="568">
                  <c:v>9.71684572223913E-2</c:v>
                </c:pt>
                <c:pt idx="569">
                  <c:v>9.7183680271270903E-2</c:v>
                </c:pt>
                <c:pt idx="570">
                  <c:v>9.72359114100185E-2</c:v>
                </c:pt>
                <c:pt idx="571">
                  <c:v>9.7261683868723206E-2</c:v>
                </c:pt>
                <c:pt idx="572">
                  <c:v>9.7506030292713694E-2</c:v>
                </c:pt>
                <c:pt idx="573">
                  <c:v>9.7723241756252993E-2</c:v>
                </c:pt>
                <c:pt idx="574">
                  <c:v>9.7900226396533896E-2</c:v>
                </c:pt>
                <c:pt idx="575">
                  <c:v>9.7940007228044801E-2</c:v>
                </c:pt>
                <c:pt idx="576">
                  <c:v>9.7871571567954299E-2</c:v>
                </c:pt>
                <c:pt idx="577">
                  <c:v>9.7939672690719501E-2</c:v>
                </c:pt>
                <c:pt idx="578">
                  <c:v>9.7909536248453305E-2</c:v>
                </c:pt>
                <c:pt idx="579">
                  <c:v>9.7916440192774595E-2</c:v>
                </c:pt>
                <c:pt idx="580">
                  <c:v>9.7951423408779201E-2</c:v>
                </c:pt>
                <c:pt idx="581">
                  <c:v>9.7957582230747395E-2</c:v>
                </c:pt>
                <c:pt idx="582">
                  <c:v>9.7969014924938605E-2</c:v>
                </c:pt>
                <c:pt idx="583">
                  <c:v>9.79207069013283E-2</c:v>
                </c:pt>
                <c:pt idx="584">
                  <c:v>9.7864091873308398E-2</c:v>
                </c:pt>
                <c:pt idx="585">
                  <c:v>9.8006400657682305E-2</c:v>
                </c:pt>
                <c:pt idx="586">
                  <c:v>9.8175993386038399E-2</c:v>
                </c:pt>
                <c:pt idx="587">
                  <c:v>9.8357249914671999E-2</c:v>
                </c:pt>
                <c:pt idx="588">
                  <c:v>9.8689317489699599E-2</c:v>
                </c:pt>
                <c:pt idx="589">
                  <c:v>9.8990808478709502E-2</c:v>
                </c:pt>
                <c:pt idx="590">
                  <c:v>9.9109846053952802E-2</c:v>
                </c:pt>
                <c:pt idx="591">
                  <c:v>9.9085493112738607E-2</c:v>
                </c:pt>
                <c:pt idx="592">
                  <c:v>9.9732899072375994E-2</c:v>
                </c:pt>
                <c:pt idx="593">
                  <c:v>9.9859481915933496E-2</c:v>
                </c:pt>
                <c:pt idx="594">
                  <c:v>0.100124792331779</c:v>
                </c:pt>
                <c:pt idx="595">
                  <c:v>0.100045245051802</c:v>
                </c:pt>
                <c:pt idx="596">
                  <c:v>0.100281162136832</c:v>
                </c:pt>
                <c:pt idx="597">
                  <c:v>9.9979996307010502E-2</c:v>
                </c:pt>
                <c:pt idx="598">
                  <c:v>9.9915365084250196E-2</c:v>
                </c:pt>
                <c:pt idx="599">
                  <c:v>9.9809541434376606E-2</c:v>
                </c:pt>
                <c:pt idx="600">
                  <c:v>9.9695462780926003E-2</c:v>
                </c:pt>
                <c:pt idx="601">
                  <c:v>9.9749334773051507E-2</c:v>
                </c:pt>
                <c:pt idx="602">
                  <c:v>9.9737310397424006E-2</c:v>
                </c:pt>
                <c:pt idx="603">
                  <c:v>9.9806246251787606E-2</c:v>
                </c:pt>
                <c:pt idx="604">
                  <c:v>9.96109604987057E-2</c:v>
                </c:pt>
                <c:pt idx="605">
                  <c:v>9.9888084871527505E-2</c:v>
                </c:pt>
                <c:pt idx="606">
                  <c:v>0.10010353157713101</c:v>
                </c:pt>
                <c:pt idx="607">
                  <c:v>0.100396615344488</c:v>
                </c:pt>
                <c:pt idx="608">
                  <c:v>0.10078590286731701</c:v>
                </c:pt>
                <c:pt idx="609">
                  <c:v>0.10054620529045399</c:v>
                </c:pt>
                <c:pt idx="610">
                  <c:v>0.100479054746927</c:v>
                </c:pt>
                <c:pt idx="611">
                  <c:v>0.10064629622547699</c:v>
                </c:pt>
                <c:pt idx="612">
                  <c:v>0.100515995872033</c:v>
                </c:pt>
                <c:pt idx="613">
                  <c:v>0.10074589832268301</c:v>
                </c:pt>
                <c:pt idx="614">
                  <c:v>0.100971835816914</c:v>
                </c:pt>
                <c:pt idx="615">
                  <c:v>0.101021160762487</c:v>
                </c:pt>
                <c:pt idx="616">
                  <c:v>0.100973263738518</c:v>
                </c:pt>
                <c:pt idx="617">
                  <c:v>0.10117115203738</c:v>
                </c:pt>
                <c:pt idx="618">
                  <c:v>0.101347561807461</c:v>
                </c:pt>
                <c:pt idx="619">
                  <c:v>0.10143566755512499</c:v>
                </c:pt>
                <c:pt idx="620">
                  <c:v>0.10141739426238799</c:v>
                </c:pt>
                <c:pt idx="621">
                  <c:v>0.10163209227889</c:v>
                </c:pt>
                <c:pt idx="622">
                  <c:v>0.101890946377948</c:v>
                </c:pt>
                <c:pt idx="623">
                  <c:v>0.101951395790044</c:v>
                </c:pt>
                <c:pt idx="624">
                  <c:v>0.102066252214914</c:v>
                </c:pt>
                <c:pt idx="625">
                  <c:v>0.10222315499123</c:v>
                </c:pt>
                <c:pt idx="626">
                  <c:v>0.10252362390297599</c:v>
                </c:pt>
                <c:pt idx="627">
                  <c:v>0.102427609100357</c:v>
                </c:pt>
                <c:pt idx="628">
                  <c:v>0.102380792302578</c:v>
                </c:pt>
                <c:pt idx="629">
                  <c:v>0.10235832505916299</c:v>
                </c:pt>
                <c:pt idx="630">
                  <c:v>0.102444989598169</c:v>
                </c:pt>
                <c:pt idx="631">
                  <c:v>0.102859356030418</c:v>
                </c:pt>
                <c:pt idx="632">
                  <c:v>0.103167636250019</c:v>
                </c:pt>
                <c:pt idx="633">
                  <c:v>0.103151202774663</c:v>
                </c:pt>
                <c:pt idx="634">
                  <c:v>0.10323322209862799</c:v>
                </c:pt>
                <c:pt idx="635">
                  <c:v>0.103513889711544</c:v>
                </c:pt>
                <c:pt idx="636">
                  <c:v>0.103710603943487</c:v>
                </c:pt>
                <c:pt idx="637">
                  <c:v>0.103865251104832</c:v>
                </c:pt>
                <c:pt idx="638">
                  <c:v>0.10400790082693399</c:v>
                </c:pt>
                <c:pt idx="639">
                  <c:v>0.104095374765427</c:v>
                </c:pt>
                <c:pt idx="640">
                  <c:v>0.104332618088827</c:v>
                </c:pt>
                <c:pt idx="641">
                  <c:v>0.10455295887295001</c:v>
                </c:pt>
                <c:pt idx="642">
                  <c:v>0.10460735593767</c:v>
                </c:pt>
                <c:pt idx="643">
                  <c:v>0.10470154278521</c:v>
                </c:pt>
                <c:pt idx="644">
                  <c:v>0.10464181286549699</c:v>
                </c:pt>
                <c:pt idx="645">
                  <c:v>0.10493516349599</c:v>
                </c:pt>
                <c:pt idx="646">
                  <c:v>0.10499522980678901</c:v>
                </c:pt>
                <c:pt idx="647">
                  <c:v>0.10506204738163701</c:v>
                </c:pt>
                <c:pt idx="648">
                  <c:v>0.105133816590204</c:v>
                </c:pt>
                <c:pt idx="649">
                  <c:v>0.10521845805416601</c:v>
                </c:pt>
                <c:pt idx="650">
                  <c:v>0.105310080890667</c:v>
                </c:pt>
                <c:pt idx="651">
                  <c:v>0.10529323264762901</c:v>
                </c:pt>
              </c:numCache>
            </c:numRef>
          </c:val>
          <c:smooth val="0"/>
          <c:extLst>
            <c:ext xmlns:c16="http://schemas.microsoft.com/office/drawing/2014/chart" uri="{C3380CC4-5D6E-409C-BE32-E72D297353CC}">
              <c16:uniqueId val="{00000003-51F5-48C5-94A1-574AF22EEE01}"/>
            </c:ext>
          </c:extLst>
        </c:ser>
        <c:ser>
          <c:idx val="5"/>
          <c:order val="4"/>
          <c:tx>
            <c:strRef>
              <c:f>'2.emp_trends'!$Q$14</c:f>
              <c:strCache>
                <c:ptCount val="1"/>
                <c:pt idx="0">
                  <c:v>Education &amp; health services</c:v>
                </c:pt>
              </c:strCache>
            </c:strRef>
          </c:tx>
          <c:spPr>
            <a:ln w="38100">
              <a:solidFill>
                <a:schemeClr val="accent6"/>
              </a:solidFill>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'2.emp_trends'!$Q$267:$Q$918</c:f>
              <c:numCache>
                <c:formatCode>0%</c:formatCode>
                <c:ptCount val="652"/>
                <c:pt idx="0">
                  <c:v>6.3216272985223101E-2</c:v>
                </c:pt>
                <c:pt idx="1">
                  <c:v>6.3306000403573495E-2</c:v>
                </c:pt>
                <c:pt idx="2">
                  <c:v>6.3131220390025306E-2</c:v>
                </c:pt>
                <c:pt idx="3">
                  <c:v>6.4055316354083097E-2</c:v>
                </c:pt>
                <c:pt idx="4">
                  <c:v>6.3536063737998597E-2</c:v>
                </c:pt>
                <c:pt idx="5">
                  <c:v>6.3701768266877706E-2</c:v>
                </c:pt>
                <c:pt idx="6">
                  <c:v>6.38074543311727E-2</c:v>
                </c:pt>
                <c:pt idx="7">
                  <c:v>6.3809400969210103E-2</c:v>
                </c:pt>
                <c:pt idx="8">
                  <c:v>6.3841557866784707E-2</c:v>
                </c:pt>
                <c:pt idx="9">
                  <c:v>6.4051418439716304E-2</c:v>
                </c:pt>
                <c:pt idx="10">
                  <c:v>6.4100663429821E-2</c:v>
                </c:pt>
                <c:pt idx="11">
                  <c:v>6.4267639178326896E-2</c:v>
                </c:pt>
                <c:pt idx="12">
                  <c:v>6.4415177989307598E-2</c:v>
                </c:pt>
                <c:pt idx="13">
                  <c:v>6.4325192322055399E-2</c:v>
                </c:pt>
                <c:pt idx="14">
                  <c:v>6.4533561924639396E-2</c:v>
                </c:pt>
                <c:pt idx="15">
                  <c:v>6.4222578599932897E-2</c:v>
                </c:pt>
                <c:pt idx="16">
                  <c:v>6.4107093055684697E-2</c:v>
                </c:pt>
                <c:pt idx="17">
                  <c:v>6.4082850102821595E-2</c:v>
                </c:pt>
                <c:pt idx="18">
                  <c:v>6.4076270716700898E-2</c:v>
                </c:pt>
                <c:pt idx="19">
                  <c:v>6.3943423330509397E-2</c:v>
                </c:pt>
                <c:pt idx="20">
                  <c:v>6.3892770464072907E-2</c:v>
                </c:pt>
                <c:pt idx="21">
                  <c:v>6.3845787021752698E-2</c:v>
                </c:pt>
                <c:pt idx="22">
                  <c:v>6.3880313464735203E-2</c:v>
                </c:pt>
                <c:pt idx="23">
                  <c:v>6.38953181097483E-2</c:v>
                </c:pt>
                <c:pt idx="24">
                  <c:v>6.3890255233098298E-2</c:v>
                </c:pt>
                <c:pt idx="25">
                  <c:v>6.3819377752006801E-2</c:v>
                </c:pt>
                <c:pt idx="26">
                  <c:v>6.3843259280700504E-2</c:v>
                </c:pt>
                <c:pt idx="27">
                  <c:v>6.4044458832416107E-2</c:v>
                </c:pt>
                <c:pt idx="28">
                  <c:v>6.3835907023567701E-2</c:v>
                </c:pt>
                <c:pt idx="29">
                  <c:v>6.3888289842570598E-2</c:v>
                </c:pt>
                <c:pt idx="30">
                  <c:v>6.3843145696552195E-2</c:v>
                </c:pt>
                <c:pt idx="31">
                  <c:v>6.3863318886779596E-2</c:v>
                </c:pt>
                <c:pt idx="32">
                  <c:v>6.38833806742055E-2</c:v>
                </c:pt>
                <c:pt idx="33">
                  <c:v>6.3863956745953895E-2</c:v>
                </c:pt>
                <c:pt idx="34">
                  <c:v>6.4007421150278299E-2</c:v>
                </c:pt>
                <c:pt idx="35">
                  <c:v>6.4092953523238405E-2</c:v>
                </c:pt>
                <c:pt idx="36">
                  <c:v>6.4081545370304402E-2</c:v>
                </c:pt>
                <c:pt idx="37">
                  <c:v>6.4040547750311205E-2</c:v>
                </c:pt>
                <c:pt idx="38">
                  <c:v>6.4149000390611097E-2</c:v>
                </c:pt>
                <c:pt idx="39">
                  <c:v>6.4298338635560295E-2</c:v>
                </c:pt>
                <c:pt idx="40">
                  <c:v>6.39218595450049E-2</c:v>
                </c:pt>
                <c:pt idx="41">
                  <c:v>6.4015672985280103E-2</c:v>
                </c:pt>
                <c:pt idx="42">
                  <c:v>6.3950417297601897E-2</c:v>
                </c:pt>
                <c:pt idx="43">
                  <c:v>6.4048497627833406E-2</c:v>
                </c:pt>
                <c:pt idx="44">
                  <c:v>6.4071342221910799E-2</c:v>
                </c:pt>
                <c:pt idx="45">
                  <c:v>6.4084211996369003E-2</c:v>
                </c:pt>
                <c:pt idx="46">
                  <c:v>6.4238931097720706E-2</c:v>
                </c:pt>
                <c:pt idx="47">
                  <c:v>6.4330543933054402E-2</c:v>
                </c:pt>
                <c:pt idx="48">
                  <c:v>6.4484144241306704E-2</c:v>
                </c:pt>
                <c:pt idx="49">
                  <c:v>6.4483731883430595E-2</c:v>
                </c:pt>
                <c:pt idx="50">
                  <c:v>6.4769076652043303E-2</c:v>
                </c:pt>
                <c:pt idx="51">
                  <c:v>6.4155243258174802E-2</c:v>
                </c:pt>
                <c:pt idx="52">
                  <c:v>6.4435607429978101E-2</c:v>
                </c:pt>
                <c:pt idx="53">
                  <c:v>6.4615860256608398E-2</c:v>
                </c:pt>
                <c:pt idx="54">
                  <c:v>6.46945029359903E-2</c:v>
                </c:pt>
                <c:pt idx="55">
                  <c:v>6.4723042017093405E-2</c:v>
                </c:pt>
                <c:pt idx="56">
                  <c:v>6.4563774340865507E-2</c:v>
                </c:pt>
                <c:pt idx="57">
                  <c:v>6.4904582100214298E-2</c:v>
                </c:pt>
                <c:pt idx="58">
                  <c:v>6.4660486009085305E-2</c:v>
                </c:pt>
                <c:pt idx="59">
                  <c:v>6.4707763248683103E-2</c:v>
                </c:pt>
                <c:pt idx="60">
                  <c:v>6.4833929140862306E-2</c:v>
                </c:pt>
                <c:pt idx="61">
                  <c:v>6.4916387959866206E-2</c:v>
                </c:pt>
                <c:pt idx="62">
                  <c:v>6.4780094328616894E-2</c:v>
                </c:pt>
                <c:pt idx="63">
                  <c:v>6.5135498431769495E-2</c:v>
                </c:pt>
                <c:pt idx="64">
                  <c:v>6.5033392845334895E-2</c:v>
                </c:pt>
                <c:pt idx="65">
                  <c:v>6.5018948755972999E-2</c:v>
                </c:pt>
                <c:pt idx="66">
                  <c:v>6.4957433197185194E-2</c:v>
                </c:pt>
                <c:pt idx="67">
                  <c:v>6.4823283465081302E-2</c:v>
                </c:pt>
                <c:pt idx="68">
                  <c:v>6.4807285737518303E-2</c:v>
                </c:pt>
                <c:pt idx="69">
                  <c:v>6.4778508700865198E-2</c:v>
                </c:pt>
                <c:pt idx="70">
                  <c:v>6.4761198122489802E-2</c:v>
                </c:pt>
                <c:pt idx="71">
                  <c:v>6.4793568780988797E-2</c:v>
                </c:pt>
                <c:pt idx="72">
                  <c:v>6.4754989764585505E-2</c:v>
                </c:pt>
                <c:pt idx="73">
                  <c:v>6.4653799605070394E-2</c:v>
                </c:pt>
                <c:pt idx="74">
                  <c:v>6.4501835675401895E-2</c:v>
                </c:pt>
                <c:pt idx="75">
                  <c:v>6.4490194842045503E-2</c:v>
                </c:pt>
                <c:pt idx="76">
                  <c:v>6.4510053209022006E-2</c:v>
                </c:pt>
                <c:pt idx="77">
                  <c:v>6.4404929028232694E-2</c:v>
                </c:pt>
                <c:pt idx="78">
                  <c:v>6.4431346324318406E-2</c:v>
                </c:pt>
                <c:pt idx="79">
                  <c:v>6.4427116436975795E-2</c:v>
                </c:pt>
                <c:pt idx="80">
                  <c:v>6.4398861456593001E-2</c:v>
                </c:pt>
                <c:pt idx="81">
                  <c:v>6.4344527708391205E-2</c:v>
                </c:pt>
                <c:pt idx="82">
                  <c:v>6.4304280287300605E-2</c:v>
                </c:pt>
                <c:pt idx="83">
                  <c:v>6.4340490797546002E-2</c:v>
                </c:pt>
                <c:pt idx="84">
                  <c:v>6.42285993853869E-2</c:v>
                </c:pt>
                <c:pt idx="85">
                  <c:v>6.4330256159442406E-2</c:v>
                </c:pt>
                <c:pt idx="86">
                  <c:v>6.4565847703342005E-2</c:v>
                </c:pt>
                <c:pt idx="87">
                  <c:v>6.4291933340461599E-2</c:v>
                </c:pt>
                <c:pt idx="88">
                  <c:v>6.4691628948932503E-2</c:v>
                </c:pt>
                <c:pt idx="89">
                  <c:v>6.4775665399239499E-2</c:v>
                </c:pt>
                <c:pt idx="90">
                  <c:v>6.4868638729946707E-2</c:v>
                </c:pt>
                <c:pt idx="91">
                  <c:v>6.4754618850352302E-2</c:v>
                </c:pt>
                <c:pt idx="92">
                  <c:v>6.5080708542409799E-2</c:v>
                </c:pt>
                <c:pt idx="93">
                  <c:v>6.50811627029068E-2</c:v>
                </c:pt>
                <c:pt idx="94">
                  <c:v>6.5049547996341994E-2</c:v>
                </c:pt>
                <c:pt idx="95">
                  <c:v>6.5186846038864002E-2</c:v>
                </c:pt>
                <c:pt idx="96">
                  <c:v>6.5010104034129199E-2</c:v>
                </c:pt>
                <c:pt idx="97">
                  <c:v>6.5134270624116697E-2</c:v>
                </c:pt>
                <c:pt idx="98">
                  <c:v>6.5205438739876706E-2</c:v>
                </c:pt>
                <c:pt idx="99">
                  <c:v>6.5309747613055996E-2</c:v>
                </c:pt>
                <c:pt idx="100">
                  <c:v>6.5392517700619296E-2</c:v>
                </c:pt>
                <c:pt idx="101">
                  <c:v>6.5371701225259204E-2</c:v>
                </c:pt>
                <c:pt idx="102">
                  <c:v>6.54238532110092E-2</c:v>
                </c:pt>
                <c:pt idx="103">
                  <c:v>6.5595363540568996E-2</c:v>
                </c:pt>
                <c:pt idx="104">
                  <c:v>6.5662096456261795E-2</c:v>
                </c:pt>
                <c:pt idx="105">
                  <c:v>6.5774155995343406E-2</c:v>
                </c:pt>
                <c:pt idx="106">
                  <c:v>6.5796912372254795E-2</c:v>
                </c:pt>
                <c:pt idx="107">
                  <c:v>6.5765531583051706E-2</c:v>
                </c:pt>
                <c:pt idx="108">
                  <c:v>6.5828508885624595E-2</c:v>
                </c:pt>
                <c:pt idx="109">
                  <c:v>6.5868005738880894E-2</c:v>
                </c:pt>
                <c:pt idx="110">
                  <c:v>6.5989557256276393E-2</c:v>
                </c:pt>
                <c:pt idx="111">
                  <c:v>6.6017810252311904E-2</c:v>
                </c:pt>
                <c:pt idx="112">
                  <c:v>6.6147195995904906E-2</c:v>
                </c:pt>
                <c:pt idx="113">
                  <c:v>6.6127753553428897E-2</c:v>
                </c:pt>
                <c:pt idx="114">
                  <c:v>6.6238742241513396E-2</c:v>
                </c:pt>
                <c:pt idx="115">
                  <c:v>6.6205672760048406E-2</c:v>
                </c:pt>
                <c:pt idx="116">
                  <c:v>6.63169620824344E-2</c:v>
                </c:pt>
                <c:pt idx="117">
                  <c:v>6.6493250843644602E-2</c:v>
                </c:pt>
                <c:pt idx="118">
                  <c:v>6.6735127379126999E-2</c:v>
                </c:pt>
                <c:pt idx="119">
                  <c:v>6.6661987647389107E-2</c:v>
                </c:pt>
                <c:pt idx="120">
                  <c:v>6.6820276497695896E-2</c:v>
                </c:pt>
                <c:pt idx="121">
                  <c:v>6.6938741164591004E-2</c:v>
                </c:pt>
                <c:pt idx="122">
                  <c:v>6.70520069417231E-2</c:v>
                </c:pt>
                <c:pt idx="123">
                  <c:v>6.6995571004092605E-2</c:v>
                </c:pt>
                <c:pt idx="124">
                  <c:v>6.7277814490389901E-2</c:v>
                </c:pt>
                <c:pt idx="125">
                  <c:v>6.7324613890101206E-2</c:v>
                </c:pt>
                <c:pt idx="126">
                  <c:v>6.7344095252839395E-2</c:v>
                </c:pt>
                <c:pt idx="127">
                  <c:v>6.7429828147688706E-2</c:v>
                </c:pt>
                <c:pt idx="128">
                  <c:v>6.7612899588431002E-2</c:v>
                </c:pt>
                <c:pt idx="129">
                  <c:v>6.8236929054580994E-2</c:v>
                </c:pt>
                <c:pt idx="130">
                  <c:v>6.8229913789430302E-2</c:v>
                </c:pt>
                <c:pt idx="131">
                  <c:v>6.8159344540189307E-2</c:v>
                </c:pt>
                <c:pt idx="132">
                  <c:v>6.8424914627606997E-2</c:v>
                </c:pt>
                <c:pt idx="133">
                  <c:v>6.8497020026551406E-2</c:v>
                </c:pt>
                <c:pt idx="134">
                  <c:v>6.8671587236624906E-2</c:v>
                </c:pt>
                <c:pt idx="135">
                  <c:v>6.8710671903374307E-2</c:v>
                </c:pt>
                <c:pt idx="136">
                  <c:v>6.8690611534520801E-2</c:v>
                </c:pt>
                <c:pt idx="137">
                  <c:v>6.8825172273448101E-2</c:v>
                </c:pt>
                <c:pt idx="138">
                  <c:v>6.9017738203744003E-2</c:v>
                </c:pt>
                <c:pt idx="139">
                  <c:v>6.9146700294241303E-2</c:v>
                </c:pt>
                <c:pt idx="140">
                  <c:v>6.9075778097379095E-2</c:v>
                </c:pt>
                <c:pt idx="141">
                  <c:v>6.91633399402585E-2</c:v>
                </c:pt>
                <c:pt idx="142">
                  <c:v>6.9120062355593898E-2</c:v>
                </c:pt>
                <c:pt idx="143">
                  <c:v>6.9229489099683794E-2</c:v>
                </c:pt>
                <c:pt idx="144">
                  <c:v>6.9252536406929396E-2</c:v>
                </c:pt>
                <c:pt idx="145">
                  <c:v>6.9371799812806306E-2</c:v>
                </c:pt>
                <c:pt idx="146">
                  <c:v>6.9326204674755004E-2</c:v>
                </c:pt>
                <c:pt idx="147">
                  <c:v>6.93519948607903E-2</c:v>
                </c:pt>
                <c:pt idx="148">
                  <c:v>6.9255584139817902E-2</c:v>
                </c:pt>
                <c:pt idx="149">
                  <c:v>6.9332971800433907E-2</c:v>
                </c:pt>
                <c:pt idx="150">
                  <c:v>6.9503988712215803E-2</c:v>
                </c:pt>
                <c:pt idx="151">
                  <c:v>6.9397609862688503E-2</c:v>
                </c:pt>
                <c:pt idx="152">
                  <c:v>6.9267333665486194E-2</c:v>
                </c:pt>
                <c:pt idx="153">
                  <c:v>6.9395899454956902E-2</c:v>
                </c:pt>
                <c:pt idx="154">
                  <c:v>6.9577280670161501E-2</c:v>
                </c:pt>
                <c:pt idx="155">
                  <c:v>6.9616048890660295E-2</c:v>
                </c:pt>
                <c:pt idx="156">
                  <c:v>6.95970695970696E-2</c:v>
                </c:pt>
                <c:pt idx="157">
                  <c:v>6.9484457423997295E-2</c:v>
                </c:pt>
                <c:pt idx="158">
                  <c:v>6.9515632168840505E-2</c:v>
                </c:pt>
                <c:pt idx="159">
                  <c:v>6.9491857955660194E-2</c:v>
                </c:pt>
                <c:pt idx="160">
                  <c:v>6.9488296845236594E-2</c:v>
                </c:pt>
                <c:pt idx="161">
                  <c:v>6.9374536657692498E-2</c:v>
                </c:pt>
                <c:pt idx="162">
                  <c:v>6.9313882279517902E-2</c:v>
                </c:pt>
                <c:pt idx="163">
                  <c:v>6.9292175310369894E-2</c:v>
                </c:pt>
                <c:pt idx="164">
                  <c:v>6.9400590092654896E-2</c:v>
                </c:pt>
                <c:pt idx="165">
                  <c:v>6.9427621575651396E-2</c:v>
                </c:pt>
                <c:pt idx="166">
                  <c:v>6.9552828832529001E-2</c:v>
                </c:pt>
                <c:pt idx="167">
                  <c:v>6.9327865701287905E-2</c:v>
                </c:pt>
                <c:pt idx="168">
                  <c:v>6.9266618867151505E-2</c:v>
                </c:pt>
                <c:pt idx="169">
                  <c:v>6.9197740690571705E-2</c:v>
                </c:pt>
                <c:pt idx="170">
                  <c:v>6.9301113722284702E-2</c:v>
                </c:pt>
                <c:pt idx="171">
                  <c:v>6.9429205684978706E-2</c:v>
                </c:pt>
                <c:pt idx="172">
                  <c:v>6.9576177320585103E-2</c:v>
                </c:pt>
                <c:pt idx="173">
                  <c:v>6.9629271519808703E-2</c:v>
                </c:pt>
                <c:pt idx="174">
                  <c:v>6.9841673555032693E-2</c:v>
                </c:pt>
                <c:pt idx="175">
                  <c:v>6.9881326396926902E-2</c:v>
                </c:pt>
                <c:pt idx="176">
                  <c:v>7.0041088397298099E-2</c:v>
                </c:pt>
                <c:pt idx="177">
                  <c:v>7.0330285263706799E-2</c:v>
                </c:pt>
                <c:pt idx="178">
                  <c:v>7.0456549239084607E-2</c:v>
                </c:pt>
                <c:pt idx="179">
                  <c:v>7.0605354314485502E-2</c:v>
                </c:pt>
                <c:pt idx="180">
                  <c:v>7.0843629118853294E-2</c:v>
                </c:pt>
                <c:pt idx="181">
                  <c:v>7.1295778676269794E-2</c:v>
                </c:pt>
                <c:pt idx="182">
                  <c:v>7.1599107620451699E-2</c:v>
                </c:pt>
                <c:pt idx="183">
                  <c:v>7.1565896339310195E-2</c:v>
                </c:pt>
                <c:pt idx="184">
                  <c:v>7.1806115657178704E-2</c:v>
                </c:pt>
                <c:pt idx="185">
                  <c:v>7.2190277051751198E-2</c:v>
                </c:pt>
                <c:pt idx="186">
                  <c:v>7.2320858679935901E-2</c:v>
                </c:pt>
                <c:pt idx="187">
                  <c:v>7.2386753936880294E-2</c:v>
                </c:pt>
                <c:pt idx="188">
                  <c:v>7.2251715654538404E-2</c:v>
                </c:pt>
                <c:pt idx="189">
                  <c:v>7.2251241374862996E-2</c:v>
                </c:pt>
                <c:pt idx="190">
                  <c:v>7.2270854788877403E-2</c:v>
                </c:pt>
                <c:pt idx="191">
                  <c:v>7.2303827321900105E-2</c:v>
                </c:pt>
                <c:pt idx="192">
                  <c:v>7.2363895753190896E-2</c:v>
                </c:pt>
                <c:pt idx="193">
                  <c:v>7.2547800601393098E-2</c:v>
                </c:pt>
                <c:pt idx="194">
                  <c:v>7.2562587762021E-2</c:v>
                </c:pt>
                <c:pt idx="195">
                  <c:v>7.2731170862129907E-2</c:v>
                </c:pt>
                <c:pt idx="196">
                  <c:v>7.2890267428225602E-2</c:v>
                </c:pt>
                <c:pt idx="197">
                  <c:v>7.2906168111267905E-2</c:v>
                </c:pt>
                <c:pt idx="198">
                  <c:v>7.2963153858725094E-2</c:v>
                </c:pt>
                <c:pt idx="199">
                  <c:v>7.3107999598514495E-2</c:v>
                </c:pt>
                <c:pt idx="200">
                  <c:v>7.3086166324538099E-2</c:v>
                </c:pt>
                <c:pt idx="201">
                  <c:v>7.3199424316375702E-2</c:v>
                </c:pt>
                <c:pt idx="202">
                  <c:v>7.3033637847875699E-2</c:v>
                </c:pt>
                <c:pt idx="203">
                  <c:v>7.3078261734287997E-2</c:v>
                </c:pt>
                <c:pt idx="204">
                  <c:v>7.3253854161502999E-2</c:v>
                </c:pt>
                <c:pt idx="205">
                  <c:v>7.32207240578851E-2</c:v>
                </c:pt>
                <c:pt idx="206">
                  <c:v>7.3337346881104798E-2</c:v>
                </c:pt>
                <c:pt idx="207">
                  <c:v>7.3315469417220294E-2</c:v>
                </c:pt>
                <c:pt idx="208">
                  <c:v>7.3335038799351895E-2</c:v>
                </c:pt>
                <c:pt idx="209">
                  <c:v>7.3344001551740895E-2</c:v>
                </c:pt>
                <c:pt idx="210">
                  <c:v>7.3313535177941994E-2</c:v>
                </c:pt>
                <c:pt idx="211">
                  <c:v>7.3464621903363295E-2</c:v>
                </c:pt>
                <c:pt idx="212">
                  <c:v>7.3456878800938596E-2</c:v>
                </c:pt>
                <c:pt idx="213">
                  <c:v>7.3561352841492206E-2</c:v>
                </c:pt>
                <c:pt idx="214">
                  <c:v>7.3634063179404297E-2</c:v>
                </c:pt>
                <c:pt idx="215">
                  <c:v>7.3820017059994303E-2</c:v>
                </c:pt>
                <c:pt idx="216">
                  <c:v>7.3893256102606497E-2</c:v>
                </c:pt>
                <c:pt idx="217">
                  <c:v>7.3833403964778499E-2</c:v>
                </c:pt>
                <c:pt idx="218">
                  <c:v>7.3811446156726496E-2</c:v>
                </c:pt>
                <c:pt idx="219">
                  <c:v>7.3581467683344406E-2</c:v>
                </c:pt>
                <c:pt idx="220">
                  <c:v>7.3703314106046802E-2</c:v>
                </c:pt>
                <c:pt idx="221">
                  <c:v>7.3754183390645295E-2</c:v>
                </c:pt>
                <c:pt idx="222">
                  <c:v>7.3826042084742902E-2</c:v>
                </c:pt>
                <c:pt idx="223">
                  <c:v>7.3833175203758497E-2</c:v>
                </c:pt>
                <c:pt idx="224">
                  <c:v>7.3923166472642604E-2</c:v>
                </c:pt>
                <c:pt idx="225">
                  <c:v>7.3925006253268796E-2</c:v>
                </c:pt>
                <c:pt idx="226">
                  <c:v>7.3898926361281106E-2</c:v>
                </c:pt>
                <c:pt idx="227">
                  <c:v>7.3878181633642695E-2</c:v>
                </c:pt>
                <c:pt idx="228">
                  <c:v>7.3989415606350598E-2</c:v>
                </c:pt>
                <c:pt idx="229">
                  <c:v>7.4022503200305401E-2</c:v>
                </c:pt>
                <c:pt idx="230">
                  <c:v>7.3983012963790798E-2</c:v>
                </c:pt>
                <c:pt idx="231">
                  <c:v>7.3967210181395196E-2</c:v>
                </c:pt>
                <c:pt idx="232">
                  <c:v>7.3737902462384902E-2</c:v>
                </c:pt>
                <c:pt idx="233">
                  <c:v>7.3499872376788095E-2</c:v>
                </c:pt>
                <c:pt idx="234">
                  <c:v>7.3247242697999204E-2</c:v>
                </c:pt>
                <c:pt idx="235">
                  <c:v>7.3280396912411297E-2</c:v>
                </c:pt>
                <c:pt idx="236">
                  <c:v>7.3501245502352597E-2</c:v>
                </c:pt>
                <c:pt idx="237">
                  <c:v>7.3760526955637604E-2</c:v>
                </c:pt>
                <c:pt idx="238">
                  <c:v>7.3893746687864303E-2</c:v>
                </c:pt>
                <c:pt idx="239">
                  <c:v>7.3913954539940194E-2</c:v>
                </c:pt>
                <c:pt idx="240">
                  <c:v>7.3930089645602506E-2</c:v>
                </c:pt>
                <c:pt idx="241">
                  <c:v>7.40630707950969E-2</c:v>
                </c:pt>
                <c:pt idx="242">
                  <c:v>7.41037870628833E-2</c:v>
                </c:pt>
                <c:pt idx="243">
                  <c:v>7.3835993395707206E-2</c:v>
                </c:pt>
                <c:pt idx="244">
                  <c:v>7.4099470244085905E-2</c:v>
                </c:pt>
                <c:pt idx="245">
                  <c:v>7.4284953218126698E-2</c:v>
                </c:pt>
                <c:pt idx="246">
                  <c:v>7.45015973374E-2</c:v>
                </c:pt>
                <c:pt idx="247">
                  <c:v>7.4408692853258199E-2</c:v>
                </c:pt>
                <c:pt idx="248">
                  <c:v>7.4459594280013294E-2</c:v>
                </c:pt>
                <c:pt idx="249">
                  <c:v>7.4372036998154506E-2</c:v>
                </c:pt>
                <c:pt idx="250">
                  <c:v>7.4326706924670499E-2</c:v>
                </c:pt>
                <c:pt idx="251">
                  <c:v>7.4387253554424201E-2</c:v>
                </c:pt>
                <c:pt idx="252">
                  <c:v>7.4475213374781704E-2</c:v>
                </c:pt>
                <c:pt idx="253">
                  <c:v>7.4650128972065202E-2</c:v>
                </c:pt>
                <c:pt idx="254">
                  <c:v>7.4673829623944796E-2</c:v>
                </c:pt>
                <c:pt idx="255">
                  <c:v>7.4855120887788507E-2</c:v>
                </c:pt>
                <c:pt idx="256">
                  <c:v>7.4945505131828294E-2</c:v>
                </c:pt>
                <c:pt idx="257">
                  <c:v>7.4893430976063005E-2</c:v>
                </c:pt>
                <c:pt idx="258">
                  <c:v>7.4856444182441501E-2</c:v>
                </c:pt>
                <c:pt idx="259">
                  <c:v>7.4995085512089596E-2</c:v>
                </c:pt>
                <c:pt idx="260">
                  <c:v>7.5099203095792502E-2</c:v>
                </c:pt>
                <c:pt idx="261">
                  <c:v>7.5147734734077501E-2</c:v>
                </c:pt>
                <c:pt idx="262">
                  <c:v>7.5155477070559695E-2</c:v>
                </c:pt>
                <c:pt idx="263">
                  <c:v>7.52863256796453E-2</c:v>
                </c:pt>
                <c:pt idx="264">
                  <c:v>7.5513156006050797E-2</c:v>
                </c:pt>
                <c:pt idx="265">
                  <c:v>7.5660873213930793E-2</c:v>
                </c:pt>
                <c:pt idx="266">
                  <c:v>7.5813871196036803E-2</c:v>
                </c:pt>
                <c:pt idx="267">
                  <c:v>7.60826160262668E-2</c:v>
                </c:pt>
                <c:pt idx="268">
                  <c:v>7.6320374665675303E-2</c:v>
                </c:pt>
                <c:pt idx="269">
                  <c:v>7.6582391168877398E-2</c:v>
                </c:pt>
                <c:pt idx="270">
                  <c:v>7.6930810303612499E-2</c:v>
                </c:pt>
                <c:pt idx="271">
                  <c:v>7.7078017993822995E-2</c:v>
                </c:pt>
                <c:pt idx="272">
                  <c:v>7.7200811813910697E-2</c:v>
                </c:pt>
                <c:pt idx="273">
                  <c:v>7.7407599037185304E-2</c:v>
                </c:pt>
                <c:pt idx="274">
                  <c:v>7.7514839552617107E-2</c:v>
                </c:pt>
                <c:pt idx="275">
                  <c:v>7.7673512149511598E-2</c:v>
                </c:pt>
                <c:pt idx="276">
                  <c:v>7.7758924859258602E-2</c:v>
                </c:pt>
                <c:pt idx="277">
                  <c:v>7.7903236689984001E-2</c:v>
                </c:pt>
                <c:pt idx="278">
                  <c:v>7.8112021551240293E-2</c:v>
                </c:pt>
                <c:pt idx="279">
                  <c:v>7.8172906922095706E-2</c:v>
                </c:pt>
                <c:pt idx="280">
                  <c:v>7.8210233927914097E-2</c:v>
                </c:pt>
                <c:pt idx="281">
                  <c:v>7.8291973073248797E-2</c:v>
                </c:pt>
                <c:pt idx="282">
                  <c:v>7.84166298098187E-2</c:v>
                </c:pt>
                <c:pt idx="283">
                  <c:v>7.9061820441130803E-2</c:v>
                </c:pt>
                <c:pt idx="284">
                  <c:v>7.8512170263131897E-2</c:v>
                </c:pt>
                <c:pt idx="285">
                  <c:v>7.8585633427303903E-2</c:v>
                </c:pt>
                <c:pt idx="286">
                  <c:v>7.8653764517638905E-2</c:v>
                </c:pt>
                <c:pt idx="287">
                  <c:v>7.8773027421470895E-2</c:v>
                </c:pt>
                <c:pt idx="288">
                  <c:v>7.8868710411878304E-2</c:v>
                </c:pt>
                <c:pt idx="289">
                  <c:v>7.8890868883783799E-2</c:v>
                </c:pt>
                <c:pt idx="290">
                  <c:v>7.8904836827965605E-2</c:v>
                </c:pt>
                <c:pt idx="291">
                  <c:v>7.8961958375980898E-2</c:v>
                </c:pt>
                <c:pt idx="292">
                  <c:v>7.8937300743889494E-2</c:v>
                </c:pt>
                <c:pt idx="293">
                  <c:v>7.9012267276326001E-2</c:v>
                </c:pt>
                <c:pt idx="294">
                  <c:v>7.9078403240779804E-2</c:v>
                </c:pt>
                <c:pt idx="295">
                  <c:v>7.9003304080644807E-2</c:v>
                </c:pt>
                <c:pt idx="296">
                  <c:v>7.9281339150864202E-2</c:v>
                </c:pt>
                <c:pt idx="297">
                  <c:v>7.95357105510823E-2</c:v>
                </c:pt>
                <c:pt idx="298">
                  <c:v>7.9954990154096198E-2</c:v>
                </c:pt>
                <c:pt idx="299">
                  <c:v>7.9931742745065398E-2</c:v>
                </c:pt>
                <c:pt idx="300">
                  <c:v>7.9980907515590505E-2</c:v>
                </c:pt>
                <c:pt idx="301">
                  <c:v>8.0209747453288696E-2</c:v>
                </c:pt>
                <c:pt idx="302">
                  <c:v>8.0377518251189994E-2</c:v>
                </c:pt>
                <c:pt idx="303">
                  <c:v>8.0503715001185097E-2</c:v>
                </c:pt>
                <c:pt idx="304">
                  <c:v>8.0688088950088901E-2</c:v>
                </c:pt>
                <c:pt idx="305">
                  <c:v>8.0792948829764302E-2</c:v>
                </c:pt>
                <c:pt idx="306">
                  <c:v>8.0738154000552995E-2</c:v>
                </c:pt>
                <c:pt idx="307">
                  <c:v>8.0629995298542603E-2</c:v>
                </c:pt>
                <c:pt idx="308">
                  <c:v>8.09322249987251E-2</c:v>
                </c:pt>
                <c:pt idx="309">
                  <c:v>8.09707532092067E-2</c:v>
                </c:pt>
                <c:pt idx="310">
                  <c:v>8.1073119197090704E-2</c:v>
                </c:pt>
                <c:pt idx="311">
                  <c:v>8.1179202709691797E-2</c:v>
                </c:pt>
                <c:pt idx="312">
                  <c:v>8.1289120262523495E-2</c:v>
                </c:pt>
                <c:pt idx="313">
                  <c:v>8.1423700691008793E-2</c:v>
                </c:pt>
                <c:pt idx="314">
                  <c:v>8.1568706726638698E-2</c:v>
                </c:pt>
                <c:pt idx="315">
                  <c:v>8.1646859425758195E-2</c:v>
                </c:pt>
                <c:pt idx="316">
                  <c:v>8.1834577678364495E-2</c:v>
                </c:pt>
                <c:pt idx="317">
                  <c:v>8.2073521254601295E-2</c:v>
                </c:pt>
                <c:pt idx="318">
                  <c:v>8.2102681129552699E-2</c:v>
                </c:pt>
                <c:pt idx="319">
                  <c:v>8.1767700603492394E-2</c:v>
                </c:pt>
                <c:pt idx="320">
                  <c:v>8.2364360477915399E-2</c:v>
                </c:pt>
                <c:pt idx="321">
                  <c:v>8.2421094686376303E-2</c:v>
                </c:pt>
                <c:pt idx="322">
                  <c:v>8.2477618487428406E-2</c:v>
                </c:pt>
                <c:pt idx="323">
                  <c:v>8.2528280486712902E-2</c:v>
                </c:pt>
                <c:pt idx="324">
                  <c:v>8.2625666696463193E-2</c:v>
                </c:pt>
                <c:pt idx="325">
                  <c:v>8.2772630431551295E-2</c:v>
                </c:pt>
                <c:pt idx="326">
                  <c:v>8.2727057055869704E-2</c:v>
                </c:pt>
                <c:pt idx="327">
                  <c:v>8.2747137987428804E-2</c:v>
                </c:pt>
                <c:pt idx="328">
                  <c:v>8.2681267694243499E-2</c:v>
                </c:pt>
                <c:pt idx="329">
                  <c:v>8.26889106967615E-2</c:v>
                </c:pt>
                <c:pt idx="330">
                  <c:v>8.2603890578696701E-2</c:v>
                </c:pt>
                <c:pt idx="331">
                  <c:v>8.1762971352691893E-2</c:v>
                </c:pt>
                <c:pt idx="332">
                  <c:v>8.2701712682423101E-2</c:v>
                </c:pt>
                <c:pt idx="333">
                  <c:v>8.2869553413872699E-2</c:v>
                </c:pt>
                <c:pt idx="334">
                  <c:v>8.30124794427783E-2</c:v>
                </c:pt>
                <c:pt idx="335">
                  <c:v>8.3143617842259598E-2</c:v>
                </c:pt>
                <c:pt idx="336">
                  <c:v>8.35019950268895E-2</c:v>
                </c:pt>
                <c:pt idx="337">
                  <c:v>8.3810730153246804E-2</c:v>
                </c:pt>
                <c:pt idx="338">
                  <c:v>8.3522352062936095E-2</c:v>
                </c:pt>
                <c:pt idx="339">
                  <c:v>8.3403353320856993E-2</c:v>
                </c:pt>
                <c:pt idx="340">
                  <c:v>8.3192804946599197E-2</c:v>
                </c:pt>
                <c:pt idx="341">
                  <c:v>8.2868102236906993E-2</c:v>
                </c:pt>
                <c:pt idx="342">
                  <c:v>8.2807496257555901E-2</c:v>
                </c:pt>
                <c:pt idx="343">
                  <c:v>8.1981640957698498E-2</c:v>
                </c:pt>
                <c:pt idx="344">
                  <c:v>8.3049552396494697E-2</c:v>
                </c:pt>
                <c:pt idx="345">
                  <c:v>8.3451734618026505E-2</c:v>
                </c:pt>
                <c:pt idx="346">
                  <c:v>8.3739776393787102E-2</c:v>
                </c:pt>
                <c:pt idx="347">
                  <c:v>8.4167399397601594E-2</c:v>
                </c:pt>
                <c:pt idx="348">
                  <c:v>8.4652134965661402E-2</c:v>
                </c:pt>
                <c:pt idx="349">
                  <c:v>8.4672239495094295E-2</c:v>
                </c:pt>
                <c:pt idx="350">
                  <c:v>8.4520391380704205E-2</c:v>
                </c:pt>
                <c:pt idx="351">
                  <c:v>8.4199198456286206E-2</c:v>
                </c:pt>
                <c:pt idx="352">
                  <c:v>8.3625243258270796E-2</c:v>
                </c:pt>
                <c:pt idx="353">
                  <c:v>8.2896710051283906E-2</c:v>
                </c:pt>
                <c:pt idx="354">
                  <c:v>8.2690207835952101E-2</c:v>
                </c:pt>
                <c:pt idx="355">
                  <c:v>8.1885029829348394E-2</c:v>
                </c:pt>
                <c:pt idx="356">
                  <c:v>8.3089558436764605E-2</c:v>
                </c:pt>
                <c:pt idx="357">
                  <c:v>8.4129208304141001E-2</c:v>
                </c:pt>
                <c:pt idx="358">
                  <c:v>8.4871221943302697E-2</c:v>
                </c:pt>
                <c:pt idx="359">
                  <c:v>8.51914119560125E-2</c:v>
                </c:pt>
                <c:pt idx="360">
                  <c:v>8.5086506141065901E-2</c:v>
                </c:pt>
                <c:pt idx="361">
                  <c:v>8.4956868192119395E-2</c:v>
                </c:pt>
                <c:pt idx="362">
                  <c:v>8.5045646483715903E-2</c:v>
                </c:pt>
                <c:pt idx="363">
                  <c:v>8.4685653854569304E-2</c:v>
                </c:pt>
                <c:pt idx="364">
                  <c:v>8.4142100183907206E-2</c:v>
                </c:pt>
                <c:pt idx="365">
                  <c:v>8.4332304779589098E-2</c:v>
                </c:pt>
                <c:pt idx="366">
                  <c:v>8.4619376690065806E-2</c:v>
                </c:pt>
                <c:pt idx="367">
                  <c:v>8.4770966947351201E-2</c:v>
                </c:pt>
                <c:pt idx="368">
                  <c:v>8.4875599178269798E-2</c:v>
                </c:pt>
                <c:pt idx="369">
                  <c:v>8.4633249821699605E-2</c:v>
                </c:pt>
                <c:pt idx="370">
                  <c:v>8.5134046293583399E-2</c:v>
                </c:pt>
                <c:pt idx="371">
                  <c:v>8.52143642359839E-2</c:v>
                </c:pt>
                <c:pt idx="372">
                  <c:v>8.5235557919643407E-2</c:v>
                </c:pt>
                <c:pt idx="373">
                  <c:v>8.5197958339081295E-2</c:v>
                </c:pt>
                <c:pt idx="374">
                  <c:v>8.5349567587979E-2</c:v>
                </c:pt>
                <c:pt idx="375">
                  <c:v>8.5155074884420506E-2</c:v>
                </c:pt>
                <c:pt idx="376">
                  <c:v>8.5162601626016202E-2</c:v>
                </c:pt>
                <c:pt idx="377">
                  <c:v>8.53993981797707E-2</c:v>
                </c:pt>
                <c:pt idx="378">
                  <c:v>8.5132315192701896E-2</c:v>
                </c:pt>
                <c:pt idx="379">
                  <c:v>8.5155297854267495E-2</c:v>
                </c:pt>
                <c:pt idx="380">
                  <c:v>8.5462433081041095E-2</c:v>
                </c:pt>
                <c:pt idx="381">
                  <c:v>8.5486728930562195E-2</c:v>
                </c:pt>
                <c:pt idx="382">
                  <c:v>8.5716396273280496E-2</c:v>
                </c:pt>
                <c:pt idx="383">
                  <c:v>8.5862782024297493E-2</c:v>
                </c:pt>
                <c:pt idx="384">
                  <c:v>8.63736182620089E-2</c:v>
                </c:pt>
                <c:pt idx="385">
                  <c:v>8.6286964630284499E-2</c:v>
                </c:pt>
                <c:pt idx="386">
                  <c:v>8.6169348885279801E-2</c:v>
                </c:pt>
                <c:pt idx="387">
                  <c:v>8.6264247606586394E-2</c:v>
                </c:pt>
                <c:pt idx="388">
                  <c:v>8.6531558893367902E-2</c:v>
                </c:pt>
                <c:pt idx="389">
                  <c:v>8.6533420406361194E-2</c:v>
                </c:pt>
                <c:pt idx="390">
                  <c:v>8.6754297269969693E-2</c:v>
                </c:pt>
                <c:pt idx="391">
                  <c:v>8.6853942899109499E-2</c:v>
                </c:pt>
                <c:pt idx="392">
                  <c:v>8.7146449351173799E-2</c:v>
                </c:pt>
                <c:pt idx="393">
                  <c:v>8.7452471482889704E-2</c:v>
                </c:pt>
                <c:pt idx="394">
                  <c:v>8.7423593572709596E-2</c:v>
                </c:pt>
                <c:pt idx="395">
                  <c:v>8.7265055619485998E-2</c:v>
                </c:pt>
                <c:pt idx="396">
                  <c:v>8.7263785802103699E-2</c:v>
                </c:pt>
                <c:pt idx="397">
                  <c:v>8.7362672312739101E-2</c:v>
                </c:pt>
                <c:pt idx="398">
                  <c:v>8.6901580028727804E-2</c:v>
                </c:pt>
                <c:pt idx="399">
                  <c:v>8.7647090820082305E-2</c:v>
                </c:pt>
                <c:pt idx="400">
                  <c:v>8.7724851455599495E-2</c:v>
                </c:pt>
                <c:pt idx="401">
                  <c:v>8.7689835130108196E-2</c:v>
                </c:pt>
                <c:pt idx="402">
                  <c:v>8.7696865460635903E-2</c:v>
                </c:pt>
                <c:pt idx="403">
                  <c:v>8.7895191166420902E-2</c:v>
                </c:pt>
                <c:pt idx="404">
                  <c:v>8.7993826883563206E-2</c:v>
                </c:pt>
                <c:pt idx="405">
                  <c:v>8.8099734197266799E-2</c:v>
                </c:pt>
                <c:pt idx="406">
                  <c:v>8.8143644139679803E-2</c:v>
                </c:pt>
                <c:pt idx="407">
                  <c:v>8.8370684972976801E-2</c:v>
                </c:pt>
                <c:pt idx="408">
                  <c:v>8.8459181226295203E-2</c:v>
                </c:pt>
                <c:pt idx="409">
                  <c:v>8.8346647987728594E-2</c:v>
                </c:pt>
                <c:pt idx="410">
                  <c:v>8.8363591410002801E-2</c:v>
                </c:pt>
                <c:pt idx="411">
                  <c:v>8.8488252330607295E-2</c:v>
                </c:pt>
                <c:pt idx="412">
                  <c:v>8.8325389928992096E-2</c:v>
                </c:pt>
                <c:pt idx="413">
                  <c:v>8.8256146769718199E-2</c:v>
                </c:pt>
                <c:pt idx="414">
                  <c:v>8.8183975432719205E-2</c:v>
                </c:pt>
                <c:pt idx="415">
                  <c:v>8.8188195157612601E-2</c:v>
                </c:pt>
                <c:pt idx="416">
                  <c:v>8.8127857843179794E-2</c:v>
                </c:pt>
                <c:pt idx="417">
                  <c:v>8.7989746076835101E-2</c:v>
                </c:pt>
                <c:pt idx="418">
                  <c:v>8.8206615064675101E-2</c:v>
                </c:pt>
                <c:pt idx="419">
                  <c:v>8.8393794872677803E-2</c:v>
                </c:pt>
                <c:pt idx="420">
                  <c:v>8.8833947135731894E-2</c:v>
                </c:pt>
                <c:pt idx="421">
                  <c:v>8.8910027337155403E-2</c:v>
                </c:pt>
                <c:pt idx="422">
                  <c:v>8.9100442209164105E-2</c:v>
                </c:pt>
                <c:pt idx="423">
                  <c:v>8.9156523595985498E-2</c:v>
                </c:pt>
                <c:pt idx="424">
                  <c:v>8.9348106510392197E-2</c:v>
                </c:pt>
                <c:pt idx="425">
                  <c:v>8.9578324551980504E-2</c:v>
                </c:pt>
                <c:pt idx="426">
                  <c:v>8.9739767451765401E-2</c:v>
                </c:pt>
                <c:pt idx="427">
                  <c:v>8.9796334704702302E-2</c:v>
                </c:pt>
                <c:pt idx="428">
                  <c:v>8.9765449378631706E-2</c:v>
                </c:pt>
                <c:pt idx="429">
                  <c:v>8.9621402732948705E-2</c:v>
                </c:pt>
                <c:pt idx="430">
                  <c:v>8.95937862237602E-2</c:v>
                </c:pt>
                <c:pt idx="431">
                  <c:v>8.9586802004715999E-2</c:v>
                </c:pt>
                <c:pt idx="432">
                  <c:v>8.9710320110225505E-2</c:v>
                </c:pt>
                <c:pt idx="433">
                  <c:v>8.9653429906935603E-2</c:v>
                </c:pt>
                <c:pt idx="434">
                  <c:v>8.9856387761447401E-2</c:v>
                </c:pt>
                <c:pt idx="435">
                  <c:v>8.9959300130071806E-2</c:v>
                </c:pt>
                <c:pt idx="436">
                  <c:v>9.0011298489350106E-2</c:v>
                </c:pt>
                <c:pt idx="437">
                  <c:v>9.0061282081252997E-2</c:v>
                </c:pt>
                <c:pt idx="438">
                  <c:v>8.9986586574911098E-2</c:v>
                </c:pt>
                <c:pt idx="439">
                  <c:v>9.0006821849885996E-2</c:v>
                </c:pt>
                <c:pt idx="440">
                  <c:v>8.9788834729753297E-2</c:v>
                </c:pt>
                <c:pt idx="441">
                  <c:v>8.9975720311244095E-2</c:v>
                </c:pt>
                <c:pt idx="442">
                  <c:v>8.9943459859806896E-2</c:v>
                </c:pt>
                <c:pt idx="443">
                  <c:v>8.9982335363940999E-2</c:v>
                </c:pt>
                <c:pt idx="444">
                  <c:v>8.99721540261324E-2</c:v>
                </c:pt>
                <c:pt idx="445">
                  <c:v>9.0003615923210906E-2</c:v>
                </c:pt>
                <c:pt idx="446">
                  <c:v>8.9901639344262305E-2</c:v>
                </c:pt>
                <c:pt idx="447">
                  <c:v>8.9817078655360497E-2</c:v>
                </c:pt>
                <c:pt idx="448">
                  <c:v>8.9880947523888005E-2</c:v>
                </c:pt>
                <c:pt idx="449">
                  <c:v>8.97995407839242E-2</c:v>
                </c:pt>
                <c:pt idx="450">
                  <c:v>8.94656910120116E-2</c:v>
                </c:pt>
                <c:pt idx="451">
                  <c:v>8.9607773047801695E-2</c:v>
                </c:pt>
                <c:pt idx="452">
                  <c:v>8.9471214523801801E-2</c:v>
                </c:pt>
                <c:pt idx="453">
                  <c:v>8.9249263786356905E-2</c:v>
                </c:pt>
                <c:pt idx="454">
                  <c:v>8.9126043251160997E-2</c:v>
                </c:pt>
                <c:pt idx="455">
                  <c:v>8.9013600526679199E-2</c:v>
                </c:pt>
                <c:pt idx="456">
                  <c:v>8.8920932468156702E-2</c:v>
                </c:pt>
                <c:pt idx="457">
                  <c:v>8.8965495177003195E-2</c:v>
                </c:pt>
                <c:pt idx="458">
                  <c:v>8.8946052389815997E-2</c:v>
                </c:pt>
                <c:pt idx="459">
                  <c:v>8.8923606682820996E-2</c:v>
                </c:pt>
                <c:pt idx="460">
                  <c:v>8.9089637857335799E-2</c:v>
                </c:pt>
                <c:pt idx="461">
                  <c:v>8.8951459390863005E-2</c:v>
                </c:pt>
                <c:pt idx="462">
                  <c:v>8.9125542772019894E-2</c:v>
                </c:pt>
                <c:pt idx="463">
                  <c:v>8.9078711349574499E-2</c:v>
                </c:pt>
                <c:pt idx="464">
                  <c:v>8.9221060934726898E-2</c:v>
                </c:pt>
                <c:pt idx="465">
                  <c:v>8.8980948405541396E-2</c:v>
                </c:pt>
                <c:pt idx="466">
                  <c:v>8.9089537460512E-2</c:v>
                </c:pt>
                <c:pt idx="467">
                  <c:v>8.9152906325185494E-2</c:v>
                </c:pt>
                <c:pt idx="468">
                  <c:v>8.9136119505817096E-2</c:v>
                </c:pt>
                <c:pt idx="469">
                  <c:v>8.9162380889204501E-2</c:v>
                </c:pt>
                <c:pt idx="470">
                  <c:v>8.9228345965503303E-2</c:v>
                </c:pt>
                <c:pt idx="471">
                  <c:v>8.9240314416999006E-2</c:v>
                </c:pt>
                <c:pt idx="472">
                  <c:v>8.9310802524237204E-2</c:v>
                </c:pt>
                <c:pt idx="473">
                  <c:v>8.9385864344808302E-2</c:v>
                </c:pt>
                <c:pt idx="474">
                  <c:v>8.9219618115925201E-2</c:v>
                </c:pt>
                <c:pt idx="475">
                  <c:v>8.92666965071231E-2</c:v>
                </c:pt>
                <c:pt idx="476">
                  <c:v>8.9351341772542003E-2</c:v>
                </c:pt>
                <c:pt idx="477">
                  <c:v>8.9467862848715704E-2</c:v>
                </c:pt>
                <c:pt idx="478">
                  <c:v>8.9528904148433203E-2</c:v>
                </c:pt>
                <c:pt idx="479">
                  <c:v>8.9510468121549502E-2</c:v>
                </c:pt>
                <c:pt idx="480">
                  <c:v>8.9406753786028303E-2</c:v>
                </c:pt>
                <c:pt idx="481">
                  <c:v>8.9363876221995098E-2</c:v>
                </c:pt>
                <c:pt idx="482">
                  <c:v>8.9570384328981997E-2</c:v>
                </c:pt>
                <c:pt idx="483">
                  <c:v>8.9724246169243294E-2</c:v>
                </c:pt>
                <c:pt idx="484">
                  <c:v>8.9517783210590396E-2</c:v>
                </c:pt>
                <c:pt idx="485">
                  <c:v>8.98662870814846E-2</c:v>
                </c:pt>
                <c:pt idx="486">
                  <c:v>8.9980416027099996E-2</c:v>
                </c:pt>
                <c:pt idx="487">
                  <c:v>9.0194121161248406E-2</c:v>
                </c:pt>
                <c:pt idx="488">
                  <c:v>9.0201025904465507E-2</c:v>
                </c:pt>
                <c:pt idx="489">
                  <c:v>8.9727026148975902E-2</c:v>
                </c:pt>
                <c:pt idx="490">
                  <c:v>9.0102728877223107E-2</c:v>
                </c:pt>
                <c:pt idx="491">
                  <c:v>9.0232361893854904E-2</c:v>
                </c:pt>
                <c:pt idx="492">
                  <c:v>9.0260298129531097E-2</c:v>
                </c:pt>
                <c:pt idx="493">
                  <c:v>9.0361990268592901E-2</c:v>
                </c:pt>
                <c:pt idx="494">
                  <c:v>9.04016091486428E-2</c:v>
                </c:pt>
                <c:pt idx="495">
                  <c:v>9.0895364638381396E-2</c:v>
                </c:pt>
                <c:pt idx="496">
                  <c:v>9.1132893325882397E-2</c:v>
                </c:pt>
                <c:pt idx="497">
                  <c:v>9.1282229596426095E-2</c:v>
                </c:pt>
                <c:pt idx="498">
                  <c:v>9.1618877574180302E-2</c:v>
                </c:pt>
                <c:pt idx="499">
                  <c:v>9.1599757612482902E-2</c:v>
                </c:pt>
                <c:pt idx="500">
                  <c:v>9.1525140767047597E-2</c:v>
                </c:pt>
                <c:pt idx="501">
                  <c:v>9.1400794194166704E-2</c:v>
                </c:pt>
                <c:pt idx="502">
                  <c:v>9.1376944190301901E-2</c:v>
                </c:pt>
                <c:pt idx="503">
                  <c:v>9.1358816389162503E-2</c:v>
                </c:pt>
                <c:pt idx="504">
                  <c:v>9.1756020390226803E-2</c:v>
                </c:pt>
                <c:pt idx="505">
                  <c:v>9.1512768333919803E-2</c:v>
                </c:pt>
                <c:pt idx="506">
                  <c:v>9.1549026359080299E-2</c:v>
                </c:pt>
                <c:pt idx="507">
                  <c:v>9.1321823680281702E-2</c:v>
                </c:pt>
                <c:pt idx="508">
                  <c:v>9.1388669826272695E-2</c:v>
                </c:pt>
                <c:pt idx="509">
                  <c:v>9.1111553297006098E-2</c:v>
                </c:pt>
                <c:pt idx="510">
                  <c:v>9.1224469478246903E-2</c:v>
                </c:pt>
                <c:pt idx="511">
                  <c:v>9.1418767807358803E-2</c:v>
                </c:pt>
                <c:pt idx="512">
                  <c:v>9.1882241157359199E-2</c:v>
                </c:pt>
                <c:pt idx="513">
                  <c:v>9.2399084429950498E-2</c:v>
                </c:pt>
                <c:pt idx="514">
                  <c:v>9.2690544171342398E-2</c:v>
                </c:pt>
                <c:pt idx="515">
                  <c:v>9.2825775400249805E-2</c:v>
                </c:pt>
                <c:pt idx="516">
                  <c:v>9.3226115259429504E-2</c:v>
                </c:pt>
                <c:pt idx="517">
                  <c:v>9.3005781233227502E-2</c:v>
                </c:pt>
                <c:pt idx="518">
                  <c:v>9.2994501274844099E-2</c:v>
                </c:pt>
                <c:pt idx="519">
                  <c:v>9.2842271850776301E-2</c:v>
                </c:pt>
                <c:pt idx="520">
                  <c:v>9.2903899935462095E-2</c:v>
                </c:pt>
                <c:pt idx="521">
                  <c:v>9.3119555029731196E-2</c:v>
                </c:pt>
                <c:pt idx="522">
                  <c:v>9.3272089039780598E-2</c:v>
                </c:pt>
                <c:pt idx="523">
                  <c:v>9.3562713218797E-2</c:v>
                </c:pt>
                <c:pt idx="524">
                  <c:v>9.3727447216890594E-2</c:v>
                </c:pt>
                <c:pt idx="525">
                  <c:v>9.3977584594391497E-2</c:v>
                </c:pt>
                <c:pt idx="526">
                  <c:v>9.4157685762904106E-2</c:v>
                </c:pt>
                <c:pt idx="527">
                  <c:v>9.4343957238907705E-2</c:v>
                </c:pt>
                <c:pt idx="528">
                  <c:v>9.4426640764223996E-2</c:v>
                </c:pt>
                <c:pt idx="529">
                  <c:v>9.4593664701699706E-2</c:v>
                </c:pt>
                <c:pt idx="530">
                  <c:v>9.4758356657489606E-2</c:v>
                </c:pt>
                <c:pt idx="531">
                  <c:v>9.4654873184544699E-2</c:v>
                </c:pt>
                <c:pt idx="532">
                  <c:v>9.4783526606368504E-2</c:v>
                </c:pt>
                <c:pt idx="533">
                  <c:v>9.4836550211380405E-2</c:v>
                </c:pt>
                <c:pt idx="534">
                  <c:v>9.48135220245096E-2</c:v>
                </c:pt>
                <c:pt idx="535">
                  <c:v>9.4642843606206895E-2</c:v>
                </c:pt>
                <c:pt idx="536">
                  <c:v>9.5018890209647197E-2</c:v>
                </c:pt>
                <c:pt idx="537">
                  <c:v>9.5012271096847303E-2</c:v>
                </c:pt>
                <c:pt idx="538">
                  <c:v>9.5146803532342103E-2</c:v>
                </c:pt>
                <c:pt idx="539">
                  <c:v>9.5235222705645495E-2</c:v>
                </c:pt>
                <c:pt idx="540">
                  <c:v>9.5402740427711602E-2</c:v>
                </c:pt>
                <c:pt idx="541">
                  <c:v>9.5419273339749699E-2</c:v>
                </c:pt>
                <c:pt idx="542">
                  <c:v>9.5533554677523502E-2</c:v>
                </c:pt>
                <c:pt idx="543">
                  <c:v>9.59030332087287E-2</c:v>
                </c:pt>
                <c:pt idx="544">
                  <c:v>9.5740064639693603E-2</c:v>
                </c:pt>
                <c:pt idx="545">
                  <c:v>9.5863608868709302E-2</c:v>
                </c:pt>
                <c:pt idx="546">
                  <c:v>9.5820735467151197E-2</c:v>
                </c:pt>
                <c:pt idx="547">
                  <c:v>9.5859545799312898E-2</c:v>
                </c:pt>
                <c:pt idx="548">
                  <c:v>9.5596268906313897E-2</c:v>
                </c:pt>
                <c:pt idx="549">
                  <c:v>9.5373210823819499E-2</c:v>
                </c:pt>
                <c:pt idx="550">
                  <c:v>9.5461079086584702E-2</c:v>
                </c:pt>
                <c:pt idx="551">
                  <c:v>9.5504162812210899E-2</c:v>
                </c:pt>
                <c:pt idx="552">
                  <c:v>9.5604200824212393E-2</c:v>
                </c:pt>
                <c:pt idx="553">
                  <c:v>9.5640192459308701E-2</c:v>
                </c:pt>
                <c:pt idx="554">
                  <c:v>9.5840349419472504E-2</c:v>
                </c:pt>
                <c:pt idx="555">
                  <c:v>9.6005992113321406E-2</c:v>
                </c:pt>
                <c:pt idx="556">
                  <c:v>9.5828255091701994E-2</c:v>
                </c:pt>
                <c:pt idx="557">
                  <c:v>9.5840151454002501E-2</c:v>
                </c:pt>
                <c:pt idx="558">
                  <c:v>9.6200342892311302E-2</c:v>
                </c:pt>
                <c:pt idx="559">
                  <c:v>9.6231799224409095E-2</c:v>
                </c:pt>
                <c:pt idx="560">
                  <c:v>9.6106762554174205E-2</c:v>
                </c:pt>
                <c:pt idx="561">
                  <c:v>9.6375768294732794E-2</c:v>
                </c:pt>
                <c:pt idx="562">
                  <c:v>9.6695101394493596E-2</c:v>
                </c:pt>
                <c:pt idx="563">
                  <c:v>9.6873405728445494E-2</c:v>
                </c:pt>
                <c:pt idx="564">
                  <c:v>9.7040335254059695E-2</c:v>
                </c:pt>
                <c:pt idx="565">
                  <c:v>9.7145474639367096E-2</c:v>
                </c:pt>
                <c:pt idx="566">
                  <c:v>9.7027388109552498E-2</c:v>
                </c:pt>
                <c:pt idx="567">
                  <c:v>9.7059549208284399E-2</c:v>
                </c:pt>
                <c:pt idx="568">
                  <c:v>9.71684572223913E-2</c:v>
                </c:pt>
                <c:pt idx="569">
                  <c:v>9.7183680271270903E-2</c:v>
                </c:pt>
                <c:pt idx="570">
                  <c:v>9.72359114100185E-2</c:v>
                </c:pt>
                <c:pt idx="571">
                  <c:v>9.7261683868723206E-2</c:v>
                </c:pt>
                <c:pt idx="572">
                  <c:v>9.7506030292713694E-2</c:v>
                </c:pt>
                <c:pt idx="573">
                  <c:v>9.7723241756252993E-2</c:v>
                </c:pt>
                <c:pt idx="574">
                  <c:v>9.7900226396533896E-2</c:v>
                </c:pt>
                <c:pt idx="575">
                  <c:v>9.7940007228044801E-2</c:v>
                </c:pt>
                <c:pt idx="576">
                  <c:v>9.7871571567954299E-2</c:v>
                </c:pt>
                <c:pt idx="577">
                  <c:v>9.7939672690719501E-2</c:v>
                </c:pt>
                <c:pt idx="578">
                  <c:v>9.7909536248453305E-2</c:v>
                </c:pt>
                <c:pt idx="579">
                  <c:v>9.7916440192774595E-2</c:v>
                </c:pt>
                <c:pt idx="580">
                  <c:v>9.7951423408779201E-2</c:v>
                </c:pt>
                <c:pt idx="581">
                  <c:v>9.7957582230747395E-2</c:v>
                </c:pt>
                <c:pt idx="582">
                  <c:v>9.7969014924938605E-2</c:v>
                </c:pt>
                <c:pt idx="583">
                  <c:v>9.79207069013283E-2</c:v>
                </c:pt>
                <c:pt idx="584">
                  <c:v>9.7864091873308398E-2</c:v>
                </c:pt>
                <c:pt idx="585">
                  <c:v>9.8006400657682305E-2</c:v>
                </c:pt>
                <c:pt idx="586">
                  <c:v>9.8175993386038399E-2</c:v>
                </c:pt>
                <c:pt idx="587">
                  <c:v>9.8357249914671999E-2</c:v>
                </c:pt>
                <c:pt idx="588">
                  <c:v>9.8689317489699599E-2</c:v>
                </c:pt>
                <c:pt idx="589">
                  <c:v>9.8990808478709502E-2</c:v>
                </c:pt>
                <c:pt idx="590">
                  <c:v>9.9109846053952802E-2</c:v>
                </c:pt>
                <c:pt idx="591">
                  <c:v>9.9085493112738607E-2</c:v>
                </c:pt>
                <c:pt idx="592">
                  <c:v>9.9732899072375994E-2</c:v>
                </c:pt>
                <c:pt idx="593">
                  <c:v>9.9859481915933496E-2</c:v>
                </c:pt>
                <c:pt idx="594">
                  <c:v>0.100124792331779</c:v>
                </c:pt>
                <c:pt idx="595">
                  <c:v>0.100045245051802</c:v>
                </c:pt>
                <c:pt idx="596">
                  <c:v>0.100281162136832</c:v>
                </c:pt>
                <c:pt idx="597">
                  <c:v>9.9979996307010502E-2</c:v>
                </c:pt>
                <c:pt idx="598">
                  <c:v>9.9915365084250196E-2</c:v>
                </c:pt>
                <c:pt idx="599">
                  <c:v>9.9809541434376606E-2</c:v>
                </c:pt>
                <c:pt idx="600">
                  <c:v>9.9695462780926003E-2</c:v>
                </c:pt>
                <c:pt idx="601">
                  <c:v>9.9749334773051507E-2</c:v>
                </c:pt>
                <c:pt idx="602">
                  <c:v>9.9737310397424006E-2</c:v>
                </c:pt>
                <c:pt idx="603">
                  <c:v>9.9806246251787606E-2</c:v>
                </c:pt>
                <c:pt idx="604">
                  <c:v>9.96109604987057E-2</c:v>
                </c:pt>
                <c:pt idx="605">
                  <c:v>9.9888084871527505E-2</c:v>
                </c:pt>
                <c:pt idx="606">
                  <c:v>0.10010353157713101</c:v>
                </c:pt>
                <c:pt idx="607">
                  <c:v>0.100396615344488</c:v>
                </c:pt>
                <c:pt idx="608">
                  <c:v>0.10078590286731701</c:v>
                </c:pt>
                <c:pt idx="609">
                  <c:v>0.10054620529045399</c:v>
                </c:pt>
                <c:pt idx="610">
                  <c:v>0.100479054746927</c:v>
                </c:pt>
                <c:pt idx="611">
                  <c:v>0.10064629622547699</c:v>
                </c:pt>
                <c:pt idx="612">
                  <c:v>0.100515995872033</c:v>
                </c:pt>
                <c:pt idx="613">
                  <c:v>0.10074589832268301</c:v>
                </c:pt>
                <c:pt idx="614">
                  <c:v>0.100971835816914</c:v>
                </c:pt>
                <c:pt idx="615">
                  <c:v>0.101021160762487</c:v>
                </c:pt>
                <c:pt idx="616">
                  <c:v>0.100973263738518</c:v>
                </c:pt>
                <c:pt idx="617">
                  <c:v>0.10117115203738</c:v>
                </c:pt>
                <c:pt idx="618">
                  <c:v>0.101347561807461</c:v>
                </c:pt>
                <c:pt idx="619">
                  <c:v>0.10143566755512499</c:v>
                </c:pt>
                <c:pt idx="620">
                  <c:v>0.10141739426238799</c:v>
                </c:pt>
                <c:pt idx="621">
                  <c:v>0.10163209227889</c:v>
                </c:pt>
                <c:pt idx="622">
                  <c:v>0.101890946377948</c:v>
                </c:pt>
                <c:pt idx="623">
                  <c:v>0.101951395790044</c:v>
                </c:pt>
                <c:pt idx="624">
                  <c:v>0.102066252214914</c:v>
                </c:pt>
                <c:pt idx="625">
                  <c:v>0.10222315499123</c:v>
                </c:pt>
                <c:pt idx="626">
                  <c:v>0.10252362390297599</c:v>
                </c:pt>
                <c:pt idx="627">
                  <c:v>0.102427609100357</c:v>
                </c:pt>
                <c:pt idx="628">
                  <c:v>0.102380792302578</c:v>
                </c:pt>
                <c:pt idx="629">
                  <c:v>0.10235832505916299</c:v>
                </c:pt>
                <c:pt idx="630">
                  <c:v>0.102444989598169</c:v>
                </c:pt>
                <c:pt idx="631">
                  <c:v>0.102859356030418</c:v>
                </c:pt>
                <c:pt idx="632">
                  <c:v>0.103167636250019</c:v>
                </c:pt>
                <c:pt idx="633">
                  <c:v>0.103151202774663</c:v>
                </c:pt>
                <c:pt idx="634">
                  <c:v>0.10323322209862799</c:v>
                </c:pt>
                <c:pt idx="635">
                  <c:v>0.103513889711544</c:v>
                </c:pt>
                <c:pt idx="636">
                  <c:v>0.103710603943487</c:v>
                </c:pt>
                <c:pt idx="637">
                  <c:v>0.103865251104832</c:v>
                </c:pt>
                <c:pt idx="638">
                  <c:v>0.10400790082693399</c:v>
                </c:pt>
                <c:pt idx="639">
                  <c:v>0.104095374765427</c:v>
                </c:pt>
                <c:pt idx="640">
                  <c:v>0.104332618088827</c:v>
                </c:pt>
                <c:pt idx="641">
                  <c:v>0.10455295887295001</c:v>
                </c:pt>
                <c:pt idx="642">
                  <c:v>0.10460735593767</c:v>
                </c:pt>
                <c:pt idx="643">
                  <c:v>0.10470154278521</c:v>
                </c:pt>
                <c:pt idx="644">
                  <c:v>0.10464181286549699</c:v>
                </c:pt>
                <c:pt idx="645">
                  <c:v>0.10493516349599</c:v>
                </c:pt>
                <c:pt idx="646">
                  <c:v>0.10499522980678901</c:v>
                </c:pt>
                <c:pt idx="647">
                  <c:v>0.10506204738163701</c:v>
                </c:pt>
                <c:pt idx="648">
                  <c:v>0.105133816590204</c:v>
                </c:pt>
                <c:pt idx="649">
                  <c:v>0.10521845805416601</c:v>
                </c:pt>
                <c:pt idx="650">
                  <c:v>0.105310080890667</c:v>
                </c:pt>
                <c:pt idx="651">
                  <c:v>0.10529323264762901</c:v>
                </c:pt>
              </c:numCache>
            </c:numRef>
          </c:val>
          <c:smooth val="1"/>
          <c:extLst>
            <c:ext xmlns:c16="http://schemas.microsoft.com/office/drawing/2014/chart" uri="{C3380CC4-5D6E-409C-BE32-E72D297353CC}">
              <c16:uniqueId val="{00000004-51F5-48C5-94A1-574AF22EEE01}"/>
            </c:ext>
          </c:extLst>
        </c:ser>
        <c:ser>
          <c:idx val="6"/>
          <c:order val="5"/>
          <c:tx>
            <c:strRef>
              <c:f>'2.emp_trends'!$R$14</c:f>
              <c:strCache>
                <c:ptCount val="1"/>
                <c:pt idx="0">
                  <c:v>Government</c:v>
                </c:pt>
              </c:strCache>
            </c:strRef>
          </c:tx>
          <c:spPr>
            <a:ln w="38100">
              <a:solidFill>
                <a:schemeClr val="tx2"/>
              </a:solidFill>
              <a:prstDash val="solid"/>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'2.emp_trends'!$R$267:$R$918</c:f>
              <c:numCache>
                <c:formatCode>0%</c:formatCode>
                <c:ptCount val="652"/>
                <c:pt idx="0">
                  <c:v>0.15305671223790401</c:v>
                </c:pt>
                <c:pt idx="1">
                  <c:v>0.152734210188395</c:v>
                </c:pt>
                <c:pt idx="2">
                  <c:v>0.15654265672628401</c:v>
                </c:pt>
                <c:pt idx="3">
                  <c:v>0.15569583302926401</c:v>
                </c:pt>
                <c:pt idx="4">
                  <c:v>0.15479228241514101</c:v>
                </c:pt>
                <c:pt idx="5">
                  <c:v>0.15515115829760601</c:v>
                </c:pt>
                <c:pt idx="6">
                  <c:v>0.15545816146140301</c:v>
                </c:pt>
                <c:pt idx="7">
                  <c:v>0.15610547069337199</c:v>
                </c:pt>
                <c:pt idx="8">
                  <c:v>0.156634948734971</c:v>
                </c:pt>
                <c:pt idx="9">
                  <c:v>0.15702570921985801</c:v>
                </c:pt>
                <c:pt idx="10">
                  <c:v>0.15781475853378299</c:v>
                </c:pt>
                <c:pt idx="11">
                  <c:v>0.15996204227448599</c:v>
                </c:pt>
                <c:pt idx="12">
                  <c:v>0.15952908742059899</c:v>
                </c:pt>
                <c:pt idx="13">
                  <c:v>0.160336843677646</c:v>
                </c:pt>
                <c:pt idx="14">
                  <c:v>0.16046736983340201</c:v>
                </c:pt>
                <c:pt idx="15">
                  <c:v>0.16091075224704399</c:v>
                </c:pt>
                <c:pt idx="16">
                  <c:v>0.16108580459235899</c:v>
                </c:pt>
                <c:pt idx="17">
                  <c:v>0.16095744483761601</c:v>
                </c:pt>
                <c:pt idx="18">
                  <c:v>0.16118840419045499</c:v>
                </c:pt>
                <c:pt idx="19">
                  <c:v>0.16140557663265701</c:v>
                </c:pt>
                <c:pt idx="20">
                  <c:v>0.16172685151136301</c:v>
                </c:pt>
                <c:pt idx="21">
                  <c:v>0.161494442610323</c:v>
                </c:pt>
                <c:pt idx="22">
                  <c:v>0.16097035237381899</c:v>
                </c:pt>
                <c:pt idx="23">
                  <c:v>0.161032239252064</c:v>
                </c:pt>
                <c:pt idx="24">
                  <c:v>0.16124683463591499</c:v>
                </c:pt>
                <c:pt idx="25">
                  <c:v>0.160871219671299</c:v>
                </c:pt>
                <c:pt idx="26">
                  <c:v>0.16102829437730701</c:v>
                </c:pt>
                <c:pt idx="27">
                  <c:v>0.160461853890148</c:v>
                </c:pt>
                <c:pt idx="28">
                  <c:v>0.161036906538192</c:v>
                </c:pt>
                <c:pt idx="29">
                  <c:v>0.161742505930559</c:v>
                </c:pt>
                <c:pt idx="30">
                  <c:v>0.16191296236501301</c:v>
                </c:pt>
                <c:pt idx="31">
                  <c:v>0.16230882194921001</c:v>
                </c:pt>
                <c:pt idx="32">
                  <c:v>0.16237025921360601</c:v>
                </c:pt>
                <c:pt idx="33">
                  <c:v>0.16263093092557199</c:v>
                </c:pt>
                <c:pt idx="34">
                  <c:v>0.163140430997574</c:v>
                </c:pt>
                <c:pt idx="35">
                  <c:v>0.16288284429214001</c:v>
                </c:pt>
                <c:pt idx="36">
                  <c:v>0.16401739254401601</c:v>
                </c:pt>
                <c:pt idx="37">
                  <c:v>0.16416503645740699</c:v>
                </c:pt>
                <c:pt idx="38">
                  <c:v>0.164145449380349</c:v>
                </c:pt>
                <c:pt idx="39">
                  <c:v>0.16373276776246001</c:v>
                </c:pt>
                <c:pt idx="40">
                  <c:v>0.16405256464603599</c:v>
                </c:pt>
                <c:pt idx="41">
                  <c:v>0.16417805076070499</c:v>
                </c:pt>
                <c:pt idx="42">
                  <c:v>0.16434834665633699</c:v>
                </c:pt>
                <c:pt idx="43">
                  <c:v>0.16461078896503301</c:v>
                </c:pt>
                <c:pt idx="44">
                  <c:v>0.164987648264625</c:v>
                </c:pt>
                <c:pt idx="45">
                  <c:v>0.165473779763983</c:v>
                </c:pt>
                <c:pt idx="46">
                  <c:v>0.165644921840887</c:v>
                </c:pt>
                <c:pt idx="47">
                  <c:v>0.16556834030683401</c:v>
                </c:pt>
                <c:pt idx="48">
                  <c:v>0.166333257953972</c:v>
                </c:pt>
                <c:pt idx="49">
                  <c:v>0.16590188914477699</c:v>
                </c:pt>
                <c:pt idx="50">
                  <c:v>0.16599882552074299</c:v>
                </c:pt>
                <c:pt idx="51">
                  <c:v>0.16649977556023601</c:v>
                </c:pt>
                <c:pt idx="52">
                  <c:v>0.166468694589337</c:v>
                </c:pt>
                <c:pt idx="53">
                  <c:v>0.166074096975318</c:v>
                </c:pt>
                <c:pt idx="54">
                  <c:v>0.165665177272183</c:v>
                </c:pt>
                <c:pt idx="55">
                  <c:v>0.16602125590678801</c:v>
                </c:pt>
                <c:pt idx="56">
                  <c:v>0.16613754817241899</c:v>
                </c:pt>
                <c:pt idx="57">
                  <c:v>0.167449059427833</c:v>
                </c:pt>
                <c:pt idx="58">
                  <c:v>0.16682709357110301</c:v>
                </c:pt>
                <c:pt idx="59">
                  <c:v>0.16655727773009499</c:v>
                </c:pt>
                <c:pt idx="60">
                  <c:v>0.16677575818606</c:v>
                </c:pt>
                <c:pt idx="61">
                  <c:v>0.16678929765886299</c:v>
                </c:pt>
                <c:pt idx="62">
                  <c:v>0.166824992083729</c:v>
                </c:pt>
                <c:pt idx="63">
                  <c:v>0.166796661079673</c:v>
                </c:pt>
                <c:pt idx="64">
                  <c:v>0.16686504000529001</c:v>
                </c:pt>
                <c:pt idx="65">
                  <c:v>0.166880869995057</c:v>
                </c:pt>
                <c:pt idx="66">
                  <c:v>0.167331004051638</c:v>
                </c:pt>
                <c:pt idx="67">
                  <c:v>0.16775004899719101</c:v>
                </c:pt>
                <c:pt idx="68">
                  <c:v>0.168124898357456</c:v>
                </c:pt>
                <c:pt idx="69">
                  <c:v>0.16815191678278599</c:v>
                </c:pt>
                <c:pt idx="70">
                  <c:v>0.16833072568027499</c:v>
                </c:pt>
                <c:pt idx="71">
                  <c:v>0.16846648802169401</c:v>
                </c:pt>
                <c:pt idx="72">
                  <c:v>0.168580475946776</c:v>
                </c:pt>
                <c:pt idx="73">
                  <c:v>0.168975730938276</c:v>
                </c:pt>
                <c:pt idx="74">
                  <c:v>0.169198632738321</c:v>
                </c:pt>
                <c:pt idx="75">
                  <c:v>0.16960401034113101</c:v>
                </c:pt>
                <c:pt idx="76">
                  <c:v>0.16984508169703799</c:v>
                </c:pt>
                <c:pt idx="77">
                  <c:v>0.17005147402901299</c:v>
                </c:pt>
                <c:pt idx="78">
                  <c:v>0.17066608606398001</c:v>
                </c:pt>
                <c:pt idx="79">
                  <c:v>0.17061714232563899</c:v>
                </c:pt>
                <c:pt idx="80">
                  <c:v>0.17113730585978601</c:v>
                </c:pt>
                <c:pt idx="81">
                  <c:v>0.17156998797298501</c:v>
                </c:pt>
                <c:pt idx="82">
                  <c:v>0.172303480521078</c:v>
                </c:pt>
                <c:pt idx="83">
                  <c:v>0.17263803680981599</c:v>
                </c:pt>
                <c:pt idx="84">
                  <c:v>0.172993716268901</c:v>
                </c:pt>
                <c:pt idx="85">
                  <c:v>0.17351898269853899</c:v>
                </c:pt>
                <c:pt idx="86">
                  <c:v>0.17392034182817001</c:v>
                </c:pt>
                <c:pt idx="87">
                  <c:v>0.17466815342080699</c:v>
                </c:pt>
                <c:pt idx="88">
                  <c:v>0.17485789176915201</c:v>
                </c:pt>
                <c:pt idx="89">
                  <c:v>0.17542205323193899</c:v>
                </c:pt>
                <c:pt idx="90">
                  <c:v>0.17520907007452199</c:v>
                </c:pt>
                <c:pt idx="91">
                  <c:v>0.17522905264431099</c:v>
                </c:pt>
                <c:pt idx="92">
                  <c:v>0.17566954839489701</c:v>
                </c:pt>
                <c:pt idx="93">
                  <c:v>0.17579463948659901</c:v>
                </c:pt>
                <c:pt idx="94">
                  <c:v>0.175329445452229</c:v>
                </c:pt>
                <c:pt idx="95">
                  <c:v>0.17541106128550099</c:v>
                </c:pt>
                <c:pt idx="96">
                  <c:v>0.17654367188084699</c:v>
                </c:pt>
                <c:pt idx="97">
                  <c:v>0.17583872647474499</c:v>
                </c:pt>
                <c:pt idx="98">
                  <c:v>0.175971468905565</c:v>
                </c:pt>
                <c:pt idx="99">
                  <c:v>0.175827103841314</c:v>
                </c:pt>
                <c:pt idx="100">
                  <c:v>0.175971501633335</c:v>
                </c:pt>
                <c:pt idx="101">
                  <c:v>0.176528628652215</c:v>
                </c:pt>
                <c:pt idx="102">
                  <c:v>0.17641100917431199</c:v>
                </c:pt>
                <c:pt idx="103">
                  <c:v>0.17623814541622801</c:v>
                </c:pt>
                <c:pt idx="104">
                  <c:v>0.176194022223196</c:v>
                </c:pt>
                <c:pt idx="105">
                  <c:v>0.17609138533178101</c:v>
                </c:pt>
                <c:pt idx="106">
                  <c:v>0.17550192070740001</c:v>
                </c:pt>
                <c:pt idx="107">
                  <c:v>0.175389192155504</c:v>
                </c:pt>
                <c:pt idx="108">
                  <c:v>0.175825916645065</c:v>
                </c:pt>
                <c:pt idx="109">
                  <c:v>0.175380200860832</c:v>
                </c:pt>
                <c:pt idx="110">
                  <c:v>0.17493741506329999</c:v>
                </c:pt>
                <c:pt idx="111">
                  <c:v>0.17474882977508799</c:v>
                </c:pt>
                <c:pt idx="112">
                  <c:v>0.17466727334774201</c:v>
                </c:pt>
                <c:pt idx="113">
                  <c:v>0.17496743869981299</c:v>
                </c:pt>
                <c:pt idx="114">
                  <c:v>0.17446874690720901</c:v>
                </c:pt>
                <c:pt idx="115">
                  <c:v>0.174252880038307</c:v>
                </c:pt>
                <c:pt idx="116">
                  <c:v>0.17455617129884199</c:v>
                </c:pt>
                <c:pt idx="117">
                  <c:v>0.17477502812148499</c:v>
                </c:pt>
                <c:pt idx="118">
                  <c:v>0.17510937302179</c:v>
                </c:pt>
                <c:pt idx="119">
                  <c:v>0.17514037057832699</c:v>
                </c:pt>
                <c:pt idx="120">
                  <c:v>0.17556479712262599</c:v>
                </c:pt>
                <c:pt idx="121">
                  <c:v>0.175558173454505</c:v>
                </c:pt>
                <c:pt idx="122">
                  <c:v>0.17638414600011201</c:v>
                </c:pt>
                <c:pt idx="123">
                  <c:v>0.17807086393451799</c:v>
                </c:pt>
                <c:pt idx="124">
                  <c:v>0.178113971570378</c:v>
                </c:pt>
                <c:pt idx="125">
                  <c:v>0.178335609398978</c:v>
                </c:pt>
                <c:pt idx="126">
                  <c:v>0.178697591938412</c:v>
                </c:pt>
                <c:pt idx="127">
                  <c:v>0.17919727066386601</c:v>
                </c:pt>
                <c:pt idx="128">
                  <c:v>0.17958222923831499</c:v>
                </c:pt>
                <c:pt idx="129">
                  <c:v>0.181412101703087</c:v>
                </c:pt>
                <c:pt idx="130">
                  <c:v>0.18222102288059799</c:v>
                </c:pt>
                <c:pt idx="131">
                  <c:v>0.18145218251165399</c:v>
                </c:pt>
                <c:pt idx="132">
                  <c:v>0.18172325233539399</c:v>
                </c:pt>
                <c:pt idx="133">
                  <c:v>0.18186311894472201</c:v>
                </c:pt>
                <c:pt idx="134">
                  <c:v>0.18216458036382099</c:v>
                </c:pt>
                <c:pt idx="135">
                  <c:v>0.18222897926432699</c:v>
                </c:pt>
                <c:pt idx="136">
                  <c:v>0.18204275267730599</c:v>
                </c:pt>
                <c:pt idx="137">
                  <c:v>0.18256073428487199</c:v>
                </c:pt>
                <c:pt idx="138">
                  <c:v>0.182444086096894</c:v>
                </c:pt>
                <c:pt idx="139">
                  <c:v>0.18272383354350599</c:v>
                </c:pt>
                <c:pt idx="140">
                  <c:v>0.18247064244522901</c:v>
                </c:pt>
                <c:pt idx="141">
                  <c:v>0.183063007732894</c:v>
                </c:pt>
                <c:pt idx="142">
                  <c:v>0.18300253319600299</c:v>
                </c:pt>
                <c:pt idx="143">
                  <c:v>0.18292006434792299</c:v>
                </c:pt>
                <c:pt idx="144">
                  <c:v>0.183118227620954</c:v>
                </c:pt>
                <c:pt idx="145">
                  <c:v>0.18303694323625</c:v>
                </c:pt>
                <c:pt idx="146">
                  <c:v>0.18272671190623099</c:v>
                </c:pt>
                <c:pt idx="147">
                  <c:v>0.182578625808127</c:v>
                </c:pt>
                <c:pt idx="148">
                  <c:v>0.182612601576218</c:v>
                </c:pt>
                <c:pt idx="149">
                  <c:v>0.181738069414317</c:v>
                </c:pt>
                <c:pt idx="150">
                  <c:v>0.18291094589461099</c:v>
                </c:pt>
                <c:pt idx="151">
                  <c:v>0.18249750465348399</c:v>
                </c:pt>
                <c:pt idx="152">
                  <c:v>0.182796278092725</c:v>
                </c:pt>
                <c:pt idx="153">
                  <c:v>0.18220775916328499</c:v>
                </c:pt>
                <c:pt idx="154">
                  <c:v>0.181986740832633</c:v>
                </c:pt>
                <c:pt idx="155">
                  <c:v>0.18179885744652599</c:v>
                </c:pt>
                <c:pt idx="156">
                  <c:v>0.18103436876000101</c:v>
                </c:pt>
                <c:pt idx="157">
                  <c:v>0.18036754936395799</c:v>
                </c:pt>
                <c:pt idx="158">
                  <c:v>0.180179589696533</c:v>
                </c:pt>
                <c:pt idx="159">
                  <c:v>0.18019750179844399</c:v>
                </c:pt>
                <c:pt idx="160">
                  <c:v>0.18027033374213899</c:v>
                </c:pt>
                <c:pt idx="161">
                  <c:v>0.18042061726949901</c:v>
                </c:pt>
                <c:pt idx="162">
                  <c:v>0.180273302908557</c:v>
                </c:pt>
                <c:pt idx="163">
                  <c:v>0.180182982142394</c:v>
                </c:pt>
                <c:pt idx="164">
                  <c:v>0.17977120968994301</c:v>
                </c:pt>
                <c:pt idx="165">
                  <c:v>0.18010205396490001</c:v>
                </c:pt>
                <c:pt idx="166">
                  <c:v>0.180139131327652</c:v>
                </c:pt>
                <c:pt idx="167">
                  <c:v>0.180303709873775</c:v>
                </c:pt>
                <c:pt idx="168">
                  <c:v>0.18040049165215599</c:v>
                </c:pt>
                <c:pt idx="169">
                  <c:v>0.18062974416643199</c:v>
                </c:pt>
                <c:pt idx="170">
                  <c:v>0.18074997445591101</c:v>
                </c:pt>
                <c:pt idx="171">
                  <c:v>0.181049220484295</c:v>
                </c:pt>
                <c:pt idx="172">
                  <c:v>0.181050835805314</c:v>
                </c:pt>
                <c:pt idx="173">
                  <c:v>0.18115315131930501</c:v>
                </c:pt>
                <c:pt idx="174">
                  <c:v>0.181700260698162</c:v>
                </c:pt>
                <c:pt idx="175">
                  <c:v>0.18224602195398101</c:v>
                </c:pt>
                <c:pt idx="176">
                  <c:v>0.18346032997926501</c:v>
                </c:pt>
                <c:pt idx="177">
                  <c:v>0.184206844802808</c:v>
                </c:pt>
                <c:pt idx="178">
                  <c:v>0.18568635718940499</c:v>
                </c:pt>
                <c:pt idx="179">
                  <c:v>0.18747826982757501</c:v>
                </c:pt>
                <c:pt idx="180">
                  <c:v>0.189192336054439</c:v>
                </c:pt>
                <c:pt idx="181">
                  <c:v>0.19172116122154501</c:v>
                </c:pt>
                <c:pt idx="182">
                  <c:v>0.19248783415308701</c:v>
                </c:pt>
                <c:pt idx="183">
                  <c:v>0.19349733851244399</c:v>
                </c:pt>
                <c:pt idx="184">
                  <c:v>0.19350586638476699</c:v>
                </c:pt>
                <c:pt idx="185">
                  <c:v>0.19320439100888701</c:v>
                </c:pt>
                <c:pt idx="186">
                  <c:v>0.19358074222668001</c:v>
                </c:pt>
                <c:pt idx="187">
                  <c:v>0.192728922299268</c:v>
                </c:pt>
                <c:pt idx="188">
                  <c:v>0.19194613492166299</c:v>
                </c:pt>
                <c:pt idx="189">
                  <c:v>0.192171277487586</c:v>
                </c:pt>
                <c:pt idx="190">
                  <c:v>0.19185118434603499</c:v>
                </c:pt>
                <c:pt idx="191">
                  <c:v>0.19157117588248901</c:v>
                </c:pt>
                <c:pt idx="192">
                  <c:v>0.19067332433189799</c:v>
                </c:pt>
                <c:pt idx="193">
                  <c:v>0.19007320755674501</c:v>
                </c:pt>
                <c:pt idx="194">
                  <c:v>0.18959126617667499</c:v>
                </c:pt>
                <c:pt idx="195">
                  <c:v>0.18898501740402601</c:v>
                </c:pt>
                <c:pt idx="196">
                  <c:v>0.18876322326032999</c:v>
                </c:pt>
                <c:pt idx="197">
                  <c:v>0.18850786131828301</c:v>
                </c:pt>
                <c:pt idx="198">
                  <c:v>0.18847976667881899</c:v>
                </c:pt>
                <c:pt idx="199">
                  <c:v>0.18828415136003199</c:v>
                </c:pt>
                <c:pt idx="200">
                  <c:v>0.187390477144145</c:v>
                </c:pt>
                <c:pt idx="201">
                  <c:v>0.188073337087792</c:v>
                </c:pt>
                <c:pt idx="202">
                  <c:v>0.18785597666911799</c:v>
                </c:pt>
                <c:pt idx="203">
                  <c:v>0.18738812649164699</c:v>
                </c:pt>
                <c:pt idx="204">
                  <c:v>0.186586030833292</c:v>
                </c:pt>
                <c:pt idx="205">
                  <c:v>0.18590408455573701</c:v>
                </c:pt>
                <c:pt idx="206">
                  <c:v>0.184909879470703</c:v>
                </c:pt>
                <c:pt idx="207">
                  <c:v>0.18445105164629499</c:v>
                </c:pt>
                <c:pt idx="208">
                  <c:v>0.18433651280926799</c:v>
                </c:pt>
                <c:pt idx="209">
                  <c:v>0.18435408786732599</c:v>
                </c:pt>
                <c:pt idx="210">
                  <c:v>0.18469023130040099</c:v>
                </c:pt>
                <c:pt idx="211">
                  <c:v>0.18451019572910901</c:v>
                </c:pt>
                <c:pt idx="212">
                  <c:v>0.18439639898481999</c:v>
                </c:pt>
                <c:pt idx="213">
                  <c:v>0.18453588562426901</c:v>
                </c:pt>
                <c:pt idx="214">
                  <c:v>0.18432276383163201</c:v>
                </c:pt>
                <c:pt idx="215">
                  <c:v>0.184082077528196</c:v>
                </c:pt>
                <c:pt idx="216">
                  <c:v>0.184538093267924</c:v>
                </c:pt>
                <c:pt idx="217">
                  <c:v>0.18447756274426699</c:v>
                </c:pt>
                <c:pt idx="218">
                  <c:v>0.18407226688197001</c:v>
                </c:pt>
                <c:pt idx="219">
                  <c:v>0.18333855599271101</c:v>
                </c:pt>
                <c:pt idx="220">
                  <c:v>0.18303297922759501</c:v>
                </c:pt>
                <c:pt idx="221">
                  <c:v>0.18230957665811801</c:v>
                </c:pt>
                <c:pt idx="222">
                  <c:v>0.182340462129465</c:v>
                </c:pt>
                <c:pt idx="223">
                  <c:v>0.18165087276094199</c:v>
                </c:pt>
                <c:pt idx="224">
                  <c:v>0.18054509347394401</c:v>
                </c:pt>
                <c:pt idx="225">
                  <c:v>0.18029879255065201</c:v>
                </c:pt>
                <c:pt idx="226">
                  <c:v>0.17981468701564601</c:v>
                </c:pt>
                <c:pt idx="227">
                  <c:v>0.179434551667362</c:v>
                </c:pt>
                <c:pt idx="228">
                  <c:v>0.179450512329693</c:v>
                </c:pt>
                <c:pt idx="229">
                  <c:v>0.17907112538459799</c:v>
                </c:pt>
                <c:pt idx="230">
                  <c:v>0.17831917746982601</c:v>
                </c:pt>
                <c:pt idx="231">
                  <c:v>0.17867767116240599</c:v>
                </c:pt>
                <c:pt idx="232">
                  <c:v>0.17808020848414699</c:v>
                </c:pt>
                <c:pt idx="233">
                  <c:v>0.17806212476001301</c:v>
                </c:pt>
                <c:pt idx="234">
                  <c:v>0.179016793216206</c:v>
                </c:pt>
                <c:pt idx="235">
                  <c:v>0.179729116138964</c:v>
                </c:pt>
                <c:pt idx="236">
                  <c:v>0.17855521727096599</c:v>
                </c:pt>
                <c:pt idx="237">
                  <c:v>0.17833381224995001</c:v>
                </c:pt>
                <c:pt idx="238">
                  <c:v>0.17855723370429299</c:v>
                </c:pt>
                <c:pt idx="239">
                  <c:v>0.178443417555391</c:v>
                </c:pt>
                <c:pt idx="240">
                  <c:v>0.17842118015021699</c:v>
                </c:pt>
                <c:pt idx="241">
                  <c:v>0.178539204682996</c:v>
                </c:pt>
                <c:pt idx="242">
                  <c:v>0.17908873112512899</c:v>
                </c:pt>
                <c:pt idx="243">
                  <c:v>0.18253164556962001</c:v>
                </c:pt>
                <c:pt idx="244">
                  <c:v>0.18197502737256599</c:v>
                </c:pt>
                <c:pt idx="245">
                  <c:v>0.18247705301945599</c:v>
                </c:pt>
                <c:pt idx="246">
                  <c:v>0.18275320858888899</c:v>
                </c:pt>
                <c:pt idx="247">
                  <c:v>0.18213703008979201</c:v>
                </c:pt>
                <c:pt idx="248">
                  <c:v>0.181022059638621</c:v>
                </c:pt>
                <c:pt idx="249">
                  <c:v>0.181078781315269</c:v>
                </c:pt>
                <c:pt idx="250">
                  <c:v>0.18062106051924001</c:v>
                </c:pt>
                <c:pt idx="251">
                  <c:v>0.18003584662920699</c:v>
                </c:pt>
                <c:pt idx="252">
                  <c:v>0.17970715203708401</c:v>
                </c:pt>
                <c:pt idx="253">
                  <c:v>0.179419351297953</c:v>
                </c:pt>
                <c:pt idx="254">
                  <c:v>0.17862076526696599</c:v>
                </c:pt>
                <c:pt idx="255">
                  <c:v>0.178127362159438</c:v>
                </c:pt>
                <c:pt idx="256">
                  <c:v>0.17742871852168299</c:v>
                </c:pt>
                <c:pt idx="257">
                  <c:v>0.17662039567165799</c:v>
                </c:pt>
                <c:pt idx="258">
                  <c:v>0.17657911399314399</c:v>
                </c:pt>
                <c:pt idx="259">
                  <c:v>0.175938667190879</c:v>
                </c:pt>
                <c:pt idx="260">
                  <c:v>0.175242405360793</c:v>
                </c:pt>
                <c:pt idx="261">
                  <c:v>0.17584810680674101</c:v>
                </c:pt>
                <c:pt idx="262">
                  <c:v>0.17634993583486</c:v>
                </c:pt>
                <c:pt idx="263">
                  <c:v>0.176834299671042</c:v>
                </c:pt>
                <c:pt idx="264">
                  <c:v>0.17711749312663599</c:v>
                </c:pt>
                <c:pt idx="265">
                  <c:v>0.17679600715531901</c:v>
                </c:pt>
                <c:pt idx="266">
                  <c:v>0.17719391365888201</c:v>
                </c:pt>
                <c:pt idx="267">
                  <c:v>0.17758896086609299</c:v>
                </c:pt>
                <c:pt idx="268">
                  <c:v>0.17759996448666601</c:v>
                </c:pt>
                <c:pt idx="269">
                  <c:v>0.17822487314163599</c:v>
                </c:pt>
                <c:pt idx="270">
                  <c:v>0.177498268582025</c:v>
                </c:pt>
                <c:pt idx="271">
                  <c:v>0.17825970189338</c:v>
                </c:pt>
                <c:pt idx="272">
                  <c:v>0.17854299586243999</c:v>
                </c:pt>
                <c:pt idx="273">
                  <c:v>0.17947045193800201</c:v>
                </c:pt>
                <c:pt idx="274">
                  <c:v>0.17995562213486799</c:v>
                </c:pt>
                <c:pt idx="275">
                  <c:v>0.18002906420034001</c:v>
                </c:pt>
                <c:pt idx="276">
                  <c:v>0.18004786893351199</c:v>
                </c:pt>
                <c:pt idx="277">
                  <c:v>0.17998605456712899</c:v>
                </c:pt>
                <c:pt idx="278">
                  <c:v>0.17964979234482001</c:v>
                </c:pt>
                <c:pt idx="279">
                  <c:v>0.17892710874381801</c:v>
                </c:pt>
                <c:pt idx="280">
                  <c:v>0.17854154814095899</c:v>
                </c:pt>
                <c:pt idx="281">
                  <c:v>0.177956499522339</c:v>
                </c:pt>
                <c:pt idx="282">
                  <c:v>0.17703449800973001</c:v>
                </c:pt>
                <c:pt idx="283">
                  <c:v>0.177694936315626</c:v>
                </c:pt>
                <c:pt idx="284">
                  <c:v>0.175808519732156</c:v>
                </c:pt>
                <c:pt idx="285">
                  <c:v>0.17467602001791999</c:v>
                </c:pt>
                <c:pt idx="286">
                  <c:v>0.174124587737153</c:v>
                </c:pt>
                <c:pt idx="287">
                  <c:v>0.173571730621185</c:v>
                </c:pt>
                <c:pt idx="288">
                  <c:v>0.17275797697279699</c:v>
                </c:pt>
                <c:pt idx="289">
                  <c:v>0.172026966099148</c:v>
                </c:pt>
                <c:pt idx="290">
                  <c:v>0.171574136510077</c:v>
                </c:pt>
                <c:pt idx="291">
                  <c:v>0.171389883998635</c:v>
                </c:pt>
                <c:pt idx="292">
                  <c:v>0.17112646121147701</c:v>
                </c:pt>
                <c:pt idx="293">
                  <c:v>0.17069401665978701</c:v>
                </c:pt>
                <c:pt idx="294">
                  <c:v>0.17060511435564199</c:v>
                </c:pt>
                <c:pt idx="295">
                  <c:v>0.17071784834901199</c:v>
                </c:pt>
                <c:pt idx="296">
                  <c:v>0.17048791743581099</c:v>
                </c:pt>
                <c:pt idx="297">
                  <c:v>0.17017672278573701</c:v>
                </c:pt>
                <c:pt idx="298">
                  <c:v>0.16994342512424601</c:v>
                </c:pt>
                <c:pt idx="299">
                  <c:v>0.16941533915323601</c:v>
                </c:pt>
                <c:pt idx="300">
                  <c:v>0.169508057235948</c:v>
                </c:pt>
                <c:pt idx="301">
                  <c:v>0.169424956216255</c:v>
                </c:pt>
                <c:pt idx="302">
                  <c:v>0.16929463151699101</c:v>
                </c:pt>
                <c:pt idx="303">
                  <c:v>0.16931336885169901</c:v>
                </c:pt>
                <c:pt idx="304">
                  <c:v>0.169288789781427</c:v>
                </c:pt>
                <c:pt idx="305">
                  <c:v>0.169281441426651</c:v>
                </c:pt>
                <c:pt idx="306">
                  <c:v>0.17020143575459001</c:v>
                </c:pt>
                <c:pt idx="307">
                  <c:v>0.16985548128615499</c:v>
                </c:pt>
                <c:pt idx="308">
                  <c:v>0.169697587842317</c:v>
                </c:pt>
                <c:pt idx="309">
                  <c:v>0.16953569574379301</c:v>
                </c:pt>
                <c:pt idx="310">
                  <c:v>0.169378923630158</c:v>
                </c:pt>
                <c:pt idx="311">
                  <c:v>0.16929489194698299</c:v>
                </c:pt>
                <c:pt idx="312">
                  <c:v>0.169293252577633</c:v>
                </c:pt>
                <c:pt idx="313">
                  <c:v>0.16955514412035499</c:v>
                </c:pt>
                <c:pt idx="314">
                  <c:v>0.16935361601051199</c:v>
                </c:pt>
                <c:pt idx="315">
                  <c:v>0.169135005346946</c:v>
                </c:pt>
                <c:pt idx="316">
                  <c:v>0.169170470231438</c:v>
                </c:pt>
                <c:pt idx="317">
                  <c:v>0.16921990822449701</c:v>
                </c:pt>
                <c:pt idx="318">
                  <c:v>0.16867893800327699</c:v>
                </c:pt>
                <c:pt idx="319">
                  <c:v>0.16869671744303999</c:v>
                </c:pt>
                <c:pt idx="320">
                  <c:v>0.16921167970860801</c:v>
                </c:pt>
                <c:pt idx="321">
                  <c:v>0.16948661606072701</c:v>
                </c:pt>
                <c:pt idx="322">
                  <c:v>0.16953123442266699</c:v>
                </c:pt>
                <c:pt idx="323">
                  <c:v>0.169344648844405</c:v>
                </c:pt>
                <c:pt idx="324">
                  <c:v>0.169293723865995</c:v>
                </c:pt>
                <c:pt idx="325">
                  <c:v>0.16881533964227299</c:v>
                </c:pt>
                <c:pt idx="326">
                  <c:v>0.16867660432564899</c:v>
                </c:pt>
                <c:pt idx="327">
                  <c:v>0.16855825500975399</c:v>
                </c:pt>
                <c:pt idx="328">
                  <c:v>0.16821327461465899</c:v>
                </c:pt>
                <c:pt idx="329">
                  <c:v>0.16804710500490699</c:v>
                </c:pt>
                <c:pt idx="330">
                  <c:v>0.16782888495505999</c:v>
                </c:pt>
                <c:pt idx="331">
                  <c:v>0.16766583998906401</c:v>
                </c:pt>
                <c:pt idx="332">
                  <c:v>0.16693295403620201</c:v>
                </c:pt>
                <c:pt idx="333">
                  <c:v>0.16743586263065</c:v>
                </c:pt>
                <c:pt idx="334">
                  <c:v>0.16735029505659299</c:v>
                </c:pt>
                <c:pt idx="335">
                  <c:v>0.16733870967741901</c:v>
                </c:pt>
                <c:pt idx="336">
                  <c:v>0.16736058906301199</c:v>
                </c:pt>
                <c:pt idx="337">
                  <c:v>0.16686338294421901</c:v>
                </c:pt>
                <c:pt idx="338">
                  <c:v>0.16697771014575999</c:v>
                </c:pt>
                <c:pt idx="339">
                  <c:v>0.16663483939960999</c:v>
                </c:pt>
                <c:pt idx="340">
                  <c:v>0.16654757481350199</c:v>
                </c:pt>
                <c:pt idx="341">
                  <c:v>0.16629638069196001</c:v>
                </c:pt>
                <c:pt idx="342">
                  <c:v>0.16574763610179499</c:v>
                </c:pt>
                <c:pt idx="343">
                  <c:v>0.16602630831835</c:v>
                </c:pt>
                <c:pt idx="344">
                  <c:v>0.16634436698770899</c:v>
                </c:pt>
                <c:pt idx="345">
                  <c:v>0.16626363183002901</c:v>
                </c:pt>
                <c:pt idx="346">
                  <c:v>0.16644781271103801</c:v>
                </c:pt>
                <c:pt idx="347">
                  <c:v>0.16590275569191601</c:v>
                </c:pt>
                <c:pt idx="348">
                  <c:v>0.16585174679008699</c:v>
                </c:pt>
                <c:pt idx="349">
                  <c:v>0.16580716027777301</c:v>
                </c:pt>
                <c:pt idx="350">
                  <c:v>0.1656027281428</c:v>
                </c:pt>
                <c:pt idx="351">
                  <c:v>0.16550393350155901</c:v>
                </c:pt>
                <c:pt idx="352">
                  <c:v>0.165656565656566</c:v>
                </c:pt>
                <c:pt idx="353">
                  <c:v>0.165811934163998</c:v>
                </c:pt>
                <c:pt idx="354">
                  <c:v>0.16568578461310701</c:v>
                </c:pt>
                <c:pt idx="355">
                  <c:v>0.16638764278777199</c:v>
                </c:pt>
                <c:pt idx="356">
                  <c:v>0.16635445023762299</c:v>
                </c:pt>
                <c:pt idx="357">
                  <c:v>0.16623953685607901</c:v>
                </c:pt>
                <c:pt idx="358">
                  <c:v>0.16603679898485599</c:v>
                </c:pt>
                <c:pt idx="359">
                  <c:v>0.16605572857812201</c:v>
                </c:pt>
                <c:pt idx="360">
                  <c:v>0.16624382916754399</c:v>
                </c:pt>
                <c:pt idx="361">
                  <c:v>0.16610315081511801</c:v>
                </c:pt>
                <c:pt idx="362">
                  <c:v>0.16684451010971599</c:v>
                </c:pt>
                <c:pt idx="363">
                  <c:v>0.167538837429801</c:v>
                </c:pt>
                <c:pt idx="364">
                  <c:v>0.169331196853548</c:v>
                </c:pt>
                <c:pt idx="365">
                  <c:v>0.168901267942802</c:v>
                </c:pt>
                <c:pt idx="366">
                  <c:v>0.16898382089171701</c:v>
                </c:pt>
                <c:pt idx="367">
                  <c:v>0.16838331219837099</c:v>
                </c:pt>
                <c:pt idx="368">
                  <c:v>0.168335996347866</c:v>
                </c:pt>
                <c:pt idx="369">
                  <c:v>0.16863559058573999</c:v>
                </c:pt>
                <c:pt idx="370">
                  <c:v>0.16893129211837099</c:v>
                </c:pt>
                <c:pt idx="371">
                  <c:v>0.169182850861121</c:v>
                </c:pt>
                <c:pt idx="372">
                  <c:v>0.169425618356735</c:v>
                </c:pt>
                <c:pt idx="373">
                  <c:v>0.169972869821125</c:v>
                </c:pt>
                <c:pt idx="374">
                  <c:v>0.17027547270600599</c:v>
                </c:pt>
                <c:pt idx="375">
                  <c:v>0.17057775891184601</c:v>
                </c:pt>
                <c:pt idx="376">
                  <c:v>0.17089800443459</c:v>
                </c:pt>
                <c:pt idx="377">
                  <c:v>0.17132492754158299</c:v>
                </c:pt>
                <c:pt idx="378">
                  <c:v>0.17172351387786</c:v>
                </c:pt>
                <c:pt idx="379">
                  <c:v>0.17142778003471601</c:v>
                </c:pt>
                <c:pt idx="380">
                  <c:v>0.17115562119254199</c:v>
                </c:pt>
                <c:pt idx="381">
                  <c:v>0.17159179002547201</c:v>
                </c:pt>
                <c:pt idx="382">
                  <c:v>0.171996047978282</c:v>
                </c:pt>
                <c:pt idx="383">
                  <c:v>0.172085595066652</c:v>
                </c:pt>
                <c:pt idx="384">
                  <c:v>0.17243351971802401</c:v>
                </c:pt>
                <c:pt idx="385">
                  <c:v>0.172546231754268</c:v>
                </c:pt>
                <c:pt idx="386">
                  <c:v>0.172698582607412</c:v>
                </c:pt>
                <c:pt idx="387">
                  <c:v>0.17266670966671899</c:v>
                </c:pt>
                <c:pt idx="388">
                  <c:v>0.172593737920371</c:v>
                </c:pt>
                <c:pt idx="389">
                  <c:v>0.17257015663947201</c:v>
                </c:pt>
                <c:pt idx="390">
                  <c:v>0.172966265281735</c:v>
                </c:pt>
                <c:pt idx="391">
                  <c:v>0.17334985770678399</c:v>
                </c:pt>
                <c:pt idx="392">
                  <c:v>0.17279701925371199</c:v>
                </c:pt>
                <c:pt idx="393">
                  <c:v>0.17250446653534299</c:v>
                </c:pt>
                <c:pt idx="394">
                  <c:v>0.172404011566195</c:v>
                </c:pt>
                <c:pt idx="395">
                  <c:v>0.17241127367709699</c:v>
                </c:pt>
                <c:pt idx="396">
                  <c:v>0.17213241655662301</c:v>
                </c:pt>
                <c:pt idx="397">
                  <c:v>0.17176297400201701</c:v>
                </c:pt>
                <c:pt idx="398">
                  <c:v>0.17188494336260701</c:v>
                </c:pt>
                <c:pt idx="399">
                  <c:v>0.17168603702427801</c:v>
                </c:pt>
                <c:pt idx="400">
                  <c:v>0.171389037106708</c:v>
                </c:pt>
                <c:pt idx="401">
                  <c:v>0.17127146649330899</c:v>
                </c:pt>
                <c:pt idx="402">
                  <c:v>0.171629762365717</c:v>
                </c:pt>
                <c:pt idx="403">
                  <c:v>0.171096644247024</c:v>
                </c:pt>
                <c:pt idx="404">
                  <c:v>0.17084638092076301</c:v>
                </c:pt>
                <c:pt idx="405">
                  <c:v>0.17041803520767501</c:v>
                </c:pt>
                <c:pt idx="406">
                  <c:v>0.17025152010285799</c:v>
                </c:pt>
                <c:pt idx="407">
                  <c:v>0.17014361905779499</c:v>
                </c:pt>
                <c:pt idx="408">
                  <c:v>0.17007008162866499</c:v>
                </c:pt>
                <c:pt idx="409">
                  <c:v>0.16979509323213601</c:v>
                </c:pt>
                <c:pt idx="410">
                  <c:v>0.16945111613450101</c:v>
                </c:pt>
                <c:pt idx="411">
                  <c:v>0.16922101816069099</c:v>
                </c:pt>
                <c:pt idx="412">
                  <c:v>0.16908479693849801</c:v>
                </c:pt>
                <c:pt idx="413">
                  <c:v>0.168704648699747</c:v>
                </c:pt>
                <c:pt idx="414">
                  <c:v>0.168385329424902</c:v>
                </c:pt>
                <c:pt idx="415">
                  <c:v>0.168021444361282</c:v>
                </c:pt>
                <c:pt idx="416">
                  <c:v>0.16777871291853599</c:v>
                </c:pt>
                <c:pt idx="417">
                  <c:v>0.16752693386912401</c:v>
                </c:pt>
                <c:pt idx="418">
                  <c:v>0.16711969418485201</c:v>
                </c:pt>
                <c:pt idx="419">
                  <c:v>0.16690483979270301</c:v>
                </c:pt>
                <c:pt idx="420">
                  <c:v>0.16651643531037799</c:v>
                </c:pt>
                <c:pt idx="421">
                  <c:v>0.166311026557318</c:v>
                </c:pt>
                <c:pt idx="422">
                  <c:v>0.166166294595126</c:v>
                </c:pt>
                <c:pt idx="423">
                  <c:v>0.16599615631005801</c:v>
                </c:pt>
                <c:pt idx="424">
                  <c:v>0.16588216198669001</c:v>
                </c:pt>
                <c:pt idx="425">
                  <c:v>0.16578000579739799</c:v>
                </c:pt>
                <c:pt idx="426">
                  <c:v>0.16556923207973101</c:v>
                </c:pt>
                <c:pt idx="427">
                  <c:v>0.165150793920642</c:v>
                </c:pt>
                <c:pt idx="428">
                  <c:v>0.16482164821648199</c:v>
                </c:pt>
                <c:pt idx="429">
                  <c:v>0.16489185960810199</c:v>
                </c:pt>
                <c:pt idx="430">
                  <c:v>0.16467691578742499</c:v>
                </c:pt>
                <c:pt idx="431">
                  <c:v>0.16451855545507599</c:v>
                </c:pt>
                <c:pt idx="432">
                  <c:v>0.16440834129311999</c:v>
                </c:pt>
                <c:pt idx="433">
                  <c:v>0.164104939571314</c:v>
                </c:pt>
                <c:pt idx="434">
                  <c:v>0.164133074511979</c:v>
                </c:pt>
                <c:pt idx="435">
                  <c:v>0.163764528175219</c:v>
                </c:pt>
                <c:pt idx="436">
                  <c:v>0.16344311001380901</c:v>
                </c:pt>
                <c:pt idx="437">
                  <c:v>0.16304039273966001</c:v>
                </c:pt>
                <c:pt idx="438">
                  <c:v>0.16285231069158301</c:v>
                </c:pt>
                <c:pt idx="439">
                  <c:v>0.162260195337848</c:v>
                </c:pt>
                <c:pt idx="440">
                  <c:v>0.16248017471165099</c:v>
                </c:pt>
                <c:pt idx="441">
                  <c:v>0.16203584775889401</c:v>
                </c:pt>
                <c:pt idx="442">
                  <c:v>0.16172629281841</c:v>
                </c:pt>
                <c:pt idx="443">
                  <c:v>0.16154887491126399</c:v>
                </c:pt>
                <c:pt idx="444">
                  <c:v>0.161416025440345</c:v>
                </c:pt>
                <c:pt idx="445">
                  <c:v>0.161056507018178</c:v>
                </c:pt>
                <c:pt idx="446">
                  <c:v>0.16072131147540999</c:v>
                </c:pt>
                <c:pt idx="447">
                  <c:v>0.16029535623461699</c:v>
                </c:pt>
                <c:pt idx="448">
                  <c:v>0.159941575344142</c:v>
                </c:pt>
                <c:pt idx="449">
                  <c:v>0.160074256216515</c:v>
                </c:pt>
                <c:pt idx="450">
                  <c:v>0.159878503382576</c:v>
                </c:pt>
                <c:pt idx="451">
                  <c:v>0.159368602346213</c:v>
                </c:pt>
                <c:pt idx="452">
                  <c:v>0.15921005792692799</c:v>
                </c:pt>
                <c:pt idx="453">
                  <c:v>0.159248053572149</c:v>
                </c:pt>
                <c:pt idx="454">
                  <c:v>0.15904097351329199</c:v>
                </c:pt>
                <c:pt idx="455">
                  <c:v>0.15869422098045799</c:v>
                </c:pt>
                <c:pt idx="456">
                  <c:v>0.15837539053112201</c:v>
                </c:pt>
                <c:pt idx="457">
                  <c:v>0.15825508294274801</c:v>
                </c:pt>
                <c:pt idx="458">
                  <c:v>0.15811211324764099</c:v>
                </c:pt>
                <c:pt idx="459">
                  <c:v>0.15795179186328301</c:v>
                </c:pt>
                <c:pt idx="460">
                  <c:v>0.15791104543071</c:v>
                </c:pt>
                <c:pt idx="461">
                  <c:v>0.15766973350253799</c:v>
                </c:pt>
                <c:pt idx="462">
                  <c:v>0.157918924915217</c:v>
                </c:pt>
                <c:pt idx="463">
                  <c:v>0.15771507139414101</c:v>
                </c:pt>
                <c:pt idx="464">
                  <c:v>0.15764149083021101</c:v>
                </c:pt>
                <c:pt idx="465">
                  <c:v>0.15752415905994299</c:v>
                </c:pt>
                <c:pt idx="466">
                  <c:v>0.15751174815722899</c:v>
                </c:pt>
                <c:pt idx="467">
                  <c:v>0.157357700958456</c:v>
                </c:pt>
                <c:pt idx="468">
                  <c:v>0.157242847971439</c:v>
                </c:pt>
                <c:pt idx="469">
                  <c:v>0.15720673966145601</c:v>
                </c:pt>
                <c:pt idx="470">
                  <c:v>0.15726271794391899</c:v>
                </c:pt>
                <c:pt idx="471">
                  <c:v>0.157340672839938</c:v>
                </c:pt>
                <c:pt idx="472">
                  <c:v>0.157019661416895</c:v>
                </c:pt>
                <c:pt idx="473">
                  <c:v>0.157035292659499</c:v>
                </c:pt>
                <c:pt idx="474">
                  <c:v>0.157165928707761</c:v>
                </c:pt>
                <c:pt idx="475">
                  <c:v>0.15724119835157199</c:v>
                </c:pt>
                <c:pt idx="476">
                  <c:v>0.15720658597283299</c:v>
                </c:pt>
                <c:pt idx="477">
                  <c:v>0.157129470320757</c:v>
                </c:pt>
                <c:pt idx="478">
                  <c:v>0.157077933523907</c:v>
                </c:pt>
                <c:pt idx="479">
                  <c:v>0.15706005597271699</c:v>
                </c:pt>
                <c:pt idx="480">
                  <c:v>0.157020945285784</c:v>
                </c:pt>
                <c:pt idx="481">
                  <c:v>0.157078802482881</c:v>
                </c:pt>
                <c:pt idx="482">
                  <c:v>0.157538410102883</c:v>
                </c:pt>
                <c:pt idx="483">
                  <c:v>0.15771875687110001</c:v>
                </c:pt>
                <c:pt idx="484">
                  <c:v>0.16006024871517299</c:v>
                </c:pt>
                <c:pt idx="485">
                  <c:v>0.15814619077184</c:v>
                </c:pt>
                <c:pt idx="486">
                  <c:v>0.15778330598634399</c:v>
                </c:pt>
                <c:pt idx="487">
                  <c:v>0.15757314518629401</c:v>
                </c:pt>
                <c:pt idx="488">
                  <c:v>0.156643071367596</c:v>
                </c:pt>
                <c:pt idx="489">
                  <c:v>0.15672008280635</c:v>
                </c:pt>
                <c:pt idx="490">
                  <c:v>0.15658234149432099</c:v>
                </c:pt>
                <c:pt idx="491">
                  <c:v>0.15674633073144301</c:v>
                </c:pt>
                <c:pt idx="492">
                  <c:v>0.15701538878924401</c:v>
                </c:pt>
                <c:pt idx="493">
                  <c:v>0.15746501363300799</c:v>
                </c:pt>
                <c:pt idx="494">
                  <c:v>0.15778847530152701</c:v>
                </c:pt>
                <c:pt idx="495">
                  <c:v>0.15847803110372899</c:v>
                </c:pt>
                <c:pt idx="496">
                  <c:v>0.158802917944148</c:v>
                </c:pt>
                <c:pt idx="497">
                  <c:v>0.15977413770947799</c:v>
                </c:pt>
                <c:pt idx="498">
                  <c:v>0.16027629408827501</c:v>
                </c:pt>
                <c:pt idx="499">
                  <c:v>0.16071807301923899</c:v>
                </c:pt>
                <c:pt idx="500">
                  <c:v>0.16119534368407501</c:v>
                </c:pt>
                <c:pt idx="501">
                  <c:v>0.16184368676495201</c:v>
                </c:pt>
                <c:pt idx="502">
                  <c:v>0.16259530344617301</c:v>
                </c:pt>
                <c:pt idx="503">
                  <c:v>0.16302895662994599</c:v>
                </c:pt>
                <c:pt idx="504">
                  <c:v>0.16337401698166601</c:v>
                </c:pt>
                <c:pt idx="505">
                  <c:v>0.16363970194470401</c:v>
                </c:pt>
                <c:pt idx="506">
                  <c:v>0.16397719882168399</c:v>
                </c:pt>
                <c:pt idx="507">
                  <c:v>0.164169505799487</c:v>
                </c:pt>
                <c:pt idx="508">
                  <c:v>0.164723177165083</c:v>
                </c:pt>
                <c:pt idx="509">
                  <c:v>0.16491918202412301</c:v>
                </c:pt>
                <c:pt idx="510">
                  <c:v>0.16498824466414999</c:v>
                </c:pt>
                <c:pt idx="511">
                  <c:v>0.16535185809258299</c:v>
                </c:pt>
                <c:pt idx="512">
                  <c:v>0.16509838778888</c:v>
                </c:pt>
                <c:pt idx="513">
                  <c:v>0.16503992222247699</c:v>
                </c:pt>
                <c:pt idx="514">
                  <c:v>0.16519569194497799</c:v>
                </c:pt>
                <c:pt idx="515">
                  <c:v>0.16544937577118499</c:v>
                </c:pt>
                <c:pt idx="516">
                  <c:v>0.16562129044610399</c:v>
                </c:pt>
                <c:pt idx="517">
                  <c:v>0.16580024842434599</c:v>
                </c:pt>
                <c:pt idx="518">
                  <c:v>0.16596012656283601</c:v>
                </c:pt>
                <c:pt idx="519">
                  <c:v>0.16590226401468899</c:v>
                </c:pt>
                <c:pt idx="520">
                  <c:v>0.165701158609668</c:v>
                </c:pt>
                <c:pt idx="521">
                  <c:v>0.16598804603352599</c:v>
                </c:pt>
                <c:pt idx="522">
                  <c:v>0.16616611234436099</c:v>
                </c:pt>
                <c:pt idx="523">
                  <c:v>0.16562682484555999</c:v>
                </c:pt>
                <c:pt idx="524">
                  <c:v>0.165097888675624</c:v>
                </c:pt>
                <c:pt idx="525">
                  <c:v>0.16526378731429101</c:v>
                </c:pt>
                <c:pt idx="526">
                  <c:v>0.16506722263954299</c:v>
                </c:pt>
                <c:pt idx="527">
                  <c:v>0.16499471612577099</c:v>
                </c:pt>
                <c:pt idx="528">
                  <c:v>0.164730357101884</c:v>
                </c:pt>
                <c:pt idx="529">
                  <c:v>0.16476668883944601</c:v>
                </c:pt>
                <c:pt idx="530">
                  <c:v>0.16463930813053401</c:v>
                </c:pt>
                <c:pt idx="531">
                  <c:v>0.16452516517979501</c:v>
                </c:pt>
                <c:pt idx="532">
                  <c:v>0.164141586737445</c:v>
                </c:pt>
                <c:pt idx="533">
                  <c:v>0.163950725979674</c:v>
                </c:pt>
                <c:pt idx="534">
                  <c:v>0.16394885609136101</c:v>
                </c:pt>
                <c:pt idx="535">
                  <c:v>0.163936414563703</c:v>
                </c:pt>
                <c:pt idx="536">
                  <c:v>0.163803481249858</c:v>
                </c:pt>
                <c:pt idx="537">
                  <c:v>0.16353407589201399</c:v>
                </c:pt>
                <c:pt idx="538">
                  <c:v>0.16372556419352399</c:v>
                </c:pt>
                <c:pt idx="539">
                  <c:v>0.16357384688468499</c:v>
                </c:pt>
                <c:pt idx="540">
                  <c:v>0.16372511355675601</c:v>
                </c:pt>
                <c:pt idx="541">
                  <c:v>0.16349855630413901</c:v>
                </c:pt>
                <c:pt idx="542">
                  <c:v>0.16330393762300399</c:v>
                </c:pt>
                <c:pt idx="543">
                  <c:v>0.162964738667606</c:v>
                </c:pt>
                <c:pt idx="544">
                  <c:v>0.16295337562844101</c:v>
                </c:pt>
                <c:pt idx="545">
                  <c:v>0.1625208163753</c:v>
                </c:pt>
                <c:pt idx="546">
                  <c:v>0.16276939574924401</c:v>
                </c:pt>
                <c:pt idx="547">
                  <c:v>0.16257677835779799</c:v>
                </c:pt>
                <c:pt idx="548">
                  <c:v>0.16236203500687499</c:v>
                </c:pt>
                <c:pt idx="549">
                  <c:v>0.16214188622065101</c:v>
                </c:pt>
                <c:pt idx="550">
                  <c:v>0.161959308270231</c:v>
                </c:pt>
                <c:pt idx="551">
                  <c:v>0.16191674375578199</c:v>
                </c:pt>
                <c:pt idx="552">
                  <c:v>0.161349167663698</c:v>
                </c:pt>
                <c:pt idx="553">
                  <c:v>0.161203091727639</c:v>
                </c:pt>
                <c:pt idx="554">
                  <c:v>0.16105502327257201</c:v>
                </c:pt>
                <c:pt idx="555">
                  <c:v>0.16095726947620401</c:v>
                </c:pt>
                <c:pt idx="556">
                  <c:v>0.16098148338497201</c:v>
                </c:pt>
                <c:pt idx="557">
                  <c:v>0.160861174502308</c:v>
                </c:pt>
                <c:pt idx="558">
                  <c:v>0.16099087085854999</c:v>
                </c:pt>
                <c:pt idx="559">
                  <c:v>0.161052169459282</c:v>
                </c:pt>
                <c:pt idx="560">
                  <c:v>0.16138627610047701</c:v>
                </c:pt>
                <c:pt idx="561">
                  <c:v>0.16128159966089101</c:v>
                </c:pt>
                <c:pt idx="562">
                  <c:v>0.16114390793861599</c:v>
                </c:pt>
                <c:pt idx="563">
                  <c:v>0.160979520443116</c:v>
                </c:pt>
                <c:pt idx="564">
                  <c:v>0.160751702462022</c:v>
                </c:pt>
                <c:pt idx="565">
                  <c:v>0.16091059795253601</c:v>
                </c:pt>
                <c:pt idx="566">
                  <c:v>0.160821643286573</c:v>
                </c:pt>
                <c:pt idx="567">
                  <c:v>0.160919289995791</c:v>
                </c:pt>
                <c:pt idx="568">
                  <c:v>0.16088179432531599</c:v>
                </c:pt>
                <c:pt idx="569">
                  <c:v>0.16090046878283101</c:v>
                </c:pt>
                <c:pt idx="570">
                  <c:v>0.160678049628942</c:v>
                </c:pt>
                <c:pt idx="571">
                  <c:v>0.16109532645251101</c:v>
                </c:pt>
                <c:pt idx="572">
                  <c:v>0.16138004969106101</c:v>
                </c:pt>
                <c:pt idx="573">
                  <c:v>0.16141455822202899</c:v>
                </c:pt>
                <c:pt idx="574">
                  <c:v>0.161544414949404</c:v>
                </c:pt>
                <c:pt idx="575">
                  <c:v>0.16173473075533101</c:v>
                </c:pt>
                <c:pt idx="576">
                  <c:v>0.16180392440284799</c:v>
                </c:pt>
                <c:pt idx="577">
                  <c:v>0.16211427620969199</c:v>
                </c:pt>
                <c:pt idx="578">
                  <c:v>0.16239625467622801</c:v>
                </c:pt>
                <c:pt idx="579">
                  <c:v>0.16269884407725499</c:v>
                </c:pt>
                <c:pt idx="580">
                  <c:v>0.16315319695507399</c:v>
                </c:pt>
                <c:pt idx="581">
                  <c:v>0.16360412988352899</c:v>
                </c:pt>
                <c:pt idx="582">
                  <c:v>0.16422526396984499</c:v>
                </c:pt>
                <c:pt idx="583">
                  <c:v>0.16452807628935101</c:v>
                </c:pt>
                <c:pt idx="584">
                  <c:v>0.16485260770975099</c:v>
                </c:pt>
                <c:pt idx="585">
                  <c:v>0.16551425467570999</c:v>
                </c:pt>
                <c:pt idx="586">
                  <c:v>0.166530106074363</c:v>
                </c:pt>
                <c:pt idx="587">
                  <c:v>0.16736165729294999</c:v>
                </c:pt>
                <c:pt idx="588">
                  <c:v>0.16853018451065899</c:v>
                </c:pt>
                <c:pt idx="589">
                  <c:v>0.16939410992309101</c:v>
                </c:pt>
                <c:pt idx="590">
                  <c:v>0.17032971181360401</c:v>
                </c:pt>
                <c:pt idx="591">
                  <c:v>0.172101847986946</c:v>
                </c:pt>
                <c:pt idx="592">
                  <c:v>0.17210887977414399</c:v>
                </c:pt>
                <c:pt idx="593">
                  <c:v>0.172409579667644</c:v>
                </c:pt>
                <c:pt idx="594">
                  <c:v>0.17242012907967599</c:v>
                </c:pt>
                <c:pt idx="595">
                  <c:v>0.17282842922983699</c:v>
                </c:pt>
                <c:pt idx="596">
                  <c:v>0.17246915666723001</c:v>
                </c:pt>
                <c:pt idx="597">
                  <c:v>0.17329353111343601</c:v>
                </c:pt>
                <c:pt idx="598">
                  <c:v>0.17337077787181701</c:v>
                </c:pt>
                <c:pt idx="599">
                  <c:v>0.173355849082792</c:v>
                </c:pt>
                <c:pt idx="600">
                  <c:v>0.17331637176670101</c:v>
                </c:pt>
                <c:pt idx="601">
                  <c:v>0.173290655971617</c:v>
                </c:pt>
                <c:pt idx="602">
                  <c:v>0.17341365523723001</c:v>
                </c:pt>
                <c:pt idx="603">
                  <c:v>0.17353262290292301</c:v>
                </c:pt>
                <c:pt idx="604">
                  <c:v>0.17607866562514399</c:v>
                </c:pt>
                <c:pt idx="605">
                  <c:v>0.17446495370086501</c:v>
                </c:pt>
                <c:pt idx="606">
                  <c:v>0.17315848000306799</c:v>
                </c:pt>
                <c:pt idx="607">
                  <c:v>0.17199450722269499</c:v>
                </c:pt>
                <c:pt idx="608">
                  <c:v>0.17081107631853601</c:v>
                </c:pt>
                <c:pt idx="609">
                  <c:v>0.170817469376499</c:v>
                </c:pt>
                <c:pt idx="610">
                  <c:v>0.170546550958875</c:v>
                </c:pt>
                <c:pt idx="611">
                  <c:v>0.17027802210409601</c:v>
                </c:pt>
                <c:pt idx="612">
                  <c:v>0.17017161640484599</c:v>
                </c:pt>
                <c:pt idx="613">
                  <c:v>0.16953345090584299</c:v>
                </c:pt>
                <c:pt idx="614">
                  <c:v>0.16911467662639601</c:v>
                </c:pt>
                <c:pt idx="615">
                  <c:v>0.168715831413429</c:v>
                </c:pt>
                <c:pt idx="616">
                  <c:v>0.16809883071592999</c:v>
                </c:pt>
                <c:pt idx="617">
                  <c:v>0.16805728329136199</c:v>
                </c:pt>
                <c:pt idx="618">
                  <c:v>0.16706583195646599</c:v>
                </c:pt>
                <c:pt idx="619">
                  <c:v>0.16688878119699499</c:v>
                </c:pt>
                <c:pt idx="620">
                  <c:v>0.166254677401066</c:v>
                </c:pt>
                <c:pt idx="621">
                  <c:v>0.16607029622248401</c:v>
                </c:pt>
                <c:pt idx="622">
                  <c:v>0.16566137885276599</c:v>
                </c:pt>
                <c:pt idx="623">
                  <c:v>0.165221188303671</c:v>
                </c:pt>
                <c:pt idx="624">
                  <c:v>0.16474457158302599</c:v>
                </c:pt>
                <c:pt idx="625">
                  <c:v>0.164450507442997</c:v>
                </c:pt>
                <c:pt idx="626">
                  <c:v>0.16412907666639201</c:v>
                </c:pt>
                <c:pt idx="627">
                  <c:v>0.16396641570656401</c:v>
                </c:pt>
                <c:pt idx="628">
                  <c:v>0.163674801849652</c:v>
                </c:pt>
                <c:pt idx="629">
                  <c:v>0.163664325014371</c:v>
                </c:pt>
                <c:pt idx="630">
                  <c:v>0.16337958854978299</c:v>
                </c:pt>
                <c:pt idx="631">
                  <c:v>0.16330133098964</c:v>
                </c:pt>
                <c:pt idx="632">
                  <c:v>0.16312062013658499</c:v>
                </c:pt>
                <c:pt idx="633">
                  <c:v>0.16262523487340999</c:v>
                </c:pt>
                <c:pt idx="634">
                  <c:v>0.16232109751575799</c:v>
                </c:pt>
                <c:pt idx="635">
                  <c:v>0.162056506545045</c:v>
                </c:pt>
                <c:pt idx="636">
                  <c:v>0.161657831895373</c:v>
                </c:pt>
                <c:pt idx="637">
                  <c:v>0.161449303162881</c:v>
                </c:pt>
                <c:pt idx="638">
                  <c:v>0.161112011910202</c:v>
                </c:pt>
                <c:pt idx="639">
                  <c:v>0.16098171247746301</c:v>
                </c:pt>
                <c:pt idx="640">
                  <c:v>0.160577290497046</c:v>
                </c:pt>
                <c:pt idx="641">
                  <c:v>0.16034046300033</c:v>
                </c:pt>
                <c:pt idx="642">
                  <c:v>0.16001143410000401</c:v>
                </c:pt>
                <c:pt idx="643">
                  <c:v>0.15993588805292899</c:v>
                </c:pt>
                <c:pt idx="644">
                  <c:v>0.15982456140350901</c:v>
                </c:pt>
                <c:pt idx="645">
                  <c:v>0.15947517823653501</c:v>
                </c:pt>
                <c:pt idx="646">
                  <c:v>0.159171515756203</c:v>
                </c:pt>
                <c:pt idx="647">
                  <c:v>0.15905964554750901</c:v>
                </c:pt>
                <c:pt idx="648">
                  <c:v>0.15873315932208301</c:v>
                </c:pt>
                <c:pt idx="649">
                  <c:v>0.15862980088704401</c:v>
                </c:pt>
                <c:pt idx="650">
                  <c:v>0.15840364152967401</c:v>
                </c:pt>
                <c:pt idx="651">
                  <c:v>0.15818216011341599</c:v>
                </c:pt>
              </c:numCache>
            </c:numRef>
          </c:val>
          <c:smooth val="1"/>
          <c:extLst>
            <c:ext xmlns:c16="http://schemas.microsoft.com/office/drawing/2014/chart" uri="{C3380CC4-5D6E-409C-BE32-E72D297353CC}">
              <c16:uniqueId val="{00000005-51F5-48C5-94A1-574AF22EEE01}"/>
            </c:ext>
          </c:extLst>
        </c:ser>
        <c:ser>
          <c:idx val="7"/>
          <c:order val="6"/>
          <c:tx>
            <c:strRef>
              <c:f>'2.emp_trends'!$S$14</c:f>
              <c:strCache>
                <c:ptCount val="1"/>
                <c:pt idx="0">
                  <c:v>Trade, transp. &amp; utilities</c:v>
                </c:pt>
              </c:strCache>
            </c:strRef>
          </c:tx>
          <c:spPr>
            <a:ln w="38100">
              <a:solidFill>
                <a:schemeClr val="accent4"/>
              </a:solidFill>
            </a:ln>
          </c:spPr>
          <c:marker>
            <c:symbol val="none"/>
          </c:marker>
          <c:cat>
            <c:numRef>
              <c:f>'2.emp_trends'!$A$267:$A$918</c:f>
              <c:numCache>
                <c:formatCode>General</c:formatCode>
                <c:ptCount val="652"/>
                <c:pt idx="0">
                  <c:v>1960</c:v>
                </c:pt>
                <c:pt idx="1">
                  <c:v>1960</c:v>
                </c:pt>
                <c:pt idx="2">
                  <c:v>1960</c:v>
                </c:pt>
                <c:pt idx="3">
                  <c:v>1960</c:v>
                </c:pt>
                <c:pt idx="4">
                  <c:v>1960</c:v>
                </c:pt>
                <c:pt idx="5">
                  <c:v>1960</c:v>
                </c:pt>
                <c:pt idx="6">
                  <c:v>1960</c:v>
                </c:pt>
                <c:pt idx="7">
                  <c:v>1960</c:v>
                </c:pt>
                <c:pt idx="8">
                  <c:v>1960</c:v>
                </c:pt>
                <c:pt idx="9">
                  <c:v>1960</c:v>
                </c:pt>
                <c:pt idx="10">
                  <c:v>1960</c:v>
                </c:pt>
                <c:pt idx="11">
                  <c:v>1960</c:v>
                </c:pt>
                <c:pt idx="12">
                  <c:v>1961</c:v>
                </c:pt>
                <c:pt idx="13">
                  <c:v>1961</c:v>
                </c:pt>
                <c:pt idx="14">
                  <c:v>1961</c:v>
                </c:pt>
                <c:pt idx="15">
                  <c:v>1961</c:v>
                </c:pt>
                <c:pt idx="16">
                  <c:v>1961</c:v>
                </c:pt>
                <c:pt idx="17">
                  <c:v>1961</c:v>
                </c:pt>
                <c:pt idx="18">
                  <c:v>1961</c:v>
                </c:pt>
                <c:pt idx="19">
                  <c:v>1961</c:v>
                </c:pt>
                <c:pt idx="20">
                  <c:v>1961</c:v>
                </c:pt>
                <c:pt idx="21">
                  <c:v>1961</c:v>
                </c:pt>
                <c:pt idx="22">
                  <c:v>1961</c:v>
                </c:pt>
                <c:pt idx="23">
                  <c:v>1961</c:v>
                </c:pt>
                <c:pt idx="24">
                  <c:v>1962</c:v>
                </c:pt>
                <c:pt idx="25">
                  <c:v>1962</c:v>
                </c:pt>
                <c:pt idx="26">
                  <c:v>1962</c:v>
                </c:pt>
                <c:pt idx="27">
                  <c:v>1962</c:v>
                </c:pt>
                <c:pt idx="28">
                  <c:v>1962</c:v>
                </c:pt>
                <c:pt idx="29">
                  <c:v>1962</c:v>
                </c:pt>
                <c:pt idx="30">
                  <c:v>1962</c:v>
                </c:pt>
                <c:pt idx="31">
                  <c:v>1962</c:v>
                </c:pt>
                <c:pt idx="32">
                  <c:v>1962</c:v>
                </c:pt>
                <c:pt idx="33">
                  <c:v>1962</c:v>
                </c:pt>
                <c:pt idx="34">
                  <c:v>1962</c:v>
                </c:pt>
                <c:pt idx="35">
                  <c:v>1962</c:v>
                </c:pt>
                <c:pt idx="36">
                  <c:v>1963</c:v>
                </c:pt>
                <c:pt idx="37">
                  <c:v>1963</c:v>
                </c:pt>
                <c:pt idx="38">
                  <c:v>1963</c:v>
                </c:pt>
                <c:pt idx="39">
                  <c:v>1963</c:v>
                </c:pt>
                <c:pt idx="40">
                  <c:v>1963</c:v>
                </c:pt>
                <c:pt idx="41">
                  <c:v>1963</c:v>
                </c:pt>
                <c:pt idx="42">
                  <c:v>1963</c:v>
                </c:pt>
                <c:pt idx="43">
                  <c:v>1963</c:v>
                </c:pt>
                <c:pt idx="44">
                  <c:v>1963</c:v>
                </c:pt>
                <c:pt idx="45">
                  <c:v>1963</c:v>
                </c:pt>
                <c:pt idx="46">
                  <c:v>1963</c:v>
                </c:pt>
                <c:pt idx="47">
                  <c:v>1963</c:v>
                </c:pt>
                <c:pt idx="48">
                  <c:v>1964</c:v>
                </c:pt>
                <c:pt idx="49">
                  <c:v>1964</c:v>
                </c:pt>
                <c:pt idx="50">
                  <c:v>1964</c:v>
                </c:pt>
                <c:pt idx="51">
                  <c:v>1964</c:v>
                </c:pt>
                <c:pt idx="52">
                  <c:v>1964</c:v>
                </c:pt>
                <c:pt idx="53">
                  <c:v>1964</c:v>
                </c:pt>
                <c:pt idx="54">
                  <c:v>1964</c:v>
                </c:pt>
                <c:pt idx="55">
                  <c:v>1964</c:v>
                </c:pt>
                <c:pt idx="56">
                  <c:v>1964</c:v>
                </c:pt>
                <c:pt idx="57">
                  <c:v>1964</c:v>
                </c:pt>
                <c:pt idx="58">
                  <c:v>1964</c:v>
                </c:pt>
                <c:pt idx="59">
                  <c:v>1964</c:v>
                </c:pt>
                <c:pt idx="60">
                  <c:v>1965</c:v>
                </c:pt>
                <c:pt idx="61">
                  <c:v>1965</c:v>
                </c:pt>
                <c:pt idx="62">
                  <c:v>1965</c:v>
                </c:pt>
                <c:pt idx="63">
                  <c:v>1965</c:v>
                </c:pt>
                <c:pt idx="64">
                  <c:v>1965</c:v>
                </c:pt>
                <c:pt idx="65">
                  <c:v>1965</c:v>
                </c:pt>
                <c:pt idx="66">
                  <c:v>1965</c:v>
                </c:pt>
                <c:pt idx="67">
                  <c:v>1965</c:v>
                </c:pt>
                <c:pt idx="68">
                  <c:v>1965</c:v>
                </c:pt>
                <c:pt idx="69">
                  <c:v>1965</c:v>
                </c:pt>
                <c:pt idx="70">
                  <c:v>1965</c:v>
                </c:pt>
                <c:pt idx="71">
                  <c:v>1965</c:v>
                </c:pt>
                <c:pt idx="72">
                  <c:v>1966</c:v>
                </c:pt>
                <c:pt idx="73">
                  <c:v>1966</c:v>
                </c:pt>
                <c:pt idx="74">
                  <c:v>1966</c:v>
                </c:pt>
                <c:pt idx="75">
                  <c:v>1966</c:v>
                </c:pt>
                <c:pt idx="76">
                  <c:v>1966</c:v>
                </c:pt>
                <c:pt idx="77">
                  <c:v>1966</c:v>
                </c:pt>
                <c:pt idx="78">
                  <c:v>1966</c:v>
                </c:pt>
                <c:pt idx="79">
                  <c:v>1966</c:v>
                </c:pt>
                <c:pt idx="80">
                  <c:v>1966</c:v>
                </c:pt>
                <c:pt idx="81">
                  <c:v>1966</c:v>
                </c:pt>
                <c:pt idx="82">
                  <c:v>1966</c:v>
                </c:pt>
                <c:pt idx="83">
                  <c:v>1966</c:v>
                </c:pt>
                <c:pt idx="84">
                  <c:v>1967</c:v>
                </c:pt>
                <c:pt idx="85">
                  <c:v>1967</c:v>
                </c:pt>
                <c:pt idx="86">
                  <c:v>1967</c:v>
                </c:pt>
                <c:pt idx="87">
                  <c:v>1967</c:v>
                </c:pt>
                <c:pt idx="88">
                  <c:v>1967</c:v>
                </c:pt>
                <c:pt idx="89">
                  <c:v>1967</c:v>
                </c:pt>
                <c:pt idx="90">
                  <c:v>1967</c:v>
                </c:pt>
                <c:pt idx="91">
                  <c:v>1967</c:v>
                </c:pt>
                <c:pt idx="92">
                  <c:v>1967</c:v>
                </c:pt>
                <c:pt idx="93">
                  <c:v>1967</c:v>
                </c:pt>
                <c:pt idx="94">
                  <c:v>1967</c:v>
                </c:pt>
                <c:pt idx="95">
                  <c:v>1967</c:v>
                </c:pt>
                <c:pt idx="96">
                  <c:v>1968</c:v>
                </c:pt>
                <c:pt idx="97">
                  <c:v>1968</c:v>
                </c:pt>
                <c:pt idx="98">
                  <c:v>1968</c:v>
                </c:pt>
                <c:pt idx="99">
                  <c:v>1968</c:v>
                </c:pt>
                <c:pt idx="100">
                  <c:v>1968</c:v>
                </c:pt>
                <c:pt idx="101">
                  <c:v>1968</c:v>
                </c:pt>
                <c:pt idx="102">
                  <c:v>1968</c:v>
                </c:pt>
                <c:pt idx="103">
                  <c:v>1968</c:v>
                </c:pt>
                <c:pt idx="104">
                  <c:v>1968</c:v>
                </c:pt>
                <c:pt idx="105">
                  <c:v>1968</c:v>
                </c:pt>
                <c:pt idx="106">
                  <c:v>1968</c:v>
                </c:pt>
                <c:pt idx="107">
                  <c:v>1968</c:v>
                </c:pt>
                <c:pt idx="108">
                  <c:v>1969</c:v>
                </c:pt>
                <c:pt idx="109">
                  <c:v>1969</c:v>
                </c:pt>
                <c:pt idx="110">
                  <c:v>1969</c:v>
                </c:pt>
                <c:pt idx="111">
                  <c:v>1969</c:v>
                </c:pt>
                <c:pt idx="112">
                  <c:v>1969</c:v>
                </c:pt>
                <c:pt idx="113">
                  <c:v>1969</c:v>
                </c:pt>
                <c:pt idx="114">
                  <c:v>1969</c:v>
                </c:pt>
                <c:pt idx="115">
                  <c:v>1969</c:v>
                </c:pt>
                <c:pt idx="116">
                  <c:v>1969</c:v>
                </c:pt>
                <c:pt idx="117">
                  <c:v>1969</c:v>
                </c:pt>
                <c:pt idx="118">
                  <c:v>1969</c:v>
                </c:pt>
                <c:pt idx="119">
                  <c:v>1969</c:v>
                </c:pt>
                <c:pt idx="120">
                  <c:v>1970</c:v>
                </c:pt>
                <c:pt idx="121">
                  <c:v>1970</c:v>
                </c:pt>
                <c:pt idx="122">
                  <c:v>1970</c:v>
                </c:pt>
                <c:pt idx="123">
                  <c:v>1970</c:v>
                </c:pt>
                <c:pt idx="124">
                  <c:v>1970</c:v>
                </c:pt>
                <c:pt idx="125">
                  <c:v>1970</c:v>
                </c:pt>
                <c:pt idx="126">
                  <c:v>1970</c:v>
                </c:pt>
                <c:pt idx="127">
                  <c:v>1970</c:v>
                </c:pt>
                <c:pt idx="128">
                  <c:v>1970</c:v>
                </c:pt>
                <c:pt idx="129">
                  <c:v>1970</c:v>
                </c:pt>
                <c:pt idx="130">
                  <c:v>1970</c:v>
                </c:pt>
                <c:pt idx="131">
                  <c:v>1970</c:v>
                </c:pt>
                <c:pt idx="132">
                  <c:v>1971</c:v>
                </c:pt>
                <c:pt idx="133">
                  <c:v>1971</c:v>
                </c:pt>
                <c:pt idx="134">
                  <c:v>1971</c:v>
                </c:pt>
                <c:pt idx="135">
                  <c:v>1971</c:v>
                </c:pt>
                <c:pt idx="136">
                  <c:v>1971</c:v>
                </c:pt>
                <c:pt idx="137">
                  <c:v>1971</c:v>
                </c:pt>
                <c:pt idx="138">
                  <c:v>1971</c:v>
                </c:pt>
                <c:pt idx="139">
                  <c:v>1971</c:v>
                </c:pt>
                <c:pt idx="140">
                  <c:v>1971</c:v>
                </c:pt>
                <c:pt idx="141">
                  <c:v>1971</c:v>
                </c:pt>
                <c:pt idx="142">
                  <c:v>1971</c:v>
                </c:pt>
                <c:pt idx="143">
                  <c:v>1971</c:v>
                </c:pt>
                <c:pt idx="144">
                  <c:v>1972</c:v>
                </c:pt>
                <c:pt idx="145">
                  <c:v>1972</c:v>
                </c:pt>
                <c:pt idx="146">
                  <c:v>1972</c:v>
                </c:pt>
                <c:pt idx="147">
                  <c:v>1972</c:v>
                </c:pt>
                <c:pt idx="148">
                  <c:v>1972</c:v>
                </c:pt>
                <c:pt idx="149">
                  <c:v>1972</c:v>
                </c:pt>
                <c:pt idx="150">
                  <c:v>1972</c:v>
                </c:pt>
                <c:pt idx="151">
                  <c:v>1972</c:v>
                </c:pt>
                <c:pt idx="152">
                  <c:v>1972</c:v>
                </c:pt>
                <c:pt idx="153">
                  <c:v>1972</c:v>
                </c:pt>
                <c:pt idx="154">
                  <c:v>1972</c:v>
                </c:pt>
                <c:pt idx="155">
                  <c:v>1972</c:v>
                </c:pt>
                <c:pt idx="156">
                  <c:v>1973</c:v>
                </c:pt>
                <c:pt idx="157">
                  <c:v>1973</c:v>
                </c:pt>
                <c:pt idx="158">
                  <c:v>1973</c:v>
                </c:pt>
                <c:pt idx="159">
                  <c:v>1973</c:v>
                </c:pt>
                <c:pt idx="160">
                  <c:v>1973</c:v>
                </c:pt>
                <c:pt idx="161">
                  <c:v>1973</c:v>
                </c:pt>
                <c:pt idx="162">
                  <c:v>1973</c:v>
                </c:pt>
                <c:pt idx="163">
                  <c:v>1973</c:v>
                </c:pt>
                <c:pt idx="164">
                  <c:v>1973</c:v>
                </c:pt>
                <c:pt idx="165">
                  <c:v>1973</c:v>
                </c:pt>
                <c:pt idx="166">
                  <c:v>1973</c:v>
                </c:pt>
                <c:pt idx="167">
                  <c:v>1973</c:v>
                </c:pt>
                <c:pt idx="168">
                  <c:v>1974</c:v>
                </c:pt>
                <c:pt idx="169">
                  <c:v>1974</c:v>
                </c:pt>
                <c:pt idx="170">
                  <c:v>1974</c:v>
                </c:pt>
                <c:pt idx="171">
                  <c:v>1974</c:v>
                </c:pt>
                <c:pt idx="172">
                  <c:v>1974</c:v>
                </c:pt>
                <c:pt idx="173">
                  <c:v>1974</c:v>
                </c:pt>
                <c:pt idx="174">
                  <c:v>1974</c:v>
                </c:pt>
                <c:pt idx="175">
                  <c:v>1974</c:v>
                </c:pt>
                <c:pt idx="176">
                  <c:v>1974</c:v>
                </c:pt>
                <c:pt idx="177">
                  <c:v>1974</c:v>
                </c:pt>
                <c:pt idx="178">
                  <c:v>1974</c:v>
                </c:pt>
                <c:pt idx="179">
                  <c:v>1974</c:v>
                </c:pt>
                <c:pt idx="180">
                  <c:v>1975</c:v>
                </c:pt>
                <c:pt idx="181">
                  <c:v>1975</c:v>
                </c:pt>
                <c:pt idx="182">
                  <c:v>1975</c:v>
                </c:pt>
                <c:pt idx="183">
                  <c:v>1975</c:v>
                </c:pt>
                <c:pt idx="184">
                  <c:v>1975</c:v>
                </c:pt>
                <c:pt idx="185">
                  <c:v>1975</c:v>
                </c:pt>
                <c:pt idx="186">
                  <c:v>1975</c:v>
                </c:pt>
                <c:pt idx="187">
                  <c:v>1975</c:v>
                </c:pt>
                <c:pt idx="188">
                  <c:v>1975</c:v>
                </c:pt>
                <c:pt idx="189">
                  <c:v>1975</c:v>
                </c:pt>
                <c:pt idx="190">
                  <c:v>1975</c:v>
                </c:pt>
                <c:pt idx="191">
                  <c:v>1975</c:v>
                </c:pt>
                <c:pt idx="192">
                  <c:v>1976</c:v>
                </c:pt>
                <c:pt idx="193">
                  <c:v>1976</c:v>
                </c:pt>
                <c:pt idx="194">
                  <c:v>1976</c:v>
                </c:pt>
                <c:pt idx="195">
                  <c:v>1976</c:v>
                </c:pt>
                <c:pt idx="196">
                  <c:v>1976</c:v>
                </c:pt>
                <c:pt idx="197">
                  <c:v>1976</c:v>
                </c:pt>
                <c:pt idx="198">
                  <c:v>1976</c:v>
                </c:pt>
                <c:pt idx="199">
                  <c:v>1976</c:v>
                </c:pt>
                <c:pt idx="200">
                  <c:v>1976</c:v>
                </c:pt>
                <c:pt idx="201">
                  <c:v>1976</c:v>
                </c:pt>
                <c:pt idx="202">
                  <c:v>1976</c:v>
                </c:pt>
                <c:pt idx="203">
                  <c:v>1976</c:v>
                </c:pt>
                <c:pt idx="204">
                  <c:v>1977</c:v>
                </c:pt>
                <c:pt idx="205">
                  <c:v>1977</c:v>
                </c:pt>
                <c:pt idx="206">
                  <c:v>1977</c:v>
                </c:pt>
                <c:pt idx="207">
                  <c:v>1977</c:v>
                </c:pt>
                <c:pt idx="208">
                  <c:v>1977</c:v>
                </c:pt>
                <c:pt idx="209">
                  <c:v>1977</c:v>
                </c:pt>
                <c:pt idx="210">
                  <c:v>1977</c:v>
                </c:pt>
                <c:pt idx="211">
                  <c:v>1977</c:v>
                </c:pt>
                <c:pt idx="212">
                  <c:v>1977</c:v>
                </c:pt>
                <c:pt idx="213">
                  <c:v>1977</c:v>
                </c:pt>
                <c:pt idx="214">
                  <c:v>1977</c:v>
                </c:pt>
                <c:pt idx="215">
                  <c:v>1977</c:v>
                </c:pt>
                <c:pt idx="216">
                  <c:v>1978</c:v>
                </c:pt>
                <c:pt idx="217">
                  <c:v>1978</c:v>
                </c:pt>
                <c:pt idx="218">
                  <c:v>1978</c:v>
                </c:pt>
                <c:pt idx="219">
                  <c:v>1978</c:v>
                </c:pt>
                <c:pt idx="220">
                  <c:v>1978</c:v>
                </c:pt>
                <c:pt idx="221">
                  <c:v>1978</c:v>
                </c:pt>
                <c:pt idx="222">
                  <c:v>1978</c:v>
                </c:pt>
                <c:pt idx="223">
                  <c:v>1978</c:v>
                </c:pt>
                <c:pt idx="224">
                  <c:v>1978</c:v>
                </c:pt>
                <c:pt idx="225">
                  <c:v>1978</c:v>
                </c:pt>
                <c:pt idx="226">
                  <c:v>1978</c:v>
                </c:pt>
                <c:pt idx="227">
                  <c:v>1978</c:v>
                </c:pt>
                <c:pt idx="228">
                  <c:v>1979</c:v>
                </c:pt>
                <c:pt idx="229">
                  <c:v>1979</c:v>
                </c:pt>
                <c:pt idx="230">
                  <c:v>1979</c:v>
                </c:pt>
                <c:pt idx="231">
                  <c:v>1979</c:v>
                </c:pt>
                <c:pt idx="232">
                  <c:v>1979</c:v>
                </c:pt>
                <c:pt idx="233">
                  <c:v>1979</c:v>
                </c:pt>
                <c:pt idx="234">
                  <c:v>1979</c:v>
                </c:pt>
                <c:pt idx="235">
                  <c:v>1979</c:v>
                </c:pt>
                <c:pt idx="236">
                  <c:v>1979</c:v>
                </c:pt>
                <c:pt idx="237">
                  <c:v>1979</c:v>
                </c:pt>
                <c:pt idx="238">
                  <c:v>1979</c:v>
                </c:pt>
                <c:pt idx="239">
                  <c:v>1979</c:v>
                </c:pt>
                <c:pt idx="240">
                  <c:v>1980</c:v>
                </c:pt>
                <c:pt idx="241">
                  <c:v>1980</c:v>
                </c:pt>
                <c:pt idx="242">
                  <c:v>1980</c:v>
                </c:pt>
                <c:pt idx="243">
                  <c:v>1980</c:v>
                </c:pt>
                <c:pt idx="244">
                  <c:v>1980</c:v>
                </c:pt>
                <c:pt idx="245">
                  <c:v>1980</c:v>
                </c:pt>
                <c:pt idx="246">
                  <c:v>1980</c:v>
                </c:pt>
                <c:pt idx="247">
                  <c:v>1980</c:v>
                </c:pt>
                <c:pt idx="248">
                  <c:v>1980</c:v>
                </c:pt>
                <c:pt idx="249">
                  <c:v>1980</c:v>
                </c:pt>
                <c:pt idx="250">
                  <c:v>1980</c:v>
                </c:pt>
                <c:pt idx="251">
                  <c:v>1980</c:v>
                </c:pt>
                <c:pt idx="252">
                  <c:v>1981</c:v>
                </c:pt>
                <c:pt idx="253">
                  <c:v>1981</c:v>
                </c:pt>
                <c:pt idx="254">
                  <c:v>1981</c:v>
                </c:pt>
                <c:pt idx="255">
                  <c:v>1981</c:v>
                </c:pt>
                <c:pt idx="256">
                  <c:v>1981</c:v>
                </c:pt>
                <c:pt idx="257">
                  <c:v>1981</c:v>
                </c:pt>
                <c:pt idx="258">
                  <c:v>1981</c:v>
                </c:pt>
                <c:pt idx="259">
                  <c:v>1981</c:v>
                </c:pt>
                <c:pt idx="260">
                  <c:v>1981</c:v>
                </c:pt>
                <c:pt idx="261">
                  <c:v>1981</c:v>
                </c:pt>
                <c:pt idx="262">
                  <c:v>1981</c:v>
                </c:pt>
                <c:pt idx="263">
                  <c:v>1981</c:v>
                </c:pt>
                <c:pt idx="264">
                  <c:v>1982</c:v>
                </c:pt>
                <c:pt idx="265">
                  <c:v>1982</c:v>
                </c:pt>
                <c:pt idx="266">
                  <c:v>1982</c:v>
                </c:pt>
                <c:pt idx="267">
                  <c:v>1982</c:v>
                </c:pt>
                <c:pt idx="268">
                  <c:v>1982</c:v>
                </c:pt>
                <c:pt idx="269">
                  <c:v>1982</c:v>
                </c:pt>
                <c:pt idx="270">
                  <c:v>1982</c:v>
                </c:pt>
                <c:pt idx="271">
                  <c:v>1982</c:v>
                </c:pt>
                <c:pt idx="272">
                  <c:v>1982</c:v>
                </c:pt>
                <c:pt idx="273">
                  <c:v>1982</c:v>
                </c:pt>
                <c:pt idx="274">
                  <c:v>1982</c:v>
                </c:pt>
                <c:pt idx="275">
                  <c:v>1982</c:v>
                </c:pt>
                <c:pt idx="276">
                  <c:v>1983</c:v>
                </c:pt>
                <c:pt idx="277">
                  <c:v>1983</c:v>
                </c:pt>
                <c:pt idx="278">
                  <c:v>1983</c:v>
                </c:pt>
                <c:pt idx="279">
                  <c:v>1983</c:v>
                </c:pt>
                <c:pt idx="280">
                  <c:v>1983</c:v>
                </c:pt>
                <c:pt idx="281">
                  <c:v>1983</c:v>
                </c:pt>
                <c:pt idx="282">
                  <c:v>1983</c:v>
                </c:pt>
                <c:pt idx="283">
                  <c:v>1983</c:v>
                </c:pt>
                <c:pt idx="284">
                  <c:v>1983</c:v>
                </c:pt>
                <c:pt idx="285">
                  <c:v>1983</c:v>
                </c:pt>
                <c:pt idx="286">
                  <c:v>1983</c:v>
                </c:pt>
                <c:pt idx="287">
                  <c:v>1983</c:v>
                </c:pt>
                <c:pt idx="288">
                  <c:v>1984</c:v>
                </c:pt>
                <c:pt idx="289">
                  <c:v>1984</c:v>
                </c:pt>
                <c:pt idx="290">
                  <c:v>1984</c:v>
                </c:pt>
                <c:pt idx="291">
                  <c:v>1984</c:v>
                </c:pt>
                <c:pt idx="292">
                  <c:v>1984</c:v>
                </c:pt>
                <c:pt idx="293">
                  <c:v>1984</c:v>
                </c:pt>
                <c:pt idx="294">
                  <c:v>1984</c:v>
                </c:pt>
                <c:pt idx="295">
                  <c:v>1984</c:v>
                </c:pt>
                <c:pt idx="296">
                  <c:v>1984</c:v>
                </c:pt>
                <c:pt idx="297">
                  <c:v>1984</c:v>
                </c:pt>
                <c:pt idx="298">
                  <c:v>1984</c:v>
                </c:pt>
                <c:pt idx="299">
                  <c:v>1984</c:v>
                </c:pt>
                <c:pt idx="300">
                  <c:v>1985</c:v>
                </c:pt>
                <c:pt idx="301">
                  <c:v>1985</c:v>
                </c:pt>
                <c:pt idx="302">
                  <c:v>1985</c:v>
                </c:pt>
                <c:pt idx="303">
                  <c:v>1985</c:v>
                </c:pt>
                <c:pt idx="304">
                  <c:v>1985</c:v>
                </c:pt>
                <c:pt idx="305">
                  <c:v>1985</c:v>
                </c:pt>
                <c:pt idx="306">
                  <c:v>1985</c:v>
                </c:pt>
                <c:pt idx="307">
                  <c:v>1985</c:v>
                </c:pt>
                <c:pt idx="308">
                  <c:v>1985</c:v>
                </c:pt>
                <c:pt idx="309">
                  <c:v>1985</c:v>
                </c:pt>
                <c:pt idx="310">
                  <c:v>1985</c:v>
                </c:pt>
                <c:pt idx="311">
                  <c:v>1985</c:v>
                </c:pt>
                <c:pt idx="312">
                  <c:v>1986</c:v>
                </c:pt>
                <c:pt idx="313">
                  <c:v>1986</c:v>
                </c:pt>
                <c:pt idx="314">
                  <c:v>1986</c:v>
                </c:pt>
                <c:pt idx="315">
                  <c:v>1986</c:v>
                </c:pt>
                <c:pt idx="316">
                  <c:v>1986</c:v>
                </c:pt>
                <c:pt idx="317">
                  <c:v>1986</c:v>
                </c:pt>
                <c:pt idx="318">
                  <c:v>1986</c:v>
                </c:pt>
                <c:pt idx="319">
                  <c:v>1986</c:v>
                </c:pt>
                <c:pt idx="320">
                  <c:v>1986</c:v>
                </c:pt>
                <c:pt idx="321">
                  <c:v>1986</c:v>
                </c:pt>
                <c:pt idx="322">
                  <c:v>1986</c:v>
                </c:pt>
                <c:pt idx="323">
                  <c:v>1986</c:v>
                </c:pt>
                <c:pt idx="324">
                  <c:v>1987</c:v>
                </c:pt>
                <c:pt idx="325">
                  <c:v>1987</c:v>
                </c:pt>
                <c:pt idx="326">
                  <c:v>1987</c:v>
                </c:pt>
                <c:pt idx="327">
                  <c:v>1987</c:v>
                </c:pt>
                <c:pt idx="328">
                  <c:v>1987</c:v>
                </c:pt>
                <c:pt idx="329">
                  <c:v>1987</c:v>
                </c:pt>
                <c:pt idx="330">
                  <c:v>1987</c:v>
                </c:pt>
                <c:pt idx="331">
                  <c:v>1987</c:v>
                </c:pt>
                <c:pt idx="332">
                  <c:v>1987</c:v>
                </c:pt>
                <c:pt idx="333">
                  <c:v>1987</c:v>
                </c:pt>
                <c:pt idx="334">
                  <c:v>1987</c:v>
                </c:pt>
                <c:pt idx="335">
                  <c:v>1987</c:v>
                </c:pt>
                <c:pt idx="336">
                  <c:v>1988</c:v>
                </c:pt>
                <c:pt idx="337">
                  <c:v>1988</c:v>
                </c:pt>
                <c:pt idx="338">
                  <c:v>1988</c:v>
                </c:pt>
                <c:pt idx="339">
                  <c:v>1988</c:v>
                </c:pt>
                <c:pt idx="340">
                  <c:v>1988</c:v>
                </c:pt>
                <c:pt idx="341">
                  <c:v>1988</c:v>
                </c:pt>
                <c:pt idx="342">
                  <c:v>1988</c:v>
                </c:pt>
                <c:pt idx="343">
                  <c:v>1988</c:v>
                </c:pt>
                <c:pt idx="344">
                  <c:v>1988</c:v>
                </c:pt>
                <c:pt idx="345">
                  <c:v>1988</c:v>
                </c:pt>
                <c:pt idx="346">
                  <c:v>1988</c:v>
                </c:pt>
                <c:pt idx="347">
                  <c:v>1988</c:v>
                </c:pt>
                <c:pt idx="348">
                  <c:v>1989</c:v>
                </c:pt>
                <c:pt idx="349">
                  <c:v>1989</c:v>
                </c:pt>
                <c:pt idx="350">
                  <c:v>1989</c:v>
                </c:pt>
                <c:pt idx="351">
                  <c:v>1989</c:v>
                </c:pt>
                <c:pt idx="352">
                  <c:v>1989</c:v>
                </c:pt>
                <c:pt idx="353">
                  <c:v>1989</c:v>
                </c:pt>
                <c:pt idx="354">
                  <c:v>1989</c:v>
                </c:pt>
                <c:pt idx="355">
                  <c:v>1989</c:v>
                </c:pt>
                <c:pt idx="356">
                  <c:v>1989</c:v>
                </c:pt>
                <c:pt idx="357">
                  <c:v>1989</c:v>
                </c:pt>
                <c:pt idx="358">
                  <c:v>1989</c:v>
                </c:pt>
                <c:pt idx="359">
                  <c:v>1989</c:v>
                </c:pt>
                <c:pt idx="360">
                  <c:v>1990</c:v>
                </c:pt>
                <c:pt idx="361">
                  <c:v>1990</c:v>
                </c:pt>
                <c:pt idx="362">
                  <c:v>1990</c:v>
                </c:pt>
                <c:pt idx="363">
                  <c:v>1990</c:v>
                </c:pt>
                <c:pt idx="364">
                  <c:v>1990</c:v>
                </c:pt>
                <c:pt idx="365">
                  <c:v>1990</c:v>
                </c:pt>
                <c:pt idx="366">
                  <c:v>1990</c:v>
                </c:pt>
                <c:pt idx="367">
                  <c:v>1990</c:v>
                </c:pt>
                <c:pt idx="368">
                  <c:v>1990</c:v>
                </c:pt>
                <c:pt idx="369">
                  <c:v>1990</c:v>
                </c:pt>
                <c:pt idx="370">
                  <c:v>1990</c:v>
                </c:pt>
                <c:pt idx="371">
                  <c:v>1990</c:v>
                </c:pt>
                <c:pt idx="372">
                  <c:v>1991</c:v>
                </c:pt>
                <c:pt idx="373">
                  <c:v>1991</c:v>
                </c:pt>
                <c:pt idx="374">
                  <c:v>1991</c:v>
                </c:pt>
                <c:pt idx="375">
                  <c:v>1991</c:v>
                </c:pt>
                <c:pt idx="376">
                  <c:v>1991</c:v>
                </c:pt>
                <c:pt idx="377">
                  <c:v>1991</c:v>
                </c:pt>
                <c:pt idx="378">
                  <c:v>1991</c:v>
                </c:pt>
                <c:pt idx="379">
                  <c:v>1991</c:v>
                </c:pt>
                <c:pt idx="380">
                  <c:v>1991</c:v>
                </c:pt>
                <c:pt idx="381">
                  <c:v>1991</c:v>
                </c:pt>
                <c:pt idx="382">
                  <c:v>1991</c:v>
                </c:pt>
                <c:pt idx="383">
                  <c:v>1991</c:v>
                </c:pt>
                <c:pt idx="384">
                  <c:v>1992</c:v>
                </c:pt>
                <c:pt idx="385">
                  <c:v>1992</c:v>
                </c:pt>
                <c:pt idx="386">
                  <c:v>1992</c:v>
                </c:pt>
                <c:pt idx="387">
                  <c:v>1992</c:v>
                </c:pt>
                <c:pt idx="388">
                  <c:v>1992</c:v>
                </c:pt>
                <c:pt idx="389">
                  <c:v>1992</c:v>
                </c:pt>
                <c:pt idx="390">
                  <c:v>1992</c:v>
                </c:pt>
                <c:pt idx="391">
                  <c:v>1992</c:v>
                </c:pt>
                <c:pt idx="392">
                  <c:v>1992</c:v>
                </c:pt>
                <c:pt idx="393">
                  <c:v>1992</c:v>
                </c:pt>
                <c:pt idx="394">
                  <c:v>1992</c:v>
                </c:pt>
                <c:pt idx="395">
                  <c:v>1992</c:v>
                </c:pt>
                <c:pt idx="396">
                  <c:v>1993</c:v>
                </c:pt>
                <c:pt idx="397">
                  <c:v>1993</c:v>
                </c:pt>
                <c:pt idx="398">
                  <c:v>1993</c:v>
                </c:pt>
                <c:pt idx="399">
                  <c:v>1993</c:v>
                </c:pt>
                <c:pt idx="400">
                  <c:v>1993</c:v>
                </c:pt>
                <c:pt idx="401">
                  <c:v>1993</c:v>
                </c:pt>
                <c:pt idx="402">
                  <c:v>1993</c:v>
                </c:pt>
                <c:pt idx="403">
                  <c:v>1993</c:v>
                </c:pt>
                <c:pt idx="404">
                  <c:v>1993</c:v>
                </c:pt>
                <c:pt idx="405">
                  <c:v>1993</c:v>
                </c:pt>
                <c:pt idx="406">
                  <c:v>1993</c:v>
                </c:pt>
                <c:pt idx="407">
                  <c:v>1993</c:v>
                </c:pt>
                <c:pt idx="408">
                  <c:v>1994</c:v>
                </c:pt>
                <c:pt idx="409">
                  <c:v>1994</c:v>
                </c:pt>
                <c:pt idx="410">
                  <c:v>1994</c:v>
                </c:pt>
                <c:pt idx="411">
                  <c:v>1994</c:v>
                </c:pt>
                <c:pt idx="412">
                  <c:v>1994</c:v>
                </c:pt>
                <c:pt idx="413">
                  <c:v>1994</c:v>
                </c:pt>
                <c:pt idx="414">
                  <c:v>1994</c:v>
                </c:pt>
                <c:pt idx="415">
                  <c:v>1994</c:v>
                </c:pt>
                <c:pt idx="416">
                  <c:v>1994</c:v>
                </c:pt>
                <c:pt idx="417">
                  <c:v>1994</c:v>
                </c:pt>
                <c:pt idx="418">
                  <c:v>1994</c:v>
                </c:pt>
                <c:pt idx="419">
                  <c:v>1994</c:v>
                </c:pt>
                <c:pt idx="420">
                  <c:v>1995</c:v>
                </c:pt>
                <c:pt idx="421">
                  <c:v>1995</c:v>
                </c:pt>
                <c:pt idx="422">
                  <c:v>1995</c:v>
                </c:pt>
                <c:pt idx="423">
                  <c:v>1995</c:v>
                </c:pt>
                <c:pt idx="424">
                  <c:v>1995</c:v>
                </c:pt>
                <c:pt idx="425">
                  <c:v>1995</c:v>
                </c:pt>
                <c:pt idx="426">
                  <c:v>1995</c:v>
                </c:pt>
                <c:pt idx="427">
                  <c:v>1995</c:v>
                </c:pt>
                <c:pt idx="428">
                  <c:v>1995</c:v>
                </c:pt>
                <c:pt idx="429">
                  <c:v>1995</c:v>
                </c:pt>
                <c:pt idx="430">
                  <c:v>1995</c:v>
                </c:pt>
                <c:pt idx="431">
                  <c:v>1995</c:v>
                </c:pt>
                <c:pt idx="432">
                  <c:v>1996</c:v>
                </c:pt>
                <c:pt idx="433">
                  <c:v>1996</c:v>
                </c:pt>
                <c:pt idx="434">
                  <c:v>1996</c:v>
                </c:pt>
                <c:pt idx="435">
                  <c:v>1996</c:v>
                </c:pt>
                <c:pt idx="436">
                  <c:v>1996</c:v>
                </c:pt>
                <c:pt idx="437">
                  <c:v>1996</c:v>
                </c:pt>
                <c:pt idx="438">
                  <c:v>1996</c:v>
                </c:pt>
                <c:pt idx="439">
                  <c:v>1996</c:v>
                </c:pt>
                <c:pt idx="440">
                  <c:v>1996</c:v>
                </c:pt>
                <c:pt idx="441">
                  <c:v>1996</c:v>
                </c:pt>
                <c:pt idx="442">
                  <c:v>1996</c:v>
                </c:pt>
                <c:pt idx="443">
                  <c:v>1996</c:v>
                </c:pt>
                <c:pt idx="444">
                  <c:v>1997</c:v>
                </c:pt>
                <c:pt idx="445">
                  <c:v>1997</c:v>
                </c:pt>
                <c:pt idx="446">
                  <c:v>1997</c:v>
                </c:pt>
                <c:pt idx="447">
                  <c:v>1997</c:v>
                </c:pt>
                <c:pt idx="448">
                  <c:v>1997</c:v>
                </c:pt>
                <c:pt idx="449">
                  <c:v>1997</c:v>
                </c:pt>
                <c:pt idx="450">
                  <c:v>1997</c:v>
                </c:pt>
                <c:pt idx="451">
                  <c:v>1997</c:v>
                </c:pt>
                <c:pt idx="452">
                  <c:v>1997</c:v>
                </c:pt>
                <c:pt idx="453">
                  <c:v>1997</c:v>
                </c:pt>
                <c:pt idx="454">
                  <c:v>1997</c:v>
                </c:pt>
                <c:pt idx="455">
                  <c:v>1997</c:v>
                </c:pt>
                <c:pt idx="456">
                  <c:v>1998</c:v>
                </c:pt>
                <c:pt idx="457">
                  <c:v>1998</c:v>
                </c:pt>
                <c:pt idx="458">
                  <c:v>1998</c:v>
                </c:pt>
                <c:pt idx="459">
                  <c:v>1998</c:v>
                </c:pt>
                <c:pt idx="460">
                  <c:v>1998</c:v>
                </c:pt>
                <c:pt idx="461">
                  <c:v>1998</c:v>
                </c:pt>
                <c:pt idx="462">
                  <c:v>1998</c:v>
                </c:pt>
                <c:pt idx="463">
                  <c:v>1998</c:v>
                </c:pt>
                <c:pt idx="464">
                  <c:v>1998</c:v>
                </c:pt>
                <c:pt idx="465">
                  <c:v>1998</c:v>
                </c:pt>
                <c:pt idx="466">
                  <c:v>1998</c:v>
                </c:pt>
                <c:pt idx="467">
                  <c:v>1998</c:v>
                </c:pt>
                <c:pt idx="468">
                  <c:v>1999</c:v>
                </c:pt>
                <c:pt idx="469">
                  <c:v>1999</c:v>
                </c:pt>
                <c:pt idx="470">
                  <c:v>1999</c:v>
                </c:pt>
                <c:pt idx="471">
                  <c:v>1999</c:v>
                </c:pt>
                <c:pt idx="472">
                  <c:v>1999</c:v>
                </c:pt>
                <c:pt idx="473">
                  <c:v>1999</c:v>
                </c:pt>
                <c:pt idx="474">
                  <c:v>1999</c:v>
                </c:pt>
                <c:pt idx="475">
                  <c:v>1999</c:v>
                </c:pt>
                <c:pt idx="476">
                  <c:v>1999</c:v>
                </c:pt>
                <c:pt idx="477">
                  <c:v>1999</c:v>
                </c:pt>
                <c:pt idx="478">
                  <c:v>1999</c:v>
                </c:pt>
                <c:pt idx="479">
                  <c:v>1999</c:v>
                </c:pt>
                <c:pt idx="480">
                  <c:v>2000</c:v>
                </c:pt>
                <c:pt idx="481">
                  <c:v>2000</c:v>
                </c:pt>
                <c:pt idx="482">
                  <c:v>2000</c:v>
                </c:pt>
                <c:pt idx="483">
                  <c:v>2000</c:v>
                </c:pt>
                <c:pt idx="484">
                  <c:v>2000</c:v>
                </c:pt>
                <c:pt idx="485">
                  <c:v>2000</c:v>
                </c:pt>
                <c:pt idx="486">
                  <c:v>2000</c:v>
                </c:pt>
                <c:pt idx="487">
                  <c:v>2000</c:v>
                </c:pt>
                <c:pt idx="488">
                  <c:v>2000</c:v>
                </c:pt>
                <c:pt idx="489">
                  <c:v>2000</c:v>
                </c:pt>
                <c:pt idx="490">
                  <c:v>2000</c:v>
                </c:pt>
                <c:pt idx="491">
                  <c:v>2000</c:v>
                </c:pt>
                <c:pt idx="492">
                  <c:v>2001</c:v>
                </c:pt>
                <c:pt idx="493">
                  <c:v>2001</c:v>
                </c:pt>
                <c:pt idx="494">
                  <c:v>2001</c:v>
                </c:pt>
                <c:pt idx="495">
                  <c:v>2001</c:v>
                </c:pt>
                <c:pt idx="496">
                  <c:v>2001</c:v>
                </c:pt>
                <c:pt idx="497">
                  <c:v>2001</c:v>
                </c:pt>
                <c:pt idx="498">
                  <c:v>2001</c:v>
                </c:pt>
                <c:pt idx="499">
                  <c:v>2001</c:v>
                </c:pt>
                <c:pt idx="500">
                  <c:v>2001</c:v>
                </c:pt>
                <c:pt idx="501">
                  <c:v>2001</c:v>
                </c:pt>
                <c:pt idx="502">
                  <c:v>2001</c:v>
                </c:pt>
                <c:pt idx="503">
                  <c:v>2001</c:v>
                </c:pt>
                <c:pt idx="504">
                  <c:v>2002</c:v>
                </c:pt>
                <c:pt idx="505">
                  <c:v>2002</c:v>
                </c:pt>
                <c:pt idx="506">
                  <c:v>2002</c:v>
                </c:pt>
                <c:pt idx="507">
                  <c:v>2002</c:v>
                </c:pt>
                <c:pt idx="508">
                  <c:v>2002</c:v>
                </c:pt>
                <c:pt idx="509">
                  <c:v>2002</c:v>
                </c:pt>
                <c:pt idx="510">
                  <c:v>2002</c:v>
                </c:pt>
                <c:pt idx="511">
                  <c:v>2002</c:v>
                </c:pt>
                <c:pt idx="512">
                  <c:v>2002</c:v>
                </c:pt>
                <c:pt idx="513">
                  <c:v>2002</c:v>
                </c:pt>
                <c:pt idx="514">
                  <c:v>2002</c:v>
                </c:pt>
                <c:pt idx="515">
                  <c:v>2002</c:v>
                </c:pt>
                <c:pt idx="516">
                  <c:v>2003</c:v>
                </c:pt>
                <c:pt idx="517">
                  <c:v>2003</c:v>
                </c:pt>
                <c:pt idx="518">
                  <c:v>2003</c:v>
                </c:pt>
                <c:pt idx="519">
                  <c:v>2003</c:v>
                </c:pt>
                <c:pt idx="520">
                  <c:v>2003</c:v>
                </c:pt>
                <c:pt idx="521">
                  <c:v>2003</c:v>
                </c:pt>
                <c:pt idx="522">
                  <c:v>2003</c:v>
                </c:pt>
                <c:pt idx="523">
                  <c:v>2003</c:v>
                </c:pt>
                <c:pt idx="524">
                  <c:v>2003</c:v>
                </c:pt>
                <c:pt idx="525">
                  <c:v>2003</c:v>
                </c:pt>
                <c:pt idx="526">
                  <c:v>2003</c:v>
                </c:pt>
                <c:pt idx="527">
                  <c:v>2003</c:v>
                </c:pt>
                <c:pt idx="528">
                  <c:v>2004</c:v>
                </c:pt>
                <c:pt idx="529">
                  <c:v>2004</c:v>
                </c:pt>
                <c:pt idx="530">
                  <c:v>2004</c:v>
                </c:pt>
                <c:pt idx="531">
                  <c:v>2004</c:v>
                </c:pt>
                <c:pt idx="532">
                  <c:v>2004</c:v>
                </c:pt>
                <c:pt idx="533">
                  <c:v>2004</c:v>
                </c:pt>
                <c:pt idx="534">
                  <c:v>2004</c:v>
                </c:pt>
                <c:pt idx="535">
                  <c:v>2004</c:v>
                </c:pt>
                <c:pt idx="536">
                  <c:v>2004</c:v>
                </c:pt>
                <c:pt idx="537">
                  <c:v>2004</c:v>
                </c:pt>
                <c:pt idx="538">
                  <c:v>2004</c:v>
                </c:pt>
                <c:pt idx="539">
                  <c:v>2004</c:v>
                </c:pt>
                <c:pt idx="540">
                  <c:v>2005</c:v>
                </c:pt>
                <c:pt idx="541">
                  <c:v>2005</c:v>
                </c:pt>
                <c:pt idx="542">
                  <c:v>2005</c:v>
                </c:pt>
                <c:pt idx="543">
                  <c:v>2005</c:v>
                </c:pt>
                <c:pt idx="544">
                  <c:v>2005</c:v>
                </c:pt>
                <c:pt idx="545">
                  <c:v>2005</c:v>
                </c:pt>
                <c:pt idx="546">
                  <c:v>2005</c:v>
                </c:pt>
                <c:pt idx="547">
                  <c:v>2005</c:v>
                </c:pt>
                <c:pt idx="548">
                  <c:v>2005</c:v>
                </c:pt>
                <c:pt idx="549">
                  <c:v>2005</c:v>
                </c:pt>
                <c:pt idx="550">
                  <c:v>2005</c:v>
                </c:pt>
                <c:pt idx="551">
                  <c:v>2005</c:v>
                </c:pt>
                <c:pt idx="552">
                  <c:v>2006</c:v>
                </c:pt>
                <c:pt idx="553">
                  <c:v>2006</c:v>
                </c:pt>
                <c:pt idx="554">
                  <c:v>2006</c:v>
                </c:pt>
                <c:pt idx="555">
                  <c:v>2006</c:v>
                </c:pt>
                <c:pt idx="556">
                  <c:v>2006</c:v>
                </c:pt>
                <c:pt idx="557">
                  <c:v>2006</c:v>
                </c:pt>
                <c:pt idx="558">
                  <c:v>2006</c:v>
                </c:pt>
                <c:pt idx="559">
                  <c:v>2006</c:v>
                </c:pt>
                <c:pt idx="560">
                  <c:v>2006</c:v>
                </c:pt>
                <c:pt idx="561">
                  <c:v>2006</c:v>
                </c:pt>
                <c:pt idx="562">
                  <c:v>2006</c:v>
                </c:pt>
                <c:pt idx="563">
                  <c:v>2006</c:v>
                </c:pt>
                <c:pt idx="564">
                  <c:v>2007</c:v>
                </c:pt>
                <c:pt idx="565">
                  <c:v>2007</c:v>
                </c:pt>
                <c:pt idx="566">
                  <c:v>2007</c:v>
                </c:pt>
                <c:pt idx="567">
                  <c:v>2007</c:v>
                </c:pt>
                <c:pt idx="568">
                  <c:v>2007</c:v>
                </c:pt>
                <c:pt idx="569">
                  <c:v>2007</c:v>
                </c:pt>
                <c:pt idx="570">
                  <c:v>2007</c:v>
                </c:pt>
                <c:pt idx="571">
                  <c:v>2007</c:v>
                </c:pt>
                <c:pt idx="572">
                  <c:v>2007</c:v>
                </c:pt>
                <c:pt idx="573">
                  <c:v>2007</c:v>
                </c:pt>
                <c:pt idx="574">
                  <c:v>2007</c:v>
                </c:pt>
                <c:pt idx="575">
                  <c:v>2007</c:v>
                </c:pt>
                <c:pt idx="576">
                  <c:v>2008</c:v>
                </c:pt>
                <c:pt idx="577">
                  <c:v>2008</c:v>
                </c:pt>
                <c:pt idx="578">
                  <c:v>2008</c:v>
                </c:pt>
                <c:pt idx="579">
                  <c:v>2008</c:v>
                </c:pt>
                <c:pt idx="580">
                  <c:v>2008</c:v>
                </c:pt>
                <c:pt idx="581">
                  <c:v>2008</c:v>
                </c:pt>
                <c:pt idx="582">
                  <c:v>2008</c:v>
                </c:pt>
                <c:pt idx="583">
                  <c:v>2008</c:v>
                </c:pt>
                <c:pt idx="584">
                  <c:v>2008</c:v>
                </c:pt>
                <c:pt idx="585">
                  <c:v>2008</c:v>
                </c:pt>
                <c:pt idx="586">
                  <c:v>2008</c:v>
                </c:pt>
                <c:pt idx="587">
                  <c:v>2008</c:v>
                </c:pt>
                <c:pt idx="588">
                  <c:v>2009</c:v>
                </c:pt>
                <c:pt idx="589">
                  <c:v>2009</c:v>
                </c:pt>
                <c:pt idx="590">
                  <c:v>2009</c:v>
                </c:pt>
                <c:pt idx="591">
                  <c:v>2009</c:v>
                </c:pt>
                <c:pt idx="592">
                  <c:v>2009</c:v>
                </c:pt>
                <c:pt idx="593">
                  <c:v>2009</c:v>
                </c:pt>
                <c:pt idx="594">
                  <c:v>2009</c:v>
                </c:pt>
                <c:pt idx="595">
                  <c:v>2009</c:v>
                </c:pt>
                <c:pt idx="596">
                  <c:v>2009</c:v>
                </c:pt>
                <c:pt idx="597">
                  <c:v>2009</c:v>
                </c:pt>
                <c:pt idx="598">
                  <c:v>2009</c:v>
                </c:pt>
                <c:pt idx="599">
                  <c:v>2009</c:v>
                </c:pt>
                <c:pt idx="600">
                  <c:v>2010</c:v>
                </c:pt>
                <c:pt idx="601">
                  <c:v>2010</c:v>
                </c:pt>
                <c:pt idx="602">
                  <c:v>2010</c:v>
                </c:pt>
                <c:pt idx="603">
                  <c:v>2010</c:v>
                </c:pt>
                <c:pt idx="604">
                  <c:v>2010</c:v>
                </c:pt>
                <c:pt idx="605">
                  <c:v>2010</c:v>
                </c:pt>
                <c:pt idx="606">
                  <c:v>2010</c:v>
                </c:pt>
                <c:pt idx="607">
                  <c:v>2010</c:v>
                </c:pt>
                <c:pt idx="608">
                  <c:v>2010</c:v>
                </c:pt>
                <c:pt idx="609">
                  <c:v>2010</c:v>
                </c:pt>
                <c:pt idx="610">
                  <c:v>2010</c:v>
                </c:pt>
                <c:pt idx="611">
                  <c:v>2010</c:v>
                </c:pt>
                <c:pt idx="612">
                  <c:v>2011</c:v>
                </c:pt>
                <c:pt idx="613">
                  <c:v>2011</c:v>
                </c:pt>
                <c:pt idx="614">
                  <c:v>2011</c:v>
                </c:pt>
                <c:pt idx="615">
                  <c:v>2011</c:v>
                </c:pt>
                <c:pt idx="616">
                  <c:v>2011</c:v>
                </c:pt>
                <c:pt idx="617">
                  <c:v>2011</c:v>
                </c:pt>
                <c:pt idx="618">
                  <c:v>2011</c:v>
                </c:pt>
                <c:pt idx="619">
                  <c:v>2011</c:v>
                </c:pt>
                <c:pt idx="620">
                  <c:v>2011</c:v>
                </c:pt>
                <c:pt idx="621">
                  <c:v>2011</c:v>
                </c:pt>
                <c:pt idx="622">
                  <c:v>2011</c:v>
                </c:pt>
                <c:pt idx="623">
                  <c:v>2011</c:v>
                </c:pt>
                <c:pt idx="624">
                  <c:v>2012</c:v>
                </c:pt>
                <c:pt idx="625">
                  <c:v>2012</c:v>
                </c:pt>
                <c:pt idx="626">
                  <c:v>2012</c:v>
                </c:pt>
                <c:pt idx="627">
                  <c:v>2012</c:v>
                </c:pt>
                <c:pt idx="628">
                  <c:v>2012</c:v>
                </c:pt>
                <c:pt idx="629">
                  <c:v>2012</c:v>
                </c:pt>
                <c:pt idx="630">
                  <c:v>2012</c:v>
                </c:pt>
                <c:pt idx="631">
                  <c:v>2012</c:v>
                </c:pt>
                <c:pt idx="632">
                  <c:v>2012</c:v>
                </c:pt>
                <c:pt idx="633">
                  <c:v>2012</c:v>
                </c:pt>
                <c:pt idx="634">
                  <c:v>2012</c:v>
                </c:pt>
                <c:pt idx="635">
                  <c:v>2012</c:v>
                </c:pt>
                <c:pt idx="636">
                  <c:v>2013</c:v>
                </c:pt>
                <c:pt idx="637">
                  <c:v>2013</c:v>
                </c:pt>
                <c:pt idx="638">
                  <c:v>2013</c:v>
                </c:pt>
                <c:pt idx="639">
                  <c:v>2013</c:v>
                </c:pt>
                <c:pt idx="640">
                  <c:v>2013</c:v>
                </c:pt>
                <c:pt idx="641">
                  <c:v>2013</c:v>
                </c:pt>
                <c:pt idx="642">
                  <c:v>2013</c:v>
                </c:pt>
                <c:pt idx="643">
                  <c:v>2013</c:v>
                </c:pt>
                <c:pt idx="644">
                  <c:v>2013</c:v>
                </c:pt>
                <c:pt idx="645">
                  <c:v>2013</c:v>
                </c:pt>
                <c:pt idx="646">
                  <c:v>2013</c:v>
                </c:pt>
                <c:pt idx="647">
                  <c:v>2013</c:v>
                </c:pt>
                <c:pt idx="648">
                  <c:v>2014</c:v>
                </c:pt>
                <c:pt idx="649">
                  <c:v>2014</c:v>
                </c:pt>
                <c:pt idx="650">
                  <c:v>2014</c:v>
                </c:pt>
                <c:pt idx="651">
                  <c:v>2014</c:v>
                </c:pt>
              </c:numCache>
            </c:numRef>
          </c:cat>
          <c:val>
            <c:numRef>
              <c:f>'2.emp_trends'!$S$267:$S$918</c:f>
              <c:numCache>
                <c:formatCode>0%</c:formatCode>
                <c:ptCount val="652"/>
                <c:pt idx="0">
                  <c:v>0.20472049231676301</c:v>
                </c:pt>
                <c:pt idx="1">
                  <c:v>0.204446645754224</c:v>
                </c:pt>
                <c:pt idx="2">
                  <c:v>0.204451136655771</c:v>
                </c:pt>
                <c:pt idx="3">
                  <c:v>0.206086258483544</c:v>
                </c:pt>
                <c:pt idx="4">
                  <c:v>0.20511078883116399</c:v>
                </c:pt>
                <c:pt idx="5">
                  <c:v>0.20540232211529599</c:v>
                </c:pt>
                <c:pt idx="6">
                  <c:v>0.20547289334119001</c:v>
                </c:pt>
                <c:pt idx="7">
                  <c:v>0.20557940704980601</c:v>
                </c:pt>
                <c:pt idx="8">
                  <c:v>0.205428929704212</c:v>
                </c:pt>
                <c:pt idx="9">
                  <c:v>0.205636820330969</c:v>
                </c:pt>
                <c:pt idx="10">
                  <c:v>0.20555205514992</c:v>
                </c:pt>
                <c:pt idx="11">
                  <c:v>0.20580902054182801</c:v>
                </c:pt>
                <c:pt idx="12">
                  <c:v>0.205912486261945</c:v>
                </c:pt>
                <c:pt idx="13">
                  <c:v>0.205467174546269</c:v>
                </c:pt>
                <c:pt idx="14">
                  <c:v>0.205508553538817</c:v>
                </c:pt>
                <c:pt idx="15">
                  <c:v>0.20491925558497701</c:v>
                </c:pt>
                <c:pt idx="16">
                  <c:v>0.20436924793157901</c:v>
                </c:pt>
                <c:pt idx="17">
                  <c:v>0.20395724104711299</c:v>
                </c:pt>
                <c:pt idx="18">
                  <c:v>0.20405372946806299</c:v>
                </c:pt>
                <c:pt idx="19">
                  <c:v>0.203451324174003</c:v>
                </c:pt>
                <c:pt idx="20">
                  <c:v>0.20320658968890201</c:v>
                </c:pt>
                <c:pt idx="21">
                  <c:v>0.20292725872125</c:v>
                </c:pt>
                <c:pt idx="22">
                  <c:v>0.20267431452423099</c:v>
                </c:pt>
                <c:pt idx="23">
                  <c:v>0.202183302655319</c:v>
                </c:pt>
                <c:pt idx="24">
                  <c:v>0.20243755806962899</c:v>
                </c:pt>
                <c:pt idx="25">
                  <c:v>0.20202221537681</c:v>
                </c:pt>
                <c:pt idx="26">
                  <c:v>0.20209494174687001</c:v>
                </c:pt>
                <c:pt idx="27">
                  <c:v>0.202366821337362</c:v>
                </c:pt>
                <c:pt idx="28">
                  <c:v>0.20162870548474701</c:v>
                </c:pt>
                <c:pt idx="29">
                  <c:v>0.20167493350585899</c:v>
                </c:pt>
                <c:pt idx="30">
                  <c:v>0.201126538226958</c:v>
                </c:pt>
                <c:pt idx="31">
                  <c:v>0.201027973781296</c:v>
                </c:pt>
                <c:pt idx="32">
                  <c:v>0.20085034925058501</c:v>
                </c:pt>
                <c:pt idx="33">
                  <c:v>0.20076372655734201</c:v>
                </c:pt>
                <c:pt idx="34">
                  <c:v>0.200817040102754</c:v>
                </c:pt>
                <c:pt idx="35">
                  <c:v>0.20100663953737399</c:v>
                </c:pt>
                <c:pt idx="36">
                  <c:v>0.200156818019816</c:v>
                </c:pt>
                <c:pt idx="37">
                  <c:v>0.200906989151698</c:v>
                </c:pt>
                <c:pt idx="38">
                  <c:v>0.20095167075032799</c:v>
                </c:pt>
                <c:pt idx="39">
                  <c:v>0.20132555673382799</c:v>
                </c:pt>
                <c:pt idx="40">
                  <c:v>0.20019075879609999</c:v>
                </c:pt>
                <c:pt idx="41">
                  <c:v>0.200289456034452</c:v>
                </c:pt>
                <c:pt idx="42">
                  <c:v>0.200091558967497</c:v>
                </c:pt>
                <c:pt idx="43">
                  <c:v>0.20001757160428699</c:v>
                </c:pt>
                <c:pt idx="44">
                  <c:v>0.199800269810957</c:v>
                </c:pt>
                <c:pt idx="45">
                  <c:v>0.199514698694225</c:v>
                </c:pt>
                <c:pt idx="46">
                  <c:v>0.19993013710592999</c:v>
                </c:pt>
                <c:pt idx="47">
                  <c:v>0.19972105997210601</c:v>
                </c:pt>
                <c:pt idx="48">
                  <c:v>0.200549689495016</c:v>
                </c:pt>
                <c:pt idx="49">
                  <c:v>0.199979221139028</c:v>
                </c:pt>
                <c:pt idx="50">
                  <c:v>0.20042143079208299</c:v>
                </c:pt>
                <c:pt idx="51">
                  <c:v>0.19975138980007601</c:v>
                </c:pt>
                <c:pt idx="52">
                  <c:v>0.19977964847045099</c:v>
                </c:pt>
                <c:pt idx="53">
                  <c:v>0.19982480548255799</c:v>
                </c:pt>
                <c:pt idx="54">
                  <c:v>0.20009244517487501</c:v>
                </c:pt>
                <c:pt idx="55">
                  <c:v>0.200020471178287</c:v>
                </c:pt>
                <c:pt idx="56">
                  <c:v>0.199446547714038</c:v>
                </c:pt>
                <c:pt idx="57">
                  <c:v>0.20037758954995399</c:v>
                </c:pt>
                <c:pt idx="58">
                  <c:v>0.19957106911866501</c:v>
                </c:pt>
                <c:pt idx="59">
                  <c:v>0.19966005284327101</c:v>
                </c:pt>
                <c:pt idx="60">
                  <c:v>0.19941929745061501</c:v>
                </c:pt>
                <c:pt idx="61">
                  <c:v>0.19978260869565201</c:v>
                </c:pt>
                <c:pt idx="62">
                  <c:v>0.1997733446661</c:v>
                </c:pt>
                <c:pt idx="63">
                  <c:v>0.20055095504406001</c:v>
                </c:pt>
                <c:pt idx="64">
                  <c:v>0.19986113866296401</c:v>
                </c:pt>
                <c:pt idx="65">
                  <c:v>0.19983522820893099</c:v>
                </c:pt>
                <c:pt idx="66">
                  <c:v>0.19946524941357899</c:v>
                </c:pt>
                <c:pt idx="67">
                  <c:v>0.19915724831776299</c:v>
                </c:pt>
                <c:pt idx="68">
                  <c:v>0.19900796877541099</c:v>
                </c:pt>
                <c:pt idx="69">
                  <c:v>0.19892089827927001</c:v>
                </c:pt>
                <c:pt idx="70">
                  <c:v>0.19857412455441401</c:v>
                </c:pt>
                <c:pt idx="71">
                  <c:v>0.198344057380337</c:v>
                </c:pt>
                <c:pt idx="72">
                  <c:v>0.198359135107472</c:v>
                </c:pt>
                <c:pt idx="73">
                  <c:v>0.19802216701700701</c:v>
                </c:pt>
                <c:pt idx="74">
                  <c:v>0.197398404861375</c:v>
                </c:pt>
                <c:pt idx="75">
                  <c:v>0.19750614792862101</c:v>
                </c:pt>
                <c:pt idx="76">
                  <c:v>0.1971402112665</c:v>
                </c:pt>
                <c:pt idx="77">
                  <c:v>0.19677117454375301</c:v>
                </c:pt>
                <c:pt idx="78">
                  <c:v>0.19657548094119801</c:v>
                </c:pt>
                <c:pt idx="79">
                  <c:v>0.19627327266808201</c:v>
                </c:pt>
                <c:pt idx="80">
                  <c:v>0.19649155374048599</c:v>
                </c:pt>
                <c:pt idx="81">
                  <c:v>0.19639497949239801</c:v>
                </c:pt>
                <c:pt idx="82">
                  <c:v>0.19635798766514401</c:v>
                </c:pt>
                <c:pt idx="83">
                  <c:v>0.19641104294478501</c:v>
                </c:pt>
                <c:pt idx="84">
                  <c:v>0.19618695246686099</c:v>
                </c:pt>
                <c:pt idx="85">
                  <c:v>0.19620040349697401</c:v>
                </c:pt>
                <c:pt idx="86">
                  <c:v>0.196581718296963</c:v>
                </c:pt>
                <c:pt idx="87">
                  <c:v>0.1960529732537</c:v>
                </c:pt>
                <c:pt idx="88">
                  <c:v>0.19674179734528099</c:v>
                </c:pt>
                <c:pt idx="89">
                  <c:v>0.196623574144487</c:v>
                </c:pt>
                <c:pt idx="90">
                  <c:v>0.196761121313764</c:v>
                </c:pt>
                <c:pt idx="91">
                  <c:v>0.196350276677452</c:v>
                </c:pt>
                <c:pt idx="92">
                  <c:v>0.19663260987848399</c:v>
                </c:pt>
                <c:pt idx="93">
                  <c:v>0.19646659116647799</c:v>
                </c:pt>
                <c:pt idx="94">
                  <c:v>0.19615309656237401</c:v>
                </c:pt>
                <c:pt idx="95">
                  <c:v>0.19620328849028401</c:v>
                </c:pt>
                <c:pt idx="96">
                  <c:v>0.19579372801437001</c:v>
                </c:pt>
                <c:pt idx="97">
                  <c:v>0.19586401844826301</c:v>
                </c:pt>
                <c:pt idx="98">
                  <c:v>0.19592837506501201</c:v>
                </c:pt>
                <c:pt idx="99">
                  <c:v>0.19622529790540999</c:v>
                </c:pt>
                <c:pt idx="100">
                  <c:v>0.195571519370907</c:v>
                </c:pt>
                <c:pt idx="101">
                  <c:v>0.19580584354382699</c:v>
                </c:pt>
                <c:pt idx="102">
                  <c:v>0.195801834862385</c:v>
                </c:pt>
                <c:pt idx="103">
                  <c:v>0.19614213792296001</c:v>
                </c:pt>
                <c:pt idx="104">
                  <c:v>0.19635843298728201</c:v>
                </c:pt>
                <c:pt idx="105">
                  <c:v>0.196376600698487</c:v>
                </c:pt>
                <c:pt idx="106">
                  <c:v>0.196318040153657</c:v>
                </c:pt>
                <c:pt idx="107">
                  <c:v>0.19612685209253999</c:v>
                </c:pt>
                <c:pt idx="108">
                  <c:v>0.195843774302255</c:v>
                </c:pt>
                <c:pt idx="109">
                  <c:v>0.19575322812051599</c:v>
                </c:pt>
                <c:pt idx="110">
                  <c:v>0.195751376868607</c:v>
                </c:pt>
                <c:pt idx="111">
                  <c:v>0.196198196141112</c:v>
                </c:pt>
                <c:pt idx="112">
                  <c:v>0.19623762939369799</c:v>
                </c:pt>
                <c:pt idx="113">
                  <c:v>0.19633048303980999</c:v>
                </c:pt>
                <c:pt idx="114">
                  <c:v>0.19642579422867601</c:v>
                </c:pt>
                <c:pt idx="115">
                  <c:v>0.19625102104047501</c:v>
                </c:pt>
                <c:pt idx="116">
                  <c:v>0.19672292962195201</c:v>
                </c:pt>
                <c:pt idx="117">
                  <c:v>0.19687851518560201</c:v>
                </c:pt>
                <c:pt idx="118">
                  <c:v>0.197617004515594</c:v>
                </c:pt>
                <c:pt idx="119">
                  <c:v>0.197599663110612</c:v>
                </c:pt>
                <c:pt idx="120">
                  <c:v>0.19804428459031101</c:v>
                </c:pt>
                <c:pt idx="121">
                  <c:v>0.19798328284528199</c:v>
                </c:pt>
                <c:pt idx="122">
                  <c:v>0.19796506745787401</c:v>
                </c:pt>
                <c:pt idx="123">
                  <c:v>0.19791725065874299</c:v>
                </c:pt>
                <c:pt idx="124">
                  <c:v>0.198641789575805</c:v>
                </c:pt>
                <c:pt idx="125">
                  <c:v>0.19905953906151</c:v>
                </c:pt>
                <c:pt idx="126">
                  <c:v>0.19951303956201699</c:v>
                </c:pt>
                <c:pt idx="127">
                  <c:v>0.19969548729082401</c:v>
                </c:pt>
                <c:pt idx="128">
                  <c:v>0.199766025821729</c:v>
                </c:pt>
                <c:pt idx="129">
                  <c:v>0.20106637927367099</c:v>
                </c:pt>
                <c:pt idx="130">
                  <c:v>0.20101123435924401</c:v>
                </c:pt>
                <c:pt idx="131">
                  <c:v>0.19988698968780899</c:v>
                </c:pt>
                <c:pt idx="132">
                  <c:v>0.20044873423080201</c:v>
                </c:pt>
                <c:pt idx="133">
                  <c:v>0.20087280738920399</c:v>
                </c:pt>
                <c:pt idx="134">
                  <c:v>0.20080723690709701</c:v>
                </c:pt>
                <c:pt idx="135">
                  <c:v>0.20081084505257801</c:v>
                </c:pt>
                <c:pt idx="136">
                  <c:v>0.20069616966328399</c:v>
                </c:pt>
                <c:pt idx="137">
                  <c:v>0.200581028167235</c:v>
                </c:pt>
                <c:pt idx="138">
                  <c:v>0.200743181658838</c:v>
                </c:pt>
                <c:pt idx="139">
                  <c:v>0.20093876979122899</c:v>
                </c:pt>
                <c:pt idx="140">
                  <c:v>0.20090202047</c:v>
                </c:pt>
                <c:pt idx="141">
                  <c:v>0.20066441472879001</c:v>
                </c:pt>
                <c:pt idx="142">
                  <c:v>0.20044261336748001</c:v>
                </c:pt>
                <c:pt idx="143">
                  <c:v>0.200851500526987</c:v>
                </c:pt>
                <c:pt idx="144">
                  <c:v>0.20077300020705399</c:v>
                </c:pt>
                <c:pt idx="145">
                  <c:v>0.20094422727523001</c:v>
                </c:pt>
                <c:pt idx="146">
                  <c:v>0.200945918157516</c:v>
                </c:pt>
                <c:pt idx="147">
                  <c:v>0.200798217678335</c:v>
                </c:pt>
                <c:pt idx="148">
                  <c:v>0.20033484421577</c:v>
                </c:pt>
                <c:pt idx="149">
                  <c:v>0.20036605206073799</c:v>
                </c:pt>
                <c:pt idx="150">
                  <c:v>0.200561675801813</c:v>
                </c:pt>
                <c:pt idx="151">
                  <c:v>0.20004586042245501</c:v>
                </c:pt>
                <c:pt idx="152">
                  <c:v>0.19993805798311401</c:v>
                </c:pt>
                <c:pt idx="153">
                  <c:v>0.199804480869926</c:v>
                </c:pt>
                <c:pt idx="154">
                  <c:v>0.19999466431896701</c:v>
                </c:pt>
                <c:pt idx="155">
                  <c:v>0.20022585359372899</c:v>
                </c:pt>
                <c:pt idx="156">
                  <c:v>0.20005025059176701</c:v>
                </c:pt>
                <c:pt idx="157">
                  <c:v>0.199797413736401</c:v>
                </c:pt>
                <c:pt idx="158">
                  <c:v>0.19971160778659</c:v>
                </c:pt>
                <c:pt idx="159">
                  <c:v>0.19968608985677799</c:v>
                </c:pt>
                <c:pt idx="160">
                  <c:v>0.19967121571902</c:v>
                </c:pt>
                <c:pt idx="161">
                  <c:v>0.19952657796506601</c:v>
                </c:pt>
                <c:pt idx="162">
                  <c:v>0.19958133426947999</c:v>
                </c:pt>
                <c:pt idx="163">
                  <c:v>0.199440167949615</c:v>
                </c:pt>
                <c:pt idx="164">
                  <c:v>0.19949272736684101</c:v>
                </c:pt>
                <c:pt idx="165">
                  <c:v>0.199507770017782</c:v>
                </c:pt>
                <c:pt idx="166">
                  <c:v>0.199353116336379</c:v>
                </c:pt>
                <c:pt idx="167">
                  <c:v>0.19900044851669099</c:v>
                </c:pt>
                <c:pt idx="168">
                  <c:v>0.19959285055823001</c:v>
                </c:pt>
                <c:pt idx="169">
                  <c:v>0.19945306310220601</c:v>
                </c:pt>
                <c:pt idx="170">
                  <c:v>0.19946101972003699</c:v>
                </c:pt>
                <c:pt idx="171">
                  <c:v>0.19965042994565099</c:v>
                </c:pt>
                <c:pt idx="172">
                  <c:v>0.199791207811883</c:v>
                </c:pt>
                <c:pt idx="173">
                  <c:v>0.19988041016767999</c:v>
                </c:pt>
                <c:pt idx="174">
                  <c:v>0.200279773637693</c:v>
                </c:pt>
                <c:pt idx="175">
                  <c:v>0.20028237448962699</c:v>
                </c:pt>
                <c:pt idx="176">
                  <c:v>0.20032819834374299</c:v>
                </c:pt>
                <c:pt idx="177">
                  <c:v>0.200829210596599</c:v>
                </c:pt>
                <c:pt idx="178">
                  <c:v>0.201236886827411</c:v>
                </c:pt>
                <c:pt idx="179">
                  <c:v>0.201540105850084</c:v>
                </c:pt>
                <c:pt idx="180">
                  <c:v>0.20181895804494401</c:v>
                </c:pt>
                <c:pt idx="181">
                  <c:v>0.20230372209727099</c:v>
                </c:pt>
                <c:pt idx="182">
                  <c:v>0.202546673798745</c:v>
                </c:pt>
                <c:pt idx="183">
                  <c:v>0.202377682740221</c:v>
                </c:pt>
                <c:pt idx="184">
                  <c:v>0.20247184265821</c:v>
                </c:pt>
                <c:pt idx="185">
                  <c:v>0.20309722948248801</c:v>
                </c:pt>
                <c:pt idx="186">
                  <c:v>0.203063736664539</c:v>
                </c:pt>
                <c:pt idx="187">
                  <c:v>0.20272179379171801</c:v>
                </c:pt>
                <c:pt idx="188">
                  <c:v>0.202745047261427</c:v>
                </c:pt>
                <c:pt idx="189">
                  <c:v>0.20238601921712801</c:v>
                </c:pt>
                <c:pt idx="190">
                  <c:v>0.202368692070031</c:v>
                </c:pt>
                <c:pt idx="191">
                  <c:v>0.20197903048014601</c:v>
                </c:pt>
                <c:pt idx="192">
                  <c:v>0.20223931928769801</c:v>
                </c:pt>
                <c:pt idx="193">
                  <c:v>0.202621261910502</c:v>
                </c:pt>
                <c:pt idx="194">
                  <c:v>0.20245670406962801</c:v>
                </c:pt>
                <c:pt idx="195">
                  <c:v>0.20274428693941399</c:v>
                </c:pt>
                <c:pt idx="196">
                  <c:v>0.20303614883181401</c:v>
                </c:pt>
                <c:pt idx="197">
                  <c:v>0.20298326950211601</c:v>
                </c:pt>
                <c:pt idx="198">
                  <c:v>0.20311262524042401</c:v>
                </c:pt>
                <c:pt idx="199">
                  <c:v>0.203151661146241</c:v>
                </c:pt>
                <c:pt idx="200">
                  <c:v>0.20326190356981899</c:v>
                </c:pt>
                <c:pt idx="201">
                  <c:v>0.20324134910205899</c:v>
                </c:pt>
                <c:pt idx="202">
                  <c:v>0.202687039645052</c:v>
                </c:pt>
                <c:pt idx="203">
                  <c:v>0.20281424025457401</c:v>
                </c:pt>
                <c:pt idx="204">
                  <c:v>0.20322956426907299</c:v>
                </c:pt>
                <c:pt idx="205">
                  <c:v>0.20307946856324399</c:v>
                </c:pt>
                <c:pt idx="206">
                  <c:v>0.203019989925176</c:v>
                </c:pt>
                <c:pt idx="207">
                  <c:v>0.20300015906226701</c:v>
                </c:pt>
                <c:pt idx="208">
                  <c:v>0.202987001912558</c:v>
                </c:pt>
                <c:pt idx="209">
                  <c:v>0.20285374842401299</c:v>
                </c:pt>
                <c:pt idx="210">
                  <c:v>0.20279830025592699</c:v>
                </c:pt>
                <c:pt idx="211">
                  <c:v>0.20292751041240301</c:v>
                </c:pt>
                <c:pt idx="212">
                  <c:v>0.20286836182540799</c:v>
                </c:pt>
                <c:pt idx="213">
                  <c:v>0.202687543260854</c:v>
                </c:pt>
                <c:pt idx="214">
                  <c:v>0.202808501538498</c:v>
                </c:pt>
                <c:pt idx="215">
                  <c:v>0.203310112785518</c:v>
                </c:pt>
                <c:pt idx="216">
                  <c:v>0.20358177197233901</c:v>
                </c:pt>
                <c:pt idx="217">
                  <c:v>0.20351273720393701</c:v>
                </c:pt>
                <c:pt idx="218">
                  <c:v>0.203332514246264</c:v>
                </c:pt>
                <c:pt idx="219">
                  <c:v>0.20284809024755401</c:v>
                </c:pt>
                <c:pt idx="220">
                  <c:v>0.20306557699198899</c:v>
                </c:pt>
                <c:pt idx="221">
                  <c:v>0.20327540798840699</c:v>
                </c:pt>
                <c:pt idx="222">
                  <c:v>0.20294707872255</c:v>
                </c:pt>
                <c:pt idx="223">
                  <c:v>0.203038374046936</c:v>
                </c:pt>
                <c:pt idx="224">
                  <c:v>0.20336004017439299</c:v>
                </c:pt>
                <c:pt idx="225">
                  <c:v>0.20373149600927801</c:v>
                </c:pt>
                <c:pt idx="226">
                  <c:v>0.20377640257492299</c:v>
                </c:pt>
                <c:pt idx="227">
                  <c:v>0.20383882354267899</c:v>
                </c:pt>
                <c:pt idx="228">
                  <c:v>0.204166197500282</c:v>
                </c:pt>
                <c:pt idx="229">
                  <c:v>0.20416825746176501</c:v>
                </c:pt>
                <c:pt idx="230">
                  <c:v>0.20385561019222201</c:v>
                </c:pt>
                <c:pt idx="231">
                  <c:v>0.20320293453219701</c:v>
                </c:pt>
                <c:pt idx="232">
                  <c:v>0.203416823512379</c:v>
                </c:pt>
                <c:pt idx="233">
                  <c:v>0.203320423043203</c:v>
                </c:pt>
                <c:pt idx="234">
                  <c:v>0.20276007315856601</c:v>
                </c:pt>
                <c:pt idx="235">
                  <c:v>0.20271991317540999</c:v>
                </c:pt>
                <c:pt idx="236">
                  <c:v>0.20305563243841701</c:v>
                </c:pt>
                <c:pt idx="237">
                  <c:v>0.203554298092438</c:v>
                </c:pt>
                <c:pt idx="238">
                  <c:v>0.204071718777601</c:v>
                </c:pt>
                <c:pt idx="239">
                  <c:v>0.20365489175388499</c:v>
                </c:pt>
                <c:pt idx="240">
                  <c:v>0.20353075923437799</c:v>
                </c:pt>
                <c:pt idx="241">
                  <c:v>0.20374771681961201</c:v>
                </c:pt>
                <c:pt idx="242">
                  <c:v>0.203562872277293</c:v>
                </c:pt>
                <c:pt idx="243">
                  <c:v>0.20276279581728099</c:v>
                </c:pt>
                <c:pt idx="244">
                  <c:v>0.20328691978455901</c:v>
                </c:pt>
                <c:pt idx="245">
                  <c:v>0.20345397840153601</c:v>
                </c:pt>
                <c:pt idx="246">
                  <c:v>0.20380244220087501</c:v>
                </c:pt>
                <c:pt idx="247">
                  <c:v>0.20359168451779799</c:v>
                </c:pt>
                <c:pt idx="248">
                  <c:v>0.20361379004544899</c:v>
                </c:pt>
                <c:pt idx="249">
                  <c:v>0.20323568089644301</c:v>
                </c:pt>
                <c:pt idx="250">
                  <c:v>0.20296866046634601</c:v>
                </c:pt>
                <c:pt idx="251">
                  <c:v>0.20294030326688101</c:v>
                </c:pt>
                <c:pt idx="252">
                  <c:v>0.20309324780034499</c:v>
                </c:pt>
                <c:pt idx="253">
                  <c:v>0.203424619944021</c:v>
                </c:pt>
                <c:pt idx="254">
                  <c:v>0.20342067755728499</c:v>
                </c:pt>
                <c:pt idx="255">
                  <c:v>0.203838611789709</c:v>
                </c:pt>
                <c:pt idx="256">
                  <c:v>0.203958682483871</c:v>
                </c:pt>
                <c:pt idx="257">
                  <c:v>0.20380369439283</c:v>
                </c:pt>
                <c:pt idx="258">
                  <c:v>0.20378376017990901</c:v>
                </c:pt>
                <c:pt idx="259">
                  <c:v>0.203962169364174</c:v>
                </c:pt>
                <c:pt idx="260">
                  <c:v>0.20399217306704301</c:v>
                </c:pt>
                <c:pt idx="261">
                  <c:v>0.20396147953600399</c:v>
                </c:pt>
                <c:pt idx="262">
                  <c:v>0.20394643033420701</c:v>
                </c:pt>
                <c:pt idx="263">
                  <c:v>0.20399810766505699</c:v>
                </c:pt>
                <c:pt idx="264">
                  <c:v>0.204478452416443</c:v>
                </c:pt>
                <c:pt idx="265">
                  <c:v>0.204533910470175</c:v>
                </c:pt>
                <c:pt idx="266">
                  <c:v>0.20475053078556299</c:v>
                </c:pt>
                <c:pt idx="267">
                  <c:v>0.20512024137012999</c:v>
                </c:pt>
                <c:pt idx="268">
                  <c:v>0.20555561721064999</c:v>
                </c:pt>
                <c:pt idx="269">
                  <c:v>0.205888898780379</c:v>
                </c:pt>
                <c:pt idx="270">
                  <c:v>0.20645204530729899</c:v>
                </c:pt>
                <c:pt idx="271">
                  <c:v>0.206514927711383</c:v>
                </c:pt>
                <c:pt idx="272">
                  <c:v>0.206463115167689</c:v>
                </c:pt>
                <c:pt idx="273">
                  <c:v>0.206701459968956</c:v>
                </c:pt>
                <c:pt idx="274">
                  <c:v>0.20654855096133301</c:v>
                </c:pt>
                <c:pt idx="275">
                  <c:v>0.20651353513050699</c:v>
                </c:pt>
                <c:pt idx="276">
                  <c:v>0.206420729720315</c:v>
                </c:pt>
                <c:pt idx="277">
                  <c:v>0.20656110123934401</c:v>
                </c:pt>
                <c:pt idx="278">
                  <c:v>0.20665619036928901</c:v>
                </c:pt>
                <c:pt idx="279">
                  <c:v>0.206655775127006</c:v>
                </c:pt>
                <c:pt idx="280">
                  <c:v>0.206619591044476</c:v>
                </c:pt>
                <c:pt idx="281">
                  <c:v>0.20660505209837601</c:v>
                </c:pt>
                <c:pt idx="282">
                  <c:v>0.20663423264042499</c:v>
                </c:pt>
                <c:pt idx="283">
                  <c:v>0.20769538010917299</c:v>
                </c:pt>
                <c:pt idx="284">
                  <c:v>0.206757482437779</c:v>
                </c:pt>
                <c:pt idx="285">
                  <c:v>0.206822701545051</c:v>
                </c:pt>
                <c:pt idx="286">
                  <c:v>0.20672464651522199</c:v>
                </c:pt>
                <c:pt idx="287">
                  <c:v>0.20682663428280201</c:v>
                </c:pt>
                <c:pt idx="288">
                  <c:v>0.20749301306745199</c:v>
                </c:pt>
                <c:pt idx="289">
                  <c:v>0.207355561757949</c:v>
                </c:pt>
                <c:pt idx="290">
                  <c:v>0.207505164349399</c:v>
                </c:pt>
                <c:pt idx="291">
                  <c:v>0.207523029682702</c:v>
                </c:pt>
                <c:pt idx="292">
                  <c:v>0.20739638682252901</c:v>
                </c:pt>
                <c:pt idx="293">
                  <c:v>0.20758052053895601</c:v>
                </c:pt>
                <c:pt idx="294">
                  <c:v>0.20777069794919401</c:v>
                </c:pt>
                <c:pt idx="295">
                  <c:v>0.207841404129049</c:v>
                </c:pt>
                <c:pt idx="296">
                  <c:v>0.20797323376405399</c:v>
                </c:pt>
                <c:pt idx="297">
                  <c:v>0.208302833838754</c:v>
                </c:pt>
                <c:pt idx="298">
                  <c:v>0.20880609299951</c:v>
                </c:pt>
                <c:pt idx="299">
                  <c:v>0.208704881018032</c:v>
                </c:pt>
                <c:pt idx="300">
                  <c:v>0.208595768524379</c:v>
                </c:pt>
                <c:pt idx="301">
                  <c:v>0.20863861052675201</c:v>
                </c:pt>
                <c:pt idx="302">
                  <c:v>0.208884483132493</c:v>
                </c:pt>
                <c:pt idx="303">
                  <c:v>0.20901905419470501</c:v>
                </c:pt>
                <c:pt idx="304">
                  <c:v>0.20917040888678801</c:v>
                </c:pt>
                <c:pt idx="305">
                  <c:v>0.209380354815871</c:v>
                </c:pt>
                <c:pt idx="306">
                  <c:v>0.209126565556227</c:v>
                </c:pt>
                <c:pt idx="307">
                  <c:v>0.20909220988941399</c:v>
                </c:pt>
                <c:pt idx="308">
                  <c:v>0.209036666836657</c:v>
                </c:pt>
                <c:pt idx="309">
                  <c:v>0.20893182535400501</c:v>
                </c:pt>
                <c:pt idx="310">
                  <c:v>0.20881331139147899</c:v>
                </c:pt>
                <c:pt idx="311">
                  <c:v>0.20876390593150701</c:v>
                </c:pt>
                <c:pt idx="312">
                  <c:v>0.208621143678976</c:v>
                </c:pt>
                <c:pt idx="313">
                  <c:v>0.20834471524974499</c:v>
                </c:pt>
                <c:pt idx="314">
                  <c:v>0.20862182240865201</c:v>
                </c:pt>
                <c:pt idx="315">
                  <c:v>0.20865196424608101</c:v>
                </c:pt>
                <c:pt idx="316">
                  <c:v>0.20898951122933199</c:v>
                </c:pt>
                <c:pt idx="317">
                  <c:v>0.20905652765871599</c:v>
                </c:pt>
                <c:pt idx="318">
                  <c:v>0.20946387461924301</c:v>
                </c:pt>
                <c:pt idx="319">
                  <c:v>0.209675961721911</c:v>
                </c:pt>
                <c:pt idx="320">
                  <c:v>0.209428222626934</c:v>
                </c:pt>
                <c:pt idx="321">
                  <c:v>0.20921893727526999</c:v>
                </c:pt>
                <c:pt idx="322">
                  <c:v>0.20910015353019801</c:v>
                </c:pt>
                <c:pt idx="323">
                  <c:v>0.208872660703804</c:v>
                </c:pt>
                <c:pt idx="324">
                  <c:v>0.20856549765104301</c:v>
                </c:pt>
                <c:pt idx="325">
                  <c:v>0.208531932814745</c:v>
                </c:pt>
                <c:pt idx="326">
                  <c:v>0.20868095369894399</c:v>
                </c:pt>
                <c:pt idx="327">
                  <c:v>0.20878406336820901</c:v>
                </c:pt>
                <c:pt idx="328">
                  <c:v>0.208585640138408</c:v>
                </c:pt>
                <c:pt idx="329">
                  <c:v>0.20878312070657501</c:v>
                </c:pt>
                <c:pt idx="330">
                  <c:v>0.20860269738965401</c:v>
                </c:pt>
                <c:pt idx="331">
                  <c:v>0.20860590911753801</c:v>
                </c:pt>
                <c:pt idx="332">
                  <c:v>0.20877579252966499</c:v>
                </c:pt>
                <c:pt idx="333">
                  <c:v>0.208642789272625</c:v>
                </c:pt>
                <c:pt idx="334">
                  <c:v>0.20857115217180999</c:v>
                </c:pt>
                <c:pt idx="335">
                  <c:v>0.20828831609816301</c:v>
                </c:pt>
                <c:pt idx="336">
                  <c:v>0.20818635671466301</c:v>
                </c:pt>
                <c:pt idx="337">
                  <c:v>0.20842329504562901</c:v>
                </c:pt>
                <c:pt idx="338">
                  <c:v>0.20844698383530999</c:v>
                </c:pt>
                <c:pt idx="339">
                  <c:v>0.208503609212084</c:v>
                </c:pt>
                <c:pt idx="340">
                  <c:v>0.208677508788979</c:v>
                </c:pt>
                <c:pt idx="341">
                  <c:v>0.208736850100642</c:v>
                </c:pt>
                <c:pt idx="342">
                  <c:v>0.20889469994125801</c:v>
                </c:pt>
                <c:pt idx="343">
                  <c:v>0.20908488691208499</c:v>
                </c:pt>
                <c:pt idx="344">
                  <c:v>0.20873699402880899</c:v>
                </c:pt>
                <c:pt idx="345">
                  <c:v>0.20839880689142501</c:v>
                </c:pt>
                <c:pt idx="346">
                  <c:v>0.20806445561641801</c:v>
                </c:pt>
                <c:pt idx="347">
                  <c:v>0.20811741155781699</c:v>
                </c:pt>
                <c:pt idx="348">
                  <c:v>0.207991191400418</c:v>
                </c:pt>
                <c:pt idx="349">
                  <c:v>0.20825498482676499</c:v>
                </c:pt>
                <c:pt idx="350">
                  <c:v>0.208634163112462</c:v>
                </c:pt>
                <c:pt idx="351">
                  <c:v>0.20848485972985001</c:v>
                </c:pt>
                <c:pt idx="352">
                  <c:v>0.20865536094893899</c:v>
                </c:pt>
                <c:pt idx="353">
                  <c:v>0.208671986373651</c:v>
                </c:pt>
                <c:pt idx="354">
                  <c:v>0.208742805322673</c:v>
                </c:pt>
                <c:pt idx="355">
                  <c:v>0.20910141978448901</c:v>
                </c:pt>
                <c:pt idx="356">
                  <c:v>0.208416001476492</c:v>
                </c:pt>
                <c:pt idx="357">
                  <c:v>0.208027582137984</c:v>
                </c:pt>
                <c:pt idx="358">
                  <c:v>0.20767243202486399</c:v>
                </c:pt>
                <c:pt idx="359">
                  <c:v>0.207158540730737</c:v>
                </c:pt>
                <c:pt idx="360">
                  <c:v>0.20816427465814299</c:v>
                </c:pt>
                <c:pt idx="361">
                  <c:v>0.20750785876160499</c:v>
                </c:pt>
                <c:pt idx="362">
                  <c:v>0.20712833000446901</c:v>
                </c:pt>
                <c:pt idx="363">
                  <c:v>0.20715119247319699</c:v>
                </c:pt>
                <c:pt idx="364">
                  <c:v>0.20670441923560201</c:v>
                </c:pt>
                <c:pt idx="365">
                  <c:v>0.20655725767546901</c:v>
                </c:pt>
                <c:pt idx="366">
                  <c:v>0.20652262981071301</c:v>
                </c:pt>
                <c:pt idx="367">
                  <c:v>0.20659045916086599</c:v>
                </c:pt>
                <c:pt idx="368">
                  <c:v>0.206628623601917</c:v>
                </c:pt>
                <c:pt idx="369">
                  <c:v>0.20673701150266099</c:v>
                </c:pt>
                <c:pt idx="370">
                  <c:v>0.206819513624377</c:v>
                </c:pt>
                <c:pt idx="371">
                  <c:v>0.20687980945401199</c:v>
                </c:pt>
                <c:pt idx="372">
                  <c:v>0.206513265895689</c:v>
                </c:pt>
                <c:pt idx="373">
                  <c:v>0.20620775279348899</c:v>
                </c:pt>
                <c:pt idx="374">
                  <c:v>0.206010481041104</c:v>
                </c:pt>
                <c:pt idx="375">
                  <c:v>0.205745291463268</c:v>
                </c:pt>
                <c:pt idx="376">
                  <c:v>0.20567257945306699</c:v>
                </c:pt>
                <c:pt idx="377">
                  <c:v>0.20537576842843699</c:v>
                </c:pt>
                <c:pt idx="378">
                  <c:v>0.205471736440694</c:v>
                </c:pt>
                <c:pt idx="379">
                  <c:v>0.20545112087749801</c:v>
                </c:pt>
                <c:pt idx="380">
                  <c:v>0.20515045227986001</c:v>
                </c:pt>
                <c:pt idx="381">
                  <c:v>0.204834065487836</c:v>
                </c:pt>
                <c:pt idx="382">
                  <c:v>0.20477566736534999</c:v>
                </c:pt>
                <c:pt idx="383">
                  <c:v>0.20470994424135</c:v>
                </c:pt>
                <c:pt idx="384">
                  <c:v>0.20435881821033799</c:v>
                </c:pt>
                <c:pt idx="385">
                  <c:v>0.20443529400902899</c:v>
                </c:pt>
                <c:pt idx="386">
                  <c:v>0.20437767606673601</c:v>
                </c:pt>
                <c:pt idx="387">
                  <c:v>0.20418881937213801</c:v>
                </c:pt>
                <c:pt idx="388">
                  <c:v>0.20380289727023401</c:v>
                </c:pt>
                <c:pt idx="389">
                  <c:v>0.20373248958342899</c:v>
                </c:pt>
                <c:pt idx="390">
                  <c:v>0.203152863314643</c:v>
                </c:pt>
                <c:pt idx="391">
                  <c:v>0.20281832369411501</c:v>
                </c:pt>
                <c:pt idx="392">
                  <c:v>0.20276049409907701</c:v>
                </c:pt>
                <c:pt idx="393">
                  <c:v>0.20257455678226199</c:v>
                </c:pt>
                <c:pt idx="394">
                  <c:v>0.202316899088613</c:v>
                </c:pt>
                <c:pt idx="395">
                  <c:v>0.20203846786125301</c:v>
                </c:pt>
                <c:pt idx="396">
                  <c:v>0.20210372933837301</c:v>
                </c:pt>
                <c:pt idx="397">
                  <c:v>0.202059120194099</c:v>
                </c:pt>
                <c:pt idx="398">
                  <c:v>0.20203094601720001</c:v>
                </c:pt>
                <c:pt idx="399">
                  <c:v>0.201747865030007</c:v>
                </c:pt>
                <c:pt idx="400">
                  <c:v>0.20167672035668699</c:v>
                </c:pt>
                <c:pt idx="401">
                  <c:v>0.20180760965743899</c:v>
                </c:pt>
                <c:pt idx="402">
                  <c:v>0.201714496681765</c:v>
                </c:pt>
                <c:pt idx="403">
                  <c:v>0.20158795813401401</c:v>
                </c:pt>
                <c:pt idx="404">
                  <c:v>0.20157737481045501</c:v>
                </c:pt>
                <c:pt idx="405">
                  <c:v>0.20157154747308401</c:v>
                </c:pt>
                <c:pt idx="406">
                  <c:v>0.20143929856516599</c:v>
                </c:pt>
                <c:pt idx="407">
                  <c:v>0.20122695016516601</c:v>
                </c:pt>
                <c:pt idx="408">
                  <c:v>0.201202668253644</c:v>
                </c:pt>
                <c:pt idx="409">
                  <c:v>0.20174139719638601</c:v>
                </c:pt>
                <c:pt idx="410">
                  <c:v>0.201884359988697</c:v>
                </c:pt>
                <c:pt idx="411">
                  <c:v>0.201422572779211</c:v>
                </c:pt>
                <c:pt idx="412">
                  <c:v>0.201850242690751</c:v>
                </c:pt>
                <c:pt idx="413">
                  <c:v>0.20193090409376199</c:v>
                </c:pt>
                <c:pt idx="414">
                  <c:v>0.20211299553322201</c:v>
                </c:pt>
                <c:pt idx="415">
                  <c:v>0.202285425841152</c:v>
                </c:pt>
                <c:pt idx="416">
                  <c:v>0.202484967853331</c:v>
                </c:pt>
                <c:pt idx="417">
                  <c:v>0.20272283229985799</c:v>
                </c:pt>
                <c:pt idx="418">
                  <c:v>0.202973586338416</c:v>
                </c:pt>
                <c:pt idx="419">
                  <c:v>0.20297515538644301</c:v>
                </c:pt>
                <c:pt idx="420">
                  <c:v>0.20312137835123201</c:v>
                </c:pt>
                <c:pt idx="421">
                  <c:v>0.20333187649433099</c:v>
                </c:pt>
                <c:pt idx="422">
                  <c:v>0.20288590661431999</c:v>
                </c:pt>
                <c:pt idx="423">
                  <c:v>0.20312620115310701</c:v>
                </c:pt>
                <c:pt idx="424">
                  <c:v>0.20313687969314601</c:v>
                </c:pt>
                <c:pt idx="425">
                  <c:v>0.203113543744778</c:v>
                </c:pt>
                <c:pt idx="426">
                  <c:v>0.203032497125091</c:v>
                </c:pt>
                <c:pt idx="427">
                  <c:v>0.202959776954201</c:v>
                </c:pt>
                <c:pt idx="428">
                  <c:v>0.20273147559061799</c:v>
                </c:pt>
                <c:pt idx="429">
                  <c:v>0.20279394447691901</c:v>
                </c:pt>
                <c:pt idx="430">
                  <c:v>0.202878440464003</c:v>
                </c:pt>
                <c:pt idx="431">
                  <c:v>0.202660558987838</c:v>
                </c:pt>
                <c:pt idx="432">
                  <c:v>0.20275056422914001</c:v>
                </c:pt>
                <c:pt idx="433">
                  <c:v>0.20238345896323701</c:v>
                </c:pt>
                <c:pt idx="434">
                  <c:v>0.20227561112931799</c:v>
                </c:pt>
                <c:pt idx="435">
                  <c:v>0.202097931439601</c:v>
                </c:pt>
                <c:pt idx="436">
                  <c:v>0.202368498137842</c:v>
                </c:pt>
                <c:pt idx="437">
                  <c:v>0.20238115116803301</c:v>
                </c:pt>
                <c:pt idx="438">
                  <c:v>0.20231777320480901</c:v>
                </c:pt>
                <c:pt idx="439">
                  <c:v>0.202217933145871</c:v>
                </c:pt>
                <c:pt idx="440">
                  <c:v>0.20218887790943901</c:v>
                </c:pt>
                <c:pt idx="441">
                  <c:v>0.20228378232803301</c:v>
                </c:pt>
                <c:pt idx="442">
                  <c:v>0.20214753339505401</c:v>
                </c:pt>
                <c:pt idx="443">
                  <c:v>0.202053720304426</c:v>
                </c:pt>
                <c:pt idx="444">
                  <c:v>0.20180916445601499</c:v>
                </c:pt>
                <c:pt idx="445">
                  <c:v>0.20143157687124</c:v>
                </c:pt>
                <c:pt idx="446">
                  <c:v>0.20144262295081999</c:v>
                </c:pt>
                <c:pt idx="447">
                  <c:v>0.201238010352187</c:v>
                </c:pt>
                <c:pt idx="448">
                  <c:v>0.20105915088412199</c:v>
                </c:pt>
                <c:pt idx="449">
                  <c:v>0.200939601687049</c:v>
                </c:pt>
                <c:pt idx="450">
                  <c:v>0.20070494026687</c:v>
                </c:pt>
                <c:pt idx="451">
                  <c:v>0.19984239430669701</c:v>
                </c:pt>
                <c:pt idx="452">
                  <c:v>0.200729749846283</c:v>
                </c:pt>
                <c:pt idx="453">
                  <c:v>0.200701924240591</c:v>
                </c:pt>
                <c:pt idx="454">
                  <c:v>0.20069053770191</c:v>
                </c:pt>
                <c:pt idx="455">
                  <c:v>0.20039500939351601</c:v>
                </c:pt>
                <c:pt idx="456">
                  <c:v>0.20022430505487501</c:v>
                </c:pt>
                <c:pt idx="457">
                  <c:v>0.19999040199638499</c:v>
                </c:pt>
                <c:pt idx="458">
                  <c:v>0.199916917644615</c:v>
                </c:pt>
                <c:pt idx="459">
                  <c:v>0.199711452620839</c:v>
                </c:pt>
                <c:pt idx="460">
                  <c:v>0.199718739571912</c:v>
                </c:pt>
                <c:pt idx="461">
                  <c:v>0.19961928934010201</c:v>
                </c:pt>
                <c:pt idx="462">
                  <c:v>0.199668790212672</c:v>
                </c:pt>
                <c:pt idx="463">
                  <c:v>0.19946108683455699</c:v>
                </c:pt>
                <c:pt idx="464">
                  <c:v>0.19958982449221099</c:v>
                </c:pt>
                <c:pt idx="465">
                  <c:v>0.19937623551834699</c:v>
                </c:pt>
                <c:pt idx="466">
                  <c:v>0.19936504942870201</c:v>
                </c:pt>
                <c:pt idx="467">
                  <c:v>0.19920690276722</c:v>
                </c:pt>
                <c:pt idx="468">
                  <c:v>0.19930163005182999</c:v>
                </c:pt>
                <c:pt idx="469">
                  <c:v>0.199450588042486</c:v>
                </c:pt>
                <c:pt idx="470">
                  <c:v>0.199525903745984</c:v>
                </c:pt>
                <c:pt idx="471">
                  <c:v>0.19944953700464199</c:v>
                </c:pt>
                <c:pt idx="472">
                  <c:v>0.19952495905488599</c:v>
                </c:pt>
                <c:pt idx="473">
                  <c:v>0.19947014532271601</c:v>
                </c:pt>
                <c:pt idx="474">
                  <c:v>0.19934935979167201</c:v>
                </c:pt>
                <c:pt idx="475">
                  <c:v>0.19940885026779201</c:v>
                </c:pt>
                <c:pt idx="476">
                  <c:v>0.19946683514265201</c:v>
                </c:pt>
                <c:pt idx="477">
                  <c:v>0.19930564089959399</c:v>
                </c:pt>
                <c:pt idx="478">
                  <c:v>0.199167707670731</c:v>
                </c:pt>
                <c:pt idx="479">
                  <c:v>0.19932251601951401</c:v>
                </c:pt>
                <c:pt idx="480">
                  <c:v>0.19933897166585199</c:v>
                </c:pt>
                <c:pt idx="481">
                  <c:v>0.19932437584834301</c:v>
                </c:pt>
                <c:pt idx="482">
                  <c:v>0.19896509277692501</c:v>
                </c:pt>
                <c:pt idx="483">
                  <c:v>0.19907804053285599</c:v>
                </c:pt>
                <c:pt idx="484">
                  <c:v>0.19824552108326601</c:v>
                </c:pt>
                <c:pt idx="485">
                  <c:v>0.19841906809818699</c:v>
                </c:pt>
                <c:pt idx="486">
                  <c:v>0.198365229752516</c:v>
                </c:pt>
                <c:pt idx="487">
                  <c:v>0.19849210130296399</c:v>
                </c:pt>
                <c:pt idx="488">
                  <c:v>0.19824583934547599</c:v>
                </c:pt>
                <c:pt idx="489">
                  <c:v>0.19842547050779299</c:v>
                </c:pt>
                <c:pt idx="490">
                  <c:v>0.19826220753948501</c:v>
                </c:pt>
                <c:pt idx="491">
                  <c:v>0.19841927609173901</c:v>
                </c:pt>
                <c:pt idx="492">
                  <c:v>0.197883853075497</c:v>
                </c:pt>
                <c:pt idx="493">
                  <c:v>0.19775394302758201</c:v>
                </c:pt>
                <c:pt idx="494">
                  <c:v>0.197452181315494</c:v>
                </c:pt>
                <c:pt idx="495">
                  <c:v>0.19690472595500499</c:v>
                </c:pt>
                <c:pt idx="496">
                  <c:v>0.19688571385419301</c:v>
                </c:pt>
                <c:pt idx="497">
                  <c:v>0.19673754469246299</c:v>
                </c:pt>
                <c:pt idx="498">
                  <c:v>0.196454780674545</c:v>
                </c:pt>
                <c:pt idx="499">
                  <c:v>0.19658385093167699</c:v>
                </c:pt>
                <c:pt idx="500">
                  <c:v>0.19633778020610401</c:v>
                </c:pt>
                <c:pt idx="501">
                  <c:v>0.19623594565399299</c:v>
                </c:pt>
                <c:pt idx="502">
                  <c:v>0.19602012808783201</c:v>
                </c:pt>
                <c:pt idx="503">
                  <c:v>0.19561947949827799</c:v>
                </c:pt>
                <c:pt idx="504">
                  <c:v>0.19546493232554099</c:v>
                </c:pt>
                <c:pt idx="505">
                  <c:v>0.19560261333904599</c:v>
                </c:pt>
                <c:pt idx="506">
                  <c:v>0.19543211293469501</c:v>
                </c:pt>
                <c:pt idx="507">
                  <c:v>0.19550587604792699</c:v>
                </c:pt>
                <c:pt idx="508">
                  <c:v>0.19538003322945899</c:v>
                </c:pt>
                <c:pt idx="509">
                  <c:v>0.195302455152146</c:v>
                </c:pt>
                <c:pt idx="510">
                  <c:v>0.19555211787500301</c:v>
                </c:pt>
                <c:pt idx="511">
                  <c:v>0.19509972120952199</c:v>
                </c:pt>
                <c:pt idx="512">
                  <c:v>0.19489824066695299</c:v>
                </c:pt>
                <c:pt idx="513">
                  <c:v>0.19484188044002501</c:v>
                </c:pt>
                <c:pt idx="514">
                  <c:v>0.19459732545411401</c:v>
                </c:pt>
                <c:pt idx="515">
                  <c:v>0.19488661184386999</c:v>
                </c:pt>
                <c:pt idx="516">
                  <c:v>0.19440168485544701</c:v>
                </c:pt>
                <c:pt idx="517">
                  <c:v>0.19438438300286801</c:v>
                </c:pt>
                <c:pt idx="518">
                  <c:v>0.194336927472122</c:v>
                </c:pt>
                <c:pt idx="519">
                  <c:v>0.19441179407991299</c:v>
                </c:pt>
                <c:pt idx="520">
                  <c:v>0.194120901072559</c:v>
                </c:pt>
                <c:pt idx="521">
                  <c:v>0.193890877802191</c:v>
                </c:pt>
                <c:pt idx="522">
                  <c:v>0.19370300102159199</c:v>
                </c:pt>
                <c:pt idx="523">
                  <c:v>0.19391769370255399</c:v>
                </c:pt>
                <c:pt idx="524">
                  <c:v>0.19405758157389599</c:v>
                </c:pt>
                <c:pt idx="525">
                  <c:v>0.193995983012128</c:v>
                </c:pt>
                <c:pt idx="526">
                  <c:v>0.19374990418665999</c:v>
                </c:pt>
                <c:pt idx="527">
                  <c:v>0.19349700580460399</c:v>
                </c:pt>
                <c:pt idx="528">
                  <c:v>0.19395473701117399</c:v>
                </c:pt>
                <c:pt idx="529">
                  <c:v>0.193935362524944</c:v>
                </c:pt>
                <c:pt idx="530">
                  <c:v>0.19402393172822499</c:v>
                </c:pt>
                <c:pt idx="531">
                  <c:v>0.19386170569071001</c:v>
                </c:pt>
                <c:pt idx="532">
                  <c:v>0.19372109447975799</c:v>
                </c:pt>
                <c:pt idx="533">
                  <c:v>0.19390070814326801</c:v>
                </c:pt>
                <c:pt idx="534">
                  <c:v>0.19379292028683101</c:v>
                </c:pt>
                <c:pt idx="535">
                  <c:v>0.193788518538172</c:v>
                </c:pt>
                <c:pt idx="536">
                  <c:v>0.19398238932759901</c:v>
                </c:pt>
                <c:pt idx="537">
                  <c:v>0.19377760996790599</c:v>
                </c:pt>
                <c:pt idx="538">
                  <c:v>0.19370518529700401</c:v>
                </c:pt>
                <c:pt idx="539">
                  <c:v>0.19370527601625701</c:v>
                </c:pt>
                <c:pt idx="540">
                  <c:v>0.19372820199920199</c:v>
                </c:pt>
                <c:pt idx="541">
                  <c:v>0.19384624639076001</c:v>
                </c:pt>
                <c:pt idx="542">
                  <c:v>0.19384643120051701</c:v>
                </c:pt>
                <c:pt idx="543">
                  <c:v>0.193888635018616</c:v>
                </c:pt>
                <c:pt idx="544">
                  <c:v>0.19397893224802501</c:v>
                </c:pt>
                <c:pt idx="545">
                  <c:v>0.19393020633415201</c:v>
                </c:pt>
                <c:pt idx="546">
                  <c:v>0.19387557528186899</c:v>
                </c:pt>
                <c:pt idx="547">
                  <c:v>0.19384583351923701</c:v>
                </c:pt>
                <c:pt idx="548">
                  <c:v>0.19364524880151601</c:v>
                </c:pt>
                <c:pt idx="549">
                  <c:v>0.19356899330753399</c:v>
                </c:pt>
                <c:pt idx="550">
                  <c:v>0.19341908332468899</c:v>
                </c:pt>
                <c:pt idx="551">
                  <c:v>0.19327289546716001</c:v>
                </c:pt>
                <c:pt idx="552">
                  <c:v>0.19323939085094799</c:v>
                </c:pt>
                <c:pt idx="553">
                  <c:v>0.19303403405616101</c:v>
                </c:pt>
                <c:pt idx="554">
                  <c:v>0.19285719537931001</c:v>
                </c:pt>
                <c:pt idx="555">
                  <c:v>0.19264350597375501</c:v>
                </c:pt>
                <c:pt idx="556">
                  <c:v>0.19251552840633801</c:v>
                </c:pt>
                <c:pt idx="557">
                  <c:v>0.19255351154616601</c:v>
                </c:pt>
                <c:pt idx="558">
                  <c:v>0.19242266606098801</c:v>
                </c:pt>
                <c:pt idx="559">
                  <c:v>0.192309943659911</c:v>
                </c:pt>
                <c:pt idx="560">
                  <c:v>0.192315844095098</c:v>
                </c:pt>
                <c:pt idx="561">
                  <c:v>0.19249574286152801</c:v>
                </c:pt>
                <c:pt idx="562">
                  <c:v>0.19262399754814299</c:v>
                </c:pt>
                <c:pt idx="563">
                  <c:v>0.192697325267838</c:v>
                </c:pt>
                <c:pt idx="564">
                  <c:v>0.192792910773529</c:v>
                </c:pt>
                <c:pt idx="565">
                  <c:v>0.19299674267101</c:v>
                </c:pt>
                <c:pt idx="566">
                  <c:v>0.19311085939995901</c:v>
                </c:pt>
                <c:pt idx="567">
                  <c:v>0.19308137762877201</c:v>
                </c:pt>
                <c:pt idx="568">
                  <c:v>0.193075551302684</c:v>
                </c:pt>
                <c:pt idx="569">
                  <c:v>0.192925509176406</c:v>
                </c:pt>
                <c:pt idx="570">
                  <c:v>0.19299339053803299</c:v>
                </c:pt>
                <c:pt idx="571">
                  <c:v>0.193001275658124</c:v>
                </c:pt>
                <c:pt idx="572">
                  <c:v>0.193092507949845</c:v>
                </c:pt>
                <c:pt idx="573">
                  <c:v>0.19302131972345901</c:v>
                </c:pt>
                <c:pt idx="574">
                  <c:v>0.19330502773899999</c:v>
                </c:pt>
                <c:pt idx="575">
                  <c:v>0.19308998915793299</c:v>
                </c:pt>
                <c:pt idx="576">
                  <c:v>0.193069056481047</c:v>
                </c:pt>
                <c:pt idx="577">
                  <c:v>0.19282031255649801</c:v>
                </c:pt>
                <c:pt idx="578">
                  <c:v>0.19271485321890899</c:v>
                </c:pt>
                <c:pt idx="579">
                  <c:v>0.19233249990941001</c:v>
                </c:pt>
                <c:pt idx="580">
                  <c:v>0.19201323628658301</c:v>
                </c:pt>
                <c:pt idx="581">
                  <c:v>0.191780921449383</c:v>
                </c:pt>
                <c:pt idx="582">
                  <c:v>0.19161554638665099</c:v>
                </c:pt>
                <c:pt idx="583">
                  <c:v>0.19131392076522699</c:v>
                </c:pt>
                <c:pt idx="584">
                  <c:v>0.19108331504644899</c:v>
                </c:pt>
                <c:pt idx="585">
                  <c:v>0.190874658680525</c:v>
                </c:pt>
                <c:pt idx="586">
                  <c:v>0.19046142716891401</c:v>
                </c:pt>
                <c:pt idx="587">
                  <c:v>0.190133111727781</c:v>
                </c:pt>
                <c:pt idx="588">
                  <c:v>0.19018331641488001</c:v>
                </c:pt>
                <c:pt idx="589">
                  <c:v>0.19015569311573799</c:v>
                </c:pt>
                <c:pt idx="590">
                  <c:v>0.19002030970411299</c:v>
                </c:pt>
                <c:pt idx="591">
                  <c:v>0.18978484423025799</c:v>
                </c:pt>
                <c:pt idx="592">
                  <c:v>0.189984095699751</c:v>
                </c:pt>
                <c:pt idx="593">
                  <c:v>0.19021871945259</c:v>
                </c:pt>
                <c:pt idx="594">
                  <c:v>0.18999823912660699</c:v>
                </c:pt>
                <c:pt idx="595">
                  <c:v>0.18996019969172001</c:v>
                </c:pt>
                <c:pt idx="596">
                  <c:v>0.18987662666892</c:v>
                </c:pt>
                <c:pt idx="597">
                  <c:v>0.18941189142610901</c:v>
                </c:pt>
                <c:pt idx="598">
                  <c:v>0.189182118950527</c:v>
                </c:pt>
                <c:pt idx="599">
                  <c:v>0.18870819742919501</c:v>
                </c:pt>
                <c:pt idx="600">
                  <c:v>0.18919085617362499</c:v>
                </c:pt>
                <c:pt idx="601">
                  <c:v>0.18927924106282101</c:v>
                </c:pt>
                <c:pt idx="602">
                  <c:v>0.18932139803252401</c:v>
                </c:pt>
                <c:pt idx="603">
                  <c:v>0.18895603635189401</c:v>
                </c:pt>
                <c:pt idx="604">
                  <c:v>0.18841611910122699</c:v>
                </c:pt>
                <c:pt idx="605">
                  <c:v>0.18875329613049599</c:v>
                </c:pt>
                <c:pt idx="606">
                  <c:v>0.189117680892672</c:v>
                </c:pt>
                <c:pt idx="607">
                  <c:v>0.18910190022477399</c:v>
                </c:pt>
                <c:pt idx="608">
                  <c:v>0.189499293915393</c:v>
                </c:pt>
                <c:pt idx="609">
                  <c:v>0.189532469721228</c:v>
                </c:pt>
                <c:pt idx="610">
                  <c:v>0.18929549872201101</c:v>
                </c:pt>
                <c:pt idx="611">
                  <c:v>0.18936096982676201</c:v>
                </c:pt>
                <c:pt idx="612">
                  <c:v>0.18965714940947101</c:v>
                </c:pt>
                <c:pt idx="613">
                  <c:v>0.18984906438240101</c:v>
                </c:pt>
                <c:pt idx="614">
                  <c:v>0.189831929570487</c:v>
                </c:pt>
                <c:pt idx="615">
                  <c:v>0.19003626907548099</c:v>
                </c:pt>
                <c:pt idx="616">
                  <c:v>0.190132123781521</c:v>
                </c:pt>
                <c:pt idx="617">
                  <c:v>0.19025910980308899</c:v>
                </c:pt>
                <c:pt idx="618">
                  <c:v>0.190439738673053</c:v>
                </c:pt>
                <c:pt idx="619">
                  <c:v>0.190331960261691</c:v>
                </c:pt>
                <c:pt idx="620">
                  <c:v>0.190255886910836</c:v>
                </c:pt>
                <c:pt idx="621">
                  <c:v>0.190211975722439</c:v>
                </c:pt>
                <c:pt idx="622">
                  <c:v>0.19024820556125199</c:v>
                </c:pt>
                <c:pt idx="623">
                  <c:v>0.19020838979733201</c:v>
                </c:pt>
                <c:pt idx="624">
                  <c:v>0.19037000330360099</c:v>
                </c:pt>
                <c:pt idx="625">
                  <c:v>0.19014496229781</c:v>
                </c:pt>
                <c:pt idx="626">
                  <c:v>0.19000875375027099</c:v>
                </c:pt>
                <c:pt idx="627">
                  <c:v>0.190029382518523</c:v>
                </c:pt>
                <c:pt idx="628">
                  <c:v>0.19017204156488299</c:v>
                </c:pt>
                <c:pt idx="629">
                  <c:v>0.18997245261326901</c:v>
                </c:pt>
                <c:pt idx="630">
                  <c:v>0.18977563361692901</c:v>
                </c:pt>
                <c:pt idx="631">
                  <c:v>0.18970512658180699</c:v>
                </c:pt>
                <c:pt idx="632">
                  <c:v>0.189663894303016</c:v>
                </c:pt>
                <c:pt idx="633">
                  <c:v>0.18971830044486701</c:v>
                </c:pt>
                <c:pt idx="634">
                  <c:v>0.189974045235447</c:v>
                </c:pt>
                <c:pt idx="635">
                  <c:v>0.189821121838536</c:v>
                </c:pt>
                <c:pt idx="636">
                  <c:v>0.18993649315027999</c:v>
                </c:pt>
                <c:pt idx="637">
                  <c:v>0.18954412318044001</c:v>
                </c:pt>
                <c:pt idx="638">
                  <c:v>0.18928818855854099</c:v>
                </c:pt>
                <c:pt idx="639">
                  <c:v>0.18926297972550299</c:v>
                </c:pt>
                <c:pt idx="640">
                  <c:v>0.18929484730019699</c:v>
                </c:pt>
                <c:pt idx="641">
                  <c:v>0.189389881498331</c:v>
                </c:pt>
                <c:pt idx="642">
                  <c:v>0.18955685532931699</c:v>
                </c:pt>
                <c:pt idx="643">
                  <c:v>0.189635235223514</c:v>
                </c:pt>
                <c:pt idx="644">
                  <c:v>0.18986111111111101</c:v>
                </c:pt>
                <c:pt idx="645">
                  <c:v>0.189853835095631</c:v>
                </c:pt>
                <c:pt idx="646">
                  <c:v>0.190006627291331</c:v>
                </c:pt>
                <c:pt idx="647">
                  <c:v>0.19037082863277399</c:v>
                </c:pt>
                <c:pt idx="648">
                  <c:v>0.19025149230400101</c:v>
                </c:pt>
                <c:pt idx="649">
                  <c:v>0.18997394037499701</c:v>
                </c:pt>
                <c:pt idx="650">
                  <c:v>0.19001333681250199</c:v>
                </c:pt>
                <c:pt idx="651">
                  <c:v>0.190044266990713</c:v>
                </c:pt>
              </c:numCache>
            </c:numRef>
          </c:val>
          <c:smooth val="1"/>
          <c:extLst>
            <c:ext xmlns:c16="http://schemas.microsoft.com/office/drawing/2014/chart" uri="{C3380CC4-5D6E-409C-BE32-E72D297353CC}">
              <c16:uniqueId val="{00000006-51F5-48C5-94A1-574AF22EEE01}"/>
            </c:ext>
          </c:extLst>
        </c:ser>
        <c:dLbls>
          <c:showLegendKey val="0"/>
          <c:showVal val="0"/>
          <c:showCatName val="0"/>
          <c:showSerName val="0"/>
          <c:showPercent val="0"/>
          <c:showBubbleSize val="0"/>
        </c:dLbls>
        <c:smooth val="0"/>
        <c:axId val="33241344"/>
        <c:axId val="33247232"/>
      </c:lineChart>
      <c:catAx>
        <c:axId val="33241344"/>
        <c:scaling>
          <c:orientation val="minMax"/>
          <c:max val="655"/>
          <c:min val="-5"/>
        </c:scaling>
        <c:delete val="0"/>
        <c:axPos val="b"/>
        <c:numFmt formatCode="General" sourceLinked="1"/>
        <c:majorTickMark val="out"/>
        <c:minorTickMark val="none"/>
        <c:tickLblPos val="nextTo"/>
        <c:txPr>
          <a:bodyPr rot="0" vert="horz"/>
          <a:lstStyle/>
          <a:p>
            <a:pPr>
              <a:defRPr sz="1200" b="1"/>
            </a:pPr>
            <a:endParaRPr lang="en-US"/>
          </a:p>
        </c:txPr>
        <c:crossAx val="33247232"/>
        <c:crosses val="autoZero"/>
        <c:auto val="1"/>
        <c:lblAlgn val="ctr"/>
        <c:lblOffset val="100"/>
        <c:tickLblSkip val="60"/>
        <c:tickMarkSkip val="12"/>
        <c:noMultiLvlLbl val="0"/>
      </c:catAx>
      <c:valAx>
        <c:axId val="33247232"/>
        <c:scaling>
          <c:orientation val="minMax"/>
          <c:max val="0.3"/>
        </c:scaling>
        <c:delete val="0"/>
        <c:axPos val="l"/>
        <c:majorGridlines>
          <c:spPr>
            <a:ln w="3175">
              <a:prstDash val="solid"/>
            </a:ln>
          </c:spPr>
        </c:majorGridlines>
        <c:numFmt formatCode="0%" sourceLinked="0"/>
        <c:majorTickMark val="out"/>
        <c:minorTickMark val="none"/>
        <c:tickLblPos val="nextTo"/>
        <c:spPr>
          <a:ln>
            <a:noFill/>
          </a:ln>
        </c:spPr>
        <c:txPr>
          <a:bodyPr/>
          <a:lstStyle/>
          <a:p>
            <a:pPr>
              <a:defRPr sz="1200" b="1"/>
            </a:pPr>
            <a:endParaRPr lang="en-US"/>
          </a:p>
        </c:txPr>
        <c:crossAx val="33241344"/>
        <c:crosses val="autoZero"/>
        <c:crossBetween val="between"/>
        <c:majorUnit val="0.05"/>
      </c:valAx>
    </c:plotArea>
    <c:plotVisOnly val="1"/>
    <c:dispBlanksAs val="gap"/>
    <c:showDLblsOverMax val="0"/>
  </c:chart>
  <c:spPr>
    <a:noFill/>
    <a:ln>
      <a:noFill/>
    </a:ln>
  </c:spPr>
  <c:txPr>
    <a:bodyPr/>
    <a:lstStyle/>
    <a:p>
      <a:pPr>
        <a:defRPr sz="16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4563973798601E-2"/>
          <c:y val="3.1561361351477857E-2"/>
          <c:w val="0.90286972189093762"/>
          <c:h val="0.87320940015407456"/>
        </c:manualLayout>
      </c:layout>
      <c:barChart>
        <c:barDir val="col"/>
        <c:grouping val="clustered"/>
        <c:varyColors val="0"/>
        <c:ser>
          <c:idx val="0"/>
          <c:order val="0"/>
          <c:tx>
            <c:strRef>
              <c:f>Sheet1!$B$1</c:f>
              <c:strCache>
                <c:ptCount val="1"/>
                <c:pt idx="0">
                  <c:v>Column2</c:v>
                </c:pt>
              </c:strCache>
            </c:strRef>
          </c:tx>
          <c:spPr>
            <a:solidFill>
              <a:schemeClr val="accent1"/>
            </a:solidFill>
          </c:spPr>
          <c:invertIfNegative val="0"/>
          <c:dPt>
            <c:idx val="1"/>
            <c:invertIfNegative val="0"/>
            <c:bubble3D val="0"/>
            <c:spPr>
              <a:solidFill>
                <a:srgbClr val="00FF00"/>
              </a:solidFill>
            </c:spPr>
            <c:extLst>
              <c:ext xmlns:c16="http://schemas.microsoft.com/office/drawing/2014/chart" uri="{C3380CC4-5D6E-409C-BE32-E72D297353CC}">
                <c16:uniqueId val="{0000000B-8767-4C07-ABA1-257368F85939}"/>
              </c:ext>
            </c:extLst>
          </c:dPt>
          <c:dPt>
            <c:idx val="2"/>
            <c:invertIfNegative val="0"/>
            <c:bubble3D val="0"/>
            <c:extLst>
              <c:ext xmlns:c16="http://schemas.microsoft.com/office/drawing/2014/chart" uri="{C3380CC4-5D6E-409C-BE32-E72D297353CC}">
                <c16:uniqueId val="{0000000D-5384-4E7A-A172-41CF36A83E71}"/>
              </c:ext>
            </c:extLst>
          </c:dPt>
          <c:dPt>
            <c:idx val="4"/>
            <c:invertIfNegative val="0"/>
            <c:bubble3D val="0"/>
            <c:extLst>
              <c:ext xmlns:c16="http://schemas.microsoft.com/office/drawing/2014/chart" uri="{C3380CC4-5D6E-409C-BE32-E72D297353CC}">
                <c16:uniqueId val="{00000000-8767-4C07-ABA1-257368F85939}"/>
              </c:ext>
            </c:extLst>
          </c:dPt>
          <c:dPt>
            <c:idx val="6"/>
            <c:invertIfNegative val="0"/>
            <c:bubble3D val="0"/>
            <c:spPr>
              <a:solidFill>
                <a:srgbClr val="FF0000"/>
              </a:solidFill>
            </c:spPr>
            <c:extLst>
              <c:ext xmlns:c16="http://schemas.microsoft.com/office/drawing/2014/chart" uri="{C3380CC4-5D6E-409C-BE32-E72D297353CC}">
                <c16:uniqueId val="{00000002-8767-4C07-ABA1-257368F85939}"/>
              </c:ext>
            </c:extLst>
          </c:dPt>
          <c:dPt>
            <c:idx val="8"/>
            <c:invertIfNegative val="0"/>
            <c:bubble3D val="0"/>
            <c:extLst>
              <c:ext xmlns:c16="http://schemas.microsoft.com/office/drawing/2014/chart" uri="{C3380CC4-5D6E-409C-BE32-E72D297353CC}">
                <c16:uniqueId val="{00000000-CFD2-44CB-B498-7D885837B175}"/>
              </c:ext>
            </c:extLst>
          </c:dPt>
          <c:dPt>
            <c:idx val="9"/>
            <c:invertIfNegative val="0"/>
            <c:bubble3D val="0"/>
            <c:extLst>
              <c:ext xmlns:c16="http://schemas.microsoft.com/office/drawing/2014/chart" uri="{C3380CC4-5D6E-409C-BE32-E72D297353CC}">
                <c16:uniqueId val="{00000003-8767-4C07-ABA1-257368F85939}"/>
              </c:ext>
            </c:extLst>
          </c:dPt>
          <c:dPt>
            <c:idx val="10"/>
            <c:invertIfNegative val="0"/>
            <c:bubble3D val="0"/>
            <c:extLst>
              <c:ext xmlns:c16="http://schemas.microsoft.com/office/drawing/2014/chart" uri="{C3380CC4-5D6E-409C-BE32-E72D297353CC}">
                <c16:uniqueId val="{00000005-8767-4C07-ABA1-257368F85939}"/>
              </c:ext>
            </c:extLst>
          </c:dPt>
          <c:dPt>
            <c:idx val="11"/>
            <c:invertIfNegative val="0"/>
            <c:bubble3D val="0"/>
            <c:spPr>
              <a:solidFill>
                <a:srgbClr val="FF0000"/>
              </a:solidFill>
            </c:spPr>
            <c:extLst>
              <c:ext xmlns:c16="http://schemas.microsoft.com/office/drawing/2014/chart" uri="{C3380CC4-5D6E-409C-BE32-E72D297353CC}">
                <c16:uniqueId val="{00000007-8767-4C07-ABA1-257368F85939}"/>
              </c:ext>
            </c:extLst>
          </c:dPt>
          <c:dPt>
            <c:idx val="12"/>
            <c:invertIfNegative val="0"/>
            <c:bubble3D val="0"/>
            <c:extLst>
              <c:ext xmlns:c16="http://schemas.microsoft.com/office/drawing/2014/chart" uri="{C3380CC4-5D6E-409C-BE32-E72D297353CC}">
                <c16:uniqueId val="{0000000E-1A7D-4FCD-9A89-9484FE31FBAE}"/>
              </c:ext>
            </c:extLst>
          </c:dPt>
          <c:dPt>
            <c:idx val="15"/>
            <c:invertIfNegative val="0"/>
            <c:bubble3D val="0"/>
            <c:extLst>
              <c:ext xmlns:c16="http://schemas.microsoft.com/office/drawing/2014/chart" uri="{C3380CC4-5D6E-409C-BE32-E72D297353CC}">
                <c16:uniqueId val="{00000008-8767-4C07-ABA1-257368F85939}"/>
              </c:ext>
            </c:extLst>
          </c:dPt>
          <c:dPt>
            <c:idx val="16"/>
            <c:invertIfNegative val="0"/>
            <c:bubble3D val="0"/>
            <c:spPr>
              <a:solidFill>
                <a:srgbClr val="FF0000"/>
              </a:solidFill>
            </c:spPr>
            <c:extLst>
              <c:ext xmlns:c16="http://schemas.microsoft.com/office/drawing/2014/chart" uri="{C3380CC4-5D6E-409C-BE32-E72D297353CC}">
                <c16:uniqueId val="{0000000A-8767-4C07-ABA1-257368F85939}"/>
              </c:ext>
            </c:extLst>
          </c:dPt>
          <c:dLbls>
            <c:dLbl>
              <c:idx val="1"/>
              <c:layout>
                <c:manualLayout>
                  <c:x val="6.9444444444444441E-3"/>
                  <c:y val="-1.0357695789575588E-16"/>
                </c:manualLayout>
              </c:layout>
              <c:numFmt formatCode="0.0%" sourceLinked="0"/>
              <c:spPr/>
              <c:txPr>
                <a:bodyPr/>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67-4C07-ABA1-257368F85939}"/>
                </c:ext>
              </c:extLst>
            </c:dLbl>
            <c:dLbl>
              <c:idx val="3"/>
              <c:layout>
                <c:manualLayout>
                  <c:x val="6.9993083345576326E-3"/>
                  <c:y val="7.7083192213150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67-4C07-ABA1-257368F85939}"/>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USA</c:v>
                </c:pt>
                <c:pt idx="1">
                  <c:v>AL</c:v>
                </c:pt>
                <c:pt idx="2">
                  <c:v>AR</c:v>
                </c:pt>
                <c:pt idx="3">
                  <c:v>FL</c:v>
                </c:pt>
                <c:pt idx="4">
                  <c:v>GA</c:v>
                </c:pt>
                <c:pt idx="5">
                  <c:v>KY</c:v>
                </c:pt>
                <c:pt idx="6">
                  <c:v>LA</c:v>
                </c:pt>
                <c:pt idx="7">
                  <c:v>MD</c:v>
                </c:pt>
                <c:pt idx="8">
                  <c:v>MO</c:v>
                </c:pt>
                <c:pt idx="9">
                  <c:v>MS</c:v>
                </c:pt>
                <c:pt idx="10">
                  <c:v>NC</c:v>
                </c:pt>
                <c:pt idx="11">
                  <c:v>OK</c:v>
                </c:pt>
                <c:pt idx="12">
                  <c:v>SC</c:v>
                </c:pt>
                <c:pt idx="13">
                  <c:v>TN</c:v>
                </c:pt>
                <c:pt idx="14">
                  <c:v>TX</c:v>
                </c:pt>
                <c:pt idx="15">
                  <c:v>VA</c:v>
                </c:pt>
                <c:pt idx="16">
                  <c:v>WV</c:v>
                </c:pt>
              </c:strCache>
            </c:strRef>
          </c:cat>
          <c:val>
            <c:numRef>
              <c:f>Sheet1!$B$2:$B$18</c:f>
              <c:numCache>
                <c:formatCode>General</c:formatCode>
                <c:ptCount val="17"/>
                <c:pt idx="0">
                  <c:v>1.7000000000000001E-2</c:v>
                </c:pt>
                <c:pt idx="1">
                  <c:v>0.01</c:v>
                </c:pt>
                <c:pt idx="2">
                  <c:v>1.7000000000000001E-2</c:v>
                </c:pt>
                <c:pt idx="3">
                  <c:v>0.03</c:v>
                </c:pt>
                <c:pt idx="4">
                  <c:v>2.9000000000000001E-2</c:v>
                </c:pt>
                <c:pt idx="5">
                  <c:v>1.2E-2</c:v>
                </c:pt>
                <c:pt idx="6">
                  <c:v>-8.0000000000000002E-3</c:v>
                </c:pt>
                <c:pt idx="7">
                  <c:v>2.1999999999999999E-2</c:v>
                </c:pt>
                <c:pt idx="8">
                  <c:v>6.0000000000000001E-3</c:v>
                </c:pt>
                <c:pt idx="9">
                  <c:v>5.0000000000000001E-3</c:v>
                </c:pt>
                <c:pt idx="10">
                  <c:v>2.1000000000000001E-2</c:v>
                </c:pt>
                <c:pt idx="11">
                  <c:v>-1E-3</c:v>
                </c:pt>
                <c:pt idx="12">
                  <c:v>2.5999999999999999E-2</c:v>
                </c:pt>
                <c:pt idx="13">
                  <c:v>2.3E-2</c:v>
                </c:pt>
                <c:pt idx="14">
                  <c:v>1.4E-2</c:v>
                </c:pt>
                <c:pt idx="15">
                  <c:v>1.9E-2</c:v>
                </c:pt>
                <c:pt idx="16">
                  <c:v>-1E-3</c:v>
                </c:pt>
              </c:numCache>
            </c:numRef>
          </c:val>
          <c:extLst>
            <c:ext xmlns:c16="http://schemas.microsoft.com/office/drawing/2014/chart" uri="{C3380CC4-5D6E-409C-BE32-E72D297353CC}">
              <c16:uniqueId val="{0000000D-8767-4C07-ABA1-257368F85939}"/>
            </c:ext>
          </c:extLst>
        </c:ser>
        <c:dLbls>
          <c:showLegendKey val="0"/>
          <c:showVal val="0"/>
          <c:showCatName val="0"/>
          <c:showSerName val="0"/>
          <c:showPercent val="0"/>
          <c:showBubbleSize val="0"/>
        </c:dLbls>
        <c:gapWidth val="150"/>
        <c:axId val="282052528"/>
        <c:axId val="282052136"/>
      </c:barChart>
      <c:catAx>
        <c:axId val="282052528"/>
        <c:scaling>
          <c:orientation val="minMax"/>
        </c:scaling>
        <c:delete val="0"/>
        <c:axPos val="b"/>
        <c:numFmt formatCode="General" sourceLinked="1"/>
        <c:majorTickMark val="out"/>
        <c:minorTickMark val="none"/>
        <c:tickLblPos val="low"/>
        <c:txPr>
          <a:bodyPr/>
          <a:lstStyle/>
          <a:p>
            <a:pPr>
              <a:defRPr sz="1600"/>
            </a:pPr>
            <a:endParaRPr lang="en-US"/>
          </a:p>
        </c:txPr>
        <c:crossAx val="282052136"/>
        <c:crosses val="autoZero"/>
        <c:auto val="1"/>
        <c:lblAlgn val="ctr"/>
        <c:lblOffset val="100"/>
        <c:noMultiLvlLbl val="0"/>
      </c:catAx>
      <c:valAx>
        <c:axId val="282052136"/>
        <c:scaling>
          <c:orientation val="minMax"/>
        </c:scaling>
        <c:delete val="0"/>
        <c:axPos val="l"/>
        <c:majorGridlines/>
        <c:numFmt formatCode="0.0%" sourceLinked="0"/>
        <c:majorTickMark val="out"/>
        <c:minorTickMark val="none"/>
        <c:tickLblPos val="nextTo"/>
        <c:crossAx val="282052528"/>
        <c:crosses val="autoZero"/>
        <c:crossBetween val="between"/>
      </c:valAx>
      <c:spPr>
        <a:noFill/>
        <a:ln w="25401">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53743006178818E-2"/>
          <c:y val="4.5711586047421857E-2"/>
          <c:w val="0.70183268886838279"/>
          <c:h val="0.746151731225695"/>
        </c:manualLayout>
      </c:layout>
      <c:lineChart>
        <c:grouping val="standard"/>
        <c:varyColors val="0"/>
        <c:ser>
          <c:idx val="0"/>
          <c:order val="0"/>
          <c:tx>
            <c:strRef>
              <c:f>Sheet1!$A$2</c:f>
              <c:strCache>
                <c:ptCount val="1"/>
                <c:pt idx="0">
                  <c:v>Demands by Business</c:v>
                </c:pt>
              </c:strCache>
            </c:strRef>
          </c:tx>
          <c:spPr>
            <a:ln w="88900"/>
          </c:spPr>
          <c:marker>
            <c:symbol val="none"/>
          </c:marker>
          <c:cat>
            <c:strRef>
              <c:f>Sheet1!$B$1:$N$1</c:f>
              <c:strCache>
                <c:ptCount val="13"/>
                <c:pt idx="0">
                  <c:v>1920</c:v>
                </c:pt>
                <c:pt idx="1">
                  <c:v>1930</c:v>
                </c:pt>
                <c:pt idx="2">
                  <c:v>1940</c:v>
                </c:pt>
                <c:pt idx="3">
                  <c:v>1950</c:v>
                </c:pt>
                <c:pt idx="4">
                  <c:v>1960</c:v>
                </c:pt>
                <c:pt idx="5">
                  <c:v>1970</c:v>
                </c:pt>
                <c:pt idx="6">
                  <c:v>1980</c:v>
                </c:pt>
                <c:pt idx="7">
                  <c:v>1990</c:v>
                </c:pt>
                <c:pt idx="8">
                  <c:v>2000</c:v>
                </c:pt>
                <c:pt idx="9">
                  <c:v>2010</c:v>
                </c:pt>
                <c:pt idx="10">
                  <c:v>2020</c:v>
                </c:pt>
                <c:pt idx="11">
                  <c:v>2030</c:v>
                </c:pt>
                <c:pt idx="12">
                  <c:v>2040</c:v>
                </c:pt>
              </c:strCache>
            </c:strRef>
          </c:cat>
          <c:val>
            <c:numRef>
              <c:f>Sheet1!$B$2:$N$2</c:f>
              <c:numCache>
                <c:formatCode>General</c:formatCode>
                <c:ptCount val="13"/>
                <c:pt idx="0">
                  <c:v>1</c:v>
                </c:pt>
                <c:pt idx="1">
                  <c:v>2</c:v>
                </c:pt>
                <c:pt idx="2">
                  <c:v>4</c:v>
                </c:pt>
                <c:pt idx="3">
                  <c:v>6</c:v>
                </c:pt>
                <c:pt idx="4">
                  <c:v>9</c:v>
                </c:pt>
                <c:pt idx="5">
                  <c:v>14</c:v>
                </c:pt>
                <c:pt idx="6">
                  <c:v>20</c:v>
                </c:pt>
                <c:pt idx="7">
                  <c:v>30</c:v>
                </c:pt>
                <c:pt idx="8">
                  <c:v>44</c:v>
                </c:pt>
                <c:pt idx="9">
                  <c:v>70</c:v>
                </c:pt>
                <c:pt idx="10">
                  <c:v>110</c:v>
                </c:pt>
                <c:pt idx="11">
                  <c:v>150</c:v>
                </c:pt>
                <c:pt idx="12">
                  <c:v>200</c:v>
                </c:pt>
              </c:numCache>
            </c:numRef>
          </c:val>
          <c:smooth val="0"/>
          <c:extLst>
            <c:ext xmlns:c16="http://schemas.microsoft.com/office/drawing/2014/chart" uri="{C3380CC4-5D6E-409C-BE32-E72D297353CC}">
              <c16:uniqueId val="{00000000-90B1-46C5-86D9-4DC2C817F14E}"/>
            </c:ext>
          </c:extLst>
        </c:ser>
        <c:ser>
          <c:idx val="1"/>
          <c:order val="1"/>
          <c:tx>
            <c:strRef>
              <c:f>Sheet1!$A$3</c:f>
              <c:strCache>
                <c:ptCount val="1"/>
                <c:pt idx="0">
                  <c:v>Workforce Skills</c:v>
                </c:pt>
              </c:strCache>
            </c:strRef>
          </c:tx>
          <c:spPr>
            <a:ln w="88900">
              <a:solidFill>
                <a:srgbClr val="FF0000"/>
              </a:solidFill>
            </a:ln>
          </c:spPr>
          <c:marker>
            <c:symbol val="none"/>
          </c:marker>
          <c:cat>
            <c:strRef>
              <c:f>Sheet1!$B$1:$N$1</c:f>
              <c:strCache>
                <c:ptCount val="13"/>
                <c:pt idx="0">
                  <c:v>1920</c:v>
                </c:pt>
                <c:pt idx="1">
                  <c:v>1930</c:v>
                </c:pt>
                <c:pt idx="2">
                  <c:v>1940</c:v>
                </c:pt>
                <c:pt idx="3">
                  <c:v>1950</c:v>
                </c:pt>
                <c:pt idx="4">
                  <c:v>1960</c:v>
                </c:pt>
                <c:pt idx="5">
                  <c:v>1970</c:v>
                </c:pt>
                <c:pt idx="6">
                  <c:v>1980</c:v>
                </c:pt>
                <c:pt idx="7">
                  <c:v>1990</c:v>
                </c:pt>
                <c:pt idx="8">
                  <c:v>2000</c:v>
                </c:pt>
                <c:pt idx="9">
                  <c:v>2010</c:v>
                </c:pt>
                <c:pt idx="10">
                  <c:v>2020</c:v>
                </c:pt>
                <c:pt idx="11">
                  <c:v>2030</c:v>
                </c:pt>
                <c:pt idx="12">
                  <c:v>2040</c:v>
                </c:pt>
              </c:strCache>
            </c:strRef>
          </c:cat>
          <c:val>
            <c:numRef>
              <c:f>Sheet1!$B$3:$N$3</c:f>
              <c:numCache>
                <c:formatCode>General</c:formatCode>
                <c:ptCount val="13"/>
                <c:pt idx="0">
                  <c:v>1</c:v>
                </c:pt>
                <c:pt idx="1">
                  <c:v>2</c:v>
                </c:pt>
                <c:pt idx="2">
                  <c:v>3.8</c:v>
                </c:pt>
                <c:pt idx="3">
                  <c:v>5.8</c:v>
                </c:pt>
                <c:pt idx="4">
                  <c:v>8.8000000000000007</c:v>
                </c:pt>
                <c:pt idx="5">
                  <c:v>13</c:v>
                </c:pt>
                <c:pt idx="6">
                  <c:v>18</c:v>
                </c:pt>
                <c:pt idx="7">
                  <c:v>25</c:v>
                </c:pt>
                <c:pt idx="8">
                  <c:v>35</c:v>
                </c:pt>
                <c:pt idx="9">
                  <c:v>50</c:v>
                </c:pt>
                <c:pt idx="10">
                  <c:v>68</c:v>
                </c:pt>
                <c:pt idx="11">
                  <c:v>90</c:v>
                </c:pt>
                <c:pt idx="12">
                  <c:v>120</c:v>
                </c:pt>
              </c:numCache>
            </c:numRef>
          </c:val>
          <c:smooth val="0"/>
          <c:extLst>
            <c:ext xmlns:c16="http://schemas.microsoft.com/office/drawing/2014/chart" uri="{C3380CC4-5D6E-409C-BE32-E72D297353CC}">
              <c16:uniqueId val="{00000001-90B1-46C5-86D9-4DC2C817F14E}"/>
            </c:ext>
          </c:extLst>
        </c:ser>
        <c:dLbls>
          <c:showLegendKey val="0"/>
          <c:showVal val="0"/>
          <c:showCatName val="0"/>
          <c:showSerName val="0"/>
          <c:showPercent val="0"/>
          <c:showBubbleSize val="0"/>
        </c:dLbls>
        <c:smooth val="0"/>
        <c:axId val="280183000"/>
        <c:axId val="280181824"/>
      </c:lineChart>
      <c:catAx>
        <c:axId val="280183000"/>
        <c:scaling>
          <c:orientation val="minMax"/>
        </c:scaling>
        <c:delete val="0"/>
        <c:axPos val="b"/>
        <c:numFmt formatCode="General" sourceLinked="0"/>
        <c:majorTickMark val="out"/>
        <c:minorTickMark val="none"/>
        <c:tickLblPos val="nextTo"/>
        <c:crossAx val="280181824"/>
        <c:crosses val="autoZero"/>
        <c:auto val="1"/>
        <c:lblAlgn val="ctr"/>
        <c:lblOffset val="100"/>
        <c:noMultiLvlLbl val="0"/>
      </c:catAx>
      <c:valAx>
        <c:axId val="280181824"/>
        <c:scaling>
          <c:orientation val="minMax"/>
        </c:scaling>
        <c:delete val="0"/>
        <c:axPos val="l"/>
        <c:majorGridlines/>
        <c:numFmt formatCode="General" sourceLinked="1"/>
        <c:majorTickMark val="out"/>
        <c:minorTickMark val="none"/>
        <c:tickLblPos val="nextTo"/>
        <c:crossAx val="28018300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B08AD-9EAA-4FDB-9FF1-8F0671BCE71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0EFA7749-97E2-4898-85C0-9A2DBF153D21}">
      <dgm:prSet phldrT="[Text]" custT="1"/>
      <dgm:spPr>
        <a:solidFill>
          <a:srgbClr val="990000"/>
        </a:solidFill>
        <a:scene3d>
          <a:camera prst="orthographicFront"/>
          <a:lightRig rig="threePt" dir="t"/>
        </a:scene3d>
        <a:sp3d>
          <a:bevelT/>
        </a:sp3d>
      </dgm:spPr>
      <dgm:t>
        <a:bodyPr/>
        <a:lstStyle/>
        <a:p>
          <a:r>
            <a:rPr lang="en-US" sz="2400" dirty="0"/>
            <a:t>Future Skills</a:t>
          </a:r>
        </a:p>
      </dgm:t>
    </dgm:pt>
    <dgm:pt modelId="{798D3AA3-E813-4498-BCBA-A0B85A54DE8A}" type="parTrans" cxnId="{23F40B99-FF46-4150-A72F-02AF2AFADBE9}">
      <dgm:prSet/>
      <dgm:spPr/>
      <dgm:t>
        <a:bodyPr/>
        <a:lstStyle/>
        <a:p>
          <a:endParaRPr lang="en-US"/>
        </a:p>
      </dgm:t>
    </dgm:pt>
    <dgm:pt modelId="{541C2C44-377F-4673-BBA2-04B64BEE7A54}" type="sibTrans" cxnId="{23F40B99-FF46-4150-A72F-02AF2AFADBE9}">
      <dgm:prSet/>
      <dgm:spPr/>
      <dgm:t>
        <a:bodyPr/>
        <a:lstStyle/>
        <a:p>
          <a:endParaRPr lang="en-US"/>
        </a:p>
      </dgm:t>
    </dgm:pt>
    <dgm:pt modelId="{F187C5CC-5C08-4122-BB0C-B5A059019A6A}">
      <dgm:prSet phldrT="[Text]" custT="1"/>
      <dgm:spPr>
        <a:solidFill>
          <a:srgbClr val="FF6600"/>
        </a:solidFill>
      </dgm:spPr>
      <dgm:t>
        <a:bodyPr/>
        <a:lstStyle/>
        <a:p>
          <a:r>
            <a:rPr lang="en-US" sz="2400" dirty="0"/>
            <a:t>Job Skills</a:t>
          </a:r>
        </a:p>
      </dgm:t>
    </dgm:pt>
    <dgm:pt modelId="{6BD05ACA-E45A-4895-A9C2-2FCC6A0395E3}" type="parTrans" cxnId="{95908048-E353-4F9C-8E09-7F0ABA4BD810}">
      <dgm:prSet/>
      <dgm:spPr/>
      <dgm:t>
        <a:bodyPr/>
        <a:lstStyle/>
        <a:p>
          <a:endParaRPr lang="en-US"/>
        </a:p>
      </dgm:t>
    </dgm:pt>
    <dgm:pt modelId="{76334859-9E82-4810-9478-288873D71D89}" type="sibTrans" cxnId="{95908048-E353-4F9C-8E09-7F0ABA4BD810}">
      <dgm:prSet/>
      <dgm:spPr/>
      <dgm:t>
        <a:bodyPr/>
        <a:lstStyle/>
        <a:p>
          <a:endParaRPr lang="en-US"/>
        </a:p>
      </dgm:t>
    </dgm:pt>
    <dgm:pt modelId="{817E6A3E-8534-461F-9821-B36F1FE82FAB}">
      <dgm:prSet phldrT="[Text]" custT="1"/>
      <dgm:spPr>
        <a:solidFill>
          <a:srgbClr val="008E40"/>
        </a:solidFill>
      </dgm:spPr>
      <dgm:t>
        <a:bodyPr/>
        <a:lstStyle/>
        <a:p>
          <a:r>
            <a:rPr lang="en-US" sz="2400" dirty="0"/>
            <a:t>Work Skills</a:t>
          </a:r>
        </a:p>
      </dgm:t>
    </dgm:pt>
    <dgm:pt modelId="{7B6770B9-75CC-481D-B25D-49D3299885E1}" type="parTrans" cxnId="{FA27618C-52B5-4DDA-B0C3-B14208A572B8}">
      <dgm:prSet/>
      <dgm:spPr/>
      <dgm:t>
        <a:bodyPr/>
        <a:lstStyle/>
        <a:p>
          <a:endParaRPr lang="en-US"/>
        </a:p>
      </dgm:t>
    </dgm:pt>
    <dgm:pt modelId="{3492B158-450E-4915-A80F-3DA6DE928149}" type="sibTrans" cxnId="{FA27618C-52B5-4DDA-B0C3-B14208A572B8}">
      <dgm:prSet/>
      <dgm:spPr/>
      <dgm:t>
        <a:bodyPr/>
        <a:lstStyle/>
        <a:p>
          <a:endParaRPr lang="en-US"/>
        </a:p>
      </dgm:t>
    </dgm:pt>
    <dgm:pt modelId="{40262028-15FE-478C-AE8A-D78364EB42ED}">
      <dgm:prSet phldrT="[Text]" custT="1"/>
      <dgm:spPr/>
      <dgm:t>
        <a:bodyPr/>
        <a:lstStyle/>
        <a:p>
          <a:r>
            <a:rPr lang="en-US" sz="2800" dirty="0"/>
            <a:t>Life Skills</a:t>
          </a:r>
        </a:p>
      </dgm:t>
    </dgm:pt>
    <dgm:pt modelId="{9E13D88D-20D8-4CAA-B21D-C1A13B675790}" type="parTrans" cxnId="{1D1CE216-A71C-436A-8D99-2CBE8FD53843}">
      <dgm:prSet/>
      <dgm:spPr/>
      <dgm:t>
        <a:bodyPr/>
        <a:lstStyle/>
        <a:p>
          <a:endParaRPr lang="en-US"/>
        </a:p>
      </dgm:t>
    </dgm:pt>
    <dgm:pt modelId="{97C51E60-4B87-47E9-960D-60EE96257D11}" type="sibTrans" cxnId="{1D1CE216-A71C-436A-8D99-2CBE8FD53843}">
      <dgm:prSet/>
      <dgm:spPr/>
      <dgm:t>
        <a:bodyPr/>
        <a:lstStyle/>
        <a:p>
          <a:endParaRPr lang="en-US"/>
        </a:p>
      </dgm:t>
    </dgm:pt>
    <dgm:pt modelId="{5461207B-E19F-4DF7-93BB-53559481E785}" type="pres">
      <dgm:prSet presAssocID="{E86B08AD-9EAA-4FDB-9FF1-8F0671BCE714}" presName="Name0" presStyleCnt="0">
        <dgm:presLayoutVars>
          <dgm:chMax val="7"/>
          <dgm:resizeHandles val="exact"/>
        </dgm:presLayoutVars>
      </dgm:prSet>
      <dgm:spPr/>
    </dgm:pt>
    <dgm:pt modelId="{6CA31F71-9B82-40CB-ABF7-4070148C4733}" type="pres">
      <dgm:prSet presAssocID="{E86B08AD-9EAA-4FDB-9FF1-8F0671BCE714}" presName="comp1" presStyleCnt="0"/>
      <dgm:spPr/>
    </dgm:pt>
    <dgm:pt modelId="{91B6322C-A660-48A7-970B-2D3A4855F4FA}" type="pres">
      <dgm:prSet presAssocID="{E86B08AD-9EAA-4FDB-9FF1-8F0671BCE714}" presName="circle1" presStyleLbl="node1" presStyleIdx="0" presStyleCnt="4" custScaleX="126191"/>
      <dgm:spPr/>
    </dgm:pt>
    <dgm:pt modelId="{FA1C62D8-C67D-4D60-BC64-1D5160CB4F0B}" type="pres">
      <dgm:prSet presAssocID="{E86B08AD-9EAA-4FDB-9FF1-8F0671BCE714}" presName="c1text" presStyleLbl="node1" presStyleIdx="0" presStyleCnt="4">
        <dgm:presLayoutVars>
          <dgm:bulletEnabled val="1"/>
        </dgm:presLayoutVars>
      </dgm:prSet>
      <dgm:spPr/>
    </dgm:pt>
    <dgm:pt modelId="{3EFBEAFF-40B3-468C-82A4-9F642D39EC1C}" type="pres">
      <dgm:prSet presAssocID="{E86B08AD-9EAA-4FDB-9FF1-8F0671BCE714}" presName="comp2" presStyleCnt="0"/>
      <dgm:spPr/>
    </dgm:pt>
    <dgm:pt modelId="{416B1B75-7ED3-4400-9E9B-749197DE6FDD}" type="pres">
      <dgm:prSet presAssocID="{E86B08AD-9EAA-4FDB-9FF1-8F0671BCE714}" presName="circle2" presStyleLbl="node1" presStyleIdx="1" presStyleCnt="4"/>
      <dgm:spPr/>
    </dgm:pt>
    <dgm:pt modelId="{8E80FBD6-4027-4862-A051-3FF170B9CCC7}" type="pres">
      <dgm:prSet presAssocID="{E86B08AD-9EAA-4FDB-9FF1-8F0671BCE714}" presName="c2text" presStyleLbl="node1" presStyleIdx="1" presStyleCnt="4">
        <dgm:presLayoutVars>
          <dgm:bulletEnabled val="1"/>
        </dgm:presLayoutVars>
      </dgm:prSet>
      <dgm:spPr/>
    </dgm:pt>
    <dgm:pt modelId="{DF2C4ED9-26FD-4222-B6A8-E1073A0B0337}" type="pres">
      <dgm:prSet presAssocID="{E86B08AD-9EAA-4FDB-9FF1-8F0671BCE714}" presName="comp3" presStyleCnt="0"/>
      <dgm:spPr/>
    </dgm:pt>
    <dgm:pt modelId="{486FE17D-D413-4F39-9683-C6F58AA1E80F}" type="pres">
      <dgm:prSet presAssocID="{E86B08AD-9EAA-4FDB-9FF1-8F0671BCE714}" presName="circle3" presStyleLbl="node1" presStyleIdx="2" presStyleCnt="4"/>
      <dgm:spPr/>
    </dgm:pt>
    <dgm:pt modelId="{23A7376C-160D-4C66-8897-ADFC7E10FAA1}" type="pres">
      <dgm:prSet presAssocID="{E86B08AD-9EAA-4FDB-9FF1-8F0671BCE714}" presName="c3text" presStyleLbl="node1" presStyleIdx="2" presStyleCnt="4">
        <dgm:presLayoutVars>
          <dgm:bulletEnabled val="1"/>
        </dgm:presLayoutVars>
      </dgm:prSet>
      <dgm:spPr/>
    </dgm:pt>
    <dgm:pt modelId="{21D09379-ACD0-415C-9D78-596BED9B7CEC}" type="pres">
      <dgm:prSet presAssocID="{E86B08AD-9EAA-4FDB-9FF1-8F0671BCE714}" presName="comp4" presStyleCnt="0"/>
      <dgm:spPr/>
    </dgm:pt>
    <dgm:pt modelId="{83EFBA18-C298-4A9B-86AF-F28B3D259BE2}" type="pres">
      <dgm:prSet presAssocID="{E86B08AD-9EAA-4FDB-9FF1-8F0671BCE714}" presName="circle4" presStyleLbl="node1" presStyleIdx="3" presStyleCnt="4"/>
      <dgm:spPr/>
    </dgm:pt>
    <dgm:pt modelId="{529B2447-EF3A-41C4-A6D7-758060AC9A8E}" type="pres">
      <dgm:prSet presAssocID="{E86B08AD-9EAA-4FDB-9FF1-8F0671BCE714}" presName="c4text" presStyleLbl="node1" presStyleIdx="3" presStyleCnt="4">
        <dgm:presLayoutVars>
          <dgm:bulletEnabled val="1"/>
        </dgm:presLayoutVars>
      </dgm:prSet>
      <dgm:spPr/>
    </dgm:pt>
  </dgm:ptLst>
  <dgm:cxnLst>
    <dgm:cxn modelId="{0BFA0509-FF83-4005-8E2B-5684F750B516}" type="presOf" srcId="{F187C5CC-5C08-4122-BB0C-B5A059019A6A}" destId="{8E80FBD6-4027-4862-A051-3FF170B9CCC7}" srcOrd="1" destOrd="0" presId="urn:microsoft.com/office/officeart/2005/8/layout/venn2"/>
    <dgm:cxn modelId="{ABCEBF20-66CA-40E9-B1C1-1DCA9B381957}" type="presOf" srcId="{40262028-15FE-478C-AE8A-D78364EB42ED}" destId="{529B2447-EF3A-41C4-A6D7-758060AC9A8E}" srcOrd="1" destOrd="0" presId="urn:microsoft.com/office/officeart/2005/8/layout/venn2"/>
    <dgm:cxn modelId="{1D1CE216-A71C-436A-8D99-2CBE8FD53843}" srcId="{E86B08AD-9EAA-4FDB-9FF1-8F0671BCE714}" destId="{40262028-15FE-478C-AE8A-D78364EB42ED}" srcOrd="3" destOrd="0" parTransId="{9E13D88D-20D8-4CAA-B21D-C1A13B675790}" sibTransId="{97C51E60-4B87-47E9-960D-60EE96257D11}"/>
    <dgm:cxn modelId="{AA070E50-1762-4824-A389-53366092BD21}" type="presOf" srcId="{F187C5CC-5C08-4122-BB0C-B5A059019A6A}" destId="{416B1B75-7ED3-4400-9E9B-749197DE6FDD}" srcOrd="0" destOrd="0" presId="urn:microsoft.com/office/officeart/2005/8/layout/venn2"/>
    <dgm:cxn modelId="{23F40B99-FF46-4150-A72F-02AF2AFADBE9}" srcId="{E86B08AD-9EAA-4FDB-9FF1-8F0671BCE714}" destId="{0EFA7749-97E2-4898-85C0-9A2DBF153D21}" srcOrd="0" destOrd="0" parTransId="{798D3AA3-E813-4498-BCBA-A0B85A54DE8A}" sibTransId="{541C2C44-377F-4673-BBA2-04B64BEE7A54}"/>
    <dgm:cxn modelId="{08686C86-4E9E-4311-A767-226604E611D1}" type="presOf" srcId="{817E6A3E-8534-461F-9821-B36F1FE82FAB}" destId="{486FE17D-D413-4F39-9683-C6F58AA1E80F}" srcOrd="0" destOrd="0" presId="urn:microsoft.com/office/officeart/2005/8/layout/venn2"/>
    <dgm:cxn modelId="{6DC537A7-3CED-44CA-A790-9D443C01F1BA}" type="presOf" srcId="{0EFA7749-97E2-4898-85C0-9A2DBF153D21}" destId="{91B6322C-A660-48A7-970B-2D3A4855F4FA}" srcOrd="0" destOrd="0" presId="urn:microsoft.com/office/officeart/2005/8/layout/venn2"/>
    <dgm:cxn modelId="{618E44BD-284A-4E3E-9D2F-B12F9E662C93}" type="presOf" srcId="{E86B08AD-9EAA-4FDB-9FF1-8F0671BCE714}" destId="{5461207B-E19F-4DF7-93BB-53559481E785}" srcOrd="0" destOrd="0" presId="urn:microsoft.com/office/officeart/2005/8/layout/venn2"/>
    <dgm:cxn modelId="{95908048-E353-4F9C-8E09-7F0ABA4BD810}" srcId="{E86B08AD-9EAA-4FDB-9FF1-8F0671BCE714}" destId="{F187C5CC-5C08-4122-BB0C-B5A059019A6A}" srcOrd="1" destOrd="0" parTransId="{6BD05ACA-E45A-4895-A9C2-2FCC6A0395E3}" sibTransId="{76334859-9E82-4810-9478-288873D71D89}"/>
    <dgm:cxn modelId="{9CA092C9-16B1-4CB0-A3DB-DCDBAC228370}" type="presOf" srcId="{0EFA7749-97E2-4898-85C0-9A2DBF153D21}" destId="{FA1C62D8-C67D-4D60-BC64-1D5160CB4F0B}" srcOrd="1" destOrd="0" presId="urn:microsoft.com/office/officeart/2005/8/layout/venn2"/>
    <dgm:cxn modelId="{FA27618C-52B5-4DDA-B0C3-B14208A572B8}" srcId="{E86B08AD-9EAA-4FDB-9FF1-8F0671BCE714}" destId="{817E6A3E-8534-461F-9821-B36F1FE82FAB}" srcOrd="2" destOrd="0" parTransId="{7B6770B9-75CC-481D-B25D-49D3299885E1}" sibTransId="{3492B158-450E-4915-A80F-3DA6DE928149}"/>
    <dgm:cxn modelId="{DD24A86A-09CB-4C9D-825E-4ECED473189E}" type="presOf" srcId="{40262028-15FE-478C-AE8A-D78364EB42ED}" destId="{83EFBA18-C298-4A9B-86AF-F28B3D259BE2}" srcOrd="0" destOrd="0" presId="urn:microsoft.com/office/officeart/2005/8/layout/venn2"/>
    <dgm:cxn modelId="{113BAC6E-50D4-4114-AB6E-F798418FBECB}" type="presOf" srcId="{817E6A3E-8534-461F-9821-B36F1FE82FAB}" destId="{23A7376C-160D-4C66-8897-ADFC7E10FAA1}" srcOrd="1" destOrd="0" presId="urn:microsoft.com/office/officeart/2005/8/layout/venn2"/>
    <dgm:cxn modelId="{FCE503B6-9FEC-4754-B900-0151D225419C}" type="presParOf" srcId="{5461207B-E19F-4DF7-93BB-53559481E785}" destId="{6CA31F71-9B82-40CB-ABF7-4070148C4733}" srcOrd="0" destOrd="0" presId="urn:microsoft.com/office/officeart/2005/8/layout/venn2"/>
    <dgm:cxn modelId="{F7B254B7-1E43-46B7-A3E8-0A23E62D9719}" type="presParOf" srcId="{6CA31F71-9B82-40CB-ABF7-4070148C4733}" destId="{91B6322C-A660-48A7-970B-2D3A4855F4FA}" srcOrd="0" destOrd="0" presId="urn:microsoft.com/office/officeart/2005/8/layout/venn2"/>
    <dgm:cxn modelId="{182D72ED-2C87-4DC3-B247-0DD9BDE24EEC}" type="presParOf" srcId="{6CA31F71-9B82-40CB-ABF7-4070148C4733}" destId="{FA1C62D8-C67D-4D60-BC64-1D5160CB4F0B}" srcOrd="1" destOrd="0" presId="urn:microsoft.com/office/officeart/2005/8/layout/venn2"/>
    <dgm:cxn modelId="{30976628-3194-4D49-A1E1-7E5C4F6ED6AD}" type="presParOf" srcId="{5461207B-E19F-4DF7-93BB-53559481E785}" destId="{3EFBEAFF-40B3-468C-82A4-9F642D39EC1C}" srcOrd="1" destOrd="0" presId="urn:microsoft.com/office/officeart/2005/8/layout/venn2"/>
    <dgm:cxn modelId="{657FD7D3-DD80-465A-B8DD-062DA22A5691}" type="presParOf" srcId="{3EFBEAFF-40B3-468C-82A4-9F642D39EC1C}" destId="{416B1B75-7ED3-4400-9E9B-749197DE6FDD}" srcOrd="0" destOrd="0" presId="urn:microsoft.com/office/officeart/2005/8/layout/venn2"/>
    <dgm:cxn modelId="{F09773FE-168B-4F2A-9A9C-41BF3DAE6B5D}" type="presParOf" srcId="{3EFBEAFF-40B3-468C-82A4-9F642D39EC1C}" destId="{8E80FBD6-4027-4862-A051-3FF170B9CCC7}" srcOrd="1" destOrd="0" presId="urn:microsoft.com/office/officeart/2005/8/layout/venn2"/>
    <dgm:cxn modelId="{DED8C939-877D-4DA9-B33A-173A3D5EBCDC}" type="presParOf" srcId="{5461207B-E19F-4DF7-93BB-53559481E785}" destId="{DF2C4ED9-26FD-4222-B6A8-E1073A0B0337}" srcOrd="2" destOrd="0" presId="urn:microsoft.com/office/officeart/2005/8/layout/venn2"/>
    <dgm:cxn modelId="{E93A387E-8169-49DF-9088-DDEDB6EDAE99}" type="presParOf" srcId="{DF2C4ED9-26FD-4222-B6A8-E1073A0B0337}" destId="{486FE17D-D413-4F39-9683-C6F58AA1E80F}" srcOrd="0" destOrd="0" presId="urn:microsoft.com/office/officeart/2005/8/layout/venn2"/>
    <dgm:cxn modelId="{3EC6BF39-FDA8-465C-B21B-3C8506844549}" type="presParOf" srcId="{DF2C4ED9-26FD-4222-B6A8-E1073A0B0337}" destId="{23A7376C-160D-4C66-8897-ADFC7E10FAA1}" srcOrd="1" destOrd="0" presId="urn:microsoft.com/office/officeart/2005/8/layout/venn2"/>
    <dgm:cxn modelId="{93B080EA-02BC-4291-A6CC-AC0B7E3629C2}" type="presParOf" srcId="{5461207B-E19F-4DF7-93BB-53559481E785}" destId="{21D09379-ACD0-415C-9D78-596BED9B7CEC}" srcOrd="3" destOrd="0" presId="urn:microsoft.com/office/officeart/2005/8/layout/venn2"/>
    <dgm:cxn modelId="{440DF9A7-37D3-491C-BE4D-878A8E1D5B72}" type="presParOf" srcId="{21D09379-ACD0-415C-9D78-596BED9B7CEC}" destId="{83EFBA18-C298-4A9B-86AF-F28B3D259BE2}" srcOrd="0" destOrd="0" presId="urn:microsoft.com/office/officeart/2005/8/layout/venn2"/>
    <dgm:cxn modelId="{704AF77F-8034-4EAF-9B7E-6EC63B12087B}" type="presParOf" srcId="{21D09379-ACD0-415C-9D78-596BED9B7CEC}" destId="{529B2447-EF3A-41C4-A6D7-758060AC9A8E}" srcOrd="1" destOrd="0" presId="urn:microsoft.com/office/officeart/2005/8/layout/venn2"/>
  </dgm:cxnLst>
  <dgm:bg>
    <a:solidFill>
      <a:schemeClr val="tx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E2E9A1-C6E1-41D8-8016-110F533E1122}" type="doc">
      <dgm:prSet loTypeId="urn:microsoft.com/office/officeart/2005/8/layout/pyramid2" loCatId="pyramid" qsTypeId="urn:microsoft.com/office/officeart/2005/8/quickstyle/3d2" qsCatId="3D" csTypeId="urn:microsoft.com/office/officeart/2005/8/colors/accent1_2" csCatId="accent1" phldr="1"/>
      <dgm:spPr/>
    </dgm:pt>
    <dgm:pt modelId="{8AF3A06E-0856-4819-BD41-A357863B0E56}">
      <dgm:prSet phldrT="[Text]"/>
      <dgm:spPr>
        <a:ln w="25400"/>
      </dgm:spPr>
      <dgm:t>
        <a:bodyPr/>
        <a:lstStyle/>
        <a:p>
          <a:r>
            <a:rPr lang="en-US" b="1" dirty="0"/>
            <a:t>Goals</a:t>
          </a:r>
        </a:p>
      </dgm:t>
    </dgm:pt>
    <dgm:pt modelId="{1D8218AF-130C-4BE9-B93F-92F8DB44E73C}" type="parTrans" cxnId="{301D80B4-6ACD-4763-A786-99785304EAD4}">
      <dgm:prSet/>
      <dgm:spPr/>
      <dgm:t>
        <a:bodyPr/>
        <a:lstStyle/>
        <a:p>
          <a:endParaRPr lang="en-US"/>
        </a:p>
      </dgm:t>
    </dgm:pt>
    <dgm:pt modelId="{765D9CAD-434D-42E4-B5B2-09B680C1DDB4}" type="sibTrans" cxnId="{301D80B4-6ACD-4763-A786-99785304EAD4}">
      <dgm:prSet/>
      <dgm:spPr/>
      <dgm:t>
        <a:bodyPr/>
        <a:lstStyle/>
        <a:p>
          <a:endParaRPr lang="en-US"/>
        </a:p>
      </dgm:t>
    </dgm:pt>
    <dgm:pt modelId="{D767F04A-304F-4274-B172-729D3D688A4D}">
      <dgm:prSet phldrT="[Text]"/>
      <dgm:spPr>
        <a:ln w="25400"/>
      </dgm:spPr>
      <dgm:t>
        <a:bodyPr/>
        <a:lstStyle/>
        <a:p>
          <a:r>
            <a:rPr lang="en-US" b="1" dirty="0"/>
            <a:t>Objectives</a:t>
          </a:r>
        </a:p>
      </dgm:t>
    </dgm:pt>
    <dgm:pt modelId="{039368AB-A7F1-45C3-BE86-5F4C349AB65A}" type="parTrans" cxnId="{2D1C9D13-E303-4F88-8BC1-641DD2AD18AF}">
      <dgm:prSet/>
      <dgm:spPr/>
      <dgm:t>
        <a:bodyPr/>
        <a:lstStyle/>
        <a:p>
          <a:endParaRPr lang="en-US"/>
        </a:p>
      </dgm:t>
    </dgm:pt>
    <dgm:pt modelId="{5D923851-609A-4951-A127-7A7971A60D73}" type="sibTrans" cxnId="{2D1C9D13-E303-4F88-8BC1-641DD2AD18AF}">
      <dgm:prSet/>
      <dgm:spPr/>
      <dgm:t>
        <a:bodyPr/>
        <a:lstStyle/>
        <a:p>
          <a:endParaRPr lang="en-US"/>
        </a:p>
      </dgm:t>
    </dgm:pt>
    <dgm:pt modelId="{74CF48C9-80A2-4335-B64B-29A911C78821}">
      <dgm:prSet phldrT="[Text]"/>
      <dgm:spPr>
        <a:ln w="25400"/>
      </dgm:spPr>
      <dgm:t>
        <a:bodyPr/>
        <a:lstStyle/>
        <a:p>
          <a:r>
            <a:rPr lang="en-US" b="1" dirty="0"/>
            <a:t>Actions</a:t>
          </a:r>
        </a:p>
      </dgm:t>
    </dgm:pt>
    <dgm:pt modelId="{16569A67-02FE-49F3-8592-D833BE428B56}" type="parTrans" cxnId="{EA4F3DD4-D15C-40F4-956C-67FCF294E5F3}">
      <dgm:prSet/>
      <dgm:spPr/>
      <dgm:t>
        <a:bodyPr/>
        <a:lstStyle/>
        <a:p>
          <a:endParaRPr lang="en-US"/>
        </a:p>
      </dgm:t>
    </dgm:pt>
    <dgm:pt modelId="{FB20F7FF-DD4F-4A58-9746-C175D6C38A64}" type="sibTrans" cxnId="{EA4F3DD4-D15C-40F4-956C-67FCF294E5F3}">
      <dgm:prSet/>
      <dgm:spPr/>
      <dgm:t>
        <a:bodyPr/>
        <a:lstStyle/>
        <a:p>
          <a:endParaRPr lang="en-US"/>
        </a:p>
      </dgm:t>
    </dgm:pt>
    <dgm:pt modelId="{D0F89D72-2213-4963-A568-D8C06282D721}" type="pres">
      <dgm:prSet presAssocID="{79E2E9A1-C6E1-41D8-8016-110F533E1122}" presName="compositeShape" presStyleCnt="0">
        <dgm:presLayoutVars>
          <dgm:dir/>
          <dgm:resizeHandles/>
        </dgm:presLayoutVars>
      </dgm:prSet>
      <dgm:spPr/>
    </dgm:pt>
    <dgm:pt modelId="{20113E32-1E93-40A8-BAE3-D7EBA40D6422}" type="pres">
      <dgm:prSet presAssocID="{79E2E9A1-C6E1-41D8-8016-110F533E1122}" presName="pyramid" presStyleLbl="node1" presStyleIdx="0" presStyleCnt="1" custLinFactNeighborX="-3127" custLinFactNeighborY="-9933"/>
      <dgm:spPr/>
    </dgm:pt>
    <dgm:pt modelId="{2EC3DF48-2F1D-438D-ABC8-B3BF4C0D48F7}" type="pres">
      <dgm:prSet presAssocID="{79E2E9A1-C6E1-41D8-8016-110F533E1122}" presName="theList" presStyleCnt="0"/>
      <dgm:spPr/>
    </dgm:pt>
    <dgm:pt modelId="{4E1B2F1C-F3C0-46EB-8D33-09B9BCCD4E00}" type="pres">
      <dgm:prSet presAssocID="{8AF3A06E-0856-4819-BD41-A357863B0E56}" presName="aNode" presStyleLbl="fgAcc1" presStyleIdx="0" presStyleCnt="3">
        <dgm:presLayoutVars>
          <dgm:bulletEnabled val="1"/>
        </dgm:presLayoutVars>
      </dgm:prSet>
      <dgm:spPr/>
    </dgm:pt>
    <dgm:pt modelId="{E3BF10DA-0B57-4041-8652-E554CBEC0F07}" type="pres">
      <dgm:prSet presAssocID="{8AF3A06E-0856-4819-BD41-A357863B0E56}" presName="aSpace" presStyleCnt="0"/>
      <dgm:spPr/>
    </dgm:pt>
    <dgm:pt modelId="{F4C1810D-BB67-4892-8F1C-1EB063839E46}" type="pres">
      <dgm:prSet presAssocID="{D767F04A-304F-4274-B172-729D3D688A4D}" presName="aNode" presStyleLbl="fgAcc1" presStyleIdx="1" presStyleCnt="3">
        <dgm:presLayoutVars>
          <dgm:bulletEnabled val="1"/>
        </dgm:presLayoutVars>
      </dgm:prSet>
      <dgm:spPr/>
    </dgm:pt>
    <dgm:pt modelId="{78939251-989F-49B4-B988-39556CCEAEAB}" type="pres">
      <dgm:prSet presAssocID="{D767F04A-304F-4274-B172-729D3D688A4D}" presName="aSpace" presStyleCnt="0"/>
      <dgm:spPr/>
    </dgm:pt>
    <dgm:pt modelId="{9DB12AFA-CB5B-4914-9C5D-1916BFE238C9}" type="pres">
      <dgm:prSet presAssocID="{74CF48C9-80A2-4335-B64B-29A911C78821}" presName="aNode" presStyleLbl="fgAcc1" presStyleIdx="2" presStyleCnt="3">
        <dgm:presLayoutVars>
          <dgm:bulletEnabled val="1"/>
        </dgm:presLayoutVars>
      </dgm:prSet>
      <dgm:spPr/>
    </dgm:pt>
    <dgm:pt modelId="{B5746771-9A4D-4DA7-909C-605D76F6A2CE}" type="pres">
      <dgm:prSet presAssocID="{74CF48C9-80A2-4335-B64B-29A911C78821}" presName="aSpace" presStyleCnt="0"/>
      <dgm:spPr/>
    </dgm:pt>
  </dgm:ptLst>
  <dgm:cxnLst>
    <dgm:cxn modelId="{4F9134FB-6D7A-468E-8548-25C0E9F28ADF}" type="presOf" srcId="{D767F04A-304F-4274-B172-729D3D688A4D}" destId="{F4C1810D-BB67-4892-8F1C-1EB063839E46}" srcOrd="0" destOrd="0" presId="urn:microsoft.com/office/officeart/2005/8/layout/pyramid2"/>
    <dgm:cxn modelId="{301D80B4-6ACD-4763-A786-99785304EAD4}" srcId="{79E2E9A1-C6E1-41D8-8016-110F533E1122}" destId="{8AF3A06E-0856-4819-BD41-A357863B0E56}" srcOrd="0" destOrd="0" parTransId="{1D8218AF-130C-4BE9-B93F-92F8DB44E73C}" sibTransId="{765D9CAD-434D-42E4-B5B2-09B680C1DDB4}"/>
    <dgm:cxn modelId="{EA4F3DD4-D15C-40F4-956C-67FCF294E5F3}" srcId="{79E2E9A1-C6E1-41D8-8016-110F533E1122}" destId="{74CF48C9-80A2-4335-B64B-29A911C78821}" srcOrd="2" destOrd="0" parTransId="{16569A67-02FE-49F3-8592-D833BE428B56}" sibTransId="{FB20F7FF-DD4F-4A58-9746-C175D6C38A64}"/>
    <dgm:cxn modelId="{300C32D9-B197-438D-901F-ACE5B0E6882A}" type="presOf" srcId="{74CF48C9-80A2-4335-B64B-29A911C78821}" destId="{9DB12AFA-CB5B-4914-9C5D-1916BFE238C9}" srcOrd="0" destOrd="0" presId="urn:microsoft.com/office/officeart/2005/8/layout/pyramid2"/>
    <dgm:cxn modelId="{5A49C048-38E3-423C-AF4A-B9C3FA69D71A}" type="presOf" srcId="{8AF3A06E-0856-4819-BD41-A357863B0E56}" destId="{4E1B2F1C-F3C0-46EB-8D33-09B9BCCD4E00}" srcOrd="0" destOrd="0" presId="urn:microsoft.com/office/officeart/2005/8/layout/pyramid2"/>
    <dgm:cxn modelId="{0F556800-7DAD-4BAF-8366-5D2AFF072623}" type="presOf" srcId="{79E2E9A1-C6E1-41D8-8016-110F533E1122}" destId="{D0F89D72-2213-4963-A568-D8C06282D721}" srcOrd="0" destOrd="0" presId="urn:microsoft.com/office/officeart/2005/8/layout/pyramid2"/>
    <dgm:cxn modelId="{2D1C9D13-E303-4F88-8BC1-641DD2AD18AF}" srcId="{79E2E9A1-C6E1-41D8-8016-110F533E1122}" destId="{D767F04A-304F-4274-B172-729D3D688A4D}" srcOrd="1" destOrd="0" parTransId="{039368AB-A7F1-45C3-BE86-5F4C349AB65A}" sibTransId="{5D923851-609A-4951-A127-7A7971A60D73}"/>
    <dgm:cxn modelId="{81B35E40-788E-4554-A744-91B273A34A80}" type="presParOf" srcId="{D0F89D72-2213-4963-A568-D8C06282D721}" destId="{20113E32-1E93-40A8-BAE3-D7EBA40D6422}" srcOrd="0" destOrd="0" presId="urn:microsoft.com/office/officeart/2005/8/layout/pyramid2"/>
    <dgm:cxn modelId="{1D133761-1A6E-4553-A3F3-9964D16F4428}" type="presParOf" srcId="{D0F89D72-2213-4963-A568-D8C06282D721}" destId="{2EC3DF48-2F1D-438D-ABC8-B3BF4C0D48F7}" srcOrd="1" destOrd="0" presId="urn:microsoft.com/office/officeart/2005/8/layout/pyramid2"/>
    <dgm:cxn modelId="{8185C168-2D6D-4F24-A6D0-1DFAB1103201}" type="presParOf" srcId="{2EC3DF48-2F1D-438D-ABC8-B3BF4C0D48F7}" destId="{4E1B2F1C-F3C0-46EB-8D33-09B9BCCD4E00}" srcOrd="0" destOrd="0" presId="urn:microsoft.com/office/officeart/2005/8/layout/pyramid2"/>
    <dgm:cxn modelId="{82B3AB59-2B8B-44DA-8545-CC103C9204BD}" type="presParOf" srcId="{2EC3DF48-2F1D-438D-ABC8-B3BF4C0D48F7}" destId="{E3BF10DA-0B57-4041-8652-E554CBEC0F07}" srcOrd="1" destOrd="0" presId="urn:microsoft.com/office/officeart/2005/8/layout/pyramid2"/>
    <dgm:cxn modelId="{087FD2B5-917A-4759-919D-A30378812412}" type="presParOf" srcId="{2EC3DF48-2F1D-438D-ABC8-B3BF4C0D48F7}" destId="{F4C1810D-BB67-4892-8F1C-1EB063839E46}" srcOrd="2" destOrd="0" presId="urn:microsoft.com/office/officeart/2005/8/layout/pyramid2"/>
    <dgm:cxn modelId="{4296FE04-C027-496E-B453-E4BFD1963CDC}" type="presParOf" srcId="{2EC3DF48-2F1D-438D-ABC8-B3BF4C0D48F7}" destId="{78939251-989F-49B4-B988-39556CCEAEAB}" srcOrd="3" destOrd="0" presId="urn:microsoft.com/office/officeart/2005/8/layout/pyramid2"/>
    <dgm:cxn modelId="{F128E398-4C5E-4D37-86B9-6716A1665C36}" type="presParOf" srcId="{2EC3DF48-2F1D-438D-ABC8-B3BF4C0D48F7}" destId="{9DB12AFA-CB5B-4914-9C5D-1916BFE238C9}" srcOrd="4" destOrd="0" presId="urn:microsoft.com/office/officeart/2005/8/layout/pyramid2"/>
    <dgm:cxn modelId="{AD1FC411-3553-424E-94AD-384E1940585A}" type="presParOf" srcId="{2EC3DF48-2F1D-438D-ABC8-B3BF4C0D48F7}" destId="{B5746771-9A4D-4DA7-909C-605D76F6A2C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6322C-A660-48A7-970B-2D3A4855F4FA}">
      <dsp:nvSpPr>
        <dsp:cNvPr id="0" name=""/>
        <dsp:cNvSpPr/>
      </dsp:nvSpPr>
      <dsp:spPr>
        <a:xfrm>
          <a:off x="1437667" y="0"/>
          <a:ext cx="6354390" cy="5035534"/>
        </a:xfrm>
        <a:prstGeom prst="ellipse">
          <a:avLst/>
        </a:prstGeom>
        <a:solidFill>
          <a:srgbClr val="99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Future Skills</a:t>
          </a:r>
        </a:p>
      </dsp:txBody>
      <dsp:txXfrm>
        <a:off x="3726518" y="251776"/>
        <a:ext cx="1776687" cy="755330"/>
      </dsp:txXfrm>
    </dsp:sp>
    <dsp:sp modelId="{416B1B75-7ED3-4400-9E9B-749197DE6FDD}">
      <dsp:nvSpPr>
        <dsp:cNvPr id="0" name=""/>
        <dsp:cNvSpPr/>
      </dsp:nvSpPr>
      <dsp:spPr>
        <a:xfrm>
          <a:off x="2600648" y="1007106"/>
          <a:ext cx="4028427" cy="4028427"/>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Job Skills</a:t>
          </a:r>
        </a:p>
      </dsp:txBody>
      <dsp:txXfrm>
        <a:off x="3910894" y="1248812"/>
        <a:ext cx="1407935" cy="725116"/>
      </dsp:txXfrm>
    </dsp:sp>
    <dsp:sp modelId="{486FE17D-D413-4F39-9683-C6F58AA1E80F}">
      <dsp:nvSpPr>
        <dsp:cNvPr id="0" name=""/>
        <dsp:cNvSpPr/>
      </dsp:nvSpPr>
      <dsp:spPr>
        <a:xfrm>
          <a:off x="3104202" y="2014213"/>
          <a:ext cx="3021320" cy="3021320"/>
        </a:xfrm>
        <a:prstGeom prst="ellipse">
          <a:avLst/>
        </a:prstGeom>
        <a:solidFill>
          <a:srgbClr val="008E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Work Skills</a:t>
          </a:r>
        </a:p>
      </dsp:txBody>
      <dsp:txXfrm>
        <a:off x="3910894" y="2240812"/>
        <a:ext cx="1407935" cy="679797"/>
      </dsp:txXfrm>
    </dsp:sp>
    <dsp:sp modelId="{83EFBA18-C298-4A9B-86AF-F28B3D259BE2}">
      <dsp:nvSpPr>
        <dsp:cNvPr id="0" name=""/>
        <dsp:cNvSpPr/>
      </dsp:nvSpPr>
      <dsp:spPr>
        <a:xfrm>
          <a:off x="3607755" y="3021320"/>
          <a:ext cx="2014213" cy="20142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Life Skills</a:t>
          </a:r>
        </a:p>
      </dsp:txBody>
      <dsp:txXfrm>
        <a:off x="3902730" y="3524873"/>
        <a:ext cx="1424264" cy="1007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13E32-1E93-40A8-BAE3-D7EBA40D6422}">
      <dsp:nvSpPr>
        <dsp:cNvPr id="0" name=""/>
        <dsp:cNvSpPr/>
      </dsp:nvSpPr>
      <dsp:spPr>
        <a:xfrm>
          <a:off x="0" y="0"/>
          <a:ext cx="1347458" cy="2006466"/>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1B2F1C-F3C0-46EB-8D33-09B9BCCD4E00}">
      <dsp:nvSpPr>
        <dsp:cNvPr id="0" name=""/>
        <dsp:cNvSpPr/>
      </dsp:nvSpPr>
      <dsp:spPr>
        <a:xfrm>
          <a:off x="673729" y="201724"/>
          <a:ext cx="875847" cy="474968"/>
        </a:xfrm>
        <a:prstGeom prst="roundRect">
          <a:avLst/>
        </a:prstGeom>
        <a:solidFill>
          <a:schemeClr val="lt1">
            <a:alpha val="90000"/>
            <a:hueOff val="0"/>
            <a:satOff val="0"/>
            <a:lumOff val="0"/>
            <a:alphaOff val="0"/>
          </a:schemeClr>
        </a:solidFill>
        <a:ln w="254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Goals</a:t>
          </a:r>
        </a:p>
      </dsp:txBody>
      <dsp:txXfrm>
        <a:off x="696915" y="224910"/>
        <a:ext cx="829475" cy="428596"/>
      </dsp:txXfrm>
    </dsp:sp>
    <dsp:sp modelId="{F4C1810D-BB67-4892-8F1C-1EB063839E46}">
      <dsp:nvSpPr>
        <dsp:cNvPr id="0" name=""/>
        <dsp:cNvSpPr/>
      </dsp:nvSpPr>
      <dsp:spPr>
        <a:xfrm>
          <a:off x="673729" y="736063"/>
          <a:ext cx="875847" cy="474968"/>
        </a:xfrm>
        <a:prstGeom prst="roundRect">
          <a:avLst/>
        </a:prstGeom>
        <a:solidFill>
          <a:schemeClr val="lt1">
            <a:alpha val="90000"/>
            <a:hueOff val="0"/>
            <a:satOff val="0"/>
            <a:lumOff val="0"/>
            <a:alphaOff val="0"/>
          </a:schemeClr>
        </a:solidFill>
        <a:ln w="254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Objectives</a:t>
          </a:r>
        </a:p>
      </dsp:txBody>
      <dsp:txXfrm>
        <a:off x="696915" y="759249"/>
        <a:ext cx="829475" cy="428596"/>
      </dsp:txXfrm>
    </dsp:sp>
    <dsp:sp modelId="{9DB12AFA-CB5B-4914-9C5D-1916BFE238C9}">
      <dsp:nvSpPr>
        <dsp:cNvPr id="0" name=""/>
        <dsp:cNvSpPr/>
      </dsp:nvSpPr>
      <dsp:spPr>
        <a:xfrm>
          <a:off x="673729" y="1270402"/>
          <a:ext cx="875847" cy="474968"/>
        </a:xfrm>
        <a:prstGeom prst="roundRect">
          <a:avLst/>
        </a:prstGeom>
        <a:solidFill>
          <a:schemeClr val="lt1">
            <a:alpha val="90000"/>
            <a:hueOff val="0"/>
            <a:satOff val="0"/>
            <a:lumOff val="0"/>
            <a:alphaOff val="0"/>
          </a:schemeClr>
        </a:solidFill>
        <a:ln w="25400" cap="flat" cmpd="sng" algn="ctr">
          <a:solidFill>
            <a:scrgbClr r="0" g="0" b="0">
              <a:shade val="95000"/>
              <a:satMod val="105000"/>
            </a:sc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Actions</a:t>
          </a:r>
        </a:p>
      </dsp:txBody>
      <dsp:txXfrm>
        <a:off x="696915" y="1293588"/>
        <a:ext cx="829475" cy="42859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88.jpg"/></Relationships>
</file>

<file path=ppt/drawings/drawing1.xml><?xml version="1.0" encoding="utf-8"?>
<c:userShapes xmlns:c="http://schemas.openxmlformats.org/drawingml/2006/chart">
  <cdr:relSizeAnchor xmlns:cdr="http://schemas.openxmlformats.org/drawingml/2006/chartDrawing">
    <cdr:from>
      <cdr:x>0.00846</cdr:x>
      <cdr:y>0.00647</cdr:y>
    </cdr:from>
    <cdr:to>
      <cdr:x>0.94627</cdr:x>
      <cdr:y>0.12786</cdr:y>
    </cdr:to>
    <cdr:sp macro="" textlink="">
      <cdr:nvSpPr>
        <cdr:cNvPr id="3" name="TextBox 2"/>
        <cdr:cNvSpPr txBox="1"/>
      </cdr:nvSpPr>
      <cdr:spPr>
        <a:xfrm xmlns:a="http://schemas.openxmlformats.org/drawingml/2006/main">
          <a:off x="73275" y="40701"/>
          <a:ext cx="8122748" cy="7636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baseline="0" dirty="0">
              <a:solidFill>
                <a:schemeClr val="tx1">
                  <a:lumMod val="85000"/>
                  <a:lumOff val="15000"/>
                </a:schemeClr>
              </a:solidFill>
            </a:rPr>
            <a:t>SHARE OF TOTAL US NONFARM EMPLOYMENT</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400" b="0" i="1" baseline="0" dirty="0">
              <a:solidFill>
                <a:schemeClr val="tx1">
                  <a:lumMod val="85000"/>
                  <a:lumOff val="15000"/>
                </a:schemeClr>
              </a:solidFill>
            </a:rPr>
            <a:t>Selected Sectors, 1960 to present </a:t>
          </a:r>
          <a:r>
            <a:rPr lang="en-US" sz="1400" b="0" i="1" baseline="0" dirty="0">
              <a:solidFill>
                <a:schemeClr val="tx1">
                  <a:lumMod val="85000"/>
                  <a:lumOff val="15000"/>
                </a:schemeClr>
              </a:solidFill>
              <a:effectLst/>
              <a:latin typeface="+mn-lt"/>
              <a:ea typeface="+mn-ea"/>
              <a:cs typeface="+mn-cs"/>
            </a:rPr>
            <a:t>(April 2014, prelim.)</a:t>
          </a:r>
          <a:endParaRPr lang="en-US" sz="1400" dirty="0">
            <a:solidFill>
              <a:schemeClr val="tx1">
                <a:lumMod val="85000"/>
                <a:lumOff val="15000"/>
              </a:schemeClr>
            </a:solidFill>
            <a:effectLst/>
          </a:endParaRPr>
        </a:p>
        <a:p xmlns:a="http://schemas.openxmlformats.org/drawingml/2006/main">
          <a:endParaRPr lang="en-US" sz="1400" b="0" i="1" dirty="0">
            <a:solidFill>
              <a:schemeClr val="tx1">
                <a:lumMod val="85000"/>
                <a:lumOff val="15000"/>
              </a:schemeClr>
            </a:solidFill>
          </a:endParaRPr>
        </a:p>
      </cdr:txBody>
    </cdr:sp>
  </cdr:relSizeAnchor>
  <cdr:relSizeAnchor xmlns:cdr="http://schemas.openxmlformats.org/drawingml/2006/chartDrawing">
    <cdr:from>
      <cdr:x>0.08634</cdr:x>
      <cdr:y>0.12665</cdr:y>
    </cdr:from>
    <cdr:to>
      <cdr:x>0.36621</cdr:x>
      <cdr:y>0.17251</cdr:y>
    </cdr:to>
    <cdr:sp macro="" textlink="">
      <cdr:nvSpPr>
        <cdr:cNvPr id="11" name="TextBox 10"/>
        <cdr:cNvSpPr txBox="1"/>
      </cdr:nvSpPr>
      <cdr:spPr>
        <a:xfrm xmlns:a="http://schemas.openxmlformats.org/drawingml/2006/main">
          <a:off x="772597" y="747181"/>
          <a:ext cx="2504293" cy="2705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1400" b="1" dirty="0">
              <a:solidFill>
                <a:schemeClr val="accent2"/>
              </a:solidFill>
            </a:rPr>
            <a:t>Manufacturing</a:t>
          </a:r>
        </a:p>
      </cdr:txBody>
    </cdr:sp>
  </cdr:relSizeAnchor>
  <cdr:relSizeAnchor xmlns:cdr="http://schemas.openxmlformats.org/drawingml/2006/chartDrawing">
    <cdr:from>
      <cdr:x>0.64083</cdr:x>
      <cdr:y>0.3178</cdr:y>
    </cdr:from>
    <cdr:to>
      <cdr:x>0.97256</cdr:x>
      <cdr:y>0.36097</cdr:y>
    </cdr:to>
    <cdr:sp macro="" textlink="">
      <cdr:nvSpPr>
        <cdr:cNvPr id="12" name="TextBox 11"/>
        <cdr:cNvSpPr txBox="1"/>
      </cdr:nvSpPr>
      <cdr:spPr>
        <a:xfrm xmlns:a="http://schemas.openxmlformats.org/drawingml/2006/main">
          <a:off x="5859720" y="1874821"/>
          <a:ext cx="3033339" cy="254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b="1" dirty="0">
              <a:solidFill>
                <a:schemeClr val="accent4"/>
              </a:solidFill>
            </a:rPr>
            <a:t>Trade, Transport,</a:t>
          </a:r>
          <a:r>
            <a:rPr lang="en-US" sz="1400" b="1" baseline="0" dirty="0">
              <a:solidFill>
                <a:schemeClr val="accent4"/>
              </a:solidFill>
            </a:rPr>
            <a:t> &amp; Utilities</a:t>
          </a:r>
          <a:endParaRPr lang="en-US" sz="1400" b="1" dirty="0">
            <a:solidFill>
              <a:schemeClr val="accent4"/>
            </a:solidFill>
          </a:endParaRPr>
        </a:p>
      </cdr:txBody>
    </cdr:sp>
  </cdr:relSizeAnchor>
  <cdr:relSizeAnchor xmlns:cdr="http://schemas.openxmlformats.org/drawingml/2006/chartDrawing">
    <cdr:from>
      <cdr:x>0.17325</cdr:x>
      <cdr:y>0.42983</cdr:y>
    </cdr:from>
    <cdr:to>
      <cdr:x>0.50973</cdr:x>
      <cdr:y>0.54589</cdr:y>
    </cdr:to>
    <cdr:sp macro="" textlink="">
      <cdr:nvSpPr>
        <cdr:cNvPr id="13" name="TextBox 1"/>
        <cdr:cNvSpPr txBox="1"/>
      </cdr:nvSpPr>
      <cdr:spPr>
        <a:xfrm xmlns:a="http://schemas.openxmlformats.org/drawingml/2006/main">
          <a:off x="1550242" y="2535758"/>
          <a:ext cx="3010874" cy="6846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2"/>
              </a:solidFill>
            </a:rPr>
            <a:t>Government </a:t>
          </a:r>
        </a:p>
        <a:p xmlns:a="http://schemas.openxmlformats.org/drawingml/2006/main">
          <a:pPr algn="ctr"/>
          <a:r>
            <a:rPr lang="en-US" b="0" i="1" dirty="0">
              <a:solidFill>
                <a:schemeClr val="tx2"/>
              </a:solidFill>
            </a:rPr>
            <a:t>(all branches, incl. public </a:t>
          </a:r>
          <a:r>
            <a:rPr lang="en-US" b="0" i="1" dirty="0" err="1">
              <a:solidFill>
                <a:schemeClr val="tx2"/>
              </a:solidFill>
            </a:rPr>
            <a:t>edu</a:t>
          </a:r>
          <a:r>
            <a:rPr lang="en-US" b="0" i="1" dirty="0">
              <a:solidFill>
                <a:schemeClr val="tx2"/>
              </a:solidFill>
            </a:rPr>
            <a:t>.</a:t>
          </a:r>
          <a:r>
            <a:rPr lang="en-US" b="0" i="1" baseline="0" dirty="0">
              <a:solidFill>
                <a:schemeClr val="tx2"/>
              </a:solidFill>
            </a:rPr>
            <a:t>)</a:t>
          </a:r>
          <a:endParaRPr lang="en-US" b="0" i="1" dirty="0">
            <a:solidFill>
              <a:schemeClr val="tx2"/>
            </a:solidFill>
          </a:endParaRPr>
        </a:p>
      </cdr:txBody>
    </cdr:sp>
  </cdr:relSizeAnchor>
  <cdr:relSizeAnchor xmlns:cdr="http://schemas.openxmlformats.org/drawingml/2006/chartDrawing">
    <cdr:from>
      <cdr:x>0.36074</cdr:x>
      <cdr:y>0.57309</cdr:y>
    </cdr:from>
    <cdr:to>
      <cdr:x>0.63925</cdr:x>
      <cdr:y>0.62314</cdr:y>
    </cdr:to>
    <cdr:sp macro="" textlink="">
      <cdr:nvSpPr>
        <cdr:cNvPr id="14" name="TextBox 1"/>
        <cdr:cNvSpPr txBox="1"/>
      </cdr:nvSpPr>
      <cdr:spPr>
        <a:xfrm xmlns:a="http://schemas.openxmlformats.org/drawingml/2006/main">
          <a:off x="3298652" y="3380900"/>
          <a:ext cx="2546695" cy="2952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accent3">
                  <a:lumMod val="75000"/>
                </a:schemeClr>
              </a:solidFill>
            </a:rPr>
            <a:t>Prof. &amp; Business Services</a:t>
          </a:r>
        </a:p>
      </cdr:txBody>
    </cdr:sp>
  </cdr:relSizeAnchor>
  <cdr:relSizeAnchor xmlns:cdr="http://schemas.openxmlformats.org/drawingml/2006/chartDrawing">
    <cdr:from>
      <cdr:x>0.63287</cdr:x>
      <cdr:y>0.64403</cdr:y>
    </cdr:from>
    <cdr:to>
      <cdr:x>0.95252</cdr:x>
      <cdr:y>0.73555</cdr:y>
    </cdr:to>
    <cdr:sp macro="" textlink="">
      <cdr:nvSpPr>
        <cdr:cNvPr id="15" name="TextBox 1"/>
        <cdr:cNvSpPr txBox="1"/>
      </cdr:nvSpPr>
      <cdr:spPr>
        <a:xfrm xmlns:a="http://schemas.openxmlformats.org/drawingml/2006/main">
          <a:off x="5786972" y="3799419"/>
          <a:ext cx="2922879" cy="5399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6"/>
              </a:solidFill>
            </a:rPr>
            <a:t>Educ. &amp; Health</a:t>
          </a:r>
          <a:r>
            <a:rPr lang="en-US" sz="1400" b="1" baseline="0" dirty="0">
              <a:solidFill>
                <a:schemeClr val="accent6"/>
              </a:solidFill>
            </a:rPr>
            <a:t> Services </a:t>
          </a:r>
          <a:r>
            <a:rPr lang="en-US" sz="1200" b="0" i="1" baseline="0" dirty="0">
              <a:solidFill>
                <a:schemeClr val="accent6"/>
              </a:solidFill>
            </a:rPr>
            <a:t>(privately owned)</a:t>
          </a:r>
          <a:endParaRPr lang="en-US" sz="1200" b="0" i="1" dirty="0">
            <a:solidFill>
              <a:schemeClr val="accent6"/>
            </a:solidFill>
          </a:endParaRPr>
        </a:p>
      </cdr:txBody>
    </cdr:sp>
  </cdr:relSizeAnchor>
  <cdr:relSizeAnchor xmlns:cdr="http://schemas.openxmlformats.org/drawingml/2006/chartDrawing">
    <cdr:from>
      <cdr:x>0.07404</cdr:x>
      <cdr:y>0.76401</cdr:y>
    </cdr:from>
    <cdr:to>
      <cdr:x>0.40577</cdr:x>
      <cdr:y>0.80718</cdr:y>
    </cdr:to>
    <cdr:sp macro="" textlink="">
      <cdr:nvSpPr>
        <cdr:cNvPr id="16" name="TextBox 1"/>
        <cdr:cNvSpPr txBox="1"/>
      </cdr:nvSpPr>
      <cdr:spPr>
        <a:xfrm xmlns:a="http://schemas.openxmlformats.org/drawingml/2006/main">
          <a:off x="662546" y="4507269"/>
          <a:ext cx="2968340" cy="2546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a:solidFill>
                <a:schemeClr val="tx1">
                  <a:lumMod val="65000"/>
                  <a:lumOff val="35000"/>
                </a:schemeClr>
              </a:solidFill>
            </a:rPr>
            <a:t>Financial</a:t>
          </a:r>
          <a:r>
            <a:rPr lang="en-US" sz="1400" b="1" baseline="0" dirty="0">
              <a:solidFill>
                <a:schemeClr val="tx1">
                  <a:lumMod val="65000"/>
                  <a:lumOff val="35000"/>
                </a:schemeClr>
              </a:solidFill>
            </a:rPr>
            <a:t> Activities</a:t>
          </a:r>
          <a:endParaRPr lang="en-US" sz="1400" b="1" dirty="0">
            <a:solidFill>
              <a:schemeClr val="tx1">
                <a:lumMod val="65000"/>
                <a:lumOff val="3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0.8006</cdr:x>
      <cdr:y>0.24396</cdr:y>
    </cdr:from>
    <cdr:to>
      <cdr:x>0.97309</cdr:x>
      <cdr:y>0.63761</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04315" y="1219200"/>
          <a:ext cx="1573791" cy="1967239"/>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DBA40E-BC18-4E8B-A4D0-1C14CC78343A}" type="datetimeFigureOut">
              <a:rPr lang="en-US" smtClean="0"/>
              <a:t>8/11/2016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A4B95-B585-4BA3-A593-9FE4D95DB340}" type="slidenum">
              <a:rPr lang="en-US" smtClean="0"/>
              <a:t>‹#›</a:t>
            </a:fld>
            <a:endParaRPr lang="en-US"/>
          </a:p>
        </p:txBody>
      </p:sp>
    </p:spTree>
    <p:extLst>
      <p:ext uri="{BB962C8B-B14F-4D97-AF65-F5344CB8AC3E}">
        <p14:creationId xmlns:p14="http://schemas.microsoft.com/office/powerpoint/2010/main" val="96744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370A283-BB43-4EB5-9380-0D605171B449}" type="slidenum">
              <a:rPr lang="en-US" sz="1200"/>
              <a:pPr/>
              <a:t>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01021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09" indent="-285734">
              <a:defRPr sz="2400">
                <a:solidFill>
                  <a:schemeClr val="tx1"/>
                </a:solidFill>
                <a:latin typeface="Arial" charset="0"/>
              </a:defRPr>
            </a:lvl2pPr>
            <a:lvl3pPr marL="1142937" indent="-228587">
              <a:defRPr sz="2400">
                <a:solidFill>
                  <a:schemeClr val="tx1"/>
                </a:solidFill>
                <a:latin typeface="Arial" charset="0"/>
              </a:defRPr>
            </a:lvl3pPr>
            <a:lvl4pPr marL="1600112" indent="-228587">
              <a:defRPr sz="2400">
                <a:solidFill>
                  <a:schemeClr val="tx1"/>
                </a:solidFill>
                <a:latin typeface="Arial" charset="0"/>
              </a:defRPr>
            </a:lvl4pPr>
            <a:lvl5pPr marL="2057287" indent="-228587">
              <a:defRPr sz="2400">
                <a:solidFill>
                  <a:schemeClr val="tx1"/>
                </a:solidFill>
                <a:latin typeface="Arial" charset="0"/>
              </a:defRPr>
            </a:lvl5pPr>
            <a:lvl6pPr marL="2514461" indent="-228587" eaLnBrk="0" fontAlgn="base" hangingPunct="0">
              <a:spcBef>
                <a:spcPct val="0"/>
              </a:spcBef>
              <a:spcAft>
                <a:spcPct val="0"/>
              </a:spcAft>
              <a:defRPr sz="2400">
                <a:solidFill>
                  <a:schemeClr val="tx1"/>
                </a:solidFill>
                <a:latin typeface="Arial" charset="0"/>
              </a:defRPr>
            </a:lvl6pPr>
            <a:lvl7pPr marL="2971635" indent="-228587" eaLnBrk="0" fontAlgn="base" hangingPunct="0">
              <a:spcBef>
                <a:spcPct val="0"/>
              </a:spcBef>
              <a:spcAft>
                <a:spcPct val="0"/>
              </a:spcAft>
              <a:defRPr sz="2400">
                <a:solidFill>
                  <a:schemeClr val="tx1"/>
                </a:solidFill>
                <a:latin typeface="Arial" charset="0"/>
              </a:defRPr>
            </a:lvl7pPr>
            <a:lvl8pPr marL="3428810" indent="-228587" eaLnBrk="0" fontAlgn="base" hangingPunct="0">
              <a:spcBef>
                <a:spcPct val="0"/>
              </a:spcBef>
              <a:spcAft>
                <a:spcPct val="0"/>
              </a:spcAft>
              <a:defRPr sz="2400">
                <a:solidFill>
                  <a:schemeClr val="tx1"/>
                </a:solidFill>
                <a:latin typeface="Arial" charset="0"/>
              </a:defRPr>
            </a:lvl8pPr>
            <a:lvl9pPr marL="3885985" indent="-228587" eaLnBrk="0" fontAlgn="base" hangingPunct="0">
              <a:spcBef>
                <a:spcPct val="0"/>
              </a:spcBef>
              <a:spcAft>
                <a:spcPct val="0"/>
              </a:spcAft>
              <a:defRPr sz="2400">
                <a:solidFill>
                  <a:schemeClr val="tx1"/>
                </a:solidFill>
                <a:latin typeface="Arial" charset="0"/>
              </a:defRPr>
            </a:lvl9pPr>
          </a:lstStyle>
          <a:p>
            <a:fld id="{6131CB9E-C2C9-4FAC-9027-5D68900A316C}" type="slidenum">
              <a:rPr lang="en-US" sz="1200"/>
              <a:pPr/>
              <a:t>14</a:t>
            </a:fld>
            <a:endParaRPr lang="en-US" sz="1200"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01251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3505" name="Rectangle 2"/>
          <p:cNvSpPr>
            <a:spLocks noGrp="1" noRot="1" noChangeAspect="1" noChangeArrowheads="1" noTextEdit="1"/>
          </p:cNvSpPr>
          <p:nvPr>
            <p:ph type="sldImg"/>
          </p:nvPr>
        </p:nvSpPr>
        <p:spPr>
          <a:ln/>
        </p:spPr>
      </p:sp>
      <p:sp>
        <p:nvSpPr>
          <p:cNvPr id="373350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240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17</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92968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18</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421439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19</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872073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20</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539861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22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880255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24</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80736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25</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297177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09" indent="-285734">
              <a:defRPr sz="2400">
                <a:solidFill>
                  <a:schemeClr val="tx1"/>
                </a:solidFill>
                <a:latin typeface="Arial" charset="0"/>
              </a:defRPr>
            </a:lvl2pPr>
            <a:lvl3pPr marL="1142937" indent="-228587">
              <a:defRPr sz="2400">
                <a:solidFill>
                  <a:schemeClr val="tx1"/>
                </a:solidFill>
                <a:latin typeface="Arial" charset="0"/>
              </a:defRPr>
            </a:lvl3pPr>
            <a:lvl4pPr marL="1600112" indent="-228587">
              <a:defRPr sz="2400">
                <a:solidFill>
                  <a:schemeClr val="tx1"/>
                </a:solidFill>
                <a:latin typeface="Arial" charset="0"/>
              </a:defRPr>
            </a:lvl4pPr>
            <a:lvl5pPr marL="2057287" indent="-228587">
              <a:defRPr sz="2400">
                <a:solidFill>
                  <a:schemeClr val="tx1"/>
                </a:solidFill>
                <a:latin typeface="Arial" charset="0"/>
              </a:defRPr>
            </a:lvl5pPr>
            <a:lvl6pPr marL="2514461" indent="-228587" eaLnBrk="0" fontAlgn="base" hangingPunct="0">
              <a:spcBef>
                <a:spcPct val="0"/>
              </a:spcBef>
              <a:spcAft>
                <a:spcPct val="0"/>
              </a:spcAft>
              <a:defRPr sz="2400">
                <a:solidFill>
                  <a:schemeClr val="tx1"/>
                </a:solidFill>
                <a:latin typeface="Arial" charset="0"/>
              </a:defRPr>
            </a:lvl6pPr>
            <a:lvl7pPr marL="2971635" indent="-228587" eaLnBrk="0" fontAlgn="base" hangingPunct="0">
              <a:spcBef>
                <a:spcPct val="0"/>
              </a:spcBef>
              <a:spcAft>
                <a:spcPct val="0"/>
              </a:spcAft>
              <a:defRPr sz="2400">
                <a:solidFill>
                  <a:schemeClr val="tx1"/>
                </a:solidFill>
                <a:latin typeface="Arial" charset="0"/>
              </a:defRPr>
            </a:lvl7pPr>
            <a:lvl8pPr marL="3428810" indent="-228587" eaLnBrk="0" fontAlgn="base" hangingPunct="0">
              <a:spcBef>
                <a:spcPct val="0"/>
              </a:spcBef>
              <a:spcAft>
                <a:spcPct val="0"/>
              </a:spcAft>
              <a:defRPr sz="2400">
                <a:solidFill>
                  <a:schemeClr val="tx1"/>
                </a:solidFill>
                <a:latin typeface="Arial" charset="0"/>
              </a:defRPr>
            </a:lvl8pPr>
            <a:lvl9pPr marL="3885985" indent="-228587" eaLnBrk="0" fontAlgn="base" hangingPunct="0">
              <a:spcBef>
                <a:spcPct val="0"/>
              </a:spcBef>
              <a:spcAft>
                <a:spcPct val="0"/>
              </a:spcAft>
              <a:defRPr sz="2400">
                <a:solidFill>
                  <a:schemeClr val="tx1"/>
                </a:solidFill>
                <a:latin typeface="Arial" charset="0"/>
              </a:defRPr>
            </a:lvl9pPr>
          </a:lstStyle>
          <a:p>
            <a:fld id="{D504FCA4-70A1-4406-A5A5-E9CBADEBCB95}" type="slidenum">
              <a:rPr lang="en-US" sz="1200"/>
              <a:pPr/>
              <a:t>26</a:t>
            </a:fld>
            <a:endParaRPr lang="en-US" sz="120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08910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2</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120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A4B95-B585-4BA3-A593-9FE4D95DB340}" type="slidenum">
              <a:rPr lang="en-US" smtClean="0"/>
              <a:t>28</a:t>
            </a:fld>
            <a:endParaRPr lang="en-US"/>
          </a:p>
        </p:txBody>
      </p:sp>
    </p:spTree>
    <p:extLst>
      <p:ext uri="{BB962C8B-B14F-4D97-AF65-F5344CB8AC3E}">
        <p14:creationId xmlns:p14="http://schemas.microsoft.com/office/powerpoint/2010/main" val="147653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29</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0173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6488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31</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929012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32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147227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76325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370A283-BB43-4EB5-9380-0D605171B449}" type="slidenum">
              <a:rPr lang="en-US" sz="1200"/>
              <a:pPr/>
              <a:t>34</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773189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35</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0674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36</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765226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6E2BFBE-60BB-4C61-AFE6-3B79D6891E1D}" type="slidenum">
              <a:rPr lang="en-US" altLang="en-US">
                <a:latin typeface="Arial" charset="0"/>
              </a:rPr>
              <a:pPr/>
              <a:t>37</a:t>
            </a:fld>
            <a:endParaRPr lang="en-US" altLang="en-US">
              <a:latin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3444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370A283-BB43-4EB5-9380-0D605171B449}" type="slidenum">
              <a:rPr lang="en-US" sz="1200"/>
              <a:pPr/>
              <a:t>4</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64299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39</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272364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40</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1339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AFDE3B10-1F5C-4E0C-817D-9C04BD89C2BE}" type="slidenum">
              <a:rPr lang="en-US" altLang="en-US">
                <a:latin typeface="Arial" charset="0"/>
              </a:rPr>
              <a:pPr/>
              <a:t>41</a:t>
            </a:fld>
            <a:endParaRPr lang="en-US" altLang="en-US">
              <a:latin typeface="Arial"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73469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42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23547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43</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443266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C68AF48-5911-4678-B451-A875A118AC50}" type="slidenum">
              <a:rPr lang="en-US" altLang="en-US">
                <a:latin typeface="Arial" charset="0"/>
              </a:rPr>
              <a:pPr/>
              <a:t>44</a:t>
            </a:fld>
            <a:endParaRPr lang="en-US" altLang="en-US">
              <a:latin typeface="Arial"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03530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4A0EA9E3-D348-4735-8AE2-CDA4B460C1E4}" type="slidenum">
              <a:rPr lang="en-US" altLang="en-US">
                <a:latin typeface="Arial" charset="0"/>
              </a:rPr>
              <a:pPr/>
              <a:t>45</a:t>
            </a:fld>
            <a:endParaRPr lang="en-US" altLang="en-US">
              <a:latin typeface="Arial"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60696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46</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21647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370A283-BB43-4EB5-9380-0D605171B449}" type="slidenum">
              <a:rPr lang="en-US" sz="1200"/>
              <a:pPr/>
              <a:t>47</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842787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6E2BFBE-60BB-4C61-AFE6-3B79D6891E1D}" type="slidenum">
              <a:rPr lang="en-US" altLang="en-US">
                <a:latin typeface="Arial" charset="0"/>
              </a:rPr>
              <a:pPr/>
              <a:t>48</a:t>
            </a:fld>
            <a:endParaRPr lang="en-US" altLang="en-US">
              <a:latin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5783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B0878-422F-4966-B24F-7F495CEB71C4}" type="slidenum">
              <a:rPr lang="en-US"/>
              <a:pPr/>
              <a:t>6</a:t>
            </a:fld>
            <a:endParaRPr lang="en-US"/>
          </a:p>
        </p:txBody>
      </p:sp>
      <p:sp>
        <p:nvSpPr>
          <p:cNvPr id="3505154" name="Rectangle 2"/>
          <p:cNvSpPr>
            <a:spLocks noGrp="1" noRot="1" noChangeAspect="1" noChangeArrowheads="1" noTextEdit="1"/>
          </p:cNvSpPr>
          <p:nvPr>
            <p:ph type="sldImg"/>
          </p:nvPr>
        </p:nvSpPr>
        <p:spPr>
          <a:ln/>
        </p:spPr>
      </p:sp>
      <p:sp>
        <p:nvSpPr>
          <p:cNvPr id="35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933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370A283-BB43-4EB5-9380-0D605171B449}" type="slidenum">
              <a:rPr lang="en-US" sz="1200"/>
              <a:pPr/>
              <a:t>49</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839495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50</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541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52</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392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0BF854F0-A5D2-445D-A5DD-FAAA89C341AD}" type="slidenum">
              <a:rPr lang="en-US" altLang="en-US">
                <a:latin typeface="Arial" charset="0"/>
              </a:rPr>
              <a:pPr/>
              <a:t>53</a:t>
            </a:fld>
            <a:endParaRPr lang="en-US" altLang="en-US">
              <a:latin typeface="Arial"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4142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54</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756759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58</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237723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60</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818956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61</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608343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6E2BFBE-60BB-4C61-AFE6-3B79D6891E1D}" type="slidenum">
              <a:rPr lang="en-US" altLang="en-US">
                <a:latin typeface="Arial" charset="0"/>
              </a:rPr>
              <a:pPr/>
              <a:t>62</a:t>
            </a:fld>
            <a:endParaRPr lang="en-US" altLang="en-US">
              <a:latin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78626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63</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17457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370A283-BB43-4EB5-9380-0D605171B449}" type="slidenum">
              <a:rPr lang="en-US" sz="1200"/>
              <a:pPr/>
              <a:t>8</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3196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64</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472112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65</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78832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66</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02370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6E2BFBE-60BB-4C61-AFE6-3B79D6891E1D}" type="slidenum">
              <a:rPr lang="en-US" altLang="en-US">
                <a:latin typeface="Arial" charset="0"/>
              </a:rPr>
              <a:pPr/>
              <a:t>67</a:t>
            </a:fld>
            <a:endParaRPr lang="en-US" altLang="en-US">
              <a:latin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50248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6E2BFBE-60BB-4C61-AFE6-3B79D6891E1D}" type="slidenum">
              <a:rPr lang="en-US" altLang="en-US">
                <a:latin typeface="Arial" charset="0"/>
              </a:rPr>
              <a:pPr/>
              <a:t>68</a:t>
            </a:fld>
            <a:endParaRPr lang="en-US" altLang="en-US">
              <a:latin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42890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eaLnBrk="0" fontAlgn="base" hangingPunct="0">
              <a:spcBef>
                <a:spcPct val="0"/>
              </a:spcBef>
              <a:spcAft>
                <a:spcPct val="0"/>
              </a:spcAft>
              <a:defRPr>
                <a:solidFill>
                  <a:schemeClr val="tx1"/>
                </a:solidFill>
                <a:latin typeface="Calibri" pitchFamily="34" charset="0"/>
              </a:defRPr>
            </a:lvl6pPr>
            <a:lvl7pPr marL="2932113" indent="-223838" eaLnBrk="0" fontAlgn="base" hangingPunct="0">
              <a:spcBef>
                <a:spcPct val="0"/>
              </a:spcBef>
              <a:spcAft>
                <a:spcPct val="0"/>
              </a:spcAft>
              <a:defRPr>
                <a:solidFill>
                  <a:schemeClr val="tx1"/>
                </a:solidFill>
                <a:latin typeface="Calibri" pitchFamily="34" charset="0"/>
              </a:defRPr>
            </a:lvl7pPr>
            <a:lvl8pPr marL="3389313" indent="-223838" eaLnBrk="0" fontAlgn="base" hangingPunct="0">
              <a:spcBef>
                <a:spcPct val="0"/>
              </a:spcBef>
              <a:spcAft>
                <a:spcPct val="0"/>
              </a:spcAft>
              <a:defRPr>
                <a:solidFill>
                  <a:schemeClr val="tx1"/>
                </a:solidFill>
                <a:latin typeface="Calibri" pitchFamily="34" charset="0"/>
              </a:defRPr>
            </a:lvl8pPr>
            <a:lvl9pPr marL="3846513" indent="-223838" eaLnBrk="0" fontAlgn="base" hangingPunct="0">
              <a:spcBef>
                <a:spcPct val="0"/>
              </a:spcBef>
              <a:spcAft>
                <a:spcPct val="0"/>
              </a:spcAft>
              <a:defRPr>
                <a:solidFill>
                  <a:schemeClr val="tx1"/>
                </a:solidFill>
                <a:latin typeface="Calibri" pitchFamily="34" charset="0"/>
              </a:defRPr>
            </a:lvl9pPr>
          </a:lstStyle>
          <a:p>
            <a:fld id="{C6E2BFBE-60BB-4C61-AFE6-3B79D6891E1D}" type="slidenum">
              <a:rPr lang="en-US" altLang="en-US">
                <a:latin typeface="Arial" charset="0"/>
              </a:rPr>
              <a:pPr/>
              <a:t>69</a:t>
            </a:fld>
            <a:endParaRPr lang="en-US" altLang="en-US">
              <a:latin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30630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D78EA5-0D32-4EC7-B843-25A4E3BD1713}" type="slidenum">
              <a:rPr lang="en-US"/>
              <a:pPr/>
              <a:t>70</a:t>
            </a:fld>
            <a:endParaRPr lang="en-US"/>
          </a:p>
        </p:txBody>
      </p:sp>
      <p:sp>
        <p:nvSpPr>
          <p:cNvPr id="3374082" name="Rectangle 2"/>
          <p:cNvSpPr>
            <a:spLocks noGrp="1" noRot="1" noChangeAspect="1" noChangeArrowheads="1" noTextEdit="1"/>
          </p:cNvSpPr>
          <p:nvPr>
            <p:ph type="sldImg"/>
          </p:nvPr>
        </p:nvSpPr>
        <p:spPr>
          <a:ln/>
        </p:spPr>
      </p:sp>
      <p:sp>
        <p:nvSpPr>
          <p:cNvPr id="33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3220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71</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95654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2"/>
          <p:cNvSpPr>
            <a:spLocks noGrp="1" noRot="1" noChangeAspect="1" noTextEdit="1"/>
          </p:cNvSpPr>
          <p:nvPr>
            <p:ph type="sldImg"/>
          </p:nvPr>
        </p:nvSpPr>
        <p:spPr bwMode="auto">
          <a:noFill/>
          <a:ln>
            <a:solidFill>
              <a:srgbClr val="000000"/>
            </a:solidFill>
            <a:miter lim="800000"/>
            <a:headEnd/>
            <a:tailEnd/>
          </a:ln>
        </p:spPr>
      </p:sp>
      <p:sp>
        <p:nvSpPr>
          <p:cNvPr id="63078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519846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74</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92348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29057" indent="-280406">
              <a:defRPr sz="2400">
                <a:solidFill>
                  <a:schemeClr val="tx1"/>
                </a:solidFill>
                <a:latin typeface="Arial" charset="0"/>
              </a:defRPr>
            </a:lvl2pPr>
            <a:lvl3pPr marL="1121626" indent="-224325">
              <a:defRPr sz="2400">
                <a:solidFill>
                  <a:schemeClr val="tx1"/>
                </a:solidFill>
                <a:latin typeface="Arial" charset="0"/>
              </a:defRPr>
            </a:lvl3pPr>
            <a:lvl4pPr marL="1570276" indent="-224325">
              <a:defRPr sz="2400">
                <a:solidFill>
                  <a:schemeClr val="tx1"/>
                </a:solidFill>
                <a:latin typeface="Arial" charset="0"/>
              </a:defRPr>
            </a:lvl4pPr>
            <a:lvl5pPr marL="2018927" indent="-224325">
              <a:defRPr sz="2400">
                <a:solidFill>
                  <a:schemeClr val="tx1"/>
                </a:solidFill>
                <a:latin typeface="Arial" charset="0"/>
              </a:defRPr>
            </a:lvl5pPr>
            <a:lvl6pPr marL="2467577" indent="-224325" eaLnBrk="0" fontAlgn="base" hangingPunct="0">
              <a:spcBef>
                <a:spcPct val="0"/>
              </a:spcBef>
              <a:spcAft>
                <a:spcPct val="0"/>
              </a:spcAft>
              <a:defRPr sz="2400">
                <a:solidFill>
                  <a:schemeClr val="tx1"/>
                </a:solidFill>
                <a:latin typeface="Arial" charset="0"/>
              </a:defRPr>
            </a:lvl6pPr>
            <a:lvl7pPr marL="2916227" indent="-224325" eaLnBrk="0" fontAlgn="base" hangingPunct="0">
              <a:spcBef>
                <a:spcPct val="0"/>
              </a:spcBef>
              <a:spcAft>
                <a:spcPct val="0"/>
              </a:spcAft>
              <a:defRPr sz="2400">
                <a:solidFill>
                  <a:schemeClr val="tx1"/>
                </a:solidFill>
                <a:latin typeface="Arial" charset="0"/>
              </a:defRPr>
            </a:lvl7pPr>
            <a:lvl8pPr marL="3364878" indent="-224325" eaLnBrk="0" fontAlgn="base" hangingPunct="0">
              <a:spcBef>
                <a:spcPct val="0"/>
              </a:spcBef>
              <a:spcAft>
                <a:spcPct val="0"/>
              </a:spcAft>
              <a:defRPr sz="2400">
                <a:solidFill>
                  <a:schemeClr val="tx1"/>
                </a:solidFill>
                <a:latin typeface="Arial" charset="0"/>
              </a:defRPr>
            </a:lvl8pPr>
            <a:lvl9pPr marL="3813528" indent="-224325" eaLnBrk="0" fontAlgn="base" hangingPunct="0">
              <a:spcBef>
                <a:spcPct val="0"/>
              </a:spcBef>
              <a:spcAft>
                <a:spcPct val="0"/>
              </a:spcAft>
              <a:defRPr sz="2400">
                <a:solidFill>
                  <a:schemeClr val="tx1"/>
                </a:solidFill>
                <a:latin typeface="Arial" charset="0"/>
              </a:defRPr>
            </a:lvl9pPr>
          </a:lstStyle>
          <a:p>
            <a:fld id="{47492EF3-A539-4686-BAAF-FC471CF02B6B}" type="slidenum">
              <a:rPr lang="en-US" sz="1200"/>
              <a:pPr/>
              <a:t>10</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65654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A615E-3343-424F-85E6-1CA7C7822411}" type="slidenum">
              <a:rPr lang="en-US" smtClean="0"/>
              <a:t>11</a:t>
            </a:fld>
            <a:endParaRPr lang="en-US"/>
          </a:p>
        </p:txBody>
      </p:sp>
    </p:spTree>
    <p:extLst>
      <p:ext uri="{BB962C8B-B14F-4D97-AF65-F5344CB8AC3E}">
        <p14:creationId xmlns:p14="http://schemas.microsoft.com/office/powerpoint/2010/main" val="98546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A4B95-B585-4BA3-A593-9FE4D95DB340}" type="slidenum">
              <a:rPr lang="en-US" smtClean="0"/>
              <a:t>12</a:t>
            </a:fld>
            <a:endParaRPr lang="en-US"/>
          </a:p>
        </p:txBody>
      </p:sp>
    </p:spTree>
    <p:extLst>
      <p:ext uri="{BB962C8B-B14F-4D97-AF65-F5344CB8AC3E}">
        <p14:creationId xmlns:p14="http://schemas.microsoft.com/office/powerpoint/2010/main" val="2038349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A615E-3343-424F-85E6-1CA7C7822411}" type="slidenum">
              <a:rPr lang="en-US" smtClean="0"/>
              <a:t>13</a:t>
            </a:fld>
            <a:endParaRPr lang="en-US"/>
          </a:p>
        </p:txBody>
      </p:sp>
    </p:spTree>
    <p:extLst>
      <p:ext uri="{BB962C8B-B14F-4D97-AF65-F5344CB8AC3E}">
        <p14:creationId xmlns:p14="http://schemas.microsoft.com/office/powerpoint/2010/main" val="69990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1DF585-7398-456A-94D7-E7CBC039260D}"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376371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1DF585-7398-456A-94D7-E7CBC039260D}"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368931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1DF585-7398-456A-94D7-E7CBC039260D}"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294998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and Source Oran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143000"/>
            <a:ext cx="8686800" cy="51054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text or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a:xfrm>
            <a:off x="-1" y="1"/>
            <a:ext cx="9143999" cy="914400"/>
          </a:xfrm>
          <a:prstGeom prst="rect">
            <a:avLst/>
          </a:prstGeom>
        </p:spPr>
        <p:txBody>
          <a:bodyPr/>
          <a:lstStyle/>
          <a:p>
            <a:r>
              <a:rPr lang="en-US" dirty="0"/>
              <a:t>Edit Title</a:t>
            </a:r>
          </a:p>
        </p:txBody>
      </p:sp>
      <p:sp>
        <p:nvSpPr>
          <p:cNvPr id="5" name="Text Placeholder 3"/>
          <p:cNvSpPr>
            <a:spLocks noGrp="1"/>
          </p:cNvSpPr>
          <p:nvPr>
            <p:ph type="body" sz="quarter" idx="10" hasCustomPrompt="1"/>
          </p:nvPr>
        </p:nvSpPr>
        <p:spPr>
          <a:xfrm>
            <a:off x="228600" y="6400800"/>
            <a:ext cx="8686800" cy="304800"/>
          </a:xfrm>
        </p:spPr>
        <p:txBody>
          <a:bodyPr anchor="b">
            <a:normAutofit/>
          </a:bodyPr>
          <a:lstStyle>
            <a:lvl1pPr marL="45720" indent="0">
              <a:buFont typeface="Arial" panose="020B0604020202020204" pitchFamily="34" charset="0"/>
              <a:buNone/>
              <a:defRPr sz="1000" spc="0" baseline="0">
                <a:latin typeface="+mn-lt"/>
              </a:defRPr>
            </a:lvl1pPr>
            <a:lvl2pPr marL="365760" indent="0">
              <a:buNone/>
              <a:defRPr/>
            </a:lvl2pPr>
            <a:lvl3pPr marL="640080" indent="0">
              <a:buNone/>
              <a:defRPr/>
            </a:lvl3pPr>
            <a:lvl4pPr marL="914400" indent="0">
              <a:buNone/>
              <a:defRPr/>
            </a:lvl4pPr>
            <a:lvl5pPr marL="1097280" indent="0">
              <a:buNone/>
              <a:defRPr/>
            </a:lvl5pPr>
          </a:lstStyle>
          <a:p>
            <a:pPr lvl="0"/>
            <a:r>
              <a:rPr lang="en-US" dirty="0"/>
              <a:t>Insert Source	</a:t>
            </a:r>
          </a:p>
        </p:txBody>
      </p:sp>
    </p:spTree>
    <p:extLst>
      <p:ext uri="{BB962C8B-B14F-4D97-AF65-F5344CB8AC3E}">
        <p14:creationId xmlns:p14="http://schemas.microsoft.com/office/powerpoint/2010/main" val="3045469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Source Blue">
    <p:spTree>
      <p:nvGrpSpPr>
        <p:cNvPr id="1" name=""/>
        <p:cNvGrpSpPr/>
        <p:nvPr/>
      </p:nvGrpSpPr>
      <p:grpSpPr>
        <a:xfrm>
          <a:off x="0" y="0"/>
          <a:ext cx="0" cy="0"/>
          <a:chOff x="0" y="0"/>
          <a:chExt cx="0" cy="0"/>
        </a:xfrm>
      </p:grpSpPr>
      <p:sp>
        <p:nvSpPr>
          <p:cNvPr id="5" name="Rectangle 4"/>
          <p:cNvSpPr/>
          <p:nvPr userDrawn="1"/>
        </p:nvSpPr>
        <p:spPr>
          <a:xfrm>
            <a:off x="0" y="0"/>
            <a:ext cx="9144000" cy="914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hasCustomPrompt="1"/>
          </p:nvPr>
        </p:nvSpPr>
        <p:spPr>
          <a:xfrm>
            <a:off x="-1" y="1"/>
            <a:ext cx="9143999" cy="914400"/>
          </a:xfrm>
          <a:prstGeom prst="rect">
            <a:avLst/>
          </a:prstGeom>
        </p:spPr>
        <p:txBody>
          <a:bodyPr/>
          <a:lstStyle>
            <a:lvl1pPr>
              <a:defRPr baseline="0"/>
            </a:lvl1pPr>
          </a:lstStyle>
          <a:p>
            <a:r>
              <a:rPr lang="en-US" dirty="0"/>
              <a:t>Edit Title</a:t>
            </a:r>
          </a:p>
        </p:txBody>
      </p:sp>
      <p:sp>
        <p:nvSpPr>
          <p:cNvPr id="4" name="Text Placeholder 3"/>
          <p:cNvSpPr>
            <a:spLocks noGrp="1"/>
          </p:cNvSpPr>
          <p:nvPr>
            <p:ph type="body" sz="quarter" idx="10" hasCustomPrompt="1"/>
          </p:nvPr>
        </p:nvSpPr>
        <p:spPr>
          <a:xfrm>
            <a:off x="228600" y="6400800"/>
            <a:ext cx="8686800" cy="304800"/>
          </a:xfrm>
        </p:spPr>
        <p:txBody>
          <a:bodyPr anchor="b">
            <a:normAutofit/>
          </a:bodyPr>
          <a:lstStyle>
            <a:lvl1pPr marL="45720" indent="0">
              <a:buFont typeface="Arial" panose="020B0604020202020204" pitchFamily="34" charset="0"/>
              <a:buNone/>
              <a:defRPr sz="1000" spc="0" baseline="0">
                <a:latin typeface="+mn-lt"/>
              </a:defRPr>
            </a:lvl1pPr>
            <a:lvl2pPr marL="365760" indent="0">
              <a:buNone/>
              <a:defRPr/>
            </a:lvl2pPr>
            <a:lvl3pPr marL="640080" indent="0">
              <a:buNone/>
              <a:defRPr/>
            </a:lvl3pPr>
            <a:lvl4pPr marL="914400" indent="0">
              <a:buNone/>
              <a:defRPr/>
            </a:lvl4pPr>
            <a:lvl5pPr marL="1097280" indent="0">
              <a:buNone/>
              <a:defRPr/>
            </a:lvl5pPr>
          </a:lstStyle>
          <a:p>
            <a:pPr lvl="0"/>
            <a:r>
              <a:rPr lang="en-US" dirty="0"/>
              <a:t>Insert Source	</a:t>
            </a:r>
          </a:p>
        </p:txBody>
      </p:sp>
    </p:spTree>
    <p:extLst>
      <p:ext uri="{BB962C8B-B14F-4D97-AF65-F5344CB8AC3E}">
        <p14:creationId xmlns:p14="http://schemas.microsoft.com/office/powerpoint/2010/main" val="352273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1DF585-7398-456A-94D7-E7CBC039260D}"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192064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1DF585-7398-456A-94D7-E7CBC039260D}"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67931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1DF585-7398-456A-94D7-E7CBC039260D}"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13372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1DF585-7398-456A-94D7-E7CBC039260D}" type="datetimeFigureOut">
              <a:rPr lang="en-US" smtClean="0"/>
              <a:t>8/11/2016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212061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1DF585-7398-456A-94D7-E7CBC039260D}" type="datetimeFigureOut">
              <a:rPr lang="en-US" smtClean="0"/>
              <a:t>8/11/2016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176159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DF585-7398-456A-94D7-E7CBC039260D}" type="datetimeFigureOut">
              <a:rPr lang="en-US" smtClean="0"/>
              <a:t>8/11/2016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30520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1DF585-7398-456A-94D7-E7CBC039260D}"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39317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1DF585-7398-456A-94D7-E7CBC039260D}"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54CA8-436A-40A7-98EF-3A6B70FE7636}" type="slidenum">
              <a:rPr lang="en-US" smtClean="0"/>
              <a:t>‹#›</a:t>
            </a:fld>
            <a:endParaRPr lang="en-US"/>
          </a:p>
        </p:txBody>
      </p:sp>
    </p:spTree>
    <p:extLst>
      <p:ext uri="{BB962C8B-B14F-4D97-AF65-F5344CB8AC3E}">
        <p14:creationId xmlns:p14="http://schemas.microsoft.com/office/powerpoint/2010/main" val="238332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DF585-7398-456A-94D7-E7CBC039260D}" type="datetimeFigureOut">
              <a:rPr lang="en-US" smtClean="0"/>
              <a:t>8/11/2016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54CA8-436A-40A7-98EF-3A6B70FE7636}" type="slidenum">
              <a:rPr lang="en-US" smtClean="0"/>
              <a:t>‹#›</a:t>
            </a:fld>
            <a:endParaRPr lang="en-US"/>
          </a:p>
        </p:txBody>
      </p:sp>
    </p:spTree>
    <p:extLst>
      <p:ext uri="{BB962C8B-B14F-4D97-AF65-F5344CB8AC3E}">
        <p14:creationId xmlns:p14="http://schemas.microsoft.com/office/powerpoint/2010/main" val="173009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www.businessinsider.com/author/joe-weisenthal" TargetMode="External"/><Relationship Id="rId4" Type="http://schemas.openxmlformats.org/officeDocument/2006/relationships/hyperlink" Target="http://www.businessinsider.com/author/walter-hicke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businessinsider.com/author/joe-weisenthal" TargetMode="External"/><Relationship Id="rId5" Type="http://schemas.openxmlformats.org/officeDocument/2006/relationships/hyperlink" Target="http://www.businessinsider.com/author/walter-hickey"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blog.modernmechanix.com/mags/MechanixIllustrated/10-1955/automation_job/automation_job_2.jpg" TargetMode="External"/><Relationship Id="rId5" Type="http://schemas.openxmlformats.org/officeDocument/2006/relationships/image" Target="../media/image42.jpeg"/><Relationship Id="rId4" Type="http://schemas.openxmlformats.org/officeDocument/2006/relationships/hyperlink" Target="http://blog.modernmechanix.com/mags/MechanixIllustrated/10-1955/automation_job/automation_job_0.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7.gi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jcqqTDkYDOAhXF6yYKHVq5A0kQjRwIBw&amp;url=https://www.inverse.com/article/13343-how-to-convince-your-baby-boomer-parents-to-let-elder-care-robots-nurse-them&amp;bvm=bv.127521224,d.eWE&amp;psig=AFQjCNEWHcdaAhwmA3D-ofByALo9SCibdA&amp;ust=1469038626850819" TargetMode="External"/><Relationship Id="rId3" Type="http://schemas.openxmlformats.org/officeDocument/2006/relationships/image" Target="../media/image1.jpg"/><Relationship Id="rId7"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gif"/><Relationship Id="rId4" Type="http://schemas.openxmlformats.org/officeDocument/2006/relationships/image" Target="../media/image53.jpg"/><Relationship Id="rId9" Type="http://schemas.openxmlformats.org/officeDocument/2006/relationships/image" Target="../media/image57.gif"/></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http://www.google.com/url?sa=i&amp;rct=j&amp;q=&amp;esrc=s&amp;source=images&amp;cd=&amp;cad=rja&amp;uact=8&amp;ved=0CAcQjRxqFQoTCK79s_H27MgCFQzuJgodTzYMBQ&amp;url=http://www.truthdig.com/eartotheground/item/unemployment_extension_passes_the_senate_but_the_house_still_isnt_wild_abou&amp;psig=AFQjCNEsqLOVsgOI7V3RMmSNuTBzZbghkA&amp;ust=1446388363616682"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1.jpg"/><Relationship Id="rId7" Type="http://schemas.openxmlformats.org/officeDocument/2006/relationships/hyperlink" Target="https://www.google.com/url?sa=i&amp;rct=j&amp;q=&amp;esrc=s&amp;source=images&amp;cd=&amp;cad=rja&amp;uact=8&amp;ved=0ahUKEwib04D9g4DOAhXH4CYKHS89BtkQjRwIBw&amp;url=http://www.androidworld.com/prod76.htm&amp;bvm=bv.127521224,d.eWE&amp;psig=AFQjCNHpe_o7QUdXOonzRTX_ojMkr1tDQA&amp;ust=1469034993666880"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3" name="TextBox 2"/>
          <p:cNvSpPr txBox="1"/>
          <p:nvPr/>
        </p:nvSpPr>
        <p:spPr>
          <a:xfrm>
            <a:off x="5638800" y="6107397"/>
            <a:ext cx="3581400" cy="830997"/>
          </a:xfrm>
          <a:prstGeom prst="rect">
            <a:avLst/>
          </a:prstGeom>
          <a:noFill/>
        </p:spPr>
        <p:txBody>
          <a:bodyPr wrap="square" rtlCol="0">
            <a:spAutoFit/>
          </a:bodyPr>
          <a:lstStyle/>
          <a:p>
            <a:r>
              <a:rPr lang="en-US" sz="2400" dirty="0">
                <a:solidFill>
                  <a:schemeClr val="tx2">
                    <a:lumMod val="50000"/>
                  </a:schemeClr>
                </a:solidFill>
              </a:rPr>
              <a:t>Ted Abernathy    </a:t>
            </a:r>
          </a:p>
          <a:p>
            <a:r>
              <a:rPr lang="en-US" sz="2400" dirty="0">
                <a:solidFill>
                  <a:schemeClr val="tx2">
                    <a:lumMod val="50000"/>
                  </a:schemeClr>
                </a:solidFill>
              </a:rPr>
              <a:t>ted@econleadership.com</a:t>
            </a:r>
          </a:p>
        </p:txBody>
      </p:sp>
      <p:sp>
        <p:nvSpPr>
          <p:cNvPr id="2" name="Rectangle 1"/>
          <p:cNvSpPr/>
          <p:nvPr/>
        </p:nvSpPr>
        <p:spPr>
          <a:xfrm>
            <a:off x="-30165" y="2588716"/>
            <a:ext cx="5668965" cy="769441"/>
          </a:xfrm>
          <a:prstGeom prst="rect">
            <a:avLst/>
          </a:prstGeom>
        </p:spPr>
        <p:txBody>
          <a:bodyPr wrap="square">
            <a:spAutoFit/>
          </a:bodyPr>
          <a:lstStyle/>
          <a:p>
            <a:endParaRPr lang="en-US" sz="4400" b="1" dirty="0"/>
          </a:p>
        </p:txBody>
      </p:sp>
      <p:sp>
        <p:nvSpPr>
          <p:cNvPr id="10" name="TextBox 9"/>
          <p:cNvSpPr txBox="1"/>
          <p:nvPr/>
        </p:nvSpPr>
        <p:spPr>
          <a:xfrm>
            <a:off x="0" y="0"/>
            <a:ext cx="9144000" cy="1200329"/>
          </a:xfrm>
          <a:prstGeom prst="rect">
            <a:avLst/>
          </a:prstGeom>
          <a:solidFill>
            <a:schemeClr val="tx1"/>
          </a:solidFill>
        </p:spPr>
        <p:txBody>
          <a:bodyPr wrap="square" rtlCol="0">
            <a:spAutoFit/>
          </a:bodyPr>
          <a:lstStyle/>
          <a:p>
            <a:pPr algn="ctr"/>
            <a:r>
              <a:rPr lang="en-US" sz="4000" dirty="0"/>
              <a:t>Five </a:t>
            </a:r>
            <a:r>
              <a:rPr lang="en-US" sz="3200" dirty="0">
                <a:solidFill>
                  <a:schemeClr val="bg1"/>
                </a:solidFill>
              </a:rPr>
              <a:t>Future Trends That Are Changing Everything …and Raising the Bar for Leaders  </a:t>
            </a:r>
            <a:endParaRPr lang="en-US" sz="3600"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4953000"/>
          </a:xfrm>
          <a:prstGeom prst="rect">
            <a:avLst/>
          </a:prstGeom>
        </p:spPr>
      </p:pic>
    </p:spTree>
    <p:extLst>
      <p:ext uri="{BB962C8B-B14F-4D97-AF65-F5344CB8AC3E}">
        <p14:creationId xmlns:p14="http://schemas.microsoft.com/office/powerpoint/2010/main" val="287844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52400"/>
            <a:ext cx="9144000" cy="6026613"/>
          </a:xfrm>
          <a:prstGeom prst="rect">
            <a:avLst/>
          </a:prstGeom>
        </p:spPr>
      </p:pic>
    </p:spTree>
    <p:extLst>
      <p:ext uri="{BB962C8B-B14F-4D97-AF65-F5344CB8AC3E}">
        <p14:creationId xmlns:p14="http://schemas.microsoft.com/office/powerpoint/2010/main" val="281241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3" name="Title 2"/>
          <p:cNvSpPr>
            <a:spLocks noGrp="1"/>
          </p:cNvSpPr>
          <p:nvPr>
            <p:ph type="title"/>
          </p:nvPr>
        </p:nvSpPr>
        <p:spPr/>
        <p:txBody>
          <a:bodyPr/>
          <a:lstStyle/>
          <a:p>
            <a:endParaRPr lang="en-US"/>
          </a:p>
        </p:txBody>
      </p:sp>
      <p:sp>
        <p:nvSpPr>
          <p:cNvPr id="2" name="TextBox 1"/>
          <p:cNvSpPr txBox="1"/>
          <p:nvPr/>
        </p:nvSpPr>
        <p:spPr>
          <a:xfrm>
            <a:off x="7315200" y="6460"/>
            <a:ext cx="1981200" cy="1815882"/>
          </a:xfrm>
          <a:prstGeom prst="rect">
            <a:avLst/>
          </a:prstGeom>
          <a:noFill/>
        </p:spPr>
        <p:txBody>
          <a:bodyPr wrap="square" rtlCol="0">
            <a:spAutoFit/>
          </a:bodyPr>
          <a:lstStyle/>
          <a:p>
            <a:r>
              <a:rPr lang="en-US" sz="2800" dirty="0">
                <a:solidFill>
                  <a:schemeClr val="bg1"/>
                </a:solidFill>
              </a:rPr>
              <a:t>Geopolitics</a:t>
            </a:r>
          </a:p>
          <a:p>
            <a:r>
              <a:rPr lang="en-US" sz="2800" dirty="0">
                <a:solidFill>
                  <a:schemeClr val="bg1"/>
                </a:solidFill>
              </a:rPr>
              <a:t>Get More Important Every Year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25" y="0"/>
            <a:ext cx="5055025" cy="32175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1" y="3352801"/>
            <a:ext cx="4933255" cy="289686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123757"/>
            <a:ext cx="4145280" cy="23330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816" y="2209292"/>
            <a:ext cx="4195082" cy="235814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6229" y="4567437"/>
            <a:ext cx="3713006" cy="1602803"/>
          </a:xfrm>
          <a:prstGeom prst="rect">
            <a:avLst/>
          </a:prstGeom>
        </p:spPr>
      </p:pic>
    </p:spTree>
    <p:extLst>
      <p:ext uri="{BB962C8B-B14F-4D97-AF65-F5344CB8AC3E}">
        <p14:creationId xmlns:p14="http://schemas.microsoft.com/office/powerpoint/2010/main" val="159106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6" name="Rectangle 5"/>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2700" y="0"/>
            <a:ext cx="9156700" cy="838200"/>
          </a:xfrm>
          <a:solidFill>
            <a:schemeClr val="tx1"/>
          </a:solidFill>
        </p:spPr>
        <p:txBody>
          <a:bodyPr/>
          <a:lstStyle/>
          <a:p>
            <a:r>
              <a:rPr lang="en-US" dirty="0">
                <a:solidFill>
                  <a:schemeClr val="bg1"/>
                </a:solidFill>
              </a:rPr>
              <a:t>Global Unemployment Rates- 5 Years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9953903"/>
              </p:ext>
            </p:extLst>
          </p:nvPr>
        </p:nvGraphicFramePr>
        <p:xfrm>
          <a:off x="-9525" y="914400"/>
          <a:ext cx="9144000"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5334000" y="6419211"/>
            <a:ext cx="3810000" cy="369332"/>
          </a:xfrm>
          <a:prstGeom prst="rect">
            <a:avLst/>
          </a:prstGeom>
          <a:noFill/>
        </p:spPr>
        <p:txBody>
          <a:bodyPr wrap="square" rtlCol="0">
            <a:spAutoFit/>
          </a:bodyPr>
          <a:lstStyle/>
          <a:p>
            <a:r>
              <a:rPr lang="en-US" dirty="0"/>
              <a:t>Source: The Economist August 6, 2016</a:t>
            </a:r>
          </a:p>
        </p:txBody>
      </p:sp>
    </p:spTree>
    <p:extLst>
      <p:ext uri="{BB962C8B-B14F-4D97-AF65-F5344CB8AC3E}">
        <p14:creationId xmlns:p14="http://schemas.microsoft.com/office/powerpoint/2010/main" val="101294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657600" y="6292842"/>
            <a:ext cx="5486400" cy="490730"/>
          </a:xfrm>
        </p:spPr>
        <p:txBody>
          <a:bodyPr>
            <a:normAutofit fontScale="47500" lnSpcReduction="20000"/>
          </a:bodyPr>
          <a:lstStyle/>
          <a:p>
            <a:r>
              <a:rPr lang="en-US" sz="2200" dirty="0"/>
              <a:t>Sources:  TIP Industries U.S. Bureau of Labor Statistics, Current Employment Statistics (total nonfarm employment, seasonally adjusted); NBER (recession dates); New York Times (format</a:t>
            </a:r>
            <a:r>
              <a:rPr lang="en-US" dirty="0"/>
              <a:t>)</a:t>
            </a:r>
          </a:p>
        </p:txBody>
      </p:sp>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8915401" cy="6095999"/>
          </a:xfrm>
          <a:prstGeom prst="rect">
            <a:avLst/>
          </a:prstGeom>
        </p:spPr>
      </p:pic>
    </p:spTree>
    <p:extLst>
      <p:ext uri="{BB962C8B-B14F-4D97-AF65-F5344CB8AC3E}">
        <p14:creationId xmlns:p14="http://schemas.microsoft.com/office/powerpoint/2010/main" val="5511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9525" y="-76200"/>
            <a:ext cx="9153525" cy="1295400"/>
          </a:xfrm>
          <a:solidFill>
            <a:schemeClr val="tx1"/>
          </a:solidFill>
        </p:spPr>
        <p:txBody>
          <a:bodyPr>
            <a:normAutofit fontScale="90000"/>
          </a:bodyPr>
          <a:lstStyle/>
          <a:p>
            <a:pPr eaLnBrk="1" hangingPunct="1"/>
            <a:r>
              <a:rPr lang="en-US" sz="4800" dirty="0">
                <a:solidFill>
                  <a:schemeClr val="bg1"/>
                </a:solidFill>
                <a:latin typeface="Calibri" panose="020F0502020204030204" pitchFamily="34" charset="0"/>
              </a:rPr>
              <a:t>#2- Accelerating Economic and Population Urbanization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9" name="Rectangle 8"/>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19200"/>
            <a:ext cx="9123588" cy="4997442"/>
          </a:xfrm>
          <a:prstGeom prst="rect">
            <a:avLst/>
          </a:prstGeom>
        </p:spPr>
      </p:pic>
    </p:spTree>
    <p:extLst>
      <p:ext uri="{BB962C8B-B14F-4D97-AF65-F5344CB8AC3E}">
        <p14:creationId xmlns:p14="http://schemas.microsoft.com/office/powerpoint/2010/main" val="278963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dirty="0"/>
          </a:p>
        </p:txBody>
      </p:sp>
      <p:sp>
        <p:nvSpPr>
          <p:cNvPr id="5" name="Rectangle 4"/>
          <p:cNvSpPr/>
          <p:nvPr/>
        </p:nvSpPr>
        <p:spPr>
          <a:xfrm>
            <a:off x="0" y="6197596"/>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83" y="0"/>
            <a:ext cx="9151757" cy="6216642"/>
          </a:xfrm>
        </p:spPr>
      </p:pic>
    </p:spTree>
    <p:extLst>
      <p:ext uri="{BB962C8B-B14F-4D97-AF65-F5344CB8AC3E}">
        <p14:creationId xmlns:p14="http://schemas.microsoft.com/office/powerpoint/2010/main" val="27166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2481" name="Rectangle 2"/>
          <p:cNvSpPr>
            <a:spLocks noGrp="1" noChangeArrowheads="1"/>
          </p:cNvSpPr>
          <p:nvPr>
            <p:ph type="title" idx="4294967295"/>
          </p:nvPr>
        </p:nvSpPr>
        <p:spPr/>
        <p:txBody>
          <a:bodyPr/>
          <a:lstStyle/>
          <a:p>
            <a:endParaRPr lang="en-US"/>
          </a:p>
        </p:txBody>
      </p:sp>
      <p:sp>
        <p:nvSpPr>
          <p:cNvPr id="3732482" name="Rectangle 3"/>
          <p:cNvSpPr>
            <a:spLocks noGrp="1" noChangeArrowheads="1"/>
          </p:cNvSpPr>
          <p:nvPr>
            <p:ph type="body" sz="half" idx="4294967295"/>
          </p:nvPr>
        </p:nvSpPr>
        <p:spPr>
          <a:xfrm>
            <a:off x="533400" y="1828800"/>
            <a:ext cx="4000500" cy="4038600"/>
          </a:xfrm>
        </p:spPr>
        <p:txBody>
          <a:bodyPr/>
          <a:lstStyle/>
          <a:p>
            <a:endParaRPr lang="en-US" sz="2700"/>
          </a:p>
        </p:txBody>
      </p:sp>
      <p:sp>
        <p:nvSpPr>
          <p:cNvPr id="3732483" name="Rectangle 4"/>
          <p:cNvSpPr>
            <a:spLocks noGrp="1" noChangeArrowheads="1"/>
          </p:cNvSpPr>
          <p:nvPr>
            <p:ph type="body" sz="half" idx="4294967295"/>
          </p:nvPr>
        </p:nvSpPr>
        <p:spPr>
          <a:xfrm>
            <a:off x="3810000" y="304800"/>
            <a:ext cx="5189538" cy="5791200"/>
          </a:xfrm>
          <a:noFill/>
        </p:spPr>
        <p:txBody>
          <a:bodyPr>
            <a:normAutofit fontScale="92500"/>
          </a:bodyPr>
          <a:lstStyle/>
          <a:p>
            <a:pPr>
              <a:buFont typeface="Wingdings" pitchFamily="2" charset="2"/>
              <a:buNone/>
            </a:pPr>
            <a:r>
              <a:rPr lang="en-US" sz="5400" b="1" dirty="0">
                <a:solidFill>
                  <a:schemeClr val="tx2">
                    <a:lumMod val="50000"/>
                  </a:schemeClr>
                </a:solidFill>
              </a:rPr>
              <a:t>“</a:t>
            </a:r>
            <a:r>
              <a:rPr lang="en-US" sz="5400" b="1" dirty="0">
                <a:solidFill>
                  <a:schemeClr val="tx2">
                    <a:lumMod val="50000"/>
                  </a:schemeClr>
                </a:solidFill>
                <a:latin typeface="Bradley Hand ITC" pitchFamily="66" charset="0"/>
              </a:rPr>
              <a:t>What we begin to notice in 1983 was an alarming economic decline in the non-metropolitan South.</a:t>
            </a:r>
            <a:r>
              <a:rPr lang="en-US" sz="5400" b="1" dirty="0">
                <a:solidFill>
                  <a:schemeClr val="tx2">
                    <a:lumMod val="50000"/>
                  </a:schemeClr>
                </a:solidFill>
              </a:rPr>
              <a:t>”</a:t>
            </a:r>
            <a:endParaRPr lang="en-US" sz="5400" b="1" dirty="0">
              <a:solidFill>
                <a:schemeClr val="tx2">
                  <a:lumMod val="50000"/>
                </a:schemeClr>
              </a:solidFill>
              <a:latin typeface="Bradley Hand ITC" pitchFamily="66" charset="0"/>
            </a:endParaRPr>
          </a:p>
          <a:p>
            <a:pPr>
              <a:buFont typeface="Wingdings" pitchFamily="2" charset="2"/>
              <a:buNone/>
            </a:pPr>
            <a:endParaRPr lang="en-US" sz="3200" b="1" dirty="0">
              <a:solidFill>
                <a:srgbClr val="FFFF00"/>
              </a:solidFill>
              <a:latin typeface="Bradley Hand ITC" pitchFamily="66" charset="0"/>
            </a:endParaRPr>
          </a:p>
          <a:p>
            <a:pPr>
              <a:buFont typeface="Wingdings" pitchFamily="2" charset="2"/>
              <a:buNone/>
            </a:pPr>
            <a:endParaRPr lang="en-US" sz="3200" b="1" dirty="0">
              <a:solidFill>
                <a:srgbClr val="FFFF00"/>
              </a:solidFill>
              <a:latin typeface="Bradley Hand ITC" pitchFamily="66" charset="0"/>
            </a:endParaRPr>
          </a:p>
        </p:txBody>
      </p:sp>
      <p:pic>
        <p:nvPicPr>
          <p:cNvPr id="3732484" name="Picture 5" descr="AfterFactories"/>
          <p:cNvPicPr>
            <a:picLocks noChangeAspect="1" noChangeArrowheads="1"/>
          </p:cNvPicPr>
          <p:nvPr/>
        </p:nvPicPr>
        <p:blipFill>
          <a:blip r:embed="rId3"/>
          <a:srcRect/>
          <a:stretch>
            <a:fillRect/>
          </a:stretch>
        </p:blipFill>
        <p:spPr bwMode="auto">
          <a:xfrm>
            <a:off x="143933" y="990600"/>
            <a:ext cx="3666067" cy="4876800"/>
          </a:xfrm>
          <a:prstGeom prst="rect">
            <a:avLst/>
          </a:prstGeom>
          <a:noFill/>
          <a:ln w="76200">
            <a:solidFill>
              <a:schemeClr val="accent1">
                <a:lumMod val="50000"/>
              </a:schemeClr>
            </a:solidFill>
            <a:miter lim="800000"/>
            <a:headEnd/>
            <a:tailEnd/>
          </a:ln>
        </p:spPr>
      </p:pic>
      <p:sp>
        <p:nvSpPr>
          <p:cNvPr id="3732485" name="Text Box 6"/>
          <p:cNvSpPr txBox="1">
            <a:spLocks noChangeArrowheads="1"/>
          </p:cNvSpPr>
          <p:nvPr/>
        </p:nvSpPr>
        <p:spPr bwMode="auto">
          <a:xfrm>
            <a:off x="1219200" y="5257800"/>
            <a:ext cx="2209800" cy="336550"/>
          </a:xfrm>
          <a:prstGeom prst="rect">
            <a:avLst/>
          </a:prstGeom>
          <a:noFill/>
          <a:ln w="9525">
            <a:noFill/>
            <a:miter lim="800000"/>
            <a:headEnd/>
            <a:tailEnd/>
          </a:ln>
        </p:spPr>
        <p:txBody>
          <a:bodyPr>
            <a:spAutoFit/>
          </a:bodyPr>
          <a:lstStyle/>
          <a:p>
            <a:pPr algn="ctr">
              <a:spcBef>
                <a:spcPct val="50000"/>
              </a:spcBef>
            </a:pPr>
            <a:r>
              <a:rPr lang="en-US" sz="1600" b="1">
                <a:solidFill>
                  <a:schemeClr val="bg1"/>
                </a:solidFill>
                <a:latin typeface="Calibri" pitchFamily="34" charset="0"/>
              </a:rPr>
              <a:t>1983</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67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19600" y="6468970"/>
            <a:ext cx="4727575" cy="276999"/>
          </a:xfrm>
          <a:prstGeom prst="rect">
            <a:avLst/>
          </a:prstGeom>
          <a:noFill/>
        </p:spPr>
        <p:txBody>
          <a:bodyPr wrap="square" rtlCol="0">
            <a:spAutoFit/>
          </a:bodyPr>
          <a:lstStyle/>
          <a:p>
            <a:r>
              <a:rPr lang="en-US" sz="1200" cap="all" dirty="0">
                <a:hlinkClick r:id="rId4"/>
              </a:rPr>
              <a:t>Source: Business Insider 2013 WALTER HICKEY</a:t>
            </a:r>
            <a:r>
              <a:rPr lang="en-US" sz="1200" cap="all" dirty="0"/>
              <a:t> AND </a:t>
            </a:r>
            <a:r>
              <a:rPr lang="en-US" sz="1200" cap="all" dirty="0">
                <a:hlinkClick r:id="rId5"/>
              </a:rPr>
              <a:t>JOE WEISENTHA</a:t>
            </a:r>
            <a:r>
              <a:rPr lang="en-US" sz="1200" cap="all" dirty="0"/>
              <a:t>L</a:t>
            </a:r>
          </a:p>
        </p:txBody>
      </p:sp>
      <p:sp>
        <p:nvSpPr>
          <p:cNvPr id="3" name="Subtitle 2"/>
          <p:cNvSpPr>
            <a:spLocks noGrp="1"/>
          </p:cNvSpPr>
          <p:nvPr>
            <p:ph type="subTitle" idx="1"/>
          </p:nvPr>
        </p:nvSpPr>
        <p:spPr/>
        <p:txBody>
          <a:bodyPr/>
          <a:lstStyle/>
          <a:p>
            <a:endParaRPr lang="en-US"/>
          </a:p>
        </p:txBody>
      </p:sp>
      <p:pic>
        <p:nvPicPr>
          <p:cNvPr id="1026" name="Picture 2" descr="C:\Users\Ted\Documents\County Pop Increase 2000 to 2014 bl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85" y="14654"/>
            <a:ext cx="7186210" cy="621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7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8915400" cy="6858000"/>
          </a:xfrm>
          <a:prstGeom prst="rect">
            <a:avLst/>
          </a:prstGeom>
        </p:spPr>
      </p:pic>
    </p:spTree>
    <p:extLst>
      <p:ext uri="{BB962C8B-B14F-4D97-AF65-F5344CB8AC3E}">
        <p14:creationId xmlns:p14="http://schemas.microsoft.com/office/powerpoint/2010/main" val="251432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9525" y="-38100"/>
            <a:ext cx="9296399" cy="800100"/>
          </a:xfrm>
          <a:solidFill>
            <a:schemeClr val="tx1"/>
          </a:solidFill>
        </p:spPr>
        <p:txBody>
          <a:bodyPr>
            <a:normAutofit/>
          </a:bodyPr>
          <a:lstStyle/>
          <a:p>
            <a:r>
              <a:rPr lang="en-US" dirty="0">
                <a:solidFill>
                  <a:schemeClr val="bg1"/>
                </a:solidFill>
              </a:rPr>
              <a:t>Half of the US Population Lives in these 146 Counties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3" y="762000"/>
            <a:ext cx="8382001" cy="5454642"/>
          </a:xfrm>
          <a:prstGeom prst="rect">
            <a:avLst/>
          </a:prstGeom>
        </p:spPr>
      </p:pic>
      <p:sp>
        <p:nvSpPr>
          <p:cNvPr id="7" name="TextBox 6"/>
          <p:cNvSpPr txBox="1"/>
          <p:nvPr/>
        </p:nvSpPr>
        <p:spPr>
          <a:xfrm>
            <a:off x="4419600" y="6468970"/>
            <a:ext cx="4727575" cy="276999"/>
          </a:xfrm>
          <a:prstGeom prst="rect">
            <a:avLst/>
          </a:prstGeom>
          <a:noFill/>
        </p:spPr>
        <p:txBody>
          <a:bodyPr wrap="square" rtlCol="0">
            <a:spAutoFit/>
          </a:bodyPr>
          <a:lstStyle/>
          <a:p>
            <a:r>
              <a:rPr lang="en-US" sz="1200" cap="all" dirty="0">
                <a:hlinkClick r:id="rId5"/>
              </a:rPr>
              <a:t>Source: Business Insider 2013 WALTER HICKEY</a:t>
            </a:r>
            <a:r>
              <a:rPr lang="en-US" sz="1200" cap="all" dirty="0"/>
              <a:t> AND </a:t>
            </a:r>
            <a:r>
              <a:rPr lang="en-US" sz="1200" cap="all" dirty="0">
                <a:hlinkClick r:id="rId6"/>
              </a:rPr>
              <a:t>JOE WEISENTHA</a:t>
            </a:r>
            <a:r>
              <a:rPr lang="en-US" sz="1200" cap="all" dirty="0"/>
              <a:t>L</a:t>
            </a:r>
          </a:p>
        </p:txBody>
      </p:sp>
    </p:spTree>
    <p:extLst>
      <p:ext uri="{BB962C8B-B14F-4D97-AF65-F5344CB8AC3E}">
        <p14:creationId xmlns:p14="http://schemas.microsoft.com/office/powerpoint/2010/main" val="15425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3058" name="Rectangle 2"/>
          <p:cNvSpPr>
            <a:spLocks noGrp="1" noChangeArrowheads="1"/>
          </p:cNvSpPr>
          <p:nvPr>
            <p:ph type="body" idx="1"/>
          </p:nvPr>
        </p:nvSpPr>
        <p:spPr>
          <a:xfrm>
            <a:off x="3581400" y="228600"/>
            <a:ext cx="5334000" cy="4419600"/>
          </a:xfrm>
          <a:noFill/>
          <a:extLst>
            <a:ext uri="{909E8E84-426E-40DD-AFC4-6F175D3DCCD1}">
              <a14:hiddenFill xmlns:a14="http://schemas.microsoft.com/office/drawing/2010/main">
                <a:solidFill>
                  <a:schemeClr val="tx1"/>
                </a:solidFill>
              </a14:hiddenFill>
            </a:ext>
          </a:extLst>
        </p:spPr>
        <p:txBody>
          <a:bodyPr>
            <a:normAutofit lnSpcReduction="10000"/>
          </a:bodyPr>
          <a:lstStyle/>
          <a:p>
            <a:pPr>
              <a:buFont typeface="Wingdings" pitchFamily="2" charset="2"/>
              <a:buNone/>
            </a:pPr>
            <a:r>
              <a:rPr lang="en-US" sz="4800" b="1" dirty="0">
                <a:solidFill>
                  <a:schemeClr val="tx2">
                    <a:lumMod val="50000"/>
                  </a:schemeClr>
                </a:solidFill>
                <a:latin typeface="Bradley Hand ITC" pitchFamily="66" charset="0"/>
              </a:rPr>
              <a:t>“Too often we enjoy the comfort of opinion without the discomfort of thought.”</a:t>
            </a:r>
          </a:p>
          <a:p>
            <a:pPr>
              <a:buFont typeface="Wingdings" pitchFamily="2" charset="2"/>
              <a:buNone/>
            </a:pPr>
            <a:r>
              <a:rPr lang="en-US" sz="4100" b="1" dirty="0"/>
              <a:t>		     </a:t>
            </a:r>
            <a:r>
              <a:rPr lang="en-US" sz="4100" b="1" dirty="0">
                <a:solidFill>
                  <a:schemeClr val="tx2">
                    <a:lumMod val="50000"/>
                  </a:schemeClr>
                </a:solidFill>
              </a:rPr>
              <a:t>John F. Kennedy</a:t>
            </a:r>
          </a:p>
        </p:txBody>
      </p:sp>
      <p:pic>
        <p:nvPicPr>
          <p:cNvPr id="3373061" name="Picture 5" descr="Paper s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 y="-85741"/>
            <a:ext cx="3819525" cy="63150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Tree>
    <p:extLst>
      <p:ext uri="{BB962C8B-B14F-4D97-AF65-F5344CB8AC3E}">
        <p14:creationId xmlns:p14="http://schemas.microsoft.com/office/powerpoint/2010/main" val="38975980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838200"/>
          </a:xfrm>
          <a:solidFill>
            <a:schemeClr val="tx1"/>
          </a:solidFill>
        </p:spPr>
        <p:txBody>
          <a:bodyPr/>
          <a:lstStyle/>
          <a:p>
            <a:r>
              <a:rPr lang="en-US" dirty="0">
                <a:solidFill>
                  <a:schemeClr val="bg1"/>
                </a:solidFill>
              </a:rPr>
              <a:t>The Great Divergence</a:t>
            </a:r>
          </a:p>
        </p:txBody>
      </p:sp>
      <p:graphicFrame>
        <p:nvGraphicFramePr>
          <p:cNvPr id="10" name="Content Placeholder 9"/>
          <p:cNvGraphicFramePr>
            <a:graphicFrameLocks noGrp="1"/>
          </p:cNvGraphicFramePr>
          <p:nvPr>
            <p:ph sz="half" idx="1"/>
            <p:extLst/>
          </p:nvPr>
        </p:nvGraphicFramePr>
        <p:xfrm>
          <a:off x="-9525" y="762000"/>
          <a:ext cx="5029197" cy="5454642"/>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4"/>
          <p:cNvSpPr>
            <a:spLocks noGrp="1"/>
          </p:cNvSpPr>
          <p:nvPr>
            <p:ph sz="half" idx="2"/>
          </p:nvPr>
        </p:nvSpPr>
        <p:spPr>
          <a:xfrm>
            <a:off x="5029200" y="838200"/>
            <a:ext cx="4124326" cy="5378442"/>
          </a:xfrm>
          <a:solidFill>
            <a:schemeClr val="tx1"/>
          </a:solidFill>
        </p:spPr>
        <p:txBody>
          <a:bodyPr>
            <a:normAutofit lnSpcReduction="10000"/>
          </a:bodyPr>
          <a:lstStyle/>
          <a:p>
            <a:pPr marL="0" indent="0" algn="ctr">
              <a:buNone/>
            </a:pPr>
            <a:r>
              <a:rPr lang="en-US" dirty="0">
                <a:solidFill>
                  <a:schemeClr val="bg1"/>
                </a:solidFill>
              </a:rPr>
              <a:t>In 2013 Tyler Cowen, an economist at George Mason University, predicted in his book “Average is Over” that the fortunes of both people and places would become more polarized. Ambitious and talented workers, he argued, would want to work in a relatively small number of cities and regions. </a:t>
            </a:r>
          </a:p>
        </p:txBody>
      </p:sp>
      <p:sp>
        <p:nvSpPr>
          <p:cNvPr id="11" name="TextBox 10"/>
          <p:cNvSpPr txBox="1"/>
          <p:nvPr/>
        </p:nvSpPr>
        <p:spPr>
          <a:xfrm>
            <a:off x="5334000" y="6374841"/>
            <a:ext cx="3810000" cy="369332"/>
          </a:xfrm>
          <a:prstGeom prst="rect">
            <a:avLst/>
          </a:prstGeom>
          <a:noFill/>
        </p:spPr>
        <p:txBody>
          <a:bodyPr wrap="square" rtlCol="0">
            <a:spAutoFit/>
          </a:bodyPr>
          <a:lstStyle/>
          <a:p>
            <a:r>
              <a:rPr lang="en-US" dirty="0"/>
              <a:t>Source: The Economist March 2016</a:t>
            </a:r>
          </a:p>
        </p:txBody>
      </p:sp>
    </p:spTree>
    <p:extLst>
      <p:ext uri="{BB962C8B-B14F-4D97-AF65-F5344CB8AC3E}">
        <p14:creationId xmlns:p14="http://schemas.microsoft.com/office/powerpoint/2010/main" val="399156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4" name="Title 3"/>
          <p:cNvSpPr>
            <a:spLocks noGrp="1"/>
          </p:cNvSpPr>
          <p:nvPr>
            <p:ph type="title"/>
          </p:nvPr>
        </p:nvSpPr>
        <p:spPr/>
        <p:txBody>
          <a:bodyPr/>
          <a:lstStyle/>
          <a:p>
            <a:endParaRPr lang="en-US" dirty="0"/>
          </a:p>
        </p:txBody>
      </p:sp>
      <p:pic>
        <p:nvPicPr>
          <p:cNvPr id="8" name="Picture 2" descr="F:\CANON_SC\IMAGE\2007-12-31 001\SCN_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967766"/>
            <a:ext cx="4077154" cy="5181118"/>
          </a:xfrm>
          <a:prstGeom prst="rect">
            <a:avLst/>
          </a:prstGeom>
          <a:noFill/>
          <a:ln w="25400">
            <a:solidFill>
              <a:schemeClr val="tx2"/>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26" y="-32657"/>
            <a:ext cx="9153525" cy="1015663"/>
          </a:xfrm>
          <a:prstGeom prst="rect">
            <a:avLst/>
          </a:prstGeom>
          <a:solidFill>
            <a:schemeClr val="tx1"/>
          </a:solidFill>
        </p:spPr>
        <p:txBody>
          <a:bodyPr wrap="square" rtlCol="0">
            <a:spAutoFit/>
          </a:bodyPr>
          <a:lstStyle/>
          <a:p>
            <a:r>
              <a:rPr lang="en-US" sz="6000" dirty="0">
                <a:solidFill>
                  <a:schemeClr val="bg1"/>
                </a:solidFill>
              </a:rPr>
              <a:t>#3 Demographics &amp; Lifestyle</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246" y="983006"/>
            <a:ext cx="4800000" cy="2750794"/>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6" y="3671122"/>
            <a:ext cx="4928708" cy="2482842"/>
          </a:xfrm>
          <a:prstGeom prst="rect">
            <a:avLst/>
          </a:prstGeom>
        </p:spPr>
      </p:pic>
    </p:spTree>
    <p:extLst>
      <p:ext uri="{BB962C8B-B14F-4D97-AF65-F5344CB8AC3E}">
        <p14:creationId xmlns:p14="http://schemas.microsoft.com/office/powerpoint/2010/main" val="250024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93" y="195538"/>
            <a:ext cx="7094764" cy="6019800"/>
          </a:xfrm>
          <a:prstGeom prst="rect">
            <a:avLst/>
          </a:prstGeom>
        </p:spPr>
      </p:pic>
    </p:spTree>
    <p:extLst>
      <p:ext uri="{BB962C8B-B14F-4D97-AF65-F5344CB8AC3E}">
        <p14:creationId xmlns:p14="http://schemas.microsoft.com/office/powerpoint/2010/main" val="30691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10" name="Title 9"/>
          <p:cNvSpPr>
            <a:spLocks noGrp="1"/>
          </p:cNvSpPr>
          <p:nvPr>
            <p:ph type="title"/>
          </p:nvPr>
        </p:nvSpPr>
        <p:spPr/>
        <p:txBody>
          <a:bodyPr/>
          <a:lstStyle/>
          <a:p>
            <a:endParaRPr lang="en-US"/>
          </a:p>
        </p:txBody>
      </p:sp>
      <p:pic>
        <p:nvPicPr>
          <p:cNvPr id="1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4694" y="24203"/>
            <a:ext cx="5029200" cy="626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Ted\AppData\Local\Microsoft\Windows\Temporary Internet Files\Content.Outlook\ABCB7FZE\IMG_3515.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84506" y="18341"/>
            <a:ext cx="4149969" cy="358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p:nvPr>
            <p:extLst/>
          </p:nvPr>
        </p:nvGraphicFramePr>
        <p:xfrm>
          <a:off x="5019675" y="3599742"/>
          <a:ext cx="4114800" cy="26169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962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4" name="Rectangle 3"/>
          <p:cNvSpPr/>
          <p:nvPr/>
        </p:nvSpPr>
        <p:spPr>
          <a:xfrm>
            <a:off x="5797063" y="5292008"/>
            <a:ext cx="3364522" cy="923330"/>
          </a:xfrm>
          <a:prstGeom prst="rect">
            <a:avLst/>
          </a:prstGeom>
        </p:spPr>
        <p:txBody>
          <a:bodyPr wrap="square">
            <a:spAutoFit/>
          </a:bodyPr>
          <a:lstStyle/>
          <a:p>
            <a:r>
              <a:rPr lang="en-US" altLang="en-US" b="1" dirty="0">
                <a:solidFill>
                  <a:schemeClr val="bg1"/>
                </a:solidFill>
              </a:rPr>
              <a:t>Follow on twitter @</a:t>
            </a:r>
            <a:r>
              <a:rPr lang="en-US" altLang="en-US" b="1" dirty="0" err="1">
                <a:solidFill>
                  <a:schemeClr val="bg1"/>
                </a:solidFill>
              </a:rPr>
              <a:t>tedabernathy</a:t>
            </a:r>
            <a:r>
              <a:rPr lang="en-US" altLang="en-US" b="1" dirty="0">
                <a:solidFill>
                  <a:schemeClr val="bg1"/>
                </a:solidFill>
              </a:rPr>
              <a:t> 	or </a:t>
            </a:r>
          </a:p>
          <a:p>
            <a:r>
              <a:rPr lang="en-US" altLang="en-US" b="1" dirty="0">
                <a:solidFill>
                  <a:schemeClr val="bg1"/>
                </a:solidFill>
              </a:rPr>
              <a:t>LinkedIn Ted Abernathy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330471"/>
          </a:xfrm>
          <a:prstGeom prst="rect">
            <a:avLst/>
          </a:prstGeom>
        </p:spPr>
      </p:pic>
    </p:spTree>
    <p:extLst>
      <p:ext uri="{BB962C8B-B14F-4D97-AF65-F5344CB8AC3E}">
        <p14:creationId xmlns:p14="http://schemas.microsoft.com/office/powerpoint/2010/main" val="34777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11" y="0"/>
            <a:ext cx="9201511" cy="62166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225321"/>
            <a:ext cx="4591050" cy="31051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393651"/>
            <a:ext cx="2106133" cy="2785362"/>
          </a:xfrm>
          <a:prstGeom prst="rect">
            <a:avLst/>
          </a:prstGeom>
        </p:spPr>
      </p:pic>
      <p:sp>
        <p:nvSpPr>
          <p:cNvPr id="7" name="TextBox 6"/>
          <p:cNvSpPr txBox="1"/>
          <p:nvPr/>
        </p:nvSpPr>
        <p:spPr>
          <a:xfrm>
            <a:off x="-57512" y="-19050"/>
            <a:ext cx="9201511" cy="646331"/>
          </a:xfrm>
          <a:prstGeom prst="rect">
            <a:avLst/>
          </a:prstGeom>
          <a:solidFill>
            <a:schemeClr val="tx1"/>
          </a:solidFill>
        </p:spPr>
        <p:txBody>
          <a:bodyPr wrap="square" rtlCol="0">
            <a:spAutoFit/>
          </a:bodyPr>
          <a:lstStyle/>
          <a:p>
            <a:r>
              <a:rPr lang="en-US" sz="3600" dirty="0">
                <a:solidFill>
                  <a:schemeClr val="bg1"/>
                </a:solidFill>
              </a:rPr>
              <a:t># 4 The Changing World of Work- Industry 4.0</a:t>
            </a:r>
          </a:p>
        </p:txBody>
      </p:sp>
    </p:spTree>
    <p:extLst>
      <p:ext uri="{BB962C8B-B14F-4D97-AF65-F5344CB8AC3E}">
        <p14:creationId xmlns:p14="http://schemas.microsoft.com/office/powerpoint/2010/main" val="188277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3067050" y="1371600"/>
            <a:ext cx="2857500" cy="2377440"/>
          </a:xfrm>
          <a:prstGeom prst="triangle">
            <a:avLst>
              <a:gd name="adj" fmla="val 50000"/>
            </a:avLst>
          </a:prstGeom>
          <a:solidFill>
            <a:srgbClr val="0070C0"/>
          </a:solidFill>
          <a:ln w="63500">
            <a:solidFill>
              <a:srgbClr val="99CC00"/>
            </a:solidFill>
            <a:miter lim="800000"/>
            <a:headEnd/>
            <a:tailEnd/>
          </a:ln>
        </p:spPr>
        <p:txBody>
          <a:bodyPr wrap="none" anchor="ctr"/>
          <a:lstStyle/>
          <a:p>
            <a:pPr algn="ctr"/>
            <a:r>
              <a:rPr lang="en-US" sz="2800" b="1" dirty="0">
                <a:solidFill>
                  <a:schemeClr val="bg2">
                    <a:lumMod val="95000"/>
                    <a:lumOff val="5000"/>
                  </a:schemeClr>
                </a:solidFill>
              </a:rPr>
              <a:t>Creative </a:t>
            </a:r>
          </a:p>
          <a:p>
            <a:pPr algn="ctr"/>
            <a:r>
              <a:rPr lang="en-US" sz="2800" b="1" dirty="0">
                <a:solidFill>
                  <a:schemeClr val="bg2">
                    <a:lumMod val="95000"/>
                    <a:lumOff val="5000"/>
                  </a:schemeClr>
                </a:solidFill>
              </a:rPr>
              <a:t>Work</a:t>
            </a:r>
          </a:p>
        </p:txBody>
      </p:sp>
      <p:sp>
        <p:nvSpPr>
          <p:cNvPr id="59395" name="AutoShape 3"/>
          <p:cNvSpPr>
            <a:spLocks noChangeArrowheads="1"/>
          </p:cNvSpPr>
          <p:nvPr/>
        </p:nvSpPr>
        <p:spPr bwMode="auto">
          <a:xfrm>
            <a:off x="1638300" y="3733800"/>
            <a:ext cx="2857500" cy="1981200"/>
          </a:xfrm>
          <a:prstGeom prst="triangle">
            <a:avLst>
              <a:gd name="adj" fmla="val 50000"/>
            </a:avLst>
          </a:prstGeom>
          <a:solidFill>
            <a:srgbClr val="FF9900"/>
          </a:solidFill>
          <a:ln w="63500">
            <a:solidFill>
              <a:srgbClr val="99CC00"/>
            </a:solidFill>
            <a:miter lim="800000"/>
            <a:headEnd/>
            <a:tailEnd/>
          </a:ln>
        </p:spPr>
        <p:txBody>
          <a:bodyPr wrap="none" anchor="ctr"/>
          <a:lstStyle/>
          <a:p>
            <a:pPr algn="ctr"/>
            <a:r>
              <a:rPr lang="en-US" b="1" dirty="0">
                <a:solidFill>
                  <a:schemeClr val="tx2"/>
                </a:solidFill>
              </a:rPr>
              <a:t>Routine </a:t>
            </a:r>
          </a:p>
          <a:p>
            <a:pPr algn="ctr"/>
            <a:r>
              <a:rPr lang="en-US" b="1" dirty="0">
                <a:solidFill>
                  <a:schemeClr val="tx2"/>
                </a:solidFill>
              </a:rPr>
              <a:t>Work</a:t>
            </a:r>
          </a:p>
          <a:p>
            <a:pPr algn="ctr"/>
            <a:r>
              <a:rPr lang="en-US" b="1" dirty="0">
                <a:solidFill>
                  <a:schemeClr val="tx2"/>
                </a:solidFill>
              </a:rPr>
              <a:t>Outsourced</a:t>
            </a:r>
          </a:p>
        </p:txBody>
      </p:sp>
      <p:sp>
        <p:nvSpPr>
          <p:cNvPr id="59396" name="AutoShape 4"/>
          <p:cNvSpPr>
            <a:spLocks noChangeArrowheads="1"/>
          </p:cNvSpPr>
          <p:nvPr/>
        </p:nvSpPr>
        <p:spPr bwMode="auto">
          <a:xfrm>
            <a:off x="4495800" y="3760763"/>
            <a:ext cx="2857500" cy="1981200"/>
          </a:xfrm>
          <a:prstGeom prst="triangle">
            <a:avLst>
              <a:gd name="adj" fmla="val 50000"/>
            </a:avLst>
          </a:prstGeom>
          <a:solidFill>
            <a:srgbClr val="FF9900"/>
          </a:solidFill>
          <a:ln w="63500">
            <a:solidFill>
              <a:schemeClr val="hlink"/>
            </a:solidFill>
            <a:miter lim="800000"/>
            <a:headEnd/>
            <a:tailEnd/>
          </a:ln>
        </p:spPr>
        <p:txBody>
          <a:bodyPr wrap="none" anchor="ctr"/>
          <a:lstStyle/>
          <a:p>
            <a:pPr algn="ctr"/>
            <a:r>
              <a:rPr lang="en-US" b="1" dirty="0">
                <a:solidFill>
                  <a:schemeClr val="bg1"/>
                </a:solidFill>
              </a:rPr>
              <a:t>Routine</a:t>
            </a:r>
          </a:p>
          <a:p>
            <a:pPr algn="ctr"/>
            <a:r>
              <a:rPr lang="en-US" b="1" dirty="0">
                <a:solidFill>
                  <a:schemeClr val="bg1"/>
                </a:solidFill>
              </a:rPr>
              <a:t>Work</a:t>
            </a:r>
          </a:p>
          <a:p>
            <a:pPr algn="ctr"/>
            <a:r>
              <a:rPr lang="en-US" b="1" dirty="0">
                <a:solidFill>
                  <a:schemeClr val="bg1"/>
                </a:solidFill>
              </a:rPr>
              <a:t>Machines</a:t>
            </a:r>
          </a:p>
        </p:txBody>
      </p:sp>
      <p:sp>
        <p:nvSpPr>
          <p:cNvPr id="59397" name="AutoShape 5"/>
          <p:cNvSpPr>
            <a:spLocks noChangeArrowheads="1"/>
          </p:cNvSpPr>
          <p:nvPr/>
        </p:nvSpPr>
        <p:spPr bwMode="auto">
          <a:xfrm flipV="1">
            <a:off x="3067050" y="3733800"/>
            <a:ext cx="2857500" cy="1981200"/>
          </a:xfrm>
          <a:prstGeom prst="triangle">
            <a:avLst>
              <a:gd name="adj" fmla="val 50000"/>
            </a:avLst>
          </a:prstGeom>
          <a:solidFill>
            <a:srgbClr val="99CC00"/>
          </a:solidFill>
          <a:ln w="25400">
            <a:solidFill>
              <a:schemeClr val="bg1"/>
            </a:solidFill>
            <a:miter lim="800000"/>
            <a:headEnd/>
            <a:tailEnd/>
          </a:ln>
        </p:spPr>
        <p:txBody>
          <a:bodyPr rot="10800000" wrap="none" anchor="ctr"/>
          <a:lstStyle/>
          <a:p>
            <a:pPr algn="ctr"/>
            <a:endParaRPr lang="en-US"/>
          </a:p>
        </p:txBody>
      </p:sp>
      <p:sp>
        <p:nvSpPr>
          <p:cNvPr id="59398" name="Text Box 6"/>
          <p:cNvSpPr txBox="1">
            <a:spLocks noChangeArrowheads="1"/>
          </p:cNvSpPr>
          <p:nvPr/>
        </p:nvSpPr>
        <p:spPr bwMode="auto">
          <a:xfrm>
            <a:off x="3657600" y="3893403"/>
            <a:ext cx="175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sz="2800" b="1" dirty="0">
                <a:solidFill>
                  <a:schemeClr val="bg1"/>
                </a:solidFill>
              </a:rPr>
              <a:t>Routine Work</a:t>
            </a:r>
          </a:p>
        </p:txBody>
      </p:sp>
      <p:sp>
        <p:nvSpPr>
          <p:cNvPr id="59399" name="Text Box 7"/>
          <p:cNvSpPr txBox="1">
            <a:spLocks noChangeArrowheads="1"/>
          </p:cNvSpPr>
          <p:nvPr/>
        </p:nvSpPr>
        <p:spPr bwMode="auto">
          <a:xfrm>
            <a:off x="4572000" y="6297897"/>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400" dirty="0"/>
              <a:t>Source: National Center on Education and the Economy, Tough Choices or Tough Times, 2007</a:t>
            </a:r>
          </a:p>
        </p:txBody>
      </p:sp>
      <p:sp>
        <p:nvSpPr>
          <p:cNvPr id="59400" name="Rectangle 8"/>
          <p:cNvSpPr>
            <a:spLocks noGrp="1" noChangeArrowheads="1"/>
          </p:cNvSpPr>
          <p:nvPr>
            <p:ph type="title"/>
          </p:nvPr>
        </p:nvSpPr>
        <p:spPr>
          <a:xfrm>
            <a:off x="0" y="0"/>
            <a:ext cx="9144000" cy="990600"/>
          </a:xfrm>
          <a:solidFill>
            <a:schemeClr val="tx1"/>
          </a:solidFill>
        </p:spPr>
        <p:txBody>
          <a:bodyPr>
            <a:noAutofit/>
          </a:bodyPr>
          <a:lstStyle/>
          <a:p>
            <a:pPr eaLnBrk="1" hangingPunct="1"/>
            <a:r>
              <a:rPr lang="en-US" sz="6600" dirty="0">
                <a:solidFill>
                  <a:schemeClr val="bg1"/>
                </a:solidFill>
                <a:latin typeface="+mn-lt"/>
              </a:rPr>
              <a:t>Work Shifts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11" name="Rectangle 10"/>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3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noGrp="1"/>
          </p:cNvGraphicFramePr>
          <p:nvPr>
            <p:extLst/>
          </p:nvPr>
        </p:nvGraphicFramePr>
        <p:xfrm>
          <a:off x="1" y="838200"/>
          <a:ext cx="911352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solidFill>
            <a:schemeClr val="tx1"/>
          </a:solidFill>
        </p:spPr>
        <p:txBody>
          <a:bodyPr/>
          <a:lstStyle/>
          <a:p>
            <a:r>
              <a:rPr lang="en-US" dirty="0">
                <a:solidFill>
                  <a:schemeClr val="bg1"/>
                </a:solidFill>
                <a:latin typeface="+mn-lt"/>
              </a:rPr>
              <a:t>INDUSTRY SHARE OF EMPLOYMENT</a:t>
            </a:r>
          </a:p>
        </p:txBody>
      </p:sp>
      <p:sp>
        <p:nvSpPr>
          <p:cNvPr id="10" name="Text Placeholder 9"/>
          <p:cNvSpPr>
            <a:spLocks noGrp="1"/>
          </p:cNvSpPr>
          <p:nvPr>
            <p:ph type="body" sz="quarter" idx="10"/>
          </p:nvPr>
        </p:nvSpPr>
        <p:spPr>
          <a:xfrm>
            <a:off x="4191000" y="6400800"/>
            <a:ext cx="4724400" cy="304800"/>
          </a:xfrm>
        </p:spPr>
        <p:txBody>
          <a:bodyPr>
            <a:noAutofit/>
          </a:bodyPr>
          <a:lstStyle/>
          <a:p>
            <a:r>
              <a:rPr lang="en-US" sz="1600" dirty="0"/>
              <a:t>Source:  TIP Strategies, U.S. Bureau of Labor Statistics</a:t>
            </a:r>
          </a:p>
        </p:txBody>
      </p:sp>
      <p:sp>
        <p:nvSpPr>
          <p:cNvPr id="5" name="Rectangle 4"/>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Tree>
    <p:extLst>
      <p:ext uri="{BB962C8B-B14F-4D97-AF65-F5344CB8AC3E}">
        <p14:creationId xmlns:p14="http://schemas.microsoft.com/office/powerpoint/2010/main" val="706870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 y="0"/>
            <a:ext cx="9334500" cy="1066800"/>
          </a:xfrm>
          <a:solidFill>
            <a:schemeClr val="tx1"/>
          </a:solidFill>
        </p:spPr>
        <p:txBody>
          <a:bodyPr>
            <a:normAutofit fontScale="90000"/>
          </a:bodyPr>
          <a:lstStyle/>
          <a:p>
            <a:r>
              <a:rPr lang="en-US" dirty="0">
                <a:solidFill>
                  <a:schemeClr val="bg1"/>
                </a:solidFill>
              </a:rPr>
              <a:t>Southern States 1-Year </a:t>
            </a:r>
            <a:br>
              <a:rPr lang="en-US" sz="4000" dirty="0">
                <a:solidFill>
                  <a:schemeClr val="bg1"/>
                </a:solidFill>
              </a:rPr>
            </a:br>
            <a:r>
              <a:rPr lang="en-US" sz="3600" dirty="0">
                <a:solidFill>
                  <a:schemeClr val="bg1"/>
                </a:solidFill>
              </a:rPr>
              <a:t>Total</a:t>
            </a:r>
            <a:r>
              <a:rPr lang="en-US" sz="4000" dirty="0">
                <a:solidFill>
                  <a:schemeClr val="bg1"/>
                </a:solidFill>
              </a:rPr>
              <a:t> </a:t>
            </a:r>
            <a:r>
              <a:rPr lang="en-US" sz="3600" dirty="0">
                <a:solidFill>
                  <a:schemeClr val="bg1"/>
                </a:solidFill>
              </a:rPr>
              <a:t>Employment June 2015 to June 2016 </a:t>
            </a:r>
          </a:p>
        </p:txBody>
      </p:sp>
      <p:graphicFrame>
        <p:nvGraphicFramePr>
          <p:cNvPr id="2" name="Content Placeholder 4"/>
          <p:cNvGraphicFramePr>
            <a:graphicFrameLocks noGrp="1"/>
          </p:cNvGraphicFramePr>
          <p:nvPr>
            <p:ph idx="1"/>
            <p:extLst>
              <p:ext uri="{D42A27DB-BD31-4B8C-83A1-F6EECF244321}">
                <p14:modId xmlns:p14="http://schemas.microsoft.com/office/powerpoint/2010/main" val="51968772"/>
              </p:ext>
            </p:extLst>
          </p:nvPr>
        </p:nvGraphicFramePr>
        <p:xfrm>
          <a:off x="1" y="1104428"/>
          <a:ext cx="9134474" cy="5112213"/>
        </p:xfrm>
        <a:graphic>
          <a:graphicData uri="http://schemas.openxmlformats.org/drawingml/2006/chart">
            <c:chart xmlns:c="http://schemas.openxmlformats.org/drawingml/2006/chart" xmlns:r="http://schemas.openxmlformats.org/officeDocument/2006/relationships" r:id="rId3"/>
          </a:graphicData>
        </a:graphic>
      </p:graphicFrame>
      <p:sp>
        <p:nvSpPr>
          <p:cNvPr id="22532" name="Text Box 4"/>
          <p:cNvSpPr txBox="1">
            <a:spLocks noChangeArrowheads="1"/>
          </p:cNvSpPr>
          <p:nvPr/>
        </p:nvSpPr>
        <p:spPr bwMode="auto">
          <a:xfrm>
            <a:off x="6324600" y="6400801"/>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400" dirty="0"/>
              <a:t>Source: U.S. BLS, July 2016</a:t>
            </a:r>
          </a:p>
        </p:txBody>
      </p:sp>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Tree>
    <p:extLst>
      <p:ext uri="{BB962C8B-B14F-4D97-AF65-F5344CB8AC3E}">
        <p14:creationId xmlns:p14="http://schemas.microsoft.com/office/powerpoint/2010/main" val="338058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716" y="19050"/>
            <a:ext cx="9152716" cy="6159963"/>
          </a:xfrm>
        </p:spPr>
      </p:pic>
      <p:sp>
        <p:nvSpPr>
          <p:cNvPr id="3" name="Rounded Rectangle 2"/>
          <p:cNvSpPr/>
          <p:nvPr/>
        </p:nvSpPr>
        <p:spPr>
          <a:xfrm>
            <a:off x="5410200" y="2971800"/>
            <a:ext cx="12192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4800" y="3886200"/>
            <a:ext cx="22860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781800" y="1981200"/>
            <a:ext cx="22860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865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25" y="0"/>
            <a:ext cx="5394325" cy="3276600"/>
          </a:xfrm>
          <a:solidFill>
            <a:schemeClr val="tx1"/>
          </a:solidFill>
        </p:spPr>
        <p:txBody>
          <a:bodyPr>
            <a:normAutofit fontScale="90000"/>
          </a:bodyPr>
          <a:lstStyle/>
          <a:p>
            <a:pPr eaLnBrk="1" hangingPunct="1">
              <a:defRPr/>
            </a:pPr>
            <a:r>
              <a:rPr lang="en-US" sz="7300" dirty="0">
                <a:solidFill>
                  <a:schemeClr val="bg1"/>
                </a:solidFill>
                <a:latin typeface="+mn-lt"/>
              </a:rPr>
              <a:t>I Have Nothing Profound the Say</a:t>
            </a:r>
            <a:br>
              <a:rPr lang="en-US" sz="4000" dirty="0">
                <a:latin typeface="+mn-lt"/>
              </a:rPr>
            </a:br>
            <a:endParaRPr lang="en-US" sz="4000" dirty="0">
              <a:latin typeface="+mn-lt"/>
            </a:endParaRPr>
          </a:p>
        </p:txBody>
      </p:sp>
      <p:sp>
        <p:nvSpPr>
          <p:cNvPr id="10" name="Subtitle 9"/>
          <p:cNvSpPr>
            <a:spLocks noGrp="1"/>
          </p:cNvSpPr>
          <p:nvPr>
            <p:ph type="subTitle" idx="1"/>
          </p:nvPr>
        </p:nvSpPr>
        <p:spPr>
          <a:xfrm>
            <a:off x="0" y="3276600"/>
            <a:ext cx="9144000" cy="2940042"/>
          </a:xfrm>
          <a:solidFill>
            <a:schemeClr val="tx1"/>
          </a:solidFill>
        </p:spPr>
        <p:txBody>
          <a:bodyPr>
            <a:noAutofit/>
          </a:bodyPr>
          <a:lstStyle/>
          <a:p>
            <a:pPr eaLnBrk="1" hangingPunct="1"/>
            <a:r>
              <a:rPr lang="en-US" sz="5400" dirty="0">
                <a:solidFill>
                  <a:schemeClr val="tx1"/>
                </a:solidFill>
              </a:rPr>
              <a:t>…</a:t>
            </a:r>
            <a:r>
              <a:rPr lang="en-US" sz="5400" dirty="0">
                <a:solidFill>
                  <a:schemeClr val="bg1"/>
                </a:solidFill>
              </a:rPr>
              <a:t>Except, many of the things we used to all know we knew, have changed</a:t>
            </a:r>
          </a:p>
        </p:txBody>
      </p:sp>
      <p:sp>
        <p:nvSpPr>
          <p:cNvPr id="7" name="Rectangle 6"/>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800" y="0"/>
            <a:ext cx="3759200" cy="3276600"/>
          </a:xfrm>
          <a:prstGeom prst="rect">
            <a:avLst/>
          </a:prstGeom>
        </p:spPr>
      </p:pic>
    </p:spTree>
    <p:extLst>
      <p:ext uri="{BB962C8B-B14F-4D97-AF65-F5344CB8AC3E}">
        <p14:creationId xmlns:p14="http://schemas.microsoft.com/office/powerpoint/2010/main" val="398666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525" y="-76200"/>
            <a:ext cx="9144000" cy="1239838"/>
          </a:xfrm>
          <a:solidFill>
            <a:schemeClr val="tx1"/>
          </a:solidFill>
        </p:spPr>
        <p:txBody>
          <a:bodyPr/>
          <a:lstStyle/>
          <a:p>
            <a:r>
              <a:rPr lang="en-US" dirty="0">
                <a:solidFill>
                  <a:schemeClr val="bg1"/>
                </a:solidFill>
              </a:rPr>
              <a:t>Top Emerging Technologies 2016</a:t>
            </a:r>
          </a:p>
        </p:txBody>
      </p:sp>
      <p:sp>
        <p:nvSpPr>
          <p:cNvPr id="3" name="Content Placeholder 2"/>
          <p:cNvSpPr>
            <a:spLocks noGrp="1"/>
          </p:cNvSpPr>
          <p:nvPr>
            <p:ph idx="1"/>
          </p:nvPr>
        </p:nvSpPr>
        <p:spPr>
          <a:xfrm>
            <a:off x="-1" y="1176338"/>
            <a:ext cx="9134475" cy="5040304"/>
          </a:xfrm>
        </p:spPr>
        <p:txBody>
          <a:bodyPr>
            <a:normAutofit fontScale="92500" lnSpcReduction="10000"/>
          </a:bodyPr>
          <a:lstStyle/>
          <a:p>
            <a:pPr marL="514350" indent="-514350">
              <a:buFont typeface="+mj-lt"/>
              <a:buAutoNum type="arabicParenR"/>
            </a:pPr>
            <a:r>
              <a:rPr lang="en-US" dirty="0" err="1"/>
              <a:t>Nanosensors</a:t>
            </a:r>
            <a:r>
              <a:rPr lang="en-US" dirty="0"/>
              <a:t> &amp; the Io </a:t>
            </a:r>
            <a:r>
              <a:rPr lang="en-US" dirty="0" err="1"/>
              <a:t>Nanothings</a:t>
            </a:r>
            <a:endParaRPr lang="en-US" dirty="0"/>
          </a:p>
          <a:p>
            <a:pPr marL="514350" indent="-514350">
              <a:buFont typeface="+mj-lt"/>
              <a:buAutoNum type="arabicParenR"/>
            </a:pPr>
            <a:r>
              <a:rPr lang="en-US" dirty="0"/>
              <a:t>Next Generation Batteries</a:t>
            </a:r>
          </a:p>
          <a:p>
            <a:pPr marL="514350" indent="-514350">
              <a:buFont typeface="+mj-lt"/>
              <a:buAutoNum type="arabicParenR"/>
            </a:pPr>
            <a:r>
              <a:rPr lang="en-US" dirty="0" err="1"/>
              <a:t>Blockchain</a:t>
            </a:r>
            <a:r>
              <a:rPr lang="en-US" dirty="0"/>
              <a:t> (Bitcoin)</a:t>
            </a:r>
          </a:p>
          <a:p>
            <a:pPr marL="514350" indent="-514350">
              <a:buFont typeface="+mj-lt"/>
              <a:buAutoNum type="arabicParenR"/>
            </a:pPr>
            <a:r>
              <a:rPr lang="en-US" dirty="0"/>
              <a:t>Two-Dimensional Materials</a:t>
            </a:r>
          </a:p>
          <a:p>
            <a:pPr marL="514350" indent="-514350">
              <a:buFont typeface="+mj-lt"/>
              <a:buAutoNum type="arabicParenR"/>
            </a:pPr>
            <a:r>
              <a:rPr lang="en-US" dirty="0"/>
              <a:t>Autonomous Vehicles</a:t>
            </a:r>
          </a:p>
          <a:p>
            <a:pPr marL="514350" indent="-514350">
              <a:buFont typeface="+mj-lt"/>
              <a:buAutoNum type="arabicParenR"/>
            </a:pPr>
            <a:r>
              <a:rPr lang="en-US" dirty="0"/>
              <a:t>Organs on Chips</a:t>
            </a:r>
          </a:p>
          <a:p>
            <a:pPr marL="514350" indent="-514350">
              <a:buFont typeface="+mj-lt"/>
              <a:buAutoNum type="arabicParenR"/>
            </a:pPr>
            <a:r>
              <a:rPr lang="en-US" dirty="0"/>
              <a:t>Perovskite Solar Cells</a:t>
            </a:r>
          </a:p>
          <a:p>
            <a:pPr marL="514350" indent="-514350">
              <a:buFont typeface="+mj-lt"/>
              <a:buAutoNum type="arabicParenR"/>
            </a:pPr>
            <a:r>
              <a:rPr lang="en-US" dirty="0"/>
              <a:t>Open AI Systems</a:t>
            </a:r>
          </a:p>
          <a:p>
            <a:pPr marL="514350" indent="-514350">
              <a:buFont typeface="+mj-lt"/>
              <a:buAutoNum type="arabicParenR"/>
            </a:pPr>
            <a:r>
              <a:rPr lang="en-US" dirty="0" err="1"/>
              <a:t>Optogenetics</a:t>
            </a:r>
            <a:endParaRPr lang="en-US" dirty="0"/>
          </a:p>
          <a:p>
            <a:pPr marL="514350" indent="-514350">
              <a:buFont typeface="+mj-lt"/>
              <a:buAutoNum type="arabicParenR"/>
            </a:pPr>
            <a:r>
              <a:rPr lang="en-US" dirty="0"/>
              <a:t>Systems Metabolic Engineering</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923" y="2612227"/>
            <a:ext cx="2857500" cy="2143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922" y="1176338"/>
            <a:ext cx="2971800" cy="16902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515575"/>
            <a:ext cx="2124074" cy="1688367"/>
          </a:xfrm>
          <a:prstGeom prst="rect">
            <a:avLst/>
          </a:prstGeom>
        </p:spPr>
      </p:pic>
      <p:sp>
        <p:nvSpPr>
          <p:cNvPr id="7" name="TextBox 6"/>
          <p:cNvSpPr txBox="1"/>
          <p:nvPr/>
        </p:nvSpPr>
        <p:spPr>
          <a:xfrm>
            <a:off x="6019800" y="6418818"/>
            <a:ext cx="3200400" cy="369332"/>
          </a:xfrm>
          <a:prstGeom prst="rect">
            <a:avLst/>
          </a:prstGeom>
          <a:noFill/>
        </p:spPr>
        <p:txBody>
          <a:bodyPr wrap="square" rtlCol="0">
            <a:spAutoFit/>
          </a:bodyPr>
          <a:lstStyle/>
          <a:p>
            <a:r>
              <a:rPr lang="en-US" dirty="0"/>
              <a:t>Source: World Economic Forum</a:t>
            </a:r>
          </a:p>
        </p:txBody>
      </p:sp>
    </p:spTree>
    <p:extLst>
      <p:ext uri="{BB962C8B-B14F-4D97-AF65-F5344CB8AC3E}">
        <p14:creationId xmlns:p14="http://schemas.microsoft.com/office/powerpoint/2010/main" val="40268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14" y="0"/>
            <a:ext cx="9144000" cy="5991388"/>
          </a:xfrm>
          <a:prstGeom prst="rect">
            <a:avLst/>
          </a:prstGeom>
        </p:spPr>
      </p:pic>
    </p:spTree>
    <p:extLst>
      <p:ext uri="{BB962C8B-B14F-4D97-AF65-F5344CB8AC3E}">
        <p14:creationId xmlns:p14="http://schemas.microsoft.com/office/powerpoint/2010/main" val="244703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a:stretch>
            <a:fillRect/>
          </a:stretch>
        </p:blipFill>
        <p:spPr>
          <a:xfrm>
            <a:off x="914400" y="61980"/>
            <a:ext cx="7172326" cy="6154662"/>
          </a:xfrm>
          <a:prstGeom prst="rect">
            <a:avLst/>
          </a:prstGeom>
        </p:spPr>
      </p:pic>
      <p:sp>
        <p:nvSpPr>
          <p:cNvPr id="4" name="TextBox 3"/>
          <p:cNvSpPr txBox="1"/>
          <p:nvPr/>
        </p:nvSpPr>
        <p:spPr>
          <a:xfrm>
            <a:off x="6477000" y="3594077"/>
            <a:ext cx="1371600" cy="246221"/>
          </a:xfrm>
          <a:prstGeom prst="rect">
            <a:avLst/>
          </a:prstGeom>
          <a:noFill/>
        </p:spPr>
        <p:txBody>
          <a:bodyPr wrap="square" rtlCol="0">
            <a:spAutoFit/>
          </a:bodyPr>
          <a:lstStyle/>
          <a:p>
            <a:r>
              <a:rPr lang="en-US" sz="1000" dirty="0"/>
              <a:t>Education &amp; Health</a:t>
            </a:r>
          </a:p>
        </p:txBody>
      </p:sp>
      <p:sp>
        <p:nvSpPr>
          <p:cNvPr id="5" name="TextBox 4"/>
          <p:cNvSpPr txBox="1"/>
          <p:nvPr/>
        </p:nvSpPr>
        <p:spPr>
          <a:xfrm>
            <a:off x="6019800" y="2908248"/>
            <a:ext cx="1195389" cy="400110"/>
          </a:xfrm>
          <a:prstGeom prst="rect">
            <a:avLst/>
          </a:prstGeom>
          <a:noFill/>
        </p:spPr>
        <p:txBody>
          <a:bodyPr wrap="square" rtlCol="0">
            <a:spAutoFit/>
          </a:bodyPr>
          <a:lstStyle/>
          <a:p>
            <a:r>
              <a:rPr lang="en-US" sz="1000" dirty="0"/>
              <a:t>Professional &amp; Business Services</a:t>
            </a:r>
          </a:p>
        </p:txBody>
      </p:sp>
      <p:sp>
        <p:nvSpPr>
          <p:cNvPr id="7" name="TextBox 6"/>
          <p:cNvSpPr txBox="1"/>
          <p:nvPr/>
        </p:nvSpPr>
        <p:spPr>
          <a:xfrm>
            <a:off x="5410200" y="4632497"/>
            <a:ext cx="914400" cy="400110"/>
          </a:xfrm>
          <a:prstGeom prst="rect">
            <a:avLst/>
          </a:prstGeom>
          <a:noFill/>
        </p:spPr>
        <p:txBody>
          <a:bodyPr wrap="square" rtlCol="0">
            <a:spAutoFit/>
          </a:bodyPr>
          <a:lstStyle/>
          <a:p>
            <a:r>
              <a:rPr lang="en-US" sz="1000" dirty="0"/>
              <a:t>Leisure &amp; Hospitality</a:t>
            </a:r>
          </a:p>
        </p:txBody>
      </p:sp>
      <p:sp>
        <p:nvSpPr>
          <p:cNvPr id="9" name="TextBox 8"/>
          <p:cNvSpPr txBox="1"/>
          <p:nvPr/>
        </p:nvSpPr>
        <p:spPr>
          <a:xfrm>
            <a:off x="4572000" y="4362390"/>
            <a:ext cx="685800" cy="400110"/>
          </a:xfrm>
          <a:prstGeom prst="rect">
            <a:avLst/>
          </a:prstGeom>
          <a:noFill/>
        </p:spPr>
        <p:txBody>
          <a:bodyPr wrap="square" rtlCol="0">
            <a:spAutoFit/>
          </a:bodyPr>
          <a:lstStyle/>
          <a:p>
            <a:r>
              <a:rPr lang="en-US" sz="1000" dirty="0"/>
              <a:t>Retail Trade</a:t>
            </a:r>
          </a:p>
        </p:txBody>
      </p:sp>
      <p:sp>
        <p:nvSpPr>
          <p:cNvPr id="10" name="TextBox 9"/>
          <p:cNvSpPr txBox="1"/>
          <p:nvPr/>
        </p:nvSpPr>
        <p:spPr>
          <a:xfrm>
            <a:off x="2286000" y="3457421"/>
            <a:ext cx="1066800" cy="246221"/>
          </a:xfrm>
          <a:prstGeom prst="rect">
            <a:avLst/>
          </a:prstGeom>
          <a:noFill/>
        </p:spPr>
        <p:txBody>
          <a:bodyPr wrap="square" rtlCol="0">
            <a:spAutoFit/>
          </a:bodyPr>
          <a:lstStyle/>
          <a:p>
            <a:r>
              <a:rPr lang="en-US" sz="1000" dirty="0"/>
              <a:t>Manufacturing</a:t>
            </a:r>
          </a:p>
        </p:txBody>
      </p:sp>
      <p:sp>
        <p:nvSpPr>
          <p:cNvPr id="11" name="TextBox 10"/>
          <p:cNvSpPr txBox="1"/>
          <p:nvPr/>
        </p:nvSpPr>
        <p:spPr>
          <a:xfrm>
            <a:off x="1524000" y="2985192"/>
            <a:ext cx="1143000" cy="246221"/>
          </a:xfrm>
          <a:prstGeom prst="rect">
            <a:avLst/>
          </a:prstGeom>
          <a:noFill/>
        </p:spPr>
        <p:txBody>
          <a:bodyPr wrap="square" rtlCol="0">
            <a:spAutoFit/>
          </a:bodyPr>
          <a:lstStyle/>
          <a:p>
            <a:r>
              <a:rPr lang="en-US" sz="1000" dirty="0"/>
              <a:t>Mining &amp; Logging</a:t>
            </a:r>
          </a:p>
        </p:txBody>
      </p:sp>
      <p:sp>
        <p:nvSpPr>
          <p:cNvPr id="12" name="TextBox 11"/>
          <p:cNvSpPr txBox="1"/>
          <p:nvPr/>
        </p:nvSpPr>
        <p:spPr>
          <a:xfrm>
            <a:off x="3733800" y="3000348"/>
            <a:ext cx="685800" cy="246221"/>
          </a:xfrm>
          <a:prstGeom prst="rect">
            <a:avLst/>
          </a:prstGeom>
          <a:noFill/>
        </p:spPr>
        <p:txBody>
          <a:bodyPr wrap="square" rtlCol="0">
            <a:spAutoFit/>
          </a:bodyPr>
          <a:lstStyle/>
          <a:p>
            <a:r>
              <a:rPr lang="en-US" sz="1000" dirty="0"/>
              <a:t>Financial</a:t>
            </a:r>
          </a:p>
        </p:txBody>
      </p:sp>
      <p:sp>
        <p:nvSpPr>
          <p:cNvPr id="13" name="TextBox 12"/>
          <p:cNvSpPr txBox="1"/>
          <p:nvPr/>
        </p:nvSpPr>
        <p:spPr>
          <a:xfrm>
            <a:off x="3935186" y="3408914"/>
            <a:ext cx="990600" cy="246221"/>
          </a:xfrm>
          <a:prstGeom prst="rect">
            <a:avLst/>
          </a:prstGeom>
          <a:noFill/>
        </p:spPr>
        <p:txBody>
          <a:bodyPr wrap="square" rtlCol="0">
            <a:spAutoFit/>
          </a:bodyPr>
          <a:lstStyle/>
          <a:p>
            <a:r>
              <a:rPr lang="en-US" sz="1000" dirty="0"/>
              <a:t>Construction</a:t>
            </a:r>
          </a:p>
        </p:txBody>
      </p:sp>
      <p:sp>
        <p:nvSpPr>
          <p:cNvPr id="14" name="TextBox 13"/>
          <p:cNvSpPr txBox="1"/>
          <p:nvPr/>
        </p:nvSpPr>
        <p:spPr>
          <a:xfrm>
            <a:off x="2743200" y="2332833"/>
            <a:ext cx="609600" cy="246221"/>
          </a:xfrm>
          <a:prstGeom prst="rect">
            <a:avLst/>
          </a:prstGeom>
          <a:noFill/>
        </p:spPr>
        <p:txBody>
          <a:bodyPr wrap="square" rtlCol="0">
            <a:spAutoFit/>
          </a:bodyPr>
          <a:lstStyle/>
          <a:p>
            <a:r>
              <a:rPr lang="en-US" sz="1000" dirty="0"/>
              <a:t>Utilities</a:t>
            </a:r>
          </a:p>
        </p:txBody>
      </p:sp>
      <p:sp>
        <p:nvSpPr>
          <p:cNvPr id="15" name="TextBox 14"/>
          <p:cNvSpPr txBox="1"/>
          <p:nvPr/>
        </p:nvSpPr>
        <p:spPr>
          <a:xfrm>
            <a:off x="3200400" y="2633973"/>
            <a:ext cx="914400" cy="246221"/>
          </a:xfrm>
          <a:prstGeom prst="rect">
            <a:avLst/>
          </a:prstGeom>
          <a:noFill/>
        </p:spPr>
        <p:txBody>
          <a:bodyPr wrap="square" rtlCol="0">
            <a:spAutoFit/>
          </a:bodyPr>
          <a:lstStyle/>
          <a:p>
            <a:r>
              <a:rPr lang="en-US" sz="1000" dirty="0"/>
              <a:t>Information</a:t>
            </a:r>
          </a:p>
        </p:txBody>
      </p:sp>
      <p:sp>
        <p:nvSpPr>
          <p:cNvPr id="16" name="TextBox 15"/>
          <p:cNvSpPr txBox="1"/>
          <p:nvPr/>
        </p:nvSpPr>
        <p:spPr>
          <a:xfrm>
            <a:off x="3027563" y="2940016"/>
            <a:ext cx="838200" cy="400110"/>
          </a:xfrm>
          <a:prstGeom prst="rect">
            <a:avLst/>
          </a:prstGeom>
          <a:noFill/>
        </p:spPr>
        <p:txBody>
          <a:bodyPr wrap="square" rtlCol="0">
            <a:spAutoFit/>
          </a:bodyPr>
          <a:lstStyle/>
          <a:p>
            <a:r>
              <a:rPr lang="en-US" sz="1000" dirty="0"/>
              <a:t>Wholesale Trade</a:t>
            </a:r>
          </a:p>
        </p:txBody>
      </p:sp>
      <p:sp>
        <p:nvSpPr>
          <p:cNvPr id="17" name="TextBox 16"/>
          <p:cNvSpPr txBox="1"/>
          <p:nvPr/>
        </p:nvSpPr>
        <p:spPr>
          <a:xfrm>
            <a:off x="2946465" y="3748692"/>
            <a:ext cx="2008849" cy="246221"/>
          </a:xfrm>
          <a:prstGeom prst="rect">
            <a:avLst/>
          </a:prstGeom>
          <a:noFill/>
        </p:spPr>
        <p:txBody>
          <a:bodyPr wrap="square" rtlCol="0">
            <a:spAutoFit/>
          </a:bodyPr>
          <a:lstStyle/>
          <a:p>
            <a:r>
              <a:rPr lang="en-US" sz="1000" dirty="0"/>
              <a:t>Transportation &amp; Warehousing</a:t>
            </a:r>
          </a:p>
        </p:txBody>
      </p:sp>
      <p:sp>
        <p:nvSpPr>
          <p:cNvPr id="18" name="TextBox 17"/>
          <p:cNvSpPr txBox="1"/>
          <p:nvPr/>
        </p:nvSpPr>
        <p:spPr>
          <a:xfrm>
            <a:off x="2923714" y="4168814"/>
            <a:ext cx="942049" cy="246221"/>
          </a:xfrm>
          <a:prstGeom prst="rect">
            <a:avLst/>
          </a:prstGeom>
          <a:noFill/>
        </p:spPr>
        <p:txBody>
          <a:bodyPr wrap="square" rtlCol="0">
            <a:spAutoFit/>
          </a:bodyPr>
          <a:lstStyle/>
          <a:p>
            <a:r>
              <a:rPr lang="en-US" sz="1000" dirty="0"/>
              <a:t>Other Services</a:t>
            </a:r>
          </a:p>
        </p:txBody>
      </p:sp>
      <p:sp>
        <p:nvSpPr>
          <p:cNvPr id="19" name="TextBox 18"/>
          <p:cNvSpPr txBox="1"/>
          <p:nvPr/>
        </p:nvSpPr>
        <p:spPr>
          <a:xfrm>
            <a:off x="2095500" y="1600200"/>
            <a:ext cx="4991100" cy="369332"/>
          </a:xfrm>
          <a:prstGeom prst="rect">
            <a:avLst/>
          </a:prstGeom>
          <a:noFill/>
        </p:spPr>
        <p:txBody>
          <a:bodyPr wrap="square" rtlCol="0">
            <a:spAutoFit/>
          </a:bodyPr>
          <a:lstStyle/>
          <a:p>
            <a:r>
              <a:rPr lang="en-US" dirty="0"/>
              <a:t>Total Job Net Gain July 2015 to July 2016 2.4 million</a:t>
            </a:r>
          </a:p>
        </p:txBody>
      </p:sp>
    </p:spTree>
    <p:extLst>
      <p:ext uri="{BB962C8B-B14F-4D97-AF65-F5344CB8AC3E}">
        <p14:creationId xmlns:p14="http://schemas.microsoft.com/office/powerpoint/2010/main" val="345996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0" y="0"/>
            <a:ext cx="9144000" cy="1066800"/>
          </a:xfrm>
          <a:solidFill>
            <a:schemeClr val="tx1"/>
          </a:solidFill>
        </p:spPr>
        <p:txBody>
          <a:bodyPr>
            <a:normAutofit fontScale="90000"/>
          </a:bodyPr>
          <a:lstStyle/>
          <a:p>
            <a:pPr eaLnBrk="1" hangingPunct="1"/>
            <a:r>
              <a:rPr lang="en-US" altLang="en-US" sz="5400" b="1" dirty="0">
                <a:solidFill>
                  <a:schemeClr val="bg1"/>
                </a:solidFill>
              </a:rPr>
              <a:t> #5- Technological Unemployment</a:t>
            </a:r>
          </a:p>
        </p:txBody>
      </p:sp>
      <p:pic>
        <p:nvPicPr>
          <p:cNvPr id="3891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525" y="6232099"/>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8700"/>
            <a:ext cx="6241143" cy="5187942"/>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879" y="1028700"/>
            <a:ext cx="3824121" cy="520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60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2" name="Rectangle 1"/>
          <p:cNvSpPr/>
          <p:nvPr/>
        </p:nvSpPr>
        <p:spPr>
          <a:xfrm>
            <a:off x="-30165" y="2588716"/>
            <a:ext cx="5668965" cy="769441"/>
          </a:xfrm>
          <a:prstGeom prst="rect">
            <a:avLst/>
          </a:prstGeom>
        </p:spPr>
        <p:txBody>
          <a:bodyPr wrap="square">
            <a:spAutoFit/>
          </a:bodyPr>
          <a:lstStyle/>
          <a:p>
            <a:endParaRPr lang="en-US" sz="4400" b="1" dirty="0"/>
          </a:p>
        </p:txBody>
      </p:sp>
      <p:sp>
        <p:nvSpPr>
          <p:cNvPr id="3" name="Title 2"/>
          <p:cNvSpPr>
            <a:spLocks noGrp="1"/>
          </p:cNvSpPr>
          <p:nvPr>
            <p:ph type="title"/>
          </p:nvPr>
        </p:nvSpPr>
        <p:spPr>
          <a:xfrm>
            <a:off x="0" y="0"/>
            <a:ext cx="9220200" cy="1371600"/>
          </a:xfrm>
          <a:solidFill>
            <a:schemeClr val="tx1"/>
          </a:solidFill>
        </p:spPr>
        <p:txBody>
          <a:bodyPr/>
          <a:lstStyle/>
          <a:p>
            <a:r>
              <a:rPr lang="en-US" dirty="0">
                <a:solidFill>
                  <a:schemeClr val="bg1"/>
                </a:solidFill>
              </a:rPr>
              <a:t>Technological Unemployment</a:t>
            </a:r>
          </a:p>
        </p:txBody>
      </p:sp>
      <p:sp>
        <p:nvSpPr>
          <p:cNvPr id="4" name="Content Placeholder 3"/>
          <p:cNvSpPr>
            <a:spLocks noGrp="1"/>
          </p:cNvSpPr>
          <p:nvPr>
            <p:ph idx="1"/>
          </p:nvPr>
        </p:nvSpPr>
        <p:spPr>
          <a:xfrm>
            <a:off x="17084" y="1371600"/>
            <a:ext cx="9126915" cy="4724400"/>
          </a:xfrm>
        </p:spPr>
        <p:txBody>
          <a:bodyPr>
            <a:normAutofit/>
          </a:bodyPr>
          <a:lstStyle/>
          <a:p>
            <a:r>
              <a:rPr lang="en-US" dirty="0"/>
              <a:t>Coined in 1930 by John Maynard Keynes</a:t>
            </a:r>
          </a:p>
          <a:p>
            <a:r>
              <a:rPr lang="en-US" dirty="0"/>
              <a:t>He predicted by 2030 we could all be working 15 hours a week</a:t>
            </a:r>
          </a:p>
          <a:p>
            <a:r>
              <a:rPr lang="en-US" dirty="0"/>
              <a:t>McKinsey says 45% of all current job tasks could be automated today with existing technology</a:t>
            </a:r>
          </a:p>
          <a:p>
            <a:r>
              <a:rPr lang="en-US" dirty="0"/>
              <a:t>80% of low-wage jobs could be automated within 20 years</a:t>
            </a:r>
          </a:p>
          <a:p>
            <a:endParaRPr lang="en-US" dirty="0"/>
          </a:p>
          <a:p>
            <a:endParaRPr lang="en-US" dirty="0"/>
          </a:p>
        </p:txBody>
      </p:sp>
    </p:spTree>
    <p:extLst>
      <p:ext uri="{BB962C8B-B14F-4D97-AF65-F5344CB8AC3E}">
        <p14:creationId xmlns:p14="http://schemas.microsoft.com/office/powerpoint/2010/main" val="24533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2" name="Content Placeholder 1"/>
          <p:cNvSpPr>
            <a:spLocks noGrp="1"/>
          </p:cNvSpPr>
          <p:nvPr>
            <p:ph idx="1"/>
          </p:nvPr>
        </p:nvSpPr>
        <p:spPr/>
        <p:txBody>
          <a:bodyPr/>
          <a:lstStyle/>
          <a:p>
            <a:endParaRPr lang="en-US" dirty="0"/>
          </a:p>
        </p:txBody>
      </p:sp>
      <p:pic>
        <p:nvPicPr>
          <p:cNvPr id="16386" name="Picture 2" descr="http://blog.modernmechanix.com/mags/qf/c/MechanixIllustrated/10-1955/automation_job/xlg_automation_job_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2" y="-108646"/>
            <a:ext cx="4562474" cy="633715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blog.modernmechanix.com/mags/qf/c/MechanixIllustrated/10-1955/automation_job/xlg_automation_job_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88084"/>
            <a:ext cx="4581525" cy="62742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606" y="4876800"/>
            <a:ext cx="2128838" cy="12192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0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95800" cy="322199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 y="3200401"/>
            <a:ext cx="6181725" cy="302516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2224" y="3200401"/>
            <a:ext cx="3221301" cy="305434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6341"/>
            <a:ext cx="4733925" cy="3206742"/>
          </a:xfrm>
          <a:prstGeom prst="rect">
            <a:avLst/>
          </a:prstGeom>
        </p:spPr>
      </p:pic>
    </p:spTree>
    <p:extLst>
      <p:ext uri="{BB962C8B-B14F-4D97-AF65-F5344CB8AC3E}">
        <p14:creationId xmlns:p14="http://schemas.microsoft.com/office/powerpoint/2010/main" val="248674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1" y="0"/>
            <a:ext cx="9144000" cy="6153912"/>
          </a:xfrm>
          <a:prstGeom prst="rect">
            <a:avLst/>
          </a:prstGeom>
        </p:spPr>
      </p:pic>
    </p:spTree>
    <p:extLst>
      <p:ext uri="{BB962C8B-B14F-4D97-AF65-F5344CB8AC3E}">
        <p14:creationId xmlns:p14="http://schemas.microsoft.com/office/powerpoint/2010/main" val="2908038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a:p>
        </p:txBody>
      </p:sp>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2" y="0"/>
            <a:ext cx="9210190" cy="6216642"/>
          </a:xfrm>
        </p:spPr>
      </p:pic>
    </p:spTree>
    <p:extLst>
      <p:ext uri="{BB962C8B-B14F-4D97-AF65-F5344CB8AC3E}">
        <p14:creationId xmlns:p14="http://schemas.microsoft.com/office/powerpoint/2010/main" val="1056368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6" y="0"/>
            <a:ext cx="9144001" cy="6293644"/>
          </a:xfrm>
          <a:prstGeom prst="rect">
            <a:avLst/>
          </a:prstGeom>
        </p:spPr>
      </p:pic>
    </p:spTree>
    <p:extLst>
      <p:ext uri="{BB962C8B-B14F-4D97-AF65-F5344CB8AC3E}">
        <p14:creationId xmlns:p14="http://schemas.microsoft.com/office/powerpoint/2010/main" val="411949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3" name="TextBox 2"/>
          <p:cNvSpPr txBox="1"/>
          <p:nvPr/>
        </p:nvSpPr>
        <p:spPr>
          <a:xfrm>
            <a:off x="5638800" y="6107397"/>
            <a:ext cx="3581400" cy="830997"/>
          </a:xfrm>
          <a:prstGeom prst="rect">
            <a:avLst/>
          </a:prstGeom>
          <a:noFill/>
        </p:spPr>
        <p:txBody>
          <a:bodyPr wrap="square" rtlCol="0">
            <a:spAutoFit/>
          </a:bodyPr>
          <a:lstStyle/>
          <a:p>
            <a:r>
              <a:rPr lang="en-US" sz="2400" dirty="0">
                <a:solidFill>
                  <a:schemeClr val="tx2">
                    <a:lumMod val="50000"/>
                  </a:schemeClr>
                </a:solidFill>
              </a:rPr>
              <a:t>Ted Abernathy    </a:t>
            </a:r>
          </a:p>
          <a:p>
            <a:r>
              <a:rPr lang="en-US" sz="2400" dirty="0">
                <a:solidFill>
                  <a:schemeClr val="tx2">
                    <a:lumMod val="50000"/>
                  </a:schemeClr>
                </a:solidFill>
              </a:rPr>
              <a:t>ted@econleadership.com</a:t>
            </a:r>
          </a:p>
        </p:txBody>
      </p:sp>
      <p:sp>
        <p:nvSpPr>
          <p:cNvPr id="2" name="Rectangle 1"/>
          <p:cNvSpPr/>
          <p:nvPr/>
        </p:nvSpPr>
        <p:spPr>
          <a:xfrm>
            <a:off x="-30165" y="2588716"/>
            <a:ext cx="5668965" cy="769441"/>
          </a:xfrm>
          <a:prstGeom prst="rect">
            <a:avLst/>
          </a:prstGeom>
        </p:spPr>
        <p:txBody>
          <a:bodyPr wrap="square">
            <a:spAutoFit/>
          </a:bodyPr>
          <a:lstStyle/>
          <a:p>
            <a:endParaRPr lang="en-US" sz="44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6" y="0"/>
            <a:ext cx="9190875" cy="4038600"/>
          </a:xfrm>
          <a:prstGeom prst="rect">
            <a:avLst/>
          </a:prstGeom>
        </p:spPr>
      </p:pic>
      <p:sp>
        <p:nvSpPr>
          <p:cNvPr id="5" name="TextBox 4"/>
          <p:cNvSpPr txBox="1"/>
          <p:nvPr/>
        </p:nvSpPr>
        <p:spPr>
          <a:xfrm>
            <a:off x="-21475" y="4049997"/>
            <a:ext cx="9165475" cy="1938992"/>
          </a:xfrm>
          <a:prstGeom prst="rect">
            <a:avLst/>
          </a:prstGeom>
          <a:solidFill>
            <a:schemeClr val="tx1"/>
          </a:solidFill>
        </p:spPr>
        <p:txBody>
          <a:bodyPr wrap="square" rtlCol="0">
            <a:spAutoFit/>
          </a:bodyPr>
          <a:lstStyle/>
          <a:p>
            <a:pPr marL="342900" indent="-342900">
              <a:buFont typeface="Wingdings" panose="05000000000000000000" pitchFamily="2" charset="2"/>
              <a:buChar char="§"/>
            </a:pPr>
            <a:r>
              <a:rPr lang="en-US" sz="2400" dirty="0">
                <a:solidFill>
                  <a:schemeClr val="bg1"/>
                </a:solidFill>
              </a:rPr>
              <a:t>Rise of Nationalism and Xenophobia</a:t>
            </a:r>
          </a:p>
          <a:p>
            <a:pPr marL="342900" indent="-342900">
              <a:buFont typeface="Wingdings" panose="05000000000000000000" pitchFamily="2" charset="2"/>
              <a:buChar char="§"/>
            </a:pPr>
            <a:r>
              <a:rPr lang="en-US" sz="2400" dirty="0">
                <a:solidFill>
                  <a:schemeClr val="bg1"/>
                </a:solidFill>
              </a:rPr>
              <a:t>Technological Displacement of Workers</a:t>
            </a:r>
          </a:p>
          <a:p>
            <a:pPr marL="342900" indent="-342900">
              <a:buFont typeface="Wingdings" panose="05000000000000000000" pitchFamily="2" charset="2"/>
              <a:buChar char="§"/>
            </a:pPr>
            <a:r>
              <a:rPr lang="en-US" sz="2400" dirty="0">
                <a:solidFill>
                  <a:schemeClr val="bg1"/>
                </a:solidFill>
              </a:rPr>
              <a:t>Fracturing of Long-held Political Alliances and Trading Deals</a:t>
            </a:r>
          </a:p>
          <a:p>
            <a:pPr marL="342900" indent="-342900">
              <a:buFont typeface="Wingdings" panose="05000000000000000000" pitchFamily="2" charset="2"/>
              <a:buChar char="§"/>
            </a:pPr>
            <a:r>
              <a:rPr lang="en-US" sz="2400" dirty="0">
                <a:solidFill>
                  <a:schemeClr val="bg1"/>
                </a:solidFill>
              </a:rPr>
              <a:t>The Rise of Great City-States and the De-emphasis of Rural Areas</a:t>
            </a:r>
          </a:p>
          <a:p>
            <a:pPr marL="342900" indent="-342900">
              <a:buFont typeface="Wingdings" panose="05000000000000000000" pitchFamily="2" charset="2"/>
              <a:buChar char="§"/>
            </a:pPr>
            <a:r>
              <a:rPr lang="en-US" sz="2400" dirty="0">
                <a:solidFill>
                  <a:schemeClr val="bg1"/>
                </a:solidFill>
              </a:rPr>
              <a:t>Increased Communication Options that Spread Tribal Ideas</a:t>
            </a:r>
          </a:p>
        </p:txBody>
      </p:sp>
    </p:spTree>
    <p:extLst>
      <p:ext uri="{BB962C8B-B14F-4D97-AF65-F5344CB8AC3E}">
        <p14:creationId xmlns:p14="http://schemas.microsoft.com/office/powerpoint/2010/main" val="54692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060" y="-34787"/>
            <a:ext cx="9251260" cy="6259317"/>
          </a:xfrm>
        </p:spPr>
      </p:pic>
    </p:spTree>
    <p:extLst>
      <p:ext uri="{BB962C8B-B14F-4D97-AF65-F5344CB8AC3E}">
        <p14:creationId xmlns:p14="http://schemas.microsoft.com/office/powerpoint/2010/main" val="399650763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30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920115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59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4341"/>
            <a:ext cx="3038475" cy="29934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4" y="3123683"/>
            <a:ext cx="3514726" cy="309295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50" y="2797638"/>
            <a:ext cx="5619750" cy="33813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6" y="23675"/>
            <a:ext cx="3524250" cy="3175263"/>
          </a:xfrm>
          <a:prstGeom prst="rect">
            <a:avLst/>
          </a:prstGeom>
        </p:spPr>
      </p:pic>
      <p:sp>
        <p:nvSpPr>
          <p:cNvPr id="10" name="AutoShape 2">
            <a:hlinkClick r:id="rId8"/>
          </p:cNvPr>
          <p:cNvSpPr>
            <a:spLocks noChangeAspect="1" noChangeArrowheads="1"/>
          </p:cNvSpPr>
          <p:nvPr/>
        </p:nvSpPr>
        <p:spPr bwMode="auto">
          <a:xfrm>
            <a:off x="3514724" y="-22017"/>
            <a:ext cx="2752334" cy="1119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400" dirty="0"/>
              <a:t>Medical is the fastest growing job category…but…</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4724" y="1143000"/>
            <a:ext cx="2623653" cy="1752600"/>
          </a:xfrm>
          <a:prstGeom prst="rect">
            <a:avLst/>
          </a:prstGeom>
        </p:spPr>
      </p:pic>
    </p:spTree>
    <p:extLst>
      <p:ext uri="{BB962C8B-B14F-4D97-AF65-F5344CB8AC3E}">
        <p14:creationId xmlns:p14="http://schemas.microsoft.com/office/powerpoint/2010/main" val="328335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6" y="0"/>
            <a:ext cx="9144001" cy="6122194"/>
          </a:xfrm>
          <a:prstGeom prst="rect">
            <a:avLst/>
          </a:prstGeom>
        </p:spPr>
      </p:pic>
    </p:spTree>
    <p:extLst>
      <p:ext uri="{BB962C8B-B14F-4D97-AF65-F5344CB8AC3E}">
        <p14:creationId xmlns:p14="http://schemas.microsoft.com/office/powerpoint/2010/main" val="24868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60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8738"/>
            <a:ext cx="7553325" cy="615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81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50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8" y="96838"/>
            <a:ext cx="8620125" cy="611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72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135695" cy="6179014"/>
          </a:xfrm>
          <a:prstGeom prst="rect">
            <a:avLst/>
          </a:prstGeom>
        </p:spPr>
      </p:pic>
    </p:spTree>
    <p:extLst>
      <p:ext uri="{BB962C8B-B14F-4D97-AF65-F5344CB8AC3E}">
        <p14:creationId xmlns:p14="http://schemas.microsoft.com/office/powerpoint/2010/main" val="367176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2" name="Rectangle 1"/>
          <p:cNvSpPr/>
          <p:nvPr/>
        </p:nvSpPr>
        <p:spPr>
          <a:xfrm>
            <a:off x="-30165" y="2588716"/>
            <a:ext cx="5668965" cy="769441"/>
          </a:xfrm>
          <a:prstGeom prst="rect">
            <a:avLst/>
          </a:prstGeom>
        </p:spPr>
        <p:txBody>
          <a:bodyPr wrap="square">
            <a:spAutoFit/>
          </a:bodyPr>
          <a:lstStyle/>
          <a:p>
            <a:endParaRPr lang="en-US" sz="4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8001000" cy="6096000"/>
          </a:xfrm>
          <a:prstGeom prst="rect">
            <a:avLst/>
          </a:prstGeom>
        </p:spPr>
      </p:pic>
      <p:sp>
        <p:nvSpPr>
          <p:cNvPr id="4" name="Rectangle 3"/>
          <p:cNvSpPr/>
          <p:nvPr/>
        </p:nvSpPr>
        <p:spPr>
          <a:xfrm>
            <a:off x="0" y="5791200"/>
            <a:ext cx="91440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609600" cy="579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58200" y="23191"/>
            <a:ext cx="695325" cy="579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79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2050" name="Picture 2" descr="C:\Users\Ted\AppData\Local\Microsoft\Windows\Temporary Internet Files\Content.Outlook\ABCB7FZE\IMG_35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6" y="0"/>
            <a:ext cx="9174633" cy="621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49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2" name="Rectangle 1"/>
          <p:cNvSpPr/>
          <p:nvPr/>
        </p:nvSpPr>
        <p:spPr>
          <a:xfrm>
            <a:off x="-30165" y="2588716"/>
            <a:ext cx="5668965" cy="769441"/>
          </a:xfrm>
          <a:prstGeom prst="rect">
            <a:avLst/>
          </a:prstGeom>
        </p:spPr>
        <p:txBody>
          <a:bodyPr wrap="square">
            <a:spAutoFit/>
          </a:bodyPr>
          <a:lstStyle/>
          <a:p>
            <a:endParaRPr lang="en-US" sz="44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9939"/>
            <a:ext cx="9196595" cy="6086061"/>
          </a:xfrm>
          <a:prstGeom prst="rect">
            <a:avLst/>
          </a:prstGeom>
        </p:spPr>
      </p:pic>
    </p:spTree>
    <p:extLst>
      <p:ext uri="{BB962C8B-B14F-4D97-AF65-F5344CB8AC3E}">
        <p14:creationId xmlns:p14="http://schemas.microsoft.com/office/powerpoint/2010/main" val="40821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796" y="0"/>
            <a:ext cx="9365896" cy="6958528"/>
          </a:xfrm>
          <a:prstGeom prst="rect">
            <a:avLst/>
          </a:prstGeom>
        </p:spPr>
      </p:pic>
      <p:sp>
        <p:nvSpPr>
          <p:cNvPr id="5" name="TextBox 4"/>
          <p:cNvSpPr txBox="1"/>
          <p:nvPr/>
        </p:nvSpPr>
        <p:spPr>
          <a:xfrm>
            <a:off x="1295400" y="3429000"/>
            <a:ext cx="914400" cy="461665"/>
          </a:xfrm>
          <a:prstGeom prst="rect">
            <a:avLst/>
          </a:prstGeom>
          <a:noFill/>
        </p:spPr>
        <p:txBody>
          <a:bodyPr wrap="square" rtlCol="0">
            <a:spAutoFit/>
          </a:bodyPr>
          <a:lstStyle/>
          <a:p>
            <a:r>
              <a:rPr lang="en-US" sz="2400" b="1" dirty="0"/>
              <a:t>Roy</a:t>
            </a:r>
          </a:p>
        </p:txBody>
      </p:sp>
      <p:sp>
        <p:nvSpPr>
          <p:cNvPr id="6" name="TextBox 5"/>
          <p:cNvSpPr txBox="1"/>
          <p:nvPr/>
        </p:nvSpPr>
        <p:spPr>
          <a:xfrm>
            <a:off x="2754085" y="4278361"/>
            <a:ext cx="1828800" cy="830997"/>
          </a:xfrm>
          <a:prstGeom prst="rect">
            <a:avLst/>
          </a:prstGeom>
          <a:noFill/>
        </p:spPr>
        <p:txBody>
          <a:bodyPr wrap="square" rtlCol="0">
            <a:spAutoFit/>
          </a:bodyPr>
          <a:lstStyle/>
          <a:p>
            <a:r>
              <a:rPr lang="en-US" sz="2400" b="1" dirty="0"/>
              <a:t>Margaret</a:t>
            </a:r>
          </a:p>
          <a:p>
            <a:endParaRPr lang="en-US" sz="2400" b="1" dirty="0"/>
          </a:p>
        </p:txBody>
      </p:sp>
      <p:sp>
        <p:nvSpPr>
          <p:cNvPr id="7" name="TextBox 6"/>
          <p:cNvSpPr txBox="1"/>
          <p:nvPr/>
        </p:nvSpPr>
        <p:spPr>
          <a:xfrm>
            <a:off x="5715000" y="4080187"/>
            <a:ext cx="1143000" cy="461665"/>
          </a:xfrm>
          <a:prstGeom prst="rect">
            <a:avLst/>
          </a:prstGeom>
          <a:noFill/>
        </p:spPr>
        <p:txBody>
          <a:bodyPr wrap="square" rtlCol="0">
            <a:spAutoFit/>
          </a:bodyPr>
          <a:lstStyle/>
          <a:p>
            <a:r>
              <a:rPr lang="en-US" sz="2400" b="1" dirty="0" err="1"/>
              <a:t>Genora</a:t>
            </a:r>
            <a:endParaRPr lang="en-US" sz="2400" b="1" dirty="0"/>
          </a:p>
        </p:txBody>
      </p:sp>
      <p:sp>
        <p:nvSpPr>
          <p:cNvPr id="8" name="TextBox 7"/>
          <p:cNvSpPr txBox="1"/>
          <p:nvPr/>
        </p:nvSpPr>
        <p:spPr>
          <a:xfrm>
            <a:off x="7086600" y="3198166"/>
            <a:ext cx="1066800" cy="461665"/>
          </a:xfrm>
          <a:prstGeom prst="rect">
            <a:avLst/>
          </a:prstGeom>
          <a:noFill/>
        </p:spPr>
        <p:txBody>
          <a:bodyPr wrap="square" rtlCol="0">
            <a:spAutoFit/>
          </a:bodyPr>
          <a:lstStyle/>
          <a:p>
            <a:r>
              <a:rPr lang="en-US" sz="2400" b="1" dirty="0"/>
              <a:t>Wade</a:t>
            </a:r>
          </a:p>
        </p:txBody>
      </p:sp>
      <p:sp>
        <p:nvSpPr>
          <p:cNvPr id="10" name="TextBox 9"/>
          <p:cNvSpPr txBox="1"/>
          <p:nvPr/>
        </p:nvSpPr>
        <p:spPr>
          <a:xfrm>
            <a:off x="7696200" y="76200"/>
            <a:ext cx="1371600" cy="707886"/>
          </a:xfrm>
          <a:prstGeom prst="rect">
            <a:avLst/>
          </a:prstGeom>
          <a:noFill/>
        </p:spPr>
        <p:txBody>
          <a:bodyPr wrap="square" rtlCol="0">
            <a:spAutoFit/>
          </a:bodyPr>
          <a:lstStyle/>
          <a:p>
            <a:r>
              <a:rPr lang="en-US" sz="4000" dirty="0"/>
              <a:t>1957</a:t>
            </a:r>
          </a:p>
        </p:txBody>
      </p:sp>
    </p:spTree>
    <p:extLst>
      <p:ext uri="{BB962C8B-B14F-4D97-AF65-F5344CB8AC3E}">
        <p14:creationId xmlns:p14="http://schemas.microsoft.com/office/powerpoint/2010/main" val="188642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08" y="0"/>
            <a:ext cx="9390408" cy="6237097"/>
          </a:xfrm>
        </p:spPr>
      </p:pic>
    </p:spTree>
    <p:extLst>
      <p:ext uri="{BB962C8B-B14F-4D97-AF65-F5344CB8AC3E}">
        <p14:creationId xmlns:p14="http://schemas.microsoft.com/office/powerpoint/2010/main" val="285459410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a:p>
        </p:txBody>
      </p:sp>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11" y="0"/>
            <a:ext cx="9210190" cy="6216642"/>
          </a:xfrm>
        </p:spPr>
      </p:pic>
    </p:spTree>
    <p:extLst>
      <p:ext uri="{BB962C8B-B14F-4D97-AF65-F5344CB8AC3E}">
        <p14:creationId xmlns:p14="http://schemas.microsoft.com/office/powerpoint/2010/main" val="1772871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6" y="0"/>
            <a:ext cx="5029200" cy="2628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324" y="-25689"/>
            <a:ext cx="4146151" cy="265459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6" y="2628900"/>
            <a:ext cx="6060676" cy="358774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2628899"/>
            <a:ext cx="3190875" cy="3570351"/>
          </a:xfrm>
          <a:prstGeom prst="rect">
            <a:avLst/>
          </a:prstGeom>
        </p:spPr>
      </p:pic>
    </p:spTree>
    <p:extLst>
      <p:ext uri="{BB962C8B-B14F-4D97-AF65-F5344CB8AC3E}">
        <p14:creationId xmlns:p14="http://schemas.microsoft.com/office/powerpoint/2010/main" val="25163327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Subtitle 3"/>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71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000" y="0"/>
            <a:ext cx="9583371" cy="621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81000"/>
            <a:ext cx="114299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386" y="107779"/>
            <a:ext cx="3618755" cy="2554545"/>
          </a:xfrm>
          <a:prstGeom prst="rect">
            <a:avLst/>
          </a:prstGeom>
          <a:noFill/>
        </p:spPr>
        <p:txBody>
          <a:bodyPr wrap="square" rtlCol="0">
            <a:spAutoFit/>
          </a:bodyPr>
          <a:lstStyle/>
          <a:p>
            <a:pPr algn="ctr"/>
            <a:r>
              <a:rPr lang="en-US" sz="4000" dirty="0"/>
              <a:t>Speakers at Summer County Commissioner Events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75" y="3981454"/>
            <a:ext cx="3604345" cy="2254242"/>
          </a:xfrm>
          <a:prstGeom prst="rect">
            <a:avLst/>
          </a:prstGeom>
        </p:spPr>
      </p:pic>
      <p:sp>
        <p:nvSpPr>
          <p:cNvPr id="5" name="Rectangle 4"/>
          <p:cNvSpPr/>
          <p:nvPr/>
        </p:nvSpPr>
        <p:spPr>
          <a:xfrm>
            <a:off x="8001000" y="0"/>
            <a:ext cx="1143000" cy="6216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8709" y="-1742"/>
            <a:ext cx="3616673" cy="1752600"/>
          </a:xfrm>
        </p:spPr>
        <p:txBody>
          <a:bodyPr>
            <a:noAutofit/>
          </a:bodyPr>
          <a:lstStyle/>
          <a:p>
            <a:r>
              <a:rPr lang="en-US" dirty="0"/>
              <a:t>But we are just at the beginning of a new wave of automation and robotics, machine dexterity, vision, VR, smart materials and consumer marketing integration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4038601"/>
            <a:ext cx="3626198" cy="21780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8078" y="-13935"/>
            <a:ext cx="5516398" cy="312681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6673" y="3112878"/>
            <a:ext cx="5517802" cy="3103764"/>
          </a:xfrm>
          <a:prstGeom prst="rect">
            <a:avLst/>
          </a:prstGeom>
        </p:spPr>
      </p:pic>
    </p:spTree>
    <p:extLst>
      <p:ext uri="{BB962C8B-B14F-4D97-AF65-F5344CB8AC3E}">
        <p14:creationId xmlns:p14="http://schemas.microsoft.com/office/powerpoint/2010/main" val="324396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dirty="0"/>
          </a:p>
        </p:txBody>
      </p:sp>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143" y="0"/>
            <a:ext cx="9219929" cy="6216642"/>
          </a:xfrm>
        </p:spPr>
      </p:pic>
    </p:spTree>
    <p:extLst>
      <p:ext uri="{BB962C8B-B14F-4D97-AF65-F5344CB8AC3E}">
        <p14:creationId xmlns:p14="http://schemas.microsoft.com/office/powerpoint/2010/main" val="24647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dirty="0"/>
          </a:p>
        </p:txBody>
      </p:sp>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98" y="-76200"/>
            <a:ext cx="9211733" cy="6292842"/>
          </a:xfrm>
        </p:spPr>
      </p:pic>
    </p:spTree>
    <p:extLst>
      <p:ext uri="{BB962C8B-B14F-4D97-AF65-F5344CB8AC3E}">
        <p14:creationId xmlns:p14="http://schemas.microsoft.com/office/powerpoint/2010/main" val="127956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34475" cy="1143000"/>
          </a:xfrm>
        </p:spPr>
        <p:txBody>
          <a:bodyPr>
            <a:noAutofit/>
          </a:bodyPr>
          <a:lstStyle/>
          <a:p>
            <a:pPr>
              <a:defRPr/>
            </a:pPr>
            <a:endParaRPr lang="en-US" sz="5400" dirty="0">
              <a:solidFill>
                <a:schemeClr val="tx2">
                  <a:lumMod val="50000"/>
                </a:schemeClr>
              </a:solidFill>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7" name="Rectangle 6"/>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3" y="-19852"/>
            <a:ext cx="9144000" cy="6236494"/>
          </a:xfrm>
        </p:spPr>
      </p:pic>
      <p:sp>
        <p:nvSpPr>
          <p:cNvPr id="8" name="TextBox 7"/>
          <p:cNvSpPr txBox="1"/>
          <p:nvPr/>
        </p:nvSpPr>
        <p:spPr>
          <a:xfrm>
            <a:off x="4562475" y="6419211"/>
            <a:ext cx="4581526" cy="369332"/>
          </a:xfrm>
          <a:prstGeom prst="rect">
            <a:avLst/>
          </a:prstGeom>
          <a:noFill/>
        </p:spPr>
        <p:txBody>
          <a:bodyPr wrap="square" rtlCol="0">
            <a:spAutoFit/>
          </a:bodyPr>
          <a:lstStyle/>
          <a:p>
            <a:r>
              <a:rPr lang="en-US" dirty="0"/>
              <a:t>Source: Business Insider, The Economist, 2014</a:t>
            </a:r>
          </a:p>
        </p:txBody>
      </p:sp>
    </p:spTree>
    <p:extLst>
      <p:ext uri="{BB962C8B-B14F-4D97-AF65-F5344CB8AC3E}">
        <p14:creationId xmlns:p14="http://schemas.microsoft.com/office/powerpoint/2010/main" val="371876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a:stretch>
            <a:fillRect/>
          </a:stretch>
        </p:blipFill>
        <p:spPr>
          <a:xfrm>
            <a:off x="5410200" y="76200"/>
            <a:ext cx="3724275" cy="61404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3" y="107727"/>
            <a:ext cx="5232777" cy="6096000"/>
          </a:xfrm>
          <a:prstGeom prst="rect">
            <a:avLst/>
          </a:prstGeom>
        </p:spPr>
      </p:pic>
    </p:spTree>
    <p:extLst>
      <p:ext uri="{BB962C8B-B14F-4D97-AF65-F5344CB8AC3E}">
        <p14:creationId xmlns:p14="http://schemas.microsoft.com/office/powerpoint/2010/main" val="405753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9"/>
            <a:ext cx="9144000" cy="1192688"/>
          </a:xfrm>
          <a:solidFill>
            <a:schemeClr val="tx1"/>
          </a:solidFill>
        </p:spPr>
        <p:txBody>
          <a:bodyPr>
            <a:normAutofit fontScale="90000"/>
          </a:bodyPr>
          <a:lstStyle/>
          <a:p>
            <a:r>
              <a:rPr lang="en-US" dirty="0">
                <a:solidFill>
                  <a:schemeClr val="bg1"/>
                </a:solidFill>
              </a:rPr>
              <a:t>#6- Workforce Skills Development as a </a:t>
            </a:r>
            <a:r>
              <a:rPr lang="en-US" b="1" dirty="0">
                <a:solidFill>
                  <a:schemeClr val="bg1"/>
                </a:solidFill>
              </a:rPr>
              <a:t>Real</a:t>
            </a:r>
            <a:r>
              <a:rPr lang="en-US" dirty="0">
                <a:solidFill>
                  <a:schemeClr val="bg1"/>
                </a:solidFill>
              </a:rPr>
              <a:t> Policy &amp; Economic Development Priority</a:t>
            </a:r>
          </a:p>
        </p:txBody>
      </p:sp>
      <p:sp>
        <p:nvSpPr>
          <p:cNvPr id="3" name="Content Placeholder 2"/>
          <p:cNvSpPr>
            <a:spLocks noGrp="1"/>
          </p:cNvSpPr>
          <p:nvPr>
            <p:ph idx="1"/>
          </p:nvPr>
        </p:nvSpPr>
        <p:spPr>
          <a:xfrm>
            <a:off x="76200" y="1154118"/>
            <a:ext cx="9144000" cy="4800600"/>
          </a:xfrm>
        </p:spPr>
        <p:txBody>
          <a:bodyPr>
            <a:normAutofit fontScale="92500"/>
          </a:bodyPr>
          <a:lstStyle/>
          <a:p>
            <a:r>
              <a:rPr lang="en-US" sz="2800" dirty="0"/>
              <a:t>“A top priority of the nation’s governors is developing the skilled and knowledgeable workforce required for states to be economically competitive in a global economy.”		</a:t>
            </a:r>
          </a:p>
          <a:p>
            <a:pPr marL="45720" indent="0">
              <a:buNone/>
            </a:pPr>
            <a:r>
              <a:rPr lang="en-US" sz="2800" dirty="0"/>
              <a:t>	National Governors Association </a:t>
            </a:r>
          </a:p>
          <a:p>
            <a:pPr marL="0" indent="0">
              <a:buNone/>
            </a:pPr>
            <a:endParaRPr lang="en-US" sz="2400" dirty="0"/>
          </a:p>
          <a:p>
            <a:r>
              <a:rPr lang="en-US" sz="2800" dirty="0"/>
              <a:t>“In business today, no competition is tougher than the global race for talent. In every industry, every job sector, and every part of the world, employers are asking the same question: How are we going to find, train, and retain the best workers?”  </a:t>
            </a:r>
          </a:p>
          <a:p>
            <a:pPr marL="45720" indent="0">
              <a:buNone/>
            </a:pPr>
            <a:r>
              <a:rPr lang="en-US" sz="2800" dirty="0"/>
              <a:t>	U.S. Chamber of Commerce</a:t>
            </a:r>
          </a:p>
          <a:p>
            <a:endParaRPr lang="en-US" dirty="0"/>
          </a:p>
        </p:txBody>
      </p:sp>
      <p:sp>
        <p:nvSpPr>
          <p:cNvPr id="4" name="Rectangle 3"/>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925" y="4994242"/>
            <a:ext cx="3602736" cy="1184771"/>
          </a:xfrm>
          <a:prstGeom prst="rect">
            <a:avLst/>
          </a:prstGeom>
        </p:spPr>
      </p:pic>
    </p:spTree>
    <p:extLst>
      <p:ext uri="{BB962C8B-B14F-4D97-AF65-F5344CB8AC3E}">
        <p14:creationId xmlns:p14="http://schemas.microsoft.com/office/powerpoint/2010/main" val="144347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4130" name="Rectangle 2"/>
          <p:cNvSpPr>
            <a:spLocks noGrp="1" noChangeArrowheads="1"/>
          </p:cNvSpPr>
          <p:nvPr>
            <p:ph type="title"/>
          </p:nvPr>
        </p:nvSpPr>
        <p:spPr>
          <a:xfrm>
            <a:off x="0" y="0"/>
            <a:ext cx="9220200" cy="1306497"/>
          </a:xfrm>
          <a:solidFill>
            <a:schemeClr val="tx1"/>
          </a:solidFill>
        </p:spPr>
        <p:txBody>
          <a:bodyPr>
            <a:noAutofit/>
          </a:bodyPr>
          <a:lstStyle/>
          <a:p>
            <a:r>
              <a:rPr lang="en-US" dirty="0">
                <a:solidFill>
                  <a:schemeClr val="bg1"/>
                </a:solidFill>
                <a:latin typeface="+mn-lt"/>
              </a:rPr>
              <a:t>In 1971, Alvin Toffler </a:t>
            </a:r>
            <a:r>
              <a:rPr lang="en-US">
                <a:solidFill>
                  <a:schemeClr val="bg1"/>
                </a:solidFill>
                <a:latin typeface="+mn-lt"/>
              </a:rPr>
              <a:t>Wrote that the Pace </a:t>
            </a:r>
            <a:r>
              <a:rPr lang="en-US" dirty="0">
                <a:solidFill>
                  <a:schemeClr val="bg1"/>
                </a:solidFill>
                <a:latin typeface="+mn-lt"/>
              </a:rPr>
              <a:t>of Change…</a:t>
            </a:r>
          </a:p>
        </p:txBody>
      </p:sp>
      <p:sp>
        <p:nvSpPr>
          <p:cNvPr id="3504131" name="Rectangle 3"/>
          <p:cNvSpPr>
            <a:spLocks noGrp="1" noChangeArrowheads="1"/>
          </p:cNvSpPr>
          <p:nvPr>
            <p:ph type="body" sz="half" idx="4294967295"/>
          </p:nvPr>
        </p:nvSpPr>
        <p:spPr>
          <a:xfrm>
            <a:off x="3732650" y="1306497"/>
            <a:ext cx="5487550" cy="4910145"/>
          </a:xfrm>
          <a:prstGeom prst="rect">
            <a:avLst/>
          </a:prstGeom>
          <a:solidFill>
            <a:schemeClr val="tx1"/>
          </a:solidFill>
        </p:spPr>
        <p:txBody>
          <a:bodyPr>
            <a:normAutofit/>
          </a:bodyPr>
          <a:lstStyle/>
          <a:p>
            <a:pPr>
              <a:buFont typeface="Wingdings" pitchFamily="2" charset="2"/>
              <a:buNone/>
            </a:pPr>
            <a:endParaRPr lang="en-US" sz="3600" b="1" dirty="0">
              <a:solidFill>
                <a:schemeClr val="bg1"/>
              </a:solidFill>
              <a:latin typeface="Bradley Hand ITC" pitchFamily="66" charset="0"/>
            </a:endParaRPr>
          </a:p>
          <a:p>
            <a:pPr>
              <a:buFont typeface="Wingdings" pitchFamily="2" charset="2"/>
              <a:buNone/>
            </a:pPr>
            <a:r>
              <a:rPr lang="en-US" sz="3600" b="1" dirty="0">
                <a:solidFill>
                  <a:schemeClr val="bg1"/>
                </a:solidFill>
                <a:latin typeface="Bradley Hand ITC" pitchFamily="66" charset="0"/>
              </a:rPr>
              <a:t>“Is the dizzying disorientation brought on by the premature arrival of the future, a product of the greatly accelerated rate of change in society.”</a:t>
            </a:r>
          </a:p>
        </p:txBody>
      </p:sp>
      <p:pic>
        <p:nvPicPr>
          <p:cNvPr id="3504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306497"/>
            <a:ext cx="3742175" cy="489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Tree>
    <p:extLst>
      <p:ext uri="{BB962C8B-B14F-4D97-AF65-F5344CB8AC3E}">
        <p14:creationId xmlns:p14="http://schemas.microsoft.com/office/powerpoint/2010/main" val="176237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04131">
                                            <p:txEl>
                                              <p:pRg st="1" end="1"/>
                                            </p:txEl>
                                          </p:spTgt>
                                        </p:tgtEl>
                                        <p:attrNameLst>
                                          <p:attrName>style.visibility</p:attrName>
                                        </p:attrNameLst>
                                      </p:cBhvr>
                                      <p:to>
                                        <p:strVal val="visible"/>
                                      </p:to>
                                    </p:set>
                                    <p:anim calcmode="lin" valueType="num">
                                      <p:cBhvr>
                                        <p:cTn id="7" dur="500" fill="hold"/>
                                        <p:tgtEl>
                                          <p:spTgt spid="350413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50413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504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2"/>
          <p:cNvSpPr txBox="1">
            <a:spLocks noChangeArrowheads="1"/>
          </p:cNvSpPr>
          <p:nvPr/>
        </p:nvSpPr>
        <p:spPr bwMode="auto">
          <a:xfrm>
            <a:off x="-9525" y="0"/>
            <a:ext cx="5917955" cy="6201483"/>
          </a:xfrm>
          <a:prstGeom prst="rect">
            <a:avLst/>
          </a:prstGeom>
          <a:solidFill>
            <a:schemeClr val="tx1"/>
          </a:solidFill>
          <a:ln w="9525">
            <a:noFill/>
            <a:miter lim="800000"/>
            <a:headEnd/>
            <a:tailEnd/>
          </a:ln>
        </p:spPr>
        <p:txBody>
          <a:bodyPr rot="0" vert="horz" wrap="square" lIns="91440" tIns="45720" rIns="91440" bIns="45720" anchor="t" anchorCtr="0">
            <a:noAutofit/>
          </a:bodyPr>
          <a:lstStyle/>
          <a:p>
            <a:pPr marL="0" marR="0">
              <a:spcBef>
                <a:spcPts val="0"/>
              </a:spcBef>
              <a:spcAft>
                <a:spcPts val="400"/>
              </a:spcAft>
            </a:pPr>
            <a:r>
              <a:rPr lang="en-US" sz="3200" b="1" dirty="0">
                <a:solidFill>
                  <a:schemeClr val="bg1"/>
                </a:solidFill>
                <a:effectLst/>
                <a:latin typeface="Calibri"/>
                <a:ea typeface="Calibri"/>
                <a:cs typeface="Times New Roman"/>
              </a:rPr>
              <a:t>Top Factors for Companies Considering New Investment </a:t>
            </a:r>
          </a:p>
          <a:p>
            <a:pPr marL="742950" indent="-514350">
              <a:buFont typeface="+mj-lt"/>
              <a:buAutoNum type="arabicParenR"/>
              <a:tabLst>
                <a:tab pos="457200" algn="l"/>
              </a:tabLst>
            </a:pPr>
            <a:r>
              <a:rPr lang="en-US" sz="2600" b="1" dirty="0">
                <a:solidFill>
                  <a:schemeClr val="bg1"/>
                </a:solidFill>
                <a:ea typeface="Calibri"/>
                <a:cs typeface="Times New Roman"/>
              </a:rPr>
              <a:t>Availability of skilled labor</a:t>
            </a:r>
          </a:p>
          <a:p>
            <a:pPr marL="742950" indent="-514350">
              <a:buFont typeface="+mj-lt"/>
              <a:buAutoNum type="arabicParenR"/>
              <a:tabLst>
                <a:tab pos="457200" algn="l"/>
              </a:tabLst>
            </a:pPr>
            <a:r>
              <a:rPr lang="en-US" sz="2600" dirty="0">
                <a:solidFill>
                  <a:schemeClr val="bg1"/>
                </a:solidFill>
                <a:ea typeface="Calibri"/>
                <a:cs typeface="Times New Roman"/>
              </a:rPr>
              <a:t>Labor costs</a:t>
            </a:r>
          </a:p>
          <a:p>
            <a:pPr marL="742950" indent="-514350">
              <a:buFont typeface="+mj-lt"/>
              <a:buAutoNum type="arabicParenR"/>
              <a:tabLst>
                <a:tab pos="457200" algn="l"/>
              </a:tabLst>
            </a:pPr>
            <a:r>
              <a:rPr lang="en-US" sz="2600" dirty="0">
                <a:solidFill>
                  <a:schemeClr val="bg1"/>
                </a:solidFill>
                <a:ea typeface="Calibri"/>
                <a:cs typeface="Times New Roman"/>
              </a:rPr>
              <a:t>Proximity to major markets</a:t>
            </a:r>
          </a:p>
          <a:p>
            <a:pPr marL="742950" indent="-514350">
              <a:buFont typeface="+mj-lt"/>
              <a:buAutoNum type="arabicParenR"/>
              <a:tabLst>
                <a:tab pos="457200" algn="l"/>
              </a:tabLst>
            </a:pPr>
            <a:r>
              <a:rPr lang="en-US" sz="2600" dirty="0">
                <a:solidFill>
                  <a:schemeClr val="bg1"/>
                </a:solidFill>
                <a:ea typeface="Calibri"/>
                <a:cs typeface="Times New Roman"/>
              </a:rPr>
              <a:t>State &amp; Local Incentives</a:t>
            </a:r>
          </a:p>
          <a:p>
            <a:pPr marL="742950" indent="-514350">
              <a:buFont typeface="+mj-lt"/>
              <a:buAutoNum type="arabicParenR"/>
              <a:tabLst>
                <a:tab pos="457200" algn="l"/>
              </a:tabLst>
            </a:pPr>
            <a:r>
              <a:rPr lang="en-US" sz="2600" dirty="0">
                <a:solidFill>
                  <a:schemeClr val="bg1"/>
                </a:solidFill>
                <a:ea typeface="Calibri"/>
                <a:cs typeface="Times New Roman"/>
              </a:rPr>
              <a:t>Availability buildings</a:t>
            </a:r>
          </a:p>
          <a:p>
            <a:pPr marL="742950" indent="-514350">
              <a:buFont typeface="+mj-lt"/>
              <a:buAutoNum type="arabicParenR"/>
              <a:tabLst>
                <a:tab pos="457200" algn="l"/>
              </a:tabLst>
            </a:pPr>
            <a:r>
              <a:rPr lang="en-US" sz="2600" dirty="0">
                <a:solidFill>
                  <a:schemeClr val="bg1"/>
                </a:solidFill>
                <a:ea typeface="Calibri"/>
                <a:cs typeface="Times New Roman"/>
              </a:rPr>
              <a:t>Highway accessibility</a:t>
            </a:r>
          </a:p>
          <a:p>
            <a:pPr marL="742950" indent="-514350">
              <a:buFont typeface="+mj-lt"/>
              <a:buAutoNum type="arabicParenR"/>
              <a:tabLst>
                <a:tab pos="457200" algn="l"/>
              </a:tabLst>
            </a:pPr>
            <a:r>
              <a:rPr lang="en-US" sz="2600" dirty="0">
                <a:solidFill>
                  <a:schemeClr val="bg1"/>
                </a:solidFill>
                <a:ea typeface="Calibri"/>
                <a:cs typeface="Times New Roman"/>
              </a:rPr>
              <a:t>Available land</a:t>
            </a:r>
          </a:p>
          <a:p>
            <a:pPr marL="742950" indent="-514350">
              <a:buFont typeface="+mj-lt"/>
              <a:buAutoNum type="arabicParenR"/>
              <a:tabLst>
                <a:tab pos="457200" algn="l"/>
              </a:tabLst>
            </a:pPr>
            <a:r>
              <a:rPr lang="en-US" sz="2600" dirty="0">
                <a:solidFill>
                  <a:schemeClr val="bg1"/>
                </a:solidFill>
                <a:ea typeface="Calibri"/>
                <a:cs typeface="Times New Roman"/>
              </a:rPr>
              <a:t>Tax exemptions</a:t>
            </a:r>
          </a:p>
          <a:p>
            <a:pPr marL="742950" indent="-514350">
              <a:buFont typeface="+mj-lt"/>
              <a:buAutoNum type="arabicParenR"/>
              <a:tabLst>
                <a:tab pos="457200" algn="l"/>
              </a:tabLst>
            </a:pPr>
            <a:r>
              <a:rPr lang="en-US" sz="2600" dirty="0">
                <a:solidFill>
                  <a:schemeClr val="bg1"/>
                </a:solidFill>
                <a:ea typeface="Calibri"/>
                <a:cs typeface="Times New Roman"/>
              </a:rPr>
              <a:t>Expedited or “fast track” permitting</a:t>
            </a:r>
          </a:p>
          <a:p>
            <a:pPr marL="742950" indent="-514350">
              <a:buFont typeface="+mj-lt"/>
              <a:buAutoNum type="arabicParenR"/>
              <a:tabLst>
                <a:tab pos="457200" algn="l"/>
              </a:tabLst>
            </a:pPr>
            <a:r>
              <a:rPr lang="en-US" sz="2600" dirty="0">
                <a:solidFill>
                  <a:schemeClr val="bg1"/>
                </a:solidFill>
                <a:ea typeface="Calibri"/>
                <a:cs typeface="Times New Roman"/>
              </a:rPr>
              <a:t>Shipping costs</a:t>
            </a:r>
          </a:p>
          <a:p>
            <a:pPr marL="742950" indent="-514350">
              <a:buFont typeface="+mj-lt"/>
              <a:buAutoNum type="arabicParenR"/>
              <a:tabLst>
                <a:tab pos="457200" algn="l"/>
              </a:tabLst>
            </a:pPr>
            <a:r>
              <a:rPr lang="en-US" sz="2600" dirty="0">
                <a:solidFill>
                  <a:schemeClr val="bg1"/>
                </a:solidFill>
                <a:ea typeface="Calibri"/>
                <a:cs typeface="Times New Roman"/>
              </a:rPr>
              <a:t>Accessibility of a major airport</a:t>
            </a:r>
          </a:p>
          <a:p>
            <a:pPr marL="742950" indent="-514350">
              <a:buFont typeface="+mj-lt"/>
              <a:buAutoNum type="arabicParenR"/>
              <a:tabLst>
                <a:tab pos="457200" algn="l"/>
              </a:tabLst>
            </a:pPr>
            <a:r>
              <a:rPr lang="en-US" sz="2600" dirty="0">
                <a:solidFill>
                  <a:schemeClr val="bg1"/>
                </a:solidFill>
                <a:ea typeface="Calibri"/>
                <a:cs typeface="Times New Roman"/>
              </a:rPr>
              <a:t>Energy availability and costs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430" y="-3180"/>
            <a:ext cx="3235569" cy="2172790"/>
          </a:xfrm>
          <a:prstGeom prst="rect">
            <a:avLst/>
          </a:prstGeom>
        </p:spPr>
      </p:pic>
      <p:sp>
        <p:nvSpPr>
          <p:cNvPr id="7" name="TextBox 6"/>
          <p:cNvSpPr txBox="1"/>
          <p:nvPr/>
        </p:nvSpPr>
        <p:spPr>
          <a:xfrm>
            <a:off x="4495800" y="6330471"/>
            <a:ext cx="4648199" cy="523220"/>
          </a:xfrm>
          <a:prstGeom prst="rect">
            <a:avLst/>
          </a:prstGeom>
          <a:noFill/>
        </p:spPr>
        <p:txBody>
          <a:bodyPr wrap="square" rtlCol="0">
            <a:spAutoFit/>
          </a:bodyPr>
          <a:lstStyle/>
          <a:p>
            <a:r>
              <a:rPr lang="en-US" sz="1400" dirty="0"/>
              <a:t>Source: Area Development 30</a:t>
            </a:r>
            <a:r>
              <a:rPr lang="en-US" sz="1400" baseline="30000" dirty="0"/>
              <a:t>th</a:t>
            </a:r>
            <a:r>
              <a:rPr lang="en-US" sz="1400" dirty="0"/>
              <a:t>  Annual Survey of Corporate Executives, March 2016</a:t>
            </a:r>
          </a:p>
        </p:txBody>
      </p:sp>
      <p:sp>
        <p:nvSpPr>
          <p:cNvPr id="9" name="TextBox 8"/>
          <p:cNvSpPr txBox="1"/>
          <p:nvPr/>
        </p:nvSpPr>
        <p:spPr>
          <a:xfrm>
            <a:off x="5873558" y="2169610"/>
            <a:ext cx="3270441" cy="4031873"/>
          </a:xfrm>
          <a:prstGeom prst="rect">
            <a:avLst/>
          </a:prstGeom>
          <a:solidFill>
            <a:schemeClr val="tx1"/>
          </a:solidFill>
        </p:spPr>
        <p:txBody>
          <a:bodyPr wrap="square" rtlCol="0">
            <a:spAutoFit/>
          </a:bodyPr>
          <a:lstStyle/>
          <a:p>
            <a:pPr algn="ctr"/>
            <a:r>
              <a:rPr lang="en-US" sz="3200" b="1" dirty="0">
                <a:solidFill>
                  <a:schemeClr val="bg1"/>
                </a:solidFill>
              </a:rPr>
              <a:t>Site Selection Consultants</a:t>
            </a:r>
          </a:p>
          <a:p>
            <a:pPr algn="ctr"/>
            <a:endParaRPr lang="en-US" sz="3200" dirty="0"/>
          </a:p>
          <a:p>
            <a:pPr algn="ctr"/>
            <a:endParaRPr lang="en-US" sz="3200" dirty="0"/>
          </a:p>
          <a:p>
            <a:pPr algn="ctr"/>
            <a:endParaRPr lang="en-US" sz="3200" dirty="0"/>
          </a:p>
          <a:p>
            <a:pPr algn="ctr"/>
            <a:endParaRPr lang="en-US" sz="3200" dirty="0"/>
          </a:p>
          <a:p>
            <a:pPr algn="ctr"/>
            <a:endParaRPr lang="en-US" sz="3200" dirty="0"/>
          </a:p>
          <a:p>
            <a:pPr algn="ctr"/>
            <a:endParaRPr lang="en-US" sz="3200" dirty="0"/>
          </a:p>
        </p:txBody>
      </p:sp>
    </p:spTree>
    <p:extLst>
      <p:ext uri="{BB962C8B-B14F-4D97-AF65-F5344CB8AC3E}">
        <p14:creationId xmlns:p14="http://schemas.microsoft.com/office/powerpoint/2010/main" val="9111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2"/>
          <p:cNvSpPr txBox="1">
            <a:spLocks noChangeArrowheads="1"/>
          </p:cNvSpPr>
          <p:nvPr/>
        </p:nvSpPr>
        <p:spPr bwMode="auto">
          <a:xfrm>
            <a:off x="149290" y="-3180"/>
            <a:ext cx="6553200" cy="6191242"/>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400"/>
              </a:spcAft>
            </a:pPr>
            <a:r>
              <a:rPr lang="en-US" sz="3200" b="1" dirty="0">
                <a:effectLst/>
                <a:latin typeface="Calibri"/>
                <a:ea typeface="Calibri"/>
                <a:cs typeface="Times New Roman"/>
              </a:rPr>
              <a:t>Top Factors for Companies Considering New Investment </a:t>
            </a:r>
          </a:p>
          <a:p>
            <a:pPr marL="742950" indent="-514350">
              <a:buFont typeface="+mj-lt"/>
              <a:buAutoNum type="arabicParenR"/>
              <a:tabLst>
                <a:tab pos="457200" algn="l"/>
              </a:tabLst>
            </a:pPr>
            <a:r>
              <a:rPr lang="en-US" sz="2800" dirty="0">
                <a:ea typeface="Calibri"/>
                <a:cs typeface="Times New Roman"/>
              </a:rPr>
              <a:t>Availability of </a:t>
            </a:r>
            <a:r>
              <a:rPr lang="en-US" sz="2800" b="1" dirty="0">
                <a:ea typeface="Calibri"/>
                <a:cs typeface="Times New Roman"/>
              </a:rPr>
              <a:t>skilled </a:t>
            </a:r>
            <a:r>
              <a:rPr lang="en-US" sz="2800" dirty="0">
                <a:ea typeface="Calibri"/>
                <a:cs typeface="Times New Roman"/>
              </a:rPr>
              <a:t>labor</a:t>
            </a:r>
          </a:p>
          <a:p>
            <a:pPr marL="742950" indent="-514350">
              <a:buFont typeface="+mj-lt"/>
              <a:buAutoNum type="arabicParenR"/>
              <a:tabLst>
                <a:tab pos="457200" algn="l"/>
              </a:tabLst>
            </a:pPr>
            <a:r>
              <a:rPr lang="en-US" sz="2800" dirty="0">
                <a:ea typeface="Calibri"/>
                <a:cs typeface="Times New Roman"/>
              </a:rPr>
              <a:t>Highway accessibility</a:t>
            </a:r>
          </a:p>
          <a:p>
            <a:pPr marL="742950" indent="-514350">
              <a:buFont typeface="+mj-lt"/>
              <a:buAutoNum type="arabicParenR"/>
              <a:tabLst>
                <a:tab pos="457200" algn="l"/>
              </a:tabLst>
            </a:pPr>
            <a:r>
              <a:rPr lang="en-US" sz="2800" dirty="0">
                <a:ea typeface="Calibri"/>
                <a:cs typeface="Times New Roman"/>
              </a:rPr>
              <a:t>Quality of Life</a:t>
            </a:r>
          </a:p>
          <a:p>
            <a:pPr marL="742950" indent="-514350">
              <a:buFont typeface="+mj-lt"/>
              <a:buAutoNum type="arabicParenR"/>
              <a:tabLst>
                <a:tab pos="457200" algn="l"/>
              </a:tabLst>
            </a:pPr>
            <a:r>
              <a:rPr lang="en-US" sz="2800" dirty="0">
                <a:ea typeface="Calibri"/>
                <a:cs typeface="Times New Roman"/>
              </a:rPr>
              <a:t>Occupancy or construction costs</a:t>
            </a:r>
          </a:p>
          <a:p>
            <a:pPr marL="742950" indent="-514350">
              <a:buFont typeface="+mj-lt"/>
              <a:buAutoNum type="arabicParenR"/>
              <a:tabLst>
                <a:tab pos="457200" algn="l"/>
              </a:tabLst>
            </a:pPr>
            <a:r>
              <a:rPr lang="en-US" sz="2800" dirty="0">
                <a:ea typeface="Calibri"/>
                <a:cs typeface="Times New Roman"/>
              </a:rPr>
              <a:t>Availability buildings</a:t>
            </a:r>
          </a:p>
          <a:p>
            <a:pPr marL="742950" indent="-514350">
              <a:buFont typeface="+mj-lt"/>
              <a:buAutoNum type="arabicParenR"/>
              <a:tabLst>
                <a:tab pos="457200" algn="l"/>
              </a:tabLst>
            </a:pPr>
            <a:r>
              <a:rPr lang="en-US" sz="2800" dirty="0">
                <a:ea typeface="Calibri"/>
                <a:cs typeface="Times New Roman"/>
              </a:rPr>
              <a:t>Labor costs</a:t>
            </a:r>
          </a:p>
          <a:p>
            <a:pPr marL="742950" indent="-514350">
              <a:buFont typeface="+mj-lt"/>
              <a:buAutoNum type="arabicParenR"/>
              <a:tabLst>
                <a:tab pos="457200" algn="l"/>
              </a:tabLst>
            </a:pPr>
            <a:r>
              <a:rPr lang="en-US" sz="2800" dirty="0">
                <a:ea typeface="Calibri"/>
                <a:cs typeface="Times New Roman"/>
              </a:rPr>
              <a:t>Corporate tax rate</a:t>
            </a:r>
          </a:p>
          <a:p>
            <a:pPr marL="742950" indent="-514350">
              <a:buFont typeface="+mj-lt"/>
              <a:buAutoNum type="arabicParenR"/>
              <a:tabLst>
                <a:tab pos="457200" algn="l"/>
              </a:tabLst>
            </a:pPr>
            <a:r>
              <a:rPr lang="en-US" sz="2800" dirty="0">
                <a:ea typeface="Calibri"/>
                <a:cs typeface="Times New Roman"/>
              </a:rPr>
              <a:t>Proximity to major markets</a:t>
            </a:r>
          </a:p>
          <a:p>
            <a:pPr marL="742950" indent="-514350">
              <a:buFont typeface="+mj-lt"/>
              <a:buAutoNum type="arabicParenR"/>
              <a:tabLst>
                <a:tab pos="457200" algn="l"/>
              </a:tabLst>
            </a:pPr>
            <a:r>
              <a:rPr lang="en-US" sz="2800" dirty="0">
                <a:ea typeface="Calibri"/>
                <a:cs typeface="Times New Roman"/>
              </a:rPr>
              <a:t>State &amp; Local Incentives</a:t>
            </a:r>
          </a:p>
          <a:p>
            <a:pPr marL="742950" indent="-514350">
              <a:buFont typeface="+mj-lt"/>
              <a:buAutoNum type="arabicParenR"/>
              <a:tabLst>
                <a:tab pos="457200" algn="l"/>
              </a:tabLst>
            </a:pPr>
            <a:r>
              <a:rPr lang="en-US" sz="2800" dirty="0">
                <a:ea typeface="Calibri"/>
                <a:cs typeface="Times New Roman"/>
              </a:rPr>
              <a:t>Energy availability and costs</a:t>
            </a:r>
          </a:p>
          <a:p>
            <a:pPr marL="742950" indent="-514350">
              <a:buFont typeface="+mj-lt"/>
              <a:buAutoNum type="arabicParenR"/>
              <a:tabLst>
                <a:tab pos="457200" algn="l"/>
              </a:tabLst>
            </a:pPr>
            <a:r>
              <a:rPr lang="en-US" sz="2800" dirty="0">
                <a:ea typeface="Calibri"/>
                <a:cs typeface="Times New Roman"/>
              </a:rPr>
              <a:t>Tax exemptions</a:t>
            </a:r>
          </a:p>
          <a:p>
            <a:pPr marL="742950" indent="-514350">
              <a:buFont typeface="+mj-lt"/>
              <a:buAutoNum type="arabicParenR"/>
              <a:tabLst>
                <a:tab pos="457200" algn="l"/>
              </a:tabLst>
            </a:pPr>
            <a:r>
              <a:rPr lang="en-US" sz="2800" dirty="0">
                <a:ea typeface="Calibri"/>
                <a:cs typeface="Times New Roman"/>
              </a:rPr>
              <a:t>Expedited or “fast track” permitting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430" y="-3180"/>
            <a:ext cx="3235569" cy="2172790"/>
          </a:xfrm>
          <a:prstGeom prst="rect">
            <a:avLst/>
          </a:prstGeom>
        </p:spPr>
      </p:pic>
      <p:sp>
        <p:nvSpPr>
          <p:cNvPr id="7" name="TextBox 6"/>
          <p:cNvSpPr txBox="1"/>
          <p:nvPr/>
        </p:nvSpPr>
        <p:spPr>
          <a:xfrm>
            <a:off x="4495800" y="6330471"/>
            <a:ext cx="4648199" cy="523220"/>
          </a:xfrm>
          <a:prstGeom prst="rect">
            <a:avLst/>
          </a:prstGeom>
          <a:noFill/>
        </p:spPr>
        <p:txBody>
          <a:bodyPr wrap="square" rtlCol="0">
            <a:spAutoFit/>
          </a:bodyPr>
          <a:lstStyle/>
          <a:p>
            <a:r>
              <a:rPr lang="en-US" sz="1400" dirty="0"/>
              <a:t>Source: Area Development 30</a:t>
            </a:r>
            <a:r>
              <a:rPr lang="en-US" sz="1400" baseline="30000" dirty="0"/>
              <a:t>th</a:t>
            </a:r>
            <a:r>
              <a:rPr lang="en-US" sz="1400" dirty="0"/>
              <a:t>  Annual Survey of Corporate Executives, March 2016</a:t>
            </a:r>
          </a:p>
        </p:txBody>
      </p:sp>
      <p:sp>
        <p:nvSpPr>
          <p:cNvPr id="2" name="TextBox 1"/>
          <p:cNvSpPr txBox="1"/>
          <p:nvPr/>
        </p:nvSpPr>
        <p:spPr>
          <a:xfrm>
            <a:off x="5943600" y="2169610"/>
            <a:ext cx="3124200" cy="584775"/>
          </a:xfrm>
          <a:prstGeom prst="rect">
            <a:avLst/>
          </a:prstGeom>
          <a:noFill/>
        </p:spPr>
        <p:txBody>
          <a:bodyPr wrap="square" rtlCol="0">
            <a:spAutoFit/>
          </a:bodyPr>
          <a:lstStyle/>
          <a:p>
            <a:r>
              <a:rPr lang="en-US" sz="3200" b="1" dirty="0"/>
              <a:t>Corporate CEOs</a:t>
            </a:r>
          </a:p>
        </p:txBody>
      </p:sp>
    </p:spTree>
    <p:extLst>
      <p:ext uri="{BB962C8B-B14F-4D97-AF65-F5344CB8AC3E}">
        <p14:creationId xmlns:p14="http://schemas.microsoft.com/office/powerpoint/2010/main" val="42794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074" name="Picture 2" descr="https://encrypted-tbn1.gstatic.com/images?q=tbn:ANd9GcSMBoI8mFeBRtvWEu8GP4OHubEXWelBHvjJZI7XCk8hsTd9RjEV">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752600"/>
            <a:ext cx="4648200" cy="33039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elp wan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752601"/>
            <a:ext cx="4341415" cy="330398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p:txBody>
          <a:bodyPr/>
          <a:lstStyle/>
          <a:p>
            <a:endParaRPr lang="en-US"/>
          </a:p>
        </p:txBody>
      </p:sp>
      <p:sp>
        <p:nvSpPr>
          <p:cNvPr id="2" name="TextBox 1"/>
          <p:cNvSpPr txBox="1"/>
          <p:nvPr/>
        </p:nvSpPr>
        <p:spPr>
          <a:xfrm>
            <a:off x="2124075" y="270302"/>
            <a:ext cx="7010400" cy="830997"/>
          </a:xfrm>
          <a:prstGeom prst="rect">
            <a:avLst/>
          </a:prstGeom>
          <a:noFill/>
        </p:spPr>
        <p:txBody>
          <a:bodyPr wrap="square" rtlCol="0">
            <a:spAutoFit/>
          </a:bodyPr>
          <a:lstStyle/>
          <a:p>
            <a:r>
              <a:rPr lang="en-US" sz="4800" dirty="0">
                <a:solidFill>
                  <a:schemeClr val="bg1"/>
                </a:solidFill>
              </a:rPr>
              <a:t>The Great Mismatch</a:t>
            </a:r>
          </a:p>
        </p:txBody>
      </p:sp>
    </p:spTree>
    <p:extLst>
      <p:ext uri="{BB962C8B-B14F-4D97-AF65-F5344CB8AC3E}">
        <p14:creationId xmlns:p14="http://schemas.microsoft.com/office/powerpoint/2010/main" val="41277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sp>
        <p:nvSpPr>
          <p:cNvPr id="5" name="TextBox 4"/>
          <p:cNvSpPr txBox="1"/>
          <p:nvPr/>
        </p:nvSpPr>
        <p:spPr>
          <a:xfrm>
            <a:off x="7239000" y="5258104"/>
            <a:ext cx="1371600" cy="461665"/>
          </a:xfrm>
          <a:prstGeom prst="rect">
            <a:avLst/>
          </a:prstGeom>
          <a:noFill/>
        </p:spPr>
        <p:txBody>
          <a:bodyPr wrap="square" rtlCol="0">
            <a:spAutoFit/>
          </a:bodyPr>
          <a:lstStyle/>
          <a:p>
            <a:r>
              <a:rPr lang="en-US" sz="2400" dirty="0"/>
              <a:t>or less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240780"/>
          </a:xfrm>
          <a:prstGeom prst="rect">
            <a:avLst/>
          </a:prstGeom>
        </p:spPr>
      </p:pic>
    </p:spTree>
    <p:extLst>
      <p:ext uri="{BB962C8B-B14F-4D97-AF65-F5344CB8AC3E}">
        <p14:creationId xmlns:p14="http://schemas.microsoft.com/office/powerpoint/2010/main" val="332350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5725" y="0"/>
            <a:ext cx="9220200" cy="1143000"/>
          </a:xfrm>
          <a:solidFill>
            <a:schemeClr val="tx1"/>
          </a:solidFill>
        </p:spPr>
        <p:txBody>
          <a:bodyPr>
            <a:normAutofit fontScale="90000"/>
          </a:bodyPr>
          <a:lstStyle/>
          <a:p>
            <a:r>
              <a:rPr lang="en-US" sz="4000" dirty="0">
                <a:solidFill>
                  <a:schemeClr val="bg1"/>
                </a:solidFill>
              </a:rPr>
              <a:t>Median Family Income of Adults Age 30-39 by Educational Level, 1964-2014</a:t>
            </a:r>
            <a:endParaRPr lang="en-US" dirty="0">
              <a:solidFill>
                <a:schemeClr val="bg1"/>
              </a:solidFill>
            </a:endParaRPr>
          </a:p>
        </p:txBody>
      </p:sp>
      <p:pic>
        <p:nvPicPr>
          <p:cNvPr id="7" name="image26.png"/>
          <p:cNvPicPr>
            <a:picLocks noGrp="1"/>
          </p:cNvPicPr>
          <p:nvPr>
            <p:ph idx="1"/>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9756" b="12970"/>
          <a:stretch/>
        </p:blipFill>
        <p:spPr bwMode="auto">
          <a:xfrm>
            <a:off x="76200" y="1252202"/>
            <a:ext cx="9058275" cy="49268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68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 y="0"/>
            <a:ext cx="9134475" cy="1143000"/>
          </a:xfrm>
          <a:solidFill>
            <a:schemeClr val="tx1"/>
          </a:solidFill>
        </p:spPr>
        <p:txBody>
          <a:bodyPr>
            <a:normAutofit fontScale="90000"/>
          </a:bodyPr>
          <a:lstStyle/>
          <a:p>
            <a:r>
              <a:rPr lang="en-US" dirty="0">
                <a:solidFill>
                  <a:schemeClr val="bg1"/>
                </a:solidFill>
              </a:rPr>
              <a:t>Can the Skills of the Talent Pool Keep Up With the Demand for Skills</a:t>
            </a:r>
            <a:r>
              <a:rPr lang="en-US" dirty="0"/>
              <a:t>?</a:t>
            </a:r>
          </a:p>
        </p:txBody>
      </p:sp>
      <p:graphicFrame>
        <p:nvGraphicFramePr>
          <p:cNvPr id="7" name="Content Placeholder 6"/>
          <p:cNvGraphicFramePr>
            <a:graphicFrameLocks noGrp="1"/>
          </p:cNvGraphicFramePr>
          <p:nvPr>
            <p:ph idx="1"/>
            <p:extLst/>
          </p:nvPr>
        </p:nvGraphicFramePr>
        <p:xfrm>
          <a:off x="10885" y="1219200"/>
          <a:ext cx="9123589" cy="499744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762000" y="1447800"/>
            <a:ext cx="4648200" cy="1938992"/>
          </a:xfrm>
          <a:prstGeom prst="rect">
            <a:avLst/>
          </a:prstGeom>
          <a:solidFill>
            <a:schemeClr val="accent1">
              <a:lumMod val="20000"/>
              <a:lumOff val="80000"/>
            </a:schemeClr>
          </a:solidFill>
        </p:spPr>
        <p:txBody>
          <a:bodyPr wrap="square" rtlCol="0">
            <a:spAutoFit/>
          </a:bodyPr>
          <a:lstStyle/>
          <a:p>
            <a:r>
              <a:rPr lang="en-US" sz="2400" b="1" dirty="0"/>
              <a:t>Are the demands of businesses rising faster than the abilities of the average worker with average intelligence, average skills and average motivation?</a:t>
            </a:r>
          </a:p>
        </p:txBody>
      </p:sp>
      <p:sp>
        <p:nvSpPr>
          <p:cNvPr id="11" name="TextBox 10"/>
          <p:cNvSpPr txBox="1"/>
          <p:nvPr/>
        </p:nvSpPr>
        <p:spPr>
          <a:xfrm>
            <a:off x="5791200" y="6477508"/>
            <a:ext cx="3429000" cy="369332"/>
          </a:xfrm>
          <a:prstGeom prst="rect">
            <a:avLst/>
          </a:prstGeom>
          <a:noFill/>
        </p:spPr>
        <p:txBody>
          <a:bodyPr wrap="square" rtlCol="0">
            <a:spAutoFit/>
          </a:bodyPr>
          <a:lstStyle/>
          <a:p>
            <a:r>
              <a:rPr lang="en-US" dirty="0"/>
              <a:t>Source: No source, I made this up</a:t>
            </a:r>
          </a:p>
        </p:txBody>
      </p:sp>
    </p:spTree>
    <p:extLst>
      <p:ext uri="{BB962C8B-B14F-4D97-AF65-F5344CB8AC3E}">
        <p14:creationId xmlns:p14="http://schemas.microsoft.com/office/powerpoint/2010/main" val="67607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2226" y="1"/>
            <a:ext cx="9242425" cy="4210042"/>
          </a:xfrm>
          <a:solidFill>
            <a:schemeClr val="tx1"/>
          </a:solidFill>
        </p:spPr>
        <p:txBody>
          <a:bodyPr>
            <a:normAutofit/>
          </a:bodyPr>
          <a:lstStyle/>
          <a:p>
            <a:r>
              <a:rPr lang="en-US" dirty="0">
                <a:solidFill>
                  <a:schemeClr val="tx1"/>
                </a:solidFill>
              </a:rPr>
              <a:t>“</a:t>
            </a:r>
            <a:r>
              <a:rPr lang="en-US" dirty="0">
                <a:solidFill>
                  <a:schemeClr val="bg1"/>
                </a:solidFill>
              </a:rPr>
              <a:t>Only the best-educated humans will compete with machines. And education systems in the U.S. and much of the rest of the world are still sitting students in rows and columns, teaching them to keep quiet and memorize what is told to them, preparing them for life in a 20th century factory.”</a:t>
            </a:r>
          </a:p>
          <a:p>
            <a:r>
              <a:rPr lang="en-US" dirty="0">
                <a:solidFill>
                  <a:schemeClr val="bg1"/>
                </a:solidFill>
              </a:rPr>
              <a:t>— Howard Rheingold, tech writer and analyst</a:t>
            </a:r>
          </a:p>
          <a:p>
            <a:endParaRPr lang="en-US"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3693"/>
            <a:ext cx="1584325" cy="1981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325" y="4197342"/>
            <a:ext cx="2759075" cy="19812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2519" y="4197343"/>
            <a:ext cx="3081482" cy="19939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4208662"/>
            <a:ext cx="1871519" cy="1969879"/>
          </a:xfrm>
          <a:prstGeom prst="rect">
            <a:avLst/>
          </a:prstGeom>
        </p:spPr>
      </p:pic>
    </p:spTree>
    <p:extLst>
      <p:ext uri="{BB962C8B-B14F-4D97-AF65-F5344CB8AC3E}">
        <p14:creationId xmlns:p14="http://schemas.microsoft.com/office/powerpoint/2010/main" val="425000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2895" y="0"/>
            <a:ext cx="9223095" cy="1181108"/>
          </a:xfrm>
          <a:solidFill>
            <a:schemeClr val="tx1"/>
          </a:solidFill>
        </p:spPr>
        <p:txBody>
          <a:bodyPr>
            <a:normAutofit fontScale="90000"/>
          </a:bodyPr>
          <a:lstStyle/>
          <a:p>
            <a:r>
              <a:rPr lang="en-US" dirty="0"/>
              <a:t>What </a:t>
            </a:r>
            <a:r>
              <a:rPr lang="en-US" dirty="0">
                <a:solidFill>
                  <a:schemeClr val="bg1"/>
                </a:solidFill>
              </a:rPr>
              <a:t>Skills Do You Need To Be Successful in a Rapidly Changing World?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5118447"/>
              </p:ext>
            </p:extLst>
          </p:nvPr>
        </p:nvGraphicFramePr>
        <p:xfrm>
          <a:off x="-9526" y="1181108"/>
          <a:ext cx="9229725" cy="5035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5892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2895" y="0"/>
            <a:ext cx="9223095" cy="1143000"/>
          </a:xfrm>
          <a:solidFill>
            <a:schemeClr val="tx1"/>
          </a:solidFill>
        </p:spPr>
        <p:txBody>
          <a:bodyPr>
            <a:normAutofit fontScale="90000"/>
          </a:bodyPr>
          <a:lstStyle/>
          <a:p>
            <a:r>
              <a:rPr lang="en-US" dirty="0">
                <a:solidFill>
                  <a:schemeClr val="bg1"/>
                </a:solidFill>
              </a:rPr>
              <a:t>What Skills Do You Need To Be Successful in a Rapidly Changing World?</a:t>
            </a:r>
          </a:p>
        </p:txBody>
      </p:sp>
      <p:sp>
        <p:nvSpPr>
          <p:cNvPr id="2" name="Content Placeholder 1"/>
          <p:cNvSpPr>
            <a:spLocks noGrp="1"/>
          </p:cNvSpPr>
          <p:nvPr>
            <p:ph idx="1"/>
          </p:nvPr>
        </p:nvSpPr>
        <p:spPr>
          <a:xfrm>
            <a:off x="0" y="1219200"/>
            <a:ext cx="9134474" cy="4997442"/>
          </a:xfrm>
        </p:spPr>
        <p:txBody>
          <a:bodyPr>
            <a:normAutofit/>
          </a:bodyPr>
          <a:lstStyle/>
          <a:p>
            <a:r>
              <a:rPr lang="en-US" b="1" dirty="0"/>
              <a:t>Social Intelligence- </a:t>
            </a:r>
            <a:r>
              <a:rPr lang="en-US" dirty="0"/>
              <a:t>Understanding and working with people, emotions, and priorities</a:t>
            </a:r>
          </a:p>
          <a:p>
            <a:r>
              <a:rPr lang="en-US" b="1" dirty="0"/>
              <a:t>Cross-Cultural Competencies</a:t>
            </a:r>
            <a:r>
              <a:rPr lang="en-US" dirty="0"/>
              <a:t>-Globalization + empathy (Worldliness)</a:t>
            </a:r>
          </a:p>
          <a:p>
            <a:r>
              <a:rPr lang="en-US" b="1" dirty="0"/>
              <a:t>Cognitive Load Management- </a:t>
            </a:r>
            <a:r>
              <a:rPr lang="en-US" dirty="0"/>
              <a:t>Comfortably</a:t>
            </a:r>
            <a:r>
              <a:rPr lang="en-US" b="1" dirty="0"/>
              <a:t> </a:t>
            </a:r>
            <a:r>
              <a:rPr lang="en-US" dirty="0"/>
              <a:t>converting complexity into information and then into action</a:t>
            </a:r>
          </a:p>
          <a:p>
            <a:endParaRPr lang="en-US" dirty="0"/>
          </a:p>
        </p:txBody>
      </p:sp>
      <p:pic>
        <p:nvPicPr>
          <p:cNvPr id="6" name="Picture 2" descr="C:\Users\Ted\AppData\Local\Microsoft\Windows\Temporary Internet Files\Content.Outlook\ABCB7FZE\IMG_36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495800"/>
            <a:ext cx="2842155" cy="15684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1" y="5092513"/>
            <a:ext cx="5867398" cy="1200329"/>
          </a:xfrm>
          <a:prstGeom prst="rect">
            <a:avLst/>
          </a:prstGeom>
          <a:noFill/>
        </p:spPr>
        <p:txBody>
          <a:bodyPr wrap="square" rtlCol="0">
            <a:spAutoFit/>
          </a:bodyPr>
          <a:lstStyle/>
          <a:p>
            <a:r>
              <a:rPr lang="en-US" sz="7200" dirty="0">
                <a:latin typeface="AR BERKLEY" panose="02000000000000000000" pitchFamily="2" charset="0"/>
              </a:rPr>
              <a:t>Future Skills</a:t>
            </a:r>
          </a:p>
        </p:txBody>
      </p:sp>
    </p:spTree>
    <p:extLst>
      <p:ext uri="{BB962C8B-B14F-4D97-AF65-F5344CB8AC3E}">
        <p14:creationId xmlns:p14="http://schemas.microsoft.com/office/powerpoint/2010/main" val="2380400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2895" y="0"/>
            <a:ext cx="9137369" cy="1143000"/>
          </a:xfrm>
          <a:solidFill>
            <a:schemeClr val="tx1"/>
          </a:solidFill>
        </p:spPr>
        <p:txBody>
          <a:bodyPr>
            <a:normAutofit fontScale="90000"/>
          </a:bodyPr>
          <a:lstStyle/>
          <a:p>
            <a:r>
              <a:rPr lang="en-US" dirty="0">
                <a:solidFill>
                  <a:schemeClr val="bg1"/>
                </a:solidFill>
              </a:rPr>
              <a:t>What Skills Do You Need To Be Successful in a Rapidly Changing World?</a:t>
            </a:r>
          </a:p>
        </p:txBody>
      </p:sp>
      <p:sp>
        <p:nvSpPr>
          <p:cNvPr id="2" name="Content Placeholder 1"/>
          <p:cNvSpPr>
            <a:spLocks noGrp="1"/>
          </p:cNvSpPr>
          <p:nvPr>
            <p:ph idx="1"/>
          </p:nvPr>
        </p:nvSpPr>
        <p:spPr>
          <a:xfrm>
            <a:off x="0" y="1524000"/>
            <a:ext cx="9134474" cy="4692642"/>
          </a:xfrm>
        </p:spPr>
        <p:txBody>
          <a:bodyPr>
            <a:normAutofit/>
          </a:bodyPr>
          <a:lstStyle/>
          <a:p>
            <a:r>
              <a:rPr lang="en-US" b="1" dirty="0"/>
              <a:t>Technology Integration- </a:t>
            </a:r>
            <a:r>
              <a:rPr lang="en-US" dirty="0"/>
              <a:t>Work with machines to create value-added outcomes</a:t>
            </a:r>
          </a:p>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 y="3171295"/>
            <a:ext cx="4649492" cy="2952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614" y="3152968"/>
            <a:ext cx="4438650" cy="2952750"/>
          </a:xfrm>
          <a:prstGeom prst="rect">
            <a:avLst/>
          </a:prstGeom>
        </p:spPr>
      </p:pic>
    </p:spTree>
    <p:extLst>
      <p:ext uri="{BB962C8B-B14F-4D97-AF65-F5344CB8AC3E}">
        <p14:creationId xmlns:p14="http://schemas.microsoft.com/office/powerpoint/2010/main" val="3607319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14401"/>
          </a:xfrm>
          <a:solidFill>
            <a:schemeClr val="tx1"/>
          </a:solidFill>
        </p:spPr>
        <p:txBody>
          <a:bodyPr>
            <a:normAutofit/>
          </a:bodyPr>
          <a:lstStyle/>
          <a:p>
            <a:r>
              <a:rPr lang="en-US" dirty="0">
                <a:solidFill>
                  <a:schemeClr val="bg1"/>
                </a:solidFill>
              </a:rPr>
              <a:t>Complexity Paralysis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24915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80690" y="-33528"/>
            <a:ext cx="3509030" cy="3110638"/>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01586"/>
            <a:ext cx="3974353" cy="31150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36" y="-18035"/>
            <a:ext cx="5695950" cy="3132773"/>
          </a:xfrm>
          <a:prstGeom prst="rect">
            <a:avLst/>
          </a:prstGeom>
        </p:spPr>
      </p:pic>
      <p:pic>
        <p:nvPicPr>
          <p:cNvPr id="1026" name="Picture 2" descr="http://www.androidworld.com/Deka_arm.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9105" y="3114739"/>
            <a:ext cx="5320615" cy="310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1537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p:txBody>
          <a:bodyPr/>
          <a:lstStyle/>
          <a:p>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9372600" cy="6216642"/>
          </a:xfrm>
          <a:prstGeom prst="rect">
            <a:avLst/>
          </a:prstGeom>
        </p:spPr>
      </p:pic>
      <p:sp>
        <p:nvSpPr>
          <p:cNvPr id="4" name="TextBox 3"/>
          <p:cNvSpPr txBox="1"/>
          <p:nvPr/>
        </p:nvSpPr>
        <p:spPr>
          <a:xfrm>
            <a:off x="9906000" y="1371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4910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8" y="0"/>
            <a:ext cx="9227127" cy="1154097"/>
          </a:xfrm>
        </p:spPr>
        <p:txBody>
          <a:bodyPr>
            <a:noAutofit/>
          </a:bodyPr>
          <a:lstStyle/>
          <a:p>
            <a:r>
              <a:rPr lang="en-US" sz="8000" dirty="0"/>
              <a:t>So What…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066800"/>
            <a:ext cx="5257800" cy="4458144"/>
          </a:xfrm>
          <a:prstGeom prst="rect">
            <a:avLst/>
          </a:prstGeom>
        </p:spPr>
      </p:pic>
      <p:sp>
        <p:nvSpPr>
          <p:cNvPr id="4" name="TextBox 3"/>
          <p:cNvSpPr txBox="1"/>
          <p:nvPr/>
        </p:nvSpPr>
        <p:spPr>
          <a:xfrm>
            <a:off x="-9525" y="5447201"/>
            <a:ext cx="9153525" cy="769441"/>
          </a:xfrm>
          <a:prstGeom prst="rect">
            <a:avLst/>
          </a:prstGeom>
          <a:noFill/>
        </p:spPr>
        <p:txBody>
          <a:bodyPr wrap="square" rtlCol="0">
            <a:spAutoFit/>
          </a:bodyPr>
          <a:lstStyle/>
          <a:p>
            <a:pPr algn="ctr"/>
            <a:r>
              <a:rPr lang="en-US" sz="4400" dirty="0"/>
              <a:t>What is a Community to do?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7" name="Rectangle 6"/>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2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p:cNvSpPr>
          <p:nvPr>
            <p:ph type="title" idx="4294967295"/>
          </p:nvPr>
        </p:nvSpPr>
        <p:spPr>
          <a:xfrm>
            <a:off x="2590800" y="6381255"/>
            <a:ext cx="6636701" cy="469900"/>
          </a:xfrm>
          <a:prstGeom prst="rect">
            <a:avLst/>
          </a:prstGeom>
          <a:ln w="38100">
            <a:noFill/>
          </a:ln>
        </p:spPr>
        <p:txBody>
          <a:bodyPr>
            <a:noAutofit/>
          </a:bodyPr>
          <a:lstStyle/>
          <a:p>
            <a:pPr algn="l"/>
            <a:r>
              <a:rPr lang="en-US" sz="2400" dirty="0"/>
              <a:t>Economic Leadership LLC Competitiveness Process</a:t>
            </a:r>
          </a:p>
        </p:txBody>
      </p:sp>
      <p:sp>
        <p:nvSpPr>
          <p:cNvPr id="3" name="Slide Number Placeholder 2"/>
          <p:cNvSpPr>
            <a:spLocks noGrp="1"/>
          </p:cNvSpPr>
          <p:nvPr>
            <p:ph type="sldNum" sz="quarter" idx="10"/>
          </p:nvPr>
        </p:nvSpPr>
        <p:spPr>
          <a:xfrm>
            <a:off x="0" y="6493746"/>
            <a:ext cx="496887" cy="365125"/>
          </a:xfrm>
        </p:spPr>
        <p:txBody>
          <a:bodyPr/>
          <a:lstStyle/>
          <a:p>
            <a:pPr>
              <a:defRPr/>
            </a:pPr>
            <a:fld id="{19042A83-E446-4C8C-ABE5-A259C8BE5024}" type="slidenum">
              <a:rPr lang="en-US" smtClean="0"/>
              <a:pPr>
                <a:defRPr/>
              </a:pPr>
              <a:t>73</a:t>
            </a:fld>
            <a:endParaRPr lang="en-US"/>
          </a:p>
        </p:txBody>
      </p:sp>
      <p:sp>
        <p:nvSpPr>
          <p:cNvPr id="4" name="Rounded Rectangle 3"/>
          <p:cNvSpPr/>
          <p:nvPr/>
        </p:nvSpPr>
        <p:spPr>
          <a:xfrm>
            <a:off x="122012" y="1367433"/>
            <a:ext cx="1911493" cy="1402711"/>
          </a:xfrm>
          <a:prstGeom prst="roundRect">
            <a:avLst/>
          </a:prstGeom>
          <a:solidFill>
            <a:srgbClr val="FF0000"/>
          </a:solidFill>
          <a:ln w="50800">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85000"/>
                    <a:lumOff val="15000"/>
                  </a:schemeClr>
                </a:solidFill>
              </a:rPr>
              <a:t>Establishing a Common Current Reality</a:t>
            </a:r>
          </a:p>
        </p:txBody>
      </p:sp>
      <p:sp>
        <p:nvSpPr>
          <p:cNvPr id="13" name="Rounded Rectangle 12"/>
          <p:cNvSpPr/>
          <p:nvPr/>
        </p:nvSpPr>
        <p:spPr>
          <a:xfrm>
            <a:off x="2357831" y="1121836"/>
            <a:ext cx="1797896" cy="1718995"/>
          </a:xfrm>
          <a:prstGeom prst="roundRect">
            <a:avLst/>
          </a:prstGeom>
          <a:solidFill>
            <a:srgbClr val="FF0000"/>
          </a:solidFill>
          <a:ln w="508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85000"/>
                    <a:lumOff val="15000"/>
                  </a:schemeClr>
                </a:solidFill>
              </a:rPr>
              <a:t>Envisioning a Common Future Desire</a:t>
            </a:r>
          </a:p>
        </p:txBody>
      </p:sp>
      <p:sp>
        <p:nvSpPr>
          <p:cNvPr id="16" name="TextBox 15"/>
          <p:cNvSpPr txBox="1"/>
          <p:nvPr/>
        </p:nvSpPr>
        <p:spPr>
          <a:xfrm>
            <a:off x="2197100" y="2875617"/>
            <a:ext cx="2012254" cy="1015663"/>
          </a:xfrm>
          <a:prstGeom prst="rect">
            <a:avLst/>
          </a:prstGeom>
          <a:solidFill>
            <a:schemeClr val="tx1"/>
          </a:solidFill>
          <a:ln w="25400">
            <a:solidFill>
              <a:schemeClr val="bg1"/>
            </a:solidFill>
          </a:ln>
          <a:scene3d>
            <a:camera prst="orthographicFront"/>
            <a:lightRig rig="threePt" dir="t"/>
          </a:scene3d>
          <a:sp3d>
            <a:bevelT/>
          </a:sp3d>
        </p:spPr>
        <p:txBody>
          <a:bodyPr wrap="square" rtlCol="0">
            <a:spAutoFit/>
          </a:bodyPr>
          <a:lstStyle/>
          <a:p>
            <a:r>
              <a:rPr lang="en-US" sz="1200" dirty="0">
                <a:solidFill>
                  <a:schemeClr val="bg1"/>
                </a:solidFill>
              </a:rPr>
              <a:t>Direction, or </a:t>
            </a:r>
            <a:r>
              <a:rPr lang="en-US" sz="1200" b="1" dirty="0">
                <a:solidFill>
                  <a:srgbClr val="FFFF00"/>
                </a:solidFill>
              </a:rPr>
              <a:t>Compass</a:t>
            </a:r>
            <a:r>
              <a:rPr lang="en-US" sz="1200" dirty="0">
                <a:solidFill>
                  <a:schemeClr val="bg1"/>
                </a:solidFill>
              </a:rPr>
              <a:t>  is driven by the </a:t>
            </a:r>
            <a:r>
              <a:rPr lang="en-US" sz="1200" b="1" dirty="0">
                <a:solidFill>
                  <a:schemeClr val="bg1"/>
                </a:solidFill>
              </a:rPr>
              <a:t>Vision, Mission and Core Values </a:t>
            </a:r>
            <a:r>
              <a:rPr lang="en-US" sz="1200" dirty="0">
                <a:solidFill>
                  <a:schemeClr val="bg1"/>
                </a:solidFill>
              </a:rPr>
              <a:t>of the organization, place, or business</a:t>
            </a:r>
          </a:p>
        </p:txBody>
      </p:sp>
      <p:sp>
        <p:nvSpPr>
          <p:cNvPr id="25" name="TextBox 24"/>
          <p:cNvSpPr txBox="1"/>
          <p:nvPr/>
        </p:nvSpPr>
        <p:spPr>
          <a:xfrm>
            <a:off x="2243005" y="3921110"/>
            <a:ext cx="1966349" cy="1015663"/>
          </a:xfrm>
          <a:prstGeom prst="rect">
            <a:avLst/>
          </a:prstGeom>
          <a:solidFill>
            <a:srgbClr val="FF0000"/>
          </a:solidFill>
          <a:ln w="25400">
            <a:solidFill>
              <a:schemeClr val="bg1"/>
            </a:solidFill>
          </a:ln>
          <a:scene3d>
            <a:camera prst="orthographicFront"/>
            <a:lightRig rig="threePt" dir="t"/>
          </a:scene3d>
          <a:sp3d>
            <a:bevelT/>
          </a:sp3d>
        </p:spPr>
        <p:txBody>
          <a:bodyPr wrap="square" rtlCol="0">
            <a:spAutoFit/>
          </a:bodyPr>
          <a:lstStyle/>
          <a:p>
            <a:r>
              <a:rPr lang="en-US" sz="1200" b="1" dirty="0">
                <a:solidFill>
                  <a:srgbClr val="FFFF00"/>
                </a:solidFill>
              </a:rPr>
              <a:t>Context</a:t>
            </a:r>
            <a:r>
              <a:rPr lang="en-US" sz="1200" dirty="0">
                <a:solidFill>
                  <a:schemeClr val="bg1"/>
                </a:solidFill>
              </a:rPr>
              <a:t> examines  relative </a:t>
            </a:r>
            <a:r>
              <a:rPr lang="en-US" sz="1200" b="1" dirty="0">
                <a:solidFill>
                  <a:schemeClr val="bg1"/>
                </a:solidFill>
              </a:rPr>
              <a:t>assets  </a:t>
            </a:r>
            <a:r>
              <a:rPr lang="en-US" sz="1200" dirty="0">
                <a:solidFill>
                  <a:schemeClr val="bg1"/>
                </a:solidFill>
              </a:rPr>
              <a:t>and converts comparative and longitudinal  information to determine realistic options</a:t>
            </a:r>
          </a:p>
        </p:txBody>
      </p:sp>
      <p:sp>
        <p:nvSpPr>
          <p:cNvPr id="26" name="TextBox 25"/>
          <p:cNvSpPr txBox="1"/>
          <p:nvPr/>
        </p:nvSpPr>
        <p:spPr>
          <a:xfrm>
            <a:off x="2238027" y="4954294"/>
            <a:ext cx="1971327" cy="1015663"/>
          </a:xfrm>
          <a:prstGeom prst="rect">
            <a:avLst/>
          </a:prstGeom>
          <a:solidFill>
            <a:srgbClr val="FF0000"/>
          </a:solidFill>
          <a:ln w="25400">
            <a:solidFill>
              <a:schemeClr val="bg1"/>
            </a:solidFill>
          </a:ln>
          <a:scene3d>
            <a:camera prst="orthographicFront"/>
            <a:lightRig rig="threePt" dir="t"/>
          </a:scene3d>
          <a:sp3d>
            <a:bevelT/>
          </a:sp3d>
        </p:spPr>
        <p:txBody>
          <a:bodyPr wrap="square" rtlCol="0">
            <a:spAutoFit/>
          </a:bodyPr>
          <a:lstStyle/>
          <a:p>
            <a:r>
              <a:rPr lang="en-US" sz="1200" b="1" dirty="0">
                <a:solidFill>
                  <a:srgbClr val="FFFF00"/>
                </a:solidFill>
              </a:rPr>
              <a:t>Change</a:t>
            </a:r>
            <a:r>
              <a:rPr lang="en-US" sz="1200" b="1" dirty="0">
                <a:solidFill>
                  <a:schemeClr val="bg1"/>
                </a:solidFill>
              </a:rPr>
              <a:t> </a:t>
            </a:r>
            <a:r>
              <a:rPr lang="en-US" sz="1200" dirty="0">
                <a:solidFill>
                  <a:schemeClr val="bg1"/>
                </a:solidFill>
              </a:rPr>
              <a:t>is the group of factors, outside your control, that influences your future, global trends, demographic shifts, changing technology </a:t>
            </a:r>
          </a:p>
        </p:txBody>
      </p:sp>
      <p:graphicFrame>
        <p:nvGraphicFramePr>
          <p:cNvPr id="14" name="Diagram 13"/>
          <p:cNvGraphicFramePr/>
          <p:nvPr>
            <p:extLst/>
          </p:nvPr>
        </p:nvGraphicFramePr>
        <p:xfrm>
          <a:off x="4460074" y="609600"/>
          <a:ext cx="1549577" cy="2006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p:cNvSpPr txBox="1"/>
          <p:nvPr/>
        </p:nvSpPr>
        <p:spPr>
          <a:xfrm>
            <a:off x="4270956" y="4908952"/>
            <a:ext cx="3090931" cy="1384995"/>
          </a:xfrm>
          <a:prstGeom prst="rect">
            <a:avLst/>
          </a:prstGeom>
          <a:solidFill>
            <a:schemeClr val="tx1"/>
          </a:solidFill>
          <a:ln w="25400">
            <a:solidFill>
              <a:schemeClr val="tx1">
                <a:lumMod val="75000"/>
                <a:lumOff val="25000"/>
              </a:schemeClr>
            </a:solidFill>
          </a:ln>
          <a:scene3d>
            <a:camera prst="orthographicFront"/>
            <a:lightRig rig="threePt" dir="t"/>
          </a:scene3d>
          <a:sp3d>
            <a:bevelT/>
          </a:sp3d>
        </p:spPr>
        <p:txBody>
          <a:bodyPr wrap="square" rtlCol="0">
            <a:spAutoFit/>
          </a:bodyPr>
          <a:lstStyle/>
          <a:p>
            <a:r>
              <a:rPr lang="en-US" sz="1800" dirty="0">
                <a:solidFill>
                  <a:schemeClr val="bg1"/>
                </a:solidFill>
              </a:rPr>
              <a:t>Action Plan Matrix</a:t>
            </a:r>
          </a:p>
          <a:p>
            <a:pPr marL="171450" lvl="0" indent="-171450">
              <a:buFont typeface="Arial" pitchFamily="34" charset="0"/>
              <a:buChar char="•"/>
            </a:pPr>
            <a:r>
              <a:rPr lang="en-US" sz="1100" dirty="0">
                <a:solidFill>
                  <a:schemeClr val="bg1"/>
                </a:solidFill>
              </a:rPr>
              <a:t>What actions will we undertake?</a:t>
            </a:r>
            <a:endParaRPr lang="en-US" sz="1100" b="1" dirty="0">
              <a:solidFill>
                <a:schemeClr val="bg1"/>
              </a:solidFill>
            </a:endParaRPr>
          </a:p>
          <a:p>
            <a:pPr marL="171450" lvl="0" indent="-171450">
              <a:buFont typeface="Arial" pitchFamily="34" charset="0"/>
              <a:buChar char="•"/>
            </a:pPr>
            <a:r>
              <a:rPr lang="en-US" sz="1100" dirty="0">
                <a:solidFill>
                  <a:schemeClr val="bg1"/>
                </a:solidFill>
              </a:rPr>
              <a:t>Who will be responsible for those actions?</a:t>
            </a:r>
            <a:endParaRPr lang="en-US" sz="1100" b="1" dirty="0">
              <a:solidFill>
                <a:schemeClr val="bg1"/>
              </a:solidFill>
            </a:endParaRPr>
          </a:p>
          <a:p>
            <a:pPr marL="171450" lvl="0" indent="-171450">
              <a:buFont typeface="Arial" pitchFamily="34" charset="0"/>
              <a:buChar char="•"/>
            </a:pPr>
            <a:r>
              <a:rPr lang="en-US" sz="1100" dirty="0">
                <a:solidFill>
                  <a:schemeClr val="bg1"/>
                </a:solidFill>
              </a:rPr>
              <a:t>What resources do we need to be successful?</a:t>
            </a:r>
            <a:endParaRPr lang="en-US" sz="1100" b="1" dirty="0">
              <a:solidFill>
                <a:schemeClr val="bg1"/>
              </a:solidFill>
            </a:endParaRPr>
          </a:p>
          <a:p>
            <a:pPr marL="171450" lvl="0" indent="-171450">
              <a:buFont typeface="Arial" pitchFamily="34" charset="0"/>
              <a:buChar char="•"/>
            </a:pPr>
            <a:r>
              <a:rPr lang="en-US" sz="1100" dirty="0">
                <a:solidFill>
                  <a:schemeClr val="bg1"/>
                </a:solidFill>
              </a:rPr>
              <a:t>Where will those resources come from?</a:t>
            </a:r>
            <a:endParaRPr lang="en-US" sz="1100" b="1" dirty="0">
              <a:solidFill>
                <a:schemeClr val="bg1"/>
              </a:solidFill>
            </a:endParaRPr>
          </a:p>
          <a:p>
            <a:pPr marL="171450" lvl="0" indent="-171450">
              <a:buFont typeface="Arial" pitchFamily="34" charset="0"/>
              <a:buChar char="•"/>
            </a:pPr>
            <a:r>
              <a:rPr lang="en-US" sz="1100" dirty="0">
                <a:solidFill>
                  <a:schemeClr val="bg1"/>
                </a:solidFill>
              </a:rPr>
              <a:t>When will each action start and be completed?</a:t>
            </a:r>
            <a:endParaRPr lang="en-US" sz="1100" b="1" dirty="0">
              <a:solidFill>
                <a:schemeClr val="bg1"/>
              </a:solidFill>
            </a:endParaRPr>
          </a:p>
          <a:p>
            <a:pPr marL="171450" lvl="0" indent="-171450">
              <a:buFont typeface="Arial" pitchFamily="34" charset="0"/>
              <a:buChar char="•"/>
            </a:pPr>
            <a:r>
              <a:rPr lang="en-US" sz="1100" dirty="0">
                <a:solidFill>
                  <a:schemeClr val="bg1"/>
                </a:solidFill>
              </a:rPr>
              <a:t>What results do we expect? </a:t>
            </a:r>
            <a:endParaRPr lang="en-US" sz="1100" b="1" dirty="0">
              <a:solidFill>
                <a:schemeClr val="bg1"/>
              </a:solidFill>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 y="6419371"/>
            <a:ext cx="2193925" cy="438629"/>
          </a:xfrm>
          <a:prstGeom prst="rect">
            <a:avLst/>
          </a:prstGeom>
        </p:spPr>
      </p:pic>
      <p:sp>
        <p:nvSpPr>
          <p:cNvPr id="27" name="Rectangle 26"/>
          <p:cNvSpPr/>
          <p:nvPr/>
        </p:nvSpPr>
        <p:spPr>
          <a:xfrm>
            <a:off x="9525" y="6343155"/>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470259" y="1045936"/>
            <a:ext cx="1586103" cy="1285952"/>
          </a:xfrm>
          <a:prstGeom prst="roundRect">
            <a:avLst/>
          </a:prstGeom>
          <a:solidFill>
            <a:srgbClr val="FF0000"/>
          </a:solidFill>
          <a:ln w="508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Strategic Action Agenda</a:t>
            </a:r>
          </a:p>
        </p:txBody>
      </p:sp>
      <p:cxnSp>
        <p:nvCxnSpPr>
          <p:cNvPr id="15" name="Straight Arrow Connector 14"/>
          <p:cNvCxnSpPr/>
          <p:nvPr/>
        </p:nvCxnSpPr>
        <p:spPr>
          <a:xfrm>
            <a:off x="15080" y="169194"/>
            <a:ext cx="9096263" cy="8751"/>
          </a:xfrm>
          <a:prstGeom prst="straightConnector1">
            <a:avLst/>
          </a:prstGeom>
          <a:ln w="101600">
            <a:solidFill>
              <a:srgbClr val="00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49985" name="Rounded Rectangle 1449984"/>
          <p:cNvSpPr/>
          <p:nvPr/>
        </p:nvSpPr>
        <p:spPr>
          <a:xfrm>
            <a:off x="127000" y="2791252"/>
            <a:ext cx="1969000" cy="443272"/>
          </a:xfrm>
          <a:prstGeom prst="round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Reality Filters</a:t>
            </a:r>
          </a:p>
        </p:txBody>
      </p:sp>
      <p:sp>
        <p:nvSpPr>
          <p:cNvPr id="1449986" name="Flowchart: Preparation 1449985"/>
          <p:cNvSpPr/>
          <p:nvPr/>
        </p:nvSpPr>
        <p:spPr>
          <a:xfrm>
            <a:off x="58071" y="3255086"/>
            <a:ext cx="2017661" cy="570707"/>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Compass</a:t>
            </a:r>
          </a:p>
        </p:txBody>
      </p:sp>
      <p:sp>
        <p:nvSpPr>
          <p:cNvPr id="39" name="Flowchart: Preparation 38"/>
          <p:cNvSpPr/>
          <p:nvPr/>
        </p:nvSpPr>
        <p:spPr>
          <a:xfrm>
            <a:off x="24159" y="3874964"/>
            <a:ext cx="2058427" cy="66295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endParaRPr>
          </a:p>
          <a:p>
            <a:pPr algn="ctr"/>
            <a:r>
              <a:rPr lang="en-US" b="1" dirty="0">
                <a:solidFill>
                  <a:srgbClr val="FFFF00"/>
                </a:solidFill>
              </a:rPr>
              <a:t>Context</a:t>
            </a:r>
          </a:p>
          <a:p>
            <a:pPr algn="ctr"/>
            <a:r>
              <a:rPr lang="en-US" sz="1400" b="1" dirty="0"/>
              <a:t>SWOT &amp; PEST </a:t>
            </a:r>
          </a:p>
          <a:p>
            <a:pPr algn="ctr"/>
            <a:endParaRPr lang="en-US" dirty="0"/>
          </a:p>
        </p:txBody>
      </p:sp>
      <p:sp>
        <p:nvSpPr>
          <p:cNvPr id="40" name="Flowchart: Preparation 39"/>
          <p:cNvSpPr/>
          <p:nvPr/>
        </p:nvSpPr>
        <p:spPr>
          <a:xfrm>
            <a:off x="58070" y="4514007"/>
            <a:ext cx="2075529" cy="632203"/>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Change</a:t>
            </a:r>
          </a:p>
        </p:txBody>
      </p:sp>
      <p:sp>
        <p:nvSpPr>
          <p:cNvPr id="42" name="Flowchart: Preparation 41"/>
          <p:cNvSpPr/>
          <p:nvPr/>
        </p:nvSpPr>
        <p:spPr>
          <a:xfrm>
            <a:off x="4310454" y="3257966"/>
            <a:ext cx="1981891" cy="387581"/>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Control</a:t>
            </a:r>
          </a:p>
        </p:txBody>
      </p:sp>
      <p:sp>
        <p:nvSpPr>
          <p:cNvPr id="43" name="Flowchart: Preparation 42"/>
          <p:cNvSpPr/>
          <p:nvPr/>
        </p:nvSpPr>
        <p:spPr>
          <a:xfrm>
            <a:off x="4343436" y="3684401"/>
            <a:ext cx="1959490" cy="382766"/>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Impact</a:t>
            </a:r>
          </a:p>
        </p:txBody>
      </p:sp>
      <p:sp>
        <p:nvSpPr>
          <p:cNvPr id="44" name="Flowchart: Preparation 43"/>
          <p:cNvSpPr/>
          <p:nvPr/>
        </p:nvSpPr>
        <p:spPr>
          <a:xfrm>
            <a:off x="4375180" y="4080129"/>
            <a:ext cx="1959491" cy="378535"/>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Resources</a:t>
            </a:r>
          </a:p>
        </p:txBody>
      </p:sp>
      <p:sp>
        <p:nvSpPr>
          <p:cNvPr id="45" name="Flowchart: Preparation 44"/>
          <p:cNvSpPr/>
          <p:nvPr/>
        </p:nvSpPr>
        <p:spPr>
          <a:xfrm>
            <a:off x="4352408" y="4476753"/>
            <a:ext cx="1950518" cy="392985"/>
          </a:xfrm>
          <a:prstGeom prst="flowChartPreparati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Time</a:t>
            </a:r>
          </a:p>
        </p:txBody>
      </p:sp>
      <p:sp>
        <p:nvSpPr>
          <p:cNvPr id="46" name="Rounded Rectangle 45"/>
          <p:cNvSpPr/>
          <p:nvPr/>
        </p:nvSpPr>
        <p:spPr>
          <a:xfrm>
            <a:off x="4414088" y="2672938"/>
            <a:ext cx="1888838" cy="561585"/>
          </a:xfrm>
          <a:prstGeom prst="roundRect">
            <a:avLst/>
          </a:prstGeom>
          <a:solidFill>
            <a:srgbClr val="FF0000"/>
          </a:solidFill>
          <a:ln w="38100">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 Action Choice Filters</a:t>
            </a:r>
          </a:p>
        </p:txBody>
      </p:sp>
      <p:sp>
        <p:nvSpPr>
          <p:cNvPr id="1449990" name="Flowchart: Alternate Process 1449989"/>
          <p:cNvSpPr/>
          <p:nvPr/>
        </p:nvSpPr>
        <p:spPr>
          <a:xfrm>
            <a:off x="74947" y="677994"/>
            <a:ext cx="2158024" cy="540376"/>
          </a:xfrm>
          <a:prstGeom prst="flowChartAlternateProcess">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History &amp; Current Direction</a:t>
            </a:r>
          </a:p>
        </p:txBody>
      </p:sp>
      <p:sp>
        <p:nvSpPr>
          <p:cNvPr id="51" name="Rounded Rectangle 50"/>
          <p:cNvSpPr/>
          <p:nvPr/>
        </p:nvSpPr>
        <p:spPr>
          <a:xfrm>
            <a:off x="7488682" y="5709127"/>
            <a:ext cx="1526419" cy="577518"/>
          </a:xfrm>
          <a:prstGeom prst="roundRec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Assessment</a:t>
            </a:r>
          </a:p>
          <a:p>
            <a:pPr algn="ctr"/>
            <a:r>
              <a:rPr lang="en-US" sz="1400" dirty="0">
                <a:solidFill>
                  <a:schemeClr val="tx1"/>
                </a:solidFill>
              </a:rPr>
              <a:t>Adjustment</a:t>
            </a:r>
          </a:p>
        </p:txBody>
      </p:sp>
      <p:sp>
        <p:nvSpPr>
          <p:cNvPr id="1449995" name="Down Arrow 1449994"/>
          <p:cNvSpPr/>
          <p:nvPr/>
        </p:nvSpPr>
        <p:spPr>
          <a:xfrm>
            <a:off x="782637" y="1218370"/>
            <a:ext cx="609600" cy="367085"/>
          </a:xfrm>
          <a:prstGeom prst="down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p:cNvSpPr/>
          <p:nvPr/>
        </p:nvSpPr>
        <p:spPr>
          <a:xfrm>
            <a:off x="782637" y="2586601"/>
            <a:ext cx="609600" cy="367085"/>
          </a:xfrm>
          <a:prstGeom prst="down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996" name="Right Arrow 1449995"/>
          <p:cNvSpPr/>
          <p:nvPr/>
        </p:nvSpPr>
        <p:spPr>
          <a:xfrm>
            <a:off x="1905000" y="1518124"/>
            <a:ext cx="457199" cy="616051"/>
          </a:xfrm>
          <a:prstGeom prst="right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a:off x="5889372" y="1715837"/>
            <a:ext cx="435831" cy="616051"/>
          </a:xfrm>
          <a:prstGeom prst="right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p:cNvSpPr/>
          <p:nvPr/>
        </p:nvSpPr>
        <p:spPr>
          <a:xfrm>
            <a:off x="4163271" y="1518124"/>
            <a:ext cx="457199" cy="616051"/>
          </a:xfrm>
          <a:prstGeom prst="right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7483199" y="4514007"/>
            <a:ext cx="1531902" cy="886501"/>
          </a:xfrm>
          <a:prstGeom prst="round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Metrics and Measurements</a:t>
            </a:r>
          </a:p>
          <a:p>
            <a:pPr algn="ctr"/>
            <a:r>
              <a:rPr lang="en-US" sz="1000" dirty="0"/>
              <a:t>(Dashboards)</a:t>
            </a:r>
          </a:p>
        </p:txBody>
      </p:sp>
      <p:sp>
        <p:nvSpPr>
          <p:cNvPr id="58" name="Rounded Rectangle 57"/>
          <p:cNvSpPr/>
          <p:nvPr/>
        </p:nvSpPr>
        <p:spPr>
          <a:xfrm>
            <a:off x="7479810" y="3925666"/>
            <a:ext cx="1506982" cy="436118"/>
          </a:xfrm>
          <a:prstGeom prst="round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Communications</a:t>
            </a:r>
          </a:p>
        </p:txBody>
      </p:sp>
      <p:sp>
        <p:nvSpPr>
          <p:cNvPr id="60" name="Rounded Rectangle 59"/>
          <p:cNvSpPr/>
          <p:nvPr/>
        </p:nvSpPr>
        <p:spPr>
          <a:xfrm>
            <a:off x="6302926" y="1622408"/>
            <a:ext cx="965935" cy="676314"/>
          </a:xfrm>
          <a:prstGeom prst="roundRect">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 Action Choices</a:t>
            </a:r>
          </a:p>
        </p:txBody>
      </p:sp>
      <p:sp>
        <p:nvSpPr>
          <p:cNvPr id="61" name="Right Arrow 60"/>
          <p:cNvSpPr/>
          <p:nvPr/>
        </p:nvSpPr>
        <p:spPr>
          <a:xfrm>
            <a:off x="7235273" y="1738745"/>
            <a:ext cx="384727" cy="616051"/>
          </a:xfrm>
          <a:prstGeom prst="right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wn Arrow 61"/>
          <p:cNvSpPr/>
          <p:nvPr/>
        </p:nvSpPr>
        <p:spPr>
          <a:xfrm>
            <a:off x="7917677" y="2347680"/>
            <a:ext cx="609600" cy="367085"/>
          </a:xfrm>
          <a:prstGeom prst="down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96172" y="5147081"/>
            <a:ext cx="2037427" cy="1124092"/>
          </a:xfrm>
          <a:prstGeom prst="round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a:p>
            <a:pPr algn="ctr"/>
            <a:r>
              <a:rPr lang="en-US" sz="1600" dirty="0"/>
              <a:t>Research</a:t>
            </a:r>
          </a:p>
          <a:p>
            <a:pPr algn="ctr"/>
            <a:r>
              <a:rPr lang="en-US" sz="1600" dirty="0"/>
              <a:t>Assessments</a:t>
            </a:r>
          </a:p>
          <a:p>
            <a:pPr algn="ctr"/>
            <a:r>
              <a:rPr lang="en-US" sz="1600" dirty="0"/>
              <a:t> Surveys</a:t>
            </a:r>
          </a:p>
          <a:p>
            <a:pPr algn="ctr"/>
            <a:r>
              <a:rPr lang="en-US" sz="1600" dirty="0"/>
              <a:t>External Input</a:t>
            </a:r>
          </a:p>
        </p:txBody>
      </p:sp>
      <p:sp>
        <p:nvSpPr>
          <p:cNvPr id="64" name="Down Arrow 63"/>
          <p:cNvSpPr/>
          <p:nvPr/>
        </p:nvSpPr>
        <p:spPr>
          <a:xfrm>
            <a:off x="7947091" y="5383985"/>
            <a:ext cx="609600" cy="367085"/>
          </a:xfrm>
          <a:prstGeom prst="down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791650" y="5001755"/>
            <a:ext cx="609600" cy="367085"/>
          </a:xfrm>
          <a:prstGeom prst="down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7458039" y="2714765"/>
            <a:ext cx="1531902" cy="1111028"/>
          </a:xfrm>
          <a:prstGeom prst="round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Leadership</a:t>
            </a:r>
          </a:p>
          <a:p>
            <a:pPr algn="ctr"/>
            <a:r>
              <a:rPr lang="en-US" sz="1300" dirty="0"/>
              <a:t>Assessment and Continuous Improvement Process</a:t>
            </a:r>
          </a:p>
        </p:txBody>
      </p:sp>
      <p:cxnSp>
        <p:nvCxnSpPr>
          <p:cNvPr id="18" name="Straight Connector 17"/>
          <p:cNvCxnSpPr>
            <a:stCxn id="60" idx="2"/>
          </p:cNvCxnSpPr>
          <p:nvPr/>
        </p:nvCxnSpPr>
        <p:spPr>
          <a:xfrm>
            <a:off x="6785894" y="2298722"/>
            <a:ext cx="10838" cy="2601480"/>
          </a:xfrm>
          <a:prstGeom prst="line">
            <a:avLst/>
          </a:prstGeom>
          <a:ln w="63500">
            <a:solidFill>
              <a:srgbClr val="00FF00"/>
            </a:solidFill>
            <a:prstDash val="sysDash"/>
          </a:ln>
        </p:spPr>
        <p:style>
          <a:lnRef idx="1">
            <a:schemeClr val="accent1"/>
          </a:lnRef>
          <a:fillRef idx="0">
            <a:schemeClr val="accent1"/>
          </a:fillRef>
          <a:effectRef idx="0">
            <a:schemeClr val="accent1"/>
          </a:effectRef>
          <a:fontRef idx="minor">
            <a:schemeClr val="tx1"/>
          </a:fontRef>
        </p:style>
      </p:cxnSp>
      <p:sp>
        <p:nvSpPr>
          <p:cNvPr id="54" name="Down Arrow 53"/>
          <p:cNvSpPr/>
          <p:nvPr/>
        </p:nvSpPr>
        <p:spPr>
          <a:xfrm>
            <a:off x="6491931" y="4488749"/>
            <a:ext cx="609600" cy="367085"/>
          </a:xfrm>
          <a:prstGeom prst="down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131" y="205353"/>
            <a:ext cx="2783099" cy="461665"/>
          </a:xfrm>
          <a:prstGeom prst="rect">
            <a:avLst/>
          </a:prstGeom>
          <a:noFill/>
        </p:spPr>
        <p:txBody>
          <a:bodyPr wrap="square" rtlCol="0">
            <a:spAutoFit/>
          </a:bodyPr>
          <a:lstStyle/>
          <a:p>
            <a:r>
              <a:rPr lang="en-US" sz="2400" b="1" dirty="0">
                <a:latin typeface="Bradley Hand ITC" panose="03070402050302030203" pitchFamily="66" charset="0"/>
              </a:rPr>
              <a:t>Information Stage</a:t>
            </a:r>
          </a:p>
        </p:txBody>
      </p:sp>
      <p:sp>
        <p:nvSpPr>
          <p:cNvPr id="66" name="TextBox 65"/>
          <p:cNvSpPr txBox="1"/>
          <p:nvPr/>
        </p:nvSpPr>
        <p:spPr>
          <a:xfrm>
            <a:off x="4352408" y="265154"/>
            <a:ext cx="2085130" cy="461665"/>
          </a:xfrm>
          <a:prstGeom prst="rect">
            <a:avLst/>
          </a:prstGeom>
          <a:noFill/>
        </p:spPr>
        <p:txBody>
          <a:bodyPr wrap="square" rtlCol="0">
            <a:spAutoFit/>
          </a:bodyPr>
          <a:lstStyle/>
          <a:p>
            <a:r>
              <a:rPr lang="en-US" sz="2400" b="1" dirty="0">
                <a:latin typeface="Bradley Hand ITC" panose="03070402050302030203" pitchFamily="66" charset="0"/>
              </a:rPr>
              <a:t>Choice Stage</a:t>
            </a:r>
          </a:p>
        </p:txBody>
      </p:sp>
      <p:sp>
        <p:nvSpPr>
          <p:cNvPr id="67" name="TextBox 66"/>
          <p:cNvSpPr txBox="1"/>
          <p:nvPr/>
        </p:nvSpPr>
        <p:spPr>
          <a:xfrm>
            <a:off x="7101531" y="252951"/>
            <a:ext cx="1942038" cy="461665"/>
          </a:xfrm>
          <a:prstGeom prst="rect">
            <a:avLst/>
          </a:prstGeom>
          <a:noFill/>
        </p:spPr>
        <p:txBody>
          <a:bodyPr wrap="square" rtlCol="0">
            <a:spAutoFit/>
          </a:bodyPr>
          <a:lstStyle/>
          <a:p>
            <a:r>
              <a:rPr lang="en-US" sz="2400" b="1" dirty="0">
                <a:latin typeface="Bradley Hand ITC" panose="03070402050302030203" pitchFamily="66" charset="0"/>
              </a:rPr>
              <a:t>Action Stage</a:t>
            </a:r>
          </a:p>
        </p:txBody>
      </p:sp>
      <p:sp>
        <p:nvSpPr>
          <p:cNvPr id="52" name="Right Arrow 51"/>
          <p:cNvSpPr/>
          <p:nvPr/>
        </p:nvSpPr>
        <p:spPr>
          <a:xfrm>
            <a:off x="7209021" y="4753364"/>
            <a:ext cx="384727" cy="616051"/>
          </a:xfrm>
          <a:prstGeom prst="rightArrow">
            <a:avLst/>
          </a:prstGeom>
          <a:solidFill>
            <a:srgbClr val="00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04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8" name="Rectangle 7"/>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2514600"/>
            <a:ext cx="5105400" cy="1752600"/>
          </a:xfrm>
        </p:spPr>
        <p:txBody>
          <a:bodyPr>
            <a:noAutofit/>
          </a:bodyPr>
          <a:lstStyle/>
          <a:p>
            <a:r>
              <a:rPr lang="en-US" sz="4000" dirty="0">
                <a:solidFill>
                  <a:schemeClr val="tx1"/>
                </a:solidFill>
              </a:rPr>
              <a:t>Follow on twitter @</a:t>
            </a:r>
            <a:r>
              <a:rPr lang="en-US" sz="4000" dirty="0" err="1">
                <a:solidFill>
                  <a:schemeClr val="tx1"/>
                </a:solidFill>
              </a:rPr>
              <a:t>tedabernathy</a:t>
            </a:r>
            <a:r>
              <a:rPr lang="en-US" sz="4000" dirty="0">
                <a:solidFill>
                  <a:schemeClr val="tx1"/>
                </a:solidFill>
              </a:rPr>
              <a:t> </a:t>
            </a:r>
          </a:p>
          <a:p>
            <a:r>
              <a:rPr lang="en-US" sz="4000" dirty="0">
                <a:solidFill>
                  <a:schemeClr val="tx1"/>
                </a:solidFill>
              </a:rPr>
              <a:t>or </a:t>
            </a:r>
          </a:p>
          <a:p>
            <a:r>
              <a:rPr lang="en-US" sz="4000" dirty="0">
                <a:solidFill>
                  <a:schemeClr val="tx1"/>
                </a:solidFill>
              </a:rPr>
              <a:t>LinkedIn Ted Abernathy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47589"/>
            <a:ext cx="7543801" cy="15080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352263"/>
            <a:ext cx="3838575" cy="4864379"/>
          </a:xfrm>
          <a:prstGeom prst="rect">
            <a:avLst/>
          </a:prstGeom>
        </p:spPr>
      </p:pic>
      <p:sp>
        <p:nvSpPr>
          <p:cNvPr id="5" name="Rectangle 4"/>
          <p:cNvSpPr/>
          <p:nvPr/>
        </p:nvSpPr>
        <p:spPr>
          <a:xfrm>
            <a:off x="4495800" y="6330471"/>
            <a:ext cx="4648200" cy="584775"/>
          </a:xfrm>
          <a:prstGeom prst="rect">
            <a:avLst/>
          </a:prstGeom>
        </p:spPr>
        <p:txBody>
          <a:bodyPr wrap="square">
            <a:spAutoFit/>
          </a:bodyPr>
          <a:lstStyle/>
          <a:p>
            <a:r>
              <a:rPr lang="en-US" sz="3200" dirty="0"/>
              <a:t>ted@econleadership.com</a:t>
            </a:r>
          </a:p>
        </p:txBody>
      </p:sp>
    </p:spTree>
    <p:extLst>
      <p:ext uri="{BB962C8B-B14F-4D97-AF65-F5344CB8AC3E}">
        <p14:creationId xmlns:p14="http://schemas.microsoft.com/office/powerpoint/2010/main" val="298302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6096000"/>
            <a:ext cx="9229725"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71"/>
            <a:ext cx="2193925" cy="458072"/>
          </a:xfrm>
          <a:prstGeom prst="rect">
            <a:avLst/>
          </a:prstGeom>
        </p:spPr>
      </p:pic>
      <p:sp>
        <p:nvSpPr>
          <p:cNvPr id="4" name="Rectangle 3"/>
          <p:cNvSpPr/>
          <p:nvPr/>
        </p:nvSpPr>
        <p:spPr>
          <a:xfrm>
            <a:off x="-1" y="1548229"/>
            <a:ext cx="5943601" cy="4585871"/>
          </a:xfrm>
          <a:prstGeom prst="rect">
            <a:avLst/>
          </a:prstGeom>
        </p:spPr>
        <p:txBody>
          <a:bodyPr wrap="square">
            <a:spAutoFit/>
          </a:bodyPr>
          <a:lstStyle/>
          <a:p>
            <a:pPr algn="ctr"/>
            <a:r>
              <a:rPr lang="en-US" sz="4400" b="1" dirty="0"/>
              <a:t>5 that are “Conundrums”</a:t>
            </a:r>
          </a:p>
          <a:p>
            <a:pPr algn="ctr"/>
            <a:r>
              <a:rPr lang="en-US" sz="4400" dirty="0"/>
              <a:t>Complex or perplexing trends that generally have no clear solution.</a:t>
            </a:r>
          </a:p>
          <a:p>
            <a:br>
              <a:rPr lang="en-US" dirty="0"/>
            </a:br>
            <a:br>
              <a:rPr lang="en-US" dirty="0"/>
            </a:br>
            <a:br>
              <a:rPr lang="en-US" dirty="0"/>
            </a:br>
            <a:endParaRPr lang="en-US" dirty="0"/>
          </a:p>
        </p:txBody>
      </p:sp>
      <p:sp>
        <p:nvSpPr>
          <p:cNvPr id="2" name="Rectangle 1"/>
          <p:cNvSpPr/>
          <p:nvPr/>
        </p:nvSpPr>
        <p:spPr>
          <a:xfrm>
            <a:off x="0" y="1250"/>
            <a:ext cx="9220200" cy="1446550"/>
          </a:xfrm>
          <a:prstGeom prst="rect">
            <a:avLst/>
          </a:prstGeom>
          <a:solidFill>
            <a:schemeClr val="tx1"/>
          </a:solidFill>
        </p:spPr>
        <p:txBody>
          <a:bodyPr wrap="square">
            <a:spAutoFit/>
          </a:bodyPr>
          <a:lstStyle/>
          <a:p>
            <a:pPr algn="ctr"/>
            <a:r>
              <a:rPr lang="en-US" sz="8800" b="1" dirty="0">
                <a:solidFill>
                  <a:schemeClr val="bg1"/>
                </a:solidFill>
              </a:rPr>
              <a:t>Trendspotting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209800"/>
            <a:ext cx="3169601" cy="3027680"/>
          </a:xfrm>
          <a:prstGeom prst="rect">
            <a:avLst/>
          </a:prstGeom>
        </p:spPr>
      </p:pic>
    </p:spTree>
    <p:extLst>
      <p:ext uri="{BB962C8B-B14F-4D97-AF65-F5344CB8AC3E}">
        <p14:creationId xmlns:p14="http://schemas.microsoft.com/office/powerpoint/2010/main" val="197142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6216642"/>
            <a:ext cx="9144000" cy="76200"/>
          </a:xfrm>
          <a:prstGeom prst="rect">
            <a:avLst/>
          </a:prstGeom>
          <a:solidFill>
            <a:schemeClr val="tx2">
              <a:lumMod val="50000"/>
            </a:schemeClr>
          </a:solidFill>
          <a:ln w="15875">
            <a:solidFill>
              <a:schemeClr val="accent3">
                <a:lumMod val="75000"/>
              </a:schemeClr>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30950"/>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90600"/>
            <a:ext cx="9182100" cy="5226042"/>
          </a:xfrm>
        </p:spPr>
      </p:pic>
      <p:sp>
        <p:nvSpPr>
          <p:cNvPr id="6" name="Rectangle 2"/>
          <p:cNvSpPr>
            <a:spLocks noGrp="1" noChangeArrowheads="1"/>
          </p:cNvSpPr>
          <p:nvPr>
            <p:ph type="title"/>
          </p:nvPr>
        </p:nvSpPr>
        <p:spPr>
          <a:xfrm>
            <a:off x="0" y="0"/>
            <a:ext cx="9182100" cy="1143000"/>
          </a:xfrm>
          <a:solidFill>
            <a:schemeClr val="tx1"/>
          </a:solidFill>
        </p:spPr>
        <p:txBody>
          <a:bodyPr>
            <a:normAutofit fontScale="90000"/>
          </a:bodyPr>
          <a:lstStyle/>
          <a:p>
            <a:pPr eaLnBrk="1" hangingPunct="1"/>
            <a:r>
              <a:rPr lang="en-US" sz="4800" dirty="0">
                <a:solidFill>
                  <a:schemeClr val="bg1"/>
                </a:solidFill>
                <a:latin typeface="Calibri" panose="020F0502020204030204" pitchFamily="34" charset="0"/>
              </a:rPr>
              <a:t>#1- Ubiquitous Globalization and the Good and Bad That Comes With It </a:t>
            </a:r>
          </a:p>
        </p:txBody>
      </p:sp>
    </p:spTree>
    <p:extLst>
      <p:ext uri="{BB962C8B-B14F-4D97-AF65-F5344CB8AC3E}">
        <p14:creationId xmlns:p14="http://schemas.microsoft.com/office/powerpoint/2010/main" val="3566887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19631</TotalTime>
  <Words>1294</Words>
  <Application>Microsoft Office PowerPoint</Application>
  <PresentationFormat>On-screen Show (4:3)</PresentationFormat>
  <Paragraphs>275</Paragraphs>
  <Slides>74</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AR BERKLEY</vt:lpstr>
      <vt:lpstr>Arial</vt:lpstr>
      <vt:lpstr>Bradley Hand ITC</vt:lpstr>
      <vt:lpstr>Calibri</vt:lpstr>
      <vt:lpstr>Times New Roman</vt:lpstr>
      <vt:lpstr>Wingdings</vt:lpstr>
      <vt:lpstr>Office Theme</vt:lpstr>
      <vt:lpstr>PowerPoint Presentation</vt:lpstr>
      <vt:lpstr>PowerPoint Presentation</vt:lpstr>
      <vt:lpstr>I Have Nothing Profound the Say </vt:lpstr>
      <vt:lpstr>PowerPoint Presentation</vt:lpstr>
      <vt:lpstr>PowerPoint Presentation</vt:lpstr>
      <vt:lpstr>In 1971, Alvin Toffler Wrote that the Pace of Change…</vt:lpstr>
      <vt:lpstr>Complexity Paralysis</vt:lpstr>
      <vt:lpstr>PowerPoint Presentation</vt:lpstr>
      <vt:lpstr>#1- Ubiquitous Globalization and the Good and Bad That Comes With It </vt:lpstr>
      <vt:lpstr>PowerPoint Presentation</vt:lpstr>
      <vt:lpstr>PowerPoint Presentation</vt:lpstr>
      <vt:lpstr>Global Unemployment Rates- 5 Years</vt:lpstr>
      <vt:lpstr>PowerPoint Presentation</vt:lpstr>
      <vt:lpstr>#2- Accelerating Economic and Population Urbanization </vt:lpstr>
      <vt:lpstr>PowerPoint Presentation</vt:lpstr>
      <vt:lpstr>PowerPoint Presentation</vt:lpstr>
      <vt:lpstr>PowerPoint Presentation</vt:lpstr>
      <vt:lpstr>PowerPoint Presentation</vt:lpstr>
      <vt:lpstr>PowerPoint Presentation</vt:lpstr>
      <vt:lpstr>The Great Divergence</vt:lpstr>
      <vt:lpstr>PowerPoint Presentation</vt:lpstr>
      <vt:lpstr>PowerPoint Presentation</vt:lpstr>
      <vt:lpstr>PowerPoint Presentation</vt:lpstr>
      <vt:lpstr>PowerPoint Presentation</vt:lpstr>
      <vt:lpstr>PowerPoint Presentation</vt:lpstr>
      <vt:lpstr>Work Shifts</vt:lpstr>
      <vt:lpstr>INDUSTRY SHARE OF EMPLOYMENT</vt:lpstr>
      <vt:lpstr>Southern States 1-Year  Total Employment June 2015 to June 2016 </vt:lpstr>
      <vt:lpstr>PowerPoint Presentation</vt:lpstr>
      <vt:lpstr>Top Emerging Technologies 2016</vt:lpstr>
      <vt:lpstr>PowerPoint Presentation</vt:lpstr>
      <vt:lpstr>PowerPoint Presentation</vt:lpstr>
      <vt:lpstr> #5- Technological Unemployment</vt:lpstr>
      <vt:lpstr>Technological Unemployment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Workforce Skills Development as a Real Policy &amp; Economic Development Priority</vt:lpstr>
      <vt:lpstr>PowerPoint Presentation</vt:lpstr>
      <vt:lpstr>PowerPoint Presentation</vt:lpstr>
      <vt:lpstr>PowerPoint Presentation</vt:lpstr>
      <vt:lpstr>PowerPoint Presentation</vt:lpstr>
      <vt:lpstr>Median Family Income of Adults Age 30-39 by Educational Level, 1964-2014</vt:lpstr>
      <vt:lpstr>Can the Skills of the Talent Pool Keep Up With the Demand for Skills?</vt:lpstr>
      <vt:lpstr>PowerPoint Presentation</vt:lpstr>
      <vt:lpstr>What Skills Do You Need To Be Successful in a Rapidly Changing World?</vt:lpstr>
      <vt:lpstr>What Skills Do You Need To Be Successful in a Rapidly Changing World?</vt:lpstr>
      <vt:lpstr>What Skills Do You Need To Be Successful in a Rapidly Changing World?</vt:lpstr>
      <vt:lpstr>PowerPoint Presentation</vt:lpstr>
      <vt:lpstr>PowerPoint Presentation</vt:lpstr>
      <vt:lpstr>So What…</vt:lpstr>
      <vt:lpstr>Economic Leadership LLC Competitiveness Process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Abernathy</dc:creator>
  <cp:lastModifiedBy>Ted Abernathy</cp:lastModifiedBy>
  <cp:revision>598</cp:revision>
  <dcterms:created xsi:type="dcterms:W3CDTF">2013-08-30T19:37:02Z</dcterms:created>
  <dcterms:modified xsi:type="dcterms:W3CDTF">2016-08-11T13:39:45Z</dcterms:modified>
</cp:coreProperties>
</file>