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675408"/>
            <a:ext cx="9001462" cy="2566555"/>
          </a:xfrm>
        </p:spPr>
        <p:txBody>
          <a:bodyPr/>
          <a:lstStyle/>
          <a:p>
            <a:r>
              <a:rPr lang="en-US" dirty="0" smtClean="0">
                <a:effectLst/>
              </a:rPr>
              <a:t>THE IMPACT OF ATRIP ON COUNTY GOVERNMENT</a:t>
            </a: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5870863"/>
            <a:ext cx="9001462" cy="54032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ACCA Annual Conference 2015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560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3" y="102699"/>
            <a:ext cx="11835245" cy="7114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Anatomy of the TEMPLATE- PROJECT SPECIFIC IMPACTS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1339832" y="2337957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3" y="3086102"/>
            <a:ext cx="2212472" cy="286319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63" y="814114"/>
            <a:ext cx="8955381" cy="295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664" y="3886200"/>
            <a:ext cx="8955381" cy="2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1" y="175435"/>
            <a:ext cx="11898782" cy="6662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Anatomy of the TEMPLATE- PICTURES ARE PRICELESS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2150322" y="1732438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8" y="894844"/>
            <a:ext cx="1844461" cy="238695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4" y="1154617"/>
            <a:ext cx="4672435" cy="5324813"/>
          </a:xfrm>
        </p:spPr>
      </p:pic>
    </p:spTree>
    <p:extLst>
      <p:ext uri="{BB962C8B-B14F-4D97-AF65-F5344CB8AC3E}">
        <p14:creationId xmlns:p14="http://schemas.microsoft.com/office/powerpoint/2010/main" val="385784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755" y="175435"/>
            <a:ext cx="10151918" cy="66622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Anatomy of the TEMPLATE- worth 1000 words…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1529726" y="704030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1" y="133348"/>
            <a:ext cx="1393147" cy="1802897"/>
          </a:xfrm>
        </p:spPr>
      </p:pic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63" y="792141"/>
            <a:ext cx="2971223" cy="2008302"/>
          </a:xfrm>
        </p:spPr>
      </p:pic>
      <p:pic>
        <p:nvPicPr>
          <p:cNvPr id="11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59" y="1651583"/>
            <a:ext cx="2989674" cy="1996569"/>
          </a:xfrm>
        </p:spPr>
      </p:pic>
      <p:pic>
        <p:nvPicPr>
          <p:cNvPr id="14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8" y="3554099"/>
            <a:ext cx="2893062" cy="1955498"/>
          </a:xfrm>
        </p:spPr>
      </p:pic>
      <p:pic>
        <p:nvPicPr>
          <p:cNvPr id="19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94" y="4573079"/>
            <a:ext cx="2989674" cy="1993116"/>
          </a:xfrm>
        </p:spPr>
      </p:pic>
      <p:pic>
        <p:nvPicPr>
          <p:cNvPr id="13" name="Picture 12" descr="C:\Users\Josh\Documents\Josh Documents\JOSH DOCUMENTS\ALDOT Road Projects\Incomplete\ATRIP Projects\Brg. 4\Bridge 4 Roadway Befor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91" y="2049653"/>
            <a:ext cx="3270882" cy="218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Josh\Documents\Josh Documents\JOSH DOCUMENTS\ALDOT Road Projects\Incomplete\ATRIP Projects\Brg. 4\Bridge 4 Roadway After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91" y="4421790"/>
            <a:ext cx="3270882" cy="214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Josh\Documents\Josh Documents\JOSH DOCUMENTS\ALDOT Road Projects\Incomplete\ATRIP Projects\Brg. 4\Bridge 4 Substructure Before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1" y="2124898"/>
            <a:ext cx="3446699" cy="210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Josh\Documents\Josh Documents\JOSH DOCUMENTS\ALDOT Road Projects\Incomplete\ATRIP Projects\Brg. 4\Bridge 4 Substructure After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6" y="4421790"/>
            <a:ext cx="3459134" cy="2168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31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1" y="175435"/>
            <a:ext cx="11898782" cy="6662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Do We Need to ACCOMPLISH PROJECT IMPACT?</a:t>
            </a:r>
            <a:endParaRPr lang="en-US" sz="2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986366" y="1227339"/>
            <a:ext cx="5094154" cy="5580168"/>
          </a:xfrm>
        </p:spPr>
        <p:txBody>
          <a:bodyPr/>
          <a:lstStyle/>
          <a:p>
            <a:r>
              <a:rPr lang="en-US" dirty="0" smtClean="0"/>
              <a:t>Gather the Data using the supplied chart adding any site specific factors that the project impacts;</a:t>
            </a:r>
          </a:p>
          <a:p>
            <a:r>
              <a:rPr lang="en-US" dirty="0" smtClean="0"/>
              <a:t>Insert the data in a narrative format supplied;</a:t>
            </a:r>
          </a:p>
          <a:p>
            <a:r>
              <a:rPr lang="en-US" dirty="0" smtClean="0"/>
              <a:t>Submit quality before and after photos of the ATRIP project;</a:t>
            </a:r>
          </a:p>
          <a:p>
            <a:r>
              <a:rPr lang="en-US" dirty="0" smtClean="0"/>
              <a:t>Submit one, some or all projects for Impact Report formatting;</a:t>
            </a:r>
          </a:p>
          <a:p>
            <a:r>
              <a:rPr lang="en-US" dirty="0" smtClean="0"/>
              <a:t>Association will transform the given data into a publishing quality document within a week of receipt.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66" y="1320857"/>
            <a:ext cx="4224718" cy="45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1" y="175435"/>
            <a:ext cx="11898782" cy="6662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CAN BE DONE WITH THE IMPACT DATA?</a:t>
            </a:r>
            <a:endParaRPr lang="en-US" sz="2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73403" y="4264682"/>
            <a:ext cx="5412990" cy="2458236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Commission Reports</a:t>
            </a:r>
          </a:p>
          <a:p>
            <a:r>
              <a:rPr lang="en-US" sz="1800" dirty="0" smtClean="0">
                <a:latin typeface="+mj-lt"/>
              </a:rPr>
              <a:t>Legislative Delegation Updates</a:t>
            </a:r>
          </a:p>
          <a:p>
            <a:r>
              <a:rPr lang="en-US" sz="1800" dirty="0" smtClean="0">
                <a:latin typeface="+mj-lt"/>
              </a:rPr>
              <a:t>Community Updates</a:t>
            </a:r>
          </a:p>
          <a:p>
            <a:r>
              <a:rPr lang="en-US" sz="1800" dirty="0" smtClean="0">
                <a:latin typeface="+mj-lt"/>
              </a:rPr>
              <a:t>Media Updates</a:t>
            </a:r>
          </a:p>
          <a:p>
            <a:r>
              <a:rPr lang="en-US" sz="1800" dirty="0" smtClean="0">
                <a:latin typeface="+mj-lt"/>
              </a:rPr>
              <a:t>ACCA Website Clearinghouse and Map</a:t>
            </a:r>
            <a:endParaRPr lang="en-US" sz="1800" dirty="0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6" y="841664"/>
            <a:ext cx="3110627" cy="4041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7" y="1507893"/>
            <a:ext cx="3204733" cy="41703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303" y="2088319"/>
            <a:ext cx="3600848" cy="4707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900" y="841664"/>
            <a:ext cx="2981493" cy="32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2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675408"/>
            <a:ext cx="9001462" cy="2566555"/>
          </a:xfrm>
        </p:spPr>
        <p:txBody>
          <a:bodyPr/>
          <a:lstStyle/>
          <a:p>
            <a:r>
              <a:rPr lang="en-US" dirty="0" smtClean="0">
                <a:effectLst/>
              </a:rPr>
              <a:t>Next Steps</a:t>
            </a: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99163"/>
            <a:ext cx="9001462" cy="54032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Sonny Brasfield</a:t>
            </a:r>
          </a:p>
        </p:txBody>
      </p:sp>
    </p:spTree>
    <p:extLst>
      <p:ext uri="{BB962C8B-B14F-4D97-AF65-F5344CB8AC3E}">
        <p14:creationId xmlns:p14="http://schemas.microsoft.com/office/powerpoint/2010/main" val="241479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9" y="100654"/>
            <a:ext cx="5143969" cy="665690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057" y="1306001"/>
            <a:ext cx="5094154" cy="396219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 smtClean="0">
                <a:effectLst/>
                <a:latin typeface="+mj-lt"/>
              </a:rPr>
              <a:t>Purpose of the Project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+mj-lt"/>
              </a:rPr>
              <a:t>Tool to highlight the positive impacts ATRIP is making on county government;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+mj-lt"/>
              </a:rPr>
              <a:t>Vehicle to illuminate the needs of counties not reached by ATRIP- local roads and minor collector;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endParaRPr lang="en-US" dirty="0" smtClean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78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703" y="1628119"/>
            <a:ext cx="5094154" cy="39621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dirty="0" smtClean="0">
                <a:effectLst/>
                <a:latin typeface="+mj-lt"/>
              </a:rPr>
              <a:t>Bringing ATRIP Home…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+mj-lt"/>
              </a:rPr>
              <a:t>Customizable for all counties;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+mj-lt"/>
              </a:rPr>
              <a:t>Format to be used to educate public, legislators and media;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+mj-lt"/>
              </a:rPr>
              <a:t>County can produce one for entire county or one for each ATRIP project.</a:t>
            </a:r>
          </a:p>
          <a:p>
            <a:pPr marL="0" indent="0">
              <a:buNone/>
            </a:pPr>
            <a:endParaRPr lang="en-US" dirty="0">
              <a:effectLst/>
              <a:latin typeface="+mj-lt"/>
            </a:endParaRPr>
          </a:p>
          <a:p>
            <a:pPr marL="0" indent="0">
              <a:buNone/>
            </a:pPr>
            <a:endParaRPr lang="en-US" dirty="0" smtClean="0">
              <a:effectLst/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2" y="124692"/>
            <a:ext cx="5143969" cy="6656902"/>
          </a:xfrm>
        </p:spPr>
      </p:pic>
    </p:spTree>
    <p:extLst>
      <p:ext uri="{BB962C8B-B14F-4D97-AF65-F5344CB8AC3E}">
        <p14:creationId xmlns:p14="http://schemas.microsoft.com/office/powerpoint/2010/main" val="266657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80687"/>
            <a:ext cx="6454161" cy="1326321"/>
          </a:xfrm>
        </p:spPr>
        <p:txBody>
          <a:bodyPr/>
          <a:lstStyle/>
          <a:p>
            <a:r>
              <a:rPr lang="en-US" dirty="0" smtClean="0"/>
              <a:t>ATRIP IMPACT TEMPLATE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0" y="438113"/>
            <a:ext cx="2861901" cy="3703637"/>
          </a:xfrm>
          <a:prstGeom prst="rect">
            <a:avLst/>
          </a:prstGeom>
        </p:spPr>
      </p:pic>
      <p:pic>
        <p:nvPicPr>
          <p:cNvPr id="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10" y="2814169"/>
            <a:ext cx="2861901" cy="3703637"/>
          </a:xfr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82971" y="2087562"/>
            <a:ext cx="7315805" cy="4149690"/>
          </a:xfrm>
        </p:spPr>
        <p:txBody>
          <a:bodyPr/>
          <a:lstStyle/>
          <a:p>
            <a:pPr algn="ctr"/>
            <a:r>
              <a:rPr lang="en-US" u="sng" dirty="0" smtClean="0">
                <a:effectLst/>
                <a:latin typeface="+mj-lt"/>
              </a:rPr>
              <a:t>TEMPLATE COUNTIES</a:t>
            </a:r>
          </a:p>
          <a:p>
            <a:pPr algn="ctr"/>
            <a:endParaRPr lang="en-US" u="sng" dirty="0" smtClean="0">
              <a:effectLst/>
              <a:latin typeface="+mj-lt"/>
            </a:endParaRPr>
          </a:p>
          <a:p>
            <a:pPr algn="ctr"/>
            <a:r>
              <a:rPr lang="en-US" dirty="0" smtClean="0">
                <a:effectLst/>
                <a:latin typeface="+mj-lt"/>
              </a:rPr>
              <a:t>Chambers County- Josh Harvill</a:t>
            </a:r>
          </a:p>
          <a:p>
            <a:pPr algn="ctr"/>
            <a:r>
              <a:rPr lang="en-US" dirty="0" smtClean="0">
                <a:effectLst/>
                <a:latin typeface="+mj-lt"/>
              </a:rPr>
              <a:t>Coosa County- Tad Eason</a:t>
            </a:r>
          </a:p>
          <a:p>
            <a:pPr algn="ctr"/>
            <a:r>
              <a:rPr lang="en-US" dirty="0" smtClean="0">
                <a:effectLst/>
                <a:latin typeface="+mj-lt"/>
              </a:rPr>
              <a:t>Washington County- Matt Rouse</a:t>
            </a:r>
          </a:p>
          <a:p>
            <a:pPr algn="ctr"/>
            <a:r>
              <a:rPr lang="en-US" dirty="0">
                <a:effectLst/>
              </a:rPr>
              <a:t>Franklin County- David </a:t>
            </a:r>
            <a:r>
              <a:rPr lang="en-US" dirty="0" smtClean="0">
                <a:effectLst/>
              </a:rPr>
              <a:t>Palmer</a:t>
            </a:r>
            <a:endParaRPr lang="en-US" dirty="0" smtClean="0">
              <a:effectLst/>
              <a:latin typeface="+mj-lt"/>
            </a:endParaRPr>
          </a:p>
          <a:p>
            <a:pPr algn="ctr"/>
            <a:endParaRPr lang="en-US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565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38" y="317644"/>
            <a:ext cx="7813962" cy="1326321"/>
          </a:xfrm>
        </p:spPr>
        <p:txBody>
          <a:bodyPr/>
          <a:lstStyle/>
          <a:p>
            <a:r>
              <a:rPr lang="en-US" dirty="0" smtClean="0"/>
              <a:t>Anatomy of the TEMPLATE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988137" y="2893800"/>
            <a:ext cx="3008567" cy="5717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/>
                <a:latin typeface="+mj-lt"/>
              </a:rPr>
              <a:t>Statewide Facts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31" y="2087562"/>
            <a:ext cx="5198411" cy="4095029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" y="95213"/>
            <a:ext cx="2383450" cy="308446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260027" y="2005445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8782546" y="3179678"/>
            <a:ext cx="600444" cy="405186"/>
          </a:xfrm>
          <a:prstGeom prst="bentConnector3">
            <a:avLst>
              <a:gd name="adj1" fmla="val 3096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8782546" y="4575867"/>
            <a:ext cx="600444" cy="405186"/>
          </a:xfrm>
          <a:prstGeom prst="bentConnector3">
            <a:avLst>
              <a:gd name="adj1" fmla="val 3096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9"/>
          <p:cNvSpPr>
            <a:spLocks noGrp="1"/>
          </p:cNvSpPr>
          <p:nvPr>
            <p:ph sz="half" idx="1"/>
          </p:nvPr>
        </p:nvSpPr>
        <p:spPr>
          <a:xfrm>
            <a:off x="9279081" y="4352749"/>
            <a:ext cx="2809010" cy="57175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effectLst/>
                <a:latin typeface="+mj-lt"/>
              </a:rPr>
              <a:t>County Specific Facts</a:t>
            </a:r>
          </a:p>
        </p:txBody>
      </p:sp>
    </p:spTree>
    <p:extLst>
      <p:ext uri="{BB962C8B-B14F-4D97-AF65-F5344CB8AC3E}">
        <p14:creationId xmlns:p14="http://schemas.microsoft.com/office/powerpoint/2010/main" val="188295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38" y="317644"/>
            <a:ext cx="7813962" cy="1326321"/>
          </a:xfrm>
        </p:spPr>
        <p:txBody>
          <a:bodyPr/>
          <a:lstStyle/>
          <a:p>
            <a:r>
              <a:rPr lang="en-US" dirty="0" smtClean="0"/>
              <a:t>Anatomy of the TEMPLATE- COUNTY SPECIFIC FACTS</a:t>
            </a:r>
            <a:endParaRPr lang="en-US" dirty="0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" y="95213"/>
            <a:ext cx="2383450" cy="308446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2301588" y="2317173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66" y="3656394"/>
            <a:ext cx="8623975" cy="248596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5694217" y="2784765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063105" y="2586132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9362208" y="2784765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712027" y="2881670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0800000">
            <a:off x="7207587" y="5454223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0800000">
            <a:off x="1946323" y="5690879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0800000">
            <a:off x="5129405" y="5155748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0800000">
            <a:off x="6282796" y="4863798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0800000">
            <a:off x="9645743" y="4894707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7548753" y="3319896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3595970" y="3081695"/>
            <a:ext cx="207819" cy="1070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753" y="6226010"/>
            <a:ext cx="3728774" cy="5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7" y="92308"/>
            <a:ext cx="7813962" cy="1123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Anatomy of the TEMPLATE- SILENT CRISIS DATA REVISISTED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6200000">
            <a:off x="10655162" y="4115652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44" y="92308"/>
            <a:ext cx="2861901" cy="3703637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36" y="1215736"/>
            <a:ext cx="6642063" cy="5642264"/>
          </a:xfrm>
        </p:spPr>
      </p:pic>
      <p:cxnSp>
        <p:nvCxnSpPr>
          <p:cNvPr id="8" name="Straight Connector 7"/>
          <p:cNvCxnSpPr/>
          <p:nvPr/>
        </p:nvCxnSpPr>
        <p:spPr>
          <a:xfrm>
            <a:off x="4052455" y="3703637"/>
            <a:ext cx="20262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30882" y="3501736"/>
            <a:ext cx="1562100" cy="10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02082" y="4063856"/>
            <a:ext cx="1520536" cy="93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64973" y="4281848"/>
            <a:ext cx="2601190" cy="9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333009" y="6089073"/>
            <a:ext cx="1309255" cy="10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744932" y="5257800"/>
            <a:ext cx="1307523" cy="10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008" y="4129996"/>
            <a:ext cx="1287506" cy="195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995" y="4509652"/>
            <a:ext cx="1244292" cy="19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5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1745" y="279345"/>
            <a:ext cx="7813962" cy="1123428"/>
          </a:xfrm>
        </p:spPr>
        <p:txBody>
          <a:bodyPr>
            <a:normAutofit/>
          </a:bodyPr>
          <a:lstStyle/>
          <a:p>
            <a:r>
              <a:rPr lang="en-US" dirty="0" smtClean="0"/>
              <a:t>Anatomy of the TEMPLATE- LIFE AFTER ATRIP?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633249" y="4101565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98" y="1852540"/>
            <a:ext cx="2861901" cy="370363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28" y="181347"/>
            <a:ext cx="4360546" cy="651039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847" y="5750464"/>
            <a:ext cx="3299401" cy="9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5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3" y="102699"/>
            <a:ext cx="11835245" cy="8631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Anatomy of the TEMPLATE- PROJECT SPECIFIC IMPACTS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1755469" y="2337956"/>
            <a:ext cx="1028700" cy="467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" y="3251848"/>
            <a:ext cx="2212472" cy="286319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934" y="965847"/>
            <a:ext cx="7813966" cy="2868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934" y="3917373"/>
            <a:ext cx="7813966" cy="28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637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218</TotalTime>
  <Words>264</Words>
  <Application>Microsoft Office PowerPoint</Application>
  <PresentationFormat>Widescreen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Bookman Old Style</vt:lpstr>
      <vt:lpstr>Rockwell</vt:lpstr>
      <vt:lpstr>Damask</vt:lpstr>
      <vt:lpstr>THE IMPACT OF ATRIP ON COUNTY GOVERNMENT</vt:lpstr>
      <vt:lpstr>PowerPoint Presentation</vt:lpstr>
      <vt:lpstr>PowerPoint Presentation</vt:lpstr>
      <vt:lpstr>ATRIP IMPACT TEMPLATE</vt:lpstr>
      <vt:lpstr>Anatomy of the TEMPLATE</vt:lpstr>
      <vt:lpstr>Anatomy of the TEMPLATE- COUNTY SPECIFIC FACTS</vt:lpstr>
      <vt:lpstr>Anatomy of the TEMPLATE- SILENT CRISIS DATA REVISISTED</vt:lpstr>
      <vt:lpstr>Anatomy of the TEMPLATE- LIFE AFTER ATRIP?</vt:lpstr>
      <vt:lpstr>Anatomy of the TEMPLATE- PROJECT SPECIFIC IMPACTS</vt:lpstr>
      <vt:lpstr>Anatomy of the TEMPLATE- PROJECT SPECIFIC IMPACTS</vt:lpstr>
      <vt:lpstr>Anatomy of the TEMPLATE- PICTURES ARE PRICELESS</vt:lpstr>
      <vt:lpstr>Anatomy of the TEMPLATE- worth 1000 words…</vt:lpstr>
      <vt:lpstr>What Do We Need to ACCOMPLISH PROJECT IMPACT?</vt:lpstr>
      <vt:lpstr>WHAT CAN BE DONE WITH THE IMPACT DATA?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ATRIP ON COUNTY GOVERNMENT</dc:title>
  <dc:creator>Richie</dc:creator>
  <cp:lastModifiedBy>Donna Key</cp:lastModifiedBy>
  <cp:revision>19</cp:revision>
  <cp:lastPrinted>2015-07-29T12:21:46Z</cp:lastPrinted>
  <dcterms:created xsi:type="dcterms:W3CDTF">2015-07-29T00:37:41Z</dcterms:created>
  <dcterms:modified xsi:type="dcterms:W3CDTF">2015-08-11T12:19:00Z</dcterms:modified>
</cp:coreProperties>
</file>