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19"/>
  </p:notesMasterIdLst>
  <p:handoutMasterIdLst>
    <p:handoutMasterId r:id="rId20"/>
  </p:handoutMasterIdLst>
  <p:sldIdLst>
    <p:sldId id="257" r:id="rId3"/>
    <p:sldId id="259" r:id="rId4"/>
    <p:sldId id="276" r:id="rId5"/>
    <p:sldId id="278" r:id="rId6"/>
    <p:sldId id="275" r:id="rId7"/>
    <p:sldId id="274" r:id="rId8"/>
    <p:sldId id="273" r:id="rId9"/>
    <p:sldId id="272" r:id="rId10"/>
    <p:sldId id="271" r:id="rId11"/>
    <p:sldId id="270" r:id="rId12"/>
    <p:sldId id="269" r:id="rId13"/>
    <p:sldId id="268" r:id="rId14"/>
    <p:sldId id="267" r:id="rId15"/>
    <p:sldId id="266" r:id="rId16"/>
    <p:sldId id="265" r:id="rId17"/>
    <p:sldId id="264" r:id="rId18"/>
  </p:sldIdLst>
  <p:sldSz cx="9144000" cy="6858000" type="screen4x3"/>
  <p:notesSz cx="7005638" cy="92884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3" autoAdjust="0"/>
    <p:restoredTop sz="94660"/>
  </p:normalViewPr>
  <p:slideViewPr>
    <p:cSldViewPr snapToGrid="0">
      <p:cViewPr varScale="1">
        <p:scale>
          <a:sx n="86" d="100"/>
          <a:sy n="86" d="100"/>
        </p:scale>
        <p:origin x="816"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530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68750" y="0"/>
            <a:ext cx="3035300" cy="465138"/>
          </a:xfrm>
          <a:prstGeom prst="rect">
            <a:avLst/>
          </a:prstGeom>
        </p:spPr>
        <p:txBody>
          <a:bodyPr vert="horz" lIns="91440" tIns="45720" rIns="91440" bIns="45720" rtlCol="0"/>
          <a:lstStyle>
            <a:lvl1pPr algn="r">
              <a:defRPr sz="1200"/>
            </a:lvl1pPr>
          </a:lstStyle>
          <a:p>
            <a:fld id="{EEFACA4D-9C68-466E-A531-19C23B86C148}" type="datetimeFigureOut">
              <a:rPr lang="en-US" smtClean="0"/>
              <a:t>8/13/2015</a:t>
            </a:fld>
            <a:endParaRPr lang="en-US"/>
          </a:p>
        </p:txBody>
      </p:sp>
      <p:sp>
        <p:nvSpPr>
          <p:cNvPr id="4" name="Footer Placeholder 3"/>
          <p:cNvSpPr>
            <a:spLocks noGrp="1"/>
          </p:cNvSpPr>
          <p:nvPr>
            <p:ph type="ftr" sz="quarter" idx="2"/>
          </p:nvPr>
        </p:nvSpPr>
        <p:spPr>
          <a:xfrm>
            <a:off x="0" y="8823325"/>
            <a:ext cx="3035300"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68750" y="8823325"/>
            <a:ext cx="3035300" cy="465138"/>
          </a:xfrm>
          <a:prstGeom prst="rect">
            <a:avLst/>
          </a:prstGeom>
        </p:spPr>
        <p:txBody>
          <a:bodyPr vert="horz" lIns="91440" tIns="45720" rIns="91440" bIns="45720" rtlCol="0" anchor="b"/>
          <a:lstStyle>
            <a:lvl1pPr algn="r">
              <a:defRPr sz="1200"/>
            </a:lvl1pPr>
          </a:lstStyle>
          <a:p>
            <a:fld id="{1E97619B-C4A4-4F9C-943A-FA89066F9014}" type="slidenum">
              <a:rPr lang="en-US" smtClean="0"/>
              <a:t>‹#›</a:t>
            </a:fld>
            <a:endParaRPr lang="en-US"/>
          </a:p>
        </p:txBody>
      </p:sp>
    </p:spTree>
    <p:extLst>
      <p:ext uri="{BB962C8B-B14F-4D97-AF65-F5344CB8AC3E}">
        <p14:creationId xmlns:p14="http://schemas.microsoft.com/office/powerpoint/2010/main" val="11470995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5776" cy="466036"/>
          </a:xfrm>
          <a:prstGeom prst="rect">
            <a:avLst/>
          </a:prstGeom>
        </p:spPr>
        <p:txBody>
          <a:bodyPr vert="horz" lIns="93104" tIns="46552" rIns="93104" bIns="46552" rtlCol="0"/>
          <a:lstStyle>
            <a:lvl1pPr algn="l">
              <a:defRPr sz="1200"/>
            </a:lvl1pPr>
          </a:lstStyle>
          <a:p>
            <a:endParaRPr lang="en-US"/>
          </a:p>
        </p:txBody>
      </p:sp>
      <p:sp>
        <p:nvSpPr>
          <p:cNvPr id="3" name="Date Placeholder 2"/>
          <p:cNvSpPr>
            <a:spLocks noGrp="1"/>
          </p:cNvSpPr>
          <p:nvPr>
            <p:ph type="dt" idx="1"/>
          </p:nvPr>
        </p:nvSpPr>
        <p:spPr>
          <a:xfrm>
            <a:off x="3968241" y="0"/>
            <a:ext cx="3035776" cy="466036"/>
          </a:xfrm>
          <a:prstGeom prst="rect">
            <a:avLst/>
          </a:prstGeom>
        </p:spPr>
        <p:txBody>
          <a:bodyPr vert="horz" lIns="93104" tIns="46552" rIns="93104" bIns="46552" rtlCol="0"/>
          <a:lstStyle>
            <a:lvl1pPr algn="r">
              <a:defRPr sz="1200"/>
            </a:lvl1pPr>
          </a:lstStyle>
          <a:p>
            <a:fld id="{822D323D-B491-4445-A770-B3A48490CC0B}" type="datetimeFigureOut">
              <a:rPr lang="en-US" smtClean="0"/>
              <a:t>8/13/2015</a:t>
            </a:fld>
            <a:endParaRPr lang="en-US"/>
          </a:p>
        </p:txBody>
      </p:sp>
      <p:sp>
        <p:nvSpPr>
          <p:cNvPr id="4" name="Slide Image Placeholder 3"/>
          <p:cNvSpPr>
            <a:spLocks noGrp="1" noRot="1" noChangeAspect="1"/>
          </p:cNvSpPr>
          <p:nvPr>
            <p:ph type="sldImg" idx="2"/>
          </p:nvPr>
        </p:nvSpPr>
        <p:spPr>
          <a:xfrm>
            <a:off x="1412875" y="1160463"/>
            <a:ext cx="4179888" cy="3135312"/>
          </a:xfrm>
          <a:prstGeom prst="rect">
            <a:avLst/>
          </a:prstGeom>
          <a:noFill/>
          <a:ln w="12700">
            <a:solidFill>
              <a:prstClr val="black"/>
            </a:solidFill>
          </a:ln>
        </p:spPr>
        <p:txBody>
          <a:bodyPr vert="horz" lIns="93104" tIns="46552" rIns="93104" bIns="46552" rtlCol="0" anchor="ctr"/>
          <a:lstStyle/>
          <a:p>
            <a:endParaRPr lang="en-US"/>
          </a:p>
        </p:txBody>
      </p:sp>
      <p:sp>
        <p:nvSpPr>
          <p:cNvPr id="5" name="Notes Placeholder 4"/>
          <p:cNvSpPr>
            <a:spLocks noGrp="1"/>
          </p:cNvSpPr>
          <p:nvPr>
            <p:ph type="body" sz="quarter" idx="3"/>
          </p:nvPr>
        </p:nvSpPr>
        <p:spPr>
          <a:xfrm>
            <a:off x="700564" y="4470073"/>
            <a:ext cx="5604510" cy="3657332"/>
          </a:xfrm>
          <a:prstGeom prst="rect">
            <a:avLst/>
          </a:prstGeom>
        </p:spPr>
        <p:txBody>
          <a:bodyPr vert="horz" lIns="93104" tIns="46552" rIns="93104" bIns="4655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2428"/>
            <a:ext cx="3035776" cy="466035"/>
          </a:xfrm>
          <a:prstGeom prst="rect">
            <a:avLst/>
          </a:prstGeom>
        </p:spPr>
        <p:txBody>
          <a:bodyPr vert="horz" lIns="93104" tIns="46552" rIns="93104" bIns="46552" rtlCol="0" anchor="b"/>
          <a:lstStyle>
            <a:lvl1pPr algn="l">
              <a:defRPr sz="1200"/>
            </a:lvl1pPr>
          </a:lstStyle>
          <a:p>
            <a:endParaRPr lang="en-US"/>
          </a:p>
        </p:txBody>
      </p:sp>
      <p:sp>
        <p:nvSpPr>
          <p:cNvPr id="7" name="Slide Number Placeholder 6"/>
          <p:cNvSpPr>
            <a:spLocks noGrp="1"/>
          </p:cNvSpPr>
          <p:nvPr>
            <p:ph type="sldNum" sz="quarter" idx="5"/>
          </p:nvPr>
        </p:nvSpPr>
        <p:spPr>
          <a:xfrm>
            <a:off x="3968241" y="8822428"/>
            <a:ext cx="3035776" cy="466035"/>
          </a:xfrm>
          <a:prstGeom prst="rect">
            <a:avLst/>
          </a:prstGeom>
        </p:spPr>
        <p:txBody>
          <a:bodyPr vert="horz" lIns="93104" tIns="46552" rIns="93104" bIns="46552" rtlCol="0" anchor="b"/>
          <a:lstStyle>
            <a:lvl1pPr algn="r">
              <a:defRPr sz="1200"/>
            </a:lvl1pPr>
          </a:lstStyle>
          <a:p>
            <a:fld id="{CF3E58A6-32F3-4C72-9FAD-AB1FA665B7B8}" type="slidenum">
              <a:rPr lang="en-US" smtClean="0"/>
              <a:t>‹#›</a:t>
            </a:fld>
            <a:endParaRPr lang="en-US"/>
          </a:p>
        </p:txBody>
      </p:sp>
    </p:spTree>
    <p:extLst>
      <p:ext uri="{BB962C8B-B14F-4D97-AF65-F5344CB8AC3E}">
        <p14:creationId xmlns:p14="http://schemas.microsoft.com/office/powerpoint/2010/main" val="27246357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F3E58A6-32F3-4C72-9FAD-AB1FA665B7B8}" type="slidenum">
              <a:rPr lang="en-US" smtClean="0"/>
              <a:t>1</a:t>
            </a:fld>
            <a:endParaRPr lang="en-US"/>
          </a:p>
        </p:txBody>
      </p:sp>
    </p:spTree>
    <p:extLst>
      <p:ext uri="{BB962C8B-B14F-4D97-AF65-F5344CB8AC3E}">
        <p14:creationId xmlns:p14="http://schemas.microsoft.com/office/powerpoint/2010/main" val="28049014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09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3796"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56472" indent="-290951" eaLnBrk="0" hangingPunct="0">
              <a:defRPr>
                <a:solidFill>
                  <a:schemeClr val="tx1"/>
                </a:solidFill>
                <a:latin typeface="Arial" panose="020B0604020202020204" pitchFamily="34" charset="0"/>
              </a:defRPr>
            </a:lvl2pPr>
            <a:lvl3pPr marL="1163803" indent="-232761" eaLnBrk="0" hangingPunct="0">
              <a:defRPr>
                <a:solidFill>
                  <a:schemeClr val="tx1"/>
                </a:solidFill>
                <a:latin typeface="Arial" panose="020B0604020202020204" pitchFamily="34" charset="0"/>
              </a:defRPr>
            </a:lvl3pPr>
            <a:lvl4pPr marL="1629324" indent="-232761" eaLnBrk="0" hangingPunct="0">
              <a:defRPr>
                <a:solidFill>
                  <a:schemeClr val="tx1"/>
                </a:solidFill>
                <a:latin typeface="Arial" panose="020B0604020202020204" pitchFamily="34" charset="0"/>
              </a:defRPr>
            </a:lvl4pPr>
            <a:lvl5pPr marL="2094845" indent="-232761" eaLnBrk="0" hangingPunct="0">
              <a:defRPr>
                <a:solidFill>
                  <a:schemeClr val="tx1"/>
                </a:solidFill>
                <a:latin typeface="Arial" panose="020B0604020202020204" pitchFamily="34" charset="0"/>
              </a:defRPr>
            </a:lvl5pPr>
            <a:lvl6pPr marL="2560366" indent="-232761" eaLnBrk="0" fontAlgn="base" hangingPunct="0">
              <a:spcBef>
                <a:spcPct val="0"/>
              </a:spcBef>
              <a:spcAft>
                <a:spcPct val="0"/>
              </a:spcAft>
              <a:defRPr>
                <a:solidFill>
                  <a:schemeClr val="tx1"/>
                </a:solidFill>
                <a:latin typeface="Arial" panose="020B0604020202020204" pitchFamily="34" charset="0"/>
              </a:defRPr>
            </a:lvl6pPr>
            <a:lvl7pPr marL="3025887" indent="-232761" eaLnBrk="0" fontAlgn="base" hangingPunct="0">
              <a:spcBef>
                <a:spcPct val="0"/>
              </a:spcBef>
              <a:spcAft>
                <a:spcPct val="0"/>
              </a:spcAft>
              <a:defRPr>
                <a:solidFill>
                  <a:schemeClr val="tx1"/>
                </a:solidFill>
                <a:latin typeface="Arial" panose="020B0604020202020204" pitchFamily="34" charset="0"/>
              </a:defRPr>
            </a:lvl7pPr>
            <a:lvl8pPr marL="3491408" indent="-232761" eaLnBrk="0" fontAlgn="base" hangingPunct="0">
              <a:spcBef>
                <a:spcPct val="0"/>
              </a:spcBef>
              <a:spcAft>
                <a:spcPct val="0"/>
              </a:spcAft>
              <a:defRPr>
                <a:solidFill>
                  <a:schemeClr val="tx1"/>
                </a:solidFill>
                <a:latin typeface="Arial" panose="020B0604020202020204" pitchFamily="34" charset="0"/>
              </a:defRPr>
            </a:lvl8pPr>
            <a:lvl9pPr marL="3956929" indent="-232761"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039AA5C-C4D0-4F63-9664-63350CB1DAD9}" type="slidenum">
              <a:rPr lang="en-US" altLang="en-US">
                <a:solidFill>
                  <a:srgbClr val="000000"/>
                </a:solidFill>
                <a:latin typeface="Calibri" panose="020F0502020204030204" pitchFamily="34" charset="0"/>
              </a:rPr>
              <a:pPr eaLnBrk="1" hangingPunct="1"/>
              <a:t>10</a:t>
            </a:fld>
            <a:endParaRPr lang="en-US" altLang="en-US">
              <a:solidFill>
                <a:srgbClr val="000000"/>
              </a:solidFill>
              <a:latin typeface="Calibri" panose="020F0502020204030204" pitchFamily="34" charset="0"/>
            </a:endParaRPr>
          </a:p>
        </p:txBody>
      </p:sp>
    </p:spTree>
    <p:extLst>
      <p:ext uri="{BB962C8B-B14F-4D97-AF65-F5344CB8AC3E}">
        <p14:creationId xmlns:p14="http://schemas.microsoft.com/office/powerpoint/2010/main" val="38453853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09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3796"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56472" indent="-290951" eaLnBrk="0" hangingPunct="0">
              <a:defRPr>
                <a:solidFill>
                  <a:schemeClr val="tx1"/>
                </a:solidFill>
                <a:latin typeface="Arial" panose="020B0604020202020204" pitchFamily="34" charset="0"/>
              </a:defRPr>
            </a:lvl2pPr>
            <a:lvl3pPr marL="1163803" indent="-232761" eaLnBrk="0" hangingPunct="0">
              <a:defRPr>
                <a:solidFill>
                  <a:schemeClr val="tx1"/>
                </a:solidFill>
                <a:latin typeface="Arial" panose="020B0604020202020204" pitchFamily="34" charset="0"/>
              </a:defRPr>
            </a:lvl3pPr>
            <a:lvl4pPr marL="1629324" indent="-232761" eaLnBrk="0" hangingPunct="0">
              <a:defRPr>
                <a:solidFill>
                  <a:schemeClr val="tx1"/>
                </a:solidFill>
                <a:latin typeface="Arial" panose="020B0604020202020204" pitchFamily="34" charset="0"/>
              </a:defRPr>
            </a:lvl4pPr>
            <a:lvl5pPr marL="2094845" indent="-232761" eaLnBrk="0" hangingPunct="0">
              <a:defRPr>
                <a:solidFill>
                  <a:schemeClr val="tx1"/>
                </a:solidFill>
                <a:latin typeface="Arial" panose="020B0604020202020204" pitchFamily="34" charset="0"/>
              </a:defRPr>
            </a:lvl5pPr>
            <a:lvl6pPr marL="2560366" indent="-232761" eaLnBrk="0" fontAlgn="base" hangingPunct="0">
              <a:spcBef>
                <a:spcPct val="0"/>
              </a:spcBef>
              <a:spcAft>
                <a:spcPct val="0"/>
              </a:spcAft>
              <a:defRPr>
                <a:solidFill>
                  <a:schemeClr val="tx1"/>
                </a:solidFill>
                <a:latin typeface="Arial" panose="020B0604020202020204" pitchFamily="34" charset="0"/>
              </a:defRPr>
            </a:lvl6pPr>
            <a:lvl7pPr marL="3025887" indent="-232761" eaLnBrk="0" fontAlgn="base" hangingPunct="0">
              <a:spcBef>
                <a:spcPct val="0"/>
              </a:spcBef>
              <a:spcAft>
                <a:spcPct val="0"/>
              </a:spcAft>
              <a:defRPr>
                <a:solidFill>
                  <a:schemeClr val="tx1"/>
                </a:solidFill>
                <a:latin typeface="Arial" panose="020B0604020202020204" pitchFamily="34" charset="0"/>
              </a:defRPr>
            </a:lvl7pPr>
            <a:lvl8pPr marL="3491408" indent="-232761" eaLnBrk="0" fontAlgn="base" hangingPunct="0">
              <a:spcBef>
                <a:spcPct val="0"/>
              </a:spcBef>
              <a:spcAft>
                <a:spcPct val="0"/>
              </a:spcAft>
              <a:defRPr>
                <a:solidFill>
                  <a:schemeClr val="tx1"/>
                </a:solidFill>
                <a:latin typeface="Arial" panose="020B0604020202020204" pitchFamily="34" charset="0"/>
              </a:defRPr>
            </a:lvl8pPr>
            <a:lvl9pPr marL="3956929" indent="-232761"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039AA5C-C4D0-4F63-9664-63350CB1DAD9}" type="slidenum">
              <a:rPr lang="en-US" altLang="en-US">
                <a:solidFill>
                  <a:srgbClr val="000000"/>
                </a:solidFill>
                <a:latin typeface="Calibri" panose="020F0502020204030204" pitchFamily="34" charset="0"/>
              </a:rPr>
              <a:pPr eaLnBrk="1" hangingPunct="1"/>
              <a:t>11</a:t>
            </a:fld>
            <a:endParaRPr lang="en-US" altLang="en-US">
              <a:solidFill>
                <a:srgbClr val="000000"/>
              </a:solidFill>
              <a:latin typeface="Calibri" panose="020F0502020204030204" pitchFamily="34" charset="0"/>
            </a:endParaRPr>
          </a:p>
        </p:txBody>
      </p:sp>
    </p:spTree>
    <p:extLst>
      <p:ext uri="{BB962C8B-B14F-4D97-AF65-F5344CB8AC3E}">
        <p14:creationId xmlns:p14="http://schemas.microsoft.com/office/powerpoint/2010/main" val="2980691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09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3796"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56472" indent="-290951" eaLnBrk="0" hangingPunct="0">
              <a:defRPr>
                <a:solidFill>
                  <a:schemeClr val="tx1"/>
                </a:solidFill>
                <a:latin typeface="Arial" panose="020B0604020202020204" pitchFamily="34" charset="0"/>
              </a:defRPr>
            </a:lvl2pPr>
            <a:lvl3pPr marL="1163803" indent="-232761" eaLnBrk="0" hangingPunct="0">
              <a:defRPr>
                <a:solidFill>
                  <a:schemeClr val="tx1"/>
                </a:solidFill>
                <a:latin typeface="Arial" panose="020B0604020202020204" pitchFamily="34" charset="0"/>
              </a:defRPr>
            </a:lvl3pPr>
            <a:lvl4pPr marL="1629324" indent="-232761" eaLnBrk="0" hangingPunct="0">
              <a:defRPr>
                <a:solidFill>
                  <a:schemeClr val="tx1"/>
                </a:solidFill>
                <a:latin typeface="Arial" panose="020B0604020202020204" pitchFamily="34" charset="0"/>
              </a:defRPr>
            </a:lvl4pPr>
            <a:lvl5pPr marL="2094845" indent="-232761" eaLnBrk="0" hangingPunct="0">
              <a:defRPr>
                <a:solidFill>
                  <a:schemeClr val="tx1"/>
                </a:solidFill>
                <a:latin typeface="Arial" panose="020B0604020202020204" pitchFamily="34" charset="0"/>
              </a:defRPr>
            </a:lvl5pPr>
            <a:lvl6pPr marL="2560366" indent="-232761" eaLnBrk="0" fontAlgn="base" hangingPunct="0">
              <a:spcBef>
                <a:spcPct val="0"/>
              </a:spcBef>
              <a:spcAft>
                <a:spcPct val="0"/>
              </a:spcAft>
              <a:defRPr>
                <a:solidFill>
                  <a:schemeClr val="tx1"/>
                </a:solidFill>
                <a:latin typeface="Arial" panose="020B0604020202020204" pitchFamily="34" charset="0"/>
              </a:defRPr>
            </a:lvl6pPr>
            <a:lvl7pPr marL="3025887" indent="-232761" eaLnBrk="0" fontAlgn="base" hangingPunct="0">
              <a:spcBef>
                <a:spcPct val="0"/>
              </a:spcBef>
              <a:spcAft>
                <a:spcPct val="0"/>
              </a:spcAft>
              <a:defRPr>
                <a:solidFill>
                  <a:schemeClr val="tx1"/>
                </a:solidFill>
                <a:latin typeface="Arial" panose="020B0604020202020204" pitchFamily="34" charset="0"/>
              </a:defRPr>
            </a:lvl7pPr>
            <a:lvl8pPr marL="3491408" indent="-232761" eaLnBrk="0" fontAlgn="base" hangingPunct="0">
              <a:spcBef>
                <a:spcPct val="0"/>
              </a:spcBef>
              <a:spcAft>
                <a:spcPct val="0"/>
              </a:spcAft>
              <a:defRPr>
                <a:solidFill>
                  <a:schemeClr val="tx1"/>
                </a:solidFill>
                <a:latin typeface="Arial" panose="020B0604020202020204" pitchFamily="34" charset="0"/>
              </a:defRPr>
            </a:lvl8pPr>
            <a:lvl9pPr marL="3956929" indent="-232761"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039AA5C-C4D0-4F63-9664-63350CB1DAD9}" type="slidenum">
              <a:rPr lang="en-US" altLang="en-US">
                <a:solidFill>
                  <a:srgbClr val="000000"/>
                </a:solidFill>
                <a:latin typeface="Calibri" panose="020F0502020204030204" pitchFamily="34" charset="0"/>
              </a:rPr>
              <a:pPr eaLnBrk="1" hangingPunct="1"/>
              <a:t>12</a:t>
            </a:fld>
            <a:endParaRPr lang="en-US" altLang="en-US">
              <a:solidFill>
                <a:srgbClr val="000000"/>
              </a:solidFill>
              <a:latin typeface="Calibri" panose="020F0502020204030204" pitchFamily="34" charset="0"/>
            </a:endParaRPr>
          </a:p>
        </p:txBody>
      </p:sp>
    </p:spTree>
    <p:extLst>
      <p:ext uri="{BB962C8B-B14F-4D97-AF65-F5344CB8AC3E}">
        <p14:creationId xmlns:p14="http://schemas.microsoft.com/office/powerpoint/2010/main" val="36446606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09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3796"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56472" indent="-290951" eaLnBrk="0" hangingPunct="0">
              <a:defRPr>
                <a:solidFill>
                  <a:schemeClr val="tx1"/>
                </a:solidFill>
                <a:latin typeface="Arial" panose="020B0604020202020204" pitchFamily="34" charset="0"/>
              </a:defRPr>
            </a:lvl2pPr>
            <a:lvl3pPr marL="1163803" indent="-232761" eaLnBrk="0" hangingPunct="0">
              <a:defRPr>
                <a:solidFill>
                  <a:schemeClr val="tx1"/>
                </a:solidFill>
                <a:latin typeface="Arial" panose="020B0604020202020204" pitchFamily="34" charset="0"/>
              </a:defRPr>
            </a:lvl3pPr>
            <a:lvl4pPr marL="1629324" indent="-232761" eaLnBrk="0" hangingPunct="0">
              <a:defRPr>
                <a:solidFill>
                  <a:schemeClr val="tx1"/>
                </a:solidFill>
                <a:latin typeface="Arial" panose="020B0604020202020204" pitchFamily="34" charset="0"/>
              </a:defRPr>
            </a:lvl4pPr>
            <a:lvl5pPr marL="2094845" indent="-232761" eaLnBrk="0" hangingPunct="0">
              <a:defRPr>
                <a:solidFill>
                  <a:schemeClr val="tx1"/>
                </a:solidFill>
                <a:latin typeface="Arial" panose="020B0604020202020204" pitchFamily="34" charset="0"/>
              </a:defRPr>
            </a:lvl5pPr>
            <a:lvl6pPr marL="2560366" indent="-232761" eaLnBrk="0" fontAlgn="base" hangingPunct="0">
              <a:spcBef>
                <a:spcPct val="0"/>
              </a:spcBef>
              <a:spcAft>
                <a:spcPct val="0"/>
              </a:spcAft>
              <a:defRPr>
                <a:solidFill>
                  <a:schemeClr val="tx1"/>
                </a:solidFill>
                <a:latin typeface="Arial" panose="020B0604020202020204" pitchFamily="34" charset="0"/>
              </a:defRPr>
            </a:lvl6pPr>
            <a:lvl7pPr marL="3025887" indent="-232761" eaLnBrk="0" fontAlgn="base" hangingPunct="0">
              <a:spcBef>
                <a:spcPct val="0"/>
              </a:spcBef>
              <a:spcAft>
                <a:spcPct val="0"/>
              </a:spcAft>
              <a:defRPr>
                <a:solidFill>
                  <a:schemeClr val="tx1"/>
                </a:solidFill>
                <a:latin typeface="Arial" panose="020B0604020202020204" pitchFamily="34" charset="0"/>
              </a:defRPr>
            </a:lvl7pPr>
            <a:lvl8pPr marL="3491408" indent="-232761" eaLnBrk="0" fontAlgn="base" hangingPunct="0">
              <a:spcBef>
                <a:spcPct val="0"/>
              </a:spcBef>
              <a:spcAft>
                <a:spcPct val="0"/>
              </a:spcAft>
              <a:defRPr>
                <a:solidFill>
                  <a:schemeClr val="tx1"/>
                </a:solidFill>
                <a:latin typeface="Arial" panose="020B0604020202020204" pitchFamily="34" charset="0"/>
              </a:defRPr>
            </a:lvl8pPr>
            <a:lvl9pPr marL="3956929" indent="-232761"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039AA5C-C4D0-4F63-9664-63350CB1DAD9}" type="slidenum">
              <a:rPr lang="en-US" altLang="en-US">
                <a:solidFill>
                  <a:srgbClr val="000000"/>
                </a:solidFill>
                <a:latin typeface="Calibri" panose="020F0502020204030204" pitchFamily="34" charset="0"/>
              </a:rPr>
              <a:pPr eaLnBrk="1" hangingPunct="1"/>
              <a:t>13</a:t>
            </a:fld>
            <a:endParaRPr lang="en-US" altLang="en-US">
              <a:solidFill>
                <a:srgbClr val="000000"/>
              </a:solidFill>
              <a:latin typeface="Calibri" panose="020F0502020204030204" pitchFamily="34" charset="0"/>
            </a:endParaRPr>
          </a:p>
        </p:txBody>
      </p:sp>
    </p:spTree>
    <p:extLst>
      <p:ext uri="{BB962C8B-B14F-4D97-AF65-F5344CB8AC3E}">
        <p14:creationId xmlns:p14="http://schemas.microsoft.com/office/powerpoint/2010/main" val="42327142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09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3796"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56472" indent="-290951" eaLnBrk="0" hangingPunct="0">
              <a:defRPr>
                <a:solidFill>
                  <a:schemeClr val="tx1"/>
                </a:solidFill>
                <a:latin typeface="Arial" panose="020B0604020202020204" pitchFamily="34" charset="0"/>
              </a:defRPr>
            </a:lvl2pPr>
            <a:lvl3pPr marL="1163803" indent="-232761" eaLnBrk="0" hangingPunct="0">
              <a:defRPr>
                <a:solidFill>
                  <a:schemeClr val="tx1"/>
                </a:solidFill>
                <a:latin typeface="Arial" panose="020B0604020202020204" pitchFamily="34" charset="0"/>
              </a:defRPr>
            </a:lvl3pPr>
            <a:lvl4pPr marL="1629324" indent="-232761" eaLnBrk="0" hangingPunct="0">
              <a:defRPr>
                <a:solidFill>
                  <a:schemeClr val="tx1"/>
                </a:solidFill>
                <a:latin typeface="Arial" panose="020B0604020202020204" pitchFamily="34" charset="0"/>
              </a:defRPr>
            </a:lvl4pPr>
            <a:lvl5pPr marL="2094845" indent="-232761" eaLnBrk="0" hangingPunct="0">
              <a:defRPr>
                <a:solidFill>
                  <a:schemeClr val="tx1"/>
                </a:solidFill>
                <a:latin typeface="Arial" panose="020B0604020202020204" pitchFamily="34" charset="0"/>
              </a:defRPr>
            </a:lvl5pPr>
            <a:lvl6pPr marL="2560366" indent="-232761" eaLnBrk="0" fontAlgn="base" hangingPunct="0">
              <a:spcBef>
                <a:spcPct val="0"/>
              </a:spcBef>
              <a:spcAft>
                <a:spcPct val="0"/>
              </a:spcAft>
              <a:defRPr>
                <a:solidFill>
                  <a:schemeClr val="tx1"/>
                </a:solidFill>
                <a:latin typeface="Arial" panose="020B0604020202020204" pitchFamily="34" charset="0"/>
              </a:defRPr>
            </a:lvl6pPr>
            <a:lvl7pPr marL="3025887" indent="-232761" eaLnBrk="0" fontAlgn="base" hangingPunct="0">
              <a:spcBef>
                <a:spcPct val="0"/>
              </a:spcBef>
              <a:spcAft>
                <a:spcPct val="0"/>
              </a:spcAft>
              <a:defRPr>
                <a:solidFill>
                  <a:schemeClr val="tx1"/>
                </a:solidFill>
                <a:latin typeface="Arial" panose="020B0604020202020204" pitchFamily="34" charset="0"/>
              </a:defRPr>
            </a:lvl7pPr>
            <a:lvl8pPr marL="3491408" indent="-232761" eaLnBrk="0" fontAlgn="base" hangingPunct="0">
              <a:spcBef>
                <a:spcPct val="0"/>
              </a:spcBef>
              <a:spcAft>
                <a:spcPct val="0"/>
              </a:spcAft>
              <a:defRPr>
                <a:solidFill>
                  <a:schemeClr val="tx1"/>
                </a:solidFill>
                <a:latin typeface="Arial" panose="020B0604020202020204" pitchFamily="34" charset="0"/>
              </a:defRPr>
            </a:lvl8pPr>
            <a:lvl9pPr marL="3956929" indent="-232761"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039AA5C-C4D0-4F63-9664-63350CB1DAD9}" type="slidenum">
              <a:rPr lang="en-US" altLang="en-US">
                <a:solidFill>
                  <a:srgbClr val="000000"/>
                </a:solidFill>
                <a:latin typeface="Calibri" panose="020F0502020204030204" pitchFamily="34" charset="0"/>
              </a:rPr>
              <a:pPr eaLnBrk="1" hangingPunct="1"/>
              <a:t>14</a:t>
            </a:fld>
            <a:endParaRPr lang="en-US" altLang="en-US">
              <a:solidFill>
                <a:srgbClr val="000000"/>
              </a:solidFill>
              <a:latin typeface="Calibri" panose="020F0502020204030204" pitchFamily="34" charset="0"/>
            </a:endParaRPr>
          </a:p>
        </p:txBody>
      </p:sp>
    </p:spTree>
    <p:extLst>
      <p:ext uri="{BB962C8B-B14F-4D97-AF65-F5344CB8AC3E}">
        <p14:creationId xmlns:p14="http://schemas.microsoft.com/office/powerpoint/2010/main" val="1982988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09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3796"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56472" indent="-290951" eaLnBrk="0" hangingPunct="0">
              <a:defRPr>
                <a:solidFill>
                  <a:schemeClr val="tx1"/>
                </a:solidFill>
                <a:latin typeface="Arial" panose="020B0604020202020204" pitchFamily="34" charset="0"/>
              </a:defRPr>
            </a:lvl2pPr>
            <a:lvl3pPr marL="1163803" indent="-232761" eaLnBrk="0" hangingPunct="0">
              <a:defRPr>
                <a:solidFill>
                  <a:schemeClr val="tx1"/>
                </a:solidFill>
                <a:latin typeface="Arial" panose="020B0604020202020204" pitchFamily="34" charset="0"/>
              </a:defRPr>
            </a:lvl3pPr>
            <a:lvl4pPr marL="1629324" indent="-232761" eaLnBrk="0" hangingPunct="0">
              <a:defRPr>
                <a:solidFill>
                  <a:schemeClr val="tx1"/>
                </a:solidFill>
                <a:latin typeface="Arial" panose="020B0604020202020204" pitchFamily="34" charset="0"/>
              </a:defRPr>
            </a:lvl4pPr>
            <a:lvl5pPr marL="2094845" indent="-232761" eaLnBrk="0" hangingPunct="0">
              <a:defRPr>
                <a:solidFill>
                  <a:schemeClr val="tx1"/>
                </a:solidFill>
                <a:latin typeface="Arial" panose="020B0604020202020204" pitchFamily="34" charset="0"/>
              </a:defRPr>
            </a:lvl5pPr>
            <a:lvl6pPr marL="2560366" indent="-232761" eaLnBrk="0" fontAlgn="base" hangingPunct="0">
              <a:spcBef>
                <a:spcPct val="0"/>
              </a:spcBef>
              <a:spcAft>
                <a:spcPct val="0"/>
              </a:spcAft>
              <a:defRPr>
                <a:solidFill>
                  <a:schemeClr val="tx1"/>
                </a:solidFill>
                <a:latin typeface="Arial" panose="020B0604020202020204" pitchFamily="34" charset="0"/>
              </a:defRPr>
            </a:lvl6pPr>
            <a:lvl7pPr marL="3025887" indent="-232761" eaLnBrk="0" fontAlgn="base" hangingPunct="0">
              <a:spcBef>
                <a:spcPct val="0"/>
              </a:spcBef>
              <a:spcAft>
                <a:spcPct val="0"/>
              </a:spcAft>
              <a:defRPr>
                <a:solidFill>
                  <a:schemeClr val="tx1"/>
                </a:solidFill>
                <a:latin typeface="Arial" panose="020B0604020202020204" pitchFamily="34" charset="0"/>
              </a:defRPr>
            </a:lvl7pPr>
            <a:lvl8pPr marL="3491408" indent="-232761" eaLnBrk="0" fontAlgn="base" hangingPunct="0">
              <a:spcBef>
                <a:spcPct val="0"/>
              </a:spcBef>
              <a:spcAft>
                <a:spcPct val="0"/>
              </a:spcAft>
              <a:defRPr>
                <a:solidFill>
                  <a:schemeClr val="tx1"/>
                </a:solidFill>
                <a:latin typeface="Arial" panose="020B0604020202020204" pitchFamily="34" charset="0"/>
              </a:defRPr>
            </a:lvl8pPr>
            <a:lvl9pPr marL="3956929" indent="-232761"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039AA5C-C4D0-4F63-9664-63350CB1DAD9}" type="slidenum">
              <a:rPr lang="en-US" altLang="en-US">
                <a:solidFill>
                  <a:srgbClr val="000000"/>
                </a:solidFill>
                <a:latin typeface="Calibri" panose="020F0502020204030204" pitchFamily="34" charset="0"/>
              </a:rPr>
              <a:pPr eaLnBrk="1" hangingPunct="1"/>
              <a:t>15</a:t>
            </a:fld>
            <a:endParaRPr lang="en-US" altLang="en-US">
              <a:solidFill>
                <a:srgbClr val="000000"/>
              </a:solidFill>
              <a:latin typeface="Calibri" panose="020F0502020204030204" pitchFamily="34" charset="0"/>
            </a:endParaRPr>
          </a:p>
        </p:txBody>
      </p:sp>
    </p:spTree>
    <p:extLst>
      <p:ext uri="{BB962C8B-B14F-4D97-AF65-F5344CB8AC3E}">
        <p14:creationId xmlns:p14="http://schemas.microsoft.com/office/powerpoint/2010/main" val="21338952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09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3796"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56472" indent="-290951" eaLnBrk="0" hangingPunct="0">
              <a:defRPr>
                <a:solidFill>
                  <a:schemeClr val="tx1"/>
                </a:solidFill>
                <a:latin typeface="Arial" panose="020B0604020202020204" pitchFamily="34" charset="0"/>
              </a:defRPr>
            </a:lvl2pPr>
            <a:lvl3pPr marL="1163803" indent="-232761" eaLnBrk="0" hangingPunct="0">
              <a:defRPr>
                <a:solidFill>
                  <a:schemeClr val="tx1"/>
                </a:solidFill>
                <a:latin typeface="Arial" panose="020B0604020202020204" pitchFamily="34" charset="0"/>
              </a:defRPr>
            </a:lvl3pPr>
            <a:lvl4pPr marL="1629324" indent="-232761" eaLnBrk="0" hangingPunct="0">
              <a:defRPr>
                <a:solidFill>
                  <a:schemeClr val="tx1"/>
                </a:solidFill>
                <a:latin typeface="Arial" panose="020B0604020202020204" pitchFamily="34" charset="0"/>
              </a:defRPr>
            </a:lvl4pPr>
            <a:lvl5pPr marL="2094845" indent="-232761" eaLnBrk="0" hangingPunct="0">
              <a:defRPr>
                <a:solidFill>
                  <a:schemeClr val="tx1"/>
                </a:solidFill>
                <a:latin typeface="Arial" panose="020B0604020202020204" pitchFamily="34" charset="0"/>
              </a:defRPr>
            </a:lvl5pPr>
            <a:lvl6pPr marL="2560366" indent="-232761" eaLnBrk="0" fontAlgn="base" hangingPunct="0">
              <a:spcBef>
                <a:spcPct val="0"/>
              </a:spcBef>
              <a:spcAft>
                <a:spcPct val="0"/>
              </a:spcAft>
              <a:defRPr>
                <a:solidFill>
                  <a:schemeClr val="tx1"/>
                </a:solidFill>
                <a:latin typeface="Arial" panose="020B0604020202020204" pitchFamily="34" charset="0"/>
              </a:defRPr>
            </a:lvl6pPr>
            <a:lvl7pPr marL="3025887" indent="-232761" eaLnBrk="0" fontAlgn="base" hangingPunct="0">
              <a:spcBef>
                <a:spcPct val="0"/>
              </a:spcBef>
              <a:spcAft>
                <a:spcPct val="0"/>
              </a:spcAft>
              <a:defRPr>
                <a:solidFill>
                  <a:schemeClr val="tx1"/>
                </a:solidFill>
                <a:latin typeface="Arial" panose="020B0604020202020204" pitchFamily="34" charset="0"/>
              </a:defRPr>
            </a:lvl7pPr>
            <a:lvl8pPr marL="3491408" indent="-232761" eaLnBrk="0" fontAlgn="base" hangingPunct="0">
              <a:spcBef>
                <a:spcPct val="0"/>
              </a:spcBef>
              <a:spcAft>
                <a:spcPct val="0"/>
              </a:spcAft>
              <a:defRPr>
                <a:solidFill>
                  <a:schemeClr val="tx1"/>
                </a:solidFill>
                <a:latin typeface="Arial" panose="020B0604020202020204" pitchFamily="34" charset="0"/>
              </a:defRPr>
            </a:lvl8pPr>
            <a:lvl9pPr marL="3956929" indent="-232761"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039AA5C-C4D0-4F63-9664-63350CB1DAD9}" type="slidenum">
              <a:rPr lang="en-US" altLang="en-US">
                <a:solidFill>
                  <a:srgbClr val="000000"/>
                </a:solidFill>
                <a:latin typeface="Calibri" panose="020F0502020204030204" pitchFamily="34" charset="0"/>
              </a:rPr>
              <a:pPr eaLnBrk="1" hangingPunct="1"/>
              <a:t>16</a:t>
            </a:fld>
            <a:endParaRPr lang="en-US" altLang="en-US">
              <a:solidFill>
                <a:srgbClr val="000000"/>
              </a:solidFill>
              <a:latin typeface="Calibri" panose="020F0502020204030204" pitchFamily="34" charset="0"/>
            </a:endParaRPr>
          </a:p>
        </p:txBody>
      </p:sp>
    </p:spTree>
    <p:extLst>
      <p:ext uri="{BB962C8B-B14F-4D97-AF65-F5344CB8AC3E}">
        <p14:creationId xmlns:p14="http://schemas.microsoft.com/office/powerpoint/2010/main" val="13440575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09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3796"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56472" indent="-290951" eaLnBrk="0" hangingPunct="0">
              <a:defRPr>
                <a:solidFill>
                  <a:schemeClr val="tx1"/>
                </a:solidFill>
                <a:latin typeface="Arial" panose="020B0604020202020204" pitchFamily="34" charset="0"/>
              </a:defRPr>
            </a:lvl2pPr>
            <a:lvl3pPr marL="1163803" indent="-232761" eaLnBrk="0" hangingPunct="0">
              <a:defRPr>
                <a:solidFill>
                  <a:schemeClr val="tx1"/>
                </a:solidFill>
                <a:latin typeface="Arial" panose="020B0604020202020204" pitchFamily="34" charset="0"/>
              </a:defRPr>
            </a:lvl3pPr>
            <a:lvl4pPr marL="1629324" indent="-232761" eaLnBrk="0" hangingPunct="0">
              <a:defRPr>
                <a:solidFill>
                  <a:schemeClr val="tx1"/>
                </a:solidFill>
                <a:latin typeface="Arial" panose="020B0604020202020204" pitchFamily="34" charset="0"/>
              </a:defRPr>
            </a:lvl4pPr>
            <a:lvl5pPr marL="2094845" indent="-232761" eaLnBrk="0" hangingPunct="0">
              <a:defRPr>
                <a:solidFill>
                  <a:schemeClr val="tx1"/>
                </a:solidFill>
                <a:latin typeface="Arial" panose="020B0604020202020204" pitchFamily="34" charset="0"/>
              </a:defRPr>
            </a:lvl5pPr>
            <a:lvl6pPr marL="2560366" indent="-232761" eaLnBrk="0" fontAlgn="base" hangingPunct="0">
              <a:spcBef>
                <a:spcPct val="0"/>
              </a:spcBef>
              <a:spcAft>
                <a:spcPct val="0"/>
              </a:spcAft>
              <a:defRPr>
                <a:solidFill>
                  <a:schemeClr val="tx1"/>
                </a:solidFill>
                <a:latin typeface="Arial" panose="020B0604020202020204" pitchFamily="34" charset="0"/>
              </a:defRPr>
            </a:lvl6pPr>
            <a:lvl7pPr marL="3025887" indent="-232761" eaLnBrk="0" fontAlgn="base" hangingPunct="0">
              <a:spcBef>
                <a:spcPct val="0"/>
              </a:spcBef>
              <a:spcAft>
                <a:spcPct val="0"/>
              </a:spcAft>
              <a:defRPr>
                <a:solidFill>
                  <a:schemeClr val="tx1"/>
                </a:solidFill>
                <a:latin typeface="Arial" panose="020B0604020202020204" pitchFamily="34" charset="0"/>
              </a:defRPr>
            </a:lvl7pPr>
            <a:lvl8pPr marL="3491408" indent="-232761" eaLnBrk="0" fontAlgn="base" hangingPunct="0">
              <a:spcBef>
                <a:spcPct val="0"/>
              </a:spcBef>
              <a:spcAft>
                <a:spcPct val="0"/>
              </a:spcAft>
              <a:defRPr>
                <a:solidFill>
                  <a:schemeClr val="tx1"/>
                </a:solidFill>
                <a:latin typeface="Arial" panose="020B0604020202020204" pitchFamily="34" charset="0"/>
              </a:defRPr>
            </a:lvl8pPr>
            <a:lvl9pPr marL="3956929" indent="-232761"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039AA5C-C4D0-4F63-9664-63350CB1DAD9}" type="slidenum">
              <a:rPr lang="en-US" altLang="en-US">
                <a:solidFill>
                  <a:srgbClr val="000000"/>
                </a:solidFill>
                <a:latin typeface="Calibri" panose="020F0502020204030204" pitchFamily="34" charset="0"/>
              </a:rPr>
              <a:pPr eaLnBrk="1" hangingPunct="1"/>
              <a:t>2</a:t>
            </a:fld>
            <a:endParaRPr lang="en-US" altLang="en-US">
              <a:solidFill>
                <a:srgbClr val="000000"/>
              </a:solidFill>
              <a:latin typeface="Calibri" panose="020F0502020204030204" pitchFamily="34" charset="0"/>
            </a:endParaRPr>
          </a:p>
        </p:txBody>
      </p:sp>
    </p:spTree>
    <p:extLst>
      <p:ext uri="{BB962C8B-B14F-4D97-AF65-F5344CB8AC3E}">
        <p14:creationId xmlns:p14="http://schemas.microsoft.com/office/powerpoint/2010/main" val="14443686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09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3796"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56472" indent="-290951" eaLnBrk="0" hangingPunct="0">
              <a:defRPr>
                <a:solidFill>
                  <a:schemeClr val="tx1"/>
                </a:solidFill>
                <a:latin typeface="Arial" panose="020B0604020202020204" pitchFamily="34" charset="0"/>
              </a:defRPr>
            </a:lvl2pPr>
            <a:lvl3pPr marL="1163803" indent="-232761" eaLnBrk="0" hangingPunct="0">
              <a:defRPr>
                <a:solidFill>
                  <a:schemeClr val="tx1"/>
                </a:solidFill>
                <a:latin typeface="Arial" panose="020B0604020202020204" pitchFamily="34" charset="0"/>
              </a:defRPr>
            </a:lvl3pPr>
            <a:lvl4pPr marL="1629324" indent="-232761" eaLnBrk="0" hangingPunct="0">
              <a:defRPr>
                <a:solidFill>
                  <a:schemeClr val="tx1"/>
                </a:solidFill>
                <a:latin typeface="Arial" panose="020B0604020202020204" pitchFamily="34" charset="0"/>
              </a:defRPr>
            </a:lvl4pPr>
            <a:lvl5pPr marL="2094845" indent="-232761" eaLnBrk="0" hangingPunct="0">
              <a:defRPr>
                <a:solidFill>
                  <a:schemeClr val="tx1"/>
                </a:solidFill>
                <a:latin typeface="Arial" panose="020B0604020202020204" pitchFamily="34" charset="0"/>
              </a:defRPr>
            </a:lvl5pPr>
            <a:lvl6pPr marL="2560366" indent="-232761" eaLnBrk="0" fontAlgn="base" hangingPunct="0">
              <a:spcBef>
                <a:spcPct val="0"/>
              </a:spcBef>
              <a:spcAft>
                <a:spcPct val="0"/>
              </a:spcAft>
              <a:defRPr>
                <a:solidFill>
                  <a:schemeClr val="tx1"/>
                </a:solidFill>
                <a:latin typeface="Arial" panose="020B0604020202020204" pitchFamily="34" charset="0"/>
              </a:defRPr>
            </a:lvl6pPr>
            <a:lvl7pPr marL="3025887" indent="-232761" eaLnBrk="0" fontAlgn="base" hangingPunct="0">
              <a:spcBef>
                <a:spcPct val="0"/>
              </a:spcBef>
              <a:spcAft>
                <a:spcPct val="0"/>
              </a:spcAft>
              <a:defRPr>
                <a:solidFill>
                  <a:schemeClr val="tx1"/>
                </a:solidFill>
                <a:latin typeface="Arial" panose="020B0604020202020204" pitchFamily="34" charset="0"/>
              </a:defRPr>
            </a:lvl7pPr>
            <a:lvl8pPr marL="3491408" indent="-232761" eaLnBrk="0" fontAlgn="base" hangingPunct="0">
              <a:spcBef>
                <a:spcPct val="0"/>
              </a:spcBef>
              <a:spcAft>
                <a:spcPct val="0"/>
              </a:spcAft>
              <a:defRPr>
                <a:solidFill>
                  <a:schemeClr val="tx1"/>
                </a:solidFill>
                <a:latin typeface="Arial" panose="020B0604020202020204" pitchFamily="34" charset="0"/>
              </a:defRPr>
            </a:lvl8pPr>
            <a:lvl9pPr marL="3956929" indent="-232761"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039AA5C-C4D0-4F63-9664-63350CB1DAD9}" type="slidenum">
              <a:rPr lang="en-US" altLang="en-US">
                <a:solidFill>
                  <a:srgbClr val="000000"/>
                </a:solidFill>
                <a:latin typeface="Calibri" panose="020F0502020204030204" pitchFamily="34" charset="0"/>
              </a:rPr>
              <a:pPr eaLnBrk="1" hangingPunct="1"/>
              <a:t>3</a:t>
            </a:fld>
            <a:endParaRPr lang="en-US" altLang="en-US">
              <a:solidFill>
                <a:srgbClr val="000000"/>
              </a:solidFill>
              <a:latin typeface="Calibri" panose="020F0502020204030204" pitchFamily="34" charset="0"/>
            </a:endParaRPr>
          </a:p>
        </p:txBody>
      </p:sp>
    </p:spTree>
    <p:extLst>
      <p:ext uri="{BB962C8B-B14F-4D97-AF65-F5344CB8AC3E}">
        <p14:creationId xmlns:p14="http://schemas.microsoft.com/office/powerpoint/2010/main" val="29718366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09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3796"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56472" indent="-290951" eaLnBrk="0" hangingPunct="0">
              <a:defRPr>
                <a:solidFill>
                  <a:schemeClr val="tx1"/>
                </a:solidFill>
                <a:latin typeface="Arial" panose="020B0604020202020204" pitchFamily="34" charset="0"/>
              </a:defRPr>
            </a:lvl2pPr>
            <a:lvl3pPr marL="1163803" indent="-232761" eaLnBrk="0" hangingPunct="0">
              <a:defRPr>
                <a:solidFill>
                  <a:schemeClr val="tx1"/>
                </a:solidFill>
                <a:latin typeface="Arial" panose="020B0604020202020204" pitchFamily="34" charset="0"/>
              </a:defRPr>
            </a:lvl3pPr>
            <a:lvl4pPr marL="1629324" indent="-232761" eaLnBrk="0" hangingPunct="0">
              <a:defRPr>
                <a:solidFill>
                  <a:schemeClr val="tx1"/>
                </a:solidFill>
                <a:latin typeface="Arial" panose="020B0604020202020204" pitchFamily="34" charset="0"/>
              </a:defRPr>
            </a:lvl4pPr>
            <a:lvl5pPr marL="2094845" indent="-232761" eaLnBrk="0" hangingPunct="0">
              <a:defRPr>
                <a:solidFill>
                  <a:schemeClr val="tx1"/>
                </a:solidFill>
                <a:latin typeface="Arial" panose="020B0604020202020204" pitchFamily="34" charset="0"/>
              </a:defRPr>
            </a:lvl5pPr>
            <a:lvl6pPr marL="2560366" indent="-232761" eaLnBrk="0" fontAlgn="base" hangingPunct="0">
              <a:spcBef>
                <a:spcPct val="0"/>
              </a:spcBef>
              <a:spcAft>
                <a:spcPct val="0"/>
              </a:spcAft>
              <a:defRPr>
                <a:solidFill>
                  <a:schemeClr val="tx1"/>
                </a:solidFill>
                <a:latin typeface="Arial" panose="020B0604020202020204" pitchFamily="34" charset="0"/>
              </a:defRPr>
            </a:lvl6pPr>
            <a:lvl7pPr marL="3025887" indent="-232761" eaLnBrk="0" fontAlgn="base" hangingPunct="0">
              <a:spcBef>
                <a:spcPct val="0"/>
              </a:spcBef>
              <a:spcAft>
                <a:spcPct val="0"/>
              </a:spcAft>
              <a:defRPr>
                <a:solidFill>
                  <a:schemeClr val="tx1"/>
                </a:solidFill>
                <a:latin typeface="Arial" panose="020B0604020202020204" pitchFamily="34" charset="0"/>
              </a:defRPr>
            </a:lvl7pPr>
            <a:lvl8pPr marL="3491408" indent="-232761" eaLnBrk="0" fontAlgn="base" hangingPunct="0">
              <a:spcBef>
                <a:spcPct val="0"/>
              </a:spcBef>
              <a:spcAft>
                <a:spcPct val="0"/>
              </a:spcAft>
              <a:defRPr>
                <a:solidFill>
                  <a:schemeClr val="tx1"/>
                </a:solidFill>
                <a:latin typeface="Arial" panose="020B0604020202020204" pitchFamily="34" charset="0"/>
              </a:defRPr>
            </a:lvl8pPr>
            <a:lvl9pPr marL="3956929" indent="-232761"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039AA5C-C4D0-4F63-9664-63350CB1DAD9}" type="slidenum">
              <a:rPr lang="en-US" altLang="en-US">
                <a:solidFill>
                  <a:srgbClr val="000000"/>
                </a:solidFill>
                <a:latin typeface="Calibri" panose="020F0502020204030204" pitchFamily="34" charset="0"/>
              </a:rPr>
              <a:pPr eaLnBrk="1" hangingPunct="1"/>
              <a:t>4</a:t>
            </a:fld>
            <a:endParaRPr lang="en-US" altLang="en-US">
              <a:solidFill>
                <a:srgbClr val="000000"/>
              </a:solidFill>
              <a:latin typeface="Calibri" panose="020F0502020204030204" pitchFamily="34" charset="0"/>
            </a:endParaRPr>
          </a:p>
        </p:txBody>
      </p:sp>
    </p:spTree>
    <p:extLst>
      <p:ext uri="{BB962C8B-B14F-4D97-AF65-F5344CB8AC3E}">
        <p14:creationId xmlns:p14="http://schemas.microsoft.com/office/powerpoint/2010/main" val="173850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09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3796"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56472" indent="-290951" eaLnBrk="0" hangingPunct="0">
              <a:defRPr>
                <a:solidFill>
                  <a:schemeClr val="tx1"/>
                </a:solidFill>
                <a:latin typeface="Arial" panose="020B0604020202020204" pitchFamily="34" charset="0"/>
              </a:defRPr>
            </a:lvl2pPr>
            <a:lvl3pPr marL="1163803" indent="-232761" eaLnBrk="0" hangingPunct="0">
              <a:defRPr>
                <a:solidFill>
                  <a:schemeClr val="tx1"/>
                </a:solidFill>
                <a:latin typeface="Arial" panose="020B0604020202020204" pitchFamily="34" charset="0"/>
              </a:defRPr>
            </a:lvl3pPr>
            <a:lvl4pPr marL="1629324" indent="-232761" eaLnBrk="0" hangingPunct="0">
              <a:defRPr>
                <a:solidFill>
                  <a:schemeClr val="tx1"/>
                </a:solidFill>
                <a:latin typeface="Arial" panose="020B0604020202020204" pitchFamily="34" charset="0"/>
              </a:defRPr>
            </a:lvl4pPr>
            <a:lvl5pPr marL="2094845" indent="-232761" eaLnBrk="0" hangingPunct="0">
              <a:defRPr>
                <a:solidFill>
                  <a:schemeClr val="tx1"/>
                </a:solidFill>
                <a:latin typeface="Arial" panose="020B0604020202020204" pitchFamily="34" charset="0"/>
              </a:defRPr>
            </a:lvl5pPr>
            <a:lvl6pPr marL="2560366" indent="-232761" eaLnBrk="0" fontAlgn="base" hangingPunct="0">
              <a:spcBef>
                <a:spcPct val="0"/>
              </a:spcBef>
              <a:spcAft>
                <a:spcPct val="0"/>
              </a:spcAft>
              <a:defRPr>
                <a:solidFill>
                  <a:schemeClr val="tx1"/>
                </a:solidFill>
                <a:latin typeface="Arial" panose="020B0604020202020204" pitchFamily="34" charset="0"/>
              </a:defRPr>
            </a:lvl6pPr>
            <a:lvl7pPr marL="3025887" indent="-232761" eaLnBrk="0" fontAlgn="base" hangingPunct="0">
              <a:spcBef>
                <a:spcPct val="0"/>
              </a:spcBef>
              <a:spcAft>
                <a:spcPct val="0"/>
              </a:spcAft>
              <a:defRPr>
                <a:solidFill>
                  <a:schemeClr val="tx1"/>
                </a:solidFill>
                <a:latin typeface="Arial" panose="020B0604020202020204" pitchFamily="34" charset="0"/>
              </a:defRPr>
            </a:lvl7pPr>
            <a:lvl8pPr marL="3491408" indent="-232761" eaLnBrk="0" fontAlgn="base" hangingPunct="0">
              <a:spcBef>
                <a:spcPct val="0"/>
              </a:spcBef>
              <a:spcAft>
                <a:spcPct val="0"/>
              </a:spcAft>
              <a:defRPr>
                <a:solidFill>
                  <a:schemeClr val="tx1"/>
                </a:solidFill>
                <a:latin typeface="Arial" panose="020B0604020202020204" pitchFamily="34" charset="0"/>
              </a:defRPr>
            </a:lvl8pPr>
            <a:lvl9pPr marL="3956929" indent="-232761"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039AA5C-C4D0-4F63-9664-63350CB1DAD9}" type="slidenum">
              <a:rPr lang="en-US" altLang="en-US">
                <a:solidFill>
                  <a:srgbClr val="000000"/>
                </a:solidFill>
                <a:latin typeface="Calibri" panose="020F0502020204030204" pitchFamily="34" charset="0"/>
              </a:rPr>
              <a:pPr eaLnBrk="1" hangingPunct="1"/>
              <a:t>5</a:t>
            </a:fld>
            <a:endParaRPr lang="en-US" altLang="en-US">
              <a:solidFill>
                <a:srgbClr val="000000"/>
              </a:solidFill>
              <a:latin typeface="Calibri" panose="020F0502020204030204" pitchFamily="34" charset="0"/>
            </a:endParaRPr>
          </a:p>
        </p:txBody>
      </p:sp>
    </p:spTree>
    <p:extLst>
      <p:ext uri="{BB962C8B-B14F-4D97-AF65-F5344CB8AC3E}">
        <p14:creationId xmlns:p14="http://schemas.microsoft.com/office/powerpoint/2010/main" val="1327106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09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3796"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56472" indent="-290951" eaLnBrk="0" hangingPunct="0">
              <a:defRPr>
                <a:solidFill>
                  <a:schemeClr val="tx1"/>
                </a:solidFill>
                <a:latin typeface="Arial" panose="020B0604020202020204" pitchFamily="34" charset="0"/>
              </a:defRPr>
            </a:lvl2pPr>
            <a:lvl3pPr marL="1163803" indent="-232761" eaLnBrk="0" hangingPunct="0">
              <a:defRPr>
                <a:solidFill>
                  <a:schemeClr val="tx1"/>
                </a:solidFill>
                <a:latin typeface="Arial" panose="020B0604020202020204" pitchFamily="34" charset="0"/>
              </a:defRPr>
            </a:lvl3pPr>
            <a:lvl4pPr marL="1629324" indent="-232761" eaLnBrk="0" hangingPunct="0">
              <a:defRPr>
                <a:solidFill>
                  <a:schemeClr val="tx1"/>
                </a:solidFill>
                <a:latin typeface="Arial" panose="020B0604020202020204" pitchFamily="34" charset="0"/>
              </a:defRPr>
            </a:lvl4pPr>
            <a:lvl5pPr marL="2094845" indent="-232761" eaLnBrk="0" hangingPunct="0">
              <a:defRPr>
                <a:solidFill>
                  <a:schemeClr val="tx1"/>
                </a:solidFill>
                <a:latin typeface="Arial" panose="020B0604020202020204" pitchFamily="34" charset="0"/>
              </a:defRPr>
            </a:lvl5pPr>
            <a:lvl6pPr marL="2560366" indent="-232761" eaLnBrk="0" fontAlgn="base" hangingPunct="0">
              <a:spcBef>
                <a:spcPct val="0"/>
              </a:spcBef>
              <a:spcAft>
                <a:spcPct val="0"/>
              </a:spcAft>
              <a:defRPr>
                <a:solidFill>
                  <a:schemeClr val="tx1"/>
                </a:solidFill>
                <a:latin typeface="Arial" panose="020B0604020202020204" pitchFamily="34" charset="0"/>
              </a:defRPr>
            </a:lvl6pPr>
            <a:lvl7pPr marL="3025887" indent="-232761" eaLnBrk="0" fontAlgn="base" hangingPunct="0">
              <a:spcBef>
                <a:spcPct val="0"/>
              </a:spcBef>
              <a:spcAft>
                <a:spcPct val="0"/>
              </a:spcAft>
              <a:defRPr>
                <a:solidFill>
                  <a:schemeClr val="tx1"/>
                </a:solidFill>
                <a:latin typeface="Arial" panose="020B0604020202020204" pitchFamily="34" charset="0"/>
              </a:defRPr>
            </a:lvl7pPr>
            <a:lvl8pPr marL="3491408" indent="-232761" eaLnBrk="0" fontAlgn="base" hangingPunct="0">
              <a:spcBef>
                <a:spcPct val="0"/>
              </a:spcBef>
              <a:spcAft>
                <a:spcPct val="0"/>
              </a:spcAft>
              <a:defRPr>
                <a:solidFill>
                  <a:schemeClr val="tx1"/>
                </a:solidFill>
                <a:latin typeface="Arial" panose="020B0604020202020204" pitchFamily="34" charset="0"/>
              </a:defRPr>
            </a:lvl8pPr>
            <a:lvl9pPr marL="3956929" indent="-232761"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039AA5C-C4D0-4F63-9664-63350CB1DAD9}" type="slidenum">
              <a:rPr lang="en-US" altLang="en-US">
                <a:solidFill>
                  <a:srgbClr val="000000"/>
                </a:solidFill>
                <a:latin typeface="Calibri" panose="020F0502020204030204" pitchFamily="34" charset="0"/>
              </a:rPr>
              <a:pPr eaLnBrk="1" hangingPunct="1"/>
              <a:t>6</a:t>
            </a:fld>
            <a:endParaRPr lang="en-US" altLang="en-US">
              <a:solidFill>
                <a:srgbClr val="000000"/>
              </a:solidFill>
              <a:latin typeface="Calibri" panose="020F0502020204030204" pitchFamily="34" charset="0"/>
            </a:endParaRPr>
          </a:p>
        </p:txBody>
      </p:sp>
    </p:spTree>
    <p:extLst>
      <p:ext uri="{BB962C8B-B14F-4D97-AF65-F5344CB8AC3E}">
        <p14:creationId xmlns:p14="http://schemas.microsoft.com/office/powerpoint/2010/main" val="20206804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09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3796"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56472" indent="-290951" eaLnBrk="0" hangingPunct="0">
              <a:defRPr>
                <a:solidFill>
                  <a:schemeClr val="tx1"/>
                </a:solidFill>
                <a:latin typeface="Arial" panose="020B0604020202020204" pitchFamily="34" charset="0"/>
              </a:defRPr>
            </a:lvl2pPr>
            <a:lvl3pPr marL="1163803" indent="-232761" eaLnBrk="0" hangingPunct="0">
              <a:defRPr>
                <a:solidFill>
                  <a:schemeClr val="tx1"/>
                </a:solidFill>
                <a:latin typeface="Arial" panose="020B0604020202020204" pitchFamily="34" charset="0"/>
              </a:defRPr>
            </a:lvl3pPr>
            <a:lvl4pPr marL="1629324" indent="-232761" eaLnBrk="0" hangingPunct="0">
              <a:defRPr>
                <a:solidFill>
                  <a:schemeClr val="tx1"/>
                </a:solidFill>
                <a:latin typeface="Arial" panose="020B0604020202020204" pitchFamily="34" charset="0"/>
              </a:defRPr>
            </a:lvl4pPr>
            <a:lvl5pPr marL="2094845" indent="-232761" eaLnBrk="0" hangingPunct="0">
              <a:defRPr>
                <a:solidFill>
                  <a:schemeClr val="tx1"/>
                </a:solidFill>
                <a:latin typeface="Arial" panose="020B0604020202020204" pitchFamily="34" charset="0"/>
              </a:defRPr>
            </a:lvl5pPr>
            <a:lvl6pPr marL="2560366" indent="-232761" eaLnBrk="0" fontAlgn="base" hangingPunct="0">
              <a:spcBef>
                <a:spcPct val="0"/>
              </a:spcBef>
              <a:spcAft>
                <a:spcPct val="0"/>
              </a:spcAft>
              <a:defRPr>
                <a:solidFill>
                  <a:schemeClr val="tx1"/>
                </a:solidFill>
                <a:latin typeface="Arial" panose="020B0604020202020204" pitchFamily="34" charset="0"/>
              </a:defRPr>
            </a:lvl6pPr>
            <a:lvl7pPr marL="3025887" indent="-232761" eaLnBrk="0" fontAlgn="base" hangingPunct="0">
              <a:spcBef>
                <a:spcPct val="0"/>
              </a:spcBef>
              <a:spcAft>
                <a:spcPct val="0"/>
              </a:spcAft>
              <a:defRPr>
                <a:solidFill>
                  <a:schemeClr val="tx1"/>
                </a:solidFill>
                <a:latin typeface="Arial" panose="020B0604020202020204" pitchFamily="34" charset="0"/>
              </a:defRPr>
            </a:lvl7pPr>
            <a:lvl8pPr marL="3491408" indent="-232761" eaLnBrk="0" fontAlgn="base" hangingPunct="0">
              <a:spcBef>
                <a:spcPct val="0"/>
              </a:spcBef>
              <a:spcAft>
                <a:spcPct val="0"/>
              </a:spcAft>
              <a:defRPr>
                <a:solidFill>
                  <a:schemeClr val="tx1"/>
                </a:solidFill>
                <a:latin typeface="Arial" panose="020B0604020202020204" pitchFamily="34" charset="0"/>
              </a:defRPr>
            </a:lvl8pPr>
            <a:lvl9pPr marL="3956929" indent="-232761"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039AA5C-C4D0-4F63-9664-63350CB1DAD9}" type="slidenum">
              <a:rPr lang="en-US" altLang="en-US">
                <a:solidFill>
                  <a:srgbClr val="000000"/>
                </a:solidFill>
                <a:latin typeface="Calibri" panose="020F0502020204030204" pitchFamily="34" charset="0"/>
              </a:rPr>
              <a:pPr eaLnBrk="1" hangingPunct="1"/>
              <a:t>7</a:t>
            </a:fld>
            <a:endParaRPr lang="en-US" altLang="en-US">
              <a:solidFill>
                <a:srgbClr val="000000"/>
              </a:solidFill>
              <a:latin typeface="Calibri" panose="020F0502020204030204" pitchFamily="34" charset="0"/>
            </a:endParaRPr>
          </a:p>
        </p:txBody>
      </p:sp>
    </p:spTree>
    <p:extLst>
      <p:ext uri="{BB962C8B-B14F-4D97-AF65-F5344CB8AC3E}">
        <p14:creationId xmlns:p14="http://schemas.microsoft.com/office/powerpoint/2010/main" val="17107363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09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3796"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56472" indent="-290951" eaLnBrk="0" hangingPunct="0">
              <a:defRPr>
                <a:solidFill>
                  <a:schemeClr val="tx1"/>
                </a:solidFill>
                <a:latin typeface="Arial" panose="020B0604020202020204" pitchFamily="34" charset="0"/>
              </a:defRPr>
            </a:lvl2pPr>
            <a:lvl3pPr marL="1163803" indent="-232761" eaLnBrk="0" hangingPunct="0">
              <a:defRPr>
                <a:solidFill>
                  <a:schemeClr val="tx1"/>
                </a:solidFill>
                <a:latin typeface="Arial" panose="020B0604020202020204" pitchFamily="34" charset="0"/>
              </a:defRPr>
            </a:lvl3pPr>
            <a:lvl4pPr marL="1629324" indent="-232761" eaLnBrk="0" hangingPunct="0">
              <a:defRPr>
                <a:solidFill>
                  <a:schemeClr val="tx1"/>
                </a:solidFill>
                <a:latin typeface="Arial" panose="020B0604020202020204" pitchFamily="34" charset="0"/>
              </a:defRPr>
            </a:lvl4pPr>
            <a:lvl5pPr marL="2094845" indent="-232761" eaLnBrk="0" hangingPunct="0">
              <a:defRPr>
                <a:solidFill>
                  <a:schemeClr val="tx1"/>
                </a:solidFill>
                <a:latin typeface="Arial" panose="020B0604020202020204" pitchFamily="34" charset="0"/>
              </a:defRPr>
            </a:lvl5pPr>
            <a:lvl6pPr marL="2560366" indent="-232761" eaLnBrk="0" fontAlgn="base" hangingPunct="0">
              <a:spcBef>
                <a:spcPct val="0"/>
              </a:spcBef>
              <a:spcAft>
                <a:spcPct val="0"/>
              </a:spcAft>
              <a:defRPr>
                <a:solidFill>
                  <a:schemeClr val="tx1"/>
                </a:solidFill>
                <a:latin typeface="Arial" panose="020B0604020202020204" pitchFamily="34" charset="0"/>
              </a:defRPr>
            </a:lvl6pPr>
            <a:lvl7pPr marL="3025887" indent="-232761" eaLnBrk="0" fontAlgn="base" hangingPunct="0">
              <a:spcBef>
                <a:spcPct val="0"/>
              </a:spcBef>
              <a:spcAft>
                <a:spcPct val="0"/>
              </a:spcAft>
              <a:defRPr>
                <a:solidFill>
                  <a:schemeClr val="tx1"/>
                </a:solidFill>
                <a:latin typeface="Arial" panose="020B0604020202020204" pitchFamily="34" charset="0"/>
              </a:defRPr>
            </a:lvl7pPr>
            <a:lvl8pPr marL="3491408" indent="-232761" eaLnBrk="0" fontAlgn="base" hangingPunct="0">
              <a:spcBef>
                <a:spcPct val="0"/>
              </a:spcBef>
              <a:spcAft>
                <a:spcPct val="0"/>
              </a:spcAft>
              <a:defRPr>
                <a:solidFill>
                  <a:schemeClr val="tx1"/>
                </a:solidFill>
                <a:latin typeface="Arial" panose="020B0604020202020204" pitchFamily="34" charset="0"/>
              </a:defRPr>
            </a:lvl8pPr>
            <a:lvl9pPr marL="3956929" indent="-232761"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039AA5C-C4D0-4F63-9664-63350CB1DAD9}" type="slidenum">
              <a:rPr lang="en-US" altLang="en-US">
                <a:solidFill>
                  <a:srgbClr val="000000"/>
                </a:solidFill>
                <a:latin typeface="Calibri" panose="020F0502020204030204" pitchFamily="34" charset="0"/>
              </a:rPr>
              <a:pPr eaLnBrk="1" hangingPunct="1"/>
              <a:t>8</a:t>
            </a:fld>
            <a:endParaRPr lang="en-US" altLang="en-US">
              <a:solidFill>
                <a:srgbClr val="000000"/>
              </a:solidFill>
              <a:latin typeface="Calibri" panose="020F0502020204030204" pitchFamily="34" charset="0"/>
            </a:endParaRPr>
          </a:p>
        </p:txBody>
      </p:sp>
    </p:spTree>
    <p:extLst>
      <p:ext uri="{BB962C8B-B14F-4D97-AF65-F5344CB8AC3E}">
        <p14:creationId xmlns:p14="http://schemas.microsoft.com/office/powerpoint/2010/main" val="24860091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09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3796"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56472" indent="-290951" eaLnBrk="0" hangingPunct="0">
              <a:defRPr>
                <a:solidFill>
                  <a:schemeClr val="tx1"/>
                </a:solidFill>
                <a:latin typeface="Arial" panose="020B0604020202020204" pitchFamily="34" charset="0"/>
              </a:defRPr>
            </a:lvl2pPr>
            <a:lvl3pPr marL="1163803" indent="-232761" eaLnBrk="0" hangingPunct="0">
              <a:defRPr>
                <a:solidFill>
                  <a:schemeClr val="tx1"/>
                </a:solidFill>
                <a:latin typeface="Arial" panose="020B0604020202020204" pitchFamily="34" charset="0"/>
              </a:defRPr>
            </a:lvl3pPr>
            <a:lvl4pPr marL="1629324" indent="-232761" eaLnBrk="0" hangingPunct="0">
              <a:defRPr>
                <a:solidFill>
                  <a:schemeClr val="tx1"/>
                </a:solidFill>
                <a:latin typeface="Arial" panose="020B0604020202020204" pitchFamily="34" charset="0"/>
              </a:defRPr>
            </a:lvl4pPr>
            <a:lvl5pPr marL="2094845" indent="-232761" eaLnBrk="0" hangingPunct="0">
              <a:defRPr>
                <a:solidFill>
                  <a:schemeClr val="tx1"/>
                </a:solidFill>
                <a:latin typeface="Arial" panose="020B0604020202020204" pitchFamily="34" charset="0"/>
              </a:defRPr>
            </a:lvl5pPr>
            <a:lvl6pPr marL="2560366" indent="-232761" eaLnBrk="0" fontAlgn="base" hangingPunct="0">
              <a:spcBef>
                <a:spcPct val="0"/>
              </a:spcBef>
              <a:spcAft>
                <a:spcPct val="0"/>
              </a:spcAft>
              <a:defRPr>
                <a:solidFill>
                  <a:schemeClr val="tx1"/>
                </a:solidFill>
                <a:latin typeface="Arial" panose="020B0604020202020204" pitchFamily="34" charset="0"/>
              </a:defRPr>
            </a:lvl6pPr>
            <a:lvl7pPr marL="3025887" indent="-232761" eaLnBrk="0" fontAlgn="base" hangingPunct="0">
              <a:spcBef>
                <a:spcPct val="0"/>
              </a:spcBef>
              <a:spcAft>
                <a:spcPct val="0"/>
              </a:spcAft>
              <a:defRPr>
                <a:solidFill>
                  <a:schemeClr val="tx1"/>
                </a:solidFill>
                <a:latin typeface="Arial" panose="020B0604020202020204" pitchFamily="34" charset="0"/>
              </a:defRPr>
            </a:lvl7pPr>
            <a:lvl8pPr marL="3491408" indent="-232761" eaLnBrk="0" fontAlgn="base" hangingPunct="0">
              <a:spcBef>
                <a:spcPct val="0"/>
              </a:spcBef>
              <a:spcAft>
                <a:spcPct val="0"/>
              </a:spcAft>
              <a:defRPr>
                <a:solidFill>
                  <a:schemeClr val="tx1"/>
                </a:solidFill>
                <a:latin typeface="Arial" panose="020B0604020202020204" pitchFamily="34" charset="0"/>
              </a:defRPr>
            </a:lvl8pPr>
            <a:lvl9pPr marL="3956929" indent="-232761"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039AA5C-C4D0-4F63-9664-63350CB1DAD9}" type="slidenum">
              <a:rPr lang="en-US" altLang="en-US">
                <a:solidFill>
                  <a:srgbClr val="000000"/>
                </a:solidFill>
                <a:latin typeface="Calibri" panose="020F0502020204030204" pitchFamily="34" charset="0"/>
              </a:rPr>
              <a:pPr eaLnBrk="1" hangingPunct="1"/>
              <a:t>9</a:t>
            </a:fld>
            <a:endParaRPr lang="en-US" altLang="en-US">
              <a:solidFill>
                <a:srgbClr val="000000"/>
              </a:solidFill>
              <a:latin typeface="Calibri" panose="020F0502020204030204" pitchFamily="34" charset="0"/>
            </a:endParaRPr>
          </a:p>
        </p:txBody>
      </p:sp>
    </p:spTree>
    <p:extLst>
      <p:ext uri="{BB962C8B-B14F-4D97-AF65-F5344CB8AC3E}">
        <p14:creationId xmlns:p14="http://schemas.microsoft.com/office/powerpoint/2010/main" val="17109045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FE2F0822-0ABA-497C-8DCA-73648596EE0B}" type="datetimeFigureOut">
              <a:rPr lang="en-US">
                <a:solidFill>
                  <a:prstClr val="black">
                    <a:tint val="75000"/>
                  </a:prstClr>
                </a:solidFill>
              </a:rPr>
              <a:pPr>
                <a:defRPr/>
              </a:pPr>
              <a:t>8/13/2015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D36B678F-5181-4B0C-990A-7DC00099E88C}" type="slidenum">
              <a:rPr lang="en-US" altLang="en-US"/>
              <a:pPr/>
              <a:t>‹#›</a:t>
            </a:fld>
            <a:endParaRPr lang="en-US" altLang="en-US"/>
          </a:p>
        </p:txBody>
      </p:sp>
    </p:spTree>
    <p:extLst>
      <p:ext uri="{BB962C8B-B14F-4D97-AF65-F5344CB8AC3E}">
        <p14:creationId xmlns:p14="http://schemas.microsoft.com/office/powerpoint/2010/main" val="36965974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4141257-A17A-46A7-B1D6-DB7C6D7C3CA9}" type="datetimeFigureOut">
              <a:rPr lang="en-US">
                <a:solidFill>
                  <a:prstClr val="black">
                    <a:tint val="75000"/>
                  </a:prstClr>
                </a:solidFill>
              </a:rPr>
              <a:pPr>
                <a:defRPr/>
              </a:pPr>
              <a:t>8/13/2015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0B98A0DC-7F38-4F20-9FD0-10BECCEA41E7}" type="slidenum">
              <a:rPr lang="en-US" altLang="en-US"/>
              <a:pPr/>
              <a:t>‹#›</a:t>
            </a:fld>
            <a:endParaRPr lang="en-US" altLang="en-US"/>
          </a:p>
        </p:txBody>
      </p:sp>
    </p:spTree>
    <p:extLst>
      <p:ext uri="{BB962C8B-B14F-4D97-AF65-F5344CB8AC3E}">
        <p14:creationId xmlns:p14="http://schemas.microsoft.com/office/powerpoint/2010/main" val="23770453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0CFC2BC-DC06-496F-B569-ADE921981C24}" type="datetimeFigureOut">
              <a:rPr lang="en-US">
                <a:solidFill>
                  <a:prstClr val="black">
                    <a:tint val="75000"/>
                  </a:prstClr>
                </a:solidFill>
              </a:rPr>
              <a:pPr>
                <a:defRPr/>
              </a:pPr>
              <a:t>8/13/2015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9595328B-ECA8-45F8-B7C4-9216040BEC8C}" type="slidenum">
              <a:rPr lang="en-US" altLang="en-US"/>
              <a:pPr/>
              <a:t>‹#›</a:t>
            </a:fld>
            <a:endParaRPr lang="en-US" altLang="en-US"/>
          </a:p>
        </p:txBody>
      </p:sp>
    </p:spTree>
    <p:extLst>
      <p:ext uri="{BB962C8B-B14F-4D97-AF65-F5344CB8AC3E}">
        <p14:creationId xmlns:p14="http://schemas.microsoft.com/office/powerpoint/2010/main" val="30779978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FE2F0822-0ABA-497C-8DCA-73648596EE0B}" type="datetimeFigureOut">
              <a:rPr lang="en-US">
                <a:solidFill>
                  <a:prstClr val="black">
                    <a:tint val="75000"/>
                  </a:prstClr>
                </a:solidFill>
              </a:rPr>
              <a:pPr>
                <a:defRPr/>
              </a:pPr>
              <a:t>8/13/2015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D36B678F-5181-4B0C-990A-7DC00099E88C}" type="slidenum">
              <a:rPr lang="en-US" altLang="en-US"/>
              <a:pPr/>
              <a:t>‹#›</a:t>
            </a:fld>
            <a:endParaRPr lang="en-US" altLang="en-US"/>
          </a:p>
        </p:txBody>
      </p:sp>
    </p:spTree>
    <p:extLst>
      <p:ext uri="{BB962C8B-B14F-4D97-AF65-F5344CB8AC3E}">
        <p14:creationId xmlns:p14="http://schemas.microsoft.com/office/powerpoint/2010/main" val="10453383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07AD903-215F-49EE-8A59-46D00F314FC4}" type="datetimeFigureOut">
              <a:rPr lang="en-US">
                <a:solidFill>
                  <a:prstClr val="black">
                    <a:tint val="75000"/>
                  </a:prstClr>
                </a:solidFill>
              </a:rPr>
              <a:pPr>
                <a:defRPr/>
              </a:pPr>
              <a:t>8/13/2015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4A6592C5-3936-49BB-A06A-E1E9B5808E7D}" type="slidenum">
              <a:rPr lang="en-US" altLang="en-US"/>
              <a:pPr/>
              <a:t>‹#›</a:t>
            </a:fld>
            <a:endParaRPr lang="en-US" altLang="en-US"/>
          </a:p>
        </p:txBody>
      </p:sp>
    </p:spTree>
    <p:extLst>
      <p:ext uri="{BB962C8B-B14F-4D97-AF65-F5344CB8AC3E}">
        <p14:creationId xmlns:p14="http://schemas.microsoft.com/office/powerpoint/2010/main" val="28319147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8BEDC332-0A94-48B0-9743-E12673B7F467}" type="datetimeFigureOut">
              <a:rPr lang="en-US">
                <a:solidFill>
                  <a:prstClr val="black">
                    <a:tint val="75000"/>
                  </a:prstClr>
                </a:solidFill>
              </a:rPr>
              <a:pPr>
                <a:defRPr/>
              </a:pPr>
              <a:t>8/13/2015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F61AA274-4D0F-47F2-81F8-C56A957BDF8F}" type="slidenum">
              <a:rPr lang="en-US" altLang="en-US"/>
              <a:pPr/>
              <a:t>‹#›</a:t>
            </a:fld>
            <a:endParaRPr lang="en-US" altLang="en-US"/>
          </a:p>
        </p:txBody>
      </p:sp>
    </p:spTree>
    <p:extLst>
      <p:ext uri="{BB962C8B-B14F-4D97-AF65-F5344CB8AC3E}">
        <p14:creationId xmlns:p14="http://schemas.microsoft.com/office/powerpoint/2010/main" val="11276190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289401CE-3E2A-4550-BFC5-212FC21AE551}" type="datetimeFigureOut">
              <a:rPr lang="en-US">
                <a:solidFill>
                  <a:prstClr val="black">
                    <a:tint val="75000"/>
                  </a:prstClr>
                </a:solidFill>
              </a:rPr>
              <a:pPr>
                <a:defRPr/>
              </a:pPr>
              <a:t>8/13/2015</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fld id="{C73F2A25-A6AC-47C4-BFDF-3602B16F051B}" type="slidenum">
              <a:rPr lang="en-US" altLang="en-US"/>
              <a:pPr/>
              <a:t>‹#›</a:t>
            </a:fld>
            <a:endParaRPr lang="en-US" altLang="en-US"/>
          </a:p>
        </p:txBody>
      </p:sp>
    </p:spTree>
    <p:extLst>
      <p:ext uri="{BB962C8B-B14F-4D97-AF65-F5344CB8AC3E}">
        <p14:creationId xmlns:p14="http://schemas.microsoft.com/office/powerpoint/2010/main" val="22261522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67D58B9A-5988-4425-B3D9-3C33F3C8DA3E}" type="datetimeFigureOut">
              <a:rPr lang="en-US">
                <a:solidFill>
                  <a:prstClr val="black">
                    <a:tint val="75000"/>
                  </a:prstClr>
                </a:solidFill>
              </a:rPr>
              <a:pPr>
                <a:defRPr/>
              </a:pPr>
              <a:t>8/13/2015</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fld id="{99F318D7-5CD8-43CD-B86B-24F539638BAB}" type="slidenum">
              <a:rPr lang="en-US" altLang="en-US"/>
              <a:pPr/>
              <a:t>‹#›</a:t>
            </a:fld>
            <a:endParaRPr lang="en-US" altLang="en-US"/>
          </a:p>
        </p:txBody>
      </p:sp>
    </p:spTree>
    <p:extLst>
      <p:ext uri="{BB962C8B-B14F-4D97-AF65-F5344CB8AC3E}">
        <p14:creationId xmlns:p14="http://schemas.microsoft.com/office/powerpoint/2010/main" val="34416875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A22B9D4D-526B-4A6A-818D-3F149C11AE3F}" type="datetimeFigureOut">
              <a:rPr lang="en-US">
                <a:solidFill>
                  <a:prstClr val="black">
                    <a:tint val="75000"/>
                  </a:prstClr>
                </a:solidFill>
              </a:rPr>
              <a:pPr>
                <a:defRPr/>
              </a:pPr>
              <a:t>8/13/2015</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fld id="{2DAB153E-6A7C-4C08-B8A3-826BC10E8EE7}" type="slidenum">
              <a:rPr lang="en-US" altLang="en-US"/>
              <a:pPr/>
              <a:t>‹#›</a:t>
            </a:fld>
            <a:endParaRPr lang="en-US" altLang="en-US"/>
          </a:p>
        </p:txBody>
      </p:sp>
    </p:spTree>
    <p:extLst>
      <p:ext uri="{BB962C8B-B14F-4D97-AF65-F5344CB8AC3E}">
        <p14:creationId xmlns:p14="http://schemas.microsoft.com/office/powerpoint/2010/main" val="173187677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183ECB4-3B34-45A6-9E26-C2B61D600FB4}" type="datetimeFigureOut">
              <a:rPr lang="en-US">
                <a:solidFill>
                  <a:prstClr val="black">
                    <a:tint val="75000"/>
                  </a:prstClr>
                </a:solidFill>
              </a:rPr>
              <a:pPr>
                <a:defRPr/>
              </a:pPr>
              <a:t>8/13/2015</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fld id="{7D570BB7-445B-4210-B4E4-BED5FEB4B561}" type="slidenum">
              <a:rPr lang="en-US" altLang="en-US"/>
              <a:pPr/>
              <a:t>‹#›</a:t>
            </a:fld>
            <a:endParaRPr lang="en-US" altLang="en-US"/>
          </a:p>
        </p:txBody>
      </p:sp>
    </p:spTree>
    <p:extLst>
      <p:ext uri="{BB962C8B-B14F-4D97-AF65-F5344CB8AC3E}">
        <p14:creationId xmlns:p14="http://schemas.microsoft.com/office/powerpoint/2010/main" val="271874565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D3D7EB1-DA39-4A74-93CB-7C3942BB5344}" type="datetimeFigureOut">
              <a:rPr lang="en-US">
                <a:solidFill>
                  <a:prstClr val="black">
                    <a:tint val="75000"/>
                  </a:prstClr>
                </a:solidFill>
              </a:rPr>
              <a:pPr>
                <a:defRPr/>
              </a:pPr>
              <a:t>8/13/2015</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fld id="{B4CB39B4-5B90-4619-8E32-614072164514}" type="slidenum">
              <a:rPr lang="en-US" altLang="en-US"/>
              <a:pPr/>
              <a:t>‹#›</a:t>
            </a:fld>
            <a:endParaRPr lang="en-US" altLang="en-US"/>
          </a:p>
        </p:txBody>
      </p:sp>
    </p:spTree>
    <p:extLst>
      <p:ext uri="{BB962C8B-B14F-4D97-AF65-F5344CB8AC3E}">
        <p14:creationId xmlns:p14="http://schemas.microsoft.com/office/powerpoint/2010/main" val="11889005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07AD903-215F-49EE-8A59-46D00F314FC4}" type="datetimeFigureOut">
              <a:rPr lang="en-US">
                <a:solidFill>
                  <a:prstClr val="black">
                    <a:tint val="75000"/>
                  </a:prstClr>
                </a:solidFill>
              </a:rPr>
              <a:pPr>
                <a:defRPr/>
              </a:pPr>
              <a:t>8/13/2015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4A6592C5-3936-49BB-A06A-E1E9B5808E7D}" type="slidenum">
              <a:rPr lang="en-US" altLang="en-US"/>
              <a:pPr/>
              <a:t>‹#›</a:t>
            </a:fld>
            <a:endParaRPr lang="en-US" altLang="en-US"/>
          </a:p>
        </p:txBody>
      </p:sp>
    </p:spTree>
    <p:extLst>
      <p:ext uri="{BB962C8B-B14F-4D97-AF65-F5344CB8AC3E}">
        <p14:creationId xmlns:p14="http://schemas.microsoft.com/office/powerpoint/2010/main" val="203124262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A3D93C5-E713-4F25-B19A-CA4CD76E443A}" type="datetimeFigureOut">
              <a:rPr lang="en-US">
                <a:solidFill>
                  <a:prstClr val="black">
                    <a:tint val="75000"/>
                  </a:prstClr>
                </a:solidFill>
              </a:rPr>
              <a:pPr>
                <a:defRPr/>
              </a:pPr>
              <a:t>8/13/2015</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fld id="{874E4A6B-98B6-4690-AD0F-F95D14E4B359}" type="slidenum">
              <a:rPr lang="en-US" altLang="en-US"/>
              <a:pPr/>
              <a:t>‹#›</a:t>
            </a:fld>
            <a:endParaRPr lang="en-US" altLang="en-US"/>
          </a:p>
        </p:txBody>
      </p:sp>
    </p:spTree>
    <p:extLst>
      <p:ext uri="{BB962C8B-B14F-4D97-AF65-F5344CB8AC3E}">
        <p14:creationId xmlns:p14="http://schemas.microsoft.com/office/powerpoint/2010/main" val="4743375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4141257-A17A-46A7-B1D6-DB7C6D7C3CA9}" type="datetimeFigureOut">
              <a:rPr lang="en-US">
                <a:solidFill>
                  <a:prstClr val="black">
                    <a:tint val="75000"/>
                  </a:prstClr>
                </a:solidFill>
              </a:rPr>
              <a:pPr>
                <a:defRPr/>
              </a:pPr>
              <a:t>8/13/2015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0B98A0DC-7F38-4F20-9FD0-10BECCEA41E7}" type="slidenum">
              <a:rPr lang="en-US" altLang="en-US"/>
              <a:pPr/>
              <a:t>‹#›</a:t>
            </a:fld>
            <a:endParaRPr lang="en-US" altLang="en-US"/>
          </a:p>
        </p:txBody>
      </p:sp>
    </p:spTree>
    <p:extLst>
      <p:ext uri="{BB962C8B-B14F-4D97-AF65-F5344CB8AC3E}">
        <p14:creationId xmlns:p14="http://schemas.microsoft.com/office/powerpoint/2010/main" val="4206875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0CFC2BC-DC06-496F-B569-ADE921981C24}" type="datetimeFigureOut">
              <a:rPr lang="en-US">
                <a:solidFill>
                  <a:prstClr val="black">
                    <a:tint val="75000"/>
                  </a:prstClr>
                </a:solidFill>
              </a:rPr>
              <a:pPr>
                <a:defRPr/>
              </a:pPr>
              <a:t>8/13/2015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9595328B-ECA8-45F8-B7C4-9216040BEC8C}" type="slidenum">
              <a:rPr lang="en-US" altLang="en-US"/>
              <a:pPr/>
              <a:t>‹#›</a:t>
            </a:fld>
            <a:endParaRPr lang="en-US" altLang="en-US"/>
          </a:p>
        </p:txBody>
      </p:sp>
    </p:spTree>
    <p:extLst>
      <p:ext uri="{BB962C8B-B14F-4D97-AF65-F5344CB8AC3E}">
        <p14:creationId xmlns:p14="http://schemas.microsoft.com/office/powerpoint/2010/main" val="5283004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8BEDC332-0A94-48B0-9743-E12673B7F467}" type="datetimeFigureOut">
              <a:rPr lang="en-US">
                <a:solidFill>
                  <a:prstClr val="black">
                    <a:tint val="75000"/>
                  </a:prstClr>
                </a:solidFill>
              </a:rPr>
              <a:pPr>
                <a:defRPr/>
              </a:pPr>
              <a:t>8/13/2015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F61AA274-4D0F-47F2-81F8-C56A957BDF8F}" type="slidenum">
              <a:rPr lang="en-US" altLang="en-US"/>
              <a:pPr/>
              <a:t>‹#›</a:t>
            </a:fld>
            <a:endParaRPr lang="en-US" altLang="en-US"/>
          </a:p>
        </p:txBody>
      </p:sp>
    </p:spTree>
    <p:extLst>
      <p:ext uri="{BB962C8B-B14F-4D97-AF65-F5344CB8AC3E}">
        <p14:creationId xmlns:p14="http://schemas.microsoft.com/office/powerpoint/2010/main" val="20184710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289401CE-3E2A-4550-BFC5-212FC21AE551}" type="datetimeFigureOut">
              <a:rPr lang="en-US">
                <a:solidFill>
                  <a:prstClr val="black">
                    <a:tint val="75000"/>
                  </a:prstClr>
                </a:solidFill>
              </a:rPr>
              <a:pPr>
                <a:defRPr/>
              </a:pPr>
              <a:t>8/13/2015</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fld id="{C73F2A25-A6AC-47C4-BFDF-3602B16F051B}" type="slidenum">
              <a:rPr lang="en-US" altLang="en-US"/>
              <a:pPr/>
              <a:t>‹#›</a:t>
            </a:fld>
            <a:endParaRPr lang="en-US" altLang="en-US"/>
          </a:p>
        </p:txBody>
      </p:sp>
    </p:spTree>
    <p:extLst>
      <p:ext uri="{BB962C8B-B14F-4D97-AF65-F5344CB8AC3E}">
        <p14:creationId xmlns:p14="http://schemas.microsoft.com/office/powerpoint/2010/main" val="15345449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67D58B9A-5988-4425-B3D9-3C33F3C8DA3E}" type="datetimeFigureOut">
              <a:rPr lang="en-US">
                <a:solidFill>
                  <a:prstClr val="black">
                    <a:tint val="75000"/>
                  </a:prstClr>
                </a:solidFill>
              </a:rPr>
              <a:pPr>
                <a:defRPr/>
              </a:pPr>
              <a:t>8/13/2015</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fld id="{99F318D7-5CD8-43CD-B86B-24F539638BAB}" type="slidenum">
              <a:rPr lang="en-US" altLang="en-US"/>
              <a:pPr/>
              <a:t>‹#›</a:t>
            </a:fld>
            <a:endParaRPr lang="en-US" altLang="en-US"/>
          </a:p>
        </p:txBody>
      </p:sp>
    </p:spTree>
    <p:extLst>
      <p:ext uri="{BB962C8B-B14F-4D97-AF65-F5344CB8AC3E}">
        <p14:creationId xmlns:p14="http://schemas.microsoft.com/office/powerpoint/2010/main" val="8950571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A22B9D4D-526B-4A6A-818D-3F149C11AE3F}" type="datetimeFigureOut">
              <a:rPr lang="en-US">
                <a:solidFill>
                  <a:prstClr val="black">
                    <a:tint val="75000"/>
                  </a:prstClr>
                </a:solidFill>
              </a:rPr>
              <a:pPr>
                <a:defRPr/>
              </a:pPr>
              <a:t>8/13/2015</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fld id="{2DAB153E-6A7C-4C08-B8A3-826BC10E8EE7}" type="slidenum">
              <a:rPr lang="en-US" altLang="en-US"/>
              <a:pPr/>
              <a:t>‹#›</a:t>
            </a:fld>
            <a:endParaRPr lang="en-US" altLang="en-US"/>
          </a:p>
        </p:txBody>
      </p:sp>
    </p:spTree>
    <p:extLst>
      <p:ext uri="{BB962C8B-B14F-4D97-AF65-F5344CB8AC3E}">
        <p14:creationId xmlns:p14="http://schemas.microsoft.com/office/powerpoint/2010/main" val="2824036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183ECB4-3B34-45A6-9E26-C2B61D600FB4}" type="datetimeFigureOut">
              <a:rPr lang="en-US">
                <a:solidFill>
                  <a:prstClr val="black">
                    <a:tint val="75000"/>
                  </a:prstClr>
                </a:solidFill>
              </a:rPr>
              <a:pPr>
                <a:defRPr/>
              </a:pPr>
              <a:t>8/13/2015</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fld id="{7D570BB7-445B-4210-B4E4-BED5FEB4B561}" type="slidenum">
              <a:rPr lang="en-US" altLang="en-US"/>
              <a:pPr/>
              <a:t>‹#›</a:t>
            </a:fld>
            <a:endParaRPr lang="en-US" altLang="en-US"/>
          </a:p>
        </p:txBody>
      </p:sp>
    </p:spTree>
    <p:extLst>
      <p:ext uri="{BB962C8B-B14F-4D97-AF65-F5344CB8AC3E}">
        <p14:creationId xmlns:p14="http://schemas.microsoft.com/office/powerpoint/2010/main" val="10080014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D3D7EB1-DA39-4A74-93CB-7C3942BB5344}" type="datetimeFigureOut">
              <a:rPr lang="en-US">
                <a:solidFill>
                  <a:prstClr val="black">
                    <a:tint val="75000"/>
                  </a:prstClr>
                </a:solidFill>
              </a:rPr>
              <a:pPr>
                <a:defRPr/>
              </a:pPr>
              <a:t>8/13/2015</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fld id="{B4CB39B4-5B90-4619-8E32-614072164514}" type="slidenum">
              <a:rPr lang="en-US" altLang="en-US"/>
              <a:pPr/>
              <a:t>‹#›</a:t>
            </a:fld>
            <a:endParaRPr lang="en-US" altLang="en-US"/>
          </a:p>
        </p:txBody>
      </p:sp>
    </p:spTree>
    <p:extLst>
      <p:ext uri="{BB962C8B-B14F-4D97-AF65-F5344CB8AC3E}">
        <p14:creationId xmlns:p14="http://schemas.microsoft.com/office/powerpoint/2010/main" val="40252776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A3D93C5-E713-4F25-B19A-CA4CD76E443A}" type="datetimeFigureOut">
              <a:rPr lang="en-US">
                <a:solidFill>
                  <a:prstClr val="black">
                    <a:tint val="75000"/>
                  </a:prstClr>
                </a:solidFill>
              </a:rPr>
              <a:pPr>
                <a:defRPr/>
              </a:pPr>
              <a:t>8/13/2015</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fld id="{874E4A6B-98B6-4690-AD0F-F95D14E4B359}" type="slidenum">
              <a:rPr lang="en-US" altLang="en-US"/>
              <a:pPr/>
              <a:t>‹#›</a:t>
            </a:fld>
            <a:endParaRPr lang="en-US" altLang="en-US"/>
          </a:p>
        </p:txBody>
      </p:sp>
    </p:spTree>
    <p:extLst>
      <p:ext uri="{BB962C8B-B14F-4D97-AF65-F5344CB8AC3E}">
        <p14:creationId xmlns:p14="http://schemas.microsoft.com/office/powerpoint/2010/main" val="4238092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28F43192-334F-43A2-8C51-F8B130A9C8A6}" type="datetimeFigureOut">
              <a:rPr lang="en-US">
                <a:solidFill>
                  <a:prstClr val="black">
                    <a:tint val="75000"/>
                  </a:prstClr>
                </a:solidFill>
              </a:rPr>
              <a:pPr>
                <a:defRPr/>
              </a:pPr>
              <a:t>8/13/2015</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pPr fontAlgn="base">
              <a:spcBef>
                <a:spcPct val="0"/>
              </a:spcBef>
              <a:spcAft>
                <a:spcPct val="0"/>
              </a:spcAft>
            </a:pPr>
            <a:fld id="{E61BAAE0-7F56-4C9F-A803-6BF59BC65D3B}" type="slidenum">
              <a:rPr lang="en-US" altLang="en-US"/>
              <a:pPr fontAlgn="base">
                <a:spcBef>
                  <a:spcPct val="0"/>
                </a:spcBef>
                <a:spcAft>
                  <a:spcPct val="0"/>
                </a:spcAft>
              </a:pPr>
              <a:t>‹#›</a:t>
            </a:fld>
            <a:endParaRPr lang="en-US" altLang="en-US"/>
          </a:p>
        </p:txBody>
      </p:sp>
    </p:spTree>
    <p:extLst>
      <p:ext uri="{BB962C8B-B14F-4D97-AF65-F5344CB8AC3E}">
        <p14:creationId xmlns:p14="http://schemas.microsoft.com/office/powerpoint/2010/main" val="389587794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28F43192-334F-43A2-8C51-F8B130A9C8A6}" type="datetimeFigureOut">
              <a:rPr lang="en-US">
                <a:solidFill>
                  <a:prstClr val="black">
                    <a:tint val="75000"/>
                  </a:prstClr>
                </a:solidFill>
              </a:rPr>
              <a:pPr>
                <a:defRPr/>
              </a:pPr>
              <a:t>8/13/2015</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pPr fontAlgn="base">
              <a:spcBef>
                <a:spcPct val="0"/>
              </a:spcBef>
              <a:spcAft>
                <a:spcPct val="0"/>
              </a:spcAft>
            </a:pPr>
            <a:fld id="{E61BAAE0-7F56-4C9F-A803-6BF59BC65D3B}" type="slidenum">
              <a:rPr lang="en-US" altLang="en-US"/>
              <a:pPr fontAlgn="base">
                <a:spcBef>
                  <a:spcPct val="0"/>
                </a:spcBef>
                <a:spcAft>
                  <a:spcPct val="0"/>
                </a:spcAft>
              </a:pPr>
              <a:t>‹#›</a:t>
            </a:fld>
            <a:endParaRPr lang="en-US" altLang="en-US"/>
          </a:p>
        </p:txBody>
      </p:sp>
    </p:spTree>
    <p:extLst>
      <p:ext uri="{BB962C8B-B14F-4D97-AF65-F5344CB8AC3E}">
        <p14:creationId xmlns:p14="http://schemas.microsoft.com/office/powerpoint/2010/main" val="137104799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98426"/>
            <a:ext cx="9144000" cy="228600"/>
          </a:xfrm>
          <a:prstGeom prst="rect">
            <a:avLst/>
          </a:prstGeom>
          <a:gradFill>
            <a:gsLst>
              <a:gs pos="0">
                <a:srgbClr val="8488C4"/>
              </a:gs>
              <a:gs pos="53000">
                <a:srgbClr val="D4DEFF"/>
              </a:gs>
              <a:gs pos="83000">
                <a:srgbClr val="D4DEFF"/>
              </a:gs>
              <a:gs pos="100000">
                <a:srgbClr val="96AB94"/>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2053" name="Title 9"/>
          <p:cNvSpPr>
            <a:spLocks noGrp="1"/>
          </p:cNvSpPr>
          <p:nvPr>
            <p:ph type="ctrTitle"/>
          </p:nvPr>
        </p:nvSpPr>
        <p:spPr>
          <a:xfrm>
            <a:off x="685800" y="939114"/>
            <a:ext cx="7772400" cy="2496064"/>
          </a:xfrm>
        </p:spPr>
        <p:txBody>
          <a:bodyPr/>
          <a:lstStyle/>
          <a:p>
            <a:pPr eaLnBrk="1" hangingPunct="1"/>
            <a:r>
              <a:rPr lang="en-US" altLang="en-US" b="1" dirty="0" smtClean="0"/>
              <a:t>FIREARMS UPDATE </a:t>
            </a:r>
            <a:br>
              <a:rPr lang="en-US" altLang="en-US" b="1" dirty="0" smtClean="0"/>
            </a:br>
            <a:r>
              <a:rPr lang="en-US" altLang="en-US" b="1" dirty="0" smtClean="0"/>
              <a:t>ACT 2015-341</a:t>
            </a:r>
            <a:br>
              <a:rPr lang="en-US" altLang="en-US" b="1" dirty="0" smtClean="0"/>
            </a:br>
            <a:r>
              <a:rPr lang="en-US" altLang="en-US" b="1" dirty="0" smtClean="0"/>
              <a:t/>
            </a:r>
            <a:br>
              <a:rPr lang="en-US" altLang="en-US" b="1" dirty="0" smtClean="0"/>
            </a:br>
            <a:r>
              <a:rPr lang="en-US" altLang="en-US" sz="3200" b="1" dirty="0" smtClean="0"/>
              <a:t>Presentation by Rep. Chris England</a:t>
            </a:r>
          </a:p>
        </p:txBody>
      </p:sp>
      <p:sp>
        <p:nvSpPr>
          <p:cNvPr id="11" name="Subtitle 10"/>
          <p:cNvSpPr>
            <a:spLocks noGrp="1"/>
          </p:cNvSpPr>
          <p:nvPr>
            <p:ph type="subTitle" idx="1"/>
          </p:nvPr>
        </p:nvSpPr>
        <p:spPr>
          <a:xfrm>
            <a:off x="1406610" y="4330614"/>
            <a:ext cx="6400800" cy="1196975"/>
          </a:xfrm>
        </p:spPr>
        <p:txBody>
          <a:bodyPr rtlCol="0">
            <a:normAutofit lnSpcReduction="10000"/>
          </a:bodyPr>
          <a:lstStyle/>
          <a:p>
            <a:pPr eaLnBrk="1" fontAlgn="auto" hangingPunct="1">
              <a:spcAft>
                <a:spcPts val="0"/>
              </a:spcAft>
              <a:defRPr/>
            </a:pPr>
            <a:r>
              <a:rPr lang="en-US" sz="2400" dirty="0" err="1" smtClean="0"/>
              <a:t>Powerpoint</a:t>
            </a:r>
            <a:r>
              <a:rPr lang="en-US" sz="2400" dirty="0" smtClean="0"/>
              <a:t> created by Beau Brown</a:t>
            </a:r>
            <a:br>
              <a:rPr lang="en-US" sz="2400" dirty="0" smtClean="0"/>
            </a:br>
            <a:r>
              <a:rPr lang="en-US" sz="2400" dirty="0" smtClean="0"/>
              <a:t>Alabama Office of Prosecution Services</a:t>
            </a:r>
          </a:p>
          <a:p>
            <a:pPr eaLnBrk="1" fontAlgn="auto" hangingPunct="1">
              <a:spcAft>
                <a:spcPts val="0"/>
              </a:spcAft>
              <a:defRPr/>
            </a:pPr>
            <a:r>
              <a:rPr lang="en-US" sz="2400" dirty="0" smtClean="0"/>
              <a:t>(334) 242-4191</a:t>
            </a:r>
          </a:p>
          <a:p>
            <a:pPr eaLnBrk="1" fontAlgn="auto" hangingPunct="1">
              <a:spcAft>
                <a:spcPts val="0"/>
              </a:spcAft>
              <a:defRPr/>
            </a:pPr>
            <a:endParaRPr lang="en-US" dirty="0" smtClean="0"/>
          </a:p>
          <a:p>
            <a:pPr eaLnBrk="1" fontAlgn="auto" hangingPunct="1">
              <a:spcAft>
                <a:spcPts val="0"/>
              </a:spcAft>
              <a:defRPr/>
            </a:pPr>
            <a:endParaRPr lang="en-US" dirty="0" smtClean="0"/>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06281" y="5745892"/>
            <a:ext cx="1631090" cy="872998"/>
          </a:xfrm>
          <a:prstGeom prst="rect">
            <a:avLst/>
          </a:prstGeom>
        </p:spPr>
      </p:pic>
    </p:spTree>
    <p:extLst>
      <p:ext uri="{BB962C8B-B14F-4D97-AF65-F5344CB8AC3E}">
        <p14:creationId xmlns:p14="http://schemas.microsoft.com/office/powerpoint/2010/main" val="28776913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6172200"/>
            <a:ext cx="9144000" cy="6858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7" name="Rectangle 6"/>
          <p:cNvSpPr/>
          <p:nvPr/>
        </p:nvSpPr>
        <p:spPr>
          <a:xfrm>
            <a:off x="0" y="6172200"/>
            <a:ext cx="9144000" cy="228600"/>
          </a:xfrm>
          <a:prstGeom prst="rect">
            <a:avLst/>
          </a:prstGeom>
          <a:gradFill>
            <a:gsLst>
              <a:gs pos="0">
                <a:srgbClr val="8488C4"/>
              </a:gs>
              <a:gs pos="53000">
                <a:srgbClr val="D4DEFF"/>
              </a:gs>
              <a:gs pos="83000">
                <a:srgbClr val="D4DEFF"/>
              </a:gs>
              <a:gs pos="100000">
                <a:srgbClr val="96AB94"/>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106500" name="Title 7"/>
          <p:cNvSpPr>
            <a:spLocks noGrp="1"/>
          </p:cNvSpPr>
          <p:nvPr>
            <p:ph type="title"/>
          </p:nvPr>
        </p:nvSpPr>
        <p:spPr>
          <a:xfrm>
            <a:off x="152400" y="76200"/>
            <a:ext cx="8763000" cy="715963"/>
          </a:xfrm>
        </p:spPr>
        <p:txBody>
          <a:bodyPr/>
          <a:lstStyle/>
          <a:p>
            <a:pPr algn="l" eaLnBrk="1" hangingPunct="1"/>
            <a:r>
              <a:rPr lang="en-US" altLang="en-US" sz="3200" dirty="0">
                <a:solidFill>
                  <a:prstClr val="black"/>
                </a:solidFill>
                <a:latin typeface="Arial Narrow" panose="020B0606020202030204" pitchFamily="34" charset="0"/>
              </a:rPr>
              <a:t>§13A-11-72 Definitions</a:t>
            </a:r>
            <a:endParaRPr lang="en-US" altLang="en-US" sz="3200" dirty="0" smtClean="0">
              <a:latin typeface="Arial Narrow" panose="020B0606020202030204" pitchFamily="34" charset="0"/>
            </a:endParaRPr>
          </a:p>
        </p:txBody>
      </p:sp>
      <p:sp>
        <p:nvSpPr>
          <p:cNvPr id="106501" name="Content Placeholder 8"/>
          <p:cNvSpPr>
            <a:spLocks noGrp="1"/>
          </p:cNvSpPr>
          <p:nvPr>
            <p:ph idx="1"/>
          </p:nvPr>
        </p:nvSpPr>
        <p:spPr>
          <a:xfrm>
            <a:off x="152400" y="838200"/>
            <a:ext cx="8763000" cy="5181600"/>
          </a:xfrm>
        </p:spPr>
        <p:txBody>
          <a:bodyPr/>
          <a:lstStyle/>
          <a:p>
            <a:pPr eaLnBrk="1" hangingPunct="1"/>
            <a:r>
              <a:rPr lang="en-US" altLang="en-US" sz="2400" b="1" dirty="0" smtClean="0">
                <a:latin typeface="Arial Narrow" panose="020B0606020202030204" pitchFamily="34" charset="0"/>
              </a:rPr>
              <a:t>Valid Protection Order</a:t>
            </a:r>
            <a:r>
              <a:rPr lang="en-US" altLang="en-US" sz="2400" dirty="0" smtClean="0">
                <a:latin typeface="Arial Narrow" panose="020B0606020202030204" pitchFamily="34" charset="0"/>
              </a:rPr>
              <a:t>-an order issued after a hearing of which the person received actual notice, and at which the person had an opportunity to participate, that does any of the following:</a:t>
            </a:r>
          </a:p>
          <a:p>
            <a:pPr lvl="1" eaLnBrk="1" hangingPunct="1"/>
            <a:r>
              <a:rPr lang="en-US" altLang="en-US" sz="2000" dirty="0" smtClean="0">
                <a:latin typeface="Arial Narrow" panose="020B0606020202030204" pitchFamily="34" charset="0"/>
              </a:rPr>
              <a:t>Restrains the person from harassing, stalking, or threatening a qualified individual or child of the qualified individual or person  or engaging in other conduct that would place a qualified individual in reasonable fear of bodily injury to the individual or child and that includes a finding that the person represents a credible threat to the physical safety of the qualified individual or child;</a:t>
            </a:r>
          </a:p>
          <a:p>
            <a:pPr lvl="1" eaLnBrk="1" hangingPunct="1"/>
            <a:r>
              <a:rPr lang="en-US" altLang="en-US" sz="2000" dirty="0" smtClean="0">
                <a:latin typeface="Arial Narrow" panose="020B0606020202030204" pitchFamily="34" charset="0"/>
              </a:rPr>
              <a:t>By its terms, explicitly prohibits the use, attempted use, or threatened use of physical force against the qualified individual or child that would reasonably be expected to cause bodily injury.</a:t>
            </a:r>
          </a:p>
          <a:p>
            <a:pPr eaLnBrk="1" hangingPunct="1"/>
            <a:r>
              <a:rPr lang="en-US" altLang="en-US" sz="2400" b="1" dirty="0" smtClean="0">
                <a:latin typeface="Arial Narrow" panose="020B0606020202030204" pitchFamily="34" charset="0"/>
              </a:rPr>
              <a:t>Qualified Individual</a:t>
            </a:r>
            <a:r>
              <a:rPr lang="en-US" altLang="en-US" sz="2400" dirty="0" smtClean="0">
                <a:latin typeface="Arial Narrow" panose="020B0606020202030204" pitchFamily="34" charset="0"/>
              </a:rPr>
              <a:t>-spouse or former spouse of the person, an individual who is a parent of a child of the person, or an individual who cohabitates or has cohabitated with the person.</a:t>
            </a:r>
            <a:endParaRPr lang="en-US" altLang="en-US" sz="2400" b="1" dirty="0" smtClean="0">
              <a:latin typeface="Arial Narrow" panose="020B0606020202030204" pitchFamily="34" charset="0"/>
            </a:endParaRPr>
          </a:p>
        </p:txBody>
      </p:sp>
      <p:cxnSp>
        <p:nvCxnSpPr>
          <p:cNvPr id="11" name="Straight Connector 10"/>
          <p:cNvCxnSpPr/>
          <p:nvPr/>
        </p:nvCxnSpPr>
        <p:spPr>
          <a:xfrm>
            <a:off x="0" y="762000"/>
            <a:ext cx="9144000" cy="0"/>
          </a:xfrm>
          <a:prstGeom prst="line">
            <a:avLst/>
          </a:prstGeom>
          <a:ln w="254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212436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6172200"/>
            <a:ext cx="9144000" cy="6858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7" name="Rectangle 6"/>
          <p:cNvSpPr/>
          <p:nvPr/>
        </p:nvSpPr>
        <p:spPr>
          <a:xfrm>
            <a:off x="0" y="6172200"/>
            <a:ext cx="9144000" cy="228600"/>
          </a:xfrm>
          <a:prstGeom prst="rect">
            <a:avLst/>
          </a:prstGeom>
          <a:gradFill>
            <a:gsLst>
              <a:gs pos="0">
                <a:srgbClr val="8488C4"/>
              </a:gs>
              <a:gs pos="53000">
                <a:srgbClr val="D4DEFF"/>
              </a:gs>
              <a:gs pos="83000">
                <a:srgbClr val="D4DEFF"/>
              </a:gs>
              <a:gs pos="100000">
                <a:srgbClr val="96AB94"/>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106500" name="Title 7"/>
          <p:cNvSpPr>
            <a:spLocks noGrp="1"/>
          </p:cNvSpPr>
          <p:nvPr>
            <p:ph type="title"/>
          </p:nvPr>
        </p:nvSpPr>
        <p:spPr>
          <a:xfrm>
            <a:off x="152400" y="76200"/>
            <a:ext cx="8763000" cy="715963"/>
          </a:xfrm>
        </p:spPr>
        <p:txBody>
          <a:bodyPr/>
          <a:lstStyle/>
          <a:p>
            <a:pPr algn="l" eaLnBrk="1" hangingPunct="1"/>
            <a:r>
              <a:rPr lang="en-US" altLang="en-US" sz="3200" dirty="0">
                <a:solidFill>
                  <a:prstClr val="black"/>
                </a:solidFill>
                <a:latin typeface="Arial Narrow" panose="020B0606020202030204" pitchFamily="34" charset="0"/>
              </a:rPr>
              <a:t>§13A-11-72 Definitions</a:t>
            </a:r>
            <a:endParaRPr lang="en-US" altLang="en-US" sz="3200" dirty="0" smtClean="0">
              <a:latin typeface="Arial Narrow" panose="020B0606020202030204" pitchFamily="34" charset="0"/>
            </a:endParaRPr>
          </a:p>
        </p:txBody>
      </p:sp>
      <p:sp>
        <p:nvSpPr>
          <p:cNvPr id="106501" name="Content Placeholder 8"/>
          <p:cNvSpPr>
            <a:spLocks noGrp="1"/>
          </p:cNvSpPr>
          <p:nvPr>
            <p:ph idx="1"/>
          </p:nvPr>
        </p:nvSpPr>
        <p:spPr>
          <a:xfrm>
            <a:off x="152400" y="838200"/>
            <a:ext cx="8763000" cy="5181600"/>
          </a:xfrm>
        </p:spPr>
        <p:txBody>
          <a:bodyPr/>
          <a:lstStyle/>
          <a:p>
            <a:pPr eaLnBrk="1" hangingPunct="1"/>
            <a:r>
              <a:rPr lang="en-US" altLang="en-US" sz="2400" b="1" dirty="0" smtClean="0">
                <a:latin typeface="Arial Narrow" panose="020B0606020202030204" pitchFamily="34" charset="0"/>
              </a:rPr>
              <a:t>Unsound Mind</a:t>
            </a:r>
            <a:r>
              <a:rPr lang="en-US" altLang="en-US" sz="2400" dirty="0" smtClean="0">
                <a:latin typeface="Arial Narrow" panose="020B0606020202030204" pitchFamily="34" charset="0"/>
              </a:rPr>
              <a:t>-any person who is subject to any of the findings listed below, and who has not had his/her rights reinstated:</a:t>
            </a:r>
          </a:p>
          <a:p>
            <a:pPr lvl="1" eaLnBrk="1" hangingPunct="1"/>
            <a:r>
              <a:rPr lang="en-US" altLang="en-US" sz="2000" dirty="0" smtClean="0">
                <a:latin typeface="Arial Narrow" panose="020B0606020202030204" pitchFamily="34" charset="0"/>
              </a:rPr>
              <a:t>Found by a court, board, commission, or other lawful authority that, as a result of marked subnormal intelligence, mental illness, incompetency, condition, or disease, is a danger to himself or herself or others or lacks the mental capacity to contract or manage his or her own affairs;</a:t>
            </a:r>
          </a:p>
          <a:p>
            <a:pPr lvl="1" eaLnBrk="1" hangingPunct="1"/>
            <a:r>
              <a:rPr lang="en-US" altLang="en-US" sz="2000" dirty="0" smtClean="0">
                <a:latin typeface="Arial Narrow" panose="020B0606020202030204" pitchFamily="34" charset="0"/>
              </a:rPr>
              <a:t>Found to be insane, not guilty by reason of mental disease or defect, found mentally incompetent to stand trial, or found not guilty by a reason of lack of mental responsibility by a court in a criminal case, to include state, federal, and military courts; or</a:t>
            </a:r>
          </a:p>
          <a:p>
            <a:pPr lvl="1" eaLnBrk="1" hangingPunct="1"/>
            <a:r>
              <a:rPr lang="en-US" altLang="en-US" sz="2000" dirty="0" smtClean="0">
                <a:latin typeface="Arial Narrow" panose="020B0606020202030204" pitchFamily="34" charset="0"/>
              </a:rPr>
              <a:t>Involuntarily committed for a final commitment for inpatient treatment to the Department of Mental Health or a Veterans’ Administration hospital by a court after a hearing.</a:t>
            </a:r>
          </a:p>
          <a:p>
            <a:pPr lvl="1" eaLnBrk="1" hangingPunct="1"/>
            <a:endParaRPr lang="en-US" altLang="en-US" sz="2000" b="1" dirty="0" smtClean="0">
              <a:latin typeface="Arial Narrow" panose="020B0606020202030204" pitchFamily="34" charset="0"/>
            </a:endParaRPr>
          </a:p>
        </p:txBody>
      </p:sp>
      <p:cxnSp>
        <p:nvCxnSpPr>
          <p:cNvPr id="11" name="Straight Connector 10"/>
          <p:cNvCxnSpPr/>
          <p:nvPr/>
        </p:nvCxnSpPr>
        <p:spPr>
          <a:xfrm>
            <a:off x="0" y="762000"/>
            <a:ext cx="9144000" cy="0"/>
          </a:xfrm>
          <a:prstGeom prst="line">
            <a:avLst/>
          </a:prstGeom>
          <a:ln w="254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229353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6172200"/>
            <a:ext cx="9144000" cy="6858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7" name="Rectangle 6"/>
          <p:cNvSpPr/>
          <p:nvPr/>
        </p:nvSpPr>
        <p:spPr>
          <a:xfrm>
            <a:off x="0" y="6172200"/>
            <a:ext cx="9144000" cy="228600"/>
          </a:xfrm>
          <a:prstGeom prst="rect">
            <a:avLst/>
          </a:prstGeom>
          <a:gradFill>
            <a:gsLst>
              <a:gs pos="0">
                <a:srgbClr val="8488C4"/>
              </a:gs>
              <a:gs pos="53000">
                <a:srgbClr val="D4DEFF"/>
              </a:gs>
              <a:gs pos="83000">
                <a:srgbClr val="D4DEFF"/>
              </a:gs>
              <a:gs pos="100000">
                <a:srgbClr val="96AB94"/>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106500" name="Title 7"/>
          <p:cNvSpPr>
            <a:spLocks noGrp="1"/>
          </p:cNvSpPr>
          <p:nvPr>
            <p:ph type="title"/>
          </p:nvPr>
        </p:nvSpPr>
        <p:spPr>
          <a:xfrm>
            <a:off x="152400" y="76200"/>
            <a:ext cx="8763000" cy="715963"/>
          </a:xfrm>
        </p:spPr>
        <p:txBody>
          <a:bodyPr/>
          <a:lstStyle/>
          <a:p>
            <a:pPr algn="l" eaLnBrk="1" hangingPunct="1"/>
            <a:r>
              <a:rPr lang="en-US" altLang="en-US" sz="3200" dirty="0" smtClean="0">
                <a:latin typeface="Arial Narrow" panose="020B0606020202030204" pitchFamily="34" charset="0"/>
              </a:rPr>
              <a:t>§13A-11-76</a:t>
            </a:r>
          </a:p>
        </p:txBody>
      </p:sp>
      <p:sp>
        <p:nvSpPr>
          <p:cNvPr id="106501" name="Content Placeholder 8"/>
          <p:cNvSpPr>
            <a:spLocks noGrp="1"/>
          </p:cNvSpPr>
          <p:nvPr>
            <p:ph idx="1"/>
          </p:nvPr>
        </p:nvSpPr>
        <p:spPr>
          <a:xfrm>
            <a:off x="152400" y="838200"/>
            <a:ext cx="8763000" cy="5181600"/>
          </a:xfrm>
        </p:spPr>
        <p:txBody>
          <a:bodyPr/>
          <a:lstStyle/>
          <a:p>
            <a:pPr eaLnBrk="1" hangingPunct="1"/>
            <a:r>
              <a:rPr lang="en-US" altLang="en-US" sz="2400" dirty="0" smtClean="0">
                <a:latin typeface="Arial Narrow" panose="020B0606020202030204" pitchFamily="34" charset="0"/>
              </a:rPr>
              <a:t>It is illegal to deliver a </a:t>
            </a:r>
            <a:r>
              <a:rPr lang="en-US" altLang="en-US" sz="2400" u="sng" dirty="0" smtClean="0">
                <a:latin typeface="Arial Narrow" panose="020B0606020202030204" pitchFamily="34" charset="0"/>
              </a:rPr>
              <a:t>pistol</a:t>
            </a:r>
            <a:r>
              <a:rPr lang="en-US" altLang="en-US" sz="2400" dirty="0" smtClean="0">
                <a:latin typeface="Arial Narrow" panose="020B0606020202030204" pitchFamily="34" charset="0"/>
              </a:rPr>
              <a:t> to anyone listed in §13A-11-72(a) and (b). The person must have reasonable cause to believe that they fall into the categories listed in </a:t>
            </a:r>
            <a:r>
              <a:rPr lang="en-US" altLang="en-US" sz="2400" dirty="0">
                <a:solidFill>
                  <a:prstClr val="black"/>
                </a:solidFill>
                <a:latin typeface="Arial Narrow" panose="020B0606020202030204" pitchFamily="34" charset="0"/>
              </a:rPr>
              <a:t>§13A-11-72(a) and (b</a:t>
            </a:r>
            <a:r>
              <a:rPr lang="en-US" altLang="en-US" sz="2400" dirty="0" smtClean="0">
                <a:solidFill>
                  <a:prstClr val="black"/>
                </a:solidFill>
                <a:latin typeface="Arial Narrow" panose="020B0606020202030204" pitchFamily="34" charset="0"/>
              </a:rPr>
              <a:t>).</a:t>
            </a:r>
          </a:p>
          <a:p>
            <a:pPr eaLnBrk="1" hangingPunct="1"/>
            <a:r>
              <a:rPr lang="en-US" altLang="en-US" sz="2400" dirty="0" smtClean="0">
                <a:solidFill>
                  <a:prstClr val="black"/>
                </a:solidFill>
                <a:latin typeface="Arial Narrow" panose="020B0606020202030204" pitchFamily="34" charset="0"/>
              </a:rPr>
              <a:t>A person may deliver a pistol to anyone who has had his/her firearm rights restored.  Minors are still limited to those specific circumstances listed.</a:t>
            </a:r>
          </a:p>
          <a:p>
            <a:pPr eaLnBrk="1" hangingPunct="1"/>
            <a:r>
              <a:rPr lang="en-US" altLang="en-US" sz="2400" dirty="0" smtClean="0">
                <a:solidFill>
                  <a:prstClr val="black"/>
                </a:solidFill>
                <a:latin typeface="Arial Narrow" panose="020B0606020202030204" pitchFamily="34" charset="0"/>
              </a:rPr>
              <a:t>The definitions listed in </a:t>
            </a:r>
            <a:r>
              <a:rPr lang="en-US" altLang="en-US" sz="2400" dirty="0">
                <a:solidFill>
                  <a:prstClr val="black"/>
                </a:solidFill>
                <a:latin typeface="Arial Narrow" panose="020B0606020202030204" pitchFamily="34" charset="0"/>
              </a:rPr>
              <a:t>§</a:t>
            </a:r>
            <a:r>
              <a:rPr lang="en-US" altLang="en-US" sz="2400" dirty="0" smtClean="0">
                <a:solidFill>
                  <a:prstClr val="black"/>
                </a:solidFill>
                <a:latin typeface="Arial Narrow" panose="020B0606020202030204" pitchFamily="34" charset="0"/>
              </a:rPr>
              <a:t>13A-11-72 are applicable in this statute, as are the specified exceptions allowing minors to possess a pistol.</a:t>
            </a:r>
          </a:p>
          <a:p>
            <a:pPr eaLnBrk="1" hangingPunct="1"/>
            <a:r>
              <a:rPr lang="en-US" altLang="en-US" sz="2400" dirty="0" smtClean="0">
                <a:solidFill>
                  <a:prstClr val="black"/>
                </a:solidFill>
                <a:latin typeface="Arial Narrow" panose="020B0606020202030204" pitchFamily="34" charset="0"/>
              </a:rPr>
              <a:t>A violation of this statute is a Class A misdemeanor (§13A-11-84(a)).</a:t>
            </a:r>
          </a:p>
          <a:p>
            <a:pPr eaLnBrk="1" hangingPunct="1"/>
            <a:endParaRPr lang="en-US" altLang="en-US" sz="2400" dirty="0" smtClean="0">
              <a:latin typeface="Arial Narrow" panose="020B0606020202030204" pitchFamily="34" charset="0"/>
            </a:endParaRPr>
          </a:p>
        </p:txBody>
      </p:sp>
      <p:cxnSp>
        <p:nvCxnSpPr>
          <p:cNvPr id="11" name="Straight Connector 10"/>
          <p:cNvCxnSpPr/>
          <p:nvPr/>
        </p:nvCxnSpPr>
        <p:spPr>
          <a:xfrm>
            <a:off x="0" y="762000"/>
            <a:ext cx="9144000" cy="0"/>
          </a:xfrm>
          <a:prstGeom prst="line">
            <a:avLst/>
          </a:prstGeom>
          <a:ln w="254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295565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6172200"/>
            <a:ext cx="9144000" cy="6858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7" name="Rectangle 6"/>
          <p:cNvSpPr/>
          <p:nvPr/>
        </p:nvSpPr>
        <p:spPr>
          <a:xfrm>
            <a:off x="0" y="6172200"/>
            <a:ext cx="9144000" cy="228600"/>
          </a:xfrm>
          <a:prstGeom prst="rect">
            <a:avLst/>
          </a:prstGeom>
          <a:gradFill>
            <a:gsLst>
              <a:gs pos="0">
                <a:srgbClr val="8488C4"/>
              </a:gs>
              <a:gs pos="53000">
                <a:srgbClr val="D4DEFF"/>
              </a:gs>
              <a:gs pos="83000">
                <a:srgbClr val="D4DEFF"/>
              </a:gs>
              <a:gs pos="100000">
                <a:srgbClr val="96AB94"/>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106500" name="Title 7"/>
          <p:cNvSpPr>
            <a:spLocks noGrp="1"/>
          </p:cNvSpPr>
          <p:nvPr>
            <p:ph type="title"/>
          </p:nvPr>
        </p:nvSpPr>
        <p:spPr>
          <a:xfrm>
            <a:off x="152400" y="76200"/>
            <a:ext cx="8763000" cy="715963"/>
          </a:xfrm>
        </p:spPr>
        <p:txBody>
          <a:bodyPr/>
          <a:lstStyle/>
          <a:p>
            <a:pPr algn="l" eaLnBrk="1" hangingPunct="1"/>
            <a:r>
              <a:rPr lang="en-US" altLang="en-US" sz="3200" dirty="0" smtClean="0">
                <a:latin typeface="Arial Narrow" panose="020B0606020202030204" pitchFamily="34" charset="0"/>
              </a:rPr>
              <a:t>§13A-11-79 and §40-12-143</a:t>
            </a:r>
          </a:p>
        </p:txBody>
      </p:sp>
      <p:sp>
        <p:nvSpPr>
          <p:cNvPr id="106501" name="Content Placeholder 8"/>
          <p:cNvSpPr>
            <a:spLocks noGrp="1"/>
          </p:cNvSpPr>
          <p:nvPr>
            <p:ph idx="1"/>
          </p:nvPr>
        </p:nvSpPr>
        <p:spPr>
          <a:xfrm>
            <a:off x="152400" y="838200"/>
            <a:ext cx="8763000" cy="5181600"/>
          </a:xfrm>
        </p:spPr>
        <p:txBody>
          <a:bodyPr/>
          <a:lstStyle/>
          <a:p>
            <a:pPr eaLnBrk="1" hangingPunct="1"/>
            <a:r>
              <a:rPr lang="en-US" altLang="en-US" sz="2400" dirty="0" smtClean="0">
                <a:latin typeface="Arial Narrow" panose="020B0606020202030204" pitchFamily="34" charset="0"/>
              </a:rPr>
              <a:t>Both statutes remove State of Alabama information and reporting requirements of sales involving pistols.</a:t>
            </a:r>
          </a:p>
          <a:p>
            <a:pPr eaLnBrk="1" hangingPunct="1"/>
            <a:r>
              <a:rPr lang="en-US" altLang="en-US" sz="2400" dirty="0" smtClean="0">
                <a:latin typeface="Arial Narrow" panose="020B0606020202030204" pitchFamily="34" charset="0"/>
              </a:rPr>
              <a:t>Any records retained by chiefs of police, sheriffs, or the Secretary of State pursuant to §13A-11-79 are to be destroyed no later than 180 days after the effective date of the Act. </a:t>
            </a:r>
            <a:endParaRPr lang="en-US" altLang="en-US" sz="2400" dirty="0">
              <a:latin typeface="Arial Narrow" panose="020B0606020202030204" pitchFamily="34" charset="0"/>
            </a:endParaRPr>
          </a:p>
          <a:p>
            <a:pPr lvl="1" eaLnBrk="1" hangingPunct="1"/>
            <a:r>
              <a:rPr lang="en-US" altLang="en-US" sz="2000" dirty="0" smtClean="0">
                <a:latin typeface="Arial Narrow" panose="020B0606020202030204" pitchFamily="34" charset="0"/>
              </a:rPr>
              <a:t>This requirement does not apply to any record necessary for an active investigation or ongoing prosecution.</a:t>
            </a:r>
          </a:p>
          <a:p>
            <a:pPr eaLnBrk="1" hangingPunct="1"/>
            <a:r>
              <a:rPr lang="en-US" altLang="en-US" sz="2400" dirty="0" smtClean="0">
                <a:latin typeface="Arial Narrow" panose="020B0606020202030204" pitchFamily="34" charset="0"/>
              </a:rPr>
              <a:t>Federal provisions and requirements remain in unchanged and intact.</a:t>
            </a:r>
          </a:p>
          <a:p>
            <a:pPr eaLnBrk="1" hangingPunct="1"/>
            <a:endParaRPr lang="en-US" altLang="en-US" sz="2400" dirty="0" smtClean="0">
              <a:latin typeface="Arial Narrow" panose="020B0606020202030204" pitchFamily="34" charset="0"/>
            </a:endParaRPr>
          </a:p>
        </p:txBody>
      </p:sp>
      <p:cxnSp>
        <p:nvCxnSpPr>
          <p:cNvPr id="11" name="Straight Connector 10"/>
          <p:cNvCxnSpPr/>
          <p:nvPr/>
        </p:nvCxnSpPr>
        <p:spPr>
          <a:xfrm>
            <a:off x="0" y="762000"/>
            <a:ext cx="9144000" cy="0"/>
          </a:xfrm>
          <a:prstGeom prst="line">
            <a:avLst/>
          </a:prstGeom>
          <a:ln w="254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623350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6172200"/>
            <a:ext cx="9144000" cy="6858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7" name="Rectangle 6"/>
          <p:cNvSpPr/>
          <p:nvPr/>
        </p:nvSpPr>
        <p:spPr>
          <a:xfrm>
            <a:off x="0" y="6172200"/>
            <a:ext cx="9144000" cy="228600"/>
          </a:xfrm>
          <a:prstGeom prst="rect">
            <a:avLst/>
          </a:prstGeom>
          <a:gradFill>
            <a:gsLst>
              <a:gs pos="0">
                <a:srgbClr val="8488C4"/>
              </a:gs>
              <a:gs pos="53000">
                <a:srgbClr val="D4DEFF"/>
              </a:gs>
              <a:gs pos="83000">
                <a:srgbClr val="D4DEFF"/>
              </a:gs>
              <a:gs pos="100000">
                <a:srgbClr val="96AB94"/>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106500" name="Title 7"/>
          <p:cNvSpPr>
            <a:spLocks noGrp="1"/>
          </p:cNvSpPr>
          <p:nvPr>
            <p:ph type="title"/>
          </p:nvPr>
        </p:nvSpPr>
        <p:spPr>
          <a:xfrm>
            <a:off x="152400" y="76200"/>
            <a:ext cx="8763000" cy="715963"/>
          </a:xfrm>
        </p:spPr>
        <p:txBody>
          <a:bodyPr/>
          <a:lstStyle/>
          <a:p>
            <a:pPr algn="l" eaLnBrk="1" hangingPunct="1"/>
            <a:r>
              <a:rPr lang="en-US" altLang="en-US" sz="3200" dirty="0" smtClean="0">
                <a:latin typeface="Arial Narrow" panose="020B0606020202030204" pitchFamily="34" charset="0"/>
              </a:rPr>
              <a:t>§13A-11-84</a:t>
            </a:r>
          </a:p>
        </p:txBody>
      </p:sp>
      <p:sp>
        <p:nvSpPr>
          <p:cNvPr id="106501" name="Content Placeholder 8"/>
          <p:cNvSpPr>
            <a:spLocks noGrp="1"/>
          </p:cNvSpPr>
          <p:nvPr>
            <p:ph idx="1"/>
          </p:nvPr>
        </p:nvSpPr>
        <p:spPr>
          <a:xfrm>
            <a:off x="152400" y="838200"/>
            <a:ext cx="8763000" cy="5181600"/>
          </a:xfrm>
        </p:spPr>
        <p:txBody>
          <a:bodyPr/>
          <a:lstStyle/>
          <a:p>
            <a:pPr eaLnBrk="1" hangingPunct="1"/>
            <a:r>
              <a:rPr lang="en-US" altLang="en-US" sz="2400" dirty="0" smtClean="0">
                <a:latin typeface="Arial Narrow" panose="020B0606020202030204" pitchFamily="34" charset="0"/>
              </a:rPr>
              <a:t>Punishment provision.</a:t>
            </a:r>
          </a:p>
          <a:p>
            <a:pPr eaLnBrk="1" hangingPunct="1"/>
            <a:r>
              <a:rPr lang="en-US" altLang="en-US" sz="2400" dirty="0" smtClean="0">
                <a:latin typeface="Arial Narrow" panose="020B0606020202030204" pitchFamily="34" charset="0"/>
              </a:rPr>
              <a:t>Makes all violations of §13A-11-72(a) and §13A-11-81 a Class C felony.</a:t>
            </a:r>
          </a:p>
          <a:p>
            <a:pPr eaLnBrk="1" hangingPunct="1"/>
            <a:r>
              <a:rPr lang="en-US" altLang="en-US" sz="2400" dirty="0" smtClean="0">
                <a:latin typeface="Arial Narrow" panose="020B0606020202030204" pitchFamily="34" charset="0"/>
              </a:rPr>
              <a:t>Makes all violations of §13A-11-72(b), §13A-11-73, §13A-11-74, §13A-11-76, and §13A-11-77 through §13A-11-80 a Class A misdemeanor.</a:t>
            </a:r>
          </a:p>
        </p:txBody>
      </p:sp>
      <p:cxnSp>
        <p:nvCxnSpPr>
          <p:cNvPr id="11" name="Straight Connector 10"/>
          <p:cNvCxnSpPr/>
          <p:nvPr/>
        </p:nvCxnSpPr>
        <p:spPr>
          <a:xfrm>
            <a:off x="0" y="762000"/>
            <a:ext cx="9144000" cy="0"/>
          </a:xfrm>
          <a:prstGeom prst="line">
            <a:avLst/>
          </a:prstGeom>
          <a:ln w="254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3137898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6172200"/>
            <a:ext cx="9144000" cy="6858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7" name="Rectangle 6"/>
          <p:cNvSpPr/>
          <p:nvPr/>
        </p:nvSpPr>
        <p:spPr>
          <a:xfrm>
            <a:off x="0" y="6172200"/>
            <a:ext cx="9144000" cy="228600"/>
          </a:xfrm>
          <a:prstGeom prst="rect">
            <a:avLst/>
          </a:prstGeom>
          <a:gradFill>
            <a:gsLst>
              <a:gs pos="0">
                <a:srgbClr val="8488C4"/>
              </a:gs>
              <a:gs pos="53000">
                <a:srgbClr val="D4DEFF"/>
              </a:gs>
              <a:gs pos="83000">
                <a:srgbClr val="D4DEFF"/>
              </a:gs>
              <a:gs pos="100000">
                <a:srgbClr val="96AB94"/>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106500" name="Title 7"/>
          <p:cNvSpPr>
            <a:spLocks noGrp="1"/>
          </p:cNvSpPr>
          <p:nvPr>
            <p:ph type="title"/>
          </p:nvPr>
        </p:nvSpPr>
        <p:spPr>
          <a:xfrm>
            <a:off x="152400" y="76200"/>
            <a:ext cx="8763000" cy="715963"/>
          </a:xfrm>
        </p:spPr>
        <p:txBody>
          <a:bodyPr/>
          <a:lstStyle/>
          <a:p>
            <a:pPr algn="l" eaLnBrk="1" hangingPunct="1"/>
            <a:r>
              <a:rPr lang="en-US" altLang="en-US" sz="3200" dirty="0" smtClean="0">
                <a:latin typeface="Arial Narrow" panose="020B0606020202030204" pitchFamily="34" charset="0"/>
              </a:rPr>
              <a:t>§22-52-10.8</a:t>
            </a:r>
          </a:p>
        </p:txBody>
      </p:sp>
      <p:sp>
        <p:nvSpPr>
          <p:cNvPr id="106501" name="Content Placeholder 8"/>
          <p:cNvSpPr>
            <a:spLocks noGrp="1"/>
          </p:cNvSpPr>
          <p:nvPr>
            <p:ph idx="1"/>
          </p:nvPr>
        </p:nvSpPr>
        <p:spPr>
          <a:xfrm>
            <a:off x="152400" y="838200"/>
            <a:ext cx="8763000" cy="5181600"/>
          </a:xfrm>
        </p:spPr>
        <p:txBody>
          <a:bodyPr/>
          <a:lstStyle/>
          <a:p>
            <a:pPr eaLnBrk="1" hangingPunct="1"/>
            <a:r>
              <a:rPr lang="en-US" altLang="en-US" sz="2400" dirty="0" smtClean="0">
                <a:latin typeface="Arial Narrow" panose="020B0606020202030204" pitchFamily="34" charset="0"/>
              </a:rPr>
              <a:t>Upon a probate judge entering an order for the involuntary commitment of a person pursuant to §22-52-10.1, and if the order is for final commitment for inpatient treatment to the Department of Mental Health or a Veterans’ Administration hospital, or as otherwise provided by law, the probate judge must now immediately forward the order to ALEA so that the information can be entered into NICS.</a:t>
            </a:r>
          </a:p>
          <a:p>
            <a:pPr eaLnBrk="1" hangingPunct="1"/>
            <a:r>
              <a:rPr lang="en-US" altLang="en-US" sz="2400" dirty="0" smtClean="0">
                <a:latin typeface="Arial Narrow" panose="020B0606020202030204" pitchFamily="34" charset="0"/>
              </a:rPr>
              <a:t>There is no longer any additional finding to be made by a probate judge for this notification to occur.</a:t>
            </a:r>
          </a:p>
          <a:p>
            <a:pPr eaLnBrk="1" hangingPunct="1"/>
            <a:r>
              <a:rPr lang="en-US" altLang="en-US" sz="2400" dirty="0" smtClean="0">
                <a:latin typeface="Arial Narrow" panose="020B0606020202030204" pitchFamily="34" charset="0"/>
              </a:rPr>
              <a:t>A person subject to a firearms restriction pursuant to the restriction of unsound mind may still petition the district court for reinstatement of the right to possess a firearm. </a:t>
            </a:r>
          </a:p>
        </p:txBody>
      </p:sp>
      <p:cxnSp>
        <p:nvCxnSpPr>
          <p:cNvPr id="11" name="Straight Connector 10"/>
          <p:cNvCxnSpPr/>
          <p:nvPr/>
        </p:nvCxnSpPr>
        <p:spPr>
          <a:xfrm>
            <a:off x="0" y="762000"/>
            <a:ext cx="9144000" cy="0"/>
          </a:xfrm>
          <a:prstGeom prst="line">
            <a:avLst/>
          </a:prstGeom>
          <a:ln w="254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942815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6172200"/>
            <a:ext cx="9144000" cy="6858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7" name="Rectangle 6"/>
          <p:cNvSpPr/>
          <p:nvPr/>
        </p:nvSpPr>
        <p:spPr>
          <a:xfrm>
            <a:off x="0" y="6172200"/>
            <a:ext cx="9144000" cy="228600"/>
          </a:xfrm>
          <a:prstGeom prst="rect">
            <a:avLst/>
          </a:prstGeom>
          <a:gradFill>
            <a:gsLst>
              <a:gs pos="0">
                <a:srgbClr val="8488C4"/>
              </a:gs>
              <a:gs pos="53000">
                <a:srgbClr val="D4DEFF"/>
              </a:gs>
              <a:gs pos="83000">
                <a:srgbClr val="D4DEFF"/>
              </a:gs>
              <a:gs pos="100000">
                <a:srgbClr val="96AB94"/>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106500" name="Title 7"/>
          <p:cNvSpPr>
            <a:spLocks noGrp="1"/>
          </p:cNvSpPr>
          <p:nvPr>
            <p:ph type="title"/>
          </p:nvPr>
        </p:nvSpPr>
        <p:spPr>
          <a:xfrm>
            <a:off x="152400" y="76200"/>
            <a:ext cx="8763000" cy="715963"/>
          </a:xfrm>
        </p:spPr>
        <p:txBody>
          <a:bodyPr/>
          <a:lstStyle/>
          <a:p>
            <a:pPr algn="l" eaLnBrk="1" hangingPunct="1"/>
            <a:r>
              <a:rPr lang="en-US" altLang="en-US" sz="3200" dirty="0" smtClean="0">
                <a:latin typeface="Arial Narrow" panose="020B0606020202030204" pitchFamily="34" charset="0"/>
              </a:rPr>
              <a:t>Section 2-Findings of Incompetency, Insanity</a:t>
            </a:r>
            <a:r>
              <a:rPr lang="en-US" altLang="en-US" sz="3200" smtClean="0">
                <a:latin typeface="Arial Narrow" panose="020B0606020202030204" pitchFamily="34" charset="0"/>
              </a:rPr>
              <a:t>, etc.</a:t>
            </a:r>
            <a:endParaRPr lang="en-US" altLang="en-US" sz="3200" dirty="0" smtClean="0">
              <a:latin typeface="Arial Narrow" panose="020B0606020202030204" pitchFamily="34" charset="0"/>
            </a:endParaRPr>
          </a:p>
        </p:txBody>
      </p:sp>
      <p:sp>
        <p:nvSpPr>
          <p:cNvPr id="106501" name="Content Placeholder 8"/>
          <p:cNvSpPr>
            <a:spLocks noGrp="1"/>
          </p:cNvSpPr>
          <p:nvPr>
            <p:ph idx="1"/>
          </p:nvPr>
        </p:nvSpPr>
        <p:spPr>
          <a:xfrm>
            <a:off x="152400" y="838200"/>
            <a:ext cx="8763000" cy="5181600"/>
          </a:xfrm>
        </p:spPr>
        <p:txBody>
          <a:bodyPr/>
          <a:lstStyle/>
          <a:p>
            <a:pPr eaLnBrk="1" hangingPunct="1"/>
            <a:r>
              <a:rPr lang="en-US" altLang="en-US" sz="2400" dirty="0" smtClean="0">
                <a:latin typeface="Arial Narrow" panose="020B0606020202030204" pitchFamily="34" charset="0"/>
              </a:rPr>
              <a:t>Upon a finding of insanity, mental incompetence, or not guilty by reason of mental disease or defect, pursuant to Chapter 16 of Title 15 or </a:t>
            </a:r>
            <a:r>
              <a:rPr lang="en-US" altLang="en-US" sz="2400" smtClean="0">
                <a:latin typeface="Arial Narrow" panose="020B0606020202030204" pitchFamily="34" charset="0"/>
              </a:rPr>
              <a:t>the Alabama Rules </a:t>
            </a:r>
            <a:r>
              <a:rPr lang="en-US" altLang="en-US" sz="2400" dirty="0" smtClean="0">
                <a:latin typeface="Arial Narrow" panose="020B0606020202030204" pitchFamily="34" charset="0"/>
              </a:rPr>
              <a:t>of Criminal Procedure, the judge shall immediately forward the order to ALEA to be entered into NICS.</a:t>
            </a:r>
          </a:p>
          <a:p>
            <a:pPr eaLnBrk="1" hangingPunct="1"/>
            <a:r>
              <a:rPr lang="en-US" altLang="en-US" sz="2400" dirty="0" smtClean="0">
                <a:latin typeface="Arial Narrow" panose="020B0606020202030204" pitchFamily="34" charset="0"/>
              </a:rPr>
              <a:t>Any person subject to a firearm restriction related to unsound mind as a result of any of the above listed findings may file in district court to have his or her rights restored.</a:t>
            </a:r>
          </a:p>
          <a:p>
            <a:pPr lvl="1" eaLnBrk="1" hangingPunct="1"/>
            <a:r>
              <a:rPr lang="en-US" altLang="en-US" sz="2000" dirty="0" smtClean="0">
                <a:latin typeface="Arial Narrow" panose="020B0606020202030204" pitchFamily="34" charset="0"/>
              </a:rPr>
              <a:t>In any such civil reinstatement action, the prosecutor and victim shall be served a copy of the petition by certified mail; and</a:t>
            </a:r>
          </a:p>
          <a:p>
            <a:pPr lvl="1" eaLnBrk="1" hangingPunct="1"/>
            <a:r>
              <a:rPr lang="en-US" altLang="en-US" sz="2000" dirty="0" smtClean="0">
                <a:latin typeface="Arial Narrow" panose="020B0606020202030204" pitchFamily="34" charset="0"/>
              </a:rPr>
              <a:t>Both shall be allowed to speak and the prosecutor may make recommendations to the court.</a:t>
            </a:r>
          </a:p>
        </p:txBody>
      </p:sp>
      <p:cxnSp>
        <p:nvCxnSpPr>
          <p:cNvPr id="11" name="Straight Connector 10"/>
          <p:cNvCxnSpPr/>
          <p:nvPr/>
        </p:nvCxnSpPr>
        <p:spPr>
          <a:xfrm>
            <a:off x="0" y="762000"/>
            <a:ext cx="9144000" cy="0"/>
          </a:xfrm>
          <a:prstGeom prst="line">
            <a:avLst/>
          </a:prstGeom>
          <a:ln w="254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210663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6172200"/>
            <a:ext cx="9144000" cy="6858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7" name="Rectangle 6"/>
          <p:cNvSpPr/>
          <p:nvPr/>
        </p:nvSpPr>
        <p:spPr>
          <a:xfrm>
            <a:off x="0" y="6172200"/>
            <a:ext cx="9144000" cy="228600"/>
          </a:xfrm>
          <a:prstGeom prst="rect">
            <a:avLst/>
          </a:prstGeom>
          <a:gradFill>
            <a:gsLst>
              <a:gs pos="0">
                <a:srgbClr val="8488C4"/>
              </a:gs>
              <a:gs pos="53000">
                <a:srgbClr val="D4DEFF"/>
              </a:gs>
              <a:gs pos="83000">
                <a:srgbClr val="D4DEFF"/>
              </a:gs>
              <a:gs pos="100000">
                <a:srgbClr val="96AB94"/>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106500" name="Title 7"/>
          <p:cNvSpPr>
            <a:spLocks noGrp="1"/>
          </p:cNvSpPr>
          <p:nvPr>
            <p:ph type="title"/>
          </p:nvPr>
        </p:nvSpPr>
        <p:spPr>
          <a:xfrm>
            <a:off x="152400" y="76200"/>
            <a:ext cx="8763000" cy="715963"/>
          </a:xfrm>
        </p:spPr>
        <p:txBody>
          <a:bodyPr/>
          <a:lstStyle/>
          <a:p>
            <a:pPr algn="l" eaLnBrk="1" hangingPunct="1"/>
            <a:r>
              <a:rPr lang="en-US" altLang="en-US" sz="3200" dirty="0" smtClean="0">
                <a:latin typeface="Arial Narrow" panose="020B0606020202030204" pitchFamily="34" charset="0"/>
              </a:rPr>
              <a:t>Amendments to the State Firearms Laws</a:t>
            </a:r>
          </a:p>
        </p:txBody>
      </p:sp>
      <p:sp>
        <p:nvSpPr>
          <p:cNvPr id="106501" name="Content Placeholder 8"/>
          <p:cNvSpPr>
            <a:spLocks noGrp="1"/>
          </p:cNvSpPr>
          <p:nvPr>
            <p:ph idx="1"/>
          </p:nvPr>
        </p:nvSpPr>
        <p:spPr>
          <a:xfrm>
            <a:off x="152400" y="838200"/>
            <a:ext cx="8763000" cy="5181600"/>
          </a:xfrm>
        </p:spPr>
        <p:txBody>
          <a:bodyPr/>
          <a:lstStyle/>
          <a:p>
            <a:pPr eaLnBrk="1" hangingPunct="1"/>
            <a:r>
              <a:rPr lang="en-US" altLang="en-US" sz="2400" dirty="0" smtClean="0">
                <a:latin typeface="Arial Narrow" panose="020B0606020202030204" pitchFamily="34" charset="0"/>
              </a:rPr>
              <a:t>HB47, now Act 2015-341, sponsored by Rep. Chris England amended a number of statutes affecting firearms.</a:t>
            </a:r>
          </a:p>
          <a:p>
            <a:pPr eaLnBrk="1" hangingPunct="1"/>
            <a:r>
              <a:rPr lang="en-US" altLang="en-US" sz="2400" dirty="0" smtClean="0">
                <a:latin typeface="Arial Narrow" panose="020B0606020202030204" pitchFamily="34" charset="0"/>
              </a:rPr>
              <a:t>Act 2015-341 is the result of negotiations involving a number of groups and elected officials, including Rep. Chris England, Rep. Ed Henry, the Alabama Sheriffs Association, Alabama Gun Rights, National Rifle Association, Association of County Commissions of Alabama, and the Alabama District Attorneys Association.</a:t>
            </a:r>
          </a:p>
          <a:p>
            <a:pPr eaLnBrk="1" hangingPunct="1"/>
            <a:r>
              <a:rPr lang="en-US" altLang="en-US" sz="2400" dirty="0" smtClean="0">
                <a:latin typeface="Arial Narrow" panose="020B0606020202030204" pitchFamily="34" charset="0"/>
              </a:rPr>
              <a:t>Act 2015-341 goes into effect on September 1, 2015.</a:t>
            </a:r>
          </a:p>
          <a:p>
            <a:pPr marL="0" indent="0" eaLnBrk="1" hangingPunct="1">
              <a:buNone/>
            </a:pPr>
            <a:endParaRPr lang="en-US" altLang="en-US" sz="2400" dirty="0" smtClean="0">
              <a:latin typeface="Arial Narrow" panose="020B0606020202030204" pitchFamily="34" charset="0"/>
            </a:endParaRPr>
          </a:p>
        </p:txBody>
      </p:sp>
      <p:cxnSp>
        <p:nvCxnSpPr>
          <p:cNvPr id="11" name="Straight Connector 10"/>
          <p:cNvCxnSpPr/>
          <p:nvPr/>
        </p:nvCxnSpPr>
        <p:spPr>
          <a:xfrm>
            <a:off x="0" y="762000"/>
            <a:ext cx="9144000" cy="0"/>
          </a:xfrm>
          <a:prstGeom prst="line">
            <a:avLst/>
          </a:prstGeom>
          <a:ln w="254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096144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6172200"/>
            <a:ext cx="9144000" cy="6858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7" name="Rectangle 6"/>
          <p:cNvSpPr/>
          <p:nvPr/>
        </p:nvSpPr>
        <p:spPr>
          <a:xfrm>
            <a:off x="0" y="6172200"/>
            <a:ext cx="9144000" cy="228600"/>
          </a:xfrm>
          <a:prstGeom prst="rect">
            <a:avLst/>
          </a:prstGeom>
          <a:gradFill>
            <a:gsLst>
              <a:gs pos="0">
                <a:srgbClr val="8488C4"/>
              </a:gs>
              <a:gs pos="53000">
                <a:srgbClr val="D4DEFF"/>
              </a:gs>
              <a:gs pos="83000">
                <a:srgbClr val="D4DEFF"/>
              </a:gs>
              <a:gs pos="100000">
                <a:srgbClr val="96AB94"/>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106500" name="Title 7"/>
          <p:cNvSpPr>
            <a:spLocks noGrp="1"/>
          </p:cNvSpPr>
          <p:nvPr>
            <p:ph type="title"/>
          </p:nvPr>
        </p:nvSpPr>
        <p:spPr>
          <a:xfrm>
            <a:off x="152400" y="76200"/>
            <a:ext cx="8763000" cy="715963"/>
          </a:xfrm>
        </p:spPr>
        <p:txBody>
          <a:bodyPr/>
          <a:lstStyle/>
          <a:p>
            <a:pPr algn="l" eaLnBrk="1" hangingPunct="1"/>
            <a:r>
              <a:rPr lang="en-US" altLang="en-US" sz="3200" dirty="0" smtClean="0">
                <a:latin typeface="Arial Narrow" panose="020B0606020202030204" pitchFamily="34" charset="0"/>
              </a:rPr>
              <a:t>§13A-11-57</a:t>
            </a:r>
          </a:p>
        </p:txBody>
      </p:sp>
      <p:sp>
        <p:nvSpPr>
          <p:cNvPr id="106501" name="Content Placeholder 8"/>
          <p:cNvSpPr>
            <a:spLocks noGrp="1"/>
          </p:cNvSpPr>
          <p:nvPr>
            <p:ph idx="1"/>
          </p:nvPr>
        </p:nvSpPr>
        <p:spPr>
          <a:xfrm>
            <a:off x="152400" y="838200"/>
            <a:ext cx="8763000" cy="5181600"/>
          </a:xfrm>
        </p:spPr>
        <p:txBody>
          <a:bodyPr/>
          <a:lstStyle/>
          <a:p>
            <a:pPr eaLnBrk="1" hangingPunct="1"/>
            <a:r>
              <a:rPr lang="en-US" altLang="en-US" sz="2400" dirty="0" smtClean="0">
                <a:latin typeface="Arial Narrow" panose="020B0606020202030204" pitchFamily="34" charset="0"/>
              </a:rPr>
              <a:t>§13A-11-57 is amended to now exempt any person who sells, gives, or lends any minor a pistol, bowie knife, or like knife from prosecution if that person provides the pistol or bowie knife under the specific circumstances set out in §13A-11-72(b).</a:t>
            </a:r>
          </a:p>
          <a:p>
            <a:pPr lvl="1" eaLnBrk="1" hangingPunct="1"/>
            <a:r>
              <a:rPr lang="en-US" altLang="en-US" sz="2000" dirty="0" smtClean="0">
                <a:latin typeface="Arial Narrow" panose="020B0606020202030204" pitchFamily="34" charset="0"/>
              </a:rPr>
              <a:t>These circumstances will be discussed later in this presentation, but generally allow a minor to possess a pistol with the permission of a parent or legal guardian, and while undertaking certain activities on specifically enumerated land or while under supervision of an adult. A violation by a minor of §13A-11-72(b) is a Class C misdemeanor.</a:t>
            </a:r>
          </a:p>
          <a:p>
            <a:pPr lvl="1" eaLnBrk="1" hangingPunct="1"/>
            <a:r>
              <a:rPr lang="en-US" altLang="en-US" sz="2000" dirty="0" smtClean="0">
                <a:latin typeface="Arial Narrow" panose="020B0606020202030204" pitchFamily="34" charset="0"/>
              </a:rPr>
              <a:t>The punishment provision of 13A-11-57 is not as significant as that of §13A-11-76, but covers the possession of more items (bowie knives and other like knives as well as pistols).</a:t>
            </a:r>
          </a:p>
          <a:p>
            <a:pPr eaLnBrk="1" hangingPunct="1"/>
            <a:r>
              <a:rPr lang="en-US" altLang="en-US" sz="2400" dirty="0" smtClean="0">
                <a:latin typeface="Arial Narrow" panose="020B0606020202030204" pitchFamily="34" charset="0"/>
              </a:rPr>
              <a:t>A paragraph was also added that prevents this statute from applying to a transfer by inheritance of title to, </a:t>
            </a:r>
            <a:r>
              <a:rPr lang="en-US" altLang="en-US" sz="2400" u="sng" dirty="0" smtClean="0">
                <a:latin typeface="Arial Narrow" panose="020B0606020202030204" pitchFamily="34" charset="0"/>
              </a:rPr>
              <a:t>but not possession of</a:t>
            </a:r>
            <a:r>
              <a:rPr lang="en-US" altLang="en-US" sz="2400" dirty="0" smtClean="0">
                <a:latin typeface="Arial Narrow" panose="020B0606020202030204" pitchFamily="34" charset="0"/>
              </a:rPr>
              <a:t>, a pistol, bowie knife, or other knife of like kind or description to a minor.</a:t>
            </a:r>
          </a:p>
        </p:txBody>
      </p:sp>
      <p:cxnSp>
        <p:nvCxnSpPr>
          <p:cNvPr id="11" name="Straight Connector 10"/>
          <p:cNvCxnSpPr/>
          <p:nvPr/>
        </p:nvCxnSpPr>
        <p:spPr>
          <a:xfrm>
            <a:off x="0" y="762000"/>
            <a:ext cx="9144000" cy="0"/>
          </a:xfrm>
          <a:prstGeom prst="line">
            <a:avLst/>
          </a:prstGeom>
          <a:ln w="254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28293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6172200"/>
            <a:ext cx="9144000" cy="6858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7" name="Rectangle 6"/>
          <p:cNvSpPr/>
          <p:nvPr/>
        </p:nvSpPr>
        <p:spPr>
          <a:xfrm>
            <a:off x="0" y="6172200"/>
            <a:ext cx="9144000" cy="228600"/>
          </a:xfrm>
          <a:prstGeom prst="rect">
            <a:avLst/>
          </a:prstGeom>
          <a:gradFill>
            <a:gsLst>
              <a:gs pos="0">
                <a:srgbClr val="8488C4"/>
              </a:gs>
              <a:gs pos="53000">
                <a:srgbClr val="D4DEFF"/>
              </a:gs>
              <a:gs pos="83000">
                <a:srgbClr val="D4DEFF"/>
              </a:gs>
              <a:gs pos="100000">
                <a:srgbClr val="96AB94"/>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106500" name="Title 7"/>
          <p:cNvSpPr>
            <a:spLocks noGrp="1"/>
          </p:cNvSpPr>
          <p:nvPr>
            <p:ph type="title"/>
          </p:nvPr>
        </p:nvSpPr>
        <p:spPr>
          <a:xfrm>
            <a:off x="152400" y="76200"/>
            <a:ext cx="8763000" cy="715963"/>
          </a:xfrm>
        </p:spPr>
        <p:txBody>
          <a:bodyPr/>
          <a:lstStyle/>
          <a:p>
            <a:pPr algn="l" eaLnBrk="1" hangingPunct="1"/>
            <a:r>
              <a:rPr lang="en-US" altLang="en-US" sz="3200" dirty="0" smtClean="0">
                <a:latin typeface="Arial Narrow" panose="020B0606020202030204" pitchFamily="34" charset="0"/>
              </a:rPr>
              <a:t>§13A-11-61.2(a)</a:t>
            </a:r>
          </a:p>
        </p:txBody>
      </p:sp>
      <p:sp>
        <p:nvSpPr>
          <p:cNvPr id="106501" name="Content Placeholder 8"/>
          <p:cNvSpPr>
            <a:spLocks noGrp="1"/>
          </p:cNvSpPr>
          <p:nvPr>
            <p:ph idx="1"/>
          </p:nvPr>
        </p:nvSpPr>
        <p:spPr>
          <a:xfrm>
            <a:off x="152400" y="838200"/>
            <a:ext cx="8763000" cy="5181600"/>
          </a:xfrm>
        </p:spPr>
        <p:txBody>
          <a:bodyPr/>
          <a:lstStyle/>
          <a:p>
            <a:pPr eaLnBrk="1" hangingPunct="1"/>
            <a:r>
              <a:rPr lang="en-US" altLang="en-US" sz="2400" dirty="0" smtClean="0">
                <a:latin typeface="Arial Narrow" panose="020B0606020202030204" pitchFamily="34" charset="0"/>
              </a:rPr>
              <a:t>§13A-11-61.2 was added to the Code in Act 2013-283, which set out prohibitions on where firearms may be carried.  Remember that, per this statute, other state and federal law prohibitions set out in other statutes are also still applicable.</a:t>
            </a:r>
          </a:p>
          <a:p>
            <a:pPr eaLnBrk="1" hangingPunct="1"/>
            <a:r>
              <a:rPr lang="en-US" altLang="en-US" sz="2400" dirty="0" smtClean="0">
                <a:latin typeface="Arial Narrow" panose="020B0606020202030204" pitchFamily="34" charset="0"/>
              </a:rPr>
              <a:t>§13A-11-61.2(a)(3) was amended to remove the language related to the prohibition of a firearm on the </a:t>
            </a:r>
            <a:r>
              <a:rPr lang="en-US" altLang="en-US" sz="2400" u="sng" dirty="0" smtClean="0">
                <a:latin typeface="Arial Narrow" panose="020B0606020202030204" pitchFamily="34" charset="0"/>
              </a:rPr>
              <a:t>premises</a:t>
            </a:r>
            <a:r>
              <a:rPr lang="en-US" altLang="en-US" sz="2400" dirty="0" smtClean="0">
                <a:latin typeface="Arial Narrow" panose="020B0606020202030204" pitchFamily="34" charset="0"/>
              </a:rPr>
              <a:t> of a facility which provides inpatient or custodial care of those with psychiatric, mental, or emotional disorders.  The prohibition still applies inside such facility.</a:t>
            </a:r>
          </a:p>
          <a:p>
            <a:pPr lvl="1" eaLnBrk="1" hangingPunct="1"/>
            <a:r>
              <a:rPr lang="en-US" altLang="en-US" sz="2000" dirty="0" smtClean="0">
                <a:latin typeface="Arial Narrow" panose="020B0606020202030204" pitchFamily="34" charset="0"/>
              </a:rPr>
              <a:t>This was added to address concerns by individuals who drive to and park at a hospital to visit patients or see doctors and the hospital houses such a facility as part of the overall hospital.  This amendment allows people to leave their firearms in their vehicles now that the word “premises” was removed. </a:t>
            </a:r>
          </a:p>
          <a:p>
            <a:pPr lvl="1" eaLnBrk="1" hangingPunct="1"/>
            <a:r>
              <a:rPr lang="en-US" altLang="en-US" sz="2000" dirty="0" smtClean="0">
                <a:latin typeface="Arial Narrow" panose="020B0606020202030204" pitchFamily="34" charset="0"/>
              </a:rPr>
              <a:t>Keep in mind that other prohibitions may apply, such as workplace restrictions under §13A-11-90(b) and federal law. </a:t>
            </a:r>
          </a:p>
        </p:txBody>
      </p:sp>
      <p:cxnSp>
        <p:nvCxnSpPr>
          <p:cNvPr id="11" name="Straight Connector 10"/>
          <p:cNvCxnSpPr/>
          <p:nvPr/>
        </p:nvCxnSpPr>
        <p:spPr>
          <a:xfrm>
            <a:off x="0" y="762000"/>
            <a:ext cx="9144000" cy="0"/>
          </a:xfrm>
          <a:prstGeom prst="line">
            <a:avLst/>
          </a:prstGeom>
          <a:ln w="254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352744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6172200"/>
            <a:ext cx="9144000" cy="6858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7" name="Rectangle 6"/>
          <p:cNvSpPr/>
          <p:nvPr/>
        </p:nvSpPr>
        <p:spPr>
          <a:xfrm>
            <a:off x="0" y="6172200"/>
            <a:ext cx="9144000" cy="228600"/>
          </a:xfrm>
          <a:prstGeom prst="rect">
            <a:avLst/>
          </a:prstGeom>
          <a:gradFill>
            <a:gsLst>
              <a:gs pos="0">
                <a:srgbClr val="8488C4"/>
              </a:gs>
              <a:gs pos="53000">
                <a:srgbClr val="D4DEFF"/>
              </a:gs>
              <a:gs pos="83000">
                <a:srgbClr val="D4DEFF"/>
              </a:gs>
              <a:gs pos="100000">
                <a:srgbClr val="96AB94"/>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106500" name="Title 7"/>
          <p:cNvSpPr>
            <a:spLocks noGrp="1"/>
          </p:cNvSpPr>
          <p:nvPr>
            <p:ph type="title"/>
          </p:nvPr>
        </p:nvSpPr>
        <p:spPr>
          <a:xfrm>
            <a:off x="152400" y="76200"/>
            <a:ext cx="8763000" cy="715963"/>
          </a:xfrm>
        </p:spPr>
        <p:txBody>
          <a:bodyPr/>
          <a:lstStyle/>
          <a:p>
            <a:pPr algn="l" eaLnBrk="1" hangingPunct="1"/>
            <a:r>
              <a:rPr lang="en-US" altLang="en-US" sz="3200" dirty="0" smtClean="0">
                <a:latin typeface="Arial Narrow" panose="020B0606020202030204" pitchFamily="34" charset="0"/>
              </a:rPr>
              <a:t>§13A-11-61.2(b)</a:t>
            </a:r>
          </a:p>
        </p:txBody>
      </p:sp>
      <p:sp>
        <p:nvSpPr>
          <p:cNvPr id="106501" name="Content Placeholder 8"/>
          <p:cNvSpPr>
            <a:spLocks noGrp="1"/>
          </p:cNvSpPr>
          <p:nvPr>
            <p:ph idx="1"/>
          </p:nvPr>
        </p:nvSpPr>
        <p:spPr>
          <a:xfrm>
            <a:off x="152400" y="838200"/>
            <a:ext cx="8763000" cy="5181600"/>
          </a:xfrm>
        </p:spPr>
        <p:txBody>
          <a:bodyPr/>
          <a:lstStyle/>
          <a:p>
            <a:pPr eaLnBrk="1" hangingPunct="1"/>
            <a:r>
              <a:rPr lang="en-US" altLang="en-US" sz="2400" dirty="0">
                <a:latin typeface="Arial Narrow" panose="020B0606020202030204" pitchFamily="34" charset="0"/>
              </a:rPr>
              <a:t>§</a:t>
            </a:r>
            <a:r>
              <a:rPr lang="en-US" altLang="en-US" sz="2400" dirty="0" smtClean="0">
                <a:latin typeface="Arial Narrow" panose="020B0606020202030204" pitchFamily="34" charset="0"/>
              </a:rPr>
              <a:t>13A-11-61.2(b) prohibits a person from possessing or carrying a firearm inside any facility or building to which access is limited by the continuous posting of guards and other security features.  There are some exceptions.</a:t>
            </a:r>
          </a:p>
          <a:p>
            <a:pPr eaLnBrk="1" hangingPunct="1"/>
            <a:r>
              <a:rPr lang="en-US" altLang="en-US" sz="2400" dirty="0" smtClean="0">
                <a:latin typeface="Arial Narrow" panose="020B0606020202030204" pitchFamily="34" charset="0"/>
              </a:rPr>
              <a:t>Originally there was no punishment designation (felony, misdemeanor, violation).  A recent opinion by the Court of Criminal Appeals dealing with another criminal statute with no punishment designation stated that the statute was unenforceable. The Alabama Supreme Court granted certiorari and the case is still pending.</a:t>
            </a:r>
          </a:p>
          <a:p>
            <a:pPr eaLnBrk="1" hangingPunct="1"/>
            <a:r>
              <a:rPr lang="en-US" altLang="en-US" sz="2400" dirty="0" smtClean="0">
                <a:latin typeface="Arial Narrow" panose="020B0606020202030204" pitchFamily="34" charset="0"/>
              </a:rPr>
              <a:t>This section is now a Class C misdemeanor, </a:t>
            </a:r>
            <a:r>
              <a:rPr lang="en-US" altLang="en-US" sz="2400" u="sng" dirty="0" smtClean="0">
                <a:latin typeface="Arial Narrow" panose="020B0606020202030204" pitchFamily="34" charset="0"/>
              </a:rPr>
              <a:t>as listed in §13A-11-61.2(e)</a:t>
            </a:r>
            <a:r>
              <a:rPr lang="en-US" altLang="en-US" sz="2400" dirty="0" smtClean="0">
                <a:latin typeface="Arial Narrow" panose="020B0606020202030204" pitchFamily="34" charset="0"/>
              </a:rPr>
              <a:t>.</a:t>
            </a:r>
            <a:r>
              <a:rPr lang="en-US" altLang="en-US" sz="2400" u="sng" dirty="0" smtClean="0">
                <a:latin typeface="Arial Narrow" panose="020B0606020202030204" pitchFamily="34" charset="0"/>
              </a:rPr>
              <a:t> </a:t>
            </a:r>
            <a:r>
              <a:rPr lang="en-US" altLang="en-US" sz="2400" dirty="0" smtClean="0">
                <a:latin typeface="Arial Narrow" panose="020B0606020202030204" pitchFamily="34" charset="0"/>
              </a:rPr>
              <a:t>Thus, a person can be arrested, charged, and prosecuted for violating this section.</a:t>
            </a:r>
          </a:p>
          <a:p>
            <a:pPr lvl="1" eaLnBrk="1" hangingPunct="1"/>
            <a:r>
              <a:rPr lang="en-US" altLang="en-US" sz="2000" dirty="0" smtClean="0">
                <a:latin typeface="Arial Narrow" panose="020B0606020202030204" pitchFamily="34" charset="0"/>
              </a:rPr>
              <a:t>Keep in mind that subsection (c) requires a notice at the public entrances of such premises or buildings alerting those entering that firearms are prohibited.</a:t>
            </a:r>
          </a:p>
        </p:txBody>
      </p:sp>
      <p:cxnSp>
        <p:nvCxnSpPr>
          <p:cNvPr id="11" name="Straight Connector 10"/>
          <p:cNvCxnSpPr/>
          <p:nvPr/>
        </p:nvCxnSpPr>
        <p:spPr>
          <a:xfrm>
            <a:off x="0" y="762000"/>
            <a:ext cx="9144000" cy="0"/>
          </a:xfrm>
          <a:prstGeom prst="line">
            <a:avLst/>
          </a:prstGeom>
          <a:ln w="254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040362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6172200"/>
            <a:ext cx="9144000" cy="6858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7" name="Rectangle 6"/>
          <p:cNvSpPr/>
          <p:nvPr/>
        </p:nvSpPr>
        <p:spPr>
          <a:xfrm>
            <a:off x="0" y="6172200"/>
            <a:ext cx="9144000" cy="228600"/>
          </a:xfrm>
          <a:prstGeom prst="rect">
            <a:avLst/>
          </a:prstGeom>
          <a:gradFill>
            <a:gsLst>
              <a:gs pos="0">
                <a:srgbClr val="8488C4"/>
              </a:gs>
              <a:gs pos="53000">
                <a:srgbClr val="D4DEFF"/>
              </a:gs>
              <a:gs pos="83000">
                <a:srgbClr val="D4DEFF"/>
              </a:gs>
              <a:gs pos="100000">
                <a:srgbClr val="96AB94"/>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106500" name="Title 7"/>
          <p:cNvSpPr>
            <a:spLocks noGrp="1"/>
          </p:cNvSpPr>
          <p:nvPr>
            <p:ph type="title"/>
          </p:nvPr>
        </p:nvSpPr>
        <p:spPr>
          <a:xfrm>
            <a:off x="152400" y="76200"/>
            <a:ext cx="8763000" cy="715963"/>
          </a:xfrm>
        </p:spPr>
        <p:txBody>
          <a:bodyPr/>
          <a:lstStyle/>
          <a:p>
            <a:pPr algn="l" eaLnBrk="1" hangingPunct="1"/>
            <a:r>
              <a:rPr lang="en-US" altLang="en-US" sz="3200" dirty="0" smtClean="0">
                <a:latin typeface="Arial Narrow" panose="020B0606020202030204" pitchFamily="34" charset="0"/>
              </a:rPr>
              <a:t>§13A-11-61.2(b)</a:t>
            </a:r>
          </a:p>
        </p:txBody>
      </p:sp>
      <p:sp>
        <p:nvSpPr>
          <p:cNvPr id="106501" name="Content Placeholder 8"/>
          <p:cNvSpPr>
            <a:spLocks noGrp="1"/>
          </p:cNvSpPr>
          <p:nvPr>
            <p:ph idx="1"/>
          </p:nvPr>
        </p:nvSpPr>
        <p:spPr>
          <a:xfrm>
            <a:off x="152400" y="838200"/>
            <a:ext cx="8763000" cy="5181600"/>
          </a:xfrm>
        </p:spPr>
        <p:txBody>
          <a:bodyPr/>
          <a:lstStyle/>
          <a:p>
            <a:pPr eaLnBrk="1" hangingPunct="1"/>
            <a:r>
              <a:rPr lang="en-US" altLang="en-US" sz="2400" dirty="0" smtClean="0">
                <a:latin typeface="Arial Narrow" panose="020B0606020202030204" pitchFamily="34" charset="0"/>
              </a:rPr>
              <a:t>An additional exception was included in this section.  Now, nothing in §13A-11-61.2(b) restricts the possession, transportation, or storage of a lawfully possessed firearm or ammunition in an employee’s privately-owned motor vehicle while parked or operated in a public or private parking area provided that the employee complies with the requirements of §13A-11-90.</a:t>
            </a:r>
          </a:p>
          <a:p>
            <a:pPr lvl="1" eaLnBrk="1" hangingPunct="1"/>
            <a:r>
              <a:rPr lang="en-US" altLang="en-US" sz="2000" dirty="0" smtClean="0">
                <a:latin typeface="Arial Narrow" panose="020B0606020202030204" pitchFamily="34" charset="0"/>
              </a:rPr>
              <a:t>This exception is strictly limited to employees of an employer imposing the restriction on the possession of firearms set out in §13A-11-61.2(b).</a:t>
            </a:r>
          </a:p>
          <a:p>
            <a:pPr lvl="1" eaLnBrk="1" hangingPunct="1"/>
            <a:r>
              <a:rPr lang="en-US" altLang="en-US" sz="2000" dirty="0" smtClean="0">
                <a:latin typeface="Arial Narrow" panose="020B0606020202030204" pitchFamily="34" charset="0"/>
              </a:rPr>
              <a:t>Other state and federal prohibitions still apply.</a:t>
            </a:r>
          </a:p>
          <a:p>
            <a:pPr lvl="1" eaLnBrk="1" hangingPunct="1"/>
            <a:r>
              <a:rPr lang="en-US" altLang="en-US" sz="2000" dirty="0" smtClean="0">
                <a:latin typeface="Arial Narrow" panose="020B0606020202030204" pitchFamily="34" charset="0"/>
              </a:rPr>
              <a:t>§13A-11-90(b) applies to employee vehicles and requires that the firearm, whether a pistol or firearm legal for hunting, </a:t>
            </a:r>
            <a:r>
              <a:rPr lang="en-US" altLang="en-US" sz="2000" u="sng" dirty="0" smtClean="0">
                <a:latin typeface="Arial Narrow" panose="020B0606020202030204" pitchFamily="34" charset="0"/>
              </a:rPr>
              <a:t>must always be kept from ordinary observation</a:t>
            </a:r>
            <a:r>
              <a:rPr lang="en-US" altLang="en-US" sz="2000" dirty="0" smtClean="0">
                <a:latin typeface="Arial Narrow" panose="020B0606020202030204" pitchFamily="34" charset="0"/>
              </a:rPr>
              <a:t>. </a:t>
            </a:r>
          </a:p>
          <a:p>
            <a:pPr lvl="2" eaLnBrk="1" hangingPunct="1"/>
            <a:r>
              <a:rPr lang="en-US" altLang="en-US" sz="1600" dirty="0" smtClean="0">
                <a:latin typeface="Arial Narrow" panose="020B0606020202030204" pitchFamily="34" charset="0"/>
              </a:rPr>
              <a:t>If the employer can see the pistol or firearm, the remedy is for the employer to take an adverse employment action.  A criminal charge is not set out in §13A-11-90.</a:t>
            </a:r>
          </a:p>
        </p:txBody>
      </p:sp>
      <p:cxnSp>
        <p:nvCxnSpPr>
          <p:cNvPr id="11" name="Straight Connector 10"/>
          <p:cNvCxnSpPr/>
          <p:nvPr/>
        </p:nvCxnSpPr>
        <p:spPr>
          <a:xfrm>
            <a:off x="0" y="762000"/>
            <a:ext cx="9144000" cy="0"/>
          </a:xfrm>
          <a:prstGeom prst="line">
            <a:avLst/>
          </a:prstGeom>
          <a:ln w="254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132423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6172200"/>
            <a:ext cx="9144000" cy="6858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7" name="Rectangle 6"/>
          <p:cNvSpPr/>
          <p:nvPr/>
        </p:nvSpPr>
        <p:spPr>
          <a:xfrm>
            <a:off x="0" y="6172200"/>
            <a:ext cx="9144000" cy="228600"/>
          </a:xfrm>
          <a:prstGeom prst="rect">
            <a:avLst/>
          </a:prstGeom>
          <a:gradFill>
            <a:gsLst>
              <a:gs pos="0">
                <a:srgbClr val="8488C4"/>
              </a:gs>
              <a:gs pos="53000">
                <a:srgbClr val="D4DEFF"/>
              </a:gs>
              <a:gs pos="83000">
                <a:srgbClr val="D4DEFF"/>
              </a:gs>
              <a:gs pos="100000">
                <a:srgbClr val="96AB94"/>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106500" name="Title 7"/>
          <p:cNvSpPr>
            <a:spLocks noGrp="1"/>
          </p:cNvSpPr>
          <p:nvPr>
            <p:ph type="title"/>
          </p:nvPr>
        </p:nvSpPr>
        <p:spPr>
          <a:xfrm>
            <a:off x="152400" y="76200"/>
            <a:ext cx="8763000" cy="715963"/>
          </a:xfrm>
        </p:spPr>
        <p:txBody>
          <a:bodyPr/>
          <a:lstStyle/>
          <a:p>
            <a:pPr algn="l" eaLnBrk="1" hangingPunct="1"/>
            <a:r>
              <a:rPr lang="en-US" altLang="en-US" sz="3200" dirty="0" smtClean="0">
                <a:latin typeface="Arial Narrow" panose="020B0606020202030204" pitchFamily="34" charset="0"/>
              </a:rPr>
              <a:t>§13A-11-72</a:t>
            </a:r>
          </a:p>
        </p:txBody>
      </p:sp>
      <p:sp>
        <p:nvSpPr>
          <p:cNvPr id="106501" name="Content Placeholder 8"/>
          <p:cNvSpPr>
            <a:spLocks noGrp="1"/>
          </p:cNvSpPr>
          <p:nvPr>
            <p:ph idx="1"/>
          </p:nvPr>
        </p:nvSpPr>
        <p:spPr>
          <a:xfrm>
            <a:off x="152400" y="838200"/>
            <a:ext cx="8763000" cy="5181600"/>
          </a:xfrm>
        </p:spPr>
        <p:txBody>
          <a:bodyPr/>
          <a:lstStyle/>
          <a:p>
            <a:pPr eaLnBrk="1" hangingPunct="1"/>
            <a:r>
              <a:rPr lang="en-US" altLang="en-US" sz="2400" dirty="0" smtClean="0">
                <a:latin typeface="Arial Narrow" panose="020B0606020202030204" pitchFamily="34" charset="0"/>
              </a:rPr>
              <a:t>Significant amendments were made to this statute, expanding the list of those individuals prohibited from possessing a firearm or a pistol.</a:t>
            </a:r>
            <a:endParaRPr lang="en-US" altLang="en-US" sz="2400" dirty="0">
              <a:latin typeface="Arial Narrow" panose="020B0606020202030204" pitchFamily="34" charset="0"/>
            </a:endParaRPr>
          </a:p>
          <a:p>
            <a:pPr eaLnBrk="1" hangingPunct="1"/>
            <a:r>
              <a:rPr lang="en-US" altLang="en-US" sz="2400" dirty="0" smtClean="0">
                <a:latin typeface="Arial Narrow" panose="020B0606020202030204" pitchFamily="34" charset="0"/>
              </a:rPr>
              <a:t>Pursuant to subsection (a), now the following individuals are prohibited from possessing a </a:t>
            </a:r>
            <a:r>
              <a:rPr lang="en-US" altLang="en-US" sz="2400" u="sng" dirty="0" smtClean="0">
                <a:latin typeface="Arial Narrow" panose="020B0606020202030204" pitchFamily="34" charset="0"/>
              </a:rPr>
              <a:t>firearm</a:t>
            </a:r>
            <a:r>
              <a:rPr lang="en-US" altLang="en-US" sz="2400" dirty="0" smtClean="0">
                <a:latin typeface="Arial Narrow" panose="020B0606020202030204" pitchFamily="34" charset="0"/>
              </a:rPr>
              <a:t>:</a:t>
            </a:r>
          </a:p>
          <a:p>
            <a:pPr lvl="1" eaLnBrk="1" hangingPunct="1"/>
            <a:r>
              <a:rPr lang="en-US" altLang="en-US" sz="2000" dirty="0" smtClean="0">
                <a:latin typeface="Arial Narrow" panose="020B0606020202030204" pitchFamily="34" charset="0"/>
              </a:rPr>
              <a:t>A person convicted of committing or attempting to commit  a crime of violence;</a:t>
            </a:r>
          </a:p>
          <a:p>
            <a:pPr lvl="1" eaLnBrk="1" hangingPunct="1"/>
            <a:r>
              <a:rPr lang="en-US" altLang="en-US" sz="2000" dirty="0" smtClean="0">
                <a:latin typeface="Arial Narrow" panose="020B0606020202030204" pitchFamily="34" charset="0"/>
              </a:rPr>
              <a:t>A misdemeanor offense of domestic violence;</a:t>
            </a:r>
          </a:p>
          <a:p>
            <a:pPr lvl="1" eaLnBrk="1" hangingPunct="1"/>
            <a:r>
              <a:rPr lang="en-US" altLang="en-US" sz="2000" dirty="0" smtClean="0">
                <a:latin typeface="Arial Narrow" panose="020B0606020202030204" pitchFamily="34" charset="0"/>
              </a:rPr>
              <a:t>Any violent offense listed in §12-25-32;</a:t>
            </a:r>
          </a:p>
          <a:p>
            <a:pPr lvl="1" eaLnBrk="1" hangingPunct="1"/>
            <a:r>
              <a:rPr lang="en-US" altLang="en-US" sz="2000" dirty="0" smtClean="0">
                <a:latin typeface="Arial Narrow" panose="020B0606020202030204" pitchFamily="34" charset="0"/>
              </a:rPr>
              <a:t>Anyone subject to a valid protection order for domestic abuse; and </a:t>
            </a:r>
          </a:p>
          <a:p>
            <a:pPr lvl="1" eaLnBrk="1" hangingPunct="1"/>
            <a:r>
              <a:rPr lang="en-US" altLang="en-US" sz="2000" dirty="0" smtClean="0">
                <a:latin typeface="Arial Narrow" panose="020B0606020202030204" pitchFamily="34" charset="0"/>
              </a:rPr>
              <a:t>Anyone of unsound mind.</a:t>
            </a:r>
          </a:p>
          <a:p>
            <a:pPr eaLnBrk="1" hangingPunct="1"/>
            <a:r>
              <a:rPr lang="en-US" altLang="en-US" sz="2400" dirty="0" smtClean="0">
                <a:latin typeface="Arial Narrow" panose="020B0606020202030204" pitchFamily="34" charset="0"/>
              </a:rPr>
              <a:t>A violation of (a) is a Class C felony (§13A-11-84(a)).</a:t>
            </a:r>
          </a:p>
          <a:p>
            <a:pPr eaLnBrk="1" hangingPunct="1"/>
            <a:r>
              <a:rPr lang="en-US" altLang="en-US" sz="2400" dirty="0" smtClean="0">
                <a:latin typeface="Arial Narrow" panose="020B0606020202030204" pitchFamily="34" charset="0"/>
              </a:rPr>
              <a:t>Pursuant to subsection (b), no minor (with specific exceptions), drug addict, or habitual drunkard may own or possess a </a:t>
            </a:r>
            <a:r>
              <a:rPr lang="en-US" altLang="en-US" sz="2400" u="sng" dirty="0" smtClean="0">
                <a:latin typeface="Arial Narrow" panose="020B0606020202030204" pitchFamily="34" charset="0"/>
              </a:rPr>
              <a:t>pistol</a:t>
            </a:r>
            <a:r>
              <a:rPr lang="en-US" altLang="en-US" sz="2400" dirty="0" smtClean="0">
                <a:latin typeface="Arial Narrow" panose="020B0606020202030204" pitchFamily="34" charset="0"/>
              </a:rPr>
              <a:t>.</a:t>
            </a:r>
          </a:p>
          <a:p>
            <a:pPr eaLnBrk="1" hangingPunct="1"/>
            <a:r>
              <a:rPr lang="en-US" altLang="en-US" sz="2400" dirty="0" smtClean="0">
                <a:latin typeface="Arial Narrow" panose="020B0606020202030204" pitchFamily="34" charset="0"/>
              </a:rPr>
              <a:t>A violation of (b) is a Class A misdemeanor (§13A-11-84(a)).</a:t>
            </a:r>
          </a:p>
          <a:p>
            <a:pPr eaLnBrk="1" hangingPunct="1"/>
            <a:endParaRPr lang="en-US" altLang="en-US" sz="2400" dirty="0" smtClean="0">
              <a:latin typeface="Arial Narrow" panose="020B0606020202030204" pitchFamily="34" charset="0"/>
            </a:endParaRPr>
          </a:p>
        </p:txBody>
      </p:sp>
      <p:cxnSp>
        <p:nvCxnSpPr>
          <p:cNvPr id="11" name="Straight Connector 10"/>
          <p:cNvCxnSpPr/>
          <p:nvPr/>
        </p:nvCxnSpPr>
        <p:spPr>
          <a:xfrm>
            <a:off x="0" y="762000"/>
            <a:ext cx="9144000" cy="0"/>
          </a:xfrm>
          <a:prstGeom prst="line">
            <a:avLst/>
          </a:prstGeom>
          <a:ln w="254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056881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6172200"/>
            <a:ext cx="9144000" cy="6858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7" name="Rectangle 6"/>
          <p:cNvSpPr/>
          <p:nvPr/>
        </p:nvSpPr>
        <p:spPr>
          <a:xfrm>
            <a:off x="0" y="6172200"/>
            <a:ext cx="9144000" cy="228600"/>
          </a:xfrm>
          <a:prstGeom prst="rect">
            <a:avLst/>
          </a:prstGeom>
          <a:gradFill>
            <a:gsLst>
              <a:gs pos="0">
                <a:srgbClr val="8488C4"/>
              </a:gs>
              <a:gs pos="53000">
                <a:srgbClr val="D4DEFF"/>
              </a:gs>
              <a:gs pos="83000">
                <a:srgbClr val="D4DEFF"/>
              </a:gs>
              <a:gs pos="100000">
                <a:srgbClr val="96AB94"/>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106500" name="Title 7"/>
          <p:cNvSpPr>
            <a:spLocks noGrp="1"/>
          </p:cNvSpPr>
          <p:nvPr>
            <p:ph type="title"/>
          </p:nvPr>
        </p:nvSpPr>
        <p:spPr>
          <a:xfrm>
            <a:off x="152400" y="76200"/>
            <a:ext cx="8763000" cy="715963"/>
          </a:xfrm>
        </p:spPr>
        <p:txBody>
          <a:bodyPr/>
          <a:lstStyle/>
          <a:p>
            <a:pPr algn="l" eaLnBrk="1" hangingPunct="1"/>
            <a:r>
              <a:rPr lang="en-US" altLang="en-US" sz="3200" dirty="0" smtClean="0">
                <a:latin typeface="Arial Narrow" panose="020B0606020202030204" pitchFamily="34" charset="0"/>
              </a:rPr>
              <a:t>§13A-11-72 Exceptions as to Minors Possessing</a:t>
            </a:r>
          </a:p>
        </p:txBody>
      </p:sp>
      <p:sp>
        <p:nvSpPr>
          <p:cNvPr id="106501" name="Content Placeholder 8"/>
          <p:cNvSpPr>
            <a:spLocks noGrp="1"/>
          </p:cNvSpPr>
          <p:nvPr>
            <p:ph idx="1"/>
          </p:nvPr>
        </p:nvSpPr>
        <p:spPr>
          <a:xfrm>
            <a:off x="152400" y="838200"/>
            <a:ext cx="8763000" cy="5181600"/>
          </a:xfrm>
        </p:spPr>
        <p:txBody>
          <a:bodyPr/>
          <a:lstStyle/>
          <a:p>
            <a:pPr eaLnBrk="1" hangingPunct="1"/>
            <a:r>
              <a:rPr lang="en-US" altLang="en-US" sz="2000" dirty="0" smtClean="0">
                <a:latin typeface="Arial Narrow" panose="020B0606020202030204" pitchFamily="34" charset="0"/>
              </a:rPr>
              <a:t>Subsection (f) sets out that a minor may lawfully possess a pistol only when the minor has permission to possess a pistol from a parent or legal guardian who is not a prohibited person as set out in state and federal law, and:</a:t>
            </a:r>
          </a:p>
          <a:p>
            <a:pPr lvl="1" eaLnBrk="1" hangingPunct="1"/>
            <a:r>
              <a:rPr lang="en-US" altLang="en-US" sz="1600" dirty="0" smtClean="0">
                <a:latin typeface="Arial Narrow" panose="020B0606020202030204" pitchFamily="34" charset="0"/>
              </a:rPr>
              <a:t>The minor is attending a hunter education course or firearm safety course under the supervision of an adult not prohibited from possessing a firearm;</a:t>
            </a:r>
          </a:p>
          <a:p>
            <a:pPr lvl="1" eaLnBrk="1" hangingPunct="1"/>
            <a:r>
              <a:rPr lang="en-US" altLang="en-US" sz="1600" dirty="0" smtClean="0">
                <a:latin typeface="Arial Narrow" panose="020B0606020202030204" pitchFamily="34" charset="0"/>
              </a:rPr>
              <a:t>The minor is engaging in practice in the use of a firearm or target shooting at an established range under the supervision of an adult not prohibited from possessing;</a:t>
            </a:r>
          </a:p>
          <a:p>
            <a:pPr lvl="1" eaLnBrk="1" hangingPunct="1"/>
            <a:r>
              <a:rPr lang="en-US" altLang="en-US" sz="1600" dirty="0" smtClean="0">
                <a:latin typeface="Arial Narrow" panose="020B0606020202030204" pitchFamily="34" charset="0"/>
              </a:rPr>
              <a:t>The minor is engaging in an organized competition involving the use of a firearm or participating in or practicing for a performance by an organized 501(c)(3) group;</a:t>
            </a:r>
          </a:p>
          <a:p>
            <a:pPr lvl="1" eaLnBrk="1" hangingPunct="1"/>
            <a:r>
              <a:rPr lang="en-US" altLang="en-US" sz="1600" dirty="0" smtClean="0">
                <a:latin typeface="Arial Narrow" panose="020B0606020202030204" pitchFamily="34" charset="0"/>
              </a:rPr>
              <a:t>The minor is hunting/fishing pursuant to a valid license, has the license in his/her possession, has the written permission of the landowner or legal possessor on which the hunting/fishing is occurring, and the pistol-when loaded-is carried openly;</a:t>
            </a:r>
          </a:p>
          <a:p>
            <a:pPr lvl="1" eaLnBrk="1" hangingPunct="1"/>
            <a:r>
              <a:rPr lang="en-US" altLang="en-US" sz="1600" dirty="0" smtClean="0">
                <a:latin typeface="Arial Narrow" panose="020B0606020202030204" pitchFamily="34" charset="0"/>
              </a:rPr>
              <a:t>The minor is on real property under the control of the minor’s parent, grandparent, or legal guardian;</a:t>
            </a:r>
          </a:p>
          <a:p>
            <a:pPr lvl="1" eaLnBrk="1" hangingPunct="1"/>
            <a:r>
              <a:rPr lang="en-US" altLang="en-US" sz="1600" dirty="0" smtClean="0">
                <a:latin typeface="Arial Narrow" panose="020B0606020202030204" pitchFamily="34" charset="0"/>
              </a:rPr>
              <a:t>The minor is a member of the Armed Services/National Guard and in the line of duty;</a:t>
            </a:r>
          </a:p>
          <a:p>
            <a:pPr lvl="1" eaLnBrk="1" hangingPunct="1"/>
            <a:r>
              <a:rPr lang="en-US" altLang="en-US" sz="1600" dirty="0" smtClean="0">
                <a:latin typeface="Arial Narrow" panose="020B0606020202030204" pitchFamily="34" charset="0"/>
              </a:rPr>
              <a:t>The minor is traveling by motor vehicle to any of the above listed locations/activities, has written permission by a parent or legal guardian, and the pistol is unloaded, locked in a compartment or container in or affixed to the vehicle and is out of the reach of all occupants; </a:t>
            </a:r>
          </a:p>
          <a:p>
            <a:pPr lvl="1" eaLnBrk="1" hangingPunct="1"/>
            <a:r>
              <a:rPr lang="en-US" altLang="en-US" sz="1600" dirty="0" smtClean="0">
                <a:latin typeface="Arial Narrow" panose="020B0606020202030204" pitchFamily="34" charset="0"/>
              </a:rPr>
              <a:t>Any minor who uses a pistol in self-defense of him/herself or others against an intruder into the residence of the minor or residence in which the minor is an invited guest</a:t>
            </a:r>
            <a:r>
              <a:rPr lang="en-US" altLang="en-US" sz="1600" dirty="0">
                <a:latin typeface="Arial Narrow" panose="020B0606020202030204" pitchFamily="34" charset="0"/>
              </a:rPr>
              <a:t>.</a:t>
            </a:r>
            <a:endParaRPr lang="en-US" altLang="en-US" sz="1600" dirty="0" smtClean="0">
              <a:latin typeface="Arial Narrow" panose="020B0606020202030204" pitchFamily="34" charset="0"/>
            </a:endParaRPr>
          </a:p>
          <a:p>
            <a:pPr lvl="1" eaLnBrk="1" hangingPunct="1"/>
            <a:endParaRPr lang="en-US" altLang="en-US" sz="2000" dirty="0" smtClean="0">
              <a:latin typeface="Arial Narrow" panose="020B0606020202030204" pitchFamily="34" charset="0"/>
            </a:endParaRPr>
          </a:p>
        </p:txBody>
      </p:sp>
      <p:cxnSp>
        <p:nvCxnSpPr>
          <p:cNvPr id="11" name="Straight Connector 10"/>
          <p:cNvCxnSpPr/>
          <p:nvPr/>
        </p:nvCxnSpPr>
        <p:spPr>
          <a:xfrm>
            <a:off x="0" y="762000"/>
            <a:ext cx="9144000" cy="0"/>
          </a:xfrm>
          <a:prstGeom prst="line">
            <a:avLst/>
          </a:prstGeom>
          <a:ln w="254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672536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6172200"/>
            <a:ext cx="9144000" cy="6858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7" name="Rectangle 6"/>
          <p:cNvSpPr/>
          <p:nvPr/>
        </p:nvSpPr>
        <p:spPr>
          <a:xfrm>
            <a:off x="0" y="6172200"/>
            <a:ext cx="9144000" cy="228600"/>
          </a:xfrm>
          <a:prstGeom prst="rect">
            <a:avLst/>
          </a:prstGeom>
          <a:gradFill>
            <a:gsLst>
              <a:gs pos="0">
                <a:srgbClr val="8488C4"/>
              </a:gs>
              <a:gs pos="53000">
                <a:srgbClr val="D4DEFF"/>
              </a:gs>
              <a:gs pos="83000">
                <a:srgbClr val="D4DEFF"/>
              </a:gs>
              <a:gs pos="100000">
                <a:srgbClr val="96AB94"/>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106500" name="Title 7"/>
          <p:cNvSpPr>
            <a:spLocks noGrp="1"/>
          </p:cNvSpPr>
          <p:nvPr>
            <p:ph type="title"/>
          </p:nvPr>
        </p:nvSpPr>
        <p:spPr>
          <a:xfrm>
            <a:off x="152400" y="76200"/>
            <a:ext cx="8763000" cy="715963"/>
          </a:xfrm>
        </p:spPr>
        <p:txBody>
          <a:bodyPr/>
          <a:lstStyle/>
          <a:p>
            <a:pPr algn="l" eaLnBrk="1" hangingPunct="1"/>
            <a:r>
              <a:rPr lang="en-US" altLang="en-US" sz="3200" dirty="0">
                <a:solidFill>
                  <a:prstClr val="black"/>
                </a:solidFill>
                <a:latin typeface="Arial Narrow" panose="020B0606020202030204" pitchFamily="34" charset="0"/>
              </a:rPr>
              <a:t>§13A-11-72 </a:t>
            </a:r>
            <a:r>
              <a:rPr lang="en-US" altLang="en-US" sz="3200" dirty="0" smtClean="0">
                <a:solidFill>
                  <a:prstClr val="black"/>
                </a:solidFill>
                <a:latin typeface="Arial Narrow" panose="020B0606020202030204" pitchFamily="34" charset="0"/>
              </a:rPr>
              <a:t>Definitions</a:t>
            </a:r>
            <a:endParaRPr lang="en-US" altLang="en-US" sz="3200" dirty="0" smtClean="0">
              <a:latin typeface="Arial Narrow" panose="020B0606020202030204" pitchFamily="34" charset="0"/>
            </a:endParaRPr>
          </a:p>
        </p:txBody>
      </p:sp>
      <p:sp>
        <p:nvSpPr>
          <p:cNvPr id="106501" name="Content Placeholder 8"/>
          <p:cNvSpPr>
            <a:spLocks noGrp="1"/>
          </p:cNvSpPr>
          <p:nvPr>
            <p:ph idx="1"/>
          </p:nvPr>
        </p:nvSpPr>
        <p:spPr>
          <a:xfrm>
            <a:off x="152400" y="838200"/>
            <a:ext cx="8763000" cy="5181600"/>
          </a:xfrm>
        </p:spPr>
        <p:txBody>
          <a:bodyPr/>
          <a:lstStyle/>
          <a:p>
            <a:pPr eaLnBrk="1" hangingPunct="1"/>
            <a:r>
              <a:rPr lang="en-US" altLang="en-US" sz="2200" b="1" dirty="0" smtClean="0">
                <a:latin typeface="Arial Narrow" panose="020B0606020202030204" pitchFamily="34" charset="0"/>
              </a:rPr>
              <a:t>Convicted</a:t>
            </a:r>
            <a:r>
              <a:rPr lang="en-US" altLang="en-US" sz="2200" dirty="0" smtClean="0">
                <a:latin typeface="Arial Narrow" panose="020B0606020202030204" pitchFamily="34" charset="0"/>
              </a:rPr>
              <a:t>-person was represented by counsel or knowingly/intelligently waived the right to counsel </a:t>
            </a:r>
            <a:r>
              <a:rPr lang="en-US" altLang="en-US" sz="2200" i="1" dirty="0" smtClean="0">
                <a:latin typeface="Arial Narrow" panose="020B0606020202030204" pitchFamily="34" charset="0"/>
              </a:rPr>
              <a:t>if required by law</a:t>
            </a:r>
            <a:r>
              <a:rPr lang="en-US" altLang="en-US" sz="2200" dirty="0" smtClean="0">
                <a:latin typeface="Arial Narrow" panose="020B0606020202030204" pitchFamily="34" charset="0"/>
              </a:rPr>
              <a:t>, and the case was tried before a jury or judge or the person knowingly/intelligently waived the right to have the case tried by guilty plea or otherwise. Not convicted if the person is not considered convicted in the jurisdiction where the proceedings were held or if the conviction was expunged, set aside, or if a pardon or reinstatement of civil rights, including gun rights, was granted.</a:t>
            </a:r>
          </a:p>
          <a:p>
            <a:pPr marL="0" indent="0" eaLnBrk="1" hangingPunct="1">
              <a:buNone/>
            </a:pPr>
            <a:endParaRPr lang="en-US" altLang="en-US" sz="2000" dirty="0" smtClean="0">
              <a:latin typeface="Arial Narrow" panose="020B0606020202030204" pitchFamily="34" charset="0"/>
            </a:endParaRPr>
          </a:p>
          <a:p>
            <a:pPr eaLnBrk="1" hangingPunct="1"/>
            <a:r>
              <a:rPr lang="en-US" altLang="en-US" sz="2200" b="1" dirty="0" smtClean="0">
                <a:latin typeface="Arial Narrow" panose="020B0606020202030204" pitchFamily="34" charset="0"/>
              </a:rPr>
              <a:t>Misdemeanor Offense of Domestic Violence</a:t>
            </a:r>
            <a:r>
              <a:rPr lang="en-US" altLang="en-US" sz="2200" dirty="0" smtClean="0">
                <a:latin typeface="Arial Narrow" panose="020B0606020202030204" pitchFamily="34" charset="0"/>
              </a:rPr>
              <a:t>-misdemeanor offense that has, as its elements, the use or attempted use of physical force or the threatened use of a dangerous instrument or deadly weapon, and the victim is a current or former spouse, parent, child, person with whom the defendant has a child in common, or a present/former household member.</a:t>
            </a:r>
          </a:p>
          <a:p>
            <a:pPr marL="457200" lvl="1" indent="0" eaLnBrk="1" hangingPunct="1">
              <a:buNone/>
            </a:pPr>
            <a:endParaRPr lang="en-US" altLang="en-US" sz="2000" dirty="0" smtClean="0">
              <a:latin typeface="Arial Narrow" panose="020B0606020202030204" pitchFamily="34" charset="0"/>
            </a:endParaRPr>
          </a:p>
          <a:p>
            <a:pPr eaLnBrk="1" hangingPunct="1"/>
            <a:endParaRPr lang="en-US" altLang="en-US" sz="2400" dirty="0" smtClean="0">
              <a:latin typeface="Arial Narrow" panose="020B0606020202030204" pitchFamily="34" charset="0"/>
            </a:endParaRPr>
          </a:p>
        </p:txBody>
      </p:sp>
      <p:cxnSp>
        <p:nvCxnSpPr>
          <p:cNvPr id="11" name="Straight Connector 10"/>
          <p:cNvCxnSpPr/>
          <p:nvPr/>
        </p:nvCxnSpPr>
        <p:spPr>
          <a:xfrm>
            <a:off x="0" y="762000"/>
            <a:ext cx="9144000" cy="0"/>
          </a:xfrm>
          <a:prstGeom prst="line">
            <a:avLst/>
          </a:prstGeom>
          <a:ln w="254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79164633"/>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476</TotalTime>
  <Words>2216</Words>
  <Application>Microsoft Office PowerPoint</Application>
  <PresentationFormat>On-screen Show (4:3)</PresentationFormat>
  <Paragraphs>102</Paragraphs>
  <Slides>16</Slides>
  <Notes>16</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16</vt:i4>
      </vt:variant>
    </vt:vector>
  </HeadingPairs>
  <TitlesOfParts>
    <vt:vector size="21" baseType="lpstr">
      <vt:lpstr>Arial</vt:lpstr>
      <vt:lpstr>Arial Narrow</vt:lpstr>
      <vt:lpstr>Calibri</vt:lpstr>
      <vt:lpstr>1_Office Theme</vt:lpstr>
      <vt:lpstr>Office Theme</vt:lpstr>
      <vt:lpstr>FIREARMS UPDATE  ACT 2015-341  Presentation by Rep. Chris England</vt:lpstr>
      <vt:lpstr>Amendments to the State Firearms Laws</vt:lpstr>
      <vt:lpstr>§13A-11-57</vt:lpstr>
      <vt:lpstr>§13A-11-61.2(a)</vt:lpstr>
      <vt:lpstr>§13A-11-61.2(b)</vt:lpstr>
      <vt:lpstr>§13A-11-61.2(b)</vt:lpstr>
      <vt:lpstr>§13A-11-72</vt:lpstr>
      <vt:lpstr>§13A-11-72 Exceptions as to Minors Possessing</vt:lpstr>
      <vt:lpstr>§13A-11-72 Definitions</vt:lpstr>
      <vt:lpstr>§13A-11-72 Definitions</vt:lpstr>
      <vt:lpstr>§13A-11-72 Definitions</vt:lpstr>
      <vt:lpstr>§13A-11-76</vt:lpstr>
      <vt:lpstr>§13A-11-79 and §40-12-143</vt:lpstr>
      <vt:lpstr>§13A-11-84</vt:lpstr>
      <vt:lpstr>§22-52-10.8</vt:lpstr>
      <vt:lpstr>Section 2-Findings of Incompetency, Insanity, etc.</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SEARCH AND SEIZURE</dc:title>
  <dc:creator>Debbie</dc:creator>
  <cp:lastModifiedBy>Donna Key</cp:lastModifiedBy>
  <cp:revision>54</cp:revision>
  <cp:lastPrinted>2015-08-13T17:24:45Z</cp:lastPrinted>
  <dcterms:created xsi:type="dcterms:W3CDTF">2015-07-11T19:22:28Z</dcterms:created>
  <dcterms:modified xsi:type="dcterms:W3CDTF">2015-08-13T17:24:54Z</dcterms:modified>
</cp:coreProperties>
</file>