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79" r:id="rId1"/>
    <p:sldMasterId id="2147483903" r:id="rId2"/>
  </p:sldMasterIdLst>
  <p:notesMasterIdLst>
    <p:notesMasterId r:id="rId38"/>
  </p:notesMasterIdLst>
  <p:handoutMasterIdLst>
    <p:handoutMasterId r:id="rId39"/>
  </p:handoutMasterIdLst>
  <p:sldIdLst>
    <p:sldId id="1107" r:id="rId3"/>
    <p:sldId id="1114" r:id="rId4"/>
    <p:sldId id="1146" r:id="rId5"/>
    <p:sldId id="1147" r:id="rId6"/>
    <p:sldId id="1161" r:id="rId7"/>
    <p:sldId id="1149" r:id="rId8"/>
    <p:sldId id="1165" r:id="rId9"/>
    <p:sldId id="1148" r:id="rId10"/>
    <p:sldId id="1150" r:id="rId11"/>
    <p:sldId id="1152" r:id="rId12"/>
    <p:sldId id="1151" r:id="rId13"/>
    <p:sldId id="1157" r:id="rId14"/>
    <p:sldId id="1153" r:id="rId15"/>
    <p:sldId id="1174" r:id="rId16"/>
    <p:sldId id="1158" r:id="rId17"/>
    <p:sldId id="1159" r:id="rId18"/>
    <p:sldId id="1156" r:id="rId19"/>
    <p:sldId id="1164" r:id="rId20"/>
    <p:sldId id="1154" r:id="rId21"/>
    <p:sldId id="1155" r:id="rId22"/>
    <p:sldId id="1172" r:id="rId23"/>
    <p:sldId id="1170" r:id="rId24"/>
    <p:sldId id="1177" r:id="rId25"/>
    <p:sldId id="1171" r:id="rId26"/>
    <p:sldId id="1173" r:id="rId27"/>
    <p:sldId id="1162" r:id="rId28"/>
    <p:sldId id="1166" r:id="rId29"/>
    <p:sldId id="1175" r:id="rId30"/>
    <p:sldId id="1178" r:id="rId31"/>
    <p:sldId id="1167" r:id="rId32"/>
    <p:sldId id="1168" r:id="rId33"/>
    <p:sldId id="1169" r:id="rId34"/>
    <p:sldId id="1176" r:id="rId35"/>
    <p:sldId id="1179" r:id="rId36"/>
    <p:sldId id="1108" r:id="rId37"/>
  </p:sldIdLst>
  <p:sldSz cx="9144000" cy="6858000" type="letter"/>
  <p:notesSz cx="7005638" cy="9288463"/>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23417" autoAdjust="0"/>
    <p:restoredTop sz="0" autoAdjust="0"/>
  </p:normalViewPr>
  <p:slideViewPr>
    <p:cSldViewPr>
      <p:cViewPr varScale="1">
        <p:scale>
          <a:sx n="22" d="100"/>
          <a:sy n="22" d="100"/>
        </p:scale>
        <p:origin x="2405"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86" y="-9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1" y="0"/>
            <a:ext cx="3034155" cy="46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t" anchorCtr="0" compatLnSpc="1">
            <a:prstTxWarp prst="textNoShape">
              <a:avLst/>
            </a:prstTxWarp>
          </a:bodyPr>
          <a:lstStyle>
            <a:lvl1pPr defTabSz="928725" eaLnBrk="1" hangingPunct="1">
              <a:defRPr sz="1200">
                <a:latin typeface="Arial" charset="0"/>
                <a:cs typeface="+mn-cs"/>
              </a:defRPr>
            </a:lvl1pPr>
          </a:lstStyle>
          <a:p>
            <a:pPr>
              <a:defRPr/>
            </a:pPr>
            <a:endParaRPr lang="en-US"/>
          </a:p>
        </p:txBody>
      </p:sp>
      <p:sp>
        <p:nvSpPr>
          <p:cNvPr id="101379" name="Rectangle 3"/>
          <p:cNvSpPr>
            <a:spLocks noGrp="1" noChangeArrowheads="1"/>
          </p:cNvSpPr>
          <p:nvPr>
            <p:ph type="dt" sz="quarter" idx="1"/>
          </p:nvPr>
        </p:nvSpPr>
        <p:spPr bwMode="auto">
          <a:xfrm>
            <a:off x="3968241" y="0"/>
            <a:ext cx="3035776" cy="46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t" anchorCtr="0" compatLnSpc="1">
            <a:prstTxWarp prst="textNoShape">
              <a:avLst/>
            </a:prstTxWarp>
          </a:bodyPr>
          <a:lstStyle>
            <a:lvl1pPr algn="r" defTabSz="928725" eaLnBrk="1" hangingPunct="1">
              <a:defRPr sz="1200">
                <a:latin typeface="Arial" charset="0"/>
                <a:cs typeface="+mn-cs"/>
              </a:defRPr>
            </a:lvl1pPr>
          </a:lstStyle>
          <a:p>
            <a:pPr>
              <a:defRPr/>
            </a:pPr>
            <a:endParaRPr lang="en-US"/>
          </a:p>
        </p:txBody>
      </p:sp>
      <p:sp>
        <p:nvSpPr>
          <p:cNvPr id="101380" name="Rectangle 4"/>
          <p:cNvSpPr>
            <a:spLocks noGrp="1" noChangeArrowheads="1"/>
          </p:cNvSpPr>
          <p:nvPr>
            <p:ph type="ftr" sz="quarter" idx="2"/>
          </p:nvPr>
        </p:nvSpPr>
        <p:spPr bwMode="auto">
          <a:xfrm>
            <a:off x="1" y="8824040"/>
            <a:ext cx="3034155" cy="46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b" anchorCtr="0" compatLnSpc="1">
            <a:prstTxWarp prst="textNoShape">
              <a:avLst/>
            </a:prstTxWarp>
          </a:bodyPr>
          <a:lstStyle>
            <a:lvl1pPr defTabSz="928725" eaLnBrk="1" hangingPunct="1">
              <a:defRPr sz="1200">
                <a:latin typeface="Arial" charset="0"/>
                <a:cs typeface="+mn-cs"/>
              </a:defRPr>
            </a:lvl1pPr>
          </a:lstStyle>
          <a:p>
            <a:pPr>
              <a:defRPr/>
            </a:pPr>
            <a:endParaRPr lang="en-US"/>
          </a:p>
        </p:txBody>
      </p:sp>
      <p:sp>
        <p:nvSpPr>
          <p:cNvPr id="101381" name="Rectangle 5"/>
          <p:cNvSpPr>
            <a:spLocks noGrp="1" noChangeArrowheads="1"/>
          </p:cNvSpPr>
          <p:nvPr>
            <p:ph type="sldNum" sz="quarter" idx="3"/>
          </p:nvPr>
        </p:nvSpPr>
        <p:spPr bwMode="auto">
          <a:xfrm>
            <a:off x="3968241" y="8824040"/>
            <a:ext cx="3035776" cy="46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b" anchorCtr="0" compatLnSpc="1">
            <a:prstTxWarp prst="textNoShape">
              <a:avLst/>
            </a:prstTxWarp>
          </a:bodyPr>
          <a:lstStyle>
            <a:lvl1pPr algn="r" defTabSz="927809" eaLnBrk="1" hangingPunct="1">
              <a:defRPr sz="1200">
                <a:latin typeface="Arial" panose="020B0604020202020204" pitchFamily="34" charset="0"/>
              </a:defRPr>
            </a:lvl1pPr>
          </a:lstStyle>
          <a:p>
            <a:pPr>
              <a:defRPr/>
            </a:pPr>
            <a:fld id="{E1D016EA-981C-4CD7-AB94-2EBD0D18CE5F}" type="slidenum">
              <a:rPr lang="en-US" altLang="en-US"/>
              <a:pPr>
                <a:defRPr/>
              </a:pPr>
              <a:t>‹#›</a:t>
            </a:fld>
            <a:endParaRPr lang="en-US" altLang="en-US" dirty="0"/>
          </a:p>
        </p:txBody>
      </p:sp>
    </p:spTree>
    <p:extLst>
      <p:ext uri="{BB962C8B-B14F-4D97-AF65-F5344CB8AC3E}">
        <p14:creationId xmlns:p14="http://schemas.microsoft.com/office/powerpoint/2010/main" val="1948176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02" name="Rectangle 2"/>
          <p:cNvSpPr>
            <a:spLocks noGrp="1" noChangeArrowheads="1"/>
          </p:cNvSpPr>
          <p:nvPr>
            <p:ph type="hdr" sz="quarter"/>
          </p:nvPr>
        </p:nvSpPr>
        <p:spPr bwMode="auto">
          <a:xfrm>
            <a:off x="1" y="0"/>
            <a:ext cx="3034155" cy="46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t" anchorCtr="0" compatLnSpc="1">
            <a:prstTxWarp prst="textNoShape">
              <a:avLst/>
            </a:prstTxWarp>
          </a:bodyPr>
          <a:lstStyle>
            <a:lvl1pPr defTabSz="928725" eaLnBrk="1" hangingPunct="1">
              <a:defRPr sz="1200">
                <a:latin typeface="Arial" charset="0"/>
                <a:cs typeface="+mn-cs"/>
              </a:defRPr>
            </a:lvl1pPr>
          </a:lstStyle>
          <a:p>
            <a:pPr>
              <a:defRPr/>
            </a:pPr>
            <a:endParaRPr lang="en-US"/>
          </a:p>
        </p:txBody>
      </p:sp>
      <p:sp>
        <p:nvSpPr>
          <p:cNvPr id="256003" name="Rectangle 3"/>
          <p:cNvSpPr>
            <a:spLocks noGrp="1" noChangeArrowheads="1"/>
          </p:cNvSpPr>
          <p:nvPr>
            <p:ph type="dt" idx="1"/>
          </p:nvPr>
        </p:nvSpPr>
        <p:spPr bwMode="auto">
          <a:xfrm>
            <a:off x="3968241" y="0"/>
            <a:ext cx="3035776" cy="46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t" anchorCtr="0" compatLnSpc="1">
            <a:prstTxWarp prst="textNoShape">
              <a:avLst/>
            </a:prstTxWarp>
          </a:bodyPr>
          <a:lstStyle>
            <a:lvl1pPr algn="r" defTabSz="928725" eaLnBrk="1" hangingPunct="1">
              <a:defRPr sz="1200">
                <a:latin typeface="Arial"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2688" y="698500"/>
            <a:ext cx="4643437" cy="3482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05" name="Rectangle 5"/>
          <p:cNvSpPr>
            <a:spLocks noGrp="1" noChangeArrowheads="1"/>
          </p:cNvSpPr>
          <p:nvPr>
            <p:ph type="body" sz="quarter" idx="3"/>
          </p:nvPr>
        </p:nvSpPr>
        <p:spPr bwMode="auto">
          <a:xfrm>
            <a:off x="700564" y="4412021"/>
            <a:ext cx="5607754" cy="4178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06" name="Rectangle 6"/>
          <p:cNvSpPr>
            <a:spLocks noGrp="1" noChangeArrowheads="1"/>
          </p:cNvSpPr>
          <p:nvPr>
            <p:ph type="ftr" sz="quarter" idx="4"/>
          </p:nvPr>
        </p:nvSpPr>
        <p:spPr bwMode="auto">
          <a:xfrm>
            <a:off x="1" y="8824040"/>
            <a:ext cx="3034155" cy="46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b" anchorCtr="0" compatLnSpc="1">
            <a:prstTxWarp prst="textNoShape">
              <a:avLst/>
            </a:prstTxWarp>
          </a:bodyPr>
          <a:lstStyle>
            <a:lvl1pPr defTabSz="928725" eaLnBrk="1" hangingPunct="1">
              <a:defRPr sz="1200">
                <a:latin typeface="Arial" charset="0"/>
                <a:cs typeface="+mn-cs"/>
              </a:defRPr>
            </a:lvl1pPr>
          </a:lstStyle>
          <a:p>
            <a:pPr>
              <a:defRPr/>
            </a:pPr>
            <a:endParaRPr lang="en-US"/>
          </a:p>
        </p:txBody>
      </p:sp>
      <p:sp>
        <p:nvSpPr>
          <p:cNvPr id="256007" name="Rectangle 7"/>
          <p:cNvSpPr>
            <a:spLocks noGrp="1" noChangeArrowheads="1"/>
          </p:cNvSpPr>
          <p:nvPr>
            <p:ph type="sldNum" sz="quarter" idx="5"/>
          </p:nvPr>
        </p:nvSpPr>
        <p:spPr bwMode="auto">
          <a:xfrm>
            <a:off x="3968241" y="8824040"/>
            <a:ext cx="3035776" cy="46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67" tIns="46434" rIns="92867" bIns="46434" numCol="1" anchor="b" anchorCtr="0" compatLnSpc="1">
            <a:prstTxWarp prst="textNoShape">
              <a:avLst/>
            </a:prstTxWarp>
          </a:bodyPr>
          <a:lstStyle>
            <a:lvl1pPr algn="r" defTabSz="927809" eaLnBrk="1" hangingPunct="1">
              <a:defRPr sz="1200">
                <a:latin typeface="Arial" panose="020B0604020202020204" pitchFamily="34" charset="0"/>
              </a:defRPr>
            </a:lvl1pPr>
          </a:lstStyle>
          <a:p>
            <a:pPr>
              <a:defRPr/>
            </a:pPr>
            <a:fld id="{D729CF5C-A651-4136-B3A7-812F003D233B}" type="slidenum">
              <a:rPr lang="en-US" altLang="en-US"/>
              <a:pPr>
                <a:defRPr/>
              </a:pPr>
              <a:t>‹#›</a:t>
            </a:fld>
            <a:endParaRPr lang="en-US" altLang="en-US" dirty="0"/>
          </a:p>
        </p:txBody>
      </p:sp>
    </p:spTree>
    <p:extLst>
      <p:ext uri="{BB962C8B-B14F-4D97-AF65-F5344CB8AC3E}">
        <p14:creationId xmlns:p14="http://schemas.microsoft.com/office/powerpoint/2010/main" val="3707825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txBox="1">
            <a:spLocks noGrp="1" noChangeArrowheads="1"/>
          </p:cNvSpPr>
          <p:nvPr/>
        </p:nvSpPr>
        <p:spPr bwMode="auto">
          <a:xfrm>
            <a:off x="3968241" y="8824040"/>
            <a:ext cx="3035776" cy="46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48" tIns="46275" rIns="92548" bIns="46275" anchor="b"/>
          <a:lstStyle>
            <a:lvl1pPr defTabSz="915988">
              <a:spcBef>
                <a:spcPct val="30000"/>
              </a:spcBef>
              <a:defRPr sz="1200">
                <a:solidFill>
                  <a:schemeClr val="tx1"/>
                </a:solidFill>
                <a:latin typeface="Arial" panose="020B0604020202020204" pitchFamily="34" charset="0"/>
              </a:defRPr>
            </a:lvl1pPr>
            <a:lvl2pPr marL="742950" indent="-285750" defTabSz="915988">
              <a:spcBef>
                <a:spcPct val="30000"/>
              </a:spcBef>
              <a:defRPr sz="1200">
                <a:solidFill>
                  <a:schemeClr val="tx1"/>
                </a:solidFill>
                <a:latin typeface="Arial" panose="020B0604020202020204" pitchFamily="34" charset="0"/>
              </a:defRPr>
            </a:lvl2pPr>
            <a:lvl3pPr marL="1143000" indent="-228600" defTabSz="915988">
              <a:spcBef>
                <a:spcPct val="30000"/>
              </a:spcBef>
              <a:defRPr sz="1200">
                <a:solidFill>
                  <a:schemeClr val="tx1"/>
                </a:solidFill>
                <a:latin typeface="Arial" panose="020B0604020202020204" pitchFamily="34" charset="0"/>
              </a:defRPr>
            </a:lvl3pPr>
            <a:lvl4pPr marL="1600200" indent="-228600" defTabSz="915988">
              <a:spcBef>
                <a:spcPct val="30000"/>
              </a:spcBef>
              <a:defRPr sz="1200">
                <a:solidFill>
                  <a:schemeClr val="tx1"/>
                </a:solidFill>
                <a:latin typeface="Arial" panose="020B0604020202020204" pitchFamily="34" charset="0"/>
              </a:defRPr>
            </a:lvl4pPr>
            <a:lvl5pPr marL="2057400" indent="-228600" defTabSz="915988">
              <a:spcBef>
                <a:spcPct val="30000"/>
              </a:spcBef>
              <a:defRPr sz="1200">
                <a:solidFill>
                  <a:schemeClr val="tx1"/>
                </a:solidFill>
                <a:latin typeface="Arial" panose="020B0604020202020204" pitchFamily="34" charset="0"/>
              </a:defRPr>
            </a:lvl5pPr>
            <a:lvl6pPr marL="2514600" indent="-228600" defTabSz="9159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59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59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5988"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0866BCA-2BAA-4DD9-90A6-EDF43C83385F}" type="slidenum">
              <a:rPr lang="en-US" altLang="en-US">
                <a:solidFill>
                  <a:srgbClr val="000000"/>
                </a:solidFill>
              </a:rPr>
              <a:pPr algn="r" eaLnBrk="1" hangingPunct="1">
                <a:spcBef>
                  <a:spcPct val="0"/>
                </a:spcBef>
              </a:pPr>
              <a:t>2</a:t>
            </a:fld>
            <a:endParaRPr lang="en-US" altLang="en-US">
              <a:solidFill>
                <a:srgbClr val="000000"/>
              </a:solidFill>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46933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defTabSz="927809">
              <a:spcBef>
                <a:spcPct val="30000"/>
              </a:spcBef>
              <a:defRPr sz="1200">
                <a:solidFill>
                  <a:schemeClr val="tx1"/>
                </a:solidFill>
                <a:latin typeface="Arial" panose="020B0604020202020204" pitchFamily="34" charset="0"/>
              </a:defRPr>
            </a:lvl1pPr>
            <a:lvl2pPr marL="756472" indent="-290951" defTabSz="927809">
              <a:spcBef>
                <a:spcPct val="30000"/>
              </a:spcBef>
              <a:defRPr sz="1200">
                <a:solidFill>
                  <a:schemeClr val="tx1"/>
                </a:solidFill>
                <a:latin typeface="Arial" panose="020B0604020202020204" pitchFamily="34" charset="0"/>
              </a:defRPr>
            </a:lvl2pPr>
            <a:lvl3pPr marL="1163803" indent="-232761" defTabSz="927809">
              <a:spcBef>
                <a:spcPct val="30000"/>
              </a:spcBef>
              <a:defRPr sz="1200">
                <a:solidFill>
                  <a:schemeClr val="tx1"/>
                </a:solidFill>
                <a:latin typeface="Arial" panose="020B0604020202020204" pitchFamily="34" charset="0"/>
              </a:defRPr>
            </a:lvl3pPr>
            <a:lvl4pPr marL="1629324" indent="-232761" defTabSz="927809">
              <a:spcBef>
                <a:spcPct val="30000"/>
              </a:spcBef>
              <a:defRPr sz="1200">
                <a:solidFill>
                  <a:schemeClr val="tx1"/>
                </a:solidFill>
                <a:latin typeface="Arial" panose="020B0604020202020204" pitchFamily="34" charset="0"/>
              </a:defRPr>
            </a:lvl4pPr>
            <a:lvl5pPr marL="2094845" indent="-232761" defTabSz="927809">
              <a:spcBef>
                <a:spcPct val="30000"/>
              </a:spcBef>
              <a:defRPr sz="1200">
                <a:solidFill>
                  <a:schemeClr val="tx1"/>
                </a:solidFill>
                <a:latin typeface="Arial" panose="020B0604020202020204" pitchFamily="34" charset="0"/>
              </a:defRPr>
            </a:lvl5pPr>
            <a:lvl6pPr marL="2560366" indent="-232761" defTabSz="927809" eaLnBrk="0" fontAlgn="base" hangingPunct="0">
              <a:spcBef>
                <a:spcPct val="30000"/>
              </a:spcBef>
              <a:spcAft>
                <a:spcPct val="0"/>
              </a:spcAft>
              <a:defRPr sz="1200">
                <a:solidFill>
                  <a:schemeClr val="tx1"/>
                </a:solidFill>
                <a:latin typeface="Arial" panose="020B0604020202020204" pitchFamily="34" charset="0"/>
              </a:defRPr>
            </a:lvl6pPr>
            <a:lvl7pPr marL="3025887" indent="-232761" defTabSz="927809" eaLnBrk="0" fontAlgn="base" hangingPunct="0">
              <a:spcBef>
                <a:spcPct val="30000"/>
              </a:spcBef>
              <a:spcAft>
                <a:spcPct val="0"/>
              </a:spcAft>
              <a:defRPr sz="1200">
                <a:solidFill>
                  <a:schemeClr val="tx1"/>
                </a:solidFill>
                <a:latin typeface="Arial" panose="020B0604020202020204" pitchFamily="34" charset="0"/>
              </a:defRPr>
            </a:lvl7pPr>
            <a:lvl8pPr marL="3491408" indent="-232761" defTabSz="927809" eaLnBrk="0" fontAlgn="base" hangingPunct="0">
              <a:spcBef>
                <a:spcPct val="30000"/>
              </a:spcBef>
              <a:spcAft>
                <a:spcPct val="0"/>
              </a:spcAft>
              <a:defRPr sz="1200">
                <a:solidFill>
                  <a:schemeClr val="tx1"/>
                </a:solidFill>
                <a:latin typeface="Arial" panose="020B0604020202020204" pitchFamily="34" charset="0"/>
              </a:defRPr>
            </a:lvl8pPr>
            <a:lvl9pPr marL="3956929" indent="-232761" defTabSz="9278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1A69F-B7EC-4507-A02E-5E6A1F18C054}"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7445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p:spPr>
        <p:txBody>
          <a:bodyPr/>
          <a:lstStyle>
            <a:lvl1pPr defTabSz="927809">
              <a:spcBef>
                <a:spcPct val="30000"/>
              </a:spcBef>
              <a:defRPr sz="1200">
                <a:solidFill>
                  <a:schemeClr val="tx1"/>
                </a:solidFill>
                <a:latin typeface="Arial" panose="020B0604020202020204" pitchFamily="34" charset="0"/>
              </a:defRPr>
            </a:lvl1pPr>
            <a:lvl2pPr marL="756472" indent="-290951" defTabSz="927809">
              <a:spcBef>
                <a:spcPct val="30000"/>
              </a:spcBef>
              <a:defRPr sz="1200">
                <a:solidFill>
                  <a:schemeClr val="tx1"/>
                </a:solidFill>
                <a:latin typeface="Arial" panose="020B0604020202020204" pitchFamily="34" charset="0"/>
              </a:defRPr>
            </a:lvl2pPr>
            <a:lvl3pPr marL="1163803" indent="-232761" defTabSz="927809">
              <a:spcBef>
                <a:spcPct val="30000"/>
              </a:spcBef>
              <a:defRPr sz="1200">
                <a:solidFill>
                  <a:schemeClr val="tx1"/>
                </a:solidFill>
                <a:latin typeface="Arial" panose="020B0604020202020204" pitchFamily="34" charset="0"/>
              </a:defRPr>
            </a:lvl3pPr>
            <a:lvl4pPr marL="1629324" indent="-232761" defTabSz="927809">
              <a:spcBef>
                <a:spcPct val="30000"/>
              </a:spcBef>
              <a:defRPr sz="1200">
                <a:solidFill>
                  <a:schemeClr val="tx1"/>
                </a:solidFill>
                <a:latin typeface="Arial" panose="020B0604020202020204" pitchFamily="34" charset="0"/>
              </a:defRPr>
            </a:lvl4pPr>
            <a:lvl5pPr marL="2094845" indent="-232761" defTabSz="927809">
              <a:spcBef>
                <a:spcPct val="30000"/>
              </a:spcBef>
              <a:defRPr sz="1200">
                <a:solidFill>
                  <a:schemeClr val="tx1"/>
                </a:solidFill>
                <a:latin typeface="Arial" panose="020B0604020202020204" pitchFamily="34" charset="0"/>
              </a:defRPr>
            </a:lvl5pPr>
            <a:lvl6pPr marL="2560366" indent="-232761" defTabSz="927809" eaLnBrk="0" fontAlgn="base" hangingPunct="0">
              <a:spcBef>
                <a:spcPct val="30000"/>
              </a:spcBef>
              <a:spcAft>
                <a:spcPct val="0"/>
              </a:spcAft>
              <a:defRPr sz="1200">
                <a:solidFill>
                  <a:schemeClr val="tx1"/>
                </a:solidFill>
                <a:latin typeface="Arial" panose="020B0604020202020204" pitchFamily="34" charset="0"/>
              </a:defRPr>
            </a:lvl6pPr>
            <a:lvl7pPr marL="3025887" indent="-232761" defTabSz="927809" eaLnBrk="0" fontAlgn="base" hangingPunct="0">
              <a:spcBef>
                <a:spcPct val="30000"/>
              </a:spcBef>
              <a:spcAft>
                <a:spcPct val="0"/>
              </a:spcAft>
              <a:defRPr sz="1200">
                <a:solidFill>
                  <a:schemeClr val="tx1"/>
                </a:solidFill>
                <a:latin typeface="Arial" panose="020B0604020202020204" pitchFamily="34" charset="0"/>
              </a:defRPr>
            </a:lvl7pPr>
            <a:lvl8pPr marL="3491408" indent="-232761" defTabSz="927809" eaLnBrk="0" fontAlgn="base" hangingPunct="0">
              <a:spcBef>
                <a:spcPct val="30000"/>
              </a:spcBef>
              <a:spcAft>
                <a:spcPct val="0"/>
              </a:spcAft>
              <a:defRPr sz="1200">
                <a:solidFill>
                  <a:schemeClr val="tx1"/>
                </a:solidFill>
                <a:latin typeface="Arial" panose="020B0604020202020204" pitchFamily="34" charset="0"/>
              </a:defRPr>
            </a:lvl8pPr>
            <a:lvl9pPr marL="3956929" indent="-232761" defTabSz="9278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D4E5ED-708C-4E8E-A9A3-E9D797F57BF9}"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46681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4340" name="Slide Number Placeholder 3"/>
          <p:cNvSpPr>
            <a:spLocks noGrp="1"/>
          </p:cNvSpPr>
          <p:nvPr>
            <p:ph type="sldNum" sz="quarter" idx="5"/>
          </p:nvPr>
        </p:nvSpPr>
        <p:spPr>
          <a:noFill/>
        </p:spPr>
        <p:txBody>
          <a:bodyPr/>
          <a:lstStyle>
            <a:lvl1pPr defTabSz="927809">
              <a:defRPr>
                <a:solidFill>
                  <a:schemeClr val="tx1"/>
                </a:solidFill>
                <a:latin typeface="Garamond" panose="02020404030301010803" pitchFamily="18" charset="0"/>
                <a:cs typeface="Arial" panose="020B0604020202020204" pitchFamily="34" charset="0"/>
              </a:defRPr>
            </a:lvl1pPr>
            <a:lvl2pPr marL="756472" indent="-290951" defTabSz="927809">
              <a:defRPr>
                <a:solidFill>
                  <a:schemeClr val="tx1"/>
                </a:solidFill>
                <a:latin typeface="Garamond" panose="02020404030301010803" pitchFamily="18" charset="0"/>
                <a:cs typeface="Arial" panose="020B0604020202020204" pitchFamily="34" charset="0"/>
              </a:defRPr>
            </a:lvl2pPr>
            <a:lvl3pPr marL="1163803" indent="-232761" defTabSz="927809">
              <a:defRPr>
                <a:solidFill>
                  <a:schemeClr val="tx1"/>
                </a:solidFill>
                <a:latin typeface="Garamond" panose="02020404030301010803" pitchFamily="18" charset="0"/>
                <a:cs typeface="Arial" panose="020B0604020202020204" pitchFamily="34" charset="0"/>
              </a:defRPr>
            </a:lvl3pPr>
            <a:lvl4pPr marL="1629324" indent="-232761" defTabSz="927809">
              <a:defRPr>
                <a:solidFill>
                  <a:schemeClr val="tx1"/>
                </a:solidFill>
                <a:latin typeface="Garamond" panose="02020404030301010803" pitchFamily="18" charset="0"/>
                <a:cs typeface="Arial" panose="020B0604020202020204" pitchFamily="34" charset="0"/>
              </a:defRPr>
            </a:lvl4pPr>
            <a:lvl5pPr marL="2094845" indent="-232761" defTabSz="927809">
              <a:defRPr>
                <a:solidFill>
                  <a:schemeClr val="tx1"/>
                </a:solidFill>
                <a:latin typeface="Garamond" panose="02020404030301010803" pitchFamily="18" charset="0"/>
                <a:cs typeface="Arial" panose="020B0604020202020204" pitchFamily="34" charset="0"/>
              </a:defRPr>
            </a:lvl5pPr>
            <a:lvl6pPr marL="2560366"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25887"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91408"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956929"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9C12B605-FEFA-47EF-9439-1A43D56993F3}" type="slidenum">
              <a:rPr lang="en-US" altLang="en-US" smtClean="0">
                <a:latin typeface="Arial" panose="020B0604020202020204" pitchFamily="34" charset="0"/>
              </a:rPr>
              <a:pPr/>
              <a:t>5</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314228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7412" name="Slide Number Placeholder 3"/>
          <p:cNvSpPr>
            <a:spLocks noGrp="1"/>
          </p:cNvSpPr>
          <p:nvPr>
            <p:ph type="sldNum" sz="quarter" idx="5"/>
          </p:nvPr>
        </p:nvSpPr>
        <p:spPr>
          <a:noFill/>
        </p:spPr>
        <p:txBody>
          <a:bodyPr/>
          <a:lstStyle>
            <a:lvl1pPr defTabSz="927809">
              <a:defRPr>
                <a:solidFill>
                  <a:schemeClr val="tx1"/>
                </a:solidFill>
                <a:latin typeface="Garamond" panose="02020404030301010803" pitchFamily="18" charset="0"/>
                <a:cs typeface="Arial" panose="020B0604020202020204" pitchFamily="34" charset="0"/>
              </a:defRPr>
            </a:lvl1pPr>
            <a:lvl2pPr marL="756472" indent="-290951" defTabSz="927809">
              <a:defRPr>
                <a:solidFill>
                  <a:schemeClr val="tx1"/>
                </a:solidFill>
                <a:latin typeface="Garamond" panose="02020404030301010803" pitchFamily="18" charset="0"/>
                <a:cs typeface="Arial" panose="020B0604020202020204" pitchFamily="34" charset="0"/>
              </a:defRPr>
            </a:lvl2pPr>
            <a:lvl3pPr marL="1163803" indent="-232761" defTabSz="927809">
              <a:defRPr>
                <a:solidFill>
                  <a:schemeClr val="tx1"/>
                </a:solidFill>
                <a:latin typeface="Garamond" panose="02020404030301010803" pitchFamily="18" charset="0"/>
                <a:cs typeface="Arial" panose="020B0604020202020204" pitchFamily="34" charset="0"/>
              </a:defRPr>
            </a:lvl3pPr>
            <a:lvl4pPr marL="1629324" indent="-232761" defTabSz="927809">
              <a:defRPr>
                <a:solidFill>
                  <a:schemeClr val="tx1"/>
                </a:solidFill>
                <a:latin typeface="Garamond" panose="02020404030301010803" pitchFamily="18" charset="0"/>
                <a:cs typeface="Arial" panose="020B0604020202020204" pitchFamily="34" charset="0"/>
              </a:defRPr>
            </a:lvl4pPr>
            <a:lvl5pPr marL="2094845" indent="-232761" defTabSz="927809">
              <a:defRPr>
                <a:solidFill>
                  <a:schemeClr val="tx1"/>
                </a:solidFill>
                <a:latin typeface="Garamond" panose="02020404030301010803" pitchFamily="18" charset="0"/>
                <a:cs typeface="Arial" panose="020B0604020202020204" pitchFamily="34" charset="0"/>
              </a:defRPr>
            </a:lvl5pPr>
            <a:lvl6pPr marL="2560366"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25887"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91408"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956929"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A99F2946-6EF6-439E-8E90-E64371508F1D}" type="slidenum">
              <a:rPr lang="en-US" altLang="en-US" smtClean="0">
                <a:latin typeface="Arial" panose="020B0604020202020204" pitchFamily="34" charset="0"/>
              </a:rPr>
              <a:pPr/>
              <a:t>7</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50457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21508" name="Slide Number Placeholder 3"/>
          <p:cNvSpPr>
            <a:spLocks noGrp="1"/>
          </p:cNvSpPr>
          <p:nvPr>
            <p:ph type="sldNum" sz="quarter" idx="5"/>
          </p:nvPr>
        </p:nvSpPr>
        <p:spPr>
          <a:noFill/>
        </p:spPr>
        <p:txBody>
          <a:bodyPr/>
          <a:lstStyle>
            <a:lvl1pPr defTabSz="927809">
              <a:defRPr>
                <a:solidFill>
                  <a:schemeClr val="tx1"/>
                </a:solidFill>
                <a:latin typeface="Garamond" panose="02020404030301010803" pitchFamily="18" charset="0"/>
                <a:cs typeface="Arial" panose="020B0604020202020204" pitchFamily="34" charset="0"/>
              </a:defRPr>
            </a:lvl1pPr>
            <a:lvl2pPr marL="756472" indent="-290951" defTabSz="927809">
              <a:defRPr>
                <a:solidFill>
                  <a:schemeClr val="tx1"/>
                </a:solidFill>
                <a:latin typeface="Garamond" panose="02020404030301010803" pitchFamily="18" charset="0"/>
                <a:cs typeface="Arial" panose="020B0604020202020204" pitchFamily="34" charset="0"/>
              </a:defRPr>
            </a:lvl2pPr>
            <a:lvl3pPr marL="1163803" indent="-232761" defTabSz="927809">
              <a:defRPr>
                <a:solidFill>
                  <a:schemeClr val="tx1"/>
                </a:solidFill>
                <a:latin typeface="Garamond" panose="02020404030301010803" pitchFamily="18" charset="0"/>
                <a:cs typeface="Arial" panose="020B0604020202020204" pitchFamily="34" charset="0"/>
              </a:defRPr>
            </a:lvl3pPr>
            <a:lvl4pPr marL="1629324" indent="-232761" defTabSz="927809">
              <a:defRPr>
                <a:solidFill>
                  <a:schemeClr val="tx1"/>
                </a:solidFill>
                <a:latin typeface="Garamond" panose="02020404030301010803" pitchFamily="18" charset="0"/>
                <a:cs typeface="Arial" panose="020B0604020202020204" pitchFamily="34" charset="0"/>
              </a:defRPr>
            </a:lvl4pPr>
            <a:lvl5pPr marL="2094845" indent="-232761" defTabSz="927809">
              <a:defRPr>
                <a:solidFill>
                  <a:schemeClr val="tx1"/>
                </a:solidFill>
                <a:latin typeface="Garamond" panose="02020404030301010803" pitchFamily="18" charset="0"/>
                <a:cs typeface="Arial" panose="020B0604020202020204" pitchFamily="34" charset="0"/>
              </a:defRPr>
            </a:lvl5pPr>
            <a:lvl6pPr marL="2560366"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25887"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91408"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956929"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BC6C82A-D279-4EFD-B50A-3E69D6A2124F}" type="slidenum">
              <a:rPr lang="en-US" altLang="en-US" smtClean="0">
                <a:latin typeface="Arial" panose="020B0604020202020204" pitchFamily="34" charset="0"/>
              </a:rPr>
              <a:pPr/>
              <a:t>10</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180809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26628" name="Slide Number Placeholder 3"/>
          <p:cNvSpPr>
            <a:spLocks noGrp="1"/>
          </p:cNvSpPr>
          <p:nvPr>
            <p:ph type="sldNum" sz="quarter" idx="5"/>
          </p:nvPr>
        </p:nvSpPr>
        <p:spPr>
          <a:noFill/>
        </p:spPr>
        <p:txBody>
          <a:bodyPr/>
          <a:lstStyle>
            <a:lvl1pPr defTabSz="927809">
              <a:defRPr>
                <a:solidFill>
                  <a:schemeClr val="tx1"/>
                </a:solidFill>
                <a:latin typeface="Garamond" panose="02020404030301010803" pitchFamily="18" charset="0"/>
                <a:cs typeface="Arial" panose="020B0604020202020204" pitchFamily="34" charset="0"/>
              </a:defRPr>
            </a:lvl1pPr>
            <a:lvl2pPr marL="756472" indent="-290951" defTabSz="927809">
              <a:defRPr>
                <a:solidFill>
                  <a:schemeClr val="tx1"/>
                </a:solidFill>
                <a:latin typeface="Garamond" panose="02020404030301010803" pitchFamily="18" charset="0"/>
                <a:cs typeface="Arial" panose="020B0604020202020204" pitchFamily="34" charset="0"/>
              </a:defRPr>
            </a:lvl2pPr>
            <a:lvl3pPr marL="1163803" indent="-232761" defTabSz="927809">
              <a:defRPr>
                <a:solidFill>
                  <a:schemeClr val="tx1"/>
                </a:solidFill>
                <a:latin typeface="Garamond" panose="02020404030301010803" pitchFamily="18" charset="0"/>
                <a:cs typeface="Arial" panose="020B0604020202020204" pitchFamily="34" charset="0"/>
              </a:defRPr>
            </a:lvl3pPr>
            <a:lvl4pPr marL="1629324" indent="-232761" defTabSz="927809">
              <a:defRPr>
                <a:solidFill>
                  <a:schemeClr val="tx1"/>
                </a:solidFill>
                <a:latin typeface="Garamond" panose="02020404030301010803" pitchFamily="18" charset="0"/>
                <a:cs typeface="Arial" panose="020B0604020202020204" pitchFamily="34" charset="0"/>
              </a:defRPr>
            </a:lvl4pPr>
            <a:lvl5pPr marL="2094845" indent="-232761" defTabSz="927809">
              <a:defRPr>
                <a:solidFill>
                  <a:schemeClr val="tx1"/>
                </a:solidFill>
                <a:latin typeface="Garamond" panose="02020404030301010803" pitchFamily="18" charset="0"/>
                <a:cs typeface="Arial" panose="020B0604020202020204" pitchFamily="34" charset="0"/>
              </a:defRPr>
            </a:lvl5pPr>
            <a:lvl6pPr marL="2560366"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25887"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91408"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956929"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9CFEC368-F769-4BA4-8814-C9E99C5D8DE3}" type="slidenum">
              <a:rPr lang="en-US" altLang="en-US" smtClean="0">
                <a:latin typeface="Arial" panose="020B0604020202020204" pitchFamily="34" charset="0"/>
              </a:rPr>
              <a:pPr/>
              <a:t>14</a:t>
            </a:fld>
            <a:endParaRPr lang="en-US" altLang="en-US" smtClean="0">
              <a:latin typeface="Arial" panose="020B0604020202020204" pitchFamily="34" charset="0"/>
            </a:endParaRPr>
          </a:p>
        </p:txBody>
      </p:sp>
    </p:spTree>
    <p:extLst>
      <p:ext uri="{BB962C8B-B14F-4D97-AF65-F5344CB8AC3E}">
        <p14:creationId xmlns:p14="http://schemas.microsoft.com/office/powerpoint/2010/main" val="989922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38916" name="Slide Number Placeholder 3"/>
          <p:cNvSpPr>
            <a:spLocks noGrp="1"/>
          </p:cNvSpPr>
          <p:nvPr>
            <p:ph type="sldNum" sz="quarter" idx="5"/>
          </p:nvPr>
        </p:nvSpPr>
        <p:spPr>
          <a:noFill/>
        </p:spPr>
        <p:txBody>
          <a:bodyPr/>
          <a:lstStyle>
            <a:lvl1pPr defTabSz="927809">
              <a:defRPr>
                <a:solidFill>
                  <a:schemeClr val="tx1"/>
                </a:solidFill>
                <a:latin typeface="Garamond" panose="02020404030301010803" pitchFamily="18" charset="0"/>
                <a:cs typeface="Arial" panose="020B0604020202020204" pitchFamily="34" charset="0"/>
              </a:defRPr>
            </a:lvl1pPr>
            <a:lvl2pPr marL="756472" indent="-290951" defTabSz="927809">
              <a:defRPr>
                <a:solidFill>
                  <a:schemeClr val="tx1"/>
                </a:solidFill>
                <a:latin typeface="Garamond" panose="02020404030301010803" pitchFamily="18" charset="0"/>
                <a:cs typeface="Arial" panose="020B0604020202020204" pitchFamily="34" charset="0"/>
              </a:defRPr>
            </a:lvl2pPr>
            <a:lvl3pPr marL="1163803" indent="-232761" defTabSz="927809">
              <a:defRPr>
                <a:solidFill>
                  <a:schemeClr val="tx1"/>
                </a:solidFill>
                <a:latin typeface="Garamond" panose="02020404030301010803" pitchFamily="18" charset="0"/>
                <a:cs typeface="Arial" panose="020B0604020202020204" pitchFamily="34" charset="0"/>
              </a:defRPr>
            </a:lvl3pPr>
            <a:lvl4pPr marL="1629324" indent="-232761" defTabSz="927809">
              <a:defRPr>
                <a:solidFill>
                  <a:schemeClr val="tx1"/>
                </a:solidFill>
                <a:latin typeface="Garamond" panose="02020404030301010803" pitchFamily="18" charset="0"/>
                <a:cs typeface="Arial" panose="020B0604020202020204" pitchFamily="34" charset="0"/>
              </a:defRPr>
            </a:lvl4pPr>
            <a:lvl5pPr marL="2094845" indent="-232761" defTabSz="927809">
              <a:defRPr>
                <a:solidFill>
                  <a:schemeClr val="tx1"/>
                </a:solidFill>
                <a:latin typeface="Garamond" panose="02020404030301010803" pitchFamily="18" charset="0"/>
                <a:cs typeface="Arial" panose="020B0604020202020204" pitchFamily="34" charset="0"/>
              </a:defRPr>
            </a:lvl5pPr>
            <a:lvl6pPr marL="2560366"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25887"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91408"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956929" indent="-232761" defTabSz="927809"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D7ACB24B-0FB9-4B59-B550-C38B410DFF76}" type="slidenum">
              <a:rPr lang="en-US" altLang="en-US" smtClean="0">
                <a:latin typeface="Arial" panose="020B0604020202020204" pitchFamily="34" charset="0"/>
              </a:rPr>
              <a:pPr/>
              <a:t>25</a:t>
            </a:fld>
            <a:endParaRPr lang="en-US" altLang="en-US" smtClean="0">
              <a:latin typeface="Arial" panose="020B0604020202020204" pitchFamily="34" charset="0"/>
            </a:endParaRPr>
          </a:p>
        </p:txBody>
      </p:sp>
    </p:spTree>
    <p:extLst>
      <p:ext uri="{BB962C8B-B14F-4D97-AF65-F5344CB8AC3E}">
        <p14:creationId xmlns:p14="http://schemas.microsoft.com/office/powerpoint/2010/main" val="782432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51204" name="Slide Number Placeholder 3"/>
          <p:cNvSpPr>
            <a:spLocks noGrp="1"/>
          </p:cNvSpPr>
          <p:nvPr>
            <p:ph type="sldNum" sz="quarter" idx="5"/>
          </p:nvPr>
        </p:nvSpPr>
        <p:spPr>
          <a:noFill/>
        </p:spPr>
        <p:txBody>
          <a:bodyPr/>
          <a:lstStyle>
            <a:lvl1pPr defTabSz="921344">
              <a:spcBef>
                <a:spcPct val="30000"/>
              </a:spcBef>
              <a:defRPr sz="1200">
                <a:solidFill>
                  <a:schemeClr val="tx1"/>
                </a:solidFill>
                <a:latin typeface="Arial" panose="020B0604020202020204" pitchFamily="34" charset="0"/>
              </a:defRPr>
            </a:lvl1pPr>
            <a:lvl2pPr marL="753239" indent="-289335" defTabSz="921344">
              <a:spcBef>
                <a:spcPct val="30000"/>
              </a:spcBef>
              <a:defRPr sz="1200">
                <a:solidFill>
                  <a:schemeClr val="tx1"/>
                </a:solidFill>
                <a:latin typeface="Arial" panose="020B0604020202020204" pitchFamily="34" charset="0"/>
              </a:defRPr>
            </a:lvl2pPr>
            <a:lvl3pPr marL="1158954" indent="-231145" defTabSz="921344">
              <a:spcBef>
                <a:spcPct val="30000"/>
              </a:spcBef>
              <a:defRPr sz="1200">
                <a:solidFill>
                  <a:schemeClr val="tx1"/>
                </a:solidFill>
                <a:latin typeface="Arial" panose="020B0604020202020204" pitchFamily="34" charset="0"/>
              </a:defRPr>
            </a:lvl3pPr>
            <a:lvl4pPr marL="1622858" indent="-231145" defTabSz="921344">
              <a:spcBef>
                <a:spcPct val="30000"/>
              </a:spcBef>
              <a:defRPr sz="1200">
                <a:solidFill>
                  <a:schemeClr val="tx1"/>
                </a:solidFill>
                <a:latin typeface="Arial" panose="020B0604020202020204" pitchFamily="34" charset="0"/>
              </a:defRPr>
            </a:lvl4pPr>
            <a:lvl5pPr marL="2086763" indent="-231145" defTabSz="921344">
              <a:spcBef>
                <a:spcPct val="30000"/>
              </a:spcBef>
              <a:defRPr sz="1200">
                <a:solidFill>
                  <a:schemeClr val="tx1"/>
                </a:solidFill>
                <a:latin typeface="Arial" panose="020B0604020202020204" pitchFamily="34" charset="0"/>
              </a:defRPr>
            </a:lvl5pPr>
            <a:lvl6pPr marL="2552284" indent="-231145" defTabSz="921344" eaLnBrk="0" fontAlgn="base" hangingPunct="0">
              <a:spcBef>
                <a:spcPct val="30000"/>
              </a:spcBef>
              <a:spcAft>
                <a:spcPct val="0"/>
              </a:spcAft>
              <a:defRPr sz="1200">
                <a:solidFill>
                  <a:schemeClr val="tx1"/>
                </a:solidFill>
                <a:latin typeface="Arial" panose="020B0604020202020204" pitchFamily="34" charset="0"/>
              </a:defRPr>
            </a:lvl6pPr>
            <a:lvl7pPr marL="3017805" indent="-231145" defTabSz="921344" eaLnBrk="0" fontAlgn="base" hangingPunct="0">
              <a:spcBef>
                <a:spcPct val="30000"/>
              </a:spcBef>
              <a:spcAft>
                <a:spcPct val="0"/>
              </a:spcAft>
              <a:defRPr sz="1200">
                <a:solidFill>
                  <a:schemeClr val="tx1"/>
                </a:solidFill>
                <a:latin typeface="Arial" panose="020B0604020202020204" pitchFamily="34" charset="0"/>
              </a:defRPr>
            </a:lvl7pPr>
            <a:lvl8pPr marL="3483326" indent="-231145" defTabSz="921344" eaLnBrk="0" fontAlgn="base" hangingPunct="0">
              <a:spcBef>
                <a:spcPct val="30000"/>
              </a:spcBef>
              <a:spcAft>
                <a:spcPct val="0"/>
              </a:spcAft>
              <a:defRPr sz="1200">
                <a:solidFill>
                  <a:schemeClr val="tx1"/>
                </a:solidFill>
                <a:latin typeface="Arial" panose="020B0604020202020204" pitchFamily="34" charset="0"/>
              </a:defRPr>
            </a:lvl8pPr>
            <a:lvl9pPr marL="3948847" indent="-231145" defTabSz="921344"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B487A4-C9DB-400E-AF07-A7DBE8AB1797}" type="slidenum">
              <a:rPr lang="en-US" altLang="en-US" smtClean="0">
                <a:solidFill>
                  <a:srgbClr val="000000"/>
                </a:solidFill>
              </a:rPr>
              <a:pPr>
                <a:spcBef>
                  <a:spcPct val="0"/>
                </a:spcBef>
              </a:pPr>
              <a:t>36</a:t>
            </a:fld>
            <a:endParaRPr lang="en-US" altLang="en-US" smtClean="0">
              <a:solidFill>
                <a:srgbClr val="000000"/>
              </a:solidFill>
            </a:endParaRPr>
          </a:p>
        </p:txBody>
      </p:sp>
    </p:spTree>
    <p:extLst>
      <p:ext uri="{BB962C8B-B14F-4D97-AF65-F5344CB8AC3E}">
        <p14:creationId xmlns:p14="http://schemas.microsoft.com/office/powerpoint/2010/main" val="1364240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6 h 1906"/>
                <a:gd name="T4" fmla="*/ 7102 w 5740"/>
                <a:gd name="T5" fmla="*/ 16 h 1906"/>
                <a:gd name="T6" fmla="*/ 71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39723"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noProof="0" smtClean="0"/>
              <a:t>Click to edit Master title style</a:t>
            </a:r>
          </a:p>
        </p:txBody>
      </p:sp>
      <p:sp>
        <p:nvSpPr>
          <p:cNvPr id="11397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F3A69987-8AB2-441E-9F98-48B749363147}" type="datetimeFigureOut">
              <a:rPr lang="en-US"/>
              <a:pPr>
                <a:defRPr/>
              </a:pPr>
              <a:t>8/14/2015</a:t>
            </a:fld>
            <a:endParaRPr lang="en-US" dirty="0"/>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DDD507F-FD82-43F8-B29D-2083DCF24AA7}" type="slidenum">
              <a:rPr lang="en-US" altLang="en-US"/>
              <a:pPr>
                <a:defRPr/>
              </a:pPr>
              <a:t>‹#›</a:t>
            </a:fld>
            <a:endParaRPr lang="en-US" altLang="en-US" dirty="0"/>
          </a:p>
        </p:txBody>
      </p:sp>
    </p:spTree>
    <p:extLst>
      <p:ext uri="{BB962C8B-B14F-4D97-AF65-F5344CB8AC3E}">
        <p14:creationId xmlns:p14="http://schemas.microsoft.com/office/powerpoint/2010/main" val="3509314517"/>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A1569FDE-E1EA-4C63-BA40-023AA54B531C}"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44BFD252-9643-49C9-8504-012CE4F2FDCB}"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1887940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DE5B0907-BA28-4338-9294-843011781EB8}"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52D5464F-8E75-45C1-A523-21EA1F1E79E7}"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41225449"/>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59C3BEBC-9FFE-4C62-9466-C567F800EB1B}"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B49E9C62-26A6-461E-8CB8-17ED8C45D268}"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23333954"/>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2A515E07-EFFD-45AA-9441-EFCF0C2B719A}"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311198AB-768E-4C1A-8F4D-1C7407179C4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70153388"/>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4 h 1906"/>
                <a:gd name="T4" fmla="*/ 7146 w 5740"/>
                <a:gd name="T5" fmla="*/ 14 h 1906"/>
                <a:gd name="T6" fmla="*/ 714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39723"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noProof="0" smtClean="0"/>
              <a:t>Click to edit Master title style</a:t>
            </a:r>
          </a:p>
        </p:txBody>
      </p:sp>
      <p:sp>
        <p:nvSpPr>
          <p:cNvPr id="11397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4D1645A3-8F64-4626-9B77-F2EB11821035}" type="datetimeFigureOut">
              <a:rPr lang="en-US"/>
              <a:pPr>
                <a:defRPr/>
              </a:pPr>
              <a:t>8/14/2015</a:t>
            </a:fld>
            <a:endParaRPr lang="en-US" dirty="0"/>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6952B0F-6539-48A4-B5AC-24FB6BE37ADE}" type="slidenum">
              <a:rPr lang="en-US" altLang="en-US"/>
              <a:pPr>
                <a:defRPr/>
              </a:pPr>
              <a:t>‹#›</a:t>
            </a:fld>
            <a:endParaRPr lang="en-US" altLang="en-US" dirty="0"/>
          </a:p>
        </p:txBody>
      </p:sp>
    </p:spTree>
    <p:extLst>
      <p:ext uri="{BB962C8B-B14F-4D97-AF65-F5344CB8AC3E}">
        <p14:creationId xmlns:p14="http://schemas.microsoft.com/office/powerpoint/2010/main" val="3375875547"/>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311C8A19-F7DB-485E-8D99-922260A98AF0}"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12714226-A6FE-4C53-8C3C-CCD6B1F65962}"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90851953"/>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8DB61E37-C1A7-42C2-AC4D-C35EBD25C25D}"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02990AF6-FE62-4D33-B707-EFED8BED6C0F}"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08751745"/>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08D3C444-34C5-4D78-9334-87570559D5E1}"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A8A8E257-FDC0-4459-997F-6885C65D5734}"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50200785"/>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fld id="{9575FDD3-C89A-4A43-8EF1-1AC343D18CF9}" type="datetimeFigureOut">
              <a:rPr lang="en-US"/>
              <a:pPr>
                <a:defRPr/>
              </a:pPr>
              <a:t>8/14/2015</a:t>
            </a:fld>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CEE2C50B-025B-4962-99CB-09E906145EAF}" type="slidenum">
              <a:rPr lang="en-US" altLang="en-US"/>
              <a:pPr>
                <a:defRPr/>
              </a:pPr>
              <a:t>‹#›</a:t>
            </a:fld>
            <a:endParaRPr lang="en-US" altLang="en-US"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85220740"/>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fld id="{0EB7BC76-7926-4BF8-B910-0C1923010152}" type="datetimeFigureOut">
              <a:rPr lang="en-US"/>
              <a:pPr>
                <a:defRPr/>
              </a:pPr>
              <a:t>8/14/2015</a:t>
            </a:fld>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F698F279-7831-44A5-AAE8-E4F4B70CD7AB}" type="slidenum">
              <a:rPr lang="en-US" altLang="en-US"/>
              <a:pPr>
                <a:defRPr/>
              </a:pPr>
              <a:t>‹#›</a:t>
            </a:fld>
            <a:endParaRPr lang="en-US" altLang="en-US" dirty="0"/>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8349597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0E08A630-7607-4C8B-A68F-14F6CFC46E12}"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231649FD-4EB1-4509-A744-15EA64937F58}"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37148013"/>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12727474-47CF-4054-94B4-DF2FF41B2847}" type="datetimeFigureOut">
              <a:rPr lang="en-US"/>
              <a:pPr>
                <a:defRPr/>
              </a:pPr>
              <a:t>8/14/2015</a:t>
            </a:fld>
            <a:endParaRPr lang="en-US" dirty="0"/>
          </a:p>
        </p:txBody>
      </p:sp>
      <p:sp>
        <p:nvSpPr>
          <p:cNvPr id="3" name="Rectangle 3"/>
          <p:cNvSpPr>
            <a:spLocks noGrp="1" noChangeArrowheads="1"/>
          </p:cNvSpPr>
          <p:nvPr>
            <p:ph type="sldNum" sz="quarter" idx="11"/>
          </p:nvPr>
        </p:nvSpPr>
        <p:spPr>
          <a:ln/>
        </p:spPr>
        <p:txBody>
          <a:bodyPr/>
          <a:lstStyle>
            <a:lvl1pPr>
              <a:defRPr/>
            </a:lvl1pPr>
          </a:lstStyle>
          <a:p>
            <a:pPr>
              <a:defRPr/>
            </a:pPr>
            <a:fld id="{0AD558CE-2188-472D-8E55-FC6AE7E6778F}" type="slidenum">
              <a:rPr lang="en-US" altLang="en-US"/>
              <a:pPr>
                <a:defRPr/>
              </a:pPr>
              <a:t>‹#›</a:t>
            </a:fld>
            <a:endParaRPr lang="en-US" altLang="en-US" dirty="0"/>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78517353"/>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1BFFC693-84B6-4EF1-B326-F2A4A9CD9B75}"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C73F58AF-E793-4549-B9D0-B82CB9AA7689}"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44395996"/>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B26A615D-6860-40D7-84EF-A56A98FB8A8C}"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208718C7-C858-4314-B296-49028D8F6CF1}"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409796"/>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BE92AAE1-551E-46BE-AFE2-3F67D41271CF}"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99FA6977-0C12-4533-89DA-FEBD52544DCB}"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15453361"/>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6EF42723-F594-410B-883D-49F53F092E84}"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105B37CF-68D9-4FFE-8ED6-5D1B32FC5A1E}"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8474252"/>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E5382214-D88D-4361-B6E4-E7531368E6B5}"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5711733A-BE70-44E7-8B4F-A84E02F837E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31854396"/>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95FE4D2F-2B08-4D56-BE3D-3E434FB33635}"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625177C3-ACE3-4B35-8751-E34C27DBDF9F}"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5273393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E7BF4686-AFD9-49A6-8A33-CF27CD36E4B6}" type="datetimeFigureOut">
              <a:rPr lang="en-US"/>
              <a:pPr>
                <a:defRPr/>
              </a:pPr>
              <a:t>8/14/2015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03EC7086-3CE7-4D2C-9266-6BFC4FFD68A6}"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7901307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F825E247-44A3-4FB8-BA98-419F0F67B843}"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9D28D564-CD8C-4BD1-B819-41DDB8022215}"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9984467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fld id="{6A860456-5A61-4F1F-9F32-F9B5E7404CB1}" type="datetimeFigureOut">
              <a:rPr lang="en-US"/>
              <a:pPr>
                <a:defRPr/>
              </a:pPr>
              <a:t>8/14/2015</a:t>
            </a:fld>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5F4AEED8-D83D-47DF-B0BF-5FAEAD8BD68E}" type="slidenum">
              <a:rPr lang="en-US" altLang="en-US"/>
              <a:pPr>
                <a:defRPr/>
              </a:pPr>
              <a:t>‹#›</a:t>
            </a:fld>
            <a:endParaRPr lang="en-US" altLang="en-US"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9107211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fld id="{488DF20F-2FFF-4D10-9254-8BE09D601DFE}" type="datetimeFigureOut">
              <a:rPr lang="en-US"/>
              <a:pPr>
                <a:defRPr/>
              </a:pPr>
              <a:t>8/14/2015</a:t>
            </a:fld>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CEB37B77-306E-434A-B00E-5D0818985061}" type="slidenum">
              <a:rPr lang="en-US" altLang="en-US"/>
              <a:pPr>
                <a:defRPr/>
              </a:pPr>
              <a:t>‹#›</a:t>
            </a:fld>
            <a:endParaRPr lang="en-US" altLang="en-US" dirty="0"/>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6792443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75C39655-0854-49F2-8313-DA517AE0198F}" type="datetimeFigureOut">
              <a:rPr lang="en-US"/>
              <a:pPr>
                <a:defRPr/>
              </a:pPr>
              <a:t>8/14/2015</a:t>
            </a:fld>
            <a:endParaRPr lang="en-US" dirty="0"/>
          </a:p>
        </p:txBody>
      </p:sp>
      <p:sp>
        <p:nvSpPr>
          <p:cNvPr id="3" name="Rectangle 3"/>
          <p:cNvSpPr>
            <a:spLocks noGrp="1" noChangeArrowheads="1"/>
          </p:cNvSpPr>
          <p:nvPr>
            <p:ph type="sldNum" sz="quarter" idx="11"/>
          </p:nvPr>
        </p:nvSpPr>
        <p:spPr>
          <a:ln/>
        </p:spPr>
        <p:txBody>
          <a:bodyPr/>
          <a:lstStyle>
            <a:lvl1pPr>
              <a:defRPr/>
            </a:lvl1pPr>
          </a:lstStyle>
          <a:p>
            <a:pPr>
              <a:defRPr/>
            </a:pPr>
            <a:fld id="{FDED0786-07F8-40E7-83A0-8DFC0C37040A}" type="slidenum">
              <a:rPr lang="en-US" altLang="en-US"/>
              <a:pPr>
                <a:defRPr/>
              </a:pPr>
              <a:t>‹#›</a:t>
            </a:fld>
            <a:endParaRPr lang="en-US" altLang="en-US" dirty="0"/>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1607913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E0B0A85B-AEAA-45F8-9A7B-6B043A107A66}"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96A9A434-A38C-40E9-82BB-9F3251117B7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12222795"/>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80D29E7A-ACE7-4059-94D0-A669BC0B3CB4}" type="datetimeFigureOut">
              <a:rPr lang="en-US"/>
              <a:pPr>
                <a:defRPr/>
              </a:pPr>
              <a:t>8/14/2015</a:t>
            </a:fld>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26024417-2AEC-4C36-A19A-5540503E3DC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2597622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8690"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fld id="{82C018FB-4489-44AC-9A23-BFBDD59541F0}" type="datetimeFigureOut">
              <a:rPr lang="en-US"/>
              <a:pPr>
                <a:defRPr/>
              </a:pPr>
              <a:t>8/14/2015</a:t>
            </a:fld>
            <a:endParaRPr lang="en-US" dirty="0"/>
          </a:p>
        </p:txBody>
      </p:sp>
      <p:sp>
        <p:nvSpPr>
          <p:cNvPr id="1138691"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F9AAACD5-B144-40EC-9DA0-42E389059CFC}" type="slidenum">
              <a:rPr lang="en-US" altLang="en-US"/>
              <a:pPr>
                <a:defRPr/>
              </a:pPr>
              <a:t>‹#›</a:t>
            </a:fld>
            <a:endParaRPr lang="en-US" altLang="en-US" dirty="0"/>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13869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13869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13869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869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grpSp>
        <p:sp>
          <p:nvSpPr>
            <p:cNvPr id="113869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cs typeface="+mn-cs"/>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6 h 1906"/>
                <a:gd name="T4" fmla="*/ 7102 w 5740"/>
                <a:gd name="T5" fmla="*/ 16 h 1906"/>
                <a:gd name="T6" fmla="*/ 71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38701"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38702"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1138703"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5566" r:id="rId1"/>
    <p:sldLayoutId id="2147485542" r:id="rId2"/>
    <p:sldLayoutId id="2147485543" r:id="rId3"/>
    <p:sldLayoutId id="2147485544" r:id="rId4"/>
    <p:sldLayoutId id="2147485545" r:id="rId5"/>
    <p:sldLayoutId id="2147485546" r:id="rId6"/>
    <p:sldLayoutId id="2147485547" r:id="rId7"/>
    <p:sldLayoutId id="2147485548" r:id="rId8"/>
    <p:sldLayoutId id="2147485549" r:id="rId9"/>
    <p:sldLayoutId id="2147485550" r:id="rId10"/>
    <p:sldLayoutId id="2147485551" r:id="rId11"/>
    <p:sldLayoutId id="2147485552" r:id="rId12"/>
    <p:sldLayoutId id="2147485553" r:id="rId13"/>
  </p:sldLayoutIdLst>
  <p:transition spd="slow">
    <p:fade/>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8690"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latin typeface="Arial" charset="0"/>
                <a:cs typeface="+mn-cs"/>
              </a:defRPr>
            </a:lvl1pPr>
          </a:lstStyle>
          <a:p>
            <a:pPr>
              <a:defRPr/>
            </a:pPr>
            <a:fld id="{749EED98-A176-4E60-B84B-BA59AFEF204A}" type="datetimeFigureOut">
              <a:rPr lang="en-US"/>
              <a:pPr>
                <a:defRPr/>
              </a:pPr>
              <a:t>8/14/2015</a:t>
            </a:fld>
            <a:endParaRPr lang="en-US" dirty="0"/>
          </a:p>
        </p:txBody>
      </p:sp>
      <p:sp>
        <p:nvSpPr>
          <p:cNvPr id="1138691"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latin typeface="Arial" panose="020B0604020202020204" pitchFamily="34" charset="0"/>
              </a:defRPr>
            </a:lvl1pPr>
          </a:lstStyle>
          <a:p>
            <a:pPr>
              <a:defRPr/>
            </a:pPr>
            <a:fld id="{93C14751-0981-48D0-A6FA-32945999FDE5}" type="slidenum">
              <a:rPr lang="en-US" altLang="en-US"/>
              <a:pPr>
                <a:defRPr/>
              </a:pPr>
              <a:t>‹#›</a:t>
            </a:fld>
            <a:endParaRPr lang="en-US" altLang="en-US" dirty="0"/>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113869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113869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113869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869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grpSp>
        <p:sp>
          <p:nvSpPr>
            <p:cNvPr id="113869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solidFill>
                  <a:srgbClr val="FFFFFF"/>
                </a:solidFill>
                <a:cs typeface="+mn-cs"/>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4 h 1906"/>
                <a:gd name="T4" fmla="*/ 7146 w 5740"/>
                <a:gd name="T5" fmla="*/ 14 h 1906"/>
                <a:gd name="T6" fmla="*/ 714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38701"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38702"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latin typeface="Arial" charset="0"/>
                <a:cs typeface="+mn-cs"/>
              </a:defRPr>
            </a:lvl1pPr>
          </a:lstStyle>
          <a:p>
            <a:pPr>
              <a:defRPr/>
            </a:pPr>
            <a:endParaRPr lang="en-US"/>
          </a:p>
        </p:txBody>
      </p:sp>
      <p:sp>
        <p:nvSpPr>
          <p:cNvPr id="1138703"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5567" r:id="rId1"/>
    <p:sldLayoutId id="2147485554" r:id="rId2"/>
    <p:sldLayoutId id="2147485555" r:id="rId3"/>
    <p:sldLayoutId id="2147485556" r:id="rId4"/>
    <p:sldLayoutId id="2147485557" r:id="rId5"/>
    <p:sldLayoutId id="2147485558" r:id="rId6"/>
    <p:sldLayoutId id="2147485559" r:id="rId7"/>
    <p:sldLayoutId id="2147485560" r:id="rId8"/>
    <p:sldLayoutId id="2147485561" r:id="rId9"/>
    <p:sldLayoutId id="2147485562" r:id="rId10"/>
    <p:sldLayoutId id="2147485563" r:id="rId11"/>
    <p:sldLayoutId id="2147485564" r:id="rId12"/>
    <p:sldLayoutId id="2147485565" r:id="rId13"/>
  </p:sldLayoutIdLst>
  <p:transition spd="slow">
    <p:fade/>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hyperlink" Target="http://www.mtc.gov/Nexus-Program/Multistate-Voluntary-Disclosure-Program" TargetMode="External"/><Relationship Id="rId2" Type="http://schemas.openxmlformats.org/officeDocument/2006/relationships/hyperlink" Target="http://revenue.alabama.gov/analysis/voluntary-disclosure.cfm" TargetMode="Externa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hyperlink" Target="mailto:Mike.Gamble@revenue.alabama.gov"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78" name="Rectangle 2"/>
          <p:cNvSpPr>
            <a:spLocks noGrp="1" noChangeArrowheads="1"/>
          </p:cNvSpPr>
          <p:nvPr>
            <p:ph type="title" idx="4294967295"/>
          </p:nvPr>
        </p:nvSpPr>
        <p:spPr/>
        <p:txBody>
          <a:bodyPr/>
          <a:lstStyle/>
          <a:p>
            <a:pPr eaLnBrk="1" hangingPunct="1">
              <a:defRPr/>
            </a:pPr>
            <a:r>
              <a:rPr lang="en-US" sz="3700" b="0" dirty="0" smtClean="0"/>
              <a:t>Alabama Department of Revenue</a:t>
            </a:r>
          </a:p>
        </p:txBody>
      </p:sp>
      <p:sp>
        <p:nvSpPr>
          <p:cNvPr id="1253379" name="Rectangle 3"/>
          <p:cNvSpPr>
            <a:spLocks noGrp="1" noChangeArrowheads="1"/>
          </p:cNvSpPr>
          <p:nvPr>
            <p:ph type="subTitle" idx="4294967295"/>
          </p:nvPr>
        </p:nvSpPr>
        <p:spPr>
          <a:xfrm>
            <a:off x="4114800" y="1295400"/>
            <a:ext cx="4648200" cy="2819400"/>
          </a:xfrm>
        </p:spPr>
        <p:txBody>
          <a:bodyPr/>
          <a:lstStyle/>
          <a:p>
            <a:pPr marL="0" indent="0" eaLnBrk="1" hangingPunct="1">
              <a:lnSpc>
                <a:spcPct val="90000"/>
              </a:lnSpc>
              <a:buFont typeface="Wingdings" panose="05000000000000000000" pitchFamily="2" charset="2"/>
              <a:buNone/>
              <a:defRPr/>
            </a:pPr>
            <a:endParaRPr lang="en-US" dirty="0" smtClean="0"/>
          </a:p>
          <a:p>
            <a:pPr marL="0" indent="0" algn="ctr" eaLnBrk="1" hangingPunct="1">
              <a:lnSpc>
                <a:spcPct val="90000"/>
              </a:lnSpc>
              <a:buFont typeface="Wingdings" panose="05000000000000000000" pitchFamily="2" charset="2"/>
              <a:buNone/>
              <a:defRPr/>
            </a:pPr>
            <a:r>
              <a:rPr lang="en-US" dirty="0" smtClean="0"/>
              <a:t>Christy Vandevender </a:t>
            </a:r>
          </a:p>
          <a:p>
            <a:pPr marL="0" indent="0" algn="ctr" eaLnBrk="1" hangingPunct="1">
              <a:lnSpc>
                <a:spcPct val="90000"/>
              </a:lnSpc>
              <a:buFont typeface="Wingdings" panose="05000000000000000000" pitchFamily="2" charset="2"/>
              <a:buNone/>
              <a:defRPr/>
            </a:pPr>
            <a:r>
              <a:rPr lang="en-US" sz="2800" dirty="0" smtClean="0"/>
              <a:t>Tax Policy &amp; Research Division</a:t>
            </a:r>
          </a:p>
          <a:p>
            <a:pPr marL="0" indent="0" eaLnBrk="1" hangingPunct="1">
              <a:lnSpc>
                <a:spcPct val="90000"/>
              </a:lnSpc>
              <a:buFont typeface="Wingdings" panose="05000000000000000000" pitchFamily="2" charset="2"/>
              <a:buNone/>
              <a:defRPr/>
            </a:pPr>
            <a:endParaRPr lang="en-US" dirty="0" smtClean="0"/>
          </a:p>
          <a:p>
            <a:pPr marL="0" indent="0" eaLnBrk="1" hangingPunct="1">
              <a:lnSpc>
                <a:spcPct val="90000"/>
              </a:lnSpc>
              <a:buFont typeface="Wingdings" panose="05000000000000000000" pitchFamily="2" charset="2"/>
              <a:buNone/>
              <a:defRPr/>
            </a:pPr>
            <a:endParaRPr lang="en-US" sz="1400" dirty="0" smtClean="0"/>
          </a:p>
          <a:p>
            <a:pPr marL="0" indent="0" eaLnBrk="1" hangingPunct="1">
              <a:lnSpc>
                <a:spcPct val="90000"/>
              </a:lnSpc>
              <a:buFont typeface="Wingdings" panose="05000000000000000000" pitchFamily="2" charset="2"/>
              <a:buNone/>
              <a:defRPr/>
            </a:pPr>
            <a:endParaRPr lang="en-US" sz="1400" dirty="0" smtClean="0"/>
          </a:p>
          <a:p>
            <a:pPr marL="0" indent="0" eaLnBrk="1" hangingPunct="1">
              <a:lnSpc>
                <a:spcPct val="90000"/>
              </a:lnSpc>
              <a:buFont typeface="Wingdings" panose="05000000000000000000" pitchFamily="2" charset="2"/>
              <a:buNone/>
              <a:defRPr/>
            </a:pPr>
            <a:endParaRPr lang="en-US" dirty="0" smtClean="0"/>
          </a:p>
          <a:p>
            <a:pPr marL="0" indent="0" algn="ctr" eaLnBrk="1" hangingPunct="1">
              <a:lnSpc>
                <a:spcPct val="90000"/>
              </a:lnSpc>
              <a:buFont typeface="Wingdings" panose="05000000000000000000" pitchFamily="2" charset="2"/>
              <a:buNone/>
              <a:defRPr/>
            </a:pPr>
            <a:endParaRPr lang="en-US" sz="3600" dirty="0" smtClean="0"/>
          </a:p>
          <a:p>
            <a:pPr marL="0" indent="0" eaLnBrk="1" hangingPunct="1">
              <a:lnSpc>
                <a:spcPct val="90000"/>
              </a:lnSpc>
              <a:buFont typeface="Wingdings" panose="05000000000000000000" pitchFamily="2" charset="2"/>
              <a:buNone/>
              <a:defRPr/>
            </a:pPr>
            <a:endParaRPr lang="en-US" sz="3600" dirty="0" smtClean="0"/>
          </a:p>
          <a:p>
            <a:pPr marL="0" indent="0" algn="ctr" eaLnBrk="1" hangingPunct="1">
              <a:lnSpc>
                <a:spcPct val="90000"/>
              </a:lnSpc>
              <a:buFont typeface="Wingdings" panose="05000000000000000000" pitchFamily="2" charset="2"/>
              <a:buNone/>
              <a:defRPr/>
            </a:pPr>
            <a:endParaRPr lang="en-US" sz="2800" dirty="0" smtClean="0"/>
          </a:p>
          <a:p>
            <a:pPr marL="0" indent="0" algn="ctr" eaLnBrk="1" hangingPunct="1">
              <a:lnSpc>
                <a:spcPct val="90000"/>
              </a:lnSpc>
              <a:buFont typeface="Wingdings" panose="05000000000000000000" pitchFamily="2" charset="2"/>
              <a:buNone/>
              <a:defRPr/>
            </a:pPr>
            <a:endParaRPr lang="en-US" sz="3600" dirty="0" smtClean="0"/>
          </a:p>
          <a:p>
            <a:pPr marL="0" indent="0" algn="ctr" eaLnBrk="1" hangingPunct="1">
              <a:lnSpc>
                <a:spcPct val="90000"/>
              </a:lnSpc>
              <a:buFont typeface="Wingdings" panose="05000000000000000000" pitchFamily="2" charset="2"/>
              <a:buNone/>
              <a:defRPr/>
            </a:pPr>
            <a:endParaRPr lang="en-US" sz="3600" dirty="0" smtClean="0"/>
          </a:p>
          <a:p>
            <a:pPr marL="0" indent="0" algn="ctr" eaLnBrk="1" hangingPunct="1">
              <a:lnSpc>
                <a:spcPct val="90000"/>
              </a:lnSpc>
              <a:buFont typeface="Wingdings" panose="05000000000000000000" pitchFamily="2" charset="2"/>
              <a:buNone/>
              <a:defRPr/>
            </a:pPr>
            <a:endParaRPr lang="en-US" sz="3600" dirty="0" smtClean="0"/>
          </a:p>
        </p:txBody>
      </p:sp>
      <p:pic>
        <p:nvPicPr>
          <p:cNvPr id="717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28725"/>
            <a:ext cx="3733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Contact includes, but is not limited to:</a:t>
            </a:r>
          </a:p>
          <a:p>
            <a:pPr lvl="1">
              <a:defRPr/>
            </a:pPr>
            <a:r>
              <a:rPr lang="en-US" dirty="0" smtClean="0"/>
              <a:t>Filing of a return, including a request for extension of time to file</a:t>
            </a:r>
          </a:p>
          <a:p>
            <a:pPr lvl="1">
              <a:defRPr/>
            </a:pPr>
            <a:r>
              <a:rPr lang="en-US" dirty="0" smtClean="0"/>
              <a:t>Response to an application for a Certificate of Good Standing or Certificate of Compliance, by the taxpayer, or on behalf of the taxpayer</a:t>
            </a:r>
          </a:p>
          <a:p>
            <a:pPr>
              <a:buClr>
                <a:srgbClr val="FFCC00"/>
              </a:buClr>
              <a:defRPr/>
            </a:pPr>
            <a:r>
              <a:rPr lang="en-US" dirty="0" smtClean="0">
                <a:solidFill>
                  <a:srgbClr val="FFFFFF"/>
                </a:solidFill>
              </a:rPr>
              <a:t>The </a:t>
            </a:r>
            <a:r>
              <a:rPr lang="en-US" dirty="0">
                <a:solidFill>
                  <a:srgbClr val="FFFFFF"/>
                </a:solidFill>
              </a:rPr>
              <a:t>Department considers contact and the filing of returns on a tax-by-tax basis.</a:t>
            </a:r>
          </a:p>
          <a:p>
            <a:pPr marL="0" indent="0">
              <a:buFont typeface="Wingdings" panose="05000000000000000000" pitchFamily="2" charset="2"/>
              <a:buNone/>
              <a:defRPr/>
            </a:pPr>
            <a:endParaRPr lang="en-US" dirty="0" smtClean="0"/>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Taxes eligible for Voluntary Disclosure include:</a:t>
            </a:r>
          </a:p>
          <a:p>
            <a:pPr lvl="1">
              <a:defRPr/>
            </a:pPr>
            <a:r>
              <a:rPr lang="en-US" dirty="0" smtClean="0"/>
              <a:t>Corporate </a:t>
            </a:r>
            <a:r>
              <a:rPr lang="en-US" dirty="0"/>
              <a:t>income </a:t>
            </a:r>
            <a:r>
              <a:rPr lang="en-US" dirty="0" smtClean="0"/>
              <a:t>taxes</a:t>
            </a:r>
          </a:p>
          <a:p>
            <a:pPr marL="457200" lvl="1" indent="0">
              <a:buFont typeface="Wingdings" panose="05000000000000000000" pitchFamily="2" charset="2"/>
              <a:buNone/>
              <a:defRPr/>
            </a:pPr>
            <a:endParaRPr lang="en-US" dirty="0" smtClean="0"/>
          </a:p>
          <a:p>
            <a:pPr lvl="1">
              <a:defRPr/>
            </a:pPr>
            <a:r>
              <a:rPr lang="en-US" dirty="0" smtClean="0"/>
              <a:t>Business</a:t>
            </a:r>
            <a:r>
              <a:rPr lang="en-US" dirty="0"/>
              <a:t> </a:t>
            </a:r>
            <a:r>
              <a:rPr lang="en-US" dirty="0" smtClean="0"/>
              <a:t>privilege taxes</a:t>
            </a:r>
          </a:p>
          <a:p>
            <a:pPr marL="457200" lvl="1" indent="0">
              <a:buFont typeface="Wingdings" panose="05000000000000000000" pitchFamily="2" charset="2"/>
              <a:buNone/>
              <a:defRPr/>
            </a:pPr>
            <a:endParaRPr lang="en-US" dirty="0" smtClean="0"/>
          </a:p>
          <a:p>
            <a:pPr lvl="1">
              <a:defRPr/>
            </a:pPr>
            <a:r>
              <a:rPr lang="en-US" dirty="0" smtClean="0"/>
              <a:t>Withholding taxes</a:t>
            </a:r>
          </a:p>
          <a:p>
            <a:pPr marL="457200" lvl="1" indent="0">
              <a:buFont typeface="Wingdings" panose="05000000000000000000" pitchFamily="2" charset="2"/>
              <a:buNone/>
              <a:defRPr/>
            </a:pPr>
            <a:endParaRPr lang="en-US" dirty="0" smtClean="0"/>
          </a:p>
          <a:p>
            <a:pPr lvl="1">
              <a:defRPr/>
            </a:pPr>
            <a:r>
              <a:rPr lang="en-US" dirty="0" smtClean="0"/>
              <a:t>Sales and Use taxes</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marL="342900" lvl="1" indent="-342900">
              <a:buClr>
                <a:schemeClr val="hlink"/>
              </a:buClr>
              <a:defRPr/>
            </a:pPr>
            <a:r>
              <a:rPr lang="en-US" dirty="0" smtClean="0"/>
              <a:t>The Department does not enter into agreements for individual income tax liabilities, unless the taxpayer is a nonresident shareholder and the S-corporation will file composite returns on their behalf.</a:t>
            </a:r>
          </a:p>
          <a:p>
            <a:pPr>
              <a:defRPr/>
            </a:pPr>
            <a:endParaRPr lang="en-US" sz="2800" dirty="0" smtClean="0"/>
          </a:p>
          <a:p>
            <a:pPr>
              <a:defRPr/>
            </a:pPr>
            <a:r>
              <a:rPr lang="en-US" sz="2800" dirty="0" smtClean="0"/>
              <a:t>The Department of Revenue will not enter into Voluntary Disclosure Agreements with entities organized under Alabama law who wish to come forward for Business Privilege tax.</a:t>
            </a:r>
          </a:p>
          <a:p>
            <a:pPr marL="0" indent="0">
              <a:buFont typeface="Wingdings" panose="05000000000000000000" pitchFamily="2" charset="2"/>
              <a:buNone/>
              <a:defRPr/>
            </a:pPr>
            <a:endParaRPr lang="en-US" dirty="0" smtClean="0"/>
          </a:p>
          <a:p>
            <a:pPr>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In general, this program is not open to taxpayers who have at sometime filed returns and/or qualified to do business and have fallen behind in their filing responsibilities.</a:t>
            </a:r>
          </a:p>
          <a:p>
            <a:pPr>
              <a:defRPr/>
            </a:pPr>
            <a:endParaRPr lang="en-US" dirty="0" smtClean="0"/>
          </a:p>
          <a:p>
            <a:pPr>
              <a:defRPr/>
            </a:pPr>
            <a:r>
              <a:rPr lang="en-US" dirty="0" smtClean="0"/>
              <a:t>Zero returns will not be accepted through the Voluntary Disclosure Program. </a:t>
            </a:r>
          </a:p>
          <a:p>
            <a:pPr>
              <a:defRPr/>
            </a:pPr>
            <a:endParaRPr lang="en-US" dirty="0" smtClean="0"/>
          </a:p>
          <a:p>
            <a:pPr lvl="1">
              <a:defRPr/>
            </a:pPr>
            <a:endParaRPr lang="en-US" dirty="0" smtClean="0"/>
          </a:p>
          <a:p>
            <a:pPr>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a:t>If a taxpayer is considering, or in the process of, entering Alabama’s </a:t>
            </a:r>
            <a:r>
              <a:rPr lang="en-US" dirty="0" smtClean="0"/>
              <a:t>Voluntary Disclosure </a:t>
            </a:r>
            <a:r>
              <a:rPr lang="en-US" dirty="0"/>
              <a:t>Program, they should make sure not to initiate any kind of contact or filing, </a:t>
            </a:r>
            <a:r>
              <a:rPr lang="en-US" dirty="0" smtClean="0"/>
              <a:t>e.g.  registering </a:t>
            </a:r>
            <a:r>
              <a:rPr lang="en-US" dirty="0"/>
              <a:t>with the Secretary of State or filing an extension, until the request for </a:t>
            </a:r>
            <a:r>
              <a:rPr lang="en-US" dirty="0" smtClean="0"/>
              <a:t>Voluntary Disclosure </a:t>
            </a:r>
            <a:r>
              <a:rPr lang="en-US" dirty="0"/>
              <a:t>has been received by </a:t>
            </a:r>
            <a:r>
              <a:rPr lang="en-US" dirty="0" smtClean="0"/>
              <a:t>the Department.</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The </a:t>
            </a:r>
            <a:r>
              <a:rPr lang="en-US" dirty="0"/>
              <a:t>Voluntary Disclosure Program has a mandatory three-year </a:t>
            </a:r>
            <a:r>
              <a:rPr lang="en-US" dirty="0" smtClean="0"/>
              <a:t>look-back </a:t>
            </a:r>
            <a:r>
              <a:rPr lang="en-US" dirty="0"/>
              <a:t>period.</a:t>
            </a:r>
          </a:p>
          <a:p>
            <a:pPr>
              <a:defRPr/>
            </a:pPr>
            <a:endParaRPr lang="en-US" dirty="0" smtClean="0"/>
          </a:p>
          <a:p>
            <a:pPr>
              <a:defRPr/>
            </a:pPr>
            <a:r>
              <a:rPr lang="en-US" dirty="0" smtClean="0"/>
              <a:t>The </a:t>
            </a:r>
            <a:r>
              <a:rPr lang="en-US" dirty="0"/>
              <a:t>three-year look-back period is calculated by determining the last three tax years (or 36 months) </a:t>
            </a:r>
            <a:r>
              <a:rPr lang="en-US" dirty="0" smtClean="0"/>
              <a:t>which are </a:t>
            </a:r>
            <a:r>
              <a:rPr lang="en-US" dirty="0"/>
              <a:t>past </a:t>
            </a:r>
            <a:r>
              <a:rPr lang="en-US" dirty="0" smtClean="0"/>
              <a:t>due</a:t>
            </a:r>
            <a:r>
              <a:rPr lang="en-US" dirty="0"/>
              <a:t> </a:t>
            </a:r>
            <a:r>
              <a:rPr lang="en-US" dirty="0" smtClean="0"/>
              <a:t>at the time of initial application for Voluntary Disclosure.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p>
          <a:p>
            <a:pPr>
              <a:defRPr/>
            </a:pPr>
            <a:r>
              <a:rPr lang="en-US" dirty="0" smtClean="0"/>
              <a:t>If the taxpayer has collected Sales, Use, or Withholding tax without remitting them, the look-back period will be extended to include all periods in which Sales and Use and/or Withholding tax was collected.</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a:xfrm>
            <a:off x="457200" y="1143000"/>
            <a:ext cx="8229600" cy="4983163"/>
          </a:xfrm>
        </p:spPr>
        <p:txBody>
          <a:bodyPr/>
          <a:lstStyle/>
          <a:p>
            <a:pPr>
              <a:defRPr/>
            </a:pPr>
            <a:r>
              <a:rPr lang="en-US" sz="3600" b="1" i="1" dirty="0"/>
              <a:t>Responsibility of the Taxpayer</a:t>
            </a:r>
          </a:p>
          <a:p>
            <a:pPr lvl="1">
              <a:defRPr/>
            </a:pPr>
            <a:r>
              <a:rPr lang="en-US" sz="3200" dirty="0" smtClean="0"/>
              <a:t>Enter </a:t>
            </a:r>
            <a:r>
              <a:rPr lang="en-US" sz="3200" dirty="0"/>
              <a:t>into a binding agreement with the Department </a:t>
            </a:r>
            <a:r>
              <a:rPr lang="en-US" sz="3200" dirty="0" smtClean="0"/>
              <a:t> for at least </a:t>
            </a:r>
            <a:r>
              <a:rPr lang="en-US" sz="3200" dirty="0"/>
              <a:t>a three-year look-back period.</a:t>
            </a:r>
          </a:p>
          <a:p>
            <a:pPr lvl="1">
              <a:defRPr/>
            </a:pPr>
            <a:r>
              <a:rPr lang="en-US" sz="3200" dirty="0" smtClean="0"/>
              <a:t>File </a:t>
            </a:r>
            <a:r>
              <a:rPr lang="en-US" sz="3200" dirty="0"/>
              <a:t>all </a:t>
            </a:r>
            <a:r>
              <a:rPr lang="en-US" sz="3200" dirty="0" smtClean="0"/>
              <a:t>returns, with required supporting documentation, for </a:t>
            </a:r>
            <a:r>
              <a:rPr lang="en-US" sz="3200" dirty="0"/>
              <a:t>the </a:t>
            </a:r>
            <a:r>
              <a:rPr lang="en-US" sz="3200" dirty="0" smtClean="0"/>
              <a:t>period(s</a:t>
            </a:r>
            <a:r>
              <a:rPr lang="en-US" sz="3200" dirty="0"/>
              <a:t>) specifically outlined in the agreement within 90 </a:t>
            </a:r>
            <a:r>
              <a:rPr lang="en-US" sz="3200" dirty="0" smtClean="0"/>
              <a:t> days </a:t>
            </a:r>
            <a:r>
              <a:rPr lang="en-US" sz="3200" dirty="0"/>
              <a:t>of </a:t>
            </a:r>
            <a:r>
              <a:rPr lang="en-US" sz="3200" dirty="0" smtClean="0"/>
              <a:t>the effective </a:t>
            </a:r>
            <a:r>
              <a:rPr lang="en-US" sz="3200" dirty="0"/>
              <a:t>date of the agreement.</a:t>
            </a:r>
          </a:p>
          <a:p>
            <a:pPr lvl="1">
              <a:defRPr/>
            </a:pPr>
            <a:r>
              <a:rPr lang="en-US" sz="3200" dirty="0" smtClean="0"/>
              <a:t>Remit </a:t>
            </a:r>
            <a:r>
              <a:rPr lang="en-US" sz="3200" dirty="0"/>
              <a:t>all tax and interest due as agreed upon.</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The following actions will make the Voluntary </a:t>
            </a:r>
            <a:r>
              <a:rPr lang="en-US" dirty="0"/>
              <a:t>D</a:t>
            </a:r>
            <a:r>
              <a:rPr lang="en-US" dirty="0" smtClean="0"/>
              <a:t>isclosure </a:t>
            </a:r>
            <a:r>
              <a:rPr lang="en-US" dirty="0"/>
              <a:t>A</a:t>
            </a:r>
            <a:r>
              <a:rPr lang="en-US" dirty="0" smtClean="0"/>
              <a:t>greement null and void:</a:t>
            </a:r>
          </a:p>
          <a:p>
            <a:pPr marL="0" indent="0">
              <a:buFont typeface="Wingdings" panose="05000000000000000000" pitchFamily="2" charset="2"/>
              <a:buNone/>
              <a:defRPr/>
            </a:pPr>
            <a:endParaRPr lang="en-US" dirty="0" smtClean="0"/>
          </a:p>
          <a:p>
            <a:pPr lvl="1">
              <a:defRPr/>
            </a:pPr>
            <a:r>
              <a:rPr lang="en-US" dirty="0" smtClean="0"/>
              <a:t>Misrepresentation </a:t>
            </a:r>
            <a:r>
              <a:rPr lang="en-US" dirty="0"/>
              <a:t>of any facts set forth in the initial letter of contact.</a:t>
            </a:r>
          </a:p>
          <a:p>
            <a:pPr lvl="1">
              <a:defRPr/>
            </a:pPr>
            <a:r>
              <a:rPr lang="en-US" dirty="0" smtClean="0"/>
              <a:t>Failure </a:t>
            </a:r>
            <a:r>
              <a:rPr lang="en-US" dirty="0"/>
              <a:t>by the taxpayer to comply with the terms of the agreement.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a:xfrm>
            <a:off x="457200" y="1295400"/>
            <a:ext cx="8229600" cy="4830763"/>
          </a:xfrm>
        </p:spPr>
        <p:txBody>
          <a:bodyPr/>
          <a:lstStyle/>
          <a:p>
            <a:pPr>
              <a:defRPr/>
            </a:pPr>
            <a:r>
              <a:rPr lang="en-US" dirty="0" smtClean="0"/>
              <a:t>Taxpayer Benefits of Voluntary Disclosure:</a:t>
            </a:r>
          </a:p>
          <a:p>
            <a:pPr lvl="1">
              <a:defRPr/>
            </a:pPr>
            <a:r>
              <a:rPr lang="en-US" dirty="0" smtClean="0"/>
              <a:t>Limited look-back period.</a:t>
            </a:r>
          </a:p>
          <a:p>
            <a:pPr lvl="1">
              <a:defRPr/>
            </a:pPr>
            <a:r>
              <a:rPr lang="en-US" dirty="0" smtClean="0"/>
              <a:t>Spreadsheets are allowed, in lieu of returns, for withholding taxes; and sales and use taxes. </a:t>
            </a:r>
          </a:p>
          <a:p>
            <a:pPr lvl="1">
              <a:defRPr/>
            </a:pPr>
            <a:r>
              <a:rPr lang="en-US" dirty="0" smtClean="0"/>
              <a:t>The Department agrees to waive late file and late payment penalties and the taxpayer will be billed directly for interest.</a:t>
            </a:r>
          </a:p>
          <a:p>
            <a:pPr lvl="1">
              <a:defRPr/>
            </a:pPr>
            <a:r>
              <a:rPr lang="en-US" dirty="0" smtClean="0"/>
              <a:t>One central point of contact for all taxes being disclosed.</a:t>
            </a:r>
          </a:p>
          <a:p>
            <a:pPr lvl="1">
              <a:defRPr/>
            </a:pPr>
            <a:r>
              <a:rPr lang="en-US" dirty="0" smtClean="0"/>
              <a:t>No cost to taxpayer for participation in program.</a:t>
            </a:r>
          </a:p>
          <a:p>
            <a:pPr lvl="1">
              <a:defRPr/>
            </a:pPr>
            <a:endParaRPr lang="en-US" dirty="0" smtClean="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sz="5400" dirty="0" smtClean="0"/>
              <a:t>Agenda</a:t>
            </a:r>
            <a:endParaRPr lang="en-US" sz="5400" dirty="0"/>
          </a:p>
        </p:txBody>
      </p:sp>
      <p:sp>
        <p:nvSpPr>
          <p:cNvPr id="6" name="Content Placeholder 5"/>
          <p:cNvSpPr>
            <a:spLocks noGrp="1"/>
          </p:cNvSpPr>
          <p:nvPr>
            <p:ph idx="1"/>
          </p:nvPr>
        </p:nvSpPr>
        <p:spPr>
          <a:xfrm>
            <a:off x="457200" y="1371600"/>
            <a:ext cx="8229600" cy="4754563"/>
          </a:xfrm>
        </p:spPr>
        <p:txBody>
          <a:bodyPr/>
          <a:lstStyle/>
          <a:p>
            <a:pPr>
              <a:defRPr/>
            </a:pPr>
            <a:r>
              <a:rPr lang="en-US" sz="3600" dirty="0" smtClean="0"/>
              <a:t>Voluntary Disclosure</a:t>
            </a:r>
          </a:p>
          <a:p>
            <a:pPr>
              <a:defRPr/>
            </a:pPr>
            <a:r>
              <a:rPr lang="en-US" sz="3600" dirty="0" smtClean="0"/>
              <a:t>State of Alabama Voluntary Disclosure Program</a:t>
            </a:r>
          </a:p>
          <a:p>
            <a:pPr>
              <a:defRPr/>
            </a:pPr>
            <a:r>
              <a:rPr lang="en-US" sz="3600" dirty="0" smtClean="0"/>
              <a:t>Multistate Tax Commission</a:t>
            </a:r>
            <a:endParaRPr lang="en-US" sz="3600" dirty="0"/>
          </a:p>
          <a:p>
            <a:pPr>
              <a:defRPr/>
            </a:pPr>
            <a:r>
              <a:rPr lang="en-US" sz="3600" dirty="0" smtClean="0"/>
              <a:t>Multistate Tax Commission Voluntary Disclosure Program</a:t>
            </a:r>
          </a:p>
          <a:p>
            <a:pPr>
              <a:defRPr/>
            </a:pPr>
            <a:r>
              <a:rPr lang="en-US" sz="3600" dirty="0" smtClean="0"/>
              <a:t>Overview</a:t>
            </a:r>
          </a:p>
          <a:p>
            <a:pPr>
              <a:defRPr/>
            </a:pPr>
            <a:r>
              <a:rPr lang="en-US" sz="3600" dirty="0" smtClean="0"/>
              <a:t>Q&amp;A</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Department Benefits of Voluntary Disclosure:</a:t>
            </a:r>
          </a:p>
          <a:p>
            <a:pPr marL="457200" lvl="1" indent="0">
              <a:buFont typeface="Wingdings" panose="05000000000000000000" pitchFamily="2" charset="2"/>
              <a:buNone/>
              <a:defRPr/>
            </a:pPr>
            <a:endParaRPr lang="en-US" dirty="0" smtClean="0"/>
          </a:p>
          <a:p>
            <a:pPr lvl="1">
              <a:defRPr/>
            </a:pPr>
            <a:r>
              <a:rPr lang="en-US" dirty="0" smtClean="0"/>
              <a:t>Taxpayer compliance resulting in increased revenues.</a:t>
            </a:r>
          </a:p>
          <a:p>
            <a:pPr lvl="1">
              <a:defRPr/>
            </a:pPr>
            <a:r>
              <a:rPr lang="en-US" dirty="0"/>
              <a:t>N</a:t>
            </a:r>
            <a:r>
              <a:rPr lang="en-US" dirty="0" smtClean="0"/>
              <a:t>o resources used locating taxpayer, proving a filing obligation exist, and auditing of taxpayer; resulting in cost savings to the State.</a:t>
            </a:r>
          </a:p>
          <a:p>
            <a:pPr lvl="1">
              <a:defRPr/>
            </a:pPr>
            <a:r>
              <a:rPr lang="en-US" dirty="0" smtClean="0"/>
              <a:t>One central point of contact for all taxes being disclosed.</a:t>
            </a:r>
          </a:p>
          <a:p>
            <a:pPr marL="457200" lvl="1" indent="0">
              <a:buFont typeface="Wingdings" panose="05000000000000000000" pitchFamily="2" charset="2"/>
              <a:buNone/>
              <a:defRPr/>
            </a:pPr>
            <a:endParaRPr lang="en-US" dirty="0" smtClean="0"/>
          </a:p>
          <a:p>
            <a:pPr marL="457200" lvl="1" indent="0">
              <a:buFont typeface="Wingdings" panose="05000000000000000000" pitchFamily="2" charset="2"/>
              <a:buNone/>
              <a:defRPr/>
            </a:pPr>
            <a:endParaRPr lang="en-US" dirty="0" smtClean="0"/>
          </a:p>
          <a:p>
            <a:pPr lvl="1">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736725"/>
            <a:ext cx="7772400" cy="3140075"/>
          </a:xfrm>
        </p:spPr>
        <p:txBody>
          <a:bodyPr/>
          <a:lstStyle/>
          <a:p>
            <a:pPr>
              <a:defRPr/>
            </a:pPr>
            <a:r>
              <a:rPr lang="en-US" dirty="0" smtClean="0"/>
              <a:t>Multistate Tax Commission</a:t>
            </a:r>
            <a:endParaRPr lang="en-US" dirty="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r>
              <a:rPr lang="en-US" dirty="0" smtClean="0"/>
              <a:t>Multistate Tax Commission</a:t>
            </a:r>
            <a:endParaRPr lang="en-US" dirty="0"/>
          </a:p>
        </p:txBody>
      </p:sp>
      <p:sp>
        <p:nvSpPr>
          <p:cNvPr id="3" name="Content Placeholder 2"/>
          <p:cNvSpPr>
            <a:spLocks noGrp="1"/>
          </p:cNvSpPr>
          <p:nvPr>
            <p:ph idx="1"/>
          </p:nvPr>
        </p:nvSpPr>
        <p:spPr>
          <a:xfrm>
            <a:off x="457200" y="1066800"/>
            <a:ext cx="8229600" cy="5059363"/>
          </a:xfrm>
        </p:spPr>
        <p:txBody>
          <a:bodyPr/>
          <a:lstStyle/>
          <a:p>
            <a:pPr marL="0" indent="0">
              <a:buFont typeface="Wingdings" panose="05000000000000000000" pitchFamily="2" charset="2"/>
              <a:buNone/>
              <a:defRPr/>
            </a:pPr>
            <a:endParaRPr lang="en-US" dirty="0" smtClean="0"/>
          </a:p>
          <a:p>
            <a:pPr>
              <a:defRPr/>
            </a:pPr>
            <a:r>
              <a:rPr lang="en-US" dirty="0" smtClean="0"/>
              <a:t>The Multistate Tax Commission is an intergovernmental state tax agency working on behalf of states and taxpayers to administer, equitably and efficiently, tax laws that apply to multistate and multinational enterprises. </a:t>
            </a:r>
          </a:p>
          <a:p>
            <a:pPr>
              <a:defRPr/>
            </a:pPr>
            <a:endParaRPr lang="en-US" dirty="0" smtClean="0"/>
          </a:p>
          <a:p>
            <a:pPr>
              <a:defRPr/>
            </a:pPr>
            <a:r>
              <a:rPr lang="en-US" dirty="0" smtClean="0"/>
              <a:t>The commission was created in 1967. </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a:t>
            </a:r>
            <a:endParaRPr lang="en-US" dirty="0"/>
          </a:p>
        </p:txBody>
      </p:sp>
      <p:sp>
        <p:nvSpPr>
          <p:cNvPr id="3" name="Content Placeholder 2"/>
          <p:cNvSpPr>
            <a:spLocks noGrp="1"/>
          </p:cNvSpPr>
          <p:nvPr>
            <p:ph idx="1"/>
          </p:nvPr>
        </p:nvSpPr>
        <p:spPr/>
        <p:txBody>
          <a:bodyPr/>
          <a:lstStyle/>
          <a:p>
            <a:pPr>
              <a:defRPr/>
            </a:pPr>
            <a:endParaRPr lang="en-US" dirty="0" smtClean="0"/>
          </a:p>
          <a:p>
            <a:pPr>
              <a:defRPr/>
            </a:pPr>
            <a:r>
              <a:rPr lang="en-US" dirty="0" smtClean="0"/>
              <a:t>The Commission has been a voice for preserving the authority of states to determine their own tax policy within the limits of the U.S. Constitution.</a:t>
            </a:r>
          </a:p>
          <a:p>
            <a:pPr>
              <a:defRPr/>
            </a:pPr>
            <a:endParaRPr lang="en-US" dirty="0" smtClean="0"/>
          </a:p>
          <a:p>
            <a:pPr>
              <a:defRPr/>
            </a:pPr>
            <a:r>
              <a:rPr lang="en-US" dirty="0" smtClean="0"/>
              <a:t>The Multistate Tax Commission is funded by its member states.</a:t>
            </a:r>
            <a:br>
              <a:rPr lang="en-US" dirty="0" smtClean="0"/>
            </a:br>
            <a:endParaRPr lang="en-US" dirty="0" smtClean="0"/>
          </a:p>
          <a:p>
            <a:pPr>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a:t>
            </a:r>
            <a:endParaRPr lang="en-US" dirty="0"/>
          </a:p>
        </p:txBody>
      </p:sp>
      <p:sp>
        <p:nvSpPr>
          <p:cNvPr id="3" name="Content Placeholder 2"/>
          <p:cNvSpPr>
            <a:spLocks noGrp="1"/>
          </p:cNvSpPr>
          <p:nvPr>
            <p:ph idx="1"/>
          </p:nvPr>
        </p:nvSpPr>
        <p:spPr>
          <a:xfrm>
            <a:off x="457200" y="1295400"/>
            <a:ext cx="8229600" cy="4830763"/>
          </a:xfrm>
        </p:spPr>
        <p:txBody>
          <a:bodyPr/>
          <a:lstStyle/>
          <a:p>
            <a:pPr>
              <a:defRPr/>
            </a:pPr>
            <a:r>
              <a:rPr lang="en-US" dirty="0" smtClean="0"/>
              <a:t>The Commission is charged with:</a:t>
            </a:r>
          </a:p>
          <a:p>
            <a:pPr lvl="1">
              <a:defRPr/>
            </a:pPr>
            <a:r>
              <a:rPr lang="en-US" dirty="0" smtClean="0"/>
              <a:t>Facilitating the proper determination of State and local tax liability of multistate taxpayers, including the equitable apportionment of tax bases and settlement of apportionment disputes.</a:t>
            </a:r>
          </a:p>
          <a:p>
            <a:pPr lvl="1">
              <a:defRPr/>
            </a:pPr>
            <a:r>
              <a:rPr lang="en-US" dirty="0" smtClean="0"/>
              <a:t>Promoting uniformity or compatibility in significant components of tax systems.</a:t>
            </a:r>
          </a:p>
          <a:p>
            <a:pPr lvl="1">
              <a:defRPr/>
            </a:pPr>
            <a:r>
              <a:rPr lang="en-US" dirty="0" smtClean="0"/>
              <a:t>Facilitating taxpayer convenience and compliance in the filing of tax returns and in other phases of tax administration.</a:t>
            </a:r>
          </a:p>
          <a:p>
            <a:pPr lvl="1">
              <a:defRPr/>
            </a:pPr>
            <a:r>
              <a:rPr lang="en-US" dirty="0" smtClean="0"/>
              <a:t>Avoiding duplicative taxation.</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736725"/>
            <a:ext cx="7772400" cy="3140075"/>
          </a:xfrm>
        </p:spPr>
        <p:txBody>
          <a:bodyPr/>
          <a:lstStyle/>
          <a:p>
            <a:pPr>
              <a:defRPr/>
            </a:pPr>
            <a:r>
              <a:rPr lang="en-US" dirty="0" smtClean="0"/>
              <a:t>Multistate Tax Commission Voluntary Disclosure Program</a:t>
            </a:r>
            <a:endParaRPr lang="en-US" dirty="0"/>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endParaRPr lang="en-US" dirty="0" smtClean="0"/>
          </a:p>
          <a:p>
            <a:pPr>
              <a:defRPr/>
            </a:pPr>
            <a:r>
              <a:rPr lang="en-US" dirty="0" smtClean="0"/>
              <a:t>Multi-state Voluntary Disclosure allows a non-filer with potential liability in multiple U.S. states (including the District of Columbia) to negotiate a settlement agreement regarding back liability on favorable terms through a single point of contact and a single, uniform procedure.</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endParaRPr lang="en-US" dirty="0" smtClean="0"/>
          </a:p>
          <a:p>
            <a:pPr>
              <a:defRPr/>
            </a:pPr>
            <a:r>
              <a:rPr lang="en-US" dirty="0" smtClean="0"/>
              <a:t>The Multi-state </a:t>
            </a:r>
            <a:r>
              <a:rPr lang="en-US" dirty="0"/>
              <a:t>V</a:t>
            </a:r>
            <a:r>
              <a:rPr lang="en-US" dirty="0" smtClean="0"/>
              <a:t>oluntary </a:t>
            </a:r>
            <a:r>
              <a:rPr lang="en-US" dirty="0"/>
              <a:t>D</a:t>
            </a:r>
            <a:r>
              <a:rPr lang="en-US" dirty="0" smtClean="0"/>
              <a:t>isclosure </a:t>
            </a:r>
            <a:r>
              <a:rPr lang="en-US" dirty="0"/>
              <a:t>P</a:t>
            </a:r>
            <a:r>
              <a:rPr lang="en-US" dirty="0" smtClean="0"/>
              <a:t>rogram is administered by the National Nexus Program, a division of the Multistate Tax Commission.</a:t>
            </a:r>
          </a:p>
          <a:p>
            <a:pPr>
              <a:defRPr/>
            </a:pPr>
            <a:endParaRPr lang="en-US" dirty="0" smtClean="0"/>
          </a:p>
          <a:p>
            <a:pPr>
              <a:defRPr/>
            </a:pPr>
            <a:r>
              <a:rPr lang="en-US" dirty="0" smtClean="0"/>
              <a:t>The </a:t>
            </a:r>
            <a:r>
              <a:rPr lang="en-US" dirty="0"/>
              <a:t>M</a:t>
            </a:r>
            <a:r>
              <a:rPr lang="en-US" dirty="0" smtClean="0"/>
              <a:t>ulti-state </a:t>
            </a:r>
            <a:r>
              <a:rPr lang="en-US" dirty="0"/>
              <a:t>V</a:t>
            </a:r>
            <a:r>
              <a:rPr lang="en-US" dirty="0" smtClean="0"/>
              <a:t>oluntary </a:t>
            </a:r>
            <a:r>
              <a:rPr lang="en-US" dirty="0"/>
              <a:t>D</a:t>
            </a:r>
            <a:r>
              <a:rPr lang="en-US" dirty="0" smtClean="0"/>
              <a:t>isclosure Program is offered as a </a:t>
            </a:r>
            <a:r>
              <a:rPr lang="en-US" i="1" dirty="0" smtClean="0"/>
              <a:t>service</a:t>
            </a:r>
            <a:r>
              <a:rPr lang="en-US" dirty="0" smtClean="0"/>
              <a:t> to the taxpayer.</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r>
              <a:rPr lang="en-US" dirty="0" smtClean="0"/>
              <a:t>Taxes eligible for the Multi-state Voluntary Disclosure Program include:</a:t>
            </a:r>
          </a:p>
          <a:p>
            <a:pPr lvl="1">
              <a:defRPr/>
            </a:pPr>
            <a:r>
              <a:rPr lang="en-US" dirty="0" smtClean="0"/>
              <a:t>Corporate income taxes</a:t>
            </a:r>
          </a:p>
          <a:p>
            <a:pPr marL="457200" lvl="1" indent="0">
              <a:buFont typeface="Wingdings" panose="05000000000000000000" pitchFamily="2" charset="2"/>
              <a:buNone/>
              <a:defRPr/>
            </a:pPr>
            <a:endParaRPr lang="en-US" dirty="0" smtClean="0"/>
          </a:p>
          <a:p>
            <a:pPr lvl="1">
              <a:defRPr/>
            </a:pPr>
            <a:r>
              <a:rPr lang="en-US" dirty="0" smtClean="0"/>
              <a:t>Business privilege taxes</a:t>
            </a:r>
          </a:p>
          <a:p>
            <a:pPr marL="457200" lvl="1" indent="0">
              <a:buFont typeface="Wingdings" panose="05000000000000000000" pitchFamily="2" charset="2"/>
              <a:buNone/>
              <a:defRPr/>
            </a:pPr>
            <a:endParaRPr lang="en-US" dirty="0" smtClean="0"/>
          </a:p>
          <a:p>
            <a:pPr lvl="1">
              <a:defRPr/>
            </a:pPr>
            <a:r>
              <a:rPr lang="en-US" dirty="0" smtClean="0"/>
              <a:t>Withholding taxes</a:t>
            </a:r>
          </a:p>
          <a:p>
            <a:pPr marL="457200" lvl="1" indent="0">
              <a:buFont typeface="Wingdings" panose="05000000000000000000" pitchFamily="2" charset="2"/>
              <a:buNone/>
              <a:defRPr/>
            </a:pPr>
            <a:endParaRPr lang="en-US" dirty="0" smtClean="0"/>
          </a:p>
          <a:p>
            <a:pPr lvl="1">
              <a:defRPr/>
            </a:pPr>
            <a:r>
              <a:rPr lang="en-US" dirty="0" smtClean="0"/>
              <a:t>Sales and Use taxes</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r>
              <a:rPr lang="en-US" dirty="0" smtClean="0"/>
              <a:t>Limited lookback period would be consistent with AL Voluntary Disclosure Program.</a:t>
            </a:r>
          </a:p>
          <a:p>
            <a:pPr lvl="1">
              <a:defRPr/>
            </a:pPr>
            <a:r>
              <a:rPr lang="en-US" dirty="0"/>
              <a:t>M</a:t>
            </a:r>
            <a:r>
              <a:rPr lang="en-US" dirty="0" smtClean="0"/>
              <a:t>andatory 3 years or 36 months</a:t>
            </a:r>
          </a:p>
          <a:p>
            <a:pPr marL="457200" lvl="1" indent="0">
              <a:buFont typeface="Wingdings" panose="05000000000000000000" pitchFamily="2" charset="2"/>
              <a:buNone/>
              <a:defRPr/>
            </a:pPr>
            <a:endParaRPr lang="en-US" dirty="0" smtClean="0"/>
          </a:p>
          <a:p>
            <a:pPr>
              <a:defRPr/>
            </a:pPr>
            <a:r>
              <a:rPr lang="en-US" dirty="0" smtClean="0"/>
              <a:t>If the taxpayer has collected Sales, Use, or Withholding tax without remitting them, the look-back period will be extended to include all periods in which Sales and Use and/or Withholding tax was collected.</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736725"/>
            <a:ext cx="7772400" cy="2911475"/>
          </a:xfrm>
        </p:spPr>
        <p:txBody>
          <a:bodyPr/>
          <a:lstStyle/>
          <a:p>
            <a:pPr>
              <a:defRPr/>
            </a:pPr>
            <a:r>
              <a:rPr lang="en-US" dirty="0" smtClean="0"/>
              <a:t>Voluntary Disclosure</a:t>
            </a:r>
            <a:endParaRPr lang="en-US" dirty="0"/>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r>
              <a:rPr lang="en-US" dirty="0" smtClean="0"/>
              <a:t>A non-filer may apply directly to states for voluntary disclosure.  However, when more than one state is involved, the non-filer will find multi-state voluntary disclosure to be faster and more efficient, and therefore less costly. </a:t>
            </a:r>
          </a:p>
          <a:p>
            <a:pPr>
              <a:defRPr/>
            </a:pPr>
            <a:endParaRPr lang="en-US" dirty="0" smtClean="0"/>
          </a:p>
          <a:p>
            <a:pPr>
              <a:defRPr/>
            </a:pPr>
            <a:r>
              <a:rPr lang="en-US" dirty="0" smtClean="0"/>
              <a:t>There is no charge to a taxpayer or its representative for participation. </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endParaRPr lang="en-US" dirty="0" smtClean="0"/>
          </a:p>
          <a:p>
            <a:pPr>
              <a:defRPr/>
            </a:pPr>
            <a:r>
              <a:rPr lang="en-US" dirty="0" smtClean="0"/>
              <a:t>In order to be eligible for the Multi-state Tax Commission Voluntary Disclosure Program, the taxpayer must not have been contacted by the state or the commission.</a:t>
            </a:r>
          </a:p>
          <a:p>
            <a:pPr marL="0" indent="0">
              <a:buFont typeface="Wingdings" panose="05000000000000000000" pitchFamily="2" charset="2"/>
              <a:buNone/>
              <a:defRPr/>
            </a:pPr>
            <a:endParaRPr lang="en-US" dirty="0" smtClean="0"/>
          </a:p>
          <a:p>
            <a:pPr>
              <a:defRPr/>
            </a:pPr>
            <a:r>
              <a:rPr lang="en-US" dirty="0" smtClean="0"/>
              <a:t>Contact for the Multi-state Voluntary Disclosure program has the same meaning as described for the AL Voluntary Disclosure Program.</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Multistate Tax Commission Voluntary Disclosure Program</a:t>
            </a:r>
            <a:endParaRPr lang="en-US" dirty="0"/>
          </a:p>
        </p:txBody>
      </p:sp>
      <p:sp>
        <p:nvSpPr>
          <p:cNvPr id="3" name="Content Placeholder 2"/>
          <p:cNvSpPr>
            <a:spLocks noGrp="1"/>
          </p:cNvSpPr>
          <p:nvPr>
            <p:ph idx="1"/>
          </p:nvPr>
        </p:nvSpPr>
        <p:spPr/>
        <p:txBody>
          <a:bodyPr/>
          <a:lstStyle/>
          <a:p>
            <a:pPr>
              <a:defRPr/>
            </a:pPr>
            <a:endParaRPr lang="en-US" dirty="0" smtClean="0"/>
          </a:p>
          <a:p>
            <a:pPr>
              <a:defRPr/>
            </a:pPr>
            <a:r>
              <a:rPr lang="en-US" dirty="0" smtClean="0"/>
              <a:t>The Commission does not process disclosures when the good-faith estimate of tax due is less than $500. </a:t>
            </a:r>
          </a:p>
          <a:p>
            <a:pPr>
              <a:defRPr/>
            </a:pPr>
            <a:endParaRPr lang="en-US" dirty="0" smtClean="0"/>
          </a:p>
          <a:p>
            <a:pPr>
              <a:defRPr/>
            </a:pPr>
            <a:r>
              <a:rPr lang="en-US" dirty="0" smtClean="0"/>
              <a:t>Taxpayers with minimal back liability may wish to contact the state directly for a voluntary disclosure agreement. </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Overview</a:t>
            </a:r>
            <a:endParaRPr lang="en-US" dirty="0"/>
          </a:p>
        </p:txBody>
      </p:sp>
      <p:sp>
        <p:nvSpPr>
          <p:cNvPr id="3" name="Content Placeholder 2"/>
          <p:cNvSpPr>
            <a:spLocks noGrp="1"/>
          </p:cNvSpPr>
          <p:nvPr>
            <p:ph idx="1"/>
          </p:nvPr>
        </p:nvSpPr>
        <p:spPr/>
        <p:txBody>
          <a:bodyPr/>
          <a:lstStyle/>
          <a:p>
            <a:pPr>
              <a:defRPr/>
            </a:pPr>
            <a:r>
              <a:rPr lang="en-US" dirty="0" smtClean="0"/>
              <a:t>Alabama Voluntary Disclosure Program</a:t>
            </a:r>
          </a:p>
          <a:p>
            <a:pPr lvl="1">
              <a:defRPr/>
            </a:pPr>
            <a:r>
              <a:rPr lang="en-US" dirty="0" smtClean="0"/>
              <a:t>Best choice if taxpayer is remitting taxes to AL only.</a:t>
            </a:r>
          </a:p>
          <a:p>
            <a:pPr lvl="1">
              <a:defRPr/>
            </a:pPr>
            <a:r>
              <a:rPr lang="en-US" dirty="0" smtClean="0"/>
              <a:t>If tax liability is &lt;$500 but &gt;$0, taxpayer would be eligible for state program.</a:t>
            </a:r>
            <a:endParaRPr lang="en-US" dirty="0"/>
          </a:p>
          <a:p>
            <a:pPr>
              <a:buClr>
                <a:srgbClr val="FFCC00"/>
              </a:buClr>
              <a:defRPr/>
            </a:pPr>
            <a:endParaRPr lang="en-US" dirty="0" smtClean="0">
              <a:solidFill>
                <a:srgbClr val="FFFFFF"/>
              </a:solidFill>
            </a:endParaRPr>
          </a:p>
          <a:p>
            <a:pPr>
              <a:buClr>
                <a:srgbClr val="FFCC00"/>
              </a:buClr>
              <a:defRPr/>
            </a:pPr>
            <a:r>
              <a:rPr lang="en-US" dirty="0" smtClean="0">
                <a:solidFill>
                  <a:srgbClr val="FFFFFF"/>
                </a:solidFill>
              </a:rPr>
              <a:t>Multistate </a:t>
            </a:r>
            <a:r>
              <a:rPr lang="en-US" dirty="0">
                <a:solidFill>
                  <a:srgbClr val="FFFFFF"/>
                </a:solidFill>
              </a:rPr>
              <a:t>Tax Commission Voluntary Disclosure </a:t>
            </a:r>
            <a:r>
              <a:rPr lang="en-US" dirty="0" smtClean="0">
                <a:solidFill>
                  <a:srgbClr val="FFFFFF"/>
                </a:solidFill>
              </a:rPr>
              <a:t>Program</a:t>
            </a:r>
          </a:p>
          <a:p>
            <a:pPr lvl="1">
              <a:buClr>
                <a:srgbClr val="A886E0"/>
              </a:buClr>
              <a:defRPr/>
            </a:pPr>
            <a:r>
              <a:rPr lang="en-US" dirty="0">
                <a:solidFill>
                  <a:srgbClr val="FFFFFF"/>
                </a:solidFill>
              </a:rPr>
              <a:t>Best choice if taxpayer is remitting taxes to </a:t>
            </a:r>
            <a:r>
              <a:rPr lang="en-US" dirty="0" smtClean="0">
                <a:solidFill>
                  <a:srgbClr val="FFFFFF"/>
                </a:solidFill>
              </a:rPr>
              <a:t>multiple states.</a:t>
            </a:r>
            <a:endParaRPr lang="en-US" dirty="0">
              <a:solidFill>
                <a:srgbClr val="FFFFFF"/>
              </a:solidFill>
            </a:endParaRPr>
          </a:p>
          <a:p>
            <a:pPr marL="457200" lvl="1" indent="0">
              <a:buClr>
                <a:srgbClr val="FFCC00"/>
              </a:buClr>
              <a:buFont typeface="Wingdings" panose="05000000000000000000" pitchFamily="2" charset="2"/>
              <a:buNone/>
              <a:defRPr/>
            </a:pPr>
            <a:endParaRPr lang="en-US" dirty="0">
              <a:solidFill>
                <a:srgbClr val="FFFFFF"/>
              </a:solidFill>
            </a:endParaRPr>
          </a:p>
          <a:p>
            <a:pPr lvl="1">
              <a:defRPr/>
            </a:pPr>
            <a:endParaRPr lang="en-US" dirty="0" smtClean="0"/>
          </a:p>
          <a:p>
            <a:pPr marL="457200" lvl="1"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Overview</a:t>
            </a:r>
            <a:endParaRPr lang="en-US" dirty="0"/>
          </a:p>
        </p:txBody>
      </p:sp>
      <p:sp>
        <p:nvSpPr>
          <p:cNvPr id="3" name="Content Placeholder 2"/>
          <p:cNvSpPr>
            <a:spLocks noGrp="1"/>
          </p:cNvSpPr>
          <p:nvPr>
            <p:ph idx="1"/>
          </p:nvPr>
        </p:nvSpPr>
        <p:spPr/>
        <p:txBody>
          <a:bodyPr/>
          <a:lstStyle/>
          <a:p>
            <a:pPr>
              <a:defRPr/>
            </a:pPr>
            <a:r>
              <a:rPr lang="en-US" dirty="0" smtClean="0"/>
              <a:t>AL Voluntary Disclosure Program:</a:t>
            </a:r>
          </a:p>
          <a:p>
            <a:pPr marL="0" indent="0">
              <a:buFont typeface="Wingdings" panose="05000000000000000000" pitchFamily="2" charset="2"/>
              <a:buNone/>
              <a:defRPr/>
            </a:pPr>
            <a:r>
              <a:rPr lang="en-US" dirty="0" smtClean="0">
                <a:hlinkClick r:id="rId2"/>
              </a:rPr>
              <a:t>http://revenue.alabama.gov/analysis/voluntary-disclosure.cfm</a:t>
            </a:r>
            <a:endParaRPr lang="en-US" dirty="0" smtClean="0"/>
          </a:p>
          <a:p>
            <a:pPr marL="0" indent="0">
              <a:buFont typeface="Wingdings" panose="05000000000000000000" pitchFamily="2" charset="2"/>
              <a:buNone/>
              <a:defRPr/>
            </a:pPr>
            <a:endParaRPr lang="en-US" dirty="0"/>
          </a:p>
          <a:p>
            <a:pPr>
              <a:defRPr/>
            </a:pPr>
            <a:r>
              <a:rPr lang="en-US" dirty="0" smtClean="0"/>
              <a:t>Multistate Tax Commission Voluntary Disclosure Program:</a:t>
            </a:r>
          </a:p>
          <a:p>
            <a:pPr marL="0" indent="0">
              <a:buFont typeface="Wingdings" panose="05000000000000000000" pitchFamily="2" charset="2"/>
              <a:buNone/>
              <a:defRPr/>
            </a:pPr>
            <a:r>
              <a:rPr lang="en-US" dirty="0" smtClean="0">
                <a:hlinkClick r:id="rId3"/>
              </a:rPr>
              <a:t>http://www.mtc.gov/Nexus-Program/Multistate-Voluntary-Disclosure-Program</a:t>
            </a:r>
            <a:endParaRPr lang="en-US" dirty="0" smtClean="0"/>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4" name="Rectangle 4"/>
          <p:cNvSpPr>
            <a:spLocks noGrp="1" noRot="1" noChangeArrowheads="1"/>
          </p:cNvSpPr>
          <p:nvPr>
            <p:ph type="title"/>
          </p:nvPr>
        </p:nvSpPr>
        <p:spPr>
          <a:xfrm>
            <a:off x="838200" y="457200"/>
            <a:ext cx="7010400" cy="1295400"/>
          </a:xfrm>
        </p:spPr>
        <p:txBody>
          <a:bodyPr/>
          <a:lstStyle/>
          <a:p>
            <a:pPr eaLnBrk="1" hangingPunct="1">
              <a:defRPr/>
            </a:pPr>
            <a:r>
              <a:rPr lang="en-US" sz="6600" dirty="0" smtClean="0"/>
              <a:t>Questions?</a:t>
            </a:r>
          </a:p>
        </p:txBody>
      </p:sp>
      <p:sp>
        <p:nvSpPr>
          <p:cNvPr id="50179" name="Text Box 7"/>
          <p:cNvSpPr txBox="1">
            <a:spLocks noChangeArrowheads="1"/>
          </p:cNvSpPr>
          <p:nvPr/>
        </p:nvSpPr>
        <p:spPr bwMode="auto">
          <a:xfrm>
            <a:off x="1052513" y="4989513"/>
            <a:ext cx="21478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n-US" altLang="en-US" sz="1800">
              <a:solidFill>
                <a:srgbClr val="FFFFFF"/>
              </a:solidFill>
              <a:latin typeface="Arial" panose="020B0604020202020204" pitchFamily="34" charset="0"/>
            </a:endParaRPr>
          </a:p>
        </p:txBody>
      </p:sp>
      <p:sp>
        <p:nvSpPr>
          <p:cNvPr id="36868" name="Text Box 8"/>
          <p:cNvSpPr txBox="1">
            <a:spLocks noChangeArrowheads="1"/>
          </p:cNvSpPr>
          <p:nvPr/>
        </p:nvSpPr>
        <p:spPr bwMode="auto">
          <a:xfrm>
            <a:off x="238125" y="2209800"/>
            <a:ext cx="847725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70000"/>
              <a:buFont typeface="Wingdings" pitchFamily="2" charset="2"/>
              <a:buChar char="n"/>
              <a:defRPr sz="3200">
                <a:solidFill>
                  <a:schemeClr val="tx1"/>
                </a:solidFill>
                <a:latin typeface="Garamond" pitchFamily="18" charset="0"/>
              </a:defRPr>
            </a:lvl1pPr>
            <a:lvl2pPr marL="742950" indent="-285750" eaLnBrk="0" hangingPunct="0">
              <a:spcBef>
                <a:spcPct val="20000"/>
              </a:spcBef>
              <a:buClr>
                <a:schemeClr val="accent2"/>
              </a:buClr>
              <a:buSzPct val="70000"/>
              <a:buFont typeface="Wingdings" pitchFamily="2" charset="2"/>
              <a:buChar char="n"/>
              <a:defRPr sz="2800">
                <a:solidFill>
                  <a:schemeClr val="tx1"/>
                </a:solidFill>
                <a:latin typeface="Garamond" pitchFamily="18" charset="0"/>
              </a:defRPr>
            </a:lvl2pPr>
            <a:lvl3pPr marL="1143000" indent="-228600" eaLnBrk="0" hangingPunct="0">
              <a:spcBef>
                <a:spcPct val="20000"/>
              </a:spcBef>
              <a:buClr>
                <a:schemeClr val="tx2"/>
              </a:buClr>
              <a:buSzPct val="70000"/>
              <a:buFont typeface="Wingdings" pitchFamily="2" charset="2"/>
              <a:buChar char="n"/>
              <a:defRPr sz="2400">
                <a:solidFill>
                  <a:schemeClr val="tx1"/>
                </a:solidFill>
                <a:latin typeface="Garamond" pitchFamily="18" charset="0"/>
              </a:defRPr>
            </a:lvl3pPr>
            <a:lvl4pPr marL="1600200" indent="-228600" eaLnBrk="0" hangingPunct="0">
              <a:spcBef>
                <a:spcPct val="20000"/>
              </a:spcBef>
              <a:buClr>
                <a:schemeClr val="accent2"/>
              </a:buClr>
              <a:buSzPct val="70000"/>
              <a:buFont typeface="Wingdings" pitchFamily="2" charset="2"/>
              <a:buChar char="n"/>
              <a:defRPr sz="2000">
                <a:solidFill>
                  <a:schemeClr val="tx1"/>
                </a:solidFill>
                <a:latin typeface="Garamond" pitchFamily="18" charset="0"/>
              </a:defRPr>
            </a:lvl4pPr>
            <a:lvl5pPr marL="2057400" indent="-228600" eaLnBrk="0" hangingPunct="0">
              <a:spcBef>
                <a:spcPct val="20000"/>
              </a:spcBef>
              <a:buClr>
                <a:schemeClr val="hlink"/>
              </a:buClr>
              <a:buSzPct val="70000"/>
              <a:buFont typeface="Wingdings" pitchFamily="2" charset="2"/>
              <a:buChar char="n"/>
              <a:defRPr sz="2000">
                <a:solidFill>
                  <a:schemeClr val="tx1"/>
                </a:solidFill>
                <a:latin typeface="Garamond"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defRPr>
            </a:lvl9pPr>
          </a:lstStyle>
          <a:p>
            <a:pPr algn="ctr">
              <a:spcBef>
                <a:spcPct val="0"/>
              </a:spcBef>
              <a:buClrTx/>
              <a:buSzTx/>
              <a:buFontTx/>
              <a:buNone/>
              <a:defRPr/>
            </a:pPr>
            <a:r>
              <a:rPr lang="en-US" altLang="en-US" sz="2400" dirty="0" smtClean="0">
                <a:solidFill>
                  <a:srgbClr val="FFFFFF"/>
                </a:solidFill>
                <a:latin typeface="+mj-lt"/>
                <a:cs typeface="Arial" charset="0"/>
              </a:rPr>
              <a:t>Christy Vandevender</a:t>
            </a:r>
          </a:p>
          <a:p>
            <a:pPr algn="ctr">
              <a:spcBef>
                <a:spcPct val="0"/>
              </a:spcBef>
              <a:buClrTx/>
              <a:buSzTx/>
              <a:buFontTx/>
              <a:buNone/>
              <a:defRPr/>
            </a:pPr>
            <a:r>
              <a:rPr lang="en-US" altLang="en-US" sz="2400" dirty="0" smtClean="0">
                <a:solidFill>
                  <a:srgbClr val="FFFFFF"/>
                </a:solidFill>
                <a:latin typeface="+mj-lt"/>
                <a:cs typeface="Arial" charset="0"/>
              </a:rPr>
              <a:t>334-242-1380</a:t>
            </a:r>
          </a:p>
          <a:p>
            <a:pPr algn="ctr">
              <a:spcBef>
                <a:spcPct val="0"/>
              </a:spcBef>
              <a:buClrTx/>
              <a:buSzTx/>
              <a:buFontTx/>
              <a:buNone/>
              <a:defRPr/>
            </a:pPr>
            <a:r>
              <a:rPr lang="en-US" altLang="en-US" sz="2400" dirty="0" smtClean="0">
                <a:solidFill>
                  <a:srgbClr val="FFFFFF"/>
                </a:solidFill>
                <a:latin typeface="+mj-lt"/>
                <a:cs typeface="Arial" charset="0"/>
                <a:hlinkClick r:id="rId3"/>
              </a:rPr>
              <a:t>Christy.Vandevender@revenue.alabama.gov</a:t>
            </a:r>
            <a:endParaRPr lang="en-US" altLang="en-US" sz="2400" dirty="0" smtClean="0">
              <a:solidFill>
                <a:srgbClr val="FFFFFF"/>
              </a:solidFill>
              <a:latin typeface="+mj-lt"/>
              <a:cs typeface="Arial" charset="0"/>
            </a:endParaRPr>
          </a:p>
          <a:p>
            <a:pPr algn="ctr">
              <a:spcBef>
                <a:spcPct val="0"/>
              </a:spcBef>
              <a:buClrTx/>
              <a:buSzTx/>
              <a:buFontTx/>
              <a:buNone/>
              <a:defRPr/>
            </a:pPr>
            <a:endParaRPr lang="en-US" altLang="en-US" sz="1800" dirty="0" smtClean="0">
              <a:solidFill>
                <a:srgbClr val="FFFFFF"/>
              </a:solidFill>
              <a:latin typeface="Arial" charset="0"/>
              <a:cs typeface="Arial" charset="0"/>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is Voluntary Disclosure?</a:t>
            </a:r>
            <a:endParaRPr lang="en-US" dirty="0"/>
          </a:p>
        </p:txBody>
      </p:sp>
      <p:sp>
        <p:nvSpPr>
          <p:cNvPr id="3" name="Content Placeholder 2"/>
          <p:cNvSpPr>
            <a:spLocks noGrp="1"/>
          </p:cNvSpPr>
          <p:nvPr>
            <p:ph idx="1"/>
          </p:nvPr>
        </p:nvSpPr>
        <p:spPr/>
        <p:txBody>
          <a:bodyPr/>
          <a:lstStyle/>
          <a:p>
            <a:pPr>
              <a:defRPr/>
            </a:pPr>
            <a:r>
              <a:rPr lang="en-US" dirty="0" smtClean="0"/>
              <a:t>Taxpayer voluntarily reveals </a:t>
            </a:r>
            <a:r>
              <a:rPr lang="en-US" smtClean="0"/>
              <a:t>itself for unpaid </a:t>
            </a:r>
            <a:r>
              <a:rPr lang="en-US" dirty="0" smtClean="0"/>
              <a:t>tax liabilities.</a:t>
            </a:r>
          </a:p>
          <a:p>
            <a:pPr>
              <a:defRPr/>
            </a:pPr>
            <a:endParaRPr lang="en-US" dirty="0" smtClean="0"/>
          </a:p>
          <a:p>
            <a:pPr>
              <a:defRPr/>
            </a:pPr>
            <a:r>
              <a:rPr lang="en-US" dirty="0" smtClean="0"/>
              <a:t>A delinquent taxpayer discloses information not previously reported to a tax agency, and by doing so voluntarily, avoids penalties or prosecution normally associated with prior non-disclosure. </a:t>
            </a:r>
          </a:p>
          <a:p>
            <a:pPr marL="0" indent="0">
              <a:buFont typeface="Wingdings" panose="05000000000000000000" pitchFamily="2" charset="2"/>
              <a:buNone/>
              <a:defRPr/>
            </a:pP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pPr>
              <a:defRPr/>
            </a:pPr>
            <a:r>
              <a:rPr lang="en-US" dirty="0" smtClean="0"/>
              <a:t>Alabama Voluntary Disclosure Program</a:t>
            </a:r>
            <a:endParaRPr lang="en-US"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a:xfrm>
            <a:off x="457200" y="1295400"/>
            <a:ext cx="8229600" cy="4830763"/>
          </a:xfrm>
        </p:spPr>
        <p:txBody>
          <a:bodyPr/>
          <a:lstStyle/>
          <a:p>
            <a:pPr>
              <a:defRPr/>
            </a:pPr>
            <a:r>
              <a:rPr lang="en-US" dirty="0" smtClean="0"/>
              <a:t>The </a:t>
            </a:r>
            <a:r>
              <a:rPr lang="en-US" dirty="0"/>
              <a:t>Department </a:t>
            </a:r>
            <a:r>
              <a:rPr lang="en-US" dirty="0" smtClean="0"/>
              <a:t>of Revenue has </a:t>
            </a:r>
            <a:r>
              <a:rPr lang="en-US" dirty="0"/>
              <a:t>provided </a:t>
            </a:r>
            <a:r>
              <a:rPr lang="en-US" dirty="0" smtClean="0"/>
              <a:t>a voluntary </a:t>
            </a:r>
            <a:r>
              <a:rPr lang="en-US" dirty="0"/>
              <a:t>disclosure program to encourage businesses that are not in compliance with the Alabama tax laws </a:t>
            </a:r>
            <a:r>
              <a:rPr lang="en-US" dirty="0" smtClean="0"/>
              <a:t>to come </a:t>
            </a:r>
            <a:r>
              <a:rPr lang="en-US" dirty="0"/>
              <a:t>forward voluntarily to register and bring their </a:t>
            </a:r>
            <a:r>
              <a:rPr lang="en-US" dirty="0" smtClean="0"/>
              <a:t>tax accounts </a:t>
            </a:r>
            <a:r>
              <a:rPr lang="en-US" dirty="0"/>
              <a:t>into compliance. </a:t>
            </a:r>
            <a:endParaRPr lang="en-US" dirty="0" smtClean="0"/>
          </a:p>
          <a:p>
            <a:pPr>
              <a:defRPr/>
            </a:pPr>
            <a:r>
              <a:rPr lang="en-US" dirty="0" smtClean="0"/>
              <a:t>This program is administered by the Tax Policy and Research Division of the Department.</a:t>
            </a:r>
          </a:p>
          <a:p>
            <a:pPr>
              <a:defRPr/>
            </a:pPr>
            <a:r>
              <a:rPr lang="en-US" dirty="0" smtClean="0"/>
              <a:t>The voluntary </a:t>
            </a:r>
            <a:r>
              <a:rPr lang="en-US" dirty="0"/>
              <a:t>disclosure program </a:t>
            </a:r>
            <a:r>
              <a:rPr lang="en-US" dirty="0" smtClean="0"/>
              <a:t>is offered as </a:t>
            </a:r>
            <a:r>
              <a:rPr lang="en-US" dirty="0"/>
              <a:t>a </a:t>
            </a:r>
            <a:r>
              <a:rPr lang="en-US" i="1" dirty="0"/>
              <a:t>service </a:t>
            </a:r>
            <a:r>
              <a:rPr lang="en-US" dirty="0"/>
              <a:t>to the taxpayer.</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a:t>The taxpayer can come forward anonymously and disclose their name upon signing the agreement.</a:t>
            </a:r>
            <a:endParaRPr lang="en-US" dirty="0" smtClean="0"/>
          </a:p>
          <a:p>
            <a:pPr>
              <a:defRPr/>
            </a:pPr>
            <a:r>
              <a:rPr lang="en-US" dirty="0" smtClean="0"/>
              <a:t>The </a:t>
            </a:r>
            <a:r>
              <a:rPr lang="en-US" dirty="0"/>
              <a:t>Department will in no way seek to identify those taxpayers who wish to remain anonymous.</a:t>
            </a:r>
          </a:p>
          <a:p>
            <a:pPr>
              <a:defRPr/>
            </a:pPr>
            <a:r>
              <a:rPr lang="en-US" dirty="0" smtClean="0"/>
              <a:t>To </a:t>
            </a:r>
            <a:r>
              <a:rPr lang="en-US" dirty="0"/>
              <a:t>remain anonymous when making initial contact, the taxpayer may engage representation from </a:t>
            </a:r>
            <a:r>
              <a:rPr lang="en-US" dirty="0" smtClean="0"/>
              <a:t>a tax </a:t>
            </a:r>
            <a:r>
              <a:rPr lang="en-US" dirty="0"/>
              <a:t>preparer, accountant or attorney.</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a:t>In order to be considered for the </a:t>
            </a:r>
            <a:r>
              <a:rPr lang="en-US" dirty="0" smtClean="0"/>
              <a:t>voluntary disclosure </a:t>
            </a:r>
            <a:r>
              <a:rPr lang="en-US" dirty="0"/>
              <a:t>program, the applicant must not have been </a:t>
            </a:r>
            <a:r>
              <a:rPr lang="en-US" dirty="0" smtClean="0"/>
              <a:t>“contacted” </a:t>
            </a:r>
            <a:r>
              <a:rPr lang="en-US" dirty="0"/>
              <a:t>by the Department or an agent of </a:t>
            </a:r>
            <a:r>
              <a:rPr lang="en-US" dirty="0" smtClean="0"/>
              <a:t>the Department</a:t>
            </a:r>
            <a:r>
              <a:rPr lang="en-US" dirty="0"/>
              <a:t>, such as the Multistate Tax Commission, nor filed a tax return for seven years prior to the </a:t>
            </a:r>
            <a:r>
              <a:rPr lang="en-US" dirty="0" smtClean="0"/>
              <a:t>initial written </a:t>
            </a:r>
            <a:r>
              <a:rPr lang="en-US" dirty="0"/>
              <a:t>request for voluntary disclosure. </a:t>
            </a:r>
            <a:endParaRPr lang="en-US" dirty="0" smtClean="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 Voluntary Disclosure Program</a:t>
            </a:r>
            <a:endParaRPr lang="en-US" dirty="0"/>
          </a:p>
        </p:txBody>
      </p:sp>
      <p:sp>
        <p:nvSpPr>
          <p:cNvPr id="3" name="Content Placeholder 2"/>
          <p:cNvSpPr>
            <a:spLocks noGrp="1"/>
          </p:cNvSpPr>
          <p:nvPr>
            <p:ph idx="1"/>
          </p:nvPr>
        </p:nvSpPr>
        <p:spPr/>
        <p:txBody>
          <a:bodyPr/>
          <a:lstStyle/>
          <a:p>
            <a:pPr>
              <a:defRPr/>
            </a:pPr>
            <a:r>
              <a:rPr lang="en-US" dirty="0" smtClean="0"/>
              <a:t>Contact </a:t>
            </a:r>
            <a:r>
              <a:rPr lang="en-US" dirty="0"/>
              <a:t>includes</a:t>
            </a:r>
            <a:r>
              <a:rPr lang="en-US" dirty="0" smtClean="0"/>
              <a:t>, but </a:t>
            </a:r>
            <a:r>
              <a:rPr lang="en-US" dirty="0"/>
              <a:t>is not limited </a:t>
            </a:r>
            <a:r>
              <a:rPr lang="en-US" dirty="0" smtClean="0"/>
              <a:t>to:</a:t>
            </a:r>
          </a:p>
          <a:p>
            <a:pPr lvl="1">
              <a:defRPr/>
            </a:pPr>
            <a:r>
              <a:rPr lang="en-US" dirty="0"/>
              <a:t>R</a:t>
            </a:r>
            <a:r>
              <a:rPr lang="en-US" dirty="0" smtClean="0"/>
              <a:t>eceipt </a:t>
            </a:r>
            <a:r>
              <a:rPr lang="en-US" dirty="0"/>
              <a:t>of a nexus </a:t>
            </a:r>
            <a:r>
              <a:rPr lang="en-US" dirty="0" smtClean="0"/>
              <a:t>questionnaire</a:t>
            </a:r>
          </a:p>
          <a:p>
            <a:pPr lvl="1">
              <a:defRPr/>
            </a:pPr>
            <a:r>
              <a:rPr lang="en-US" dirty="0" smtClean="0"/>
              <a:t>A delinquent or billing notice</a:t>
            </a:r>
          </a:p>
          <a:p>
            <a:pPr lvl="1">
              <a:defRPr/>
            </a:pPr>
            <a:r>
              <a:rPr lang="en-US" dirty="0" smtClean="0"/>
              <a:t>A </a:t>
            </a:r>
            <a:r>
              <a:rPr lang="en-US" dirty="0"/>
              <a:t>telephone </a:t>
            </a:r>
            <a:r>
              <a:rPr lang="en-US" dirty="0" smtClean="0"/>
              <a:t>call</a:t>
            </a:r>
          </a:p>
          <a:p>
            <a:pPr lvl="1">
              <a:defRPr/>
            </a:pPr>
            <a:r>
              <a:rPr lang="en-US" dirty="0"/>
              <a:t>A</a:t>
            </a:r>
            <a:r>
              <a:rPr lang="en-US" dirty="0" smtClean="0"/>
              <a:t>n </a:t>
            </a:r>
            <a:r>
              <a:rPr lang="en-US" dirty="0"/>
              <a:t>audit or notice of </a:t>
            </a:r>
            <a:r>
              <a:rPr lang="en-US" dirty="0" smtClean="0"/>
              <a:t>audit</a:t>
            </a:r>
          </a:p>
          <a:p>
            <a:pPr lvl="1">
              <a:defRPr/>
            </a:pPr>
            <a:r>
              <a:rPr lang="en-US" dirty="0"/>
              <a:t>P</a:t>
            </a:r>
            <a:r>
              <a:rPr lang="en-US" dirty="0" smtClean="0"/>
              <a:t>ayment </a:t>
            </a:r>
            <a:r>
              <a:rPr lang="en-US" dirty="0"/>
              <a:t>of </a:t>
            </a:r>
            <a:r>
              <a:rPr lang="en-US" dirty="0" smtClean="0"/>
              <a:t>tax, including payment of estimated tax</a:t>
            </a:r>
          </a:p>
          <a:p>
            <a:pPr lvl="1">
              <a:defRPr/>
            </a:pPr>
            <a:r>
              <a:rPr lang="en-US" dirty="0"/>
              <a:t>R</a:t>
            </a:r>
            <a:r>
              <a:rPr lang="en-US" dirty="0" smtClean="0"/>
              <a:t>egistration </a:t>
            </a:r>
            <a:r>
              <a:rPr lang="en-US" dirty="0"/>
              <a:t>for </a:t>
            </a:r>
            <a:r>
              <a:rPr lang="en-US" dirty="0" smtClean="0"/>
              <a:t>tax</a:t>
            </a:r>
          </a:p>
          <a:p>
            <a:pPr lvl="1">
              <a:defRPr/>
            </a:pPr>
            <a:r>
              <a:rPr lang="en-US" dirty="0"/>
              <a:t>R</a:t>
            </a:r>
            <a:r>
              <a:rPr lang="en-US" dirty="0" smtClean="0"/>
              <a:t>egistration </a:t>
            </a:r>
            <a:r>
              <a:rPr lang="en-US" dirty="0"/>
              <a:t>with the Secretary of </a:t>
            </a:r>
            <a:r>
              <a:rPr lang="en-US" dirty="0" smtClean="0"/>
              <a:t>State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59718</TotalTime>
  <Words>1433</Words>
  <Application>Microsoft Office PowerPoint</Application>
  <PresentationFormat>Letter Paper (8.5x11 in)</PresentationFormat>
  <Paragraphs>181</Paragraphs>
  <Slides>35</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35</vt:i4>
      </vt:variant>
    </vt:vector>
  </HeadingPairs>
  <TitlesOfParts>
    <vt:vector size="40" baseType="lpstr">
      <vt:lpstr>Garamond</vt:lpstr>
      <vt:lpstr>Arial</vt:lpstr>
      <vt:lpstr>Wingdings</vt:lpstr>
      <vt:lpstr>Stream</vt:lpstr>
      <vt:lpstr>1_Stream</vt:lpstr>
      <vt:lpstr>Alabama Department of Revenue</vt:lpstr>
      <vt:lpstr>Agenda</vt:lpstr>
      <vt:lpstr>Voluntary Disclosure</vt:lpstr>
      <vt:lpstr>What is Voluntary Disclosure?</vt:lpstr>
      <vt:lpstr>Alabama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AL Voluntary Disclosure Program</vt:lpstr>
      <vt:lpstr>Multistate Tax Commission</vt:lpstr>
      <vt:lpstr>Multistate Tax Commission</vt:lpstr>
      <vt:lpstr>Multistate Tax Commission</vt:lpstr>
      <vt:lpstr>Multistate Tax Commission</vt:lpstr>
      <vt:lpstr>Multistate Tax Commission Voluntary Disclosure Program</vt:lpstr>
      <vt:lpstr>Multistate Tax Commission Voluntary Disclosure Program</vt:lpstr>
      <vt:lpstr>Multistate Tax Commission Voluntary Disclosure Program</vt:lpstr>
      <vt:lpstr>Multistate Tax Commission Voluntary Disclosure Program</vt:lpstr>
      <vt:lpstr>Multistate Tax Commission Voluntary Disclosure Program</vt:lpstr>
      <vt:lpstr>Multistate Tax Commission Voluntary Disclosure Program</vt:lpstr>
      <vt:lpstr>Multistate Tax Commission Voluntary Disclosure Program</vt:lpstr>
      <vt:lpstr>Multistate Tax Commission Voluntary Disclosure Program</vt:lpstr>
      <vt:lpstr>Overview</vt:lpstr>
      <vt:lpstr>Overview</vt:lpstr>
      <vt:lpstr>Questions?</vt:lpstr>
    </vt:vector>
  </TitlesOfParts>
  <Company>ADoR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8/27/14 presentation to cities</dc:title>
  <dc:creator>ADOR</dc:creator>
  <cp:lastModifiedBy>Donna Key</cp:lastModifiedBy>
  <cp:revision>1315</cp:revision>
  <cp:lastPrinted>2015-08-14T16:05:48Z</cp:lastPrinted>
  <dcterms:created xsi:type="dcterms:W3CDTF">2006-05-05T13:12:20Z</dcterms:created>
  <dcterms:modified xsi:type="dcterms:W3CDTF">2015-08-14T16:06:02Z</dcterms:modified>
</cp:coreProperties>
</file>