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01" r:id="rId3"/>
    <p:sldId id="302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304" r:id="rId14"/>
    <p:sldId id="296" r:id="rId15"/>
    <p:sldId id="297" r:id="rId16"/>
    <p:sldId id="298" r:id="rId17"/>
    <p:sldId id="305" r:id="rId18"/>
    <p:sldId id="299" r:id="rId19"/>
    <p:sldId id="300" r:id="rId20"/>
    <p:sldId id="303" r:id="rId21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CC99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12" autoAdjust="0"/>
    <p:restoredTop sz="94660"/>
  </p:normalViewPr>
  <p:slideViewPr>
    <p:cSldViewPr>
      <p:cViewPr varScale="1">
        <p:scale>
          <a:sx n="65" d="100"/>
          <a:sy n="65" d="100"/>
        </p:scale>
        <p:origin x="85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693738"/>
            <a:ext cx="4618038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387136"/>
            <a:ext cx="5608320" cy="415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772669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77E592D-1AF5-4D8A-A9CE-0097A6D13C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8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41551E-BE62-4407-A9C3-8EDE221B66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E24F7-0567-48DE-AF0E-F4BEDDAB61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68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68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A80D44-0AE9-4725-B182-8D1038831D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502564-A01E-4F27-BA13-14D3787FAE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9CCB94-615D-41B7-A0E3-B99F664377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AB4177-22A7-49AE-A25C-E2DD0490AC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025FB9-E366-4F81-ADDD-ED938415A0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7069B8-A598-41ED-A45B-2D0DEB318D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222546-D879-47C2-986C-3CB645AB59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CC255D-7FDC-4B43-8DED-6E9E216E4D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www.alabamacounties.org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C49E29-1B26-4DBC-8E18-723986FF30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1531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/>
            </a:lvl1pPr>
          </a:lstStyle>
          <a:p>
            <a:r>
              <a:rPr lang="en-US"/>
              <a:t>www.alabamacounties.org</a:t>
            </a:r>
          </a:p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5200" y="61531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/>
            </a:lvl1pPr>
          </a:lstStyle>
          <a:p>
            <a:fld id="{1A758B6C-003E-45FE-A289-8E4D1519E18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2" name="Picture 8" descr="ACCA acca_dome 4c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86600" y="5649913"/>
            <a:ext cx="1828800" cy="105568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b="1" i="1" dirty="0" smtClean="0"/>
              <a:t>Striking the appropriate</a:t>
            </a:r>
            <a:br>
              <a:rPr lang="en-US" b="1" i="1" dirty="0" smtClean="0"/>
            </a:br>
            <a:r>
              <a:rPr lang="en-US" b="1" i="1" dirty="0" smtClean="0"/>
              <a:t>and effective balance between:</a:t>
            </a:r>
          </a:p>
          <a:p>
            <a:pPr marL="0" lv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ECD Board members</a:t>
            </a:r>
            <a:br>
              <a:rPr lang="en-US" dirty="0" smtClean="0"/>
            </a:br>
            <a:endParaRPr lang="en-US" dirty="0" smtClean="0"/>
          </a:p>
          <a:p>
            <a:pPr lvl="0"/>
            <a:r>
              <a:rPr lang="en-US" dirty="0" smtClean="0"/>
              <a:t>911 Staff members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4800" b="1" i="1" dirty="0" smtClean="0"/>
              <a:t>Board: Vision and Oversight</a:t>
            </a:r>
          </a:p>
          <a:p>
            <a:pPr marL="0" lvl="0" indent="0" algn="ctr">
              <a:buNone/>
            </a:pPr>
            <a:endParaRPr lang="en-US" sz="1400" b="1" i="1" dirty="0" smtClean="0"/>
          </a:p>
          <a:p>
            <a:pPr marL="0" lvl="0" indent="0" algn="ctr">
              <a:buNone/>
            </a:pPr>
            <a:endParaRPr lang="en-US" sz="1400" b="1" i="1" dirty="0" smtClean="0"/>
          </a:p>
          <a:p>
            <a:pPr lvl="0"/>
            <a:r>
              <a:rPr lang="en-US" dirty="0" smtClean="0"/>
              <a:t>Create, review and revise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 smtClean="0"/>
              <a:t>Select, direct and review</a:t>
            </a:r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	</a:t>
            </a:r>
            <a:endParaRPr lang="en-US" i="1" dirty="0" smtClean="0"/>
          </a:p>
          <a:p>
            <a:pPr marL="0" lvl="0" indent="0">
              <a:buNone/>
            </a:pP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415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4800" b="1" i="1" dirty="0" smtClean="0"/>
              <a:t>Board: Vision and Oversight</a:t>
            </a:r>
          </a:p>
          <a:p>
            <a:pPr marL="0" lvl="0" indent="0" algn="ctr">
              <a:buNone/>
            </a:pPr>
            <a:endParaRPr lang="en-US" sz="1400" b="1" i="1" dirty="0" smtClean="0"/>
          </a:p>
          <a:p>
            <a:pPr marL="0" lvl="0" indent="0" algn="ctr">
              <a:buNone/>
            </a:pPr>
            <a:endParaRPr lang="en-US" sz="1400" b="1" i="1" dirty="0" smtClean="0"/>
          </a:p>
          <a:p>
            <a:pPr lvl="0"/>
            <a:r>
              <a:rPr lang="en-US" dirty="0" smtClean="0"/>
              <a:t>Financial leadership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 smtClean="0"/>
              <a:t>Ensure integrity</a:t>
            </a:r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	</a:t>
            </a:r>
            <a:endParaRPr lang="en-US" i="1" dirty="0" smtClean="0"/>
          </a:p>
          <a:p>
            <a:pPr marL="0" lvl="0" indent="0">
              <a:buNone/>
            </a:pP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860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4800" b="1" i="1" dirty="0" smtClean="0"/>
              <a:t>Board: Vision and Oversight</a:t>
            </a:r>
          </a:p>
          <a:p>
            <a:pPr marL="0" lvl="0" indent="0" algn="ctr">
              <a:buNone/>
            </a:pPr>
            <a:endParaRPr lang="en-US" sz="1400" b="1" i="1" dirty="0" smtClean="0"/>
          </a:p>
          <a:p>
            <a:pPr marL="0" lvl="0" indent="0" algn="ctr">
              <a:buNone/>
            </a:pPr>
            <a:endParaRPr lang="en-US" sz="1400" b="1" i="1" dirty="0" smtClean="0"/>
          </a:p>
          <a:p>
            <a:pPr lvl="0"/>
            <a:r>
              <a:rPr lang="en-US" dirty="0" smtClean="0"/>
              <a:t>Enhance public standing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 smtClean="0"/>
              <a:t>Cooperate and compromise</a:t>
            </a:r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	</a:t>
            </a:r>
            <a:endParaRPr lang="en-US" i="1" dirty="0" smtClean="0"/>
          </a:p>
          <a:p>
            <a:pPr marL="0" lvl="0" indent="0">
              <a:buNone/>
            </a:pP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908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4800" b="1" i="1" dirty="0" smtClean="0"/>
              <a:t>Board: Vision and </a:t>
            </a:r>
            <a:r>
              <a:rPr lang="en-US" sz="4800" b="1" i="1" dirty="0" smtClean="0"/>
              <a:t>Oversight</a:t>
            </a:r>
            <a:endParaRPr lang="en-US" sz="1400" b="1" i="1" dirty="0"/>
          </a:p>
          <a:p>
            <a:pPr marL="0" lvl="0" indent="0" algn="ctr">
              <a:buNone/>
            </a:pPr>
            <a:endParaRPr lang="en-US" sz="1400" b="1" i="1" dirty="0" smtClean="0"/>
          </a:p>
          <a:p>
            <a:pPr marL="0" lvl="0" indent="0" algn="ctr">
              <a:buNone/>
            </a:pPr>
            <a:endParaRPr lang="en-US" sz="1400" b="1" i="1" dirty="0"/>
          </a:p>
          <a:p>
            <a:pPr marL="0" lvl="0" indent="0" algn="ctr">
              <a:buNone/>
            </a:pPr>
            <a:endParaRPr lang="en-US" sz="1400" b="1" i="1" dirty="0"/>
          </a:p>
          <a:p>
            <a:r>
              <a:rPr lang="en-US" dirty="0" smtClean="0"/>
              <a:t>Do your </a:t>
            </a:r>
            <a:r>
              <a:rPr lang="en-US" dirty="0"/>
              <a:t>b</a:t>
            </a:r>
            <a:r>
              <a:rPr lang="en-US" dirty="0" smtClean="0"/>
              <a:t>oard members </a:t>
            </a:r>
            <a:r>
              <a:rPr lang="en-US" dirty="0"/>
              <a:t>u</a:t>
            </a:r>
            <a:r>
              <a:rPr lang="en-US" dirty="0" smtClean="0"/>
              <a:t>nderstand </a:t>
            </a:r>
            <a:r>
              <a:rPr lang="en-US" dirty="0"/>
              <a:t>t</a:t>
            </a:r>
            <a:r>
              <a:rPr lang="en-US" dirty="0" smtClean="0"/>
              <a:t>heir </a:t>
            </a:r>
            <a:r>
              <a:rPr lang="en-US" dirty="0"/>
              <a:t>r</a:t>
            </a:r>
            <a:r>
              <a:rPr lang="en-US" dirty="0" smtClean="0"/>
              <a:t>ole?</a:t>
            </a:r>
            <a:endParaRPr lang="en-US" b="1" i="1" dirty="0"/>
          </a:p>
          <a:p>
            <a:pPr lvl="0"/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	</a:t>
            </a:r>
            <a:endParaRPr lang="en-US" i="1" dirty="0" smtClean="0"/>
          </a:p>
          <a:p>
            <a:pPr marL="0" lvl="0" indent="0">
              <a:buNone/>
            </a:pP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14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4800" b="1" i="1" dirty="0" smtClean="0"/>
              <a:t>Director: Implementation</a:t>
            </a:r>
          </a:p>
          <a:p>
            <a:pPr marL="0" lvl="0" indent="0" algn="ctr">
              <a:buNone/>
            </a:pPr>
            <a:endParaRPr lang="en-US" sz="1400" b="1" i="1" dirty="0" smtClean="0"/>
          </a:p>
          <a:p>
            <a:pPr marL="0" lvl="0" indent="0" algn="ctr">
              <a:buNone/>
            </a:pPr>
            <a:endParaRPr lang="en-US" sz="1400" b="1" i="1" dirty="0" smtClean="0"/>
          </a:p>
          <a:p>
            <a:pPr lvl="0"/>
            <a:r>
              <a:rPr lang="en-US" dirty="0" smtClean="0"/>
              <a:t>Information and support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 smtClean="0"/>
              <a:t>Service and delivery</a:t>
            </a:r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	</a:t>
            </a:r>
            <a:endParaRPr lang="en-US" i="1" dirty="0" smtClean="0"/>
          </a:p>
          <a:p>
            <a:pPr marL="0" lvl="0" indent="0">
              <a:buNone/>
            </a:pP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058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4800" b="1" i="1" dirty="0" smtClean="0"/>
              <a:t>Director: Implementation</a:t>
            </a:r>
          </a:p>
          <a:p>
            <a:pPr marL="0" lvl="0" indent="0" algn="ctr">
              <a:buNone/>
            </a:pPr>
            <a:endParaRPr lang="en-US" sz="1400" b="1" i="1" dirty="0" smtClean="0"/>
          </a:p>
          <a:p>
            <a:pPr marL="0" lvl="0" indent="0" algn="ctr">
              <a:buNone/>
            </a:pPr>
            <a:endParaRPr lang="en-US" sz="1400" b="1" i="1" dirty="0" smtClean="0"/>
          </a:p>
          <a:p>
            <a:pPr lvl="0"/>
            <a:r>
              <a:rPr lang="en-US" dirty="0" smtClean="0"/>
              <a:t>Strategy and direction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 smtClean="0"/>
              <a:t>Management and resolution</a:t>
            </a:r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	</a:t>
            </a:r>
            <a:endParaRPr lang="en-US" i="1" dirty="0" smtClean="0"/>
          </a:p>
          <a:p>
            <a:pPr marL="0" lvl="0" indent="0">
              <a:buNone/>
            </a:pP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19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4800" b="1" i="1" dirty="0" smtClean="0"/>
              <a:t>Director: Implementation</a:t>
            </a:r>
          </a:p>
          <a:p>
            <a:pPr marL="0" lvl="0" indent="0" algn="ctr">
              <a:buNone/>
            </a:pPr>
            <a:endParaRPr lang="en-US" sz="1400" b="1" i="1" dirty="0" smtClean="0"/>
          </a:p>
          <a:p>
            <a:pPr marL="0" lvl="0" indent="0" algn="ctr">
              <a:buNone/>
            </a:pPr>
            <a:endParaRPr lang="en-US" sz="1400" b="1" i="1" dirty="0" smtClean="0"/>
          </a:p>
          <a:p>
            <a:pPr lvl="0"/>
            <a:r>
              <a:rPr lang="en-US" dirty="0" smtClean="0"/>
              <a:t>Anticipation and response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 smtClean="0"/>
              <a:t>Encouragement of vision</a:t>
            </a:r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	</a:t>
            </a:r>
            <a:endParaRPr lang="en-US" i="1" dirty="0" smtClean="0"/>
          </a:p>
          <a:p>
            <a:pPr marL="0" lvl="0" indent="0">
              <a:buNone/>
            </a:pP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99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4800" b="1" i="1" dirty="0" smtClean="0"/>
              <a:t>Director: Implementation</a:t>
            </a:r>
          </a:p>
          <a:p>
            <a:pPr marL="0" lvl="0" indent="0" algn="ctr">
              <a:buNone/>
            </a:pPr>
            <a:endParaRPr lang="en-US" sz="1400" b="1" i="1" dirty="0" smtClean="0"/>
          </a:p>
          <a:p>
            <a:pPr marL="0" lvl="0" indent="0" algn="ctr">
              <a:buNone/>
            </a:pPr>
            <a:endParaRPr lang="en-US" sz="1400" b="1" i="1" dirty="0" smtClean="0"/>
          </a:p>
          <a:p>
            <a:pPr marL="0" lvl="0" indent="0" algn="ctr">
              <a:buNone/>
            </a:pPr>
            <a:endParaRPr lang="en-US" sz="1400" b="1" i="1" smtClean="0"/>
          </a:p>
          <a:p>
            <a:pPr marL="0" lvl="0" indent="0" algn="ctr">
              <a:buNone/>
            </a:pPr>
            <a:endParaRPr lang="en-US" sz="1400" b="1" i="1" dirty="0" smtClean="0"/>
          </a:p>
          <a:p>
            <a:pPr lvl="0"/>
            <a:r>
              <a:rPr lang="en-US" dirty="0" smtClean="0"/>
              <a:t>Do </a:t>
            </a:r>
            <a:r>
              <a:rPr lang="en-US" u="sng" dirty="0" smtClean="0"/>
              <a:t>You</a:t>
            </a:r>
            <a:r>
              <a:rPr lang="en-US" dirty="0" smtClean="0"/>
              <a:t> understand </a:t>
            </a:r>
            <a:r>
              <a:rPr lang="en-US" u="sng" dirty="0" smtClean="0"/>
              <a:t>Your</a:t>
            </a:r>
            <a:r>
              <a:rPr lang="en-US" dirty="0" smtClean="0"/>
              <a:t> role?</a:t>
            </a:r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	</a:t>
            </a:r>
            <a:endParaRPr lang="en-US" i="1" dirty="0" smtClean="0"/>
          </a:p>
          <a:p>
            <a:pPr marL="0" lvl="0" indent="0">
              <a:buNone/>
            </a:pP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300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4800" b="1" i="1" dirty="0" smtClean="0"/>
              <a:t>Being effective</a:t>
            </a:r>
            <a:endParaRPr lang="en-US" sz="1400" b="1" i="1" dirty="0" smtClean="0"/>
          </a:p>
          <a:p>
            <a:pPr marL="0" lvl="0" indent="0" algn="ctr">
              <a:buNone/>
            </a:pPr>
            <a:endParaRPr lang="en-US" sz="1400" b="1" i="1" dirty="0" smtClean="0"/>
          </a:p>
          <a:p>
            <a:pPr lvl="0"/>
            <a:r>
              <a:rPr lang="en-US" dirty="0" smtClean="0"/>
              <a:t>Frequency and duration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 smtClean="0"/>
              <a:t>Currency and support</a:t>
            </a:r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	</a:t>
            </a:r>
            <a:endParaRPr lang="en-US" i="1" dirty="0" smtClean="0"/>
          </a:p>
          <a:p>
            <a:pPr marL="0" lvl="0" indent="0">
              <a:buNone/>
            </a:pP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34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4800" b="1" i="1" dirty="0" smtClean="0"/>
              <a:t>Being effective</a:t>
            </a:r>
            <a:endParaRPr lang="en-US" sz="1400" b="1" i="1" dirty="0" smtClean="0"/>
          </a:p>
          <a:p>
            <a:pPr marL="0" lvl="0" indent="0" algn="ctr">
              <a:buNone/>
            </a:pPr>
            <a:endParaRPr lang="en-US" sz="1400" b="1" i="1" dirty="0" smtClean="0"/>
          </a:p>
          <a:p>
            <a:pPr lvl="0"/>
            <a:r>
              <a:rPr lang="en-US" dirty="0" smtClean="0"/>
              <a:t>Tone and relationships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 smtClean="0"/>
              <a:t>Performance and response</a:t>
            </a:r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	</a:t>
            </a:r>
            <a:endParaRPr lang="en-US" i="1" dirty="0" smtClean="0"/>
          </a:p>
          <a:p>
            <a:pPr marL="0" lvl="0" indent="0">
              <a:buNone/>
            </a:pP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594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endParaRPr lang="en-US" dirty="0" smtClean="0"/>
          </a:p>
          <a:p>
            <a:pPr marL="0" lvl="0" indent="0" algn="ctr">
              <a:buNone/>
            </a:pPr>
            <a:endParaRPr lang="en-US" dirty="0"/>
          </a:p>
          <a:p>
            <a:pPr marL="0" lvl="0" indent="0" algn="ctr">
              <a:buNone/>
            </a:pPr>
            <a:r>
              <a:rPr lang="en-US" sz="3600" dirty="0" smtClean="0"/>
              <a:t>Well </a:t>
            </a:r>
            <a:r>
              <a:rPr lang="en-US" sz="3600" dirty="0"/>
              <a:t>I don't know why I came here tonight,</a:t>
            </a:r>
            <a:br>
              <a:rPr lang="en-US" sz="3600" dirty="0"/>
            </a:br>
            <a:r>
              <a:rPr lang="en-US" sz="3600" dirty="0"/>
              <a:t>I got the feeling that something </a:t>
            </a:r>
            <a:r>
              <a:rPr lang="en-US" sz="3600" dirty="0" err="1"/>
              <a:t>ain't</a:t>
            </a:r>
            <a:r>
              <a:rPr lang="en-US" sz="3600" dirty="0"/>
              <a:t> right</a:t>
            </a:r>
            <a:r>
              <a:rPr lang="en-US" sz="3600" dirty="0" smtClean="0"/>
              <a:t>,</a:t>
            </a:r>
          </a:p>
          <a:p>
            <a:pPr marL="0" lvl="0" indent="0" algn="ctr">
              <a:buNone/>
            </a:pPr>
            <a:endParaRPr lang="en-US" b="1" i="1" dirty="0"/>
          </a:p>
          <a:p>
            <a:pPr marL="0" lvl="0" indent="0" algn="ctr">
              <a:buNone/>
            </a:pPr>
            <a:endParaRPr lang="en-US" b="1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543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endParaRPr lang="en-US" dirty="0"/>
          </a:p>
          <a:p>
            <a:pPr marL="0" lvl="0" indent="0" algn="ctr">
              <a:buNone/>
            </a:pPr>
            <a:endParaRPr lang="en-US" dirty="0" smtClean="0"/>
          </a:p>
          <a:p>
            <a:pPr marL="0" lvl="0" indent="0" algn="ctr">
              <a:buNone/>
            </a:pPr>
            <a:r>
              <a:rPr lang="en-US" sz="4000" i="1" dirty="0" smtClean="0"/>
              <a:t>Clowns </a:t>
            </a:r>
            <a:r>
              <a:rPr lang="en-US" sz="4000" i="1" dirty="0"/>
              <a:t>to the left of me, Jokers to the right</a:t>
            </a:r>
            <a:r>
              <a:rPr lang="en-US" sz="4000" i="1" dirty="0" smtClean="0"/>
              <a:t>,</a:t>
            </a:r>
            <a:br>
              <a:rPr lang="en-US" sz="4000" i="1" dirty="0" smtClean="0"/>
            </a:br>
            <a:r>
              <a:rPr lang="en-US" sz="4000" i="1" dirty="0" smtClean="0"/>
              <a:t>Here </a:t>
            </a:r>
            <a:r>
              <a:rPr lang="en-US" sz="4000" i="1" dirty="0"/>
              <a:t>I am, stuck in the middle with you.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endParaRPr lang="en-US" dirty="0" smtClean="0"/>
          </a:p>
          <a:p>
            <a:pPr marL="0" lvl="0" indent="0">
              <a:buNone/>
            </a:pP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616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endParaRPr lang="en-US" dirty="0" smtClean="0"/>
          </a:p>
          <a:p>
            <a:pPr marL="0" lvl="0" indent="0" algn="ctr">
              <a:buNone/>
            </a:pPr>
            <a:endParaRPr lang="en-US" dirty="0"/>
          </a:p>
          <a:p>
            <a:pPr marL="0" lvl="0" indent="0" algn="ctr">
              <a:buNone/>
            </a:pPr>
            <a:r>
              <a:rPr lang="en-US" sz="3600" dirty="0" smtClean="0"/>
              <a:t>Trying </a:t>
            </a:r>
            <a:r>
              <a:rPr lang="en-US" sz="3600" dirty="0"/>
              <a:t>to make some sense of it all,</a:t>
            </a:r>
            <a:br>
              <a:rPr lang="en-US" sz="3600" dirty="0"/>
            </a:br>
            <a:r>
              <a:rPr lang="en-US" sz="3600" dirty="0"/>
              <a:t>But I can see that it makes no sense at all,</a:t>
            </a:r>
            <a:endParaRPr lang="en-US" sz="3600" dirty="0" smtClean="0"/>
          </a:p>
          <a:p>
            <a:pPr marL="0" lvl="0" indent="0" algn="ctr">
              <a:buNone/>
            </a:pPr>
            <a:endParaRPr lang="en-US" b="1" i="1" dirty="0"/>
          </a:p>
          <a:p>
            <a:pPr marL="0" lvl="0" indent="0" algn="ctr">
              <a:buNone/>
            </a:pPr>
            <a:endParaRPr lang="en-US" b="1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259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b="1" i="1" dirty="0" smtClean="0"/>
              <a:t>ECD Board Members:</a:t>
            </a:r>
          </a:p>
          <a:p>
            <a:pPr marL="0" lv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Volunteers</a:t>
            </a:r>
            <a:br>
              <a:rPr lang="en-US" dirty="0" smtClean="0"/>
            </a:br>
            <a:endParaRPr lang="en-US" dirty="0" smtClean="0"/>
          </a:p>
          <a:p>
            <a:pPr lvl="0"/>
            <a:r>
              <a:rPr lang="en-US" dirty="0" smtClean="0"/>
              <a:t>Appointed by elected officials</a:t>
            </a:r>
            <a:br>
              <a:rPr lang="en-US" dirty="0" smtClean="0"/>
            </a:br>
            <a:endParaRPr lang="en-US" dirty="0" smtClean="0"/>
          </a:p>
          <a:p>
            <a:pPr lvl="0"/>
            <a:r>
              <a:rPr lang="en-US" dirty="0" smtClean="0"/>
              <a:t>Differing public safety interests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42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b="1" i="1" dirty="0" smtClean="0"/>
              <a:t>911 Staff Members:</a:t>
            </a:r>
          </a:p>
          <a:p>
            <a:pPr marL="0" lv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Daily operation</a:t>
            </a:r>
            <a:br>
              <a:rPr lang="en-US" dirty="0" smtClean="0"/>
            </a:br>
            <a:endParaRPr lang="en-US" dirty="0" smtClean="0"/>
          </a:p>
          <a:p>
            <a:pPr lvl="0"/>
            <a:r>
              <a:rPr lang="en-US" dirty="0" smtClean="0"/>
              <a:t>Administrative and financial challenges</a:t>
            </a:r>
            <a:br>
              <a:rPr lang="en-US" dirty="0" smtClean="0"/>
            </a:br>
            <a:endParaRPr lang="en-US" dirty="0" smtClean="0"/>
          </a:p>
          <a:p>
            <a:pPr lvl="0"/>
            <a:r>
              <a:rPr lang="en-US" dirty="0" smtClean="0"/>
              <a:t>Differing private instruction from board members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877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b="1" i="1" dirty="0" smtClean="0"/>
              <a:t>Balancing Both Interests:</a:t>
            </a:r>
          </a:p>
          <a:p>
            <a:pPr marL="0" lv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Vision</a:t>
            </a:r>
            <a:br>
              <a:rPr lang="en-US" dirty="0" smtClean="0"/>
            </a:br>
            <a:endParaRPr lang="en-US" dirty="0" smtClean="0"/>
          </a:p>
          <a:p>
            <a:pPr lvl="0"/>
            <a:r>
              <a:rPr lang="en-US" dirty="0" smtClean="0"/>
              <a:t>Implementation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204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4800" b="1" i="1" dirty="0" smtClean="0"/>
              <a:t>Vision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en-US" i="1" dirty="0" smtClean="0"/>
              <a:t>A clear, distinctive and specific (with 	measureable details) set of goals for the future 	– usually based on a clear and futuristic 	understanding of factors that would otherwise 	inhibit the board’s success.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13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4800" b="1" i="1" dirty="0" smtClean="0"/>
              <a:t>Implementation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en-US" i="1" dirty="0" smtClean="0"/>
              <a:t>The ability to fulfill, perform and exceed the 	established goals and objectives through a 	definite plan and procedures linked to 	measurable accomplishments and timelines.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78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www.alabamacounties.org</a:t>
            </a:r>
          </a:p>
          <a:p>
            <a:pPr algn="ctr"/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Stuck in the Middle with You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>
              <a:buNone/>
            </a:pPr>
            <a:endParaRPr lang="en-US" sz="4800" b="1" i="1" dirty="0" smtClean="0"/>
          </a:p>
          <a:p>
            <a:pPr marL="0" lvl="0" indent="0" algn="ctr">
              <a:buNone/>
            </a:pPr>
            <a:endParaRPr lang="en-US" sz="4800" b="1" i="1" dirty="0"/>
          </a:p>
          <a:p>
            <a:pPr marL="0" lvl="0" indent="0" algn="ctr">
              <a:buNone/>
            </a:pPr>
            <a:r>
              <a:rPr lang="en-US" sz="4800" b="1" i="1" dirty="0" smtClean="0"/>
              <a:t>Who has </a:t>
            </a:r>
            <a:r>
              <a:rPr lang="en-US" sz="4800" b="1" i="1" dirty="0"/>
              <a:t>W</a:t>
            </a:r>
            <a:r>
              <a:rPr lang="en-US" sz="4800" b="1" i="1" dirty="0" smtClean="0"/>
              <a:t>hat?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577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10257</TotalTime>
  <Words>271</Words>
  <Application>Microsoft Office PowerPoint</Application>
  <PresentationFormat>On-screen Show (4:3)</PresentationFormat>
  <Paragraphs>150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Arial Narrow</vt:lpstr>
      <vt:lpstr>Office Theme</vt:lpstr>
      <vt:lpstr>Stuck in the Middle with You</vt:lpstr>
      <vt:lpstr>Stuck in the Middle with You</vt:lpstr>
      <vt:lpstr>Stuck in the Middle with You</vt:lpstr>
      <vt:lpstr>Stuck in the Middle with You</vt:lpstr>
      <vt:lpstr>Stuck in the Middle with You</vt:lpstr>
      <vt:lpstr>Stuck in the Middle with You</vt:lpstr>
      <vt:lpstr>Stuck in the Middle with You</vt:lpstr>
      <vt:lpstr>Stuck in the Middle with You</vt:lpstr>
      <vt:lpstr>Stuck in the Middle with You</vt:lpstr>
      <vt:lpstr>Stuck in the Middle with You</vt:lpstr>
      <vt:lpstr>Stuck in the Middle with You</vt:lpstr>
      <vt:lpstr>Stuck in the Middle with You</vt:lpstr>
      <vt:lpstr>Stuck in the Middle with You</vt:lpstr>
      <vt:lpstr>Stuck in the Middle with You</vt:lpstr>
      <vt:lpstr>Stuck in the Middle with You</vt:lpstr>
      <vt:lpstr>Stuck in the Middle with You</vt:lpstr>
      <vt:lpstr>Stuck in the Middle with You</vt:lpstr>
      <vt:lpstr>Stuck in the Middle with You</vt:lpstr>
      <vt:lpstr>Stuck in the Middle with You</vt:lpstr>
      <vt:lpstr>Stuck in the Middle with You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Sallie Owen Gowan</dc:creator>
  <cp:lastModifiedBy>Marcia Collier</cp:lastModifiedBy>
  <cp:revision>40</cp:revision>
  <cp:lastPrinted>2015-08-04T14:32:03Z</cp:lastPrinted>
  <dcterms:created xsi:type="dcterms:W3CDTF">2011-11-14T19:51:18Z</dcterms:created>
  <dcterms:modified xsi:type="dcterms:W3CDTF">2015-08-04T14:38:59Z</dcterms:modified>
</cp:coreProperties>
</file>