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80" r:id="rId3"/>
    <p:sldId id="284" r:id="rId4"/>
    <p:sldId id="283" r:id="rId5"/>
    <p:sldId id="263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07" autoAdjust="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F39E093-2EC9-4362-BA21-BE3E80A48B54}" type="datetimeFigureOut">
              <a:rPr lang="en-US" smtClean="0"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68C6B2-041D-489C-80F1-D1CD2E364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1007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46FC-68F6-4760-8BFC-586A1DC60DCE}" type="datetimeFigureOut">
              <a:rPr lang="en-US" smtClean="0"/>
              <a:pPr/>
              <a:t>8/16/2019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DF825E-12CA-4056-9235-E5C085C875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Shelby County EMA</a:t>
            </a:r>
            <a:br>
              <a:rPr lang="en-US" dirty="0" smtClean="0"/>
            </a:br>
            <a:r>
              <a:rPr lang="en-US" dirty="0" smtClean="0"/>
              <a:t>Hub Harvey, Supervisor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Users\hharvey\AppData\Local\Microsoft\Windows\Temporary Internet Files\Content.Outlook\IX177OWH\SC Logo Black and 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33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700"/>
            <a:ext cx="7772400" cy="6845300"/>
          </a:xfrm>
        </p:spPr>
        <p:txBody>
          <a:bodyPr>
            <a:normAutofit/>
          </a:bodyPr>
          <a:lstStyle/>
          <a:p>
            <a:r>
              <a:rPr lang="en-US" dirty="0" smtClean="0"/>
              <a:t>LEPC:</a:t>
            </a:r>
            <a:br>
              <a:rPr lang="en-US" dirty="0" smtClean="0"/>
            </a:br>
            <a:r>
              <a:rPr lang="en-US" dirty="0" smtClean="0"/>
              <a:t>Local Emergency </a:t>
            </a:r>
            <a:br>
              <a:rPr lang="en-US" dirty="0" smtClean="0"/>
            </a:br>
            <a:r>
              <a:rPr lang="en-US" dirty="0" smtClean="0"/>
              <a:t>Planning Committee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Local Relationships</a:t>
            </a:r>
            <a:br>
              <a:rPr lang="en-US" dirty="0" smtClean="0"/>
            </a:br>
            <a:r>
              <a:rPr lang="en-US" dirty="0" smtClean="0"/>
              <a:t>Local Success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i="1" dirty="0" smtClean="0"/>
              <a:t>Amendments to the Emergency Planning and Community Right-to-Know Act (EPCRA) – America’s Water Infrastructure Act: A Guide for SERCs, TERCS and LEPCs</a:t>
            </a:r>
            <a:r>
              <a:rPr lang="en-US" dirty="0" smtClean="0"/>
              <a:t> </a:t>
            </a:r>
          </a:p>
          <a:p>
            <a:endParaRPr lang="en-US" dirty="0"/>
          </a:p>
          <a:p>
            <a:r>
              <a:rPr lang="en-US" dirty="0" smtClean="0"/>
              <a:t>						(March 2019)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505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2700"/>
            <a:ext cx="7772400" cy="6235700"/>
          </a:xfrm>
        </p:spPr>
        <p:txBody>
          <a:bodyPr>
            <a:normAutofit/>
          </a:bodyPr>
          <a:lstStyle/>
          <a:p>
            <a:r>
              <a:rPr lang="en-US" i="1" dirty="0"/>
              <a:t>New Risk Assessment and Emergency Response Plan Requirements for Community Water Systems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				</a:t>
            </a:r>
            <a:r>
              <a:rPr lang="en-US" dirty="0" smtClean="0"/>
              <a:t>(</a:t>
            </a:r>
            <a:r>
              <a:rPr lang="en-US" dirty="0"/>
              <a:t>March 2019)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14600"/>
            <a:ext cx="7772400" cy="3733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Shelby County EMA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ema.shelbyal.com</a:t>
            </a:r>
            <a:br>
              <a:rPr lang="en-US" dirty="0" smtClean="0"/>
            </a:br>
            <a:r>
              <a:rPr lang="en-US" dirty="0" smtClean="0"/>
              <a:t>(click </a:t>
            </a:r>
            <a:r>
              <a:rPr lang="en-US" u="sng" dirty="0" smtClean="0"/>
              <a:t>LEPC</a:t>
            </a:r>
            <a:r>
              <a:rPr lang="en-US" dirty="0" smtClean="0"/>
              <a:t> on left, all documents)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205-669-3999</a:t>
            </a:r>
            <a:endParaRPr lang="en-US" sz="3200" dirty="0"/>
          </a:p>
        </p:txBody>
      </p:sp>
      <p:pic>
        <p:nvPicPr>
          <p:cNvPr id="1026" name="Picture 2" descr="C:\Users\hharvey\AppData\Local\Microsoft\Windows\Temporary Internet Files\Content.Outlook\IX177OWH\SC Logo Black and R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5334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945</TotalTime>
  <Words>46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Shelby County EMA Hub Harvey, Supervisor  </vt:lpstr>
      <vt:lpstr>LEPC: Local Emergency  Planning Committee  Local Relationships Local Success</vt:lpstr>
      <vt:lpstr>PowerPoint Presentation</vt:lpstr>
      <vt:lpstr>New Risk Assessment and Emergency Response Plan Requirements for Community Water Systems       (March 2019)</vt:lpstr>
      <vt:lpstr>Shelby County EMA  ema.shelbyal.com (click LEPC on left, all documents)  205-669-3999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Shelby County EMA Hub Harvey, Supervisor</dc:title>
  <dc:creator>hharvey</dc:creator>
  <cp:lastModifiedBy>HUBBARD HARVEY</cp:lastModifiedBy>
  <cp:revision>65</cp:revision>
  <cp:lastPrinted>2019-04-09T14:37:42Z</cp:lastPrinted>
  <dcterms:created xsi:type="dcterms:W3CDTF">2012-07-12T14:56:25Z</dcterms:created>
  <dcterms:modified xsi:type="dcterms:W3CDTF">2019-08-16T20:29:58Z</dcterms:modified>
</cp:coreProperties>
</file>