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8" r:id="rId2"/>
    <p:sldMasterId id="2147483684" r:id="rId3"/>
    <p:sldMasterId id="2147483690" r:id="rId4"/>
    <p:sldMasterId id="2147483696" r:id="rId5"/>
    <p:sldMasterId id="2147483702" r:id="rId6"/>
  </p:sldMasterIdLst>
  <p:notesMasterIdLst>
    <p:notesMasterId r:id="rId74"/>
  </p:notesMasterIdLst>
  <p:handoutMasterIdLst>
    <p:handoutMasterId r:id="rId75"/>
  </p:handoutMasterIdLst>
  <p:sldIdLst>
    <p:sldId id="308" r:id="rId7"/>
    <p:sldId id="310" r:id="rId8"/>
    <p:sldId id="311" r:id="rId9"/>
    <p:sldId id="312" r:id="rId10"/>
    <p:sldId id="313" r:id="rId11"/>
    <p:sldId id="314" r:id="rId12"/>
    <p:sldId id="315" r:id="rId13"/>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316" r:id="rId38"/>
    <p:sldId id="281" r:id="rId39"/>
    <p:sldId id="282" r:id="rId40"/>
    <p:sldId id="283" r:id="rId41"/>
    <p:sldId id="280" r:id="rId42"/>
    <p:sldId id="317" r:id="rId43"/>
    <p:sldId id="318" r:id="rId44"/>
    <p:sldId id="319" r:id="rId45"/>
    <p:sldId id="325" r:id="rId46"/>
    <p:sldId id="326" r:id="rId47"/>
    <p:sldId id="327" r:id="rId48"/>
    <p:sldId id="328" r:id="rId49"/>
    <p:sldId id="320" r:id="rId50"/>
    <p:sldId id="321" r:id="rId51"/>
    <p:sldId id="322" r:id="rId52"/>
    <p:sldId id="323" r:id="rId53"/>
    <p:sldId id="324"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344" r:id="rId70"/>
    <p:sldId id="345" r:id="rId71"/>
    <p:sldId id="346" r:id="rId72"/>
    <p:sldId id="347" r:id="rId73"/>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965" y="2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D5D2CE8-DB67-4245-978F-44F0E25FEF81}"/>
              </a:ext>
            </a:extLst>
          </p:cNvPr>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1B22B8CA-F6AC-40D2-A8FD-EF3726A8A39D}"/>
              </a:ext>
            </a:extLst>
          </p:cNvPr>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vl1pPr>
          </a:lstStyle>
          <a:p>
            <a:fld id="{64133D83-224B-4766-9C21-3C7B8D6B2E02}" type="datetimeFigureOut">
              <a:rPr lang="en-US" smtClean="0"/>
              <a:t>8/15/2019</a:t>
            </a:fld>
            <a:endParaRPr lang="en-US"/>
          </a:p>
        </p:txBody>
      </p:sp>
      <p:sp>
        <p:nvSpPr>
          <p:cNvPr id="4" name="Footer Placeholder 3">
            <a:extLst>
              <a:ext uri="{FF2B5EF4-FFF2-40B4-BE49-F238E27FC236}">
                <a16:creationId xmlns="" xmlns:a16="http://schemas.microsoft.com/office/drawing/2014/main" id="{AE5B9E2A-6A13-4C7C-AFDE-D8948A63C37A}"/>
              </a:ext>
            </a:extLst>
          </p:cNvPr>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94DEAC56-A236-490F-88EC-39336BC02025}"/>
              </a:ext>
            </a:extLst>
          </p:cNvPr>
          <p:cNvSpPr>
            <a:spLocks noGrp="1"/>
          </p:cNvSpPr>
          <p:nvPr>
            <p:ph type="sldNum" sz="quarter" idx="3"/>
          </p:nvPr>
        </p:nvSpPr>
        <p:spPr>
          <a:xfrm>
            <a:off x="4402138" y="9553575"/>
            <a:ext cx="3368675" cy="504825"/>
          </a:xfrm>
          <a:prstGeom prst="rect">
            <a:avLst/>
          </a:prstGeom>
        </p:spPr>
        <p:txBody>
          <a:bodyPr vert="horz" lIns="91440" tIns="45720" rIns="91440" bIns="45720" rtlCol="0" anchor="b"/>
          <a:lstStyle>
            <a:lvl1pPr algn="r">
              <a:defRPr sz="1200"/>
            </a:lvl1pPr>
          </a:lstStyle>
          <a:p>
            <a:fld id="{558BF97F-E35B-4B1F-AEC6-C254C28477EE}" type="slidenum">
              <a:rPr lang="en-US" smtClean="0"/>
              <a:t>‹#›</a:t>
            </a:fld>
            <a:endParaRPr lang="en-US"/>
          </a:p>
        </p:txBody>
      </p:sp>
    </p:spTree>
    <p:extLst>
      <p:ext uri="{BB962C8B-B14F-4D97-AF65-F5344CB8AC3E}">
        <p14:creationId xmlns:p14="http://schemas.microsoft.com/office/powerpoint/2010/main" val="15416163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FD25A649-1D98-40E3-89F4-20E4240045EF}" type="datetimeFigureOut">
              <a:rPr lang="en-US" smtClean="0"/>
              <a:t>8/15/2019</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BBF558DA-45E1-4BCD-BE96-D7C5FFE66144}" type="slidenum">
              <a:rPr lang="en-US" smtClean="0"/>
              <a:t>‹#›</a:t>
            </a:fld>
            <a:endParaRPr lang="en-US"/>
          </a:p>
        </p:txBody>
      </p:sp>
    </p:spTree>
    <p:extLst>
      <p:ext uri="{BB962C8B-B14F-4D97-AF65-F5344CB8AC3E}">
        <p14:creationId xmlns:p14="http://schemas.microsoft.com/office/powerpoint/2010/main" val="37155446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F558DA-45E1-4BCD-BE96-D7C5FFE66144}" type="slidenum">
              <a:rPr lang="en-US" smtClean="0"/>
              <a:t>1</a:t>
            </a:fld>
            <a:endParaRPr lang="en-US"/>
          </a:p>
        </p:txBody>
      </p:sp>
    </p:spTree>
    <p:extLst>
      <p:ext uri="{BB962C8B-B14F-4D97-AF65-F5344CB8AC3E}">
        <p14:creationId xmlns:p14="http://schemas.microsoft.com/office/powerpoint/2010/main" val="213133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F558DA-45E1-4BCD-BE96-D7C5FFE66144}" type="slidenum">
              <a:rPr lang="en-US" smtClean="0"/>
              <a:t>2</a:t>
            </a:fld>
            <a:endParaRPr lang="en-US"/>
          </a:p>
        </p:txBody>
      </p:sp>
    </p:spTree>
    <p:extLst>
      <p:ext uri="{BB962C8B-B14F-4D97-AF65-F5344CB8AC3E}">
        <p14:creationId xmlns:p14="http://schemas.microsoft.com/office/powerpoint/2010/main" val="6518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F558DA-45E1-4BCD-BE96-D7C5FFE66144}" type="slidenum">
              <a:rPr lang="en-US" smtClean="0"/>
              <a:t>3</a:t>
            </a:fld>
            <a:endParaRPr lang="en-US"/>
          </a:p>
        </p:txBody>
      </p:sp>
    </p:spTree>
    <p:extLst>
      <p:ext uri="{BB962C8B-B14F-4D97-AF65-F5344CB8AC3E}">
        <p14:creationId xmlns:p14="http://schemas.microsoft.com/office/powerpoint/2010/main" val="369934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F558DA-45E1-4BCD-BE96-D7C5FFE66144}" type="slidenum">
              <a:rPr lang="en-US" smtClean="0"/>
              <a:t>4</a:t>
            </a:fld>
            <a:endParaRPr lang="en-US"/>
          </a:p>
        </p:txBody>
      </p:sp>
    </p:spTree>
    <p:extLst>
      <p:ext uri="{BB962C8B-B14F-4D97-AF65-F5344CB8AC3E}">
        <p14:creationId xmlns:p14="http://schemas.microsoft.com/office/powerpoint/2010/main" val="194067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F558DA-45E1-4BCD-BE96-D7C5FFE66144}" type="slidenum">
              <a:rPr lang="en-US" smtClean="0"/>
              <a:t>5</a:t>
            </a:fld>
            <a:endParaRPr lang="en-US"/>
          </a:p>
        </p:txBody>
      </p:sp>
    </p:spTree>
    <p:extLst>
      <p:ext uri="{BB962C8B-B14F-4D97-AF65-F5344CB8AC3E}">
        <p14:creationId xmlns:p14="http://schemas.microsoft.com/office/powerpoint/2010/main" val="3679103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F558DA-45E1-4BCD-BE96-D7C5FFE66144}" type="slidenum">
              <a:rPr lang="en-US" smtClean="0"/>
              <a:t>6</a:t>
            </a:fld>
            <a:endParaRPr lang="en-US"/>
          </a:p>
        </p:txBody>
      </p:sp>
    </p:spTree>
    <p:extLst>
      <p:ext uri="{BB962C8B-B14F-4D97-AF65-F5344CB8AC3E}">
        <p14:creationId xmlns:p14="http://schemas.microsoft.com/office/powerpoint/2010/main" val="1320760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F558DA-45E1-4BCD-BE96-D7C5FFE66144}" type="slidenum">
              <a:rPr lang="en-US" smtClean="0"/>
              <a:t>7</a:t>
            </a:fld>
            <a:endParaRPr lang="en-US"/>
          </a:p>
        </p:txBody>
      </p:sp>
    </p:spTree>
    <p:extLst>
      <p:ext uri="{BB962C8B-B14F-4D97-AF65-F5344CB8AC3E}">
        <p14:creationId xmlns:p14="http://schemas.microsoft.com/office/powerpoint/2010/main" val="302406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F558DA-45E1-4BCD-BE96-D7C5FFE66144}" type="slidenum">
              <a:rPr lang="en-US" smtClean="0"/>
              <a:t>36</a:t>
            </a:fld>
            <a:endParaRPr lang="en-US"/>
          </a:p>
        </p:txBody>
      </p:sp>
    </p:spTree>
    <p:extLst>
      <p:ext uri="{BB962C8B-B14F-4D97-AF65-F5344CB8AC3E}">
        <p14:creationId xmlns:p14="http://schemas.microsoft.com/office/powerpoint/2010/main" val="2260177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377190" indent="0" algn="ctr">
              <a:buNone/>
              <a:defRPr>
                <a:solidFill>
                  <a:schemeClr val="tx1">
                    <a:tint val="75000"/>
                  </a:schemeClr>
                </a:solidFill>
              </a:defRPr>
            </a:lvl2pPr>
            <a:lvl3pPr marL="754380" indent="0" algn="ctr">
              <a:buNone/>
              <a:defRPr>
                <a:solidFill>
                  <a:schemeClr val="tx1">
                    <a:tint val="75000"/>
                  </a:schemeClr>
                </a:solidFill>
              </a:defRPr>
            </a:lvl3pPr>
            <a:lvl4pPr marL="1131570" indent="0" algn="ctr">
              <a:buNone/>
              <a:defRPr>
                <a:solidFill>
                  <a:schemeClr val="tx1">
                    <a:tint val="75000"/>
                  </a:schemeClr>
                </a:solidFill>
              </a:defRPr>
            </a:lvl4pPr>
            <a:lvl5pPr marL="1508760" indent="0" algn="ctr">
              <a:buNone/>
              <a:defRPr>
                <a:solidFill>
                  <a:schemeClr val="tx1">
                    <a:tint val="75000"/>
                  </a:schemeClr>
                </a:solidFill>
              </a:defRPr>
            </a:lvl5pPr>
            <a:lvl6pPr marL="1885950" indent="0" algn="ctr">
              <a:buNone/>
              <a:defRPr>
                <a:solidFill>
                  <a:schemeClr val="tx1">
                    <a:tint val="75000"/>
                  </a:schemeClr>
                </a:solidFill>
              </a:defRPr>
            </a:lvl6pPr>
            <a:lvl7pPr marL="2263140" indent="0" algn="ctr">
              <a:buNone/>
              <a:defRPr>
                <a:solidFill>
                  <a:schemeClr val="tx1">
                    <a:tint val="75000"/>
                  </a:schemeClr>
                </a:solidFill>
              </a:defRPr>
            </a:lvl7pPr>
            <a:lvl8pPr marL="2640330" indent="0" algn="ctr">
              <a:buNone/>
              <a:defRPr>
                <a:solidFill>
                  <a:schemeClr val="tx1">
                    <a:tint val="75000"/>
                  </a:schemeClr>
                </a:solidFill>
              </a:defRPr>
            </a:lvl8pPr>
            <a:lvl9pPr marL="30175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581230-72E0-4E5C-A727-8DEA4346AEA3}" type="datetime1">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4563C-EC00-4FF3-B551-96A729ABC52F}" type="slidenum">
              <a:rPr lang="en-US" smtClean="0"/>
              <a:t>‹#›</a:t>
            </a:fld>
            <a:endParaRPr lang="en-US"/>
          </a:p>
        </p:txBody>
      </p:sp>
    </p:spTree>
    <p:extLst>
      <p:ext uri="{BB962C8B-B14F-4D97-AF65-F5344CB8AC3E}">
        <p14:creationId xmlns:p14="http://schemas.microsoft.com/office/powerpoint/2010/main" val="3611232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8655BF-2C1A-4788-86B3-DBD7E749D4C7}" type="datetime1">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4563C-EC00-4FF3-B551-96A729ABC52F}" type="slidenum">
              <a:rPr lang="en-US" smtClean="0"/>
              <a:t>‹#›</a:t>
            </a:fld>
            <a:endParaRPr lang="en-US"/>
          </a:p>
        </p:txBody>
      </p:sp>
    </p:spTree>
    <p:extLst>
      <p:ext uri="{BB962C8B-B14F-4D97-AF65-F5344CB8AC3E}">
        <p14:creationId xmlns:p14="http://schemas.microsoft.com/office/powerpoint/2010/main" val="261202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3F41C-DE94-4F54-8C51-FE399A4BC06B}" type="datetime1">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4563C-EC00-4FF3-B551-96A729ABC52F}" type="slidenum">
              <a:rPr lang="en-US" smtClean="0"/>
              <a:t>‹#›</a:t>
            </a:fld>
            <a:endParaRPr lang="en-US"/>
          </a:p>
        </p:txBody>
      </p:sp>
    </p:spTree>
    <p:extLst>
      <p:ext uri="{BB962C8B-B14F-4D97-AF65-F5344CB8AC3E}">
        <p14:creationId xmlns:p14="http://schemas.microsoft.com/office/powerpoint/2010/main" val="4158955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106675" y="427735"/>
            <a:ext cx="3559048" cy="622300"/>
          </a:xfrm>
          <a:prstGeom prst="rect">
            <a:avLst/>
          </a:prstGeom>
        </p:spPr>
        <p:txBody>
          <a:bodyPr wrap="square" lIns="0" tIns="0" rIns="0" bIns="0">
            <a:spAutoFit/>
          </a:bodyPr>
          <a:lstStyle>
            <a:lvl1pPr>
              <a:defRPr sz="2000" b="0" i="0">
                <a:solidFill>
                  <a:schemeClr val="tx1"/>
                </a:solidFill>
                <a:latin typeface="Arial Narrow"/>
                <a:cs typeface="Arial Narrow"/>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tx1"/>
                </a:solidFill>
                <a:latin typeface="Book Antiqua"/>
                <a:cs typeface="Book Antiqua"/>
              </a:defRPr>
            </a:lvl1pPr>
          </a:lstStyle>
          <a:p>
            <a:pPr marL="12700">
              <a:lnSpc>
                <a:spcPct val="100000"/>
              </a:lnSpc>
              <a:spcBef>
                <a:spcPts val="30"/>
              </a:spcBef>
              <a:tabLst>
                <a:tab pos="1265555" algn="l"/>
              </a:tabLst>
            </a:pPr>
            <a:endParaRPr u="sng" dirty="0">
              <a:uFill>
                <a:solidFill>
                  <a:srgbClr val="000000"/>
                </a:solidFill>
              </a:uFill>
              <a:latin typeface="Times New Roman"/>
              <a:cs typeface="Times New Roman"/>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28D2B60-04C0-46AD-843B-05ACCAAD84BA}" type="datetime1">
              <a:rPr lang="en-US" smtClean="0"/>
              <a:t>8/15/2019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30180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tx1"/>
                </a:solidFill>
                <a:latin typeface="Book Antiqua"/>
                <a:cs typeface="Book Antiqua"/>
              </a:defRPr>
            </a:lvl1pPr>
          </a:lstStyle>
          <a:p>
            <a:pPr marL="12700">
              <a:lnSpc>
                <a:spcPct val="100000"/>
              </a:lnSpc>
              <a:spcBef>
                <a:spcPts val="30"/>
              </a:spcBef>
              <a:tabLst>
                <a:tab pos="1265555" algn="l"/>
              </a:tabLst>
            </a:pPr>
            <a:endParaRPr u="sng" dirty="0">
              <a:uFill>
                <a:solidFill>
                  <a:srgbClr val="000000"/>
                </a:solidFill>
              </a:uFill>
              <a:latin typeface="Times New Roman"/>
              <a:cs typeface="Times New Roman"/>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A48C519-891E-4CBA-B938-7D59EF30539C}" type="datetime1">
              <a:rPr lang="en-US" smtClean="0"/>
              <a:t>8/15/2019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06978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chemeClr val="tx1"/>
                </a:solidFill>
                <a:latin typeface="Book Antiqua"/>
                <a:cs typeface="Book Antiqua"/>
              </a:defRPr>
            </a:lvl1pPr>
          </a:lstStyle>
          <a:p>
            <a:pPr marL="12700">
              <a:lnSpc>
                <a:spcPct val="100000"/>
              </a:lnSpc>
              <a:spcBef>
                <a:spcPts val="30"/>
              </a:spcBef>
              <a:tabLst>
                <a:tab pos="1265555" algn="l"/>
              </a:tabLst>
            </a:pPr>
            <a:endParaRPr u="sng" dirty="0">
              <a:uFill>
                <a:solidFill>
                  <a:srgbClr val="000000"/>
                </a:solidFill>
              </a:uFill>
              <a:latin typeface="Times New Roman"/>
              <a:cs typeface="Times New Roman"/>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09DC95C-9282-4875-826A-DA363F6CD1B1}" type="datetime1">
              <a:rPr lang="en-US" smtClean="0"/>
              <a:t>8/15/2019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74396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defRPr sz="900" b="0" i="0">
                <a:solidFill>
                  <a:schemeClr val="tx1"/>
                </a:solidFill>
                <a:latin typeface="Book Antiqua"/>
                <a:cs typeface="Book Antiqua"/>
              </a:defRPr>
            </a:lvl1pPr>
          </a:lstStyle>
          <a:p>
            <a:pPr marL="12700">
              <a:lnSpc>
                <a:spcPct val="100000"/>
              </a:lnSpc>
              <a:spcBef>
                <a:spcPts val="30"/>
              </a:spcBef>
              <a:tabLst>
                <a:tab pos="1265555" algn="l"/>
              </a:tabLst>
            </a:pPr>
            <a:endParaRPr u="sng" dirty="0">
              <a:uFill>
                <a:solidFill>
                  <a:srgbClr val="000000"/>
                </a:solidFill>
              </a:uFill>
              <a:latin typeface="Times New Roman"/>
              <a:cs typeface="Times New Roman"/>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CC6C459-B491-4414-ADB2-D7BC5F0346F0}" type="datetime1">
              <a:rPr lang="en-US" smtClean="0"/>
              <a:t>8/15/2019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4001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chemeClr val="tx1"/>
                </a:solidFill>
                <a:latin typeface="Book Antiqua"/>
                <a:cs typeface="Book Antiqua"/>
              </a:defRPr>
            </a:lvl1pPr>
          </a:lstStyle>
          <a:p>
            <a:pPr marL="12700">
              <a:lnSpc>
                <a:spcPct val="100000"/>
              </a:lnSpc>
              <a:spcBef>
                <a:spcPts val="30"/>
              </a:spcBef>
              <a:tabLst>
                <a:tab pos="1265555" algn="l"/>
              </a:tabLst>
            </a:pPr>
            <a:endParaRPr u="sng" dirty="0">
              <a:uFill>
                <a:solidFill>
                  <a:srgbClr val="000000"/>
                </a:solidFill>
              </a:uFill>
              <a:latin typeface="Times New Roman"/>
              <a:cs typeface="Times New Roman"/>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E4B31F3-9729-4C00-87B4-5DED00F1B16F}" type="datetime1">
              <a:rPr lang="en-US" smtClean="0"/>
              <a:t>8/15/2019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8944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582D683-B294-41C9-AED1-C7A1486ACFBB}" type="datetime1">
              <a:rPr lang="en-US" smtClean="0"/>
              <a:t>8/15/2019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81519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959CB20-B1B5-4963-9EF7-5C656BCB37E7}" type="datetime1">
              <a:rPr lang="en-US" smtClean="0"/>
              <a:t>8/15/2019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48711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B38A1A2-8A54-45D2-9F06-57796F28FE47}" type="datetime1">
              <a:rPr lang="en-US" smtClean="0"/>
              <a:t>8/15/2019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8937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AF863-8150-4FEB-9CA0-C6D056964CD4}" type="datetime1">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4563C-EC00-4FF3-B551-96A729ABC52F}" type="slidenum">
              <a:rPr lang="en-US" smtClean="0"/>
              <a:t>‹#›</a:t>
            </a:fld>
            <a:endParaRPr lang="en-US"/>
          </a:p>
        </p:txBody>
      </p:sp>
    </p:spTree>
    <p:extLst>
      <p:ext uri="{BB962C8B-B14F-4D97-AF65-F5344CB8AC3E}">
        <p14:creationId xmlns:p14="http://schemas.microsoft.com/office/powerpoint/2010/main" val="560913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7725184-8BF5-4A31-8D3B-7C8C92134935}" type="datetime1">
              <a:rPr lang="en-US" smtClean="0"/>
              <a:t>8/15/2019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38164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0F5BA8D-2A1A-4340-83B0-241C402774CD}" type="datetime1">
              <a:rPr lang="en-US" smtClean="0"/>
              <a:t>8/15/2019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11647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1C166E7-1C88-4894-B12E-DB252F7480AD}" type="datetime1">
              <a:rPr lang="en-US" smtClean="0"/>
              <a:t>8/15/2019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54577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AF33A8F-F76F-4FC3-B533-6DE89874C4EA}" type="datetime1">
              <a:rPr lang="en-US" smtClean="0"/>
              <a:t>8/15/2019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13326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CA934B9-BC73-4442-B756-74DDC24165FE}" type="datetime1">
              <a:rPr lang="en-US" smtClean="0"/>
              <a:t>8/15/2019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82663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0D815CC-533F-4391-B02B-4078D985A530}" type="datetime1">
              <a:rPr lang="en-US" smtClean="0"/>
              <a:t>8/15/2019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09421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506A4AE0-B7B0-419F-AF77-BDA865BDEDD6}" type="datetime1">
              <a:rPr lang="en-US" smtClean="0"/>
              <a:t>8/15/2019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01791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BA83B46-FEB1-453C-8C85-D763512288F3}" type="datetime1">
              <a:rPr lang="en-US" smtClean="0"/>
              <a:t>8/15/2019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21436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87AF8E6-14EA-4F33-8AD4-D89AEEC29D1C}" type="datetime1">
              <a:rPr lang="en-US" smtClean="0"/>
              <a:t>8/15/2019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15313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035ED7A-D52D-49CE-A638-792E2C5AC1B3}" type="datetime1">
              <a:rPr lang="en-US" smtClean="0"/>
              <a:t>8/15/2019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4864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1650">
                <a:solidFill>
                  <a:schemeClr val="tx1">
                    <a:tint val="75000"/>
                  </a:schemeClr>
                </a:solidFill>
              </a:defRPr>
            </a:lvl1pPr>
            <a:lvl2pPr marL="377190" indent="0">
              <a:buNone/>
              <a:defRPr sz="1485">
                <a:solidFill>
                  <a:schemeClr val="tx1">
                    <a:tint val="75000"/>
                  </a:schemeClr>
                </a:solidFill>
              </a:defRPr>
            </a:lvl2pPr>
            <a:lvl3pPr marL="754380" indent="0">
              <a:buNone/>
              <a:defRPr sz="1320">
                <a:solidFill>
                  <a:schemeClr val="tx1">
                    <a:tint val="75000"/>
                  </a:schemeClr>
                </a:solidFill>
              </a:defRPr>
            </a:lvl3pPr>
            <a:lvl4pPr marL="1131570" indent="0">
              <a:buNone/>
              <a:defRPr sz="1155">
                <a:solidFill>
                  <a:schemeClr val="tx1">
                    <a:tint val="75000"/>
                  </a:schemeClr>
                </a:solidFill>
              </a:defRPr>
            </a:lvl4pPr>
            <a:lvl5pPr marL="1508760" indent="0">
              <a:buNone/>
              <a:defRPr sz="1155">
                <a:solidFill>
                  <a:schemeClr val="tx1">
                    <a:tint val="75000"/>
                  </a:schemeClr>
                </a:solidFill>
              </a:defRPr>
            </a:lvl5pPr>
            <a:lvl6pPr marL="1885950" indent="0">
              <a:buNone/>
              <a:defRPr sz="1155">
                <a:solidFill>
                  <a:schemeClr val="tx1">
                    <a:tint val="75000"/>
                  </a:schemeClr>
                </a:solidFill>
              </a:defRPr>
            </a:lvl6pPr>
            <a:lvl7pPr marL="2263140" indent="0">
              <a:buNone/>
              <a:defRPr sz="1155">
                <a:solidFill>
                  <a:schemeClr val="tx1">
                    <a:tint val="75000"/>
                  </a:schemeClr>
                </a:solidFill>
              </a:defRPr>
            </a:lvl7pPr>
            <a:lvl8pPr marL="2640330" indent="0">
              <a:buNone/>
              <a:defRPr sz="1155">
                <a:solidFill>
                  <a:schemeClr val="tx1">
                    <a:tint val="75000"/>
                  </a:schemeClr>
                </a:solidFill>
              </a:defRPr>
            </a:lvl8pPr>
            <a:lvl9pPr marL="3017520" indent="0">
              <a:buNone/>
              <a:defRPr sz="11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4E3807-F617-477B-861D-FC63978394E1}" type="datetime1">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4563C-EC00-4FF3-B551-96A729ABC52F}" type="slidenum">
              <a:rPr lang="en-US" smtClean="0"/>
              <a:t>‹#›</a:t>
            </a:fld>
            <a:endParaRPr lang="en-US"/>
          </a:p>
        </p:txBody>
      </p:sp>
    </p:spTree>
    <p:extLst>
      <p:ext uri="{BB962C8B-B14F-4D97-AF65-F5344CB8AC3E}">
        <p14:creationId xmlns:p14="http://schemas.microsoft.com/office/powerpoint/2010/main" val="794627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635E0B7-2E95-4F7E-A3DF-9B11F59F78D2}" type="datetime1">
              <a:rPr lang="en-US" smtClean="0"/>
              <a:t>8/15/2019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0655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AFC5352-9929-49BC-941B-EDC41FB5AA73}" type="datetime1">
              <a:rPr lang="en-US" smtClean="0"/>
              <a:t>8/15/2019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47735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E9D94D1-7F9F-4E7F-89CF-760D9BDE315C}" type="datetime1">
              <a:rPr lang="en-US" smtClean="0"/>
              <a:t>8/15/2019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65644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D23F836-682B-4BFA-96D2-11CBF7288253}" type="datetime1">
              <a:rPr lang="en-US" smtClean="0"/>
              <a:t>8/15/2019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6652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ADCA45B-953C-44A2-B9E8-305B3D48CD79}" type="datetime1">
              <a:rPr lang="en-US" smtClean="0"/>
              <a:t>8/15/2019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20938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3997DD6-142C-4B1A-A905-702FDCA455B4}" type="datetime1">
              <a:rPr lang="en-US" smtClean="0"/>
              <a:t>8/15/2019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71429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2C4ACF6-B892-4DB0-A09C-1530D269D133}" type="datetime1">
              <a:rPr lang="en-US" smtClean="0"/>
              <a:t>8/15/2019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0551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2310"/>
            </a:lvl1pPr>
            <a:lvl2pPr>
              <a:defRPr sz="1980"/>
            </a:lvl2pPr>
            <a:lvl3pPr>
              <a:defRPr sz="1650"/>
            </a:lvl3pPr>
            <a:lvl4pPr>
              <a:defRPr sz="1485"/>
            </a:lvl4pPr>
            <a:lvl5pPr>
              <a:defRPr sz="1485"/>
            </a:lvl5pPr>
            <a:lvl6pPr>
              <a:defRPr sz="1485"/>
            </a:lvl6pPr>
            <a:lvl7pPr>
              <a:defRPr sz="1485"/>
            </a:lvl7pPr>
            <a:lvl8pPr>
              <a:defRPr sz="1485"/>
            </a:lvl8pPr>
            <a:lvl9pPr>
              <a:defRPr sz="14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2310"/>
            </a:lvl1pPr>
            <a:lvl2pPr>
              <a:defRPr sz="1980"/>
            </a:lvl2pPr>
            <a:lvl3pPr>
              <a:defRPr sz="1650"/>
            </a:lvl3pPr>
            <a:lvl4pPr>
              <a:defRPr sz="1485"/>
            </a:lvl4pPr>
            <a:lvl5pPr>
              <a:defRPr sz="1485"/>
            </a:lvl5pPr>
            <a:lvl6pPr>
              <a:defRPr sz="1485"/>
            </a:lvl6pPr>
            <a:lvl7pPr>
              <a:defRPr sz="1485"/>
            </a:lvl7pPr>
            <a:lvl8pPr>
              <a:defRPr sz="1485"/>
            </a:lvl8pPr>
            <a:lvl9pPr>
              <a:defRPr sz="14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C68652-B4F0-4C3F-91F8-136A05EFF443}" type="datetime1">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4563C-EC00-4FF3-B551-96A729ABC52F}" type="slidenum">
              <a:rPr lang="en-US" smtClean="0"/>
              <a:t>‹#›</a:t>
            </a:fld>
            <a:endParaRPr lang="en-US"/>
          </a:p>
        </p:txBody>
      </p:sp>
    </p:spTree>
    <p:extLst>
      <p:ext uri="{BB962C8B-B14F-4D97-AF65-F5344CB8AC3E}">
        <p14:creationId xmlns:p14="http://schemas.microsoft.com/office/powerpoint/2010/main" val="579576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1980"/>
            </a:lvl1pPr>
            <a:lvl2pPr>
              <a:defRPr sz="1650"/>
            </a:lvl2pPr>
            <a:lvl3pPr>
              <a:defRPr sz="1485"/>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1980"/>
            </a:lvl1pPr>
            <a:lvl2pPr>
              <a:defRPr sz="1650"/>
            </a:lvl2pPr>
            <a:lvl3pPr>
              <a:defRPr sz="1485"/>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FA5482-457B-48E2-9E12-C641EA767D42}" type="datetime1">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4563C-EC00-4FF3-B551-96A729ABC52F}" type="slidenum">
              <a:rPr lang="en-US" smtClean="0"/>
              <a:t>‹#›</a:t>
            </a:fld>
            <a:endParaRPr lang="en-US"/>
          </a:p>
        </p:txBody>
      </p:sp>
    </p:spTree>
    <p:extLst>
      <p:ext uri="{BB962C8B-B14F-4D97-AF65-F5344CB8AC3E}">
        <p14:creationId xmlns:p14="http://schemas.microsoft.com/office/powerpoint/2010/main" val="142198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DE5E99-4467-42DD-99A2-272D596F77D2}" type="datetime1">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4563C-EC00-4FF3-B551-96A729ABC52F}" type="slidenum">
              <a:rPr lang="en-US" smtClean="0"/>
              <a:t>‹#›</a:t>
            </a:fld>
            <a:endParaRPr lang="en-US"/>
          </a:p>
        </p:txBody>
      </p:sp>
    </p:spTree>
    <p:extLst>
      <p:ext uri="{BB962C8B-B14F-4D97-AF65-F5344CB8AC3E}">
        <p14:creationId xmlns:p14="http://schemas.microsoft.com/office/powerpoint/2010/main" val="307676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52E5F-2CD4-4E9C-913F-546B12AA5338}" type="datetime1">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14563C-EC00-4FF3-B551-96A729ABC52F}" type="slidenum">
              <a:rPr lang="en-US" smtClean="0"/>
              <a:t>‹#›</a:t>
            </a:fld>
            <a:endParaRPr lang="en-US"/>
          </a:p>
        </p:txBody>
      </p:sp>
    </p:spTree>
    <p:extLst>
      <p:ext uri="{BB962C8B-B14F-4D97-AF65-F5344CB8AC3E}">
        <p14:creationId xmlns:p14="http://schemas.microsoft.com/office/powerpoint/2010/main" val="305210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165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155"/>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a:t>Click to edit Master text styles</a:t>
            </a:r>
          </a:p>
        </p:txBody>
      </p:sp>
      <p:sp>
        <p:nvSpPr>
          <p:cNvPr id="5" name="Date Placeholder 4"/>
          <p:cNvSpPr>
            <a:spLocks noGrp="1"/>
          </p:cNvSpPr>
          <p:nvPr>
            <p:ph type="dt" sz="half" idx="10"/>
          </p:nvPr>
        </p:nvSpPr>
        <p:spPr/>
        <p:txBody>
          <a:bodyPr/>
          <a:lstStyle/>
          <a:p>
            <a:fld id="{17AD12FF-E933-4FAD-AF1A-D0F2F306C38E}" type="datetime1">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4563C-EC00-4FF3-B551-96A729ABC52F}" type="slidenum">
              <a:rPr lang="en-US" smtClean="0"/>
              <a:t>‹#›</a:t>
            </a:fld>
            <a:endParaRPr lang="en-US"/>
          </a:p>
        </p:txBody>
      </p:sp>
    </p:spTree>
    <p:extLst>
      <p:ext uri="{BB962C8B-B14F-4D97-AF65-F5344CB8AC3E}">
        <p14:creationId xmlns:p14="http://schemas.microsoft.com/office/powerpoint/2010/main" val="135572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165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155"/>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a:t>Click to edit Master text styles</a:t>
            </a:r>
          </a:p>
        </p:txBody>
      </p:sp>
      <p:sp>
        <p:nvSpPr>
          <p:cNvPr id="5" name="Date Placeholder 4"/>
          <p:cNvSpPr>
            <a:spLocks noGrp="1"/>
          </p:cNvSpPr>
          <p:nvPr>
            <p:ph type="dt" sz="half" idx="10"/>
          </p:nvPr>
        </p:nvSpPr>
        <p:spPr/>
        <p:txBody>
          <a:bodyPr/>
          <a:lstStyle/>
          <a:p>
            <a:fld id="{ECB36B5F-121F-464C-B791-AB23BA7D0559}" type="datetime1">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4563C-EC00-4FF3-B551-96A729ABC52F}" type="slidenum">
              <a:rPr lang="en-US" smtClean="0"/>
              <a:t>‹#›</a:t>
            </a:fld>
            <a:endParaRPr lang="en-US"/>
          </a:p>
        </p:txBody>
      </p:sp>
    </p:spTree>
    <p:extLst>
      <p:ext uri="{BB962C8B-B14F-4D97-AF65-F5344CB8AC3E}">
        <p14:creationId xmlns:p14="http://schemas.microsoft.com/office/powerpoint/2010/main" val="136300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9.xml"/><Relationship Id="rId7" Type="http://schemas.openxmlformats.org/officeDocument/2006/relationships/image" Target="../media/image4.jp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slideLayout" Target="../slideLayouts/slideLayout34.xml"/><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slideLayout" Target="../slideLayouts/slideLayout33.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32.xml"/><Relationship Id="rId6" Type="http://schemas.openxmlformats.org/officeDocument/2006/relationships/theme" Target="../theme/theme6.xml"/><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slideLayout" Target="../slideLayouts/slideLayout36.xml"/><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slideLayout" Target="../slideLayouts/slideLayout35.xml"/><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3124D408-A4DF-4ADF-8DD4-CCDA1CA5E286}" type="datetime1">
              <a:rPr lang="en-US" smtClean="0"/>
              <a:t>8/15/2019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9B14563C-EC00-4FF3-B551-96A729ABC52F}" type="slidenum">
              <a:rPr lang="en-US" smtClean="0"/>
              <a:t>‹#›</a:t>
            </a:fld>
            <a:endParaRPr lang="en-US"/>
          </a:p>
        </p:txBody>
      </p:sp>
    </p:spTree>
    <p:extLst>
      <p:ext uri="{BB962C8B-B14F-4D97-AF65-F5344CB8AC3E}">
        <p14:creationId xmlns:p14="http://schemas.microsoft.com/office/powerpoint/2010/main" val="283067200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ctr" defTabSz="754380" rtl="0" eaLnBrk="1" latinLnBrk="0" hangingPunct="1">
        <a:spcBef>
          <a:spcPct val="0"/>
        </a:spcBef>
        <a:buNone/>
        <a:defRPr sz="3630" kern="1200">
          <a:solidFill>
            <a:schemeClr val="tx1"/>
          </a:solidFill>
          <a:latin typeface="+mj-lt"/>
          <a:ea typeface="+mj-ea"/>
          <a:cs typeface="+mj-cs"/>
        </a:defRPr>
      </a:lvl1pPr>
    </p:titleStyle>
    <p:bodyStyle>
      <a:lvl1pPr marL="282893" indent="-282893" algn="l" defTabSz="754380" rtl="0" eaLnBrk="1" latinLnBrk="0" hangingPunct="1">
        <a:spcBef>
          <a:spcPct val="20000"/>
        </a:spcBef>
        <a:buFont typeface="Arial" panose="020B0604020202020204" pitchFamily="34" charset="0"/>
        <a:buChar char="•"/>
        <a:defRPr sz="2640" kern="1200">
          <a:solidFill>
            <a:schemeClr val="tx1"/>
          </a:solidFill>
          <a:latin typeface="+mn-lt"/>
          <a:ea typeface="+mn-ea"/>
          <a:cs typeface="+mn-cs"/>
        </a:defRPr>
      </a:lvl1pPr>
      <a:lvl2pPr marL="612934" indent="-235744" algn="l" defTabSz="754380" rtl="0" eaLnBrk="1" latinLnBrk="0" hangingPunct="1">
        <a:spcBef>
          <a:spcPct val="20000"/>
        </a:spcBef>
        <a:buFont typeface="Arial" panose="020B0604020202020204" pitchFamily="34" charset="0"/>
        <a:buChar char="–"/>
        <a:defRPr sz="2310" kern="1200">
          <a:solidFill>
            <a:schemeClr val="tx1"/>
          </a:solidFill>
          <a:latin typeface="+mn-lt"/>
          <a:ea typeface="+mn-ea"/>
          <a:cs typeface="+mn-cs"/>
        </a:defRPr>
      </a:lvl2pPr>
      <a:lvl3pPr marL="942975" indent="-188595" algn="l" defTabSz="754380" rtl="0" eaLnBrk="1" latinLnBrk="0" hangingPunct="1">
        <a:spcBef>
          <a:spcPct val="20000"/>
        </a:spcBef>
        <a:buFont typeface="Arial" panose="020B0604020202020204" pitchFamily="34" charset="0"/>
        <a:buChar char="•"/>
        <a:defRPr sz="1980" kern="1200">
          <a:solidFill>
            <a:schemeClr val="tx1"/>
          </a:solidFill>
          <a:latin typeface="+mn-lt"/>
          <a:ea typeface="+mn-ea"/>
          <a:cs typeface="+mn-cs"/>
        </a:defRPr>
      </a:lvl3pPr>
      <a:lvl4pPr marL="1320165" indent="-188595" algn="l" defTabSz="75438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4pPr>
      <a:lvl5pPr marL="1697355" indent="-188595" algn="l" defTabSz="75438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5pPr>
      <a:lvl6pPr marL="2074545" indent="-188595" algn="l" defTabSz="75438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6pPr>
      <a:lvl7pPr marL="2451735" indent="-188595" algn="l" defTabSz="75438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7pPr>
      <a:lvl8pPr marL="2828925" indent="-188595" algn="l" defTabSz="75438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8pPr>
      <a:lvl9pPr marL="3206115" indent="-188595" algn="l" defTabSz="754380"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716394" y="205104"/>
            <a:ext cx="831850" cy="834390"/>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214629" y="212090"/>
            <a:ext cx="831850" cy="831850"/>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846826" y="9452177"/>
            <a:ext cx="1278890" cy="163195"/>
          </a:xfrm>
          <a:prstGeom prst="rect">
            <a:avLst/>
          </a:prstGeom>
        </p:spPr>
        <p:txBody>
          <a:bodyPr wrap="square" lIns="0" tIns="0" rIns="0" bIns="0">
            <a:spAutoFit/>
          </a:bodyPr>
          <a:lstStyle>
            <a:lvl1pPr>
              <a:defRPr sz="900" b="0" i="0">
                <a:solidFill>
                  <a:schemeClr val="tx1"/>
                </a:solidFill>
                <a:latin typeface="Book Antiqua"/>
                <a:cs typeface="Book Antiqua"/>
              </a:defRPr>
            </a:lvl1pPr>
          </a:lstStyle>
          <a:p>
            <a:pPr marL="12700">
              <a:lnSpc>
                <a:spcPct val="100000"/>
              </a:lnSpc>
              <a:spcBef>
                <a:spcPts val="30"/>
              </a:spcBef>
              <a:tabLst>
                <a:tab pos="1265555" algn="l"/>
              </a:tabLst>
            </a:pPr>
            <a:endParaRPr u="sng" dirty="0">
              <a:uFill>
                <a:solidFill>
                  <a:srgbClr val="000000"/>
                </a:solidFill>
              </a:uFill>
              <a:latin typeface="Times New Roman"/>
              <a:cs typeface="Times New Roman"/>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56DA01CB-3263-4261-9E68-4E333B008F62}" type="datetime1">
              <a:rPr lang="en-US" smtClean="0"/>
              <a:t>8/15/2019</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844068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4468172D-197F-409A-9971-A2AB5A01CFAA}" type="datetime1">
              <a:rPr lang="en-US" smtClean="0"/>
              <a:t>8/15/2019</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73682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1711" y="688848"/>
            <a:ext cx="362712" cy="362711"/>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DEEF179A-300D-4AB3-B008-AEF2FA02EB65}" type="datetime1">
              <a:rPr lang="en-US" smtClean="0"/>
              <a:t>8/15/2019</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452241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68808" y="3218688"/>
            <a:ext cx="2313432" cy="524255"/>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380744" y="3291840"/>
            <a:ext cx="329183" cy="292607"/>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648B8CBE-08E2-4E0F-8ED5-3FDE845D4C00}" type="datetime1">
              <a:rPr lang="en-US" smtClean="0"/>
              <a:t>8/15/2019</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050701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25090" y="47751"/>
            <a:ext cx="6588129" cy="10011790"/>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99644" y="6707123"/>
            <a:ext cx="193675" cy="181610"/>
          </a:xfrm>
          <a:custGeom>
            <a:avLst/>
            <a:gdLst/>
            <a:ahLst/>
            <a:cxnLst/>
            <a:rect l="l" t="t" r="r" b="b"/>
            <a:pathLst>
              <a:path w="193675" h="181609">
                <a:moveTo>
                  <a:pt x="96012" y="0"/>
                </a:moveTo>
                <a:lnTo>
                  <a:pt x="193548" y="82295"/>
                </a:lnTo>
                <a:lnTo>
                  <a:pt x="161544" y="181356"/>
                </a:lnTo>
                <a:lnTo>
                  <a:pt x="32004" y="181356"/>
                </a:lnTo>
                <a:lnTo>
                  <a:pt x="0" y="82295"/>
                </a:lnTo>
                <a:lnTo>
                  <a:pt x="96012" y="0"/>
                </a:lnTo>
              </a:path>
            </a:pathLst>
          </a:custGeom>
          <a:ln w="6096">
            <a:solidFill>
              <a:srgbClr val="000000"/>
            </a:solidFill>
          </a:ln>
        </p:spPr>
        <p:txBody>
          <a:bodyPr wrap="square" lIns="0" tIns="0" rIns="0" bIns="0" rtlCol="0"/>
          <a:lstStyle/>
          <a:p>
            <a:endParaRPr/>
          </a:p>
        </p:txBody>
      </p:sp>
      <p:sp>
        <p:nvSpPr>
          <p:cNvPr id="18" name="bk object 18"/>
          <p:cNvSpPr/>
          <p:nvPr/>
        </p:nvSpPr>
        <p:spPr>
          <a:xfrm>
            <a:off x="414527" y="6771131"/>
            <a:ext cx="55244" cy="6350"/>
          </a:xfrm>
          <a:custGeom>
            <a:avLst/>
            <a:gdLst/>
            <a:ahLst/>
            <a:cxnLst/>
            <a:rect l="l" t="t" r="r" b="b"/>
            <a:pathLst>
              <a:path w="55245" h="6350">
                <a:moveTo>
                  <a:pt x="54864" y="6096"/>
                </a:moveTo>
                <a:lnTo>
                  <a:pt x="51815" y="4572"/>
                </a:lnTo>
                <a:lnTo>
                  <a:pt x="41148" y="3048"/>
                </a:lnTo>
                <a:lnTo>
                  <a:pt x="32004" y="1524"/>
                </a:lnTo>
                <a:lnTo>
                  <a:pt x="24384" y="0"/>
                </a:lnTo>
                <a:lnTo>
                  <a:pt x="7620" y="0"/>
                </a:lnTo>
                <a:lnTo>
                  <a:pt x="0" y="0"/>
                </a:lnTo>
              </a:path>
            </a:pathLst>
          </a:custGeom>
          <a:ln w="27432">
            <a:solidFill>
              <a:srgbClr val="000000"/>
            </a:solidFill>
          </a:ln>
        </p:spPr>
        <p:txBody>
          <a:bodyPr wrap="square" lIns="0" tIns="0" rIns="0" bIns="0" rtlCol="0"/>
          <a:lstStyle/>
          <a:p>
            <a:endParaRPr/>
          </a:p>
        </p:txBody>
      </p:sp>
      <p:sp>
        <p:nvSpPr>
          <p:cNvPr id="19" name="bk object 19"/>
          <p:cNvSpPr/>
          <p:nvPr/>
        </p:nvSpPr>
        <p:spPr>
          <a:xfrm>
            <a:off x="170687" y="6934200"/>
            <a:ext cx="36830" cy="41275"/>
          </a:xfrm>
          <a:custGeom>
            <a:avLst/>
            <a:gdLst/>
            <a:ahLst/>
            <a:cxnLst/>
            <a:rect l="l" t="t" r="r" b="b"/>
            <a:pathLst>
              <a:path w="36829" h="41275">
                <a:moveTo>
                  <a:pt x="36575" y="0"/>
                </a:moveTo>
                <a:lnTo>
                  <a:pt x="30479" y="7619"/>
                </a:lnTo>
                <a:lnTo>
                  <a:pt x="15239" y="25907"/>
                </a:lnTo>
                <a:lnTo>
                  <a:pt x="0" y="41148"/>
                </a:lnTo>
              </a:path>
            </a:pathLst>
          </a:custGeom>
          <a:ln w="27432">
            <a:solidFill>
              <a:srgbClr val="000000"/>
            </a:solidFill>
          </a:ln>
        </p:spPr>
        <p:txBody>
          <a:bodyPr wrap="square" lIns="0" tIns="0" rIns="0" bIns="0" rtlCol="0"/>
          <a:lstStyle/>
          <a:p>
            <a:endParaRPr/>
          </a:p>
        </p:txBody>
      </p:sp>
      <p:sp>
        <p:nvSpPr>
          <p:cNvPr id="20" name="bk object 20"/>
          <p:cNvSpPr/>
          <p:nvPr/>
        </p:nvSpPr>
        <p:spPr>
          <a:xfrm>
            <a:off x="475487" y="6765035"/>
            <a:ext cx="102235" cy="59690"/>
          </a:xfrm>
          <a:custGeom>
            <a:avLst/>
            <a:gdLst/>
            <a:ahLst/>
            <a:cxnLst/>
            <a:rect l="l" t="t" r="r" b="b"/>
            <a:pathLst>
              <a:path w="102234" h="59690">
                <a:moveTo>
                  <a:pt x="102107" y="59435"/>
                </a:moveTo>
                <a:lnTo>
                  <a:pt x="91439" y="54863"/>
                </a:lnTo>
                <a:lnTo>
                  <a:pt x="85343" y="51815"/>
                </a:lnTo>
                <a:lnTo>
                  <a:pt x="79247" y="48767"/>
                </a:lnTo>
                <a:lnTo>
                  <a:pt x="70104" y="42671"/>
                </a:lnTo>
                <a:lnTo>
                  <a:pt x="56387" y="33527"/>
                </a:lnTo>
                <a:lnTo>
                  <a:pt x="39623" y="22859"/>
                </a:lnTo>
                <a:lnTo>
                  <a:pt x="24383" y="10667"/>
                </a:lnTo>
                <a:lnTo>
                  <a:pt x="10667" y="3047"/>
                </a:lnTo>
                <a:lnTo>
                  <a:pt x="0" y="0"/>
                </a:lnTo>
              </a:path>
            </a:pathLst>
          </a:custGeom>
          <a:ln w="6096">
            <a:solidFill>
              <a:srgbClr val="000000"/>
            </a:solidFill>
          </a:ln>
        </p:spPr>
        <p:txBody>
          <a:bodyPr wrap="square" lIns="0" tIns="0" rIns="0" bIns="0" rtlCol="0"/>
          <a:lstStyle/>
          <a:p>
            <a:endParaRPr/>
          </a:p>
        </p:txBody>
      </p:sp>
      <p:sp>
        <p:nvSpPr>
          <p:cNvPr id="21" name="bk object 21"/>
          <p:cNvSpPr/>
          <p:nvPr/>
        </p:nvSpPr>
        <p:spPr>
          <a:xfrm>
            <a:off x="353568" y="6755892"/>
            <a:ext cx="121920" cy="9525"/>
          </a:xfrm>
          <a:custGeom>
            <a:avLst/>
            <a:gdLst/>
            <a:ahLst/>
            <a:cxnLst/>
            <a:rect l="l" t="t" r="r" b="b"/>
            <a:pathLst>
              <a:path w="121920" h="9525">
                <a:moveTo>
                  <a:pt x="121920" y="9144"/>
                </a:moveTo>
                <a:lnTo>
                  <a:pt x="115824" y="6096"/>
                </a:lnTo>
                <a:lnTo>
                  <a:pt x="103632" y="4572"/>
                </a:lnTo>
                <a:lnTo>
                  <a:pt x="94488" y="3048"/>
                </a:lnTo>
                <a:lnTo>
                  <a:pt x="86868" y="3048"/>
                </a:lnTo>
                <a:lnTo>
                  <a:pt x="70104" y="1524"/>
                </a:lnTo>
                <a:lnTo>
                  <a:pt x="45720" y="1524"/>
                </a:lnTo>
                <a:lnTo>
                  <a:pt x="25908" y="0"/>
                </a:lnTo>
                <a:lnTo>
                  <a:pt x="9144" y="0"/>
                </a:lnTo>
                <a:lnTo>
                  <a:pt x="0" y="0"/>
                </a:lnTo>
              </a:path>
            </a:pathLst>
          </a:custGeom>
          <a:ln w="6096">
            <a:solidFill>
              <a:srgbClr val="000000"/>
            </a:solidFill>
          </a:ln>
        </p:spPr>
        <p:txBody>
          <a:bodyPr wrap="square" lIns="0" tIns="0" rIns="0" bIns="0" rtlCol="0"/>
          <a:lstStyle/>
          <a:p>
            <a:endParaRPr/>
          </a:p>
        </p:txBody>
      </p:sp>
      <p:sp>
        <p:nvSpPr>
          <p:cNvPr id="22" name="bk object 22"/>
          <p:cNvSpPr/>
          <p:nvPr/>
        </p:nvSpPr>
        <p:spPr>
          <a:xfrm>
            <a:off x="127000" y="6925056"/>
            <a:ext cx="69850" cy="77470"/>
          </a:xfrm>
          <a:custGeom>
            <a:avLst/>
            <a:gdLst/>
            <a:ahLst/>
            <a:cxnLst/>
            <a:rect l="l" t="t" r="r" b="b"/>
            <a:pathLst>
              <a:path w="69850" h="77470">
                <a:moveTo>
                  <a:pt x="69595" y="0"/>
                </a:moveTo>
                <a:lnTo>
                  <a:pt x="63499" y="9144"/>
                </a:lnTo>
                <a:lnTo>
                  <a:pt x="49783" y="25908"/>
                </a:lnTo>
                <a:lnTo>
                  <a:pt x="33019" y="42672"/>
                </a:lnTo>
                <a:lnTo>
                  <a:pt x="22351" y="53339"/>
                </a:lnTo>
                <a:lnTo>
                  <a:pt x="7111" y="68580"/>
                </a:lnTo>
                <a:lnTo>
                  <a:pt x="0" y="76877"/>
                </a:lnTo>
              </a:path>
            </a:pathLst>
          </a:custGeom>
          <a:ln w="6096">
            <a:solidFill>
              <a:srgbClr val="000000"/>
            </a:solidFill>
          </a:ln>
        </p:spPr>
        <p:txBody>
          <a:bodyPr wrap="square" lIns="0" tIns="0" rIns="0" bIns="0" rtlCol="0"/>
          <a:lstStyle/>
          <a:p>
            <a:endParaRPr/>
          </a:p>
        </p:txBody>
      </p:sp>
      <p:sp>
        <p:nvSpPr>
          <p:cNvPr id="23" name="bk object 23"/>
          <p:cNvSpPr/>
          <p:nvPr/>
        </p:nvSpPr>
        <p:spPr>
          <a:xfrm>
            <a:off x="464819" y="6789419"/>
            <a:ext cx="104139" cy="59690"/>
          </a:xfrm>
          <a:custGeom>
            <a:avLst/>
            <a:gdLst/>
            <a:ahLst/>
            <a:cxnLst/>
            <a:rect l="l" t="t" r="r" b="b"/>
            <a:pathLst>
              <a:path w="104140" h="59690">
                <a:moveTo>
                  <a:pt x="103632" y="59436"/>
                </a:moveTo>
                <a:lnTo>
                  <a:pt x="91440" y="54864"/>
                </a:lnTo>
                <a:lnTo>
                  <a:pt x="83820" y="51816"/>
                </a:lnTo>
                <a:lnTo>
                  <a:pt x="76200" y="47244"/>
                </a:lnTo>
                <a:lnTo>
                  <a:pt x="67056" y="41148"/>
                </a:lnTo>
                <a:lnTo>
                  <a:pt x="51816" y="32004"/>
                </a:lnTo>
                <a:lnTo>
                  <a:pt x="35052" y="19812"/>
                </a:lnTo>
                <a:lnTo>
                  <a:pt x="19812" y="9144"/>
                </a:lnTo>
                <a:lnTo>
                  <a:pt x="10668" y="3048"/>
                </a:lnTo>
                <a:lnTo>
                  <a:pt x="0" y="0"/>
                </a:lnTo>
              </a:path>
            </a:pathLst>
          </a:custGeom>
          <a:ln w="6095">
            <a:solidFill>
              <a:srgbClr val="000000"/>
            </a:solidFill>
          </a:ln>
        </p:spPr>
        <p:txBody>
          <a:bodyPr wrap="square" lIns="0" tIns="0" rIns="0" bIns="0" rtlCol="0"/>
          <a:lstStyle/>
          <a:p>
            <a:endParaRPr/>
          </a:p>
        </p:txBody>
      </p:sp>
      <p:sp>
        <p:nvSpPr>
          <p:cNvPr id="24" name="bk object 24"/>
          <p:cNvSpPr/>
          <p:nvPr/>
        </p:nvSpPr>
        <p:spPr>
          <a:xfrm>
            <a:off x="134112" y="6941819"/>
            <a:ext cx="83820" cy="88900"/>
          </a:xfrm>
          <a:custGeom>
            <a:avLst/>
            <a:gdLst/>
            <a:ahLst/>
            <a:cxnLst/>
            <a:rect l="l" t="t" r="r" b="b"/>
            <a:pathLst>
              <a:path w="83820" h="88900">
                <a:moveTo>
                  <a:pt x="83820" y="0"/>
                </a:moveTo>
                <a:lnTo>
                  <a:pt x="77724" y="7620"/>
                </a:lnTo>
                <a:lnTo>
                  <a:pt x="60960" y="27432"/>
                </a:lnTo>
                <a:lnTo>
                  <a:pt x="45720" y="44195"/>
                </a:lnTo>
                <a:lnTo>
                  <a:pt x="35052" y="54864"/>
                </a:lnTo>
                <a:lnTo>
                  <a:pt x="19812" y="71628"/>
                </a:lnTo>
                <a:lnTo>
                  <a:pt x="7620" y="82296"/>
                </a:lnTo>
                <a:lnTo>
                  <a:pt x="0" y="88391"/>
                </a:lnTo>
              </a:path>
            </a:pathLst>
          </a:custGeom>
          <a:ln w="6096">
            <a:solidFill>
              <a:srgbClr val="000000"/>
            </a:solidFill>
          </a:ln>
        </p:spPr>
        <p:txBody>
          <a:bodyPr wrap="square" lIns="0" tIns="0" rIns="0" bIns="0" rtlCol="0"/>
          <a:lstStyle/>
          <a:p>
            <a:endParaRPr/>
          </a:p>
        </p:txBody>
      </p:sp>
      <p:sp>
        <p:nvSpPr>
          <p:cNvPr id="25" name="bk object 25"/>
          <p:cNvSpPr/>
          <p:nvPr/>
        </p:nvSpPr>
        <p:spPr>
          <a:xfrm>
            <a:off x="127000" y="7030211"/>
            <a:ext cx="7620" cy="5715"/>
          </a:xfrm>
          <a:custGeom>
            <a:avLst/>
            <a:gdLst/>
            <a:ahLst/>
            <a:cxnLst/>
            <a:rect l="l" t="t" r="r" b="b"/>
            <a:pathLst>
              <a:path w="7619" h="5715">
                <a:moveTo>
                  <a:pt x="7111" y="0"/>
                </a:moveTo>
                <a:lnTo>
                  <a:pt x="2539" y="4571"/>
                </a:lnTo>
                <a:lnTo>
                  <a:pt x="0" y="5587"/>
                </a:lnTo>
              </a:path>
            </a:pathLst>
          </a:custGeom>
          <a:ln w="6096">
            <a:solidFill>
              <a:srgbClr val="000000"/>
            </a:solidFill>
          </a:ln>
        </p:spPr>
        <p:txBody>
          <a:bodyPr wrap="square" lIns="0" tIns="0" rIns="0" bIns="0" rtlCol="0"/>
          <a:lstStyle/>
          <a:p>
            <a:endParaRPr/>
          </a:p>
        </p:txBody>
      </p:sp>
      <p:sp>
        <p:nvSpPr>
          <p:cNvPr id="26" name="bk object 26"/>
          <p:cNvSpPr/>
          <p:nvPr/>
        </p:nvSpPr>
        <p:spPr>
          <a:xfrm>
            <a:off x="527304" y="6804659"/>
            <a:ext cx="48895" cy="26034"/>
          </a:xfrm>
          <a:custGeom>
            <a:avLst/>
            <a:gdLst/>
            <a:ahLst/>
            <a:cxnLst/>
            <a:rect l="l" t="t" r="r" b="b"/>
            <a:pathLst>
              <a:path w="48895" h="26034">
                <a:moveTo>
                  <a:pt x="48768" y="25908"/>
                </a:moveTo>
                <a:lnTo>
                  <a:pt x="36576" y="21336"/>
                </a:lnTo>
                <a:lnTo>
                  <a:pt x="30480" y="18288"/>
                </a:lnTo>
                <a:lnTo>
                  <a:pt x="22860" y="13716"/>
                </a:lnTo>
                <a:lnTo>
                  <a:pt x="15240" y="9144"/>
                </a:lnTo>
                <a:lnTo>
                  <a:pt x="0" y="0"/>
                </a:lnTo>
              </a:path>
            </a:pathLst>
          </a:custGeom>
          <a:ln w="27432">
            <a:solidFill>
              <a:srgbClr val="000000"/>
            </a:solidFill>
          </a:ln>
        </p:spPr>
        <p:txBody>
          <a:bodyPr wrap="square" lIns="0" tIns="0" rIns="0" bIns="0" rtlCol="0"/>
          <a:lstStyle/>
          <a:p>
            <a:endParaRPr/>
          </a:p>
        </p:txBody>
      </p:sp>
      <p:sp>
        <p:nvSpPr>
          <p:cNvPr id="27" name="bk object 27"/>
          <p:cNvSpPr/>
          <p:nvPr/>
        </p:nvSpPr>
        <p:spPr>
          <a:xfrm>
            <a:off x="416051" y="6763511"/>
            <a:ext cx="56515" cy="7620"/>
          </a:xfrm>
          <a:custGeom>
            <a:avLst/>
            <a:gdLst/>
            <a:ahLst/>
            <a:cxnLst/>
            <a:rect l="l" t="t" r="r" b="b"/>
            <a:pathLst>
              <a:path w="56515" h="7620">
                <a:moveTo>
                  <a:pt x="56388" y="7619"/>
                </a:moveTo>
                <a:lnTo>
                  <a:pt x="51815" y="4571"/>
                </a:lnTo>
                <a:lnTo>
                  <a:pt x="39624" y="3047"/>
                </a:lnTo>
                <a:lnTo>
                  <a:pt x="32004" y="3047"/>
                </a:lnTo>
                <a:lnTo>
                  <a:pt x="24384" y="1524"/>
                </a:lnTo>
                <a:lnTo>
                  <a:pt x="6096" y="0"/>
                </a:lnTo>
                <a:lnTo>
                  <a:pt x="0" y="0"/>
                </a:lnTo>
              </a:path>
            </a:pathLst>
          </a:custGeom>
          <a:ln w="27432">
            <a:solidFill>
              <a:srgbClr val="000000"/>
            </a:solidFill>
          </a:ln>
        </p:spPr>
        <p:txBody>
          <a:bodyPr wrap="square" lIns="0" tIns="0" rIns="0" bIns="0" rtlCol="0"/>
          <a:lstStyle/>
          <a:p>
            <a:endParaRPr/>
          </a:p>
        </p:txBody>
      </p:sp>
      <p:sp>
        <p:nvSpPr>
          <p:cNvPr id="28" name="bk object 28"/>
          <p:cNvSpPr/>
          <p:nvPr/>
        </p:nvSpPr>
        <p:spPr>
          <a:xfrm>
            <a:off x="166115" y="6929628"/>
            <a:ext cx="36830" cy="41275"/>
          </a:xfrm>
          <a:custGeom>
            <a:avLst/>
            <a:gdLst/>
            <a:ahLst/>
            <a:cxnLst/>
            <a:rect l="l" t="t" r="r" b="b"/>
            <a:pathLst>
              <a:path w="36830" h="41275">
                <a:moveTo>
                  <a:pt x="36575" y="0"/>
                </a:moveTo>
                <a:lnTo>
                  <a:pt x="30479" y="7620"/>
                </a:lnTo>
                <a:lnTo>
                  <a:pt x="15239" y="25908"/>
                </a:lnTo>
                <a:lnTo>
                  <a:pt x="0" y="41148"/>
                </a:lnTo>
              </a:path>
            </a:pathLst>
          </a:custGeom>
          <a:ln w="27432">
            <a:solidFill>
              <a:srgbClr val="000000"/>
            </a:solidFill>
          </a:ln>
        </p:spPr>
        <p:txBody>
          <a:bodyPr wrap="square" lIns="0" tIns="0" rIns="0" bIns="0" rtlCol="0"/>
          <a:lstStyle/>
          <a:p>
            <a:endParaRPr/>
          </a:p>
        </p:txBody>
      </p:sp>
      <p:sp>
        <p:nvSpPr>
          <p:cNvPr id="29" name="bk object 29"/>
          <p:cNvSpPr/>
          <p:nvPr/>
        </p:nvSpPr>
        <p:spPr>
          <a:xfrm>
            <a:off x="521208" y="6815328"/>
            <a:ext cx="48895" cy="27940"/>
          </a:xfrm>
          <a:custGeom>
            <a:avLst/>
            <a:gdLst/>
            <a:ahLst/>
            <a:cxnLst/>
            <a:rect l="l" t="t" r="r" b="b"/>
            <a:pathLst>
              <a:path w="48895" h="27940">
                <a:moveTo>
                  <a:pt x="48768" y="27431"/>
                </a:moveTo>
                <a:lnTo>
                  <a:pt x="38100" y="22859"/>
                </a:lnTo>
                <a:lnTo>
                  <a:pt x="30479" y="19812"/>
                </a:lnTo>
                <a:lnTo>
                  <a:pt x="22859" y="15240"/>
                </a:lnTo>
                <a:lnTo>
                  <a:pt x="13715" y="10668"/>
                </a:lnTo>
                <a:lnTo>
                  <a:pt x="0" y="0"/>
                </a:lnTo>
              </a:path>
            </a:pathLst>
          </a:custGeom>
          <a:ln w="27432">
            <a:solidFill>
              <a:srgbClr val="000000"/>
            </a:solidFill>
          </a:ln>
        </p:spPr>
        <p:txBody>
          <a:bodyPr wrap="square" lIns="0" tIns="0" rIns="0" bIns="0" rtlCol="0"/>
          <a:lstStyle/>
          <a:p>
            <a:endParaRPr/>
          </a:p>
        </p:txBody>
      </p:sp>
      <p:sp>
        <p:nvSpPr>
          <p:cNvPr id="30" name="bk object 30"/>
          <p:cNvSpPr/>
          <p:nvPr/>
        </p:nvSpPr>
        <p:spPr>
          <a:xfrm>
            <a:off x="414527" y="6777228"/>
            <a:ext cx="53340" cy="6350"/>
          </a:xfrm>
          <a:custGeom>
            <a:avLst/>
            <a:gdLst/>
            <a:ahLst/>
            <a:cxnLst/>
            <a:rect l="l" t="t" r="r" b="b"/>
            <a:pathLst>
              <a:path w="53340" h="6350">
                <a:moveTo>
                  <a:pt x="53339" y="6096"/>
                </a:moveTo>
                <a:lnTo>
                  <a:pt x="50291" y="4572"/>
                </a:lnTo>
                <a:lnTo>
                  <a:pt x="39623" y="3048"/>
                </a:lnTo>
                <a:lnTo>
                  <a:pt x="32004" y="1524"/>
                </a:lnTo>
                <a:lnTo>
                  <a:pt x="24384" y="1524"/>
                </a:lnTo>
                <a:lnTo>
                  <a:pt x="7620" y="0"/>
                </a:lnTo>
                <a:lnTo>
                  <a:pt x="0" y="0"/>
                </a:lnTo>
              </a:path>
            </a:pathLst>
          </a:custGeom>
          <a:ln w="27432">
            <a:solidFill>
              <a:srgbClr val="000000"/>
            </a:solidFill>
          </a:ln>
        </p:spPr>
        <p:txBody>
          <a:bodyPr wrap="square" lIns="0" tIns="0" rIns="0" bIns="0" rtlCol="0"/>
          <a:lstStyle/>
          <a:p>
            <a:endParaRPr/>
          </a:p>
        </p:txBody>
      </p:sp>
      <p:sp>
        <p:nvSpPr>
          <p:cNvPr id="31" name="bk object 31"/>
          <p:cNvSpPr/>
          <p:nvPr/>
        </p:nvSpPr>
        <p:spPr>
          <a:xfrm>
            <a:off x="175260" y="6937247"/>
            <a:ext cx="38100" cy="43180"/>
          </a:xfrm>
          <a:custGeom>
            <a:avLst/>
            <a:gdLst/>
            <a:ahLst/>
            <a:cxnLst/>
            <a:rect l="l" t="t" r="r" b="b"/>
            <a:pathLst>
              <a:path w="38100" h="43179">
                <a:moveTo>
                  <a:pt x="38099" y="0"/>
                </a:moveTo>
                <a:lnTo>
                  <a:pt x="32004" y="9144"/>
                </a:lnTo>
                <a:lnTo>
                  <a:pt x="15240" y="27432"/>
                </a:lnTo>
                <a:lnTo>
                  <a:pt x="0" y="42671"/>
                </a:lnTo>
              </a:path>
            </a:pathLst>
          </a:custGeom>
          <a:ln w="27431">
            <a:solidFill>
              <a:srgbClr val="000000"/>
            </a:solidFill>
          </a:ln>
        </p:spPr>
        <p:txBody>
          <a:bodyPr wrap="square" lIns="0" tIns="0" rIns="0" bIns="0" rtlCol="0"/>
          <a:lstStyle/>
          <a:p>
            <a:endParaRPr/>
          </a:p>
        </p:txBody>
      </p:sp>
      <p:sp>
        <p:nvSpPr>
          <p:cNvPr id="32" name="bk object 32"/>
          <p:cNvSpPr/>
          <p:nvPr/>
        </p:nvSpPr>
        <p:spPr>
          <a:xfrm>
            <a:off x="127000" y="7025640"/>
            <a:ext cx="2540" cy="2540"/>
          </a:xfrm>
          <a:custGeom>
            <a:avLst/>
            <a:gdLst/>
            <a:ahLst/>
            <a:cxnLst/>
            <a:rect l="l" t="t" r="r" b="b"/>
            <a:pathLst>
              <a:path w="2539" h="2540">
                <a:moveTo>
                  <a:pt x="2539" y="0"/>
                </a:moveTo>
                <a:lnTo>
                  <a:pt x="0" y="2539"/>
                </a:lnTo>
              </a:path>
            </a:pathLst>
          </a:custGeom>
          <a:ln w="27432">
            <a:solidFill>
              <a:srgbClr val="000000"/>
            </a:solidFill>
          </a:ln>
        </p:spPr>
        <p:txBody>
          <a:bodyPr wrap="square" lIns="0" tIns="0" rIns="0" bIns="0" rtlCol="0"/>
          <a:lstStyle/>
          <a:p>
            <a:endParaRPr/>
          </a:p>
        </p:txBody>
      </p:sp>
      <p:sp>
        <p:nvSpPr>
          <p:cNvPr id="33" name="bk object 33"/>
          <p:cNvSpPr/>
          <p:nvPr/>
        </p:nvSpPr>
        <p:spPr>
          <a:xfrm>
            <a:off x="1979676" y="4992623"/>
            <a:ext cx="1905" cy="121920"/>
          </a:xfrm>
          <a:custGeom>
            <a:avLst/>
            <a:gdLst/>
            <a:ahLst/>
            <a:cxnLst/>
            <a:rect l="l" t="t" r="r" b="b"/>
            <a:pathLst>
              <a:path w="1905" h="121920">
                <a:moveTo>
                  <a:pt x="0" y="121920"/>
                </a:moveTo>
                <a:lnTo>
                  <a:pt x="1524" y="114300"/>
                </a:lnTo>
                <a:lnTo>
                  <a:pt x="0" y="60959"/>
                </a:lnTo>
                <a:lnTo>
                  <a:pt x="1524" y="18288"/>
                </a:lnTo>
                <a:lnTo>
                  <a:pt x="1524" y="0"/>
                </a:lnTo>
              </a:path>
            </a:pathLst>
          </a:custGeom>
          <a:ln w="6096">
            <a:solidFill>
              <a:srgbClr val="000000"/>
            </a:solidFill>
          </a:ln>
        </p:spPr>
        <p:txBody>
          <a:bodyPr wrap="square" lIns="0" tIns="0" rIns="0" bIns="0" rtlCol="0"/>
          <a:lstStyle/>
          <a:p>
            <a:endParaRPr/>
          </a:p>
        </p:txBody>
      </p:sp>
      <p:sp>
        <p:nvSpPr>
          <p:cNvPr id="34" name="bk object 34"/>
          <p:cNvSpPr/>
          <p:nvPr/>
        </p:nvSpPr>
        <p:spPr>
          <a:xfrm>
            <a:off x="2007107" y="4989576"/>
            <a:ext cx="0" cy="127000"/>
          </a:xfrm>
          <a:custGeom>
            <a:avLst/>
            <a:gdLst/>
            <a:ahLst/>
            <a:cxnLst/>
            <a:rect l="l" t="t" r="r" b="b"/>
            <a:pathLst>
              <a:path h="127000">
                <a:moveTo>
                  <a:pt x="0" y="126492"/>
                </a:moveTo>
                <a:lnTo>
                  <a:pt x="0" y="0"/>
                </a:lnTo>
              </a:path>
            </a:pathLst>
          </a:custGeom>
          <a:ln w="6096">
            <a:solidFill>
              <a:srgbClr val="000000"/>
            </a:solidFill>
          </a:ln>
        </p:spPr>
        <p:txBody>
          <a:bodyPr wrap="square" lIns="0" tIns="0" rIns="0" bIns="0" rtlCol="0"/>
          <a:lstStyle/>
          <a:p>
            <a:endParaRPr/>
          </a:p>
        </p:txBody>
      </p:sp>
      <p:sp>
        <p:nvSpPr>
          <p:cNvPr id="35" name="bk object 35"/>
          <p:cNvSpPr/>
          <p:nvPr/>
        </p:nvSpPr>
        <p:spPr>
          <a:xfrm>
            <a:off x="1979676" y="5114544"/>
            <a:ext cx="27940" cy="1905"/>
          </a:xfrm>
          <a:custGeom>
            <a:avLst/>
            <a:gdLst/>
            <a:ahLst/>
            <a:cxnLst/>
            <a:rect l="l" t="t" r="r" b="b"/>
            <a:pathLst>
              <a:path w="27939" h="1904">
                <a:moveTo>
                  <a:pt x="27431" y="1524"/>
                </a:moveTo>
                <a:lnTo>
                  <a:pt x="0" y="0"/>
                </a:lnTo>
              </a:path>
            </a:pathLst>
          </a:custGeom>
          <a:ln w="6096">
            <a:solidFill>
              <a:srgbClr val="000000"/>
            </a:solidFill>
          </a:ln>
        </p:spPr>
        <p:txBody>
          <a:bodyPr wrap="square" lIns="0" tIns="0" rIns="0" bIns="0" rtlCol="0"/>
          <a:lstStyle/>
          <a:p>
            <a:endParaRPr/>
          </a:p>
        </p:txBody>
      </p:sp>
      <p:sp>
        <p:nvSpPr>
          <p:cNvPr id="36" name="bk object 36"/>
          <p:cNvSpPr/>
          <p:nvPr/>
        </p:nvSpPr>
        <p:spPr>
          <a:xfrm>
            <a:off x="1979676" y="5053584"/>
            <a:ext cx="27940" cy="1905"/>
          </a:xfrm>
          <a:custGeom>
            <a:avLst/>
            <a:gdLst/>
            <a:ahLst/>
            <a:cxnLst/>
            <a:rect l="l" t="t" r="r" b="b"/>
            <a:pathLst>
              <a:path w="27939" h="1904">
                <a:moveTo>
                  <a:pt x="27431" y="0"/>
                </a:moveTo>
                <a:lnTo>
                  <a:pt x="0" y="1524"/>
                </a:lnTo>
              </a:path>
            </a:pathLst>
          </a:custGeom>
          <a:ln w="6096">
            <a:solidFill>
              <a:srgbClr val="000000"/>
            </a:solidFill>
          </a:ln>
        </p:spPr>
        <p:txBody>
          <a:bodyPr wrap="square" lIns="0" tIns="0" rIns="0" bIns="0" rtlCol="0"/>
          <a:lstStyle/>
          <a:p>
            <a:endParaRPr/>
          </a:p>
        </p:txBody>
      </p:sp>
      <p:sp>
        <p:nvSpPr>
          <p:cNvPr id="37" name="bk object 37"/>
          <p:cNvSpPr/>
          <p:nvPr/>
        </p:nvSpPr>
        <p:spPr>
          <a:xfrm>
            <a:off x="1981200" y="4992623"/>
            <a:ext cx="26034" cy="1905"/>
          </a:xfrm>
          <a:custGeom>
            <a:avLst/>
            <a:gdLst/>
            <a:ahLst/>
            <a:cxnLst/>
            <a:rect l="l" t="t" r="r" b="b"/>
            <a:pathLst>
              <a:path w="26035" h="1904">
                <a:moveTo>
                  <a:pt x="25907" y="1524"/>
                </a:moveTo>
                <a:lnTo>
                  <a:pt x="0" y="0"/>
                </a:lnTo>
              </a:path>
            </a:pathLst>
          </a:custGeom>
          <a:ln w="6096">
            <a:solidFill>
              <a:srgbClr val="000000"/>
            </a:solidFill>
          </a:ln>
        </p:spPr>
        <p:txBody>
          <a:bodyPr wrap="square" lIns="0" tIns="0" rIns="0" bIns="0" rtlCol="0"/>
          <a:lstStyle/>
          <a:p>
            <a:endParaRPr/>
          </a:p>
        </p:txBody>
      </p:sp>
      <p:sp>
        <p:nvSpPr>
          <p:cNvPr id="38" name="bk object 38"/>
          <p:cNvSpPr/>
          <p:nvPr/>
        </p:nvSpPr>
        <p:spPr>
          <a:xfrm>
            <a:off x="472440" y="6658356"/>
            <a:ext cx="1905" cy="55244"/>
          </a:xfrm>
          <a:custGeom>
            <a:avLst/>
            <a:gdLst/>
            <a:ahLst/>
            <a:cxnLst/>
            <a:rect l="l" t="t" r="r" b="b"/>
            <a:pathLst>
              <a:path w="1904" h="55245">
                <a:moveTo>
                  <a:pt x="0" y="54863"/>
                </a:moveTo>
                <a:lnTo>
                  <a:pt x="1523" y="15240"/>
                </a:lnTo>
                <a:lnTo>
                  <a:pt x="1523" y="0"/>
                </a:lnTo>
              </a:path>
            </a:pathLst>
          </a:custGeom>
          <a:ln w="27432">
            <a:solidFill>
              <a:srgbClr val="000000"/>
            </a:solidFill>
          </a:ln>
        </p:spPr>
        <p:txBody>
          <a:bodyPr wrap="square" lIns="0" tIns="0" rIns="0" bIns="0" rtlCol="0"/>
          <a:lstStyle/>
          <a:p>
            <a:endParaRPr/>
          </a:p>
        </p:txBody>
      </p:sp>
      <p:sp>
        <p:nvSpPr>
          <p:cNvPr id="39" name="bk object 39"/>
          <p:cNvSpPr/>
          <p:nvPr/>
        </p:nvSpPr>
        <p:spPr>
          <a:xfrm>
            <a:off x="464819" y="6656831"/>
            <a:ext cx="3175" cy="56515"/>
          </a:xfrm>
          <a:custGeom>
            <a:avLst/>
            <a:gdLst/>
            <a:ahLst/>
            <a:cxnLst/>
            <a:rect l="l" t="t" r="r" b="b"/>
            <a:pathLst>
              <a:path w="3175" h="56515">
                <a:moveTo>
                  <a:pt x="0" y="56387"/>
                </a:moveTo>
                <a:lnTo>
                  <a:pt x="1524" y="16764"/>
                </a:lnTo>
                <a:lnTo>
                  <a:pt x="3048" y="0"/>
                </a:lnTo>
              </a:path>
            </a:pathLst>
          </a:custGeom>
          <a:ln w="27431">
            <a:solidFill>
              <a:srgbClr val="000000"/>
            </a:solidFill>
          </a:ln>
        </p:spPr>
        <p:txBody>
          <a:bodyPr wrap="square" lIns="0" tIns="0" rIns="0" bIns="0" rtlCol="0"/>
          <a:lstStyle/>
          <a:p>
            <a:endParaRPr/>
          </a:p>
        </p:txBody>
      </p:sp>
      <p:sp>
        <p:nvSpPr>
          <p:cNvPr id="40" name="bk object 40"/>
          <p:cNvSpPr/>
          <p:nvPr/>
        </p:nvSpPr>
        <p:spPr>
          <a:xfrm>
            <a:off x="478536" y="6658356"/>
            <a:ext cx="1905" cy="55244"/>
          </a:xfrm>
          <a:custGeom>
            <a:avLst/>
            <a:gdLst/>
            <a:ahLst/>
            <a:cxnLst/>
            <a:rect l="l" t="t" r="r" b="b"/>
            <a:pathLst>
              <a:path w="1904" h="55245">
                <a:moveTo>
                  <a:pt x="0" y="54863"/>
                </a:moveTo>
                <a:lnTo>
                  <a:pt x="1523" y="15240"/>
                </a:lnTo>
                <a:lnTo>
                  <a:pt x="1523" y="0"/>
                </a:lnTo>
              </a:path>
            </a:pathLst>
          </a:custGeom>
          <a:ln w="27432">
            <a:solidFill>
              <a:srgbClr val="000000"/>
            </a:solidFill>
          </a:ln>
        </p:spPr>
        <p:txBody>
          <a:bodyPr wrap="square" lIns="0" tIns="0" rIns="0" bIns="0" rtlCol="0"/>
          <a:lstStyle/>
          <a:p>
            <a:endParaRPr/>
          </a:p>
        </p:txBody>
      </p:sp>
      <p:sp>
        <p:nvSpPr>
          <p:cNvPr id="41" name="bk object 41"/>
          <p:cNvSpPr/>
          <p:nvPr/>
        </p:nvSpPr>
        <p:spPr>
          <a:xfrm>
            <a:off x="1981200" y="4978908"/>
            <a:ext cx="0" cy="13970"/>
          </a:xfrm>
          <a:custGeom>
            <a:avLst/>
            <a:gdLst/>
            <a:ahLst/>
            <a:cxnLst/>
            <a:rect l="l" t="t" r="r" b="b"/>
            <a:pathLst>
              <a:path h="13970">
                <a:moveTo>
                  <a:pt x="0" y="13715"/>
                </a:moveTo>
                <a:lnTo>
                  <a:pt x="0" y="0"/>
                </a:lnTo>
              </a:path>
            </a:pathLst>
          </a:custGeom>
          <a:ln w="6096">
            <a:solidFill>
              <a:srgbClr val="000000"/>
            </a:solidFill>
          </a:ln>
        </p:spPr>
        <p:txBody>
          <a:bodyPr wrap="square" lIns="0" tIns="0" rIns="0" bIns="0" rtlCol="0"/>
          <a:lstStyle/>
          <a:p>
            <a:endParaRPr/>
          </a:p>
        </p:txBody>
      </p:sp>
      <p:sp>
        <p:nvSpPr>
          <p:cNvPr id="42" name="bk object 42"/>
          <p:cNvSpPr/>
          <p:nvPr/>
        </p:nvSpPr>
        <p:spPr>
          <a:xfrm>
            <a:off x="127000" y="7034783"/>
            <a:ext cx="2540" cy="5080"/>
          </a:xfrm>
          <a:custGeom>
            <a:avLst/>
            <a:gdLst/>
            <a:ahLst/>
            <a:cxnLst/>
            <a:rect l="l" t="t" r="r" b="b"/>
            <a:pathLst>
              <a:path w="2539" h="5079">
                <a:moveTo>
                  <a:pt x="0" y="4762"/>
                </a:moveTo>
                <a:lnTo>
                  <a:pt x="2539" y="0"/>
                </a:lnTo>
              </a:path>
            </a:pathLst>
          </a:custGeom>
          <a:ln w="6096">
            <a:solidFill>
              <a:srgbClr val="000000"/>
            </a:solidFill>
          </a:ln>
        </p:spPr>
        <p:txBody>
          <a:bodyPr wrap="square" lIns="0" tIns="0" rIns="0" bIns="0" rtlCol="0"/>
          <a:lstStyle/>
          <a:p>
            <a:endParaRPr/>
          </a:p>
        </p:txBody>
      </p:sp>
      <p:sp>
        <p:nvSpPr>
          <p:cNvPr id="43" name="bk object 43"/>
          <p:cNvSpPr/>
          <p:nvPr/>
        </p:nvSpPr>
        <p:spPr>
          <a:xfrm>
            <a:off x="1923288" y="4927091"/>
            <a:ext cx="45720" cy="30480"/>
          </a:xfrm>
          <a:custGeom>
            <a:avLst/>
            <a:gdLst/>
            <a:ahLst/>
            <a:cxnLst/>
            <a:rect l="l" t="t" r="r" b="b"/>
            <a:pathLst>
              <a:path w="45719" h="30479">
                <a:moveTo>
                  <a:pt x="0" y="0"/>
                </a:moveTo>
                <a:lnTo>
                  <a:pt x="24383" y="16763"/>
                </a:lnTo>
                <a:lnTo>
                  <a:pt x="39624" y="27432"/>
                </a:lnTo>
                <a:lnTo>
                  <a:pt x="45719" y="30480"/>
                </a:lnTo>
              </a:path>
            </a:pathLst>
          </a:custGeom>
          <a:ln w="27432">
            <a:solidFill>
              <a:srgbClr val="000000"/>
            </a:solidFill>
          </a:ln>
        </p:spPr>
        <p:txBody>
          <a:bodyPr wrap="square" lIns="0" tIns="0" rIns="0" bIns="0" rtlCol="0"/>
          <a:lstStyle/>
          <a:p>
            <a:endParaRPr/>
          </a:p>
        </p:txBody>
      </p:sp>
      <p:sp>
        <p:nvSpPr>
          <p:cNvPr id="44" name="bk object 44"/>
          <p:cNvSpPr/>
          <p:nvPr/>
        </p:nvSpPr>
        <p:spPr>
          <a:xfrm>
            <a:off x="2028444" y="4981955"/>
            <a:ext cx="52069" cy="18415"/>
          </a:xfrm>
          <a:custGeom>
            <a:avLst/>
            <a:gdLst/>
            <a:ahLst/>
            <a:cxnLst/>
            <a:rect l="l" t="t" r="r" b="b"/>
            <a:pathLst>
              <a:path w="52069" h="18414">
                <a:moveTo>
                  <a:pt x="0" y="0"/>
                </a:moveTo>
                <a:lnTo>
                  <a:pt x="4571" y="1524"/>
                </a:lnTo>
                <a:lnTo>
                  <a:pt x="22860" y="7620"/>
                </a:lnTo>
                <a:lnTo>
                  <a:pt x="39624" y="15240"/>
                </a:lnTo>
                <a:lnTo>
                  <a:pt x="51816" y="18288"/>
                </a:lnTo>
              </a:path>
            </a:pathLst>
          </a:custGeom>
          <a:ln w="27432">
            <a:solidFill>
              <a:srgbClr val="000000"/>
            </a:solidFill>
          </a:ln>
        </p:spPr>
        <p:txBody>
          <a:bodyPr wrap="square" lIns="0" tIns="0" rIns="0" bIns="0" rtlCol="0"/>
          <a:lstStyle/>
          <a:p>
            <a:endParaRPr/>
          </a:p>
        </p:txBody>
      </p:sp>
      <p:sp>
        <p:nvSpPr>
          <p:cNvPr id="45" name="bk object 45"/>
          <p:cNvSpPr/>
          <p:nvPr/>
        </p:nvSpPr>
        <p:spPr>
          <a:xfrm>
            <a:off x="1821179" y="4853940"/>
            <a:ext cx="205739" cy="143256"/>
          </a:xfrm>
          <a:prstGeom prst="rect">
            <a:avLst/>
          </a:prstGeom>
          <a:blipFill>
            <a:blip r:embed="rId8" cstate="print"/>
            <a:stretch>
              <a:fillRect/>
            </a:stretch>
          </a:blipFill>
        </p:spPr>
        <p:txBody>
          <a:bodyPr wrap="square" lIns="0" tIns="0" rIns="0" bIns="0" rtlCol="0"/>
          <a:lstStyle/>
          <a:p>
            <a:endParaRPr/>
          </a:p>
        </p:txBody>
      </p:sp>
      <p:sp>
        <p:nvSpPr>
          <p:cNvPr id="46" name="bk object 46"/>
          <p:cNvSpPr/>
          <p:nvPr/>
        </p:nvSpPr>
        <p:spPr>
          <a:xfrm>
            <a:off x="1684020" y="4669535"/>
            <a:ext cx="74930" cy="85725"/>
          </a:xfrm>
          <a:custGeom>
            <a:avLst/>
            <a:gdLst/>
            <a:ahLst/>
            <a:cxnLst/>
            <a:rect l="l" t="t" r="r" b="b"/>
            <a:pathLst>
              <a:path w="74930" h="85725">
                <a:moveTo>
                  <a:pt x="0" y="0"/>
                </a:moveTo>
                <a:lnTo>
                  <a:pt x="6096" y="12192"/>
                </a:lnTo>
                <a:lnTo>
                  <a:pt x="12192" y="22859"/>
                </a:lnTo>
                <a:lnTo>
                  <a:pt x="16764" y="30480"/>
                </a:lnTo>
                <a:lnTo>
                  <a:pt x="22859" y="36576"/>
                </a:lnTo>
                <a:lnTo>
                  <a:pt x="27432" y="41148"/>
                </a:lnTo>
                <a:lnTo>
                  <a:pt x="33528" y="47244"/>
                </a:lnTo>
                <a:lnTo>
                  <a:pt x="38100" y="51816"/>
                </a:lnTo>
                <a:lnTo>
                  <a:pt x="47244" y="59436"/>
                </a:lnTo>
                <a:lnTo>
                  <a:pt x="51816" y="64008"/>
                </a:lnTo>
                <a:lnTo>
                  <a:pt x="59436" y="70104"/>
                </a:lnTo>
                <a:lnTo>
                  <a:pt x="67056" y="77724"/>
                </a:lnTo>
                <a:lnTo>
                  <a:pt x="74676" y="85344"/>
                </a:lnTo>
              </a:path>
            </a:pathLst>
          </a:custGeom>
          <a:ln w="6096">
            <a:solidFill>
              <a:srgbClr val="000000"/>
            </a:solidFill>
          </a:ln>
        </p:spPr>
        <p:txBody>
          <a:bodyPr wrap="square" lIns="0" tIns="0" rIns="0" bIns="0" rtlCol="0"/>
          <a:lstStyle/>
          <a:p>
            <a:endParaRPr/>
          </a:p>
        </p:txBody>
      </p:sp>
      <p:sp>
        <p:nvSpPr>
          <p:cNvPr id="47" name="bk object 47"/>
          <p:cNvSpPr/>
          <p:nvPr/>
        </p:nvSpPr>
        <p:spPr>
          <a:xfrm>
            <a:off x="1758695" y="4754879"/>
            <a:ext cx="85725" cy="83820"/>
          </a:xfrm>
          <a:custGeom>
            <a:avLst/>
            <a:gdLst/>
            <a:ahLst/>
            <a:cxnLst/>
            <a:rect l="l" t="t" r="r" b="b"/>
            <a:pathLst>
              <a:path w="85725" h="83820">
                <a:moveTo>
                  <a:pt x="0" y="0"/>
                </a:moveTo>
                <a:lnTo>
                  <a:pt x="4572" y="4572"/>
                </a:lnTo>
                <a:lnTo>
                  <a:pt x="24383" y="24384"/>
                </a:lnTo>
                <a:lnTo>
                  <a:pt x="41148" y="39624"/>
                </a:lnTo>
                <a:lnTo>
                  <a:pt x="68580" y="67056"/>
                </a:lnTo>
                <a:lnTo>
                  <a:pt x="85343" y="83820"/>
                </a:lnTo>
              </a:path>
            </a:pathLst>
          </a:custGeom>
          <a:ln w="6096">
            <a:solidFill>
              <a:srgbClr val="000000"/>
            </a:solidFill>
          </a:ln>
        </p:spPr>
        <p:txBody>
          <a:bodyPr wrap="square" lIns="0" tIns="0" rIns="0" bIns="0" rtlCol="0"/>
          <a:lstStyle/>
          <a:p>
            <a:endParaRPr/>
          </a:p>
        </p:txBody>
      </p:sp>
      <p:sp>
        <p:nvSpPr>
          <p:cNvPr id="48" name="bk object 48"/>
          <p:cNvSpPr/>
          <p:nvPr/>
        </p:nvSpPr>
        <p:spPr>
          <a:xfrm>
            <a:off x="1844039" y="4838700"/>
            <a:ext cx="86995" cy="78105"/>
          </a:xfrm>
          <a:custGeom>
            <a:avLst/>
            <a:gdLst/>
            <a:ahLst/>
            <a:cxnLst/>
            <a:rect l="l" t="t" r="r" b="b"/>
            <a:pathLst>
              <a:path w="86994" h="78104">
                <a:moveTo>
                  <a:pt x="0" y="0"/>
                </a:moveTo>
                <a:lnTo>
                  <a:pt x="0" y="1524"/>
                </a:lnTo>
                <a:lnTo>
                  <a:pt x="27431" y="27431"/>
                </a:lnTo>
                <a:lnTo>
                  <a:pt x="47244" y="45719"/>
                </a:lnTo>
                <a:lnTo>
                  <a:pt x="68580" y="64008"/>
                </a:lnTo>
                <a:lnTo>
                  <a:pt x="86868" y="76200"/>
                </a:lnTo>
                <a:lnTo>
                  <a:pt x="86868" y="77724"/>
                </a:lnTo>
              </a:path>
            </a:pathLst>
          </a:custGeom>
          <a:ln w="6096">
            <a:solidFill>
              <a:srgbClr val="000000"/>
            </a:solidFill>
          </a:ln>
        </p:spPr>
        <p:txBody>
          <a:bodyPr wrap="square" lIns="0" tIns="0" rIns="0" bIns="0" rtlCol="0"/>
          <a:lstStyle/>
          <a:p>
            <a:endParaRPr/>
          </a:p>
        </p:txBody>
      </p:sp>
      <p:sp>
        <p:nvSpPr>
          <p:cNvPr id="49" name="bk object 49"/>
          <p:cNvSpPr/>
          <p:nvPr/>
        </p:nvSpPr>
        <p:spPr>
          <a:xfrm>
            <a:off x="1930907" y="4916423"/>
            <a:ext cx="102235" cy="53340"/>
          </a:xfrm>
          <a:custGeom>
            <a:avLst/>
            <a:gdLst/>
            <a:ahLst/>
            <a:cxnLst/>
            <a:rect l="l" t="t" r="r" b="b"/>
            <a:pathLst>
              <a:path w="102235" h="53339">
                <a:moveTo>
                  <a:pt x="0" y="0"/>
                </a:moveTo>
                <a:lnTo>
                  <a:pt x="24384" y="16763"/>
                </a:lnTo>
                <a:lnTo>
                  <a:pt x="38100" y="27431"/>
                </a:lnTo>
                <a:lnTo>
                  <a:pt x="54863" y="35051"/>
                </a:lnTo>
                <a:lnTo>
                  <a:pt x="67056" y="42672"/>
                </a:lnTo>
                <a:lnTo>
                  <a:pt x="83820" y="47244"/>
                </a:lnTo>
                <a:lnTo>
                  <a:pt x="102107" y="53339"/>
                </a:lnTo>
              </a:path>
            </a:pathLst>
          </a:custGeom>
          <a:ln w="6096">
            <a:solidFill>
              <a:srgbClr val="000000"/>
            </a:solidFill>
          </a:ln>
        </p:spPr>
        <p:txBody>
          <a:bodyPr wrap="square" lIns="0" tIns="0" rIns="0" bIns="0" rtlCol="0"/>
          <a:lstStyle/>
          <a:p>
            <a:endParaRPr/>
          </a:p>
        </p:txBody>
      </p:sp>
      <p:sp>
        <p:nvSpPr>
          <p:cNvPr id="50" name="bk object 50"/>
          <p:cNvSpPr/>
          <p:nvPr/>
        </p:nvSpPr>
        <p:spPr>
          <a:xfrm>
            <a:off x="1665732" y="4678679"/>
            <a:ext cx="32384" cy="47625"/>
          </a:xfrm>
          <a:custGeom>
            <a:avLst/>
            <a:gdLst/>
            <a:ahLst/>
            <a:cxnLst/>
            <a:rect l="l" t="t" r="r" b="b"/>
            <a:pathLst>
              <a:path w="32385" h="47625">
                <a:moveTo>
                  <a:pt x="0" y="0"/>
                </a:moveTo>
                <a:lnTo>
                  <a:pt x="7619" y="12192"/>
                </a:lnTo>
                <a:lnTo>
                  <a:pt x="13716" y="24384"/>
                </a:lnTo>
                <a:lnTo>
                  <a:pt x="19812" y="33528"/>
                </a:lnTo>
                <a:lnTo>
                  <a:pt x="25907" y="39624"/>
                </a:lnTo>
                <a:lnTo>
                  <a:pt x="30480" y="45720"/>
                </a:lnTo>
                <a:lnTo>
                  <a:pt x="32004" y="47244"/>
                </a:lnTo>
              </a:path>
            </a:pathLst>
          </a:custGeom>
          <a:ln w="27431">
            <a:solidFill>
              <a:srgbClr val="000000"/>
            </a:solidFill>
          </a:ln>
        </p:spPr>
        <p:txBody>
          <a:bodyPr wrap="square" lIns="0" tIns="0" rIns="0" bIns="0" rtlCol="0"/>
          <a:lstStyle/>
          <a:p>
            <a:endParaRPr/>
          </a:p>
        </p:txBody>
      </p:sp>
      <p:sp>
        <p:nvSpPr>
          <p:cNvPr id="51" name="bk object 51"/>
          <p:cNvSpPr/>
          <p:nvPr/>
        </p:nvSpPr>
        <p:spPr>
          <a:xfrm>
            <a:off x="1743455" y="4768596"/>
            <a:ext cx="41275" cy="40005"/>
          </a:xfrm>
          <a:custGeom>
            <a:avLst/>
            <a:gdLst/>
            <a:ahLst/>
            <a:cxnLst/>
            <a:rect l="l" t="t" r="r" b="b"/>
            <a:pathLst>
              <a:path w="41275" h="40004">
                <a:moveTo>
                  <a:pt x="0" y="0"/>
                </a:moveTo>
                <a:lnTo>
                  <a:pt x="4572" y="4572"/>
                </a:lnTo>
                <a:lnTo>
                  <a:pt x="25907" y="25907"/>
                </a:lnTo>
                <a:lnTo>
                  <a:pt x="41148" y="39624"/>
                </a:lnTo>
              </a:path>
            </a:pathLst>
          </a:custGeom>
          <a:ln w="27432">
            <a:solidFill>
              <a:srgbClr val="000000"/>
            </a:solidFill>
          </a:ln>
        </p:spPr>
        <p:txBody>
          <a:bodyPr wrap="square" lIns="0" tIns="0" rIns="0" bIns="0" rtlCol="0"/>
          <a:lstStyle/>
          <a:p>
            <a:endParaRPr/>
          </a:p>
        </p:txBody>
      </p:sp>
      <p:sp>
        <p:nvSpPr>
          <p:cNvPr id="52" name="bk object 52"/>
          <p:cNvSpPr/>
          <p:nvPr/>
        </p:nvSpPr>
        <p:spPr>
          <a:xfrm>
            <a:off x="1828800" y="4852415"/>
            <a:ext cx="41275" cy="40005"/>
          </a:xfrm>
          <a:custGeom>
            <a:avLst/>
            <a:gdLst/>
            <a:ahLst/>
            <a:cxnLst/>
            <a:rect l="l" t="t" r="r" b="b"/>
            <a:pathLst>
              <a:path w="41275" h="40004">
                <a:moveTo>
                  <a:pt x="0" y="0"/>
                </a:moveTo>
                <a:lnTo>
                  <a:pt x="1524" y="3048"/>
                </a:lnTo>
                <a:lnTo>
                  <a:pt x="28956" y="28956"/>
                </a:lnTo>
                <a:lnTo>
                  <a:pt x="41148" y="39624"/>
                </a:lnTo>
              </a:path>
            </a:pathLst>
          </a:custGeom>
          <a:ln w="27432">
            <a:solidFill>
              <a:srgbClr val="000000"/>
            </a:solidFill>
          </a:ln>
        </p:spPr>
        <p:txBody>
          <a:bodyPr wrap="square" lIns="0" tIns="0" rIns="0" bIns="0" rtlCol="0"/>
          <a:lstStyle/>
          <a:p>
            <a:endParaRPr/>
          </a:p>
        </p:txBody>
      </p:sp>
      <p:sp>
        <p:nvSpPr>
          <p:cNvPr id="53" name="bk object 53"/>
          <p:cNvSpPr/>
          <p:nvPr/>
        </p:nvSpPr>
        <p:spPr>
          <a:xfrm>
            <a:off x="1920239" y="4931664"/>
            <a:ext cx="45720" cy="32384"/>
          </a:xfrm>
          <a:custGeom>
            <a:avLst/>
            <a:gdLst/>
            <a:ahLst/>
            <a:cxnLst/>
            <a:rect l="l" t="t" r="r" b="b"/>
            <a:pathLst>
              <a:path w="45719" h="32385">
                <a:moveTo>
                  <a:pt x="0" y="0"/>
                </a:moveTo>
                <a:lnTo>
                  <a:pt x="22860" y="16763"/>
                </a:lnTo>
                <a:lnTo>
                  <a:pt x="39624" y="28955"/>
                </a:lnTo>
                <a:lnTo>
                  <a:pt x="45720" y="32004"/>
                </a:lnTo>
              </a:path>
            </a:pathLst>
          </a:custGeom>
          <a:ln w="27432">
            <a:solidFill>
              <a:srgbClr val="000000"/>
            </a:solidFill>
          </a:ln>
        </p:spPr>
        <p:txBody>
          <a:bodyPr wrap="square" lIns="0" tIns="0" rIns="0" bIns="0" rtlCol="0"/>
          <a:lstStyle/>
          <a:p>
            <a:endParaRPr/>
          </a:p>
        </p:txBody>
      </p:sp>
      <p:sp>
        <p:nvSpPr>
          <p:cNvPr id="54" name="bk object 54"/>
          <p:cNvSpPr/>
          <p:nvPr/>
        </p:nvSpPr>
        <p:spPr>
          <a:xfrm>
            <a:off x="1677923" y="4672584"/>
            <a:ext cx="29209" cy="43180"/>
          </a:xfrm>
          <a:custGeom>
            <a:avLst/>
            <a:gdLst/>
            <a:ahLst/>
            <a:cxnLst/>
            <a:rect l="l" t="t" r="r" b="b"/>
            <a:pathLst>
              <a:path w="29210" h="43179">
                <a:moveTo>
                  <a:pt x="0" y="0"/>
                </a:moveTo>
                <a:lnTo>
                  <a:pt x="6096" y="12191"/>
                </a:lnTo>
                <a:lnTo>
                  <a:pt x="12191" y="22859"/>
                </a:lnTo>
                <a:lnTo>
                  <a:pt x="18287" y="30479"/>
                </a:lnTo>
                <a:lnTo>
                  <a:pt x="24383" y="38100"/>
                </a:lnTo>
                <a:lnTo>
                  <a:pt x="28955" y="42672"/>
                </a:lnTo>
              </a:path>
            </a:pathLst>
          </a:custGeom>
          <a:ln w="27432">
            <a:solidFill>
              <a:srgbClr val="000000"/>
            </a:solidFill>
          </a:ln>
        </p:spPr>
        <p:txBody>
          <a:bodyPr wrap="square" lIns="0" tIns="0" rIns="0" bIns="0" rtlCol="0"/>
          <a:lstStyle/>
          <a:p>
            <a:endParaRPr/>
          </a:p>
        </p:txBody>
      </p:sp>
      <p:sp>
        <p:nvSpPr>
          <p:cNvPr id="55" name="bk object 55"/>
          <p:cNvSpPr/>
          <p:nvPr/>
        </p:nvSpPr>
        <p:spPr>
          <a:xfrm>
            <a:off x="1754123" y="4759452"/>
            <a:ext cx="40005" cy="38100"/>
          </a:xfrm>
          <a:custGeom>
            <a:avLst/>
            <a:gdLst/>
            <a:ahLst/>
            <a:cxnLst/>
            <a:rect l="l" t="t" r="r" b="b"/>
            <a:pathLst>
              <a:path w="40005" h="38100">
                <a:moveTo>
                  <a:pt x="0" y="0"/>
                </a:moveTo>
                <a:lnTo>
                  <a:pt x="3047" y="4572"/>
                </a:lnTo>
                <a:lnTo>
                  <a:pt x="24383" y="24384"/>
                </a:lnTo>
                <a:lnTo>
                  <a:pt x="39624" y="38100"/>
                </a:lnTo>
              </a:path>
            </a:pathLst>
          </a:custGeom>
          <a:ln w="27432">
            <a:solidFill>
              <a:srgbClr val="000000"/>
            </a:solidFill>
          </a:ln>
        </p:spPr>
        <p:txBody>
          <a:bodyPr wrap="square" lIns="0" tIns="0" rIns="0" bIns="0" rtlCol="0"/>
          <a:lstStyle/>
          <a:p>
            <a:endParaRPr/>
          </a:p>
        </p:txBody>
      </p:sp>
      <p:sp>
        <p:nvSpPr>
          <p:cNvPr id="56" name="bk object 56"/>
          <p:cNvSpPr/>
          <p:nvPr/>
        </p:nvSpPr>
        <p:spPr>
          <a:xfrm>
            <a:off x="1837944" y="4843271"/>
            <a:ext cx="41275" cy="38100"/>
          </a:xfrm>
          <a:custGeom>
            <a:avLst/>
            <a:gdLst/>
            <a:ahLst/>
            <a:cxnLst/>
            <a:rect l="l" t="t" r="r" b="b"/>
            <a:pathLst>
              <a:path w="41275" h="38100">
                <a:moveTo>
                  <a:pt x="0" y="0"/>
                </a:moveTo>
                <a:lnTo>
                  <a:pt x="1524" y="3048"/>
                </a:lnTo>
                <a:lnTo>
                  <a:pt x="28956" y="27431"/>
                </a:lnTo>
                <a:lnTo>
                  <a:pt x="41148" y="38100"/>
                </a:lnTo>
              </a:path>
            </a:pathLst>
          </a:custGeom>
          <a:ln w="27432">
            <a:solidFill>
              <a:srgbClr val="000000"/>
            </a:solidFill>
          </a:ln>
        </p:spPr>
        <p:txBody>
          <a:bodyPr wrap="square" lIns="0" tIns="0" rIns="0" bIns="0" rtlCol="0"/>
          <a:lstStyle/>
          <a:p>
            <a:endParaRPr/>
          </a:p>
        </p:txBody>
      </p:sp>
      <p:sp>
        <p:nvSpPr>
          <p:cNvPr id="57" name="bk object 57"/>
          <p:cNvSpPr/>
          <p:nvPr/>
        </p:nvSpPr>
        <p:spPr>
          <a:xfrm>
            <a:off x="1927860" y="4920996"/>
            <a:ext cx="44450" cy="30480"/>
          </a:xfrm>
          <a:custGeom>
            <a:avLst/>
            <a:gdLst/>
            <a:ahLst/>
            <a:cxnLst/>
            <a:rect l="l" t="t" r="r" b="b"/>
            <a:pathLst>
              <a:path w="44450" h="30479">
                <a:moveTo>
                  <a:pt x="0" y="0"/>
                </a:moveTo>
                <a:lnTo>
                  <a:pt x="22860" y="16763"/>
                </a:lnTo>
                <a:lnTo>
                  <a:pt x="38100" y="27431"/>
                </a:lnTo>
                <a:lnTo>
                  <a:pt x="44195" y="30479"/>
                </a:lnTo>
              </a:path>
            </a:pathLst>
          </a:custGeom>
          <a:ln w="27432">
            <a:solidFill>
              <a:srgbClr val="000000"/>
            </a:solidFill>
          </a:ln>
        </p:spPr>
        <p:txBody>
          <a:bodyPr wrap="square" lIns="0" tIns="0" rIns="0" bIns="0" rtlCol="0"/>
          <a:lstStyle/>
          <a:p>
            <a:endParaRPr/>
          </a:p>
        </p:txBody>
      </p:sp>
      <p:sp>
        <p:nvSpPr>
          <p:cNvPr id="58" name="bk object 58"/>
          <p:cNvSpPr/>
          <p:nvPr/>
        </p:nvSpPr>
        <p:spPr>
          <a:xfrm>
            <a:off x="217931" y="6888480"/>
            <a:ext cx="30480" cy="53340"/>
          </a:xfrm>
          <a:custGeom>
            <a:avLst/>
            <a:gdLst/>
            <a:ahLst/>
            <a:cxnLst/>
            <a:rect l="l" t="t" r="r" b="b"/>
            <a:pathLst>
              <a:path w="30479" h="53340">
                <a:moveTo>
                  <a:pt x="30479" y="0"/>
                </a:moveTo>
                <a:lnTo>
                  <a:pt x="24384" y="12191"/>
                </a:lnTo>
                <a:lnTo>
                  <a:pt x="13716" y="32003"/>
                </a:lnTo>
                <a:lnTo>
                  <a:pt x="4571" y="48767"/>
                </a:lnTo>
                <a:lnTo>
                  <a:pt x="0" y="53339"/>
                </a:lnTo>
              </a:path>
            </a:pathLst>
          </a:custGeom>
          <a:ln w="6096">
            <a:solidFill>
              <a:srgbClr val="000000"/>
            </a:solidFill>
          </a:ln>
        </p:spPr>
        <p:txBody>
          <a:bodyPr wrap="square" lIns="0" tIns="0" rIns="0" bIns="0" rtlCol="0"/>
          <a:lstStyle/>
          <a:p>
            <a:endParaRPr/>
          </a:p>
        </p:txBody>
      </p:sp>
      <p:sp>
        <p:nvSpPr>
          <p:cNvPr id="59" name="bk object 59"/>
          <p:cNvSpPr/>
          <p:nvPr/>
        </p:nvSpPr>
        <p:spPr>
          <a:xfrm>
            <a:off x="385572" y="6783323"/>
            <a:ext cx="79375" cy="6350"/>
          </a:xfrm>
          <a:custGeom>
            <a:avLst/>
            <a:gdLst/>
            <a:ahLst/>
            <a:cxnLst/>
            <a:rect l="l" t="t" r="r" b="b"/>
            <a:pathLst>
              <a:path w="79375" h="6350">
                <a:moveTo>
                  <a:pt x="79248" y="6096"/>
                </a:moveTo>
                <a:lnTo>
                  <a:pt x="76200" y="4572"/>
                </a:lnTo>
                <a:lnTo>
                  <a:pt x="67056" y="3048"/>
                </a:lnTo>
                <a:lnTo>
                  <a:pt x="59436" y="3048"/>
                </a:lnTo>
                <a:lnTo>
                  <a:pt x="53340" y="1524"/>
                </a:lnTo>
                <a:lnTo>
                  <a:pt x="36576" y="0"/>
                </a:lnTo>
                <a:lnTo>
                  <a:pt x="12192" y="0"/>
                </a:lnTo>
                <a:lnTo>
                  <a:pt x="0" y="0"/>
                </a:lnTo>
              </a:path>
            </a:pathLst>
          </a:custGeom>
          <a:ln w="6095">
            <a:solidFill>
              <a:srgbClr val="000000"/>
            </a:solidFill>
          </a:ln>
        </p:spPr>
        <p:txBody>
          <a:bodyPr wrap="square" lIns="0" tIns="0" rIns="0" bIns="0" rtlCol="0"/>
          <a:lstStyle/>
          <a:p>
            <a:endParaRPr/>
          </a:p>
        </p:txBody>
      </p:sp>
      <p:sp>
        <p:nvSpPr>
          <p:cNvPr id="60" name="bk object 60"/>
          <p:cNvSpPr/>
          <p:nvPr/>
        </p:nvSpPr>
        <p:spPr>
          <a:xfrm>
            <a:off x="196595" y="6871716"/>
            <a:ext cx="30480" cy="53340"/>
          </a:xfrm>
          <a:custGeom>
            <a:avLst/>
            <a:gdLst/>
            <a:ahLst/>
            <a:cxnLst/>
            <a:rect l="l" t="t" r="r" b="b"/>
            <a:pathLst>
              <a:path w="30479" h="53340">
                <a:moveTo>
                  <a:pt x="30479" y="0"/>
                </a:moveTo>
                <a:lnTo>
                  <a:pt x="22860" y="16764"/>
                </a:lnTo>
                <a:lnTo>
                  <a:pt x="12192" y="35051"/>
                </a:lnTo>
                <a:lnTo>
                  <a:pt x="3048" y="50291"/>
                </a:lnTo>
                <a:lnTo>
                  <a:pt x="0" y="53339"/>
                </a:lnTo>
              </a:path>
            </a:pathLst>
          </a:custGeom>
          <a:ln w="6096">
            <a:solidFill>
              <a:srgbClr val="000000"/>
            </a:solidFill>
          </a:ln>
        </p:spPr>
        <p:txBody>
          <a:bodyPr wrap="square" lIns="0" tIns="0" rIns="0" bIns="0" rtlCol="0"/>
          <a:lstStyle/>
          <a:p>
            <a:endParaRPr/>
          </a:p>
        </p:txBody>
      </p:sp>
      <p:sp>
        <p:nvSpPr>
          <p:cNvPr id="61" name="bk object 61"/>
          <p:cNvSpPr/>
          <p:nvPr/>
        </p:nvSpPr>
        <p:spPr>
          <a:xfrm>
            <a:off x="457200" y="6656831"/>
            <a:ext cx="3175" cy="104139"/>
          </a:xfrm>
          <a:custGeom>
            <a:avLst/>
            <a:gdLst/>
            <a:ahLst/>
            <a:cxnLst/>
            <a:rect l="l" t="t" r="r" b="b"/>
            <a:pathLst>
              <a:path w="3175" h="104140">
                <a:moveTo>
                  <a:pt x="0" y="103631"/>
                </a:moveTo>
                <a:lnTo>
                  <a:pt x="1523" y="71627"/>
                </a:lnTo>
                <a:lnTo>
                  <a:pt x="3048" y="16764"/>
                </a:lnTo>
                <a:lnTo>
                  <a:pt x="3048" y="0"/>
                </a:lnTo>
              </a:path>
            </a:pathLst>
          </a:custGeom>
          <a:ln w="6095">
            <a:solidFill>
              <a:srgbClr val="000000"/>
            </a:solidFill>
          </a:ln>
        </p:spPr>
        <p:txBody>
          <a:bodyPr wrap="square" lIns="0" tIns="0" rIns="0" bIns="0" rtlCol="0"/>
          <a:lstStyle/>
          <a:p>
            <a:endParaRPr/>
          </a:p>
        </p:txBody>
      </p:sp>
      <p:sp>
        <p:nvSpPr>
          <p:cNvPr id="62" name="bk object 62"/>
          <p:cNvSpPr/>
          <p:nvPr/>
        </p:nvSpPr>
        <p:spPr>
          <a:xfrm>
            <a:off x="484631" y="6656831"/>
            <a:ext cx="3175" cy="111760"/>
          </a:xfrm>
          <a:custGeom>
            <a:avLst/>
            <a:gdLst/>
            <a:ahLst/>
            <a:cxnLst/>
            <a:rect l="l" t="t" r="r" b="b"/>
            <a:pathLst>
              <a:path w="3175" h="111759">
                <a:moveTo>
                  <a:pt x="0" y="111251"/>
                </a:moveTo>
                <a:lnTo>
                  <a:pt x="0" y="105155"/>
                </a:lnTo>
                <a:lnTo>
                  <a:pt x="0" y="71627"/>
                </a:lnTo>
                <a:lnTo>
                  <a:pt x="1523" y="18287"/>
                </a:lnTo>
                <a:lnTo>
                  <a:pt x="3048" y="0"/>
                </a:lnTo>
              </a:path>
            </a:pathLst>
          </a:custGeom>
          <a:ln w="6095">
            <a:solidFill>
              <a:srgbClr val="000000"/>
            </a:solidFill>
          </a:ln>
        </p:spPr>
        <p:txBody>
          <a:bodyPr wrap="square" lIns="0" tIns="0" rIns="0" bIns="0" rtlCol="0"/>
          <a:lstStyle/>
          <a:p>
            <a:endParaRPr/>
          </a:p>
        </p:txBody>
      </p:sp>
      <p:sp>
        <p:nvSpPr>
          <p:cNvPr id="63" name="bk object 63"/>
          <p:cNvSpPr/>
          <p:nvPr/>
        </p:nvSpPr>
        <p:spPr>
          <a:xfrm>
            <a:off x="2007107" y="632459"/>
            <a:ext cx="734695" cy="2475230"/>
          </a:xfrm>
          <a:custGeom>
            <a:avLst/>
            <a:gdLst/>
            <a:ahLst/>
            <a:cxnLst/>
            <a:rect l="l" t="t" r="r" b="b"/>
            <a:pathLst>
              <a:path w="734694" h="2475230">
                <a:moveTo>
                  <a:pt x="734568" y="0"/>
                </a:moveTo>
                <a:lnTo>
                  <a:pt x="0" y="1773936"/>
                </a:lnTo>
                <a:lnTo>
                  <a:pt x="278892" y="2474976"/>
                </a:lnTo>
              </a:path>
            </a:pathLst>
          </a:custGeom>
          <a:ln w="13715">
            <a:solidFill>
              <a:srgbClr val="FF0000"/>
            </a:solidFill>
          </a:ln>
        </p:spPr>
        <p:txBody>
          <a:bodyPr wrap="square" lIns="0" tIns="0" rIns="0" bIns="0" rtlCol="0"/>
          <a:lstStyle/>
          <a:p>
            <a:endParaRPr/>
          </a:p>
        </p:txBody>
      </p:sp>
      <p:sp>
        <p:nvSpPr>
          <p:cNvPr id="64" name="bk object 64"/>
          <p:cNvSpPr/>
          <p:nvPr/>
        </p:nvSpPr>
        <p:spPr>
          <a:xfrm>
            <a:off x="1540763" y="2406395"/>
            <a:ext cx="466725" cy="0"/>
          </a:xfrm>
          <a:custGeom>
            <a:avLst/>
            <a:gdLst/>
            <a:ahLst/>
            <a:cxnLst/>
            <a:rect l="l" t="t" r="r" b="b"/>
            <a:pathLst>
              <a:path w="466725">
                <a:moveTo>
                  <a:pt x="466344" y="0"/>
                </a:moveTo>
                <a:lnTo>
                  <a:pt x="0" y="0"/>
                </a:lnTo>
              </a:path>
            </a:pathLst>
          </a:custGeom>
          <a:ln w="13716">
            <a:solidFill>
              <a:srgbClr val="FF0000"/>
            </a:solidFill>
          </a:ln>
        </p:spPr>
        <p:txBody>
          <a:bodyPr wrap="square" lIns="0" tIns="0" rIns="0" bIns="0" rtlCol="0"/>
          <a:lstStyle/>
          <a:p>
            <a:endParaRPr/>
          </a:p>
        </p:txBody>
      </p:sp>
      <p:sp>
        <p:nvSpPr>
          <p:cNvPr id="65" name="bk object 65"/>
          <p:cNvSpPr/>
          <p:nvPr/>
        </p:nvSpPr>
        <p:spPr>
          <a:xfrm>
            <a:off x="4748784" y="5167884"/>
            <a:ext cx="6350" cy="299085"/>
          </a:xfrm>
          <a:custGeom>
            <a:avLst/>
            <a:gdLst/>
            <a:ahLst/>
            <a:cxnLst/>
            <a:rect l="l" t="t" r="r" b="b"/>
            <a:pathLst>
              <a:path w="6350" h="299085">
                <a:moveTo>
                  <a:pt x="6095" y="0"/>
                </a:moveTo>
                <a:lnTo>
                  <a:pt x="0" y="298703"/>
                </a:lnTo>
              </a:path>
            </a:pathLst>
          </a:custGeom>
          <a:ln w="22859">
            <a:solidFill>
              <a:srgbClr val="FF0000"/>
            </a:solidFill>
          </a:ln>
        </p:spPr>
        <p:txBody>
          <a:bodyPr wrap="square" lIns="0" tIns="0" rIns="0" bIns="0" rtlCol="0"/>
          <a:lstStyle/>
          <a:p>
            <a:endParaRPr/>
          </a:p>
        </p:txBody>
      </p:sp>
      <p:sp>
        <p:nvSpPr>
          <p:cNvPr id="66" name="bk object 66"/>
          <p:cNvSpPr/>
          <p:nvPr/>
        </p:nvSpPr>
        <p:spPr>
          <a:xfrm>
            <a:off x="4753355" y="5657088"/>
            <a:ext cx="1085215" cy="1988820"/>
          </a:xfrm>
          <a:custGeom>
            <a:avLst/>
            <a:gdLst/>
            <a:ahLst/>
            <a:cxnLst/>
            <a:rect l="l" t="t" r="r" b="b"/>
            <a:pathLst>
              <a:path w="1085214" h="1988820">
                <a:moveTo>
                  <a:pt x="0" y="0"/>
                </a:moveTo>
                <a:lnTo>
                  <a:pt x="0" y="172211"/>
                </a:lnTo>
                <a:lnTo>
                  <a:pt x="79248" y="336804"/>
                </a:lnTo>
                <a:lnTo>
                  <a:pt x="173736" y="496823"/>
                </a:lnTo>
                <a:lnTo>
                  <a:pt x="236220" y="565404"/>
                </a:lnTo>
                <a:lnTo>
                  <a:pt x="289559" y="608076"/>
                </a:lnTo>
                <a:lnTo>
                  <a:pt x="646176" y="937260"/>
                </a:lnTo>
                <a:lnTo>
                  <a:pt x="726947" y="1021080"/>
                </a:lnTo>
                <a:lnTo>
                  <a:pt x="766572" y="1074420"/>
                </a:lnTo>
                <a:lnTo>
                  <a:pt x="784860" y="1114044"/>
                </a:lnTo>
                <a:lnTo>
                  <a:pt x="798576" y="1164336"/>
                </a:lnTo>
                <a:lnTo>
                  <a:pt x="804672" y="1202436"/>
                </a:lnTo>
                <a:lnTo>
                  <a:pt x="803147" y="1242060"/>
                </a:lnTo>
                <a:lnTo>
                  <a:pt x="801624" y="1321308"/>
                </a:lnTo>
                <a:lnTo>
                  <a:pt x="815339" y="1373124"/>
                </a:lnTo>
                <a:lnTo>
                  <a:pt x="841247" y="1421892"/>
                </a:lnTo>
                <a:lnTo>
                  <a:pt x="1028700" y="1682495"/>
                </a:lnTo>
                <a:lnTo>
                  <a:pt x="1034796" y="1705356"/>
                </a:lnTo>
                <a:lnTo>
                  <a:pt x="1043939" y="1757171"/>
                </a:lnTo>
                <a:lnTo>
                  <a:pt x="1068324" y="1886712"/>
                </a:lnTo>
                <a:lnTo>
                  <a:pt x="1085088" y="1988820"/>
                </a:lnTo>
              </a:path>
            </a:pathLst>
          </a:custGeom>
          <a:ln w="22859">
            <a:solidFill>
              <a:srgbClr val="FF0000"/>
            </a:solidFill>
          </a:ln>
        </p:spPr>
        <p:txBody>
          <a:bodyPr wrap="square" lIns="0" tIns="0" rIns="0" bIns="0" rtlCol="0"/>
          <a:lstStyle/>
          <a:p>
            <a:endParaRPr/>
          </a:p>
        </p:txBody>
      </p:sp>
      <p:sp>
        <p:nvSpPr>
          <p:cNvPr id="67" name="bk object 67"/>
          <p:cNvSpPr/>
          <p:nvPr/>
        </p:nvSpPr>
        <p:spPr>
          <a:xfrm>
            <a:off x="5885688" y="7818119"/>
            <a:ext cx="186055" cy="378460"/>
          </a:xfrm>
          <a:custGeom>
            <a:avLst/>
            <a:gdLst/>
            <a:ahLst/>
            <a:cxnLst/>
            <a:rect l="l" t="t" r="r" b="b"/>
            <a:pathLst>
              <a:path w="186054" h="378459">
                <a:moveTo>
                  <a:pt x="0" y="0"/>
                </a:moveTo>
                <a:lnTo>
                  <a:pt x="33528" y="60960"/>
                </a:lnTo>
                <a:lnTo>
                  <a:pt x="105156" y="185928"/>
                </a:lnTo>
                <a:lnTo>
                  <a:pt x="173736" y="321564"/>
                </a:lnTo>
                <a:lnTo>
                  <a:pt x="185928" y="377952"/>
                </a:lnTo>
              </a:path>
            </a:pathLst>
          </a:custGeom>
          <a:ln w="22859">
            <a:solidFill>
              <a:srgbClr val="FF0000"/>
            </a:solidFill>
          </a:ln>
        </p:spPr>
        <p:txBody>
          <a:bodyPr wrap="square" lIns="0" tIns="0" rIns="0" bIns="0" rtlCol="0"/>
          <a:lstStyle/>
          <a:p>
            <a:endParaRPr/>
          </a:p>
        </p:txBody>
      </p:sp>
      <p:sp>
        <p:nvSpPr>
          <p:cNvPr id="68" name="bk object 68"/>
          <p:cNvSpPr/>
          <p:nvPr/>
        </p:nvSpPr>
        <p:spPr>
          <a:xfrm>
            <a:off x="6089903" y="8362188"/>
            <a:ext cx="99060" cy="273050"/>
          </a:xfrm>
          <a:custGeom>
            <a:avLst/>
            <a:gdLst/>
            <a:ahLst/>
            <a:cxnLst/>
            <a:rect l="l" t="t" r="r" b="b"/>
            <a:pathLst>
              <a:path w="99060" h="273050">
                <a:moveTo>
                  <a:pt x="0" y="0"/>
                </a:moveTo>
                <a:lnTo>
                  <a:pt x="4572" y="106680"/>
                </a:lnTo>
                <a:lnTo>
                  <a:pt x="4572" y="143256"/>
                </a:lnTo>
                <a:lnTo>
                  <a:pt x="10668" y="173736"/>
                </a:lnTo>
                <a:lnTo>
                  <a:pt x="21336" y="201168"/>
                </a:lnTo>
                <a:lnTo>
                  <a:pt x="50292" y="237744"/>
                </a:lnTo>
                <a:lnTo>
                  <a:pt x="99060" y="272796"/>
                </a:lnTo>
              </a:path>
            </a:pathLst>
          </a:custGeom>
          <a:ln w="22859">
            <a:solidFill>
              <a:srgbClr val="FF0000"/>
            </a:solidFill>
          </a:ln>
        </p:spPr>
        <p:txBody>
          <a:bodyPr wrap="square" lIns="0" tIns="0" rIns="0" bIns="0" rtlCol="0"/>
          <a:lstStyle/>
          <a:p>
            <a:endParaRPr/>
          </a:p>
        </p:txBody>
      </p:sp>
      <p:sp>
        <p:nvSpPr>
          <p:cNvPr id="69" name="bk object 69"/>
          <p:cNvSpPr/>
          <p:nvPr/>
        </p:nvSpPr>
        <p:spPr>
          <a:xfrm>
            <a:off x="4744211" y="5134355"/>
            <a:ext cx="1445260" cy="3500754"/>
          </a:xfrm>
          <a:custGeom>
            <a:avLst/>
            <a:gdLst/>
            <a:ahLst/>
            <a:cxnLst/>
            <a:rect l="l" t="t" r="r" b="b"/>
            <a:pathLst>
              <a:path w="1445260" h="3500754">
                <a:moveTo>
                  <a:pt x="0" y="0"/>
                </a:moveTo>
                <a:lnTo>
                  <a:pt x="1376171" y="1554480"/>
                </a:lnTo>
                <a:lnTo>
                  <a:pt x="1444752" y="3500628"/>
                </a:lnTo>
              </a:path>
            </a:pathLst>
          </a:custGeom>
          <a:ln w="13716">
            <a:solidFill>
              <a:srgbClr val="FF0000"/>
            </a:solidFill>
          </a:ln>
        </p:spPr>
        <p:txBody>
          <a:bodyPr wrap="square" lIns="0" tIns="0" rIns="0" bIns="0" rtlCol="0"/>
          <a:lstStyle/>
          <a:p>
            <a:endParaRPr/>
          </a:p>
        </p:txBody>
      </p:sp>
      <p:sp>
        <p:nvSpPr>
          <p:cNvPr id="70" name="bk object 70"/>
          <p:cNvSpPr/>
          <p:nvPr/>
        </p:nvSpPr>
        <p:spPr>
          <a:xfrm>
            <a:off x="6120384" y="6688835"/>
            <a:ext cx="539750" cy="0"/>
          </a:xfrm>
          <a:custGeom>
            <a:avLst/>
            <a:gdLst/>
            <a:ahLst/>
            <a:cxnLst/>
            <a:rect l="l" t="t" r="r" b="b"/>
            <a:pathLst>
              <a:path w="539750">
                <a:moveTo>
                  <a:pt x="539496" y="0"/>
                </a:moveTo>
                <a:lnTo>
                  <a:pt x="0" y="0"/>
                </a:lnTo>
              </a:path>
            </a:pathLst>
          </a:custGeom>
          <a:ln w="13716">
            <a:solidFill>
              <a:srgbClr val="FF0000"/>
            </a:solidFill>
          </a:ln>
        </p:spPr>
        <p:txBody>
          <a:bodyPr wrap="square" lIns="0" tIns="0" rIns="0" bIns="0" rtlCol="0"/>
          <a:lstStyle/>
          <a:p>
            <a:endParaRPr/>
          </a:p>
        </p:txBody>
      </p:sp>
      <p:sp>
        <p:nvSpPr>
          <p:cNvPr id="71" name="bk object 71"/>
          <p:cNvSpPr/>
          <p:nvPr/>
        </p:nvSpPr>
        <p:spPr>
          <a:xfrm>
            <a:off x="127000" y="50799"/>
            <a:ext cx="7529830" cy="10003155"/>
          </a:xfrm>
          <a:custGeom>
            <a:avLst/>
            <a:gdLst/>
            <a:ahLst/>
            <a:cxnLst/>
            <a:rect l="l" t="t" r="r" b="b"/>
            <a:pathLst>
              <a:path w="7529830" h="10003155">
                <a:moveTo>
                  <a:pt x="7529575" y="0"/>
                </a:moveTo>
                <a:lnTo>
                  <a:pt x="7529575" y="10003028"/>
                </a:lnTo>
                <a:lnTo>
                  <a:pt x="0" y="10003028"/>
                </a:lnTo>
              </a:path>
            </a:pathLst>
          </a:custGeom>
          <a:ln w="27432">
            <a:solidFill>
              <a:srgbClr val="FF0000"/>
            </a:solidFill>
          </a:ln>
        </p:spPr>
        <p:txBody>
          <a:bodyPr wrap="square" lIns="0" tIns="0" rIns="0" bIns="0" rtlCol="0"/>
          <a:lstStyle/>
          <a:p>
            <a:endParaRPr/>
          </a:p>
        </p:txBody>
      </p:sp>
      <p:sp>
        <p:nvSpPr>
          <p:cNvPr id="72" name="bk object 72"/>
          <p:cNvSpPr/>
          <p:nvPr/>
        </p:nvSpPr>
        <p:spPr>
          <a:xfrm>
            <a:off x="4692396" y="6112764"/>
            <a:ext cx="36830" cy="48895"/>
          </a:xfrm>
          <a:custGeom>
            <a:avLst/>
            <a:gdLst/>
            <a:ahLst/>
            <a:cxnLst/>
            <a:rect l="l" t="t" r="r" b="b"/>
            <a:pathLst>
              <a:path w="36829" h="48895">
                <a:moveTo>
                  <a:pt x="15239" y="0"/>
                </a:moveTo>
                <a:lnTo>
                  <a:pt x="9143" y="1524"/>
                </a:lnTo>
                <a:lnTo>
                  <a:pt x="4571" y="6096"/>
                </a:lnTo>
                <a:lnTo>
                  <a:pt x="1523" y="10668"/>
                </a:lnTo>
                <a:lnTo>
                  <a:pt x="0" y="19812"/>
                </a:lnTo>
                <a:lnTo>
                  <a:pt x="0" y="27432"/>
                </a:lnTo>
                <a:lnTo>
                  <a:pt x="1523" y="36576"/>
                </a:lnTo>
                <a:lnTo>
                  <a:pt x="4571" y="41148"/>
                </a:lnTo>
                <a:lnTo>
                  <a:pt x="9143" y="45719"/>
                </a:lnTo>
                <a:lnTo>
                  <a:pt x="15239" y="48768"/>
                </a:lnTo>
                <a:lnTo>
                  <a:pt x="19811" y="48768"/>
                </a:lnTo>
                <a:lnTo>
                  <a:pt x="27431" y="45719"/>
                </a:lnTo>
                <a:lnTo>
                  <a:pt x="32003" y="41148"/>
                </a:lnTo>
                <a:lnTo>
                  <a:pt x="33527" y="36576"/>
                </a:lnTo>
                <a:lnTo>
                  <a:pt x="36575" y="27432"/>
                </a:lnTo>
                <a:lnTo>
                  <a:pt x="36575" y="19812"/>
                </a:lnTo>
                <a:lnTo>
                  <a:pt x="33527" y="10668"/>
                </a:lnTo>
                <a:lnTo>
                  <a:pt x="32003" y="6096"/>
                </a:lnTo>
                <a:lnTo>
                  <a:pt x="27431" y="1524"/>
                </a:lnTo>
                <a:lnTo>
                  <a:pt x="19811" y="0"/>
                </a:lnTo>
                <a:lnTo>
                  <a:pt x="15239" y="0"/>
                </a:lnTo>
                <a:lnTo>
                  <a:pt x="10667" y="1524"/>
                </a:lnTo>
                <a:lnTo>
                  <a:pt x="6095" y="6096"/>
                </a:lnTo>
                <a:lnTo>
                  <a:pt x="4571" y="10668"/>
                </a:lnTo>
                <a:lnTo>
                  <a:pt x="1523" y="19812"/>
                </a:lnTo>
                <a:lnTo>
                  <a:pt x="1523" y="27432"/>
                </a:lnTo>
                <a:lnTo>
                  <a:pt x="4571" y="36576"/>
                </a:lnTo>
                <a:lnTo>
                  <a:pt x="6095" y="41148"/>
                </a:lnTo>
                <a:lnTo>
                  <a:pt x="10667" y="45719"/>
                </a:lnTo>
                <a:lnTo>
                  <a:pt x="15239" y="48768"/>
                </a:lnTo>
              </a:path>
            </a:pathLst>
          </a:custGeom>
          <a:ln w="6096">
            <a:solidFill>
              <a:srgbClr val="000000"/>
            </a:solidFill>
          </a:ln>
        </p:spPr>
        <p:txBody>
          <a:bodyPr wrap="square" lIns="0" tIns="0" rIns="0" bIns="0" rtlCol="0"/>
          <a:lstStyle/>
          <a:p>
            <a:endParaRPr/>
          </a:p>
        </p:txBody>
      </p:sp>
      <p:sp>
        <p:nvSpPr>
          <p:cNvPr id="73" name="bk object 73"/>
          <p:cNvSpPr/>
          <p:nvPr/>
        </p:nvSpPr>
        <p:spPr>
          <a:xfrm>
            <a:off x="4712208" y="6112764"/>
            <a:ext cx="13970" cy="48895"/>
          </a:xfrm>
          <a:custGeom>
            <a:avLst/>
            <a:gdLst/>
            <a:ahLst/>
            <a:cxnLst/>
            <a:rect l="l" t="t" r="r" b="b"/>
            <a:pathLst>
              <a:path w="13970" h="48895">
                <a:moveTo>
                  <a:pt x="0" y="48768"/>
                </a:moveTo>
                <a:lnTo>
                  <a:pt x="4571" y="45719"/>
                </a:lnTo>
                <a:lnTo>
                  <a:pt x="9143" y="41148"/>
                </a:lnTo>
                <a:lnTo>
                  <a:pt x="12191" y="36576"/>
                </a:lnTo>
                <a:lnTo>
                  <a:pt x="13715" y="27432"/>
                </a:lnTo>
                <a:lnTo>
                  <a:pt x="13715" y="19812"/>
                </a:lnTo>
                <a:lnTo>
                  <a:pt x="12191" y="10668"/>
                </a:lnTo>
                <a:lnTo>
                  <a:pt x="9143" y="6096"/>
                </a:lnTo>
                <a:lnTo>
                  <a:pt x="4571" y="1524"/>
                </a:lnTo>
                <a:lnTo>
                  <a:pt x="0" y="0"/>
                </a:lnTo>
              </a:path>
            </a:pathLst>
          </a:custGeom>
          <a:ln w="6096">
            <a:solidFill>
              <a:srgbClr val="000000"/>
            </a:solidFill>
          </a:ln>
        </p:spPr>
        <p:txBody>
          <a:bodyPr wrap="square" lIns="0" tIns="0" rIns="0" bIns="0" rtlCol="0"/>
          <a:lstStyle/>
          <a:p>
            <a:endParaRPr/>
          </a:p>
        </p:txBody>
      </p:sp>
      <p:sp>
        <p:nvSpPr>
          <p:cNvPr id="74" name="bk object 74"/>
          <p:cNvSpPr/>
          <p:nvPr/>
        </p:nvSpPr>
        <p:spPr>
          <a:xfrm>
            <a:off x="4751832" y="6112764"/>
            <a:ext cx="0" cy="48895"/>
          </a:xfrm>
          <a:custGeom>
            <a:avLst/>
            <a:gdLst/>
            <a:ahLst/>
            <a:cxnLst/>
            <a:rect l="l" t="t" r="r" b="b"/>
            <a:pathLst>
              <a:path h="48895">
                <a:moveTo>
                  <a:pt x="0" y="0"/>
                </a:moveTo>
                <a:lnTo>
                  <a:pt x="0" y="48768"/>
                </a:lnTo>
              </a:path>
            </a:pathLst>
          </a:custGeom>
          <a:ln w="6096">
            <a:solidFill>
              <a:srgbClr val="000000"/>
            </a:solidFill>
          </a:ln>
        </p:spPr>
        <p:txBody>
          <a:bodyPr wrap="square" lIns="0" tIns="0" rIns="0" bIns="0" rtlCol="0"/>
          <a:lstStyle/>
          <a:p>
            <a:endParaRPr/>
          </a:p>
        </p:txBody>
      </p:sp>
      <p:sp>
        <p:nvSpPr>
          <p:cNvPr id="75" name="bk object 75"/>
          <p:cNvSpPr/>
          <p:nvPr/>
        </p:nvSpPr>
        <p:spPr>
          <a:xfrm>
            <a:off x="4753355" y="6112764"/>
            <a:ext cx="0" cy="48895"/>
          </a:xfrm>
          <a:custGeom>
            <a:avLst/>
            <a:gdLst/>
            <a:ahLst/>
            <a:cxnLst/>
            <a:rect l="l" t="t" r="r" b="b"/>
            <a:pathLst>
              <a:path h="48895">
                <a:moveTo>
                  <a:pt x="0" y="0"/>
                </a:moveTo>
                <a:lnTo>
                  <a:pt x="0" y="48768"/>
                </a:lnTo>
              </a:path>
            </a:pathLst>
          </a:custGeom>
          <a:ln w="6096">
            <a:solidFill>
              <a:srgbClr val="000000"/>
            </a:solidFill>
          </a:ln>
        </p:spPr>
        <p:txBody>
          <a:bodyPr wrap="square" lIns="0" tIns="0" rIns="0" bIns="0" rtlCol="0"/>
          <a:lstStyle/>
          <a:p>
            <a:endParaRPr/>
          </a:p>
        </p:txBody>
      </p:sp>
      <p:sp>
        <p:nvSpPr>
          <p:cNvPr id="76" name="bk object 76"/>
          <p:cNvSpPr/>
          <p:nvPr/>
        </p:nvSpPr>
        <p:spPr>
          <a:xfrm>
            <a:off x="4744211" y="6112764"/>
            <a:ext cx="9525" cy="0"/>
          </a:xfrm>
          <a:custGeom>
            <a:avLst/>
            <a:gdLst/>
            <a:ahLst/>
            <a:cxnLst/>
            <a:rect l="l" t="t" r="r" b="b"/>
            <a:pathLst>
              <a:path w="9525">
                <a:moveTo>
                  <a:pt x="0" y="0"/>
                </a:moveTo>
                <a:lnTo>
                  <a:pt x="9144" y="0"/>
                </a:lnTo>
              </a:path>
            </a:pathLst>
          </a:custGeom>
          <a:ln w="6096">
            <a:solidFill>
              <a:srgbClr val="000000"/>
            </a:solidFill>
          </a:ln>
        </p:spPr>
        <p:txBody>
          <a:bodyPr wrap="square" lIns="0" tIns="0" rIns="0" bIns="0" rtlCol="0"/>
          <a:lstStyle/>
          <a:p>
            <a:endParaRPr/>
          </a:p>
        </p:txBody>
      </p:sp>
      <p:sp>
        <p:nvSpPr>
          <p:cNvPr id="77" name="bk object 77"/>
          <p:cNvSpPr/>
          <p:nvPr/>
        </p:nvSpPr>
        <p:spPr>
          <a:xfrm>
            <a:off x="4744211" y="6161532"/>
            <a:ext cx="17145" cy="0"/>
          </a:xfrm>
          <a:custGeom>
            <a:avLst/>
            <a:gdLst/>
            <a:ahLst/>
            <a:cxnLst/>
            <a:rect l="l" t="t" r="r" b="b"/>
            <a:pathLst>
              <a:path w="17145">
                <a:moveTo>
                  <a:pt x="0" y="0"/>
                </a:moveTo>
                <a:lnTo>
                  <a:pt x="16764" y="0"/>
                </a:lnTo>
              </a:path>
            </a:pathLst>
          </a:custGeom>
          <a:ln w="6096">
            <a:solidFill>
              <a:srgbClr val="000000"/>
            </a:solidFill>
          </a:ln>
        </p:spPr>
        <p:txBody>
          <a:bodyPr wrap="square" lIns="0" tIns="0" rIns="0" bIns="0" rtlCol="0"/>
          <a:lstStyle/>
          <a:p>
            <a:endParaRPr/>
          </a:p>
        </p:txBody>
      </p:sp>
      <p:sp>
        <p:nvSpPr>
          <p:cNvPr id="78" name="bk object 78"/>
          <p:cNvSpPr/>
          <p:nvPr/>
        </p:nvSpPr>
        <p:spPr>
          <a:xfrm>
            <a:off x="4805171" y="6112764"/>
            <a:ext cx="0" cy="48895"/>
          </a:xfrm>
          <a:custGeom>
            <a:avLst/>
            <a:gdLst/>
            <a:ahLst/>
            <a:cxnLst/>
            <a:rect l="l" t="t" r="r" b="b"/>
            <a:pathLst>
              <a:path h="48895">
                <a:moveTo>
                  <a:pt x="0" y="0"/>
                </a:moveTo>
                <a:lnTo>
                  <a:pt x="0" y="48768"/>
                </a:lnTo>
              </a:path>
            </a:pathLst>
          </a:custGeom>
          <a:ln w="6096">
            <a:solidFill>
              <a:srgbClr val="000000"/>
            </a:solidFill>
          </a:ln>
        </p:spPr>
        <p:txBody>
          <a:bodyPr wrap="square" lIns="0" tIns="0" rIns="0" bIns="0" rtlCol="0"/>
          <a:lstStyle/>
          <a:p>
            <a:endParaRPr/>
          </a:p>
        </p:txBody>
      </p:sp>
      <p:sp>
        <p:nvSpPr>
          <p:cNvPr id="79" name="bk object 79"/>
          <p:cNvSpPr/>
          <p:nvPr/>
        </p:nvSpPr>
        <p:spPr>
          <a:xfrm>
            <a:off x="4806696" y="6112764"/>
            <a:ext cx="0" cy="48895"/>
          </a:xfrm>
          <a:custGeom>
            <a:avLst/>
            <a:gdLst/>
            <a:ahLst/>
            <a:cxnLst/>
            <a:rect l="l" t="t" r="r" b="b"/>
            <a:pathLst>
              <a:path h="48895">
                <a:moveTo>
                  <a:pt x="0" y="0"/>
                </a:moveTo>
                <a:lnTo>
                  <a:pt x="0" y="48768"/>
                </a:lnTo>
              </a:path>
            </a:pathLst>
          </a:custGeom>
          <a:ln w="6096">
            <a:solidFill>
              <a:srgbClr val="000000"/>
            </a:solidFill>
          </a:ln>
        </p:spPr>
        <p:txBody>
          <a:bodyPr wrap="square" lIns="0" tIns="0" rIns="0" bIns="0" rtlCol="0"/>
          <a:lstStyle/>
          <a:p>
            <a:endParaRPr/>
          </a:p>
        </p:txBody>
      </p:sp>
      <p:sp>
        <p:nvSpPr>
          <p:cNvPr id="80" name="bk object 80"/>
          <p:cNvSpPr/>
          <p:nvPr/>
        </p:nvSpPr>
        <p:spPr>
          <a:xfrm>
            <a:off x="4777740" y="6129528"/>
            <a:ext cx="27940" cy="32384"/>
          </a:xfrm>
          <a:custGeom>
            <a:avLst/>
            <a:gdLst/>
            <a:ahLst/>
            <a:cxnLst/>
            <a:rect l="l" t="t" r="r" b="b"/>
            <a:pathLst>
              <a:path w="27939" h="32385">
                <a:moveTo>
                  <a:pt x="27432" y="6096"/>
                </a:moveTo>
                <a:lnTo>
                  <a:pt x="22860" y="1524"/>
                </a:lnTo>
                <a:lnTo>
                  <a:pt x="18288" y="0"/>
                </a:lnTo>
                <a:lnTo>
                  <a:pt x="13716" y="0"/>
                </a:lnTo>
                <a:lnTo>
                  <a:pt x="6096" y="1524"/>
                </a:lnTo>
                <a:lnTo>
                  <a:pt x="1524" y="6096"/>
                </a:lnTo>
                <a:lnTo>
                  <a:pt x="0" y="13716"/>
                </a:lnTo>
                <a:lnTo>
                  <a:pt x="0" y="18288"/>
                </a:lnTo>
                <a:lnTo>
                  <a:pt x="1524" y="24384"/>
                </a:lnTo>
                <a:lnTo>
                  <a:pt x="6096" y="28956"/>
                </a:lnTo>
                <a:lnTo>
                  <a:pt x="13716" y="32004"/>
                </a:lnTo>
                <a:lnTo>
                  <a:pt x="18288" y="32004"/>
                </a:lnTo>
                <a:lnTo>
                  <a:pt x="22860" y="28956"/>
                </a:lnTo>
                <a:lnTo>
                  <a:pt x="27432" y="24384"/>
                </a:lnTo>
              </a:path>
            </a:pathLst>
          </a:custGeom>
          <a:ln w="6096">
            <a:solidFill>
              <a:srgbClr val="000000"/>
            </a:solidFill>
          </a:ln>
        </p:spPr>
        <p:txBody>
          <a:bodyPr wrap="square" lIns="0" tIns="0" rIns="0" bIns="0" rtlCol="0"/>
          <a:lstStyle/>
          <a:p>
            <a:endParaRPr/>
          </a:p>
        </p:txBody>
      </p:sp>
      <p:sp>
        <p:nvSpPr>
          <p:cNvPr id="81" name="bk object 81"/>
          <p:cNvSpPr/>
          <p:nvPr/>
        </p:nvSpPr>
        <p:spPr>
          <a:xfrm>
            <a:off x="4779264" y="6129528"/>
            <a:ext cx="12700" cy="32384"/>
          </a:xfrm>
          <a:custGeom>
            <a:avLst/>
            <a:gdLst/>
            <a:ahLst/>
            <a:cxnLst/>
            <a:rect l="l" t="t" r="r" b="b"/>
            <a:pathLst>
              <a:path w="12700" h="32385">
                <a:moveTo>
                  <a:pt x="12192" y="0"/>
                </a:moveTo>
                <a:lnTo>
                  <a:pt x="7620" y="1524"/>
                </a:lnTo>
                <a:lnTo>
                  <a:pt x="3048" y="6096"/>
                </a:lnTo>
                <a:lnTo>
                  <a:pt x="0" y="13716"/>
                </a:lnTo>
                <a:lnTo>
                  <a:pt x="0" y="18288"/>
                </a:lnTo>
                <a:lnTo>
                  <a:pt x="3048" y="24384"/>
                </a:lnTo>
                <a:lnTo>
                  <a:pt x="7620" y="28956"/>
                </a:lnTo>
                <a:lnTo>
                  <a:pt x="12192" y="32004"/>
                </a:lnTo>
              </a:path>
            </a:pathLst>
          </a:custGeom>
          <a:ln w="6096">
            <a:solidFill>
              <a:srgbClr val="000000"/>
            </a:solidFill>
          </a:ln>
        </p:spPr>
        <p:txBody>
          <a:bodyPr wrap="square" lIns="0" tIns="0" rIns="0" bIns="0" rtlCol="0"/>
          <a:lstStyle/>
          <a:p>
            <a:endParaRPr/>
          </a:p>
        </p:txBody>
      </p:sp>
      <p:sp>
        <p:nvSpPr>
          <p:cNvPr id="82" name="bk object 82"/>
          <p:cNvSpPr/>
          <p:nvPr/>
        </p:nvSpPr>
        <p:spPr>
          <a:xfrm>
            <a:off x="4797552" y="6112764"/>
            <a:ext cx="9525" cy="0"/>
          </a:xfrm>
          <a:custGeom>
            <a:avLst/>
            <a:gdLst/>
            <a:ahLst/>
            <a:cxnLst/>
            <a:rect l="l" t="t" r="r" b="b"/>
            <a:pathLst>
              <a:path w="9525">
                <a:moveTo>
                  <a:pt x="0" y="0"/>
                </a:moveTo>
                <a:lnTo>
                  <a:pt x="9144" y="0"/>
                </a:lnTo>
              </a:path>
            </a:pathLst>
          </a:custGeom>
          <a:ln w="6096">
            <a:solidFill>
              <a:srgbClr val="000000"/>
            </a:solidFill>
          </a:ln>
        </p:spPr>
        <p:txBody>
          <a:bodyPr wrap="square" lIns="0" tIns="0" rIns="0" bIns="0" rtlCol="0"/>
          <a:lstStyle/>
          <a:p>
            <a:endParaRPr/>
          </a:p>
        </p:txBody>
      </p:sp>
      <p:sp>
        <p:nvSpPr>
          <p:cNvPr id="83" name="bk object 83"/>
          <p:cNvSpPr/>
          <p:nvPr/>
        </p:nvSpPr>
        <p:spPr>
          <a:xfrm>
            <a:off x="4805171" y="6161532"/>
            <a:ext cx="9525" cy="0"/>
          </a:xfrm>
          <a:custGeom>
            <a:avLst/>
            <a:gdLst/>
            <a:ahLst/>
            <a:cxnLst/>
            <a:rect l="l" t="t" r="r" b="b"/>
            <a:pathLst>
              <a:path w="9525">
                <a:moveTo>
                  <a:pt x="0" y="0"/>
                </a:moveTo>
                <a:lnTo>
                  <a:pt x="9144" y="0"/>
                </a:lnTo>
              </a:path>
            </a:pathLst>
          </a:custGeom>
          <a:ln w="6096">
            <a:solidFill>
              <a:srgbClr val="000000"/>
            </a:solidFill>
          </a:ln>
        </p:spPr>
        <p:txBody>
          <a:bodyPr wrap="square" lIns="0" tIns="0" rIns="0" bIns="0" rtlCol="0"/>
          <a:lstStyle/>
          <a:p>
            <a:endParaRPr/>
          </a:p>
        </p:txBody>
      </p:sp>
      <p:sp>
        <p:nvSpPr>
          <p:cNvPr id="84" name="bk object 84"/>
          <p:cNvSpPr/>
          <p:nvPr/>
        </p:nvSpPr>
        <p:spPr>
          <a:xfrm>
            <a:off x="4593335" y="6198108"/>
            <a:ext cx="15240" cy="48895"/>
          </a:xfrm>
          <a:custGeom>
            <a:avLst/>
            <a:gdLst/>
            <a:ahLst/>
            <a:cxnLst/>
            <a:rect l="l" t="t" r="r" b="b"/>
            <a:pathLst>
              <a:path w="15239" h="48895">
                <a:moveTo>
                  <a:pt x="15239" y="0"/>
                </a:moveTo>
                <a:lnTo>
                  <a:pt x="0" y="48768"/>
                </a:lnTo>
              </a:path>
            </a:pathLst>
          </a:custGeom>
          <a:ln w="6096">
            <a:solidFill>
              <a:srgbClr val="000000"/>
            </a:solidFill>
          </a:ln>
        </p:spPr>
        <p:txBody>
          <a:bodyPr wrap="square" lIns="0" tIns="0" rIns="0" bIns="0" rtlCol="0"/>
          <a:lstStyle/>
          <a:p>
            <a:endParaRPr/>
          </a:p>
        </p:txBody>
      </p:sp>
      <p:sp>
        <p:nvSpPr>
          <p:cNvPr id="85" name="bk object 85"/>
          <p:cNvSpPr/>
          <p:nvPr/>
        </p:nvSpPr>
        <p:spPr>
          <a:xfrm>
            <a:off x="4608576" y="6198108"/>
            <a:ext cx="17145" cy="48895"/>
          </a:xfrm>
          <a:custGeom>
            <a:avLst/>
            <a:gdLst/>
            <a:ahLst/>
            <a:cxnLst/>
            <a:rect l="l" t="t" r="r" b="b"/>
            <a:pathLst>
              <a:path w="17145" h="48895">
                <a:moveTo>
                  <a:pt x="0" y="0"/>
                </a:moveTo>
                <a:lnTo>
                  <a:pt x="16764" y="48768"/>
                </a:lnTo>
              </a:path>
            </a:pathLst>
          </a:custGeom>
          <a:ln w="6096">
            <a:solidFill>
              <a:srgbClr val="000000"/>
            </a:solidFill>
          </a:ln>
        </p:spPr>
        <p:txBody>
          <a:bodyPr wrap="square" lIns="0" tIns="0" rIns="0" bIns="0" rtlCol="0"/>
          <a:lstStyle/>
          <a:p>
            <a:endParaRPr/>
          </a:p>
        </p:txBody>
      </p:sp>
      <p:sp>
        <p:nvSpPr>
          <p:cNvPr id="86" name="bk object 86"/>
          <p:cNvSpPr/>
          <p:nvPr/>
        </p:nvSpPr>
        <p:spPr>
          <a:xfrm>
            <a:off x="4608576" y="6205728"/>
            <a:ext cx="13970" cy="41275"/>
          </a:xfrm>
          <a:custGeom>
            <a:avLst/>
            <a:gdLst/>
            <a:ahLst/>
            <a:cxnLst/>
            <a:rect l="l" t="t" r="r" b="b"/>
            <a:pathLst>
              <a:path w="13970" h="41275">
                <a:moveTo>
                  <a:pt x="0" y="0"/>
                </a:moveTo>
                <a:lnTo>
                  <a:pt x="13716" y="41147"/>
                </a:lnTo>
              </a:path>
            </a:pathLst>
          </a:custGeom>
          <a:ln w="6096">
            <a:solidFill>
              <a:srgbClr val="000000"/>
            </a:solidFill>
          </a:ln>
        </p:spPr>
        <p:txBody>
          <a:bodyPr wrap="square" lIns="0" tIns="0" rIns="0" bIns="0" rtlCol="0"/>
          <a:lstStyle/>
          <a:p>
            <a:endParaRPr/>
          </a:p>
        </p:txBody>
      </p:sp>
      <p:sp>
        <p:nvSpPr>
          <p:cNvPr id="87" name="bk object 87"/>
          <p:cNvSpPr/>
          <p:nvPr/>
        </p:nvSpPr>
        <p:spPr>
          <a:xfrm>
            <a:off x="4597908" y="6233159"/>
            <a:ext cx="20320" cy="0"/>
          </a:xfrm>
          <a:custGeom>
            <a:avLst/>
            <a:gdLst/>
            <a:ahLst/>
            <a:cxnLst/>
            <a:rect l="l" t="t" r="r" b="b"/>
            <a:pathLst>
              <a:path w="20320">
                <a:moveTo>
                  <a:pt x="0" y="0"/>
                </a:moveTo>
                <a:lnTo>
                  <a:pt x="19811" y="0"/>
                </a:lnTo>
              </a:path>
            </a:pathLst>
          </a:custGeom>
          <a:ln w="6096">
            <a:solidFill>
              <a:srgbClr val="000000"/>
            </a:solidFill>
          </a:ln>
        </p:spPr>
        <p:txBody>
          <a:bodyPr wrap="square" lIns="0" tIns="0" rIns="0" bIns="0" rtlCol="0"/>
          <a:lstStyle/>
          <a:p>
            <a:endParaRPr/>
          </a:p>
        </p:txBody>
      </p:sp>
      <p:sp>
        <p:nvSpPr>
          <p:cNvPr id="88" name="bk object 88"/>
          <p:cNvSpPr/>
          <p:nvPr/>
        </p:nvSpPr>
        <p:spPr>
          <a:xfrm>
            <a:off x="4588764" y="6246876"/>
            <a:ext cx="13970" cy="0"/>
          </a:xfrm>
          <a:custGeom>
            <a:avLst/>
            <a:gdLst/>
            <a:ahLst/>
            <a:cxnLst/>
            <a:rect l="l" t="t" r="r" b="b"/>
            <a:pathLst>
              <a:path w="13970">
                <a:moveTo>
                  <a:pt x="0" y="0"/>
                </a:moveTo>
                <a:lnTo>
                  <a:pt x="13716" y="0"/>
                </a:lnTo>
              </a:path>
            </a:pathLst>
          </a:custGeom>
          <a:ln w="6096">
            <a:solidFill>
              <a:srgbClr val="000000"/>
            </a:solidFill>
          </a:ln>
        </p:spPr>
        <p:txBody>
          <a:bodyPr wrap="square" lIns="0" tIns="0" rIns="0" bIns="0" rtlCol="0"/>
          <a:lstStyle/>
          <a:p>
            <a:endParaRPr/>
          </a:p>
        </p:txBody>
      </p:sp>
      <p:sp>
        <p:nvSpPr>
          <p:cNvPr id="89" name="bk object 89"/>
          <p:cNvSpPr/>
          <p:nvPr/>
        </p:nvSpPr>
        <p:spPr>
          <a:xfrm>
            <a:off x="4616196" y="6246876"/>
            <a:ext cx="13970" cy="0"/>
          </a:xfrm>
          <a:custGeom>
            <a:avLst/>
            <a:gdLst/>
            <a:ahLst/>
            <a:cxnLst/>
            <a:rect l="l" t="t" r="r" b="b"/>
            <a:pathLst>
              <a:path w="13970">
                <a:moveTo>
                  <a:pt x="0" y="0"/>
                </a:moveTo>
                <a:lnTo>
                  <a:pt x="13715" y="0"/>
                </a:lnTo>
              </a:path>
            </a:pathLst>
          </a:custGeom>
          <a:ln w="6096">
            <a:solidFill>
              <a:srgbClr val="000000"/>
            </a:solidFill>
          </a:ln>
        </p:spPr>
        <p:txBody>
          <a:bodyPr wrap="square" lIns="0" tIns="0" rIns="0" bIns="0" rtlCol="0"/>
          <a:lstStyle/>
          <a:p>
            <a:endParaRPr/>
          </a:p>
        </p:txBody>
      </p:sp>
      <p:sp>
        <p:nvSpPr>
          <p:cNvPr id="90" name="bk object 90"/>
          <p:cNvSpPr/>
          <p:nvPr/>
        </p:nvSpPr>
        <p:spPr>
          <a:xfrm>
            <a:off x="4652771" y="6198108"/>
            <a:ext cx="18415" cy="48895"/>
          </a:xfrm>
          <a:custGeom>
            <a:avLst/>
            <a:gdLst/>
            <a:ahLst/>
            <a:cxnLst/>
            <a:rect l="l" t="t" r="r" b="b"/>
            <a:pathLst>
              <a:path w="18414" h="48895">
                <a:moveTo>
                  <a:pt x="0" y="0"/>
                </a:moveTo>
                <a:lnTo>
                  <a:pt x="0" y="39624"/>
                </a:lnTo>
                <a:lnTo>
                  <a:pt x="3048" y="47244"/>
                </a:lnTo>
                <a:lnTo>
                  <a:pt x="7620" y="48768"/>
                </a:lnTo>
                <a:lnTo>
                  <a:pt x="12192" y="48768"/>
                </a:lnTo>
                <a:lnTo>
                  <a:pt x="16764" y="47244"/>
                </a:lnTo>
                <a:lnTo>
                  <a:pt x="18288" y="42672"/>
                </a:lnTo>
              </a:path>
            </a:pathLst>
          </a:custGeom>
          <a:ln w="6096">
            <a:solidFill>
              <a:srgbClr val="000000"/>
            </a:solidFill>
          </a:ln>
        </p:spPr>
        <p:txBody>
          <a:bodyPr wrap="square" lIns="0" tIns="0" rIns="0" bIns="0" rtlCol="0"/>
          <a:lstStyle/>
          <a:p>
            <a:endParaRPr/>
          </a:p>
        </p:txBody>
      </p:sp>
      <p:sp>
        <p:nvSpPr>
          <p:cNvPr id="91" name="bk object 91"/>
          <p:cNvSpPr/>
          <p:nvPr/>
        </p:nvSpPr>
        <p:spPr>
          <a:xfrm>
            <a:off x="4655820" y="6198108"/>
            <a:ext cx="5080" cy="48895"/>
          </a:xfrm>
          <a:custGeom>
            <a:avLst/>
            <a:gdLst/>
            <a:ahLst/>
            <a:cxnLst/>
            <a:rect l="l" t="t" r="r" b="b"/>
            <a:pathLst>
              <a:path w="5079" h="48895">
                <a:moveTo>
                  <a:pt x="0" y="0"/>
                </a:moveTo>
                <a:lnTo>
                  <a:pt x="0" y="39624"/>
                </a:lnTo>
                <a:lnTo>
                  <a:pt x="1523" y="47244"/>
                </a:lnTo>
                <a:lnTo>
                  <a:pt x="4571" y="48768"/>
                </a:lnTo>
              </a:path>
            </a:pathLst>
          </a:custGeom>
          <a:ln w="6096">
            <a:solidFill>
              <a:srgbClr val="000000"/>
            </a:solidFill>
          </a:ln>
        </p:spPr>
        <p:txBody>
          <a:bodyPr wrap="square" lIns="0" tIns="0" rIns="0" bIns="0" rtlCol="0"/>
          <a:lstStyle/>
          <a:p>
            <a:endParaRPr/>
          </a:p>
        </p:txBody>
      </p:sp>
      <p:sp>
        <p:nvSpPr>
          <p:cNvPr id="92" name="bk object 92"/>
          <p:cNvSpPr/>
          <p:nvPr/>
        </p:nvSpPr>
        <p:spPr>
          <a:xfrm>
            <a:off x="4646676" y="6214871"/>
            <a:ext cx="18415" cy="0"/>
          </a:xfrm>
          <a:custGeom>
            <a:avLst/>
            <a:gdLst/>
            <a:ahLst/>
            <a:cxnLst/>
            <a:rect l="l" t="t" r="r" b="b"/>
            <a:pathLst>
              <a:path w="18414">
                <a:moveTo>
                  <a:pt x="0" y="0"/>
                </a:moveTo>
                <a:lnTo>
                  <a:pt x="18288" y="0"/>
                </a:lnTo>
              </a:path>
            </a:pathLst>
          </a:custGeom>
          <a:ln w="6096">
            <a:solidFill>
              <a:srgbClr val="000000"/>
            </a:solidFill>
          </a:ln>
        </p:spPr>
        <p:txBody>
          <a:bodyPr wrap="square" lIns="0" tIns="0" rIns="0" bIns="0" rtlCol="0"/>
          <a:lstStyle/>
          <a:p>
            <a:endParaRPr/>
          </a:p>
        </p:txBody>
      </p:sp>
      <p:sp>
        <p:nvSpPr>
          <p:cNvPr id="93" name="bk object 93"/>
          <p:cNvSpPr/>
          <p:nvPr/>
        </p:nvSpPr>
        <p:spPr>
          <a:xfrm>
            <a:off x="4695444" y="6198108"/>
            <a:ext cx="0" cy="48895"/>
          </a:xfrm>
          <a:custGeom>
            <a:avLst/>
            <a:gdLst/>
            <a:ahLst/>
            <a:cxnLst/>
            <a:rect l="l" t="t" r="r" b="b"/>
            <a:pathLst>
              <a:path h="48895">
                <a:moveTo>
                  <a:pt x="0" y="0"/>
                </a:moveTo>
                <a:lnTo>
                  <a:pt x="0" y="48768"/>
                </a:lnTo>
              </a:path>
            </a:pathLst>
          </a:custGeom>
          <a:ln w="6096">
            <a:solidFill>
              <a:srgbClr val="000000"/>
            </a:solidFill>
          </a:ln>
        </p:spPr>
        <p:txBody>
          <a:bodyPr wrap="square" lIns="0" tIns="0" rIns="0" bIns="0" rtlCol="0"/>
          <a:lstStyle/>
          <a:p>
            <a:endParaRPr/>
          </a:p>
        </p:txBody>
      </p:sp>
      <p:sp>
        <p:nvSpPr>
          <p:cNvPr id="94" name="bk object 94"/>
          <p:cNvSpPr/>
          <p:nvPr/>
        </p:nvSpPr>
        <p:spPr>
          <a:xfrm>
            <a:off x="4696967" y="6198108"/>
            <a:ext cx="0" cy="48895"/>
          </a:xfrm>
          <a:custGeom>
            <a:avLst/>
            <a:gdLst/>
            <a:ahLst/>
            <a:cxnLst/>
            <a:rect l="l" t="t" r="r" b="b"/>
            <a:pathLst>
              <a:path h="48895">
                <a:moveTo>
                  <a:pt x="0" y="0"/>
                </a:moveTo>
                <a:lnTo>
                  <a:pt x="0" y="48768"/>
                </a:lnTo>
              </a:path>
            </a:pathLst>
          </a:custGeom>
          <a:ln w="6096">
            <a:solidFill>
              <a:srgbClr val="000000"/>
            </a:solidFill>
          </a:ln>
        </p:spPr>
        <p:txBody>
          <a:bodyPr wrap="square" lIns="0" tIns="0" rIns="0" bIns="0" rtlCol="0"/>
          <a:lstStyle/>
          <a:p>
            <a:endParaRPr/>
          </a:p>
        </p:txBody>
      </p:sp>
      <p:sp>
        <p:nvSpPr>
          <p:cNvPr id="95" name="bk object 95"/>
          <p:cNvSpPr/>
          <p:nvPr/>
        </p:nvSpPr>
        <p:spPr>
          <a:xfrm>
            <a:off x="4696967" y="6214871"/>
            <a:ext cx="22860" cy="22860"/>
          </a:xfrm>
          <a:custGeom>
            <a:avLst/>
            <a:gdLst/>
            <a:ahLst/>
            <a:cxnLst/>
            <a:rect l="l" t="t" r="r" b="b"/>
            <a:pathLst>
              <a:path w="22860" h="22860">
                <a:moveTo>
                  <a:pt x="22859" y="0"/>
                </a:moveTo>
                <a:lnTo>
                  <a:pt x="0" y="22860"/>
                </a:lnTo>
              </a:path>
            </a:pathLst>
          </a:custGeom>
          <a:ln w="6096">
            <a:solidFill>
              <a:srgbClr val="000000"/>
            </a:solidFill>
          </a:ln>
        </p:spPr>
        <p:txBody>
          <a:bodyPr wrap="square" lIns="0" tIns="0" rIns="0" bIns="0" rtlCol="0"/>
          <a:lstStyle/>
          <a:p>
            <a:endParaRPr/>
          </a:p>
        </p:txBody>
      </p:sp>
      <p:sp>
        <p:nvSpPr>
          <p:cNvPr id="96" name="bk object 96"/>
          <p:cNvSpPr/>
          <p:nvPr/>
        </p:nvSpPr>
        <p:spPr>
          <a:xfrm>
            <a:off x="4709159" y="6228588"/>
            <a:ext cx="13970" cy="18415"/>
          </a:xfrm>
          <a:custGeom>
            <a:avLst/>
            <a:gdLst/>
            <a:ahLst/>
            <a:cxnLst/>
            <a:rect l="l" t="t" r="r" b="b"/>
            <a:pathLst>
              <a:path w="13970" h="18414">
                <a:moveTo>
                  <a:pt x="0" y="0"/>
                </a:moveTo>
                <a:lnTo>
                  <a:pt x="13716" y="18288"/>
                </a:lnTo>
              </a:path>
            </a:pathLst>
          </a:custGeom>
          <a:ln w="6096">
            <a:solidFill>
              <a:srgbClr val="000000"/>
            </a:solidFill>
          </a:ln>
        </p:spPr>
        <p:txBody>
          <a:bodyPr wrap="square" lIns="0" tIns="0" rIns="0" bIns="0" rtlCol="0"/>
          <a:lstStyle/>
          <a:p>
            <a:endParaRPr/>
          </a:p>
        </p:txBody>
      </p:sp>
      <p:sp>
        <p:nvSpPr>
          <p:cNvPr id="97" name="bk object 97"/>
          <p:cNvSpPr/>
          <p:nvPr/>
        </p:nvSpPr>
        <p:spPr>
          <a:xfrm>
            <a:off x="4706111" y="6228588"/>
            <a:ext cx="13970" cy="18415"/>
          </a:xfrm>
          <a:custGeom>
            <a:avLst/>
            <a:gdLst/>
            <a:ahLst/>
            <a:cxnLst/>
            <a:rect l="l" t="t" r="r" b="b"/>
            <a:pathLst>
              <a:path w="13970" h="18414">
                <a:moveTo>
                  <a:pt x="0" y="0"/>
                </a:moveTo>
                <a:lnTo>
                  <a:pt x="13716" y="18288"/>
                </a:lnTo>
              </a:path>
            </a:pathLst>
          </a:custGeom>
          <a:ln w="6096">
            <a:solidFill>
              <a:srgbClr val="000000"/>
            </a:solidFill>
          </a:ln>
        </p:spPr>
        <p:txBody>
          <a:bodyPr wrap="square" lIns="0" tIns="0" rIns="0" bIns="0" rtlCol="0"/>
          <a:lstStyle/>
          <a:p>
            <a:endParaRPr/>
          </a:p>
        </p:txBody>
      </p:sp>
      <p:sp>
        <p:nvSpPr>
          <p:cNvPr id="98" name="bk object 98"/>
          <p:cNvSpPr/>
          <p:nvPr/>
        </p:nvSpPr>
        <p:spPr>
          <a:xfrm>
            <a:off x="4687823" y="6198108"/>
            <a:ext cx="9525" cy="0"/>
          </a:xfrm>
          <a:custGeom>
            <a:avLst/>
            <a:gdLst/>
            <a:ahLst/>
            <a:cxnLst/>
            <a:rect l="l" t="t" r="r" b="b"/>
            <a:pathLst>
              <a:path w="9525">
                <a:moveTo>
                  <a:pt x="0" y="0"/>
                </a:moveTo>
                <a:lnTo>
                  <a:pt x="9144" y="0"/>
                </a:lnTo>
              </a:path>
            </a:pathLst>
          </a:custGeom>
          <a:ln w="6096">
            <a:solidFill>
              <a:srgbClr val="000000"/>
            </a:solidFill>
          </a:ln>
        </p:spPr>
        <p:txBody>
          <a:bodyPr wrap="square" lIns="0" tIns="0" rIns="0" bIns="0" rtlCol="0"/>
          <a:lstStyle/>
          <a:p>
            <a:endParaRPr/>
          </a:p>
        </p:txBody>
      </p:sp>
      <p:sp>
        <p:nvSpPr>
          <p:cNvPr id="99" name="bk object 99"/>
          <p:cNvSpPr/>
          <p:nvPr/>
        </p:nvSpPr>
        <p:spPr>
          <a:xfrm>
            <a:off x="4713732" y="6214871"/>
            <a:ext cx="13970" cy="0"/>
          </a:xfrm>
          <a:custGeom>
            <a:avLst/>
            <a:gdLst/>
            <a:ahLst/>
            <a:cxnLst/>
            <a:rect l="l" t="t" r="r" b="b"/>
            <a:pathLst>
              <a:path w="13970">
                <a:moveTo>
                  <a:pt x="0" y="0"/>
                </a:moveTo>
                <a:lnTo>
                  <a:pt x="13716" y="0"/>
                </a:lnTo>
              </a:path>
            </a:pathLst>
          </a:custGeom>
          <a:ln w="6096">
            <a:solidFill>
              <a:srgbClr val="000000"/>
            </a:solidFill>
          </a:ln>
        </p:spPr>
        <p:txBody>
          <a:bodyPr wrap="square" lIns="0" tIns="0" rIns="0" bIns="0" rtlCol="0"/>
          <a:lstStyle/>
          <a:p>
            <a:endParaRPr/>
          </a:p>
        </p:txBody>
      </p:sp>
      <p:sp>
        <p:nvSpPr>
          <p:cNvPr id="100" name="bk object 100"/>
          <p:cNvSpPr/>
          <p:nvPr/>
        </p:nvSpPr>
        <p:spPr>
          <a:xfrm>
            <a:off x="4687823" y="6246876"/>
            <a:ext cx="17145" cy="0"/>
          </a:xfrm>
          <a:custGeom>
            <a:avLst/>
            <a:gdLst/>
            <a:ahLst/>
            <a:cxnLst/>
            <a:rect l="l" t="t" r="r" b="b"/>
            <a:pathLst>
              <a:path w="17145">
                <a:moveTo>
                  <a:pt x="0" y="0"/>
                </a:moveTo>
                <a:lnTo>
                  <a:pt x="16764" y="0"/>
                </a:lnTo>
              </a:path>
            </a:pathLst>
          </a:custGeom>
          <a:ln w="6096">
            <a:solidFill>
              <a:srgbClr val="000000"/>
            </a:solidFill>
          </a:ln>
        </p:spPr>
        <p:txBody>
          <a:bodyPr wrap="square" lIns="0" tIns="0" rIns="0" bIns="0" rtlCol="0"/>
          <a:lstStyle/>
          <a:p>
            <a:endParaRPr/>
          </a:p>
        </p:txBody>
      </p:sp>
      <p:sp>
        <p:nvSpPr>
          <p:cNvPr id="101" name="bk object 101"/>
          <p:cNvSpPr/>
          <p:nvPr/>
        </p:nvSpPr>
        <p:spPr>
          <a:xfrm>
            <a:off x="4713732" y="6246876"/>
            <a:ext cx="13970" cy="0"/>
          </a:xfrm>
          <a:custGeom>
            <a:avLst/>
            <a:gdLst/>
            <a:ahLst/>
            <a:cxnLst/>
            <a:rect l="l" t="t" r="r" b="b"/>
            <a:pathLst>
              <a:path w="13970">
                <a:moveTo>
                  <a:pt x="0" y="0"/>
                </a:moveTo>
                <a:lnTo>
                  <a:pt x="13716" y="0"/>
                </a:lnTo>
              </a:path>
            </a:pathLst>
          </a:custGeom>
          <a:ln w="6096">
            <a:solidFill>
              <a:srgbClr val="000000"/>
            </a:solidFill>
          </a:ln>
        </p:spPr>
        <p:txBody>
          <a:bodyPr wrap="square" lIns="0" tIns="0" rIns="0" bIns="0" rtlCol="0"/>
          <a:lstStyle/>
          <a:p>
            <a:endParaRPr/>
          </a:p>
        </p:txBody>
      </p:sp>
      <p:sp>
        <p:nvSpPr>
          <p:cNvPr id="102" name="bk object 102"/>
          <p:cNvSpPr/>
          <p:nvPr/>
        </p:nvSpPr>
        <p:spPr>
          <a:xfrm>
            <a:off x="4747259" y="6198108"/>
            <a:ext cx="5080" cy="6350"/>
          </a:xfrm>
          <a:custGeom>
            <a:avLst/>
            <a:gdLst/>
            <a:ahLst/>
            <a:cxnLst/>
            <a:rect l="l" t="t" r="r" b="b"/>
            <a:pathLst>
              <a:path w="5079" h="6350">
                <a:moveTo>
                  <a:pt x="3048" y="0"/>
                </a:moveTo>
                <a:lnTo>
                  <a:pt x="0" y="3048"/>
                </a:lnTo>
                <a:lnTo>
                  <a:pt x="3048" y="6096"/>
                </a:lnTo>
                <a:lnTo>
                  <a:pt x="4572" y="3048"/>
                </a:lnTo>
                <a:lnTo>
                  <a:pt x="3048" y="0"/>
                </a:lnTo>
              </a:path>
            </a:pathLst>
          </a:custGeom>
          <a:ln w="6096">
            <a:solidFill>
              <a:srgbClr val="000000"/>
            </a:solidFill>
          </a:ln>
        </p:spPr>
        <p:txBody>
          <a:bodyPr wrap="square" lIns="0" tIns="0" rIns="0" bIns="0" rtlCol="0"/>
          <a:lstStyle/>
          <a:p>
            <a:endParaRPr/>
          </a:p>
        </p:txBody>
      </p:sp>
      <p:sp>
        <p:nvSpPr>
          <p:cNvPr id="103" name="bk object 103"/>
          <p:cNvSpPr/>
          <p:nvPr/>
        </p:nvSpPr>
        <p:spPr>
          <a:xfrm>
            <a:off x="4750308" y="6214871"/>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104" name="bk object 104"/>
          <p:cNvSpPr/>
          <p:nvPr/>
        </p:nvSpPr>
        <p:spPr>
          <a:xfrm>
            <a:off x="4751832" y="6214871"/>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105" name="bk object 105"/>
          <p:cNvSpPr/>
          <p:nvPr/>
        </p:nvSpPr>
        <p:spPr>
          <a:xfrm>
            <a:off x="4742688" y="6214871"/>
            <a:ext cx="9525" cy="0"/>
          </a:xfrm>
          <a:custGeom>
            <a:avLst/>
            <a:gdLst/>
            <a:ahLst/>
            <a:cxnLst/>
            <a:rect l="l" t="t" r="r" b="b"/>
            <a:pathLst>
              <a:path w="9525">
                <a:moveTo>
                  <a:pt x="0" y="0"/>
                </a:moveTo>
                <a:lnTo>
                  <a:pt x="9144" y="0"/>
                </a:lnTo>
              </a:path>
            </a:pathLst>
          </a:custGeom>
          <a:ln w="6096">
            <a:solidFill>
              <a:srgbClr val="000000"/>
            </a:solidFill>
          </a:ln>
        </p:spPr>
        <p:txBody>
          <a:bodyPr wrap="square" lIns="0" tIns="0" rIns="0" bIns="0" rtlCol="0"/>
          <a:lstStyle/>
          <a:p>
            <a:endParaRPr/>
          </a:p>
        </p:txBody>
      </p:sp>
      <p:sp>
        <p:nvSpPr>
          <p:cNvPr id="106" name="bk object 106"/>
          <p:cNvSpPr/>
          <p:nvPr/>
        </p:nvSpPr>
        <p:spPr>
          <a:xfrm>
            <a:off x="4742688" y="6246876"/>
            <a:ext cx="17145" cy="0"/>
          </a:xfrm>
          <a:custGeom>
            <a:avLst/>
            <a:gdLst/>
            <a:ahLst/>
            <a:cxnLst/>
            <a:rect l="l" t="t" r="r" b="b"/>
            <a:pathLst>
              <a:path w="17145">
                <a:moveTo>
                  <a:pt x="0" y="0"/>
                </a:moveTo>
                <a:lnTo>
                  <a:pt x="16764" y="0"/>
                </a:lnTo>
              </a:path>
            </a:pathLst>
          </a:custGeom>
          <a:ln w="6096">
            <a:solidFill>
              <a:srgbClr val="000000"/>
            </a:solidFill>
          </a:ln>
        </p:spPr>
        <p:txBody>
          <a:bodyPr wrap="square" lIns="0" tIns="0" rIns="0" bIns="0" rtlCol="0"/>
          <a:lstStyle/>
          <a:p>
            <a:endParaRPr/>
          </a:p>
        </p:txBody>
      </p:sp>
      <p:sp>
        <p:nvSpPr>
          <p:cNvPr id="107" name="bk object 107"/>
          <p:cNvSpPr/>
          <p:nvPr/>
        </p:nvSpPr>
        <p:spPr>
          <a:xfrm>
            <a:off x="4782311" y="6214871"/>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108" name="bk object 108"/>
          <p:cNvSpPr/>
          <p:nvPr/>
        </p:nvSpPr>
        <p:spPr>
          <a:xfrm>
            <a:off x="4785359" y="6214871"/>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109" name="bk object 109"/>
          <p:cNvSpPr/>
          <p:nvPr/>
        </p:nvSpPr>
        <p:spPr>
          <a:xfrm>
            <a:off x="4785359" y="6214871"/>
            <a:ext cx="24765" cy="32384"/>
          </a:xfrm>
          <a:custGeom>
            <a:avLst/>
            <a:gdLst/>
            <a:ahLst/>
            <a:cxnLst/>
            <a:rect l="l" t="t" r="r" b="b"/>
            <a:pathLst>
              <a:path w="24764" h="32385">
                <a:moveTo>
                  <a:pt x="0" y="7620"/>
                </a:moveTo>
                <a:lnTo>
                  <a:pt x="4571" y="3048"/>
                </a:lnTo>
                <a:lnTo>
                  <a:pt x="10667" y="0"/>
                </a:lnTo>
                <a:lnTo>
                  <a:pt x="15239" y="0"/>
                </a:lnTo>
                <a:lnTo>
                  <a:pt x="22859" y="3048"/>
                </a:lnTo>
                <a:lnTo>
                  <a:pt x="24383" y="7620"/>
                </a:lnTo>
                <a:lnTo>
                  <a:pt x="24383" y="32004"/>
                </a:lnTo>
              </a:path>
            </a:pathLst>
          </a:custGeom>
          <a:ln w="6096">
            <a:solidFill>
              <a:srgbClr val="000000"/>
            </a:solidFill>
          </a:ln>
        </p:spPr>
        <p:txBody>
          <a:bodyPr wrap="square" lIns="0" tIns="0" rIns="0" bIns="0" rtlCol="0"/>
          <a:lstStyle/>
          <a:p>
            <a:endParaRPr/>
          </a:p>
        </p:txBody>
      </p:sp>
      <p:sp>
        <p:nvSpPr>
          <p:cNvPr id="110" name="bk object 110"/>
          <p:cNvSpPr/>
          <p:nvPr/>
        </p:nvSpPr>
        <p:spPr>
          <a:xfrm>
            <a:off x="4800600" y="6214871"/>
            <a:ext cx="7620" cy="32384"/>
          </a:xfrm>
          <a:custGeom>
            <a:avLst/>
            <a:gdLst/>
            <a:ahLst/>
            <a:cxnLst/>
            <a:rect l="l" t="t" r="r" b="b"/>
            <a:pathLst>
              <a:path w="7620" h="32385">
                <a:moveTo>
                  <a:pt x="0" y="0"/>
                </a:moveTo>
                <a:lnTo>
                  <a:pt x="4572" y="3048"/>
                </a:lnTo>
                <a:lnTo>
                  <a:pt x="7620" y="7620"/>
                </a:lnTo>
                <a:lnTo>
                  <a:pt x="7620" y="32004"/>
                </a:lnTo>
              </a:path>
            </a:pathLst>
          </a:custGeom>
          <a:ln w="6095">
            <a:solidFill>
              <a:srgbClr val="000000"/>
            </a:solidFill>
          </a:ln>
        </p:spPr>
        <p:txBody>
          <a:bodyPr wrap="square" lIns="0" tIns="0" rIns="0" bIns="0" rtlCol="0"/>
          <a:lstStyle/>
          <a:p>
            <a:endParaRPr/>
          </a:p>
        </p:txBody>
      </p:sp>
      <p:sp>
        <p:nvSpPr>
          <p:cNvPr id="111" name="bk object 111"/>
          <p:cNvSpPr/>
          <p:nvPr/>
        </p:nvSpPr>
        <p:spPr>
          <a:xfrm>
            <a:off x="4776215" y="6214871"/>
            <a:ext cx="9525" cy="0"/>
          </a:xfrm>
          <a:custGeom>
            <a:avLst/>
            <a:gdLst/>
            <a:ahLst/>
            <a:cxnLst/>
            <a:rect l="l" t="t" r="r" b="b"/>
            <a:pathLst>
              <a:path w="9525">
                <a:moveTo>
                  <a:pt x="0" y="0"/>
                </a:moveTo>
                <a:lnTo>
                  <a:pt x="9144" y="0"/>
                </a:lnTo>
              </a:path>
            </a:pathLst>
          </a:custGeom>
          <a:ln w="6096">
            <a:solidFill>
              <a:srgbClr val="000000"/>
            </a:solidFill>
          </a:ln>
        </p:spPr>
        <p:txBody>
          <a:bodyPr wrap="square" lIns="0" tIns="0" rIns="0" bIns="0" rtlCol="0"/>
          <a:lstStyle/>
          <a:p>
            <a:endParaRPr/>
          </a:p>
        </p:txBody>
      </p:sp>
      <p:sp>
        <p:nvSpPr>
          <p:cNvPr id="112" name="bk object 112"/>
          <p:cNvSpPr/>
          <p:nvPr/>
        </p:nvSpPr>
        <p:spPr>
          <a:xfrm>
            <a:off x="4776215" y="6246876"/>
            <a:ext cx="15240" cy="0"/>
          </a:xfrm>
          <a:custGeom>
            <a:avLst/>
            <a:gdLst/>
            <a:ahLst/>
            <a:cxnLst/>
            <a:rect l="l" t="t" r="r" b="b"/>
            <a:pathLst>
              <a:path w="15239">
                <a:moveTo>
                  <a:pt x="0" y="0"/>
                </a:moveTo>
                <a:lnTo>
                  <a:pt x="15240" y="0"/>
                </a:lnTo>
              </a:path>
            </a:pathLst>
          </a:custGeom>
          <a:ln w="6096">
            <a:solidFill>
              <a:srgbClr val="000000"/>
            </a:solidFill>
          </a:ln>
        </p:spPr>
        <p:txBody>
          <a:bodyPr wrap="square" lIns="0" tIns="0" rIns="0" bIns="0" rtlCol="0"/>
          <a:lstStyle/>
          <a:p>
            <a:endParaRPr/>
          </a:p>
        </p:txBody>
      </p:sp>
      <p:sp>
        <p:nvSpPr>
          <p:cNvPr id="113" name="bk object 113"/>
          <p:cNvSpPr/>
          <p:nvPr/>
        </p:nvSpPr>
        <p:spPr>
          <a:xfrm>
            <a:off x="4800600" y="6246876"/>
            <a:ext cx="17145" cy="0"/>
          </a:xfrm>
          <a:custGeom>
            <a:avLst/>
            <a:gdLst/>
            <a:ahLst/>
            <a:cxnLst/>
            <a:rect l="l" t="t" r="r" b="b"/>
            <a:pathLst>
              <a:path w="17145">
                <a:moveTo>
                  <a:pt x="0" y="0"/>
                </a:moveTo>
                <a:lnTo>
                  <a:pt x="16764" y="0"/>
                </a:lnTo>
              </a:path>
            </a:pathLst>
          </a:custGeom>
          <a:ln w="6096">
            <a:solidFill>
              <a:srgbClr val="000000"/>
            </a:solidFill>
          </a:ln>
        </p:spPr>
        <p:txBody>
          <a:bodyPr wrap="square" lIns="0" tIns="0" rIns="0" bIns="0" rtlCol="0"/>
          <a:lstStyle/>
          <a:p>
            <a:endParaRPr/>
          </a:p>
        </p:txBody>
      </p:sp>
      <p:sp>
        <p:nvSpPr>
          <p:cNvPr id="114" name="bk object 114"/>
          <p:cNvSpPr/>
          <p:nvPr/>
        </p:nvSpPr>
        <p:spPr>
          <a:xfrm>
            <a:off x="4834128" y="6214871"/>
            <a:ext cx="24765" cy="22860"/>
          </a:xfrm>
          <a:custGeom>
            <a:avLst/>
            <a:gdLst/>
            <a:ahLst/>
            <a:cxnLst/>
            <a:rect l="l" t="t" r="r" b="b"/>
            <a:pathLst>
              <a:path w="24764" h="22860">
                <a:moveTo>
                  <a:pt x="22860" y="4572"/>
                </a:moveTo>
                <a:lnTo>
                  <a:pt x="24384" y="0"/>
                </a:lnTo>
                <a:lnTo>
                  <a:pt x="24384" y="9144"/>
                </a:lnTo>
                <a:lnTo>
                  <a:pt x="22860" y="4572"/>
                </a:lnTo>
                <a:lnTo>
                  <a:pt x="19812" y="3048"/>
                </a:lnTo>
                <a:lnTo>
                  <a:pt x="15240" y="0"/>
                </a:lnTo>
                <a:lnTo>
                  <a:pt x="6096" y="0"/>
                </a:lnTo>
                <a:lnTo>
                  <a:pt x="1524" y="3048"/>
                </a:lnTo>
                <a:lnTo>
                  <a:pt x="0" y="4572"/>
                </a:lnTo>
                <a:lnTo>
                  <a:pt x="0" y="9144"/>
                </a:lnTo>
                <a:lnTo>
                  <a:pt x="1524" y="12192"/>
                </a:lnTo>
                <a:lnTo>
                  <a:pt x="6096" y="13716"/>
                </a:lnTo>
                <a:lnTo>
                  <a:pt x="18288" y="18288"/>
                </a:lnTo>
                <a:lnTo>
                  <a:pt x="22860" y="21336"/>
                </a:lnTo>
                <a:lnTo>
                  <a:pt x="24384" y="22860"/>
                </a:lnTo>
              </a:path>
            </a:pathLst>
          </a:custGeom>
          <a:ln w="6096">
            <a:solidFill>
              <a:srgbClr val="000000"/>
            </a:solidFill>
          </a:ln>
        </p:spPr>
        <p:txBody>
          <a:bodyPr wrap="square" lIns="0" tIns="0" rIns="0" bIns="0" rtlCol="0"/>
          <a:lstStyle/>
          <a:p>
            <a:endParaRPr/>
          </a:p>
        </p:txBody>
      </p:sp>
      <p:sp>
        <p:nvSpPr>
          <p:cNvPr id="115" name="bk object 115"/>
          <p:cNvSpPr/>
          <p:nvPr/>
        </p:nvSpPr>
        <p:spPr>
          <a:xfrm>
            <a:off x="4834128" y="6222491"/>
            <a:ext cx="24765" cy="24765"/>
          </a:xfrm>
          <a:custGeom>
            <a:avLst/>
            <a:gdLst/>
            <a:ahLst/>
            <a:cxnLst/>
            <a:rect l="l" t="t" r="r" b="b"/>
            <a:pathLst>
              <a:path w="24764" h="24764">
                <a:moveTo>
                  <a:pt x="0" y="0"/>
                </a:moveTo>
                <a:lnTo>
                  <a:pt x="1524" y="1523"/>
                </a:lnTo>
                <a:lnTo>
                  <a:pt x="6096" y="4571"/>
                </a:lnTo>
                <a:lnTo>
                  <a:pt x="18288" y="9143"/>
                </a:lnTo>
                <a:lnTo>
                  <a:pt x="22860" y="10667"/>
                </a:lnTo>
                <a:lnTo>
                  <a:pt x="24384" y="13715"/>
                </a:lnTo>
                <a:lnTo>
                  <a:pt x="24384" y="19811"/>
                </a:lnTo>
                <a:lnTo>
                  <a:pt x="22860" y="22859"/>
                </a:lnTo>
                <a:lnTo>
                  <a:pt x="18288" y="24383"/>
                </a:lnTo>
                <a:lnTo>
                  <a:pt x="9144" y="24383"/>
                </a:lnTo>
                <a:lnTo>
                  <a:pt x="4572" y="22859"/>
                </a:lnTo>
                <a:lnTo>
                  <a:pt x="1524" y="19811"/>
                </a:lnTo>
                <a:lnTo>
                  <a:pt x="0" y="15239"/>
                </a:lnTo>
                <a:lnTo>
                  <a:pt x="0" y="24383"/>
                </a:lnTo>
                <a:lnTo>
                  <a:pt x="1524" y="19811"/>
                </a:lnTo>
              </a:path>
            </a:pathLst>
          </a:custGeom>
          <a:ln w="6096">
            <a:solidFill>
              <a:srgbClr val="000000"/>
            </a:solidFill>
          </a:ln>
        </p:spPr>
        <p:txBody>
          <a:bodyPr wrap="square" lIns="0" tIns="0" rIns="0" bIns="0" rtlCol="0"/>
          <a:lstStyle/>
          <a:p>
            <a:endParaRPr/>
          </a:p>
        </p:txBody>
      </p:sp>
      <p:sp>
        <p:nvSpPr>
          <p:cNvPr id="116" name="bk object 116"/>
          <p:cNvSpPr/>
          <p:nvPr/>
        </p:nvSpPr>
        <p:spPr>
          <a:xfrm>
            <a:off x="4875276" y="6214871"/>
            <a:ext cx="32384" cy="32384"/>
          </a:xfrm>
          <a:custGeom>
            <a:avLst/>
            <a:gdLst/>
            <a:ahLst/>
            <a:cxnLst/>
            <a:rect l="l" t="t" r="r" b="b"/>
            <a:pathLst>
              <a:path w="32385" h="32385">
                <a:moveTo>
                  <a:pt x="13715" y="0"/>
                </a:moveTo>
                <a:lnTo>
                  <a:pt x="6095" y="3048"/>
                </a:lnTo>
                <a:lnTo>
                  <a:pt x="1523" y="7620"/>
                </a:lnTo>
                <a:lnTo>
                  <a:pt x="0" y="13716"/>
                </a:lnTo>
                <a:lnTo>
                  <a:pt x="0" y="18288"/>
                </a:lnTo>
                <a:lnTo>
                  <a:pt x="1523" y="25908"/>
                </a:lnTo>
                <a:lnTo>
                  <a:pt x="6095" y="30480"/>
                </a:lnTo>
                <a:lnTo>
                  <a:pt x="13715" y="32004"/>
                </a:lnTo>
                <a:lnTo>
                  <a:pt x="18287" y="32004"/>
                </a:lnTo>
                <a:lnTo>
                  <a:pt x="24383" y="30480"/>
                </a:lnTo>
                <a:lnTo>
                  <a:pt x="28955" y="25908"/>
                </a:lnTo>
                <a:lnTo>
                  <a:pt x="32003" y="18288"/>
                </a:lnTo>
                <a:lnTo>
                  <a:pt x="32003" y="13716"/>
                </a:lnTo>
                <a:lnTo>
                  <a:pt x="28955" y="7620"/>
                </a:lnTo>
                <a:lnTo>
                  <a:pt x="24383" y="3048"/>
                </a:lnTo>
                <a:lnTo>
                  <a:pt x="18287" y="0"/>
                </a:lnTo>
                <a:lnTo>
                  <a:pt x="13715" y="0"/>
                </a:lnTo>
                <a:lnTo>
                  <a:pt x="13715" y="32004"/>
                </a:lnTo>
              </a:path>
            </a:pathLst>
          </a:custGeom>
          <a:ln w="6096">
            <a:solidFill>
              <a:srgbClr val="000000"/>
            </a:solidFill>
          </a:ln>
        </p:spPr>
        <p:txBody>
          <a:bodyPr wrap="square" lIns="0" tIns="0" rIns="0" bIns="0" rtlCol="0"/>
          <a:lstStyle/>
          <a:p>
            <a:endParaRPr/>
          </a:p>
        </p:txBody>
      </p:sp>
      <p:sp>
        <p:nvSpPr>
          <p:cNvPr id="117" name="bk object 117"/>
          <p:cNvSpPr/>
          <p:nvPr/>
        </p:nvSpPr>
        <p:spPr>
          <a:xfrm>
            <a:off x="4893564" y="6214871"/>
            <a:ext cx="10795" cy="32384"/>
          </a:xfrm>
          <a:custGeom>
            <a:avLst/>
            <a:gdLst/>
            <a:ahLst/>
            <a:cxnLst/>
            <a:rect l="l" t="t" r="r" b="b"/>
            <a:pathLst>
              <a:path w="10795" h="32385">
                <a:moveTo>
                  <a:pt x="0" y="32004"/>
                </a:moveTo>
                <a:lnTo>
                  <a:pt x="4571" y="30480"/>
                </a:lnTo>
                <a:lnTo>
                  <a:pt x="9143" y="25908"/>
                </a:lnTo>
                <a:lnTo>
                  <a:pt x="10667" y="18288"/>
                </a:lnTo>
                <a:lnTo>
                  <a:pt x="10667" y="13716"/>
                </a:lnTo>
                <a:lnTo>
                  <a:pt x="9143" y="7620"/>
                </a:lnTo>
                <a:lnTo>
                  <a:pt x="4571" y="3048"/>
                </a:lnTo>
                <a:lnTo>
                  <a:pt x="0" y="0"/>
                </a:lnTo>
              </a:path>
            </a:pathLst>
          </a:custGeom>
          <a:ln w="6096">
            <a:solidFill>
              <a:srgbClr val="000000"/>
            </a:solidFill>
          </a:ln>
        </p:spPr>
        <p:txBody>
          <a:bodyPr wrap="square" lIns="0" tIns="0" rIns="0" bIns="0" rtlCol="0"/>
          <a:lstStyle/>
          <a:p>
            <a:endParaRPr/>
          </a:p>
        </p:txBody>
      </p:sp>
      <p:sp>
        <p:nvSpPr>
          <p:cNvPr id="118" name="bk object 118"/>
          <p:cNvSpPr/>
          <p:nvPr/>
        </p:nvSpPr>
        <p:spPr>
          <a:xfrm>
            <a:off x="4930140" y="6214871"/>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119" name="bk object 119"/>
          <p:cNvSpPr/>
          <p:nvPr/>
        </p:nvSpPr>
        <p:spPr>
          <a:xfrm>
            <a:off x="4933188" y="6214871"/>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120" name="bk object 120"/>
          <p:cNvSpPr/>
          <p:nvPr/>
        </p:nvSpPr>
        <p:spPr>
          <a:xfrm>
            <a:off x="4933188" y="6214871"/>
            <a:ext cx="26034" cy="32384"/>
          </a:xfrm>
          <a:custGeom>
            <a:avLst/>
            <a:gdLst/>
            <a:ahLst/>
            <a:cxnLst/>
            <a:rect l="l" t="t" r="r" b="b"/>
            <a:pathLst>
              <a:path w="26035" h="32385">
                <a:moveTo>
                  <a:pt x="0" y="7620"/>
                </a:moveTo>
                <a:lnTo>
                  <a:pt x="4571" y="3048"/>
                </a:lnTo>
                <a:lnTo>
                  <a:pt x="10667" y="0"/>
                </a:lnTo>
                <a:lnTo>
                  <a:pt x="15239" y="0"/>
                </a:lnTo>
                <a:lnTo>
                  <a:pt x="22859" y="3048"/>
                </a:lnTo>
                <a:lnTo>
                  <a:pt x="25907" y="7620"/>
                </a:lnTo>
                <a:lnTo>
                  <a:pt x="25907" y="32004"/>
                </a:lnTo>
              </a:path>
            </a:pathLst>
          </a:custGeom>
          <a:ln w="6096">
            <a:solidFill>
              <a:srgbClr val="000000"/>
            </a:solidFill>
          </a:ln>
        </p:spPr>
        <p:txBody>
          <a:bodyPr wrap="square" lIns="0" tIns="0" rIns="0" bIns="0" rtlCol="0"/>
          <a:lstStyle/>
          <a:p>
            <a:endParaRPr/>
          </a:p>
        </p:txBody>
      </p:sp>
      <p:sp>
        <p:nvSpPr>
          <p:cNvPr id="121" name="bk object 121"/>
          <p:cNvSpPr/>
          <p:nvPr/>
        </p:nvSpPr>
        <p:spPr>
          <a:xfrm>
            <a:off x="4948428" y="6214871"/>
            <a:ext cx="7620" cy="32384"/>
          </a:xfrm>
          <a:custGeom>
            <a:avLst/>
            <a:gdLst/>
            <a:ahLst/>
            <a:cxnLst/>
            <a:rect l="l" t="t" r="r" b="b"/>
            <a:pathLst>
              <a:path w="7620" h="32385">
                <a:moveTo>
                  <a:pt x="0" y="0"/>
                </a:moveTo>
                <a:lnTo>
                  <a:pt x="6096" y="3048"/>
                </a:lnTo>
                <a:lnTo>
                  <a:pt x="7620" y="7620"/>
                </a:lnTo>
                <a:lnTo>
                  <a:pt x="7620" y="32004"/>
                </a:lnTo>
              </a:path>
            </a:pathLst>
          </a:custGeom>
          <a:ln w="6095">
            <a:solidFill>
              <a:srgbClr val="000000"/>
            </a:solidFill>
          </a:ln>
        </p:spPr>
        <p:txBody>
          <a:bodyPr wrap="square" lIns="0" tIns="0" rIns="0" bIns="0" rtlCol="0"/>
          <a:lstStyle/>
          <a:p>
            <a:endParaRPr/>
          </a:p>
        </p:txBody>
      </p:sp>
      <p:sp>
        <p:nvSpPr>
          <p:cNvPr id="122" name="bk object 122"/>
          <p:cNvSpPr/>
          <p:nvPr/>
        </p:nvSpPr>
        <p:spPr>
          <a:xfrm>
            <a:off x="4924044" y="6214871"/>
            <a:ext cx="9525" cy="0"/>
          </a:xfrm>
          <a:custGeom>
            <a:avLst/>
            <a:gdLst/>
            <a:ahLst/>
            <a:cxnLst/>
            <a:rect l="l" t="t" r="r" b="b"/>
            <a:pathLst>
              <a:path w="9525">
                <a:moveTo>
                  <a:pt x="0" y="0"/>
                </a:moveTo>
                <a:lnTo>
                  <a:pt x="9144" y="0"/>
                </a:lnTo>
              </a:path>
            </a:pathLst>
          </a:custGeom>
          <a:ln w="6096">
            <a:solidFill>
              <a:srgbClr val="000000"/>
            </a:solidFill>
          </a:ln>
        </p:spPr>
        <p:txBody>
          <a:bodyPr wrap="square" lIns="0" tIns="0" rIns="0" bIns="0" rtlCol="0"/>
          <a:lstStyle/>
          <a:p>
            <a:endParaRPr/>
          </a:p>
        </p:txBody>
      </p:sp>
      <p:sp>
        <p:nvSpPr>
          <p:cNvPr id="123" name="bk object 123"/>
          <p:cNvSpPr/>
          <p:nvPr/>
        </p:nvSpPr>
        <p:spPr>
          <a:xfrm>
            <a:off x="4924044" y="6246876"/>
            <a:ext cx="15240" cy="0"/>
          </a:xfrm>
          <a:custGeom>
            <a:avLst/>
            <a:gdLst/>
            <a:ahLst/>
            <a:cxnLst/>
            <a:rect l="l" t="t" r="r" b="b"/>
            <a:pathLst>
              <a:path w="15239">
                <a:moveTo>
                  <a:pt x="0" y="0"/>
                </a:moveTo>
                <a:lnTo>
                  <a:pt x="15240" y="0"/>
                </a:lnTo>
              </a:path>
            </a:pathLst>
          </a:custGeom>
          <a:ln w="6096">
            <a:solidFill>
              <a:srgbClr val="000000"/>
            </a:solidFill>
          </a:ln>
        </p:spPr>
        <p:txBody>
          <a:bodyPr wrap="square" lIns="0" tIns="0" rIns="0" bIns="0" rtlCol="0"/>
          <a:lstStyle/>
          <a:p>
            <a:endParaRPr/>
          </a:p>
        </p:txBody>
      </p:sp>
      <p:sp>
        <p:nvSpPr>
          <p:cNvPr id="124" name="bk object 124"/>
          <p:cNvSpPr/>
          <p:nvPr/>
        </p:nvSpPr>
        <p:spPr>
          <a:xfrm>
            <a:off x="4948428" y="6246876"/>
            <a:ext cx="17145" cy="0"/>
          </a:xfrm>
          <a:custGeom>
            <a:avLst/>
            <a:gdLst/>
            <a:ahLst/>
            <a:cxnLst/>
            <a:rect l="l" t="t" r="r" b="b"/>
            <a:pathLst>
              <a:path w="17145">
                <a:moveTo>
                  <a:pt x="0" y="0"/>
                </a:moveTo>
                <a:lnTo>
                  <a:pt x="16764" y="0"/>
                </a:lnTo>
              </a:path>
            </a:pathLst>
          </a:custGeom>
          <a:ln w="6096">
            <a:solidFill>
              <a:srgbClr val="000000"/>
            </a:solidFill>
          </a:ln>
        </p:spPr>
        <p:txBody>
          <a:bodyPr wrap="square" lIns="0" tIns="0" rIns="0" bIns="0" rtlCol="0"/>
          <a:lstStyle/>
          <a:p>
            <a:endParaRPr/>
          </a:p>
        </p:txBody>
      </p:sp>
      <p:sp>
        <p:nvSpPr>
          <p:cNvPr id="125" name="bk object 125"/>
          <p:cNvSpPr/>
          <p:nvPr/>
        </p:nvSpPr>
        <p:spPr>
          <a:xfrm>
            <a:off x="4607052" y="6269735"/>
            <a:ext cx="356615" cy="70104"/>
          </a:xfrm>
          <a:prstGeom prst="rect">
            <a:avLst/>
          </a:prstGeom>
          <a:blipFill>
            <a:blip r:embed="rId9" cstate="print"/>
            <a:stretch>
              <a:fillRect/>
            </a:stretch>
          </a:blipFill>
        </p:spPr>
        <p:txBody>
          <a:bodyPr wrap="square" lIns="0" tIns="0" rIns="0" bIns="0" rtlCol="0"/>
          <a:lstStyle/>
          <a:p>
            <a:endParaRPr/>
          </a:p>
        </p:txBody>
      </p:sp>
      <p:sp>
        <p:nvSpPr>
          <p:cNvPr id="126" name="bk object 126"/>
          <p:cNvSpPr/>
          <p:nvPr/>
        </p:nvSpPr>
        <p:spPr>
          <a:xfrm>
            <a:off x="4450079" y="5234940"/>
            <a:ext cx="17145" cy="48895"/>
          </a:xfrm>
          <a:custGeom>
            <a:avLst/>
            <a:gdLst/>
            <a:ahLst/>
            <a:cxnLst/>
            <a:rect l="l" t="t" r="r" b="b"/>
            <a:pathLst>
              <a:path w="17145" h="48895">
                <a:moveTo>
                  <a:pt x="16763" y="0"/>
                </a:moveTo>
                <a:lnTo>
                  <a:pt x="0" y="48768"/>
                </a:lnTo>
              </a:path>
            </a:pathLst>
          </a:custGeom>
          <a:ln w="6096">
            <a:solidFill>
              <a:srgbClr val="000000"/>
            </a:solidFill>
          </a:ln>
        </p:spPr>
        <p:txBody>
          <a:bodyPr wrap="square" lIns="0" tIns="0" rIns="0" bIns="0" rtlCol="0"/>
          <a:lstStyle/>
          <a:p>
            <a:endParaRPr/>
          </a:p>
        </p:txBody>
      </p:sp>
      <p:sp>
        <p:nvSpPr>
          <p:cNvPr id="127" name="bk object 127"/>
          <p:cNvSpPr/>
          <p:nvPr/>
        </p:nvSpPr>
        <p:spPr>
          <a:xfrm>
            <a:off x="4466844" y="5234940"/>
            <a:ext cx="17145" cy="48895"/>
          </a:xfrm>
          <a:custGeom>
            <a:avLst/>
            <a:gdLst/>
            <a:ahLst/>
            <a:cxnLst/>
            <a:rect l="l" t="t" r="r" b="b"/>
            <a:pathLst>
              <a:path w="17145" h="48895">
                <a:moveTo>
                  <a:pt x="0" y="0"/>
                </a:moveTo>
                <a:lnTo>
                  <a:pt x="16764" y="48768"/>
                </a:lnTo>
              </a:path>
            </a:pathLst>
          </a:custGeom>
          <a:ln w="6096">
            <a:solidFill>
              <a:srgbClr val="000000"/>
            </a:solidFill>
          </a:ln>
        </p:spPr>
        <p:txBody>
          <a:bodyPr wrap="square" lIns="0" tIns="0" rIns="0" bIns="0" rtlCol="0"/>
          <a:lstStyle/>
          <a:p>
            <a:endParaRPr/>
          </a:p>
        </p:txBody>
      </p:sp>
      <p:sp>
        <p:nvSpPr>
          <p:cNvPr id="128" name="bk object 128"/>
          <p:cNvSpPr/>
          <p:nvPr/>
        </p:nvSpPr>
        <p:spPr>
          <a:xfrm>
            <a:off x="4466844" y="5241035"/>
            <a:ext cx="13970" cy="43180"/>
          </a:xfrm>
          <a:custGeom>
            <a:avLst/>
            <a:gdLst/>
            <a:ahLst/>
            <a:cxnLst/>
            <a:rect l="l" t="t" r="r" b="b"/>
            <a:pathLst>
              <a:path w="13970" h="43179">
                <a:moveTo>
                  <a:pt x="0" y="0"/>
                </a:moveTo>
                <a:lnTo>
                  <a:pt x="13716" y="42671"/>
                </a:lnTo>
              </a:path>
            </a:pathLst>
          </a:custGeom>
          <a:ln w="6096">
            <a:solidFill>
              <a:srgbClr val="000000"/>
            </a:solidFill>
          </a:ln>
        </p:spPr>
        <p:txBody>
          <a:bodyPr wrap="square" lIns="0" tIns="0" rIns="0" bIns="0" rtlCol="0"/>
          <a:lstStyle/>
          <a:p>
            <a:endParaRPr/>
          </a:p>
        </p:txBody>
      </p:sp>
      <p:sp>
        <p:nvSpPr>
          <p:cNvPr id="129" name="bk object 129"/>
          <p:cNvSpPr/>
          <p:nvPr/>
        </p:nvSpPr>
        <p:spPr>
          <a:xfrm>
            <a:off x="4454652" y="5269991"/>
            <a:ext cx="21590" cy="0"/>
          </a:xfrm>
          <a:custGeom>
            <a:avLst/>
            <a:gdLst/>
            <a:ahLst/>
            <a:cxnLst/>
            <a:rect l="l" t="t" r="r" b="b"/>
            <a:pathLst>
              <a:path w="21589">
                <a:moveTo>
                  <a:pt x="0" y="0"/>
                </a:moveTo>
                <a:lnTo>
                  <a:pt x="21335" y="0"/>
                </a:lnTo>
              </a:path>
            </a:pathLst>
          </a:custGeom>
          <a:ln w="6096">
            <a:solidFill>
              <a:srgbClr val="000000"/>
            </a:solidFill>
          </a:ln>
        </p:spPr>
        <p:txBody>
          <a:bodyPr wrap="square" lIns="0" tIns="0" rIns="0" bIns="0" rtlCol="0"/>
          <a:lstStyle/>
          <a:p>
            <a:endParaRPr/>
          </a:p>
        </p:txBody>
      </p:sp>
      <p:sp>
        <p:nvSpPr>
          <p:cNvPr id="130" name="bk object 130"/>
          <p:cNvSpPr/>
          <p:nvPr/>
        </p:nvSpPr>
        <p:spPr>
          <a:xfrm>
            <a:off x="4445508" y="5283708"/>
            <a:ext cx="13970" cy="0"/>
          </a:xfrm>
          <a:custGeom>
            <a:avLst/>
            <a:gdLst/>
            <a:ahLst/>
            <a:cxnLst/>
            <a:rect l="l" t="t" r="r" b="b"/>
            <a:pathLst>
              <a:path w="13970">
                <a:moveTo>
                  <a:pt x="0" y="0"/>
                </a:moveTo>
                <a:lnTo>
                  <a:pt x="13716" y="0"/>
                </a:lnTo>
              </a:path>
            </a:pathLst>
          </a:custGeom>
          <a:ln w="6096">
            <a:solidFill>
              <a:srgbClr val="000000"/>
            </a:solidFill>
          </a:ln>
        </p:spPr>
        <p:txBody>
          <a:bodyPr wrap="square" lIns="0" tIns="0" rIns="0" bIns="0" rtlCol="0"/>
          <a:lstStyle/>
          <a:p>
            <a:endParaRPr/>
          </a:p>
        </p:txBody>
      </p:sp>
      <p:sp>
        <p:nvSpPr>
          <p:cNvPr id="131" name="bk object 131"/>
          <p:cNvSpPr/>
          <p:nvPr/>
        </p:nvSpPr>
        <p:spPr>
          <a:xfrm>
            <a:off x="4474464" y="5283708"/>
            <a:ext cx="13970" cy="0"/>
          </a:xfrm>
          <a:custGeom>
            <a:avLst/>
            <a:gdLst/>
            <a:ahLst/>
            <a:cxnLst/>
            <a:rect l="l" t="t" r="r" b="b"/>
            <a:pathLst>
              <a:path w="13970">
                <a:moveTo>
                  <a:pt x="0" y="0"/>
                </a:moveTo>
                <a:lnTo>
                  <a:pt x="13715" y="0"/>
                </a:lnTo>
              </a:path>
            </a:pathLst>
          </a:custGeom>
          <a:ln w="6096">
            <a:solidFill>
              <a:srgbClr val="000000"/>
            </a:solidFill>
          </a:ln>
        </p:spPr>
        <p:txBody>
          <a:bodyPr wrap="square" lIns="0" tIns="0" rIns="0" bIns="0" rtlCol="0"/>
          <a:lstStyle/>
          <a:p>
            <a:endParaRPr/>
          </a:p>
        </p:txBody>
      </p:sp>
      <p:sp>
        <p:nvSpPr>
          <p:cNvPr id="132" name="bk object 132"/>
          <p:cNvSpPr/>
          <p:nvPr/>
        </p:nvSpPr>
        <p:spPr>
          <a:xfrm>
            <a:off x="4530852" y="5234940"/>
            <a:ext cx="0" cy="48895"/>
          </a:xfrm>
          <a:custGeom>
            <a:avLst/>
            <a:gdLst/>
            <a:ahLst/>
            <a:cxnLst/>
            <a:rect l="l" t="t" r="r" b="b"/>
            <a:pathLst>
              <a:path h="48895">
                <a:moveTo>
                  <a:pt x="0" y="0"/>
                </a:moveTo>
                <a:lnTo>
                  <a:pt x="0" y="48768"/>
                </a:lnTo>
              </a:path>
            </a:pathLst>
          </a:custGeom>
          <a:ln w="6096">
            <a:solidFill>
              <a:srgbClr val="000000"/>
            </a:solidFill>
          </a:ln>
        </p:spPr>
        <p:txBody>
          <a:bodyPr wrap="square" lIns="0" tIns="0" rIns="0" bIns="0" rtlCol="0"/>
          <a:lstStyle/>
          <a:p>
            <a:endParaRPr/>
          </a:p>
        </p:txBody>
      </p:sp>
      <p:sp>
        <p:nvSpPr>
          <p:cNvPr id="133" name="bk object 133"/>
          <p:cNvSpPr/>
          <p:nvPr/>
        </p:nvSpPr>
        <p:spPr>
          <a:xfrm>
            <a:off x="4533900" y="5234940"/>
            <a:ext cx="0" cy="48895"/>
          </a:xfrm>
          <a:custGeom>
            <a:avLst/>
            <a:gdLst/>
            <a:ahLst/>
            <a:cxnLst/>
            <a:rect l="l" t="t" r="r" b="b"/>
            <a:pathLst>
              <a:path h="48895">
                <a:moveTo>
                  <a:pt x="0" y="0"/>
                </a:moveTo>
                <a:lnTo>
                  <a:pt x="0" y="48768"/>
                </a:lnTo>
              </a:path>
            </a:pathLst>
          </a:custGeom>
          <a:ln w="6096">
            <a:solidFill>
              <a:srgbClr val="000000"/>
            </a:solidFill>
          </a:ln>
        </p:spPr>
        <p:txBody>
          <a:bodyPr wrap="square" lIns="0" tIns="0" rIns="0" bIns="0" rtlCol="0"/>
          <a:lstStyle/>
          <a:p>
            <a:endParaRPr/>
          </a:p>
        </p:txBody>
      </p:sp>
      <p:sp>
        <p:nvSpPr>
          <p:cNvPr id="134" name="bk object 134"/>
          <p:cNvSpPr/>
          <p:nvPr/>
        </p:nvSpPr>
        <p:spPr>
          <a:xfrm>
            <a:off x="4503420" y="5251703"/>
            <a:ext cx="27940" cy="32384"/>
          </a:xfrm>
          <a:custGeom>
            <a:avLst/>
            <a:gdLst/>
            <a:ahLst/>
            <a:cxnLst/>
            <a:rect l="l" t="t" r="r" b="b"/>
            <a:pathLst>
              <a:path w="27939" h="32385">
                <a:moveTo>
                  <a:pt x="27432" y="6096"/>
                </a:moveTo>
                <a:lnTo>
                  <a:pt x="22860" y="1524"/>
                </a:lnTo>
                <a:lnTo>
                  <a:pt x="18288" y="0"/>
                </a:lnTo>
                <a:lnTo>
                  <a:pt x="13716" y="0"/>
                </a:lnTo>
                <a:lnTo>
                  <a:pt x="7620" y="1524"/>
                </a:lnTo>
                <a:lnTo>
                  <a:pt x="3048" y="6096"/>
                </a:lnTo>
                <a:lnTo>
                  <a:pt x="0" y="13716"/>
                </a:lnTo>
                <a:lnTo>
                  <a:pt x="0" y="18288"/>
                </a:lnTo>
                <a:lnTo>
                  <a:pt x="3048" y="24384"/>
                </a:lnTo>
                <a:lnTo>
                  <a:pt x="7620" y="28956"/>
                </a:lnTo>
                <a:lnTo>
                  <a:pt x="13716" y="32004"/>
                </a:lnTo>
                <a:lnTo>
                  <a:pt x="18288" y="32004"/>
                </a:lnTo>
                <a:lnTo>
                  <a:pt x="22860" y="28956"/>
                </a:lnTo>
                <a:lnTo>
                  <a:pt x="27432" y="24384"/>
                </a:lnTo>
              </a:path>
            </a:pathLst>
          </a:custGeom>
          <a:ln w="6096">
            <a:solidFill>
              <a:srgbClr val="000000"/>
            </a:solidFill>
          </a:ln>
        </p:spPr>
        <p:txBody>
          <a:bodyPr wrap="square" lIns="0" tIns="0" rIns="0" bIns="0" rtlCol="0"/>
          <a:lstStyle/>
          <a:p>
            <a:endParaRPr/>
          </a:p>
        </p:txBody>
      </p:sp>
      <p:sp>
        <p:nvSpPr>
          <p:cNvPr id="135" name="bk object 135"/>
          <p:cNvSpPr/>
          <p:nvPr/>
        </p:nvSpPr>
        <p:spPr>
          <a:xfrm>
            <a:off x="4506467" y="5251703"/>
            <a:ext cx="10795" cy="32384"/>
          </a:xfrm>
          <a:custGeom>
            <a:avLst/>
            <a:gdLst/>
            <a:ahLst/>
            <a:cxnLst/>
            <a:rect l="l" t="t" r="r" b="b"/>
            <a:pathLst>
              <a:path w="10795" h="32385">
                <a:moveTo>
                  <a:pt x="10668" y="0"/>
                </a:moveTo>
                <a:lnTo>
                  <a:pt x="6096" y="1524"/>
                </a:lnTo>
                <a:lnTo>
                  <a:pt x="1524" y="6096"/>
                </a:lnTo>
                <a:lnTo>
                  <a:pt x="0" y="13716"/>
                </a:lnTo>
                <a:lnTo>
                  <a:pt x="0" y="18288"/>
                </a:lnTo>
                <a:lnTo>
                  <a:pt x="1524" y="24384"/>
                </a:lnTo>
                <a:lnTo>
                  <a:pt x="6096" y="28956"/>
                </a:lnTo>
                <a:lnTo>
                  <a:pt x="10668" y="32004"/>
                </a:lnTo>
              </a:path>
            </a:pathLst>
          </a:custGeom>
          <a:ln w="6096">
            <a:solidFill>
              <a:srgbClr val="000000"/>
            </a:solidFill>
          </a:ln>
        </p:spPr>
        <p:txBody>
          <a:bodyPr wrap="square" lIns="0" tIns="0" rIns="0" bIns="0" rtlCol="0"/>
          <a:lstStyle/>
          <a:p>
            <a:endParaRPr/>
          </a:p>
        </p:txBody>
      </p:sp>
      <p:sp>
        <p:nvSpPr>
          <p:cNvPr id="136" name="bk object 136"/>
          <p:cNvSpPr/>
          <p:nvPr/>
        </p:nvSpPr>
        <p:spPr>
          <a:xfrm>
            <a:off x="4524755" y="5234940"/>
            <a:ext cx="9525" cy="0"/>
          </a:xfrm>
          <a:custGeom>
            <a:avLst/>
            <a:gdLst/>
            <a:ahLst/>
            <a:cxnLst/>
            <a:rect l="l" t="t" r="r" b="b"/>
            <a:pathLst>
              <a:path w="9525">
                <a:moveTo>
                  <a:pt x="0" y="0"/>
                </a:moveTo>
                <a:lnTo>
                  <a:pt x="9144" y="0"/>
                </a:lnTo>
              </a:path>
            </a:pathLst>
          </a:custGeom>
          <a:ln w="6096">
            <a:solidFill>
              <a:srgbClr val="000000"/>
            </a:solidFill>
          </a:ln>
        </p:spPr>
        <p:txBody>
          <a:bodyPr wrap="square" lIns="0" tIns="0" rIns="0" bIns="0" rtlCol="0"/>
          <a:lstStyle/>
          <a:p>
            <a:endParaRPr/>
          </a:p>
        </p:txBody>
      </p:sp>
      <p:sp>
        <p:nvSpPr>
          <p:cNvPr id="137" name="bk object 137"/>
          <p:cNvSpPr/>
          <p:nvPr/>
        </p:nvSpPr>
        <p:spPr>
          <a:xfrm>
            <a:off x="4530852" y="5283708"/>
            <a:ext cx="9525" cy="0"/>
          </a:xfrm>
          <a:custGeom>
            <a:avLst/>
            <a:gdLst/>
            <a:ahLst/>
            <a:cxnLst/>
            <a:rect l="l" t="t" r="r" b="b"/>
            <a:pathLst>
              <a:path w="9525">
                <a:moveTo>
                  <a:pt x="0" y="0"/>
                </a:moveTo>
                <a:lnTo>
                  <a:pt x="9144" y="0"/>
                </a:lnTo>
              </a:path>
            </a:pathLst>
          </a:custGeom>
          <a:ln w="6096">
            <a:solidFill>
              <a:srgbClr val="000000"/>
            </a:solidFill>
          </a:ln>
        </p:spPr>
        <p:txBody>
          <a:bodyPr wrap="square" lIns="0" tIns="0" rIns="0" bIns="0" rtlCol="0"/>
          <a:lstStyle/>
          <a:p>
            <a:endParaRPr/>
          </a:p>
        </p:txBody>
      </p:sp>
      <p:sp>
        <p:nvSpPr>
          <p:cNvPr id="138" name="bk object 138"/>
          <p:cNvSpPr/>
          <p:nvPr/>
        </p:nvSpPr>
        <p:spPr>
          <a:xfrm>
            <a:off x="4552188" y="5251703"/>
            <a:ext cx="30480" cy="32384"/>
          </a:xfrm>
          <a:custGeom>
            <a:avLst/>
            <a:gdLst/>
            <a:ahLst/>
            <a:cxnLst/>
            <a:rect l="l" t="t" r="r" b="b"/>
            <a:pathLst>
              <a:path w="30479" h="32385">
                <a:moveTo>
                  <a:pt x="1524" y="4572"/>
                </a:moveTo>
                <a:lnTo>
                  <a:pt x="1524" y="6096"/>
                </a:lnTo>
                <a:lnTo>
                  <a:pt x="0" y="6096"/>
                </a:lnTo>
                <a:lnTo>
                  <a:pt x="0" y="4572"/>
                </a:lnTo>
                <a:lnTo>
                  <a:pt x="1524" y="1524"/>
                </a:lnTo>
                <a:lnTo>
                  <a:pt x="6096" y="0"/>
                </a:lnTo>
                <a:lnTo>
                  <a:pt x="16764" y="0"/>
                </a:lnTo>
                <a:lnTo>
                  <a:pt x="21336" y="1524"/>
                </a:lnTo>
                <a:lnTo>
                  <a:pt x="22860" y="4572"/>
                </a:lnTo>
                <a:lnTo>
                  <a:pt x="25908" y="9144"/>
                </a:lnTo>
                <a:lnTo>
                  <a:pt x="25908" y="24384"/>
                </a:lnTo>
                <a:lnTo>
                  <a:pt x="27432" y="28956"/>
                </a:lnTo>
                <a:lnTo>
                  <a:pt x="30480" y="32004"/>
                </a:lnTo>
              </a:path>
            </a:pathLst>
          </a:custGeom>
          <a:ln w="6096">
            <a:solidFill>
              <a:srgbClr val="000000"/>
            </a:solidFill>
          </a:ln>
        </p:spPr>
        <p:txBody>
          <a:bodyPr wrap="square" lIns="0" tIns="0" rIns="0" bIns="0" rtlCol="0"/>
          <a:lstStyle/>
          <a:p>
            <a:endParaRPr/>
          </a:p>
        </p:txBody>
      </p:sp>
      <p:sp>
        <p:nvSpPr>
          <p:cNvPr id="139" name="bk object 139"/>
          <p:cNvSpPr/>
          <p:nvPr/>
        </p:nvSpPr>
        <p:spPr>
          <a:xfrm>
            <a:off x="4575047" y="5256276"/>
            <a:ext cx="9525" cy="27940"/>
          </a:xfrm>
          <a:custGeom>
            <a:avLst/>
            <a:gdLst/>
            <a:ahLst/>
            <a:cxnLst/>
            <a:rect l="l" t="t" r="r" b="b"/>
            <a:pathLst>
              <a:path w="9525" h="27939">
                <a:moveTo>
                  <a:pt x="0" y="0"/>
                </a:moveTo>
                <a:lnTo>
                  <a:pt x="0" y="19812"/>
                </a:lnTo>
                <a:lnTo>
                  <a:pt x="3047" y="24384"/>
                </a:lnTo>
                <a:lnTo>
                  <a:pt x="7619" y="27432"/>
                </a:lnTo>
                <a:lnTo>
                  <a:pt x="9143" y="27432"/>
                </a:lnTo>
              </a:path>
            </a:pathLst>
          </a:custGeom>
          <a:ln w="6096">
            <a:solidFill>
              <a:srgbClr val="000000"/>
            </a:solidFill>
          </a:ln>
        </p:spPr>
        <p:txBody>
          <a:bodyPr wrap="square" lIns="0" tIns="0" rIns="0" bIns="0" rtlCol="0"/>
          <a:lstStyle/>
          <a:p>
            <a:endParaRPr/>
          </a:p>
        </p:txBody>
      </p:sp>
      <p:sp>
        <p:nvSpPr>
          <p:cNvPr id="140" name="bk object 140"/>
          <p:cNvSpPr/>
          <p:nvPr/>
        </p:nvSpPr>
        <p:spPr>
          <a:xfrm>
            <a:off x="4549140" y="5260847"/>
            <a:ext cx="26034" cy="22860"/>
          </a:xfrm>
          <a:custGeom>
            <a:avLst/>
            <a:gdLst/>
            <a:ahLst/>
            <a:cxnLst/>
            <a:rect l="l" t="t" r="r" b="b"/>
            <a:pathLst>
              <a:path w="26035" h="22860">
                <a:moveTo>
                  <a:pt x="25908" y="0"/>
                </a:moveTo>
                <a:lnTo>
                  <a:pt x="24384" y="1523"/>
                </a:lnTo>
                <a:lnTo>
                  <a:pt x="9144" y="4571"/>
                </a:lnTo>
                <a:lnTo>
                  <a:pt x="3048" y="6095"/>
                </a:lnTo>
                <a:lnTo>
                  <a:pt x="0" y="10667"/>
                </a:lnTo>
                <a:lnTo>
                  <a:pt x="0" y="15239"/>
                </a:lnTo>
                <a:lnTo>
                  <a:pt x="3048" y="19811"/>
                </a:lnTo>
                <a:lnTo>
                  <a:pt x="9144" y="22859"/>
                </a:lnTo>
                <a:lnTo>
                  <a:pt x="16764" y="22859"/>
                </a:lnTo>
                <a:lnTo>
                  <a:pt x="21336" y="19811"/>
                </a:lnTo>
                <a:lnTo>
                  <a:pt x="25908" y="15239"/>
                </a:lnTo>
              </a:path>
            </a:pathLst>
          </a:custGeom>
          <a:ln w="6096">
            <a:solidFill>
              <a:srgbClr val="000000"/>
            </a:solidFill>
          </a:ln>
        </p:spPr>
        <p:txBody>
          <a:bodyPr wrap="square" lIns="0" tIns="0" rIns="0" bIns="0" rtlCol="0"/>
          <a:lstStyle/>
          <a:p>
            <a:endParaRPr/>
          </a:p>
        </p:txBody>
      </p:sp>
      <p:sp>
        <p:nvSpPr>
          <p:cNvPr id="141" name="bk object 141"/>
          <p:cNvSpPr/>
          <p:nvPr/>
        </p:nvSpPr>
        <p:spPr>
          <a:xfrm>
            <a:off x="4552188" y="5265420"/>
            <a:ext cx="6350" cy="18415"/>
          </a:xfrm>
          <a:custGeom>
            <a:avLst/>
            <a:gdLst/>
            <a:ahLst/>
            <a:cxnLst/>
            <a:rect l="l" t="t" r="r" b="b"/>
            <a:pathLst>
              <a:path w="6350" h="18414">
                <a:moveTo>
                  <a:pt x="6096" y="0"/>
                </a:moveTo>
                <a:lnTo>
                  <a:pt x="1524" y="1523"/>
                </a:lnTo>
                <a:lnTo>
                  <a:pt x="0" y="6095"/>
                </a:lnTo>
                <a:lnTo>
                  <a:pt x="0" y="10667"/>
                </a:lnTo>
                <a:lnTo>
                  <a:pt x="1524" y="15239"/>
                </a:lnTo>
                <a:lnTo>
                  <a:pt x="6096" y="18287"/>
                </a:lnTo>
              </a:path>
            </a:pathLst>
          </a:custGeom>
          <a:ln w="6096">
            <a:solidFill>
              <a:srgbClr val="000000"/>
            </a:solidFill>
          </a:ln>
        </p:spPr>
        <p:txBody>
          <a:bodyPr wrap="square" lIns="0" tIns="0" rIns="0" bIns="0" rtlCol="0"/>
          <a:lstStyle/>
          <a:p>
            <a:endParaRPr/>
          </a:p>
        </p:txBody>
      </p:sp>
      <p:sp>
        <p:nvSpPr>
          <p:cNvPr id="142" name="bk object 142"/>
          <p:cNvSpPr/>
          <p:nvPr/>
        </p:nvSpPr>
        <p:spPr>
          <a:xfrm>
            <a:off x="4605528" y="5251703"/>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143" name="bk object 143"/>
          <p:cNvSpPr/>
          <p:nvPr/>
        </p:nvSpPr>
        <p:spPr>
          <a:xfrm>
            <a:off x="4608576" y="5251703"/>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144" name="bk object 144"/>
          <p:cNvSpPr/>
          <p:nvPr/>
        </p:nvSpPr>
        <p:spPr>
          <a:xfrm>
            <a:off x="4608576" y="5251703"/>
            <a:ext cx="24765" cy="32384"/>
          </a:xfrm>
          <a:custGeom>
            <a:avLst/>
            <a:gdLst/>
            <a:ahLst/>
            <a:cxnLst/>
            <a:rect l="l" t="t" r="r" b="b"/>
            <a:pathLst>
              <a:path w="24764" h="32385">
                <a:moveTo>
                  <a:pt x="0" y="6096"/>
                </a:moveTo>
                <a:lnTo>
                  <a:pt x="4571" y="1524"/>
                </a:lnTo>
                <a:lnTo>
                  <a:pt x="10667" y="0"/>
                </a:lnTo>
                <a:lnTo>
                  <a:pt x="15239" y="0"/>
                </a:lnTo>
                <a:lnTo>
                  <a:pt x="22859" y="1524"/>
                </a:lnTo>
                <a:lnTo>
                  <a:pt x="24383" y="6096"/>
                </a:lnTo>
                <a:lnTo>
                  <a:pt x="24383" y="32004"/>
                </a:lnTo>
              </a:path>
            </a:pathLst>
          </a:custGeom>
          <a:ln w="6096">
            <a:solidFill>
              <a:srgbClr val="000000"/>
            </a:solidFill>
          </a:ln>
        </p:spPr>
        <p:txBody>
          <a:bodyPr wrap="square" lIns="0" tIns="0" rIns="0" bIns="0" rtlCol="0"/>
          <a:lstStyle/>
          <a:p>
            <a:endParaRPr/>
          </a:p>
        </p:txBody>
      </p:sp>
      <p:sp>
        <p:nvSpPr>
          <p:cNvPr id="145" name="bk object 145"/>
          <p:cNvSpPr/>
          <p:nvPr/>
        </p:nvSpPr>
        <p:spPr>
          <a:xfrm>
            <a:off x="4623815" y="5251703"/>
            <a:ext cx="7620" cy="32384"/>
          </a:xfrm>
          <a:custGeom>
            <a:avLst/>
            <a:gdLst/>
            <a:ahLst/>
            <a:cxnLst/>
            <a:rect l="l" t="t" r="r" b="b"/>
            <a:pathLst>
              <a:path w="7620" h="32385">
                <a:moveTo>
                  <a:pt x="0" y="0"/>
                </a:moveTo>
                <a:lnTo>
                  <a:pt x="4572" y="1524"/>
                </a:lnTo>
                <a:lnTo>
                  <a:pt x="7620" y="6096"/>
                </a:lnTo>
                <a:lnTo>
                  <a:pt x="7620" y="32004"/>
                </a:lnTo>
              </a:path>
            </a:pathLst>
          </a:custGeom>
          <a:ln w="6095">
            <a:solidFill>
              <a:srgbClr val="000000"/>
            </a:solidFill>
          </a:ln>
        </p:spPr>
        <p:txBody>
          <a:bodyPr wrap="square" lIns="0" tIns="0" rIns="0" bIns="0" rtlCol="0"/>
          <a:lstStyle/>
          <a:p>
            <a:endParaRPr/>
          </a:p>
        </p:txBody>
      </p:sp>
      <p:sp>
        <p:nvSpPr>
          <p:cNvPr id="146" name="bk object 146"/>
          <p:cNvSpPr/>
          <p:nvPr/>
        </p:nvSpPr>
        <p:spPr>
          <a:xfrm>
            <a:off x="4632959" y="5251703"/>
            <a:ext cx="26034" cy="32384"/>
          </a:xfrm>
          <a:custGeom>
            <a:avLst/>
            <a:gdLst/>
            <a:ahLst/>
            <a:cxnLst/>
            <a:rect l="l" t="t" r="r" b="b"/>
            <a:pathLst>
              <a:path w="26035" h="32385">
                <a:moveTo>
                  <a:pt x="0" y="6096"/>
                </a:moveTo>
                <a:lnTo>
                  <a:pt x="4571" y="1524"/>
                </a:lnTo>
                <a:lnTo>
                  <a:pt x="12191" y="0"/>
                </a:lnTo>
                <a:lnTo>
                  <a:pt x="16763" y="0"/>
                </a:lnTo>
                <a:lnTo>
                  <a:pt x="24383" y="1524"/>
                </a:lnTo>
                <a:lnTo>
                  <a:pt x="25907" y="6096"/>
                </a:lnTo>
                <a:lnTo>
                  <a:pt x="25907" y="32004"/>
                </a:lnTo>
              </a:path>
            </a:pathLst>
          </a:custGeom>
          <a:ln w="6096">
            <a:solidFill>
              <a:srgbClr val="000000"/>
            </a:solidFill>
          </a:ln>
        </p:spPr>
        <p:txBody>
          <a:bodyPr wrap="square" lIns="0" tIns="0" rIns="0" bIns="0" rtlCol="0"/>
          <a:lstStyle/>
          <a:p>
            <a:endParaRPr/>
          </a:p>
        </p:txBody>
      </p:sp>
      <p:sp>
        <p:nvSpPr>
          <p:cNvPr id="147" name="bk object 147"/>
          <p:cNvSpPr/>
          <p:nvPr/>
        </p:nvSpPr>
        <p:spPr>
          <a:xfrm>
            <a:off x="4649723" y="5251703"/>
            <a:ext cx="7620" cy="32384"/>
          </a:xfrm>
          <a:custGeom>
            <a:avLst/>
            <a:gdLst/>
            <a:ahLst/>
            <a:cxnLst/>
            <a:rect l="l" t="t" r="r" b="b"/>
            <a:pathLst>
              <a:path w="7620" h="32385">
                <a:moveTo>
                  <a:pt x="0" y="0"/>
                </a:moveTo>
                <a:lnTo>
                  <a:pt x="4571" y="1524"/>
                </a:lnTo>
                <a:lnTo>
                  <a:pt x="7619" y="6096"/>
                </a:lnTo>
                <a:lnTo>
                  <a:pt x="7619" y="32004"/>
                </a:lnTo>
              </a:path>
            </a:pathLst>
          </a:custGeom>
          <a:ln w="6096">
            <a:solidFill>
              <a:srgbClr val="000000"/>
            </a:solidFill>
          </a:ln>
        </p:spPr>
        <p:txBody>
          <a:bodyPr wrap="square" lIns="0" tIns="0" rIns="0" bIns="0" rtlCol="0"/>
          <a:lstStyle/>
          <a:p>
            <a:endParaRPr/>
          </a:p>
        </p:txBody>
      </p:sp>
      <p:sp>
        <p:nvSpPr>
          <p:cNvPr id="148" name="bk object 148"/>
          <p:cNvSpPr/>
          <p:nvPr/>
        </p:nvSpPr>
        <p:spPr>
          <a:xfrm>
            <a:off x="4597908" y="5251703"/>
            <a:ext cx="10795" cy="0"/>
          </a:xfrm>
          <a:custGeom>
            <a:avLst/>
            <a:gdLst/>
            <a:ahLst/>
            <a:cxnLst/>
            <a:rect l="l" t="t" r="r" b="b"/>
            <a:pathLst>
              <a:path w="10795">
                <a:moveTo>
                  <a:pt x="0" y="0"/>
                </a:moveTo>
                <a:lnTo>
                  <a:pt x="10668" y="0"/>
                </a:lnTo>
              </a:path>
            </a:pathLst>
          </a:custGeom>
          <a:ln w="6096">
            <a:solidFill>
              <a:srgbClr val="000000"/>
            </a:solidFill>
          </a:ln>
        </p:spPr>
        <p:txBody>
          <a:bodyPr wrap="square" lIns="0" tIns="0" rIns="0" bIns="0" rtlCol="0"/>
          <a:lstStyle/>
          <a:p>
            <a:endParaRPr/>
          </a:p>
        </p:txBody>
      </p:sp>
      <p:sp>
        <p:nvSpPr>
          <p:cNvPr id="149" name="bk object 149"/>
          <p:cNvSpPr/>
          <p:nvPr/>
        </p:nvSpPr>
        <p:spPr>
          <a:xfrm>
            <a:off x="4597908" y="5283708"/>
            <a:ext cx="17145" cy="0"/>
          </a:xfrm>
          <a:custGeom>
            <a:avLst/>
            <a:gdLst/>
            <a:ahLst/>
            <a:cxnLst/>
            <a:rect l="l" t="t" r="r" b="b"/>
            <a:pathLst>
              <a:path w="17145">
                <a:moveTo>
                  <a:pt x="0" y="0"/>
                </a:moveTo>
                <a:lnTo>
                  <a:pt x="16764" y="0"/>
                </a:lnTo>
              </a:path>
            </a:pathLst>
          </a:custGeom>
          <a:ln w="6096">
            <a:solidFill>
              <a:srgbClr val="000000"/>
            </a:solidFill>
          </a:ln>
        </p:spPr>
        <p:txBody>
          <a:bodyPr wrap="square" lIns="0" tIns="0" rIns="0" bIns="0" rtlCol="0"/>
          <a:lstStyle/>
          <a:p>
            <a:endParaRPr/>
          </a:p>
        </p:txBody>
      </p:sp>
      <p:sp>
        <p:nvSpPr>
          <p:cNvPr id="150" name="bk object 150"/>
          <p:cNvSpPr/>
          <p:nvPr/>
        </p:nvSpPr>
        <p:spPr>
          <a:xfrm>
            <a:off x="4623815" y="5283708"/>
            <a:ext cx="17145" cy="0"/>
          </a:xfrm>
          <a:custGeom>
            <a:avLst/>
            <a:gdLst/>
            <a:ahLst/>
            <a:cxnLst/>
            <a:rect l="l" t="t" r="r" b="b"/>
            <a:pathLst>
              <a:path w="17145">
                <a:moveTo>
                  <a:pt x="0" y="0"/>
                </a:moveTo>
                <a:lnTo>
                  <a:pt x="16764" y="0"/>
                </a:lnTo>
              </a:path>
            </a:pathLst>
          </a:custGeom>
          <a:ln w="6096">
            <a:solidFill>
              <a:srgbClr val="000000"/>
            </a:solidFill>
          </a:ln>
        </p:spPr>
        <p:txBody>
          <a:bodyPr wrap="square" lIns="0" tIns="0" rIns="0" bIns="0" rtlCol="0"/>
          <a:lstStyle/>
          <a:p>
            <a:endParaRPr/>
          </a:p>
        </p:txBody>
      </p:sp>
      <p:sp>
        <p:nvSpPr>
          <p:cNvPr id="151" name="bk object 151"/>
          <p:cNvSpPr/>
          <p:nvPr/>
        </p:nvSpPr>
        <p:spPr>
          <a:xfrm>
            <a:off x="4649723" y="5283708"/>
            <a:ext cx="17145" cy="0"/>
          </a:xfrm>
          <a:custGeom>
            <a:avLst/>
            <a:gdLst/>
            <a:ahLst/>
            <a:cxnLst/>
            <a:rect l="l" t="t" r="r" b="b"/>
            <a:pathLst>
              <a:path w="17145">
                <a:moveTo>
                  <a:pt x="0" y="0"/>
                </a:moveTo>
                <a:lnTo>
                  <a:pt x="16763" y="0"/>
                </a:lnTo>
              </a:path>
            </a:pathLst>
          </a:custGeom>
          <a:ln w="6096">
            <a:solidFill>
              <a:srgbClr val="000000"/>
            </a:solidFill>
          </a:ln>
        </p:spPr>
        <p:txBody>
          <a:bodyPr wrap="square" lIns="0" tIns="0" rIns="0" bIns="0" rtlCol="0"/>
          <a:lstStyle/>
          <a:p>
            <a:endParaRPr/>
          </a:p>
        </p:txBody>
      </p:sp>
      <p:sp>
        <p:nvSpPr>
          <p:cNvPr id="152" name="bk object 152"/>
          <p:cNvSpPr/>
          <p:nvPr/>
        </p:nvSpPr>
        <p:spPr>
          <a:xfrm>
            <a:off x="4681728" y="5251703"/>
            <a:ext cx="26034" cy="22860"/>
          </a:xfrm>
          <a:custGeom>
            <a:avLst/>
            <a:gdLst/>
            <a:ahLst/>
            <a:cxnLst/>
            <a:rect l="l" t="t" r="r" b="b"/>
            <a:pathLst>
              <a:path w="26035" h="22860">
                <a:moveTo>
                  <a:pt x="22860" y="4572"/>
                </a:moveTo>
                <a:lnTo>
                  <a:pt x="25908" y="0"/>
                </a:lnTo>
                <a:lnTo>
                  <a:pt x="25908" y="9144"/>
                </a:lnTo>
                <a:lnTo>
                  <a:pt x="22860" y="4572"/>
                </a:lnTo>
                <a:lnTo>
                  <a:pt x="21336" y="1524"/>
                </a:lnTo>
                <a:lnTo>
                  <a:pt x="16764" y="0"/>
                </a:lnTo>
                <a:lnTo>
                  <a:pt x="7620" y="0"/>
                </a:lnTo>
                <a:lnTo>
                  <a:pt x="3048" y="1524"/>
                </a:lnTo>
                <a:lnTo>
                  <a:pt x="0" y="4572"/>
                </a:lnTo>
                <a:lnTo>
                  <a:pt x="0" y="9144"/>
                </a:lnTo>
                <a:lnTo>
                  <a:pt x="3048" y="10668"/>
                </a:lnTo>
                <a:lnTo>
                  <a:pt x="7620" y="13716"/>
                </a:lnTo>
                <a:lnTo>
                  <a:pt x="18288" y="18288"/>
                </a:lnTo>
                <a:lnTo>
                  <a:pt x="22860" y="19812"/>
                </a:lnTo>
                <a:lnTo>
                  <a:pt x="25908" y="22860"/>
                </a:lnTo>
              </a:path>
            </a:pathLst>
          </a:custGeom>
          <a:ln w="6096">
            <a:solidFill>
              <a:srgbClr val="000000"/>
            </a:solidFill>
          </a:ln>
        </p:spPr>
        <p:txBody>
          <a:bodyPr wrap="square" lIns="0" tIns="0" rIns="0" bIns="0" rtlCol="0"/>
          <a:lstStyle/>
          <a:p>
            <a:endParaRPr/>
          </a:p>
        </p:txBody>
      </p:sp>
      <p:sp>
        <p:nvSpPr>
          <p:cNvPr id="153" name="bk object 153"/>
          <p:cNvSpPr/>
          <p:nvPr/>
        </p:nvSpPr>
        <p:spPr>
          <a:xfrm>
            <a:off x="4681728" y="5257800"/>
            <a:ext cx="26034" cy="26034"/>
          </a:xfrm>
          <a:custGeom>
            <a:avLst/>
            <a:gdLst/>
            <a:ahLst/>
            <a:cxnLst/>
            <a:rect l="l" t="t" r="r" b="b"/>
            <a:pathLst>
              <a:path w="26035" h="26035">
                <a:moveTo>
                  <a:pt x="0" y="0"/>
                </a:moveTo>
                <a:lnTo>
                  <a:pt x="3048" y="3047"/>
                </a:lnTo>
                <a:lnTo>
                  <a:pt x="7620" y="4571"/>
                </a:lnTo>
                <a:lnTo>
                  <a:pt x="18288" y="9143"/>
                </a:lnTo>
                <a:lnTo>
                  <a:pt x="22860" y="12191"/>
                </a:lnTo>
                <a:lnTo>
                  <a:pt x="25908" y="13715"/>
                </a:lnTo>
                <a:lnTo>
                  <a:pt x="25908" y="21335"/>
                </a:lnTo>
                <a:lnTo>
                  <a:pt x="22860" y="22859"/>
                </a:lnTo>
                <a:lnTo>
                  <a:pt x="18288" y="25907"/>
                </a:lnTo>
                <a:lnTo>
                  <a:pt x="9144" y="25907"/>
                </a:lnTo>
                <a:lnTo>
                  <a:pt x="4572" y="22859"/>
                </a:lnTo>
                <a:lnTo>
                  <a:pt x="3048" y="21335"/>
                </a:lnTo>
                <a:lnTo>
                  <a:pt x="0" y="16763"/>
                </a:lnTo>
                <a:lnTo>
                  <a:pt x="0" y="25907"/>
                </a:lnTo>
                <a:lnTo>
                  <a:pt x="3048" y="21335"/>
                </a:lnTo>
              </a:path>
            </a:pathLst>
          </a:custGeom>
          <a:ln w="6096">
            <a:solidFill>
              <a:srgbClr val="000000"/>
            </a:solidFill>
          </a:ln>
        </p:spPr>
        <p:txBody>
          <a:bodyPr wrap="square" lIns="0" tIns="0" rIns="0" bIns="0" rtlCol="0"/>
          <a:lstStyle/>
          <a:p>
            <a:endParaRPr/>
          </a:p>
        </p:txBody>
      </p:sp>
      <p:sp>
        <p:nvSpPr>
          <p:cNvPr id="154" name="bk object 154"/>
          <p:cNvSpPr/>
          <p:nvPr/>
        </p:nvSpPr>
        <p:spPr>
          <a:xfrm>
            <a:off x="121920" y="47751"/>
            <a:ext cx="1633728" cy="2140712"/>
          </a:xfrm>
          <a:prstGeom prst="rect">
            <a:avLst/>
          </a:prstGeom>
          <a:blipFill>
            <a:blip r:embed="rId10" cstate="print"/>
            <a:stretch>
              <a:fillRect/>
            </a:stretch>
          </a:blipFill>
        </p:spPr>
        <p:txBody>
          <a:bodyPr wrap="square" lIns="0" tIns="0" rIns="0" bIns="0" rtlCol="0"/>
          <a:lstStyle/>
          <a:p>
            <a:endParaRPr/>
          </a:p>
        </p:txBody>
      </p:sp>
      <p:sp>
        <p:nvSpPr>
          <p:cNvPr id="155" name="bk object 155"/>
          <p:cNvSpPr/>
          <p:nvPr/>
        </p:nvSpPr>
        <p:spPr>
          <a:xfrm>
            <a:off x="113284" y="2307859"/>
            <a:ext cx="4650739" cy="6083284"/>
          </a:xfrm>
          <a:prstGeom prst="rect">
            <a:avLst/>
          </a:prstGeom>
          <a:blipFill>
            <a:blip r:embed="rId11" cstate="print"/>
            <a:stretch>
              <a:fillRect/>
            </a:stretch>
          </a:blipFill>
        </p:spPr>
        <p:txBody>
          <a:bodyPr wrap="square" lIns="0" tIns="0" rIns="0" bIns="0" rtlCol="0"/>
          <a:lstStyle/>
          <a:p>
            <a:endParaRPr/>
          </a:p>
        </p:txBody>
      </p:sp>
      <p:sp>
        <p:nvSpPr>
          <p:cNvPr id="156" name="bk object 156"/>
          <p:cNvSpPr/>
          <p:nvPr/>
        </p:nvSpPr>
        <p:spPr>
          <a:xfrm>
            <a:off x="2784348" y="771144"/>
            <a:ext cx="327660" cy="71627"/>
          </a:xfrm>
          <a:prstGeom prst="rect">
            <a:avLst/>
          </a:prstGeom>
          <a:blipFill>
            <a:blip r:embed="rId12" cstate="print"/>
            <a:stretch>
              <a:fillRect/>
            </a:stretch>
          </a:blipFill>
        </p:spPr>
        <p:txBody>
          <a:bodyPr wrap="square" lIns="0" tIns="0" rIns="0" bIns="0" rtlCol="0"/>
          <a:lstStyle/>
          <a:p>
            <a:endParaRPr/>
          </a:p>
        </p:txBody>
      </p:sp>
      <p:sp>
        <p:nvSpPr>
          <p:cNvPr id="157" name="bk object 157"/>
          <p:cNvSpPr/>
          <p:nvPr/>
        </p:nvSpPr>
        <p:spPr>
          <a:xfrm>
            <a:off x="2857500" y="894588"/>
            <a:ext cx="0" cy="48895"/>
          </a:xfrm>
          <a:custGeom>
            <a:avLst/>
            <a:gdLst/>
            <a:ahLst/>
            <a:cxnLst/>
            <a:rect l="l" t="t" r="r" b="b"/>
            <a:pathLst>
              <a:path h="48894">
                <a:moveTo>
                  <a:pt x="0" y="0"/>
                </a:moveTo>
                <a:lnTo>
                  <a:pt x="0" y="48768"/>
                </a:lnTo>
              </a:path>
            </a:pathLst>
          </a:custGeom>
          <a:ln w="6096">
            <a:solidFill>
              <a:srgbClr val="000000"/>
            </a:solidFill>
          </a:ln>
        </p:spPr>
        <p:txBody>
          <a:bodyPr wrap="square" lIns="0" tIns="0" rIns="0" bIns="0" rtlCol="0"/>
          <a:lstStyle/>
          <a:p>
            <a:endParaRPr/>
          </a:p>
        </p:txBody>
      </p:sp>
      <p:sp>
        <p:nvSpPr>
          <p:cNvPr id="158" name="bk object 158"/>
          <p:cNvSpPr/>
          <p:nvPr/>
        </p:nvSpPr>
        <p:spPr>
          <a:xfrm>
            <a:off x="2859023" y="894588"/>
            <a:ext cx="0" cy="48895"/>
          </a:xfrm>
          <a:custGeom>
            <a:avLst/>
            <a:gdLst/>
            <a:ahLst/>
            <a:cxnLst/>
            <a:rect l="l" t="t" r="r" b="b"/>
            <a:pathLst>
              <a:path h="48894">
                <a:moveTo>
                  <a:pt x="0" y="0"/>
                </a:moveTo>
                <a:lnTo>
                  <a:pt x="0" y="48768"/>
                </a:lnTo>
              </a:path>
            </a:pathLst>
          </a:custGeom>
          <a:ln w="6096">
            <a:solidFill>
              <a:srgbClr val="000000"/>
            </a:solidFill>
          </a:ln>
        </p:spPr>
        <p:txBody>
          <a:bodyPr wrap="square" lIns="0" tIns="0" rIns="0" bIns="0" rtlCol="0"/>
          <a:lstStyle/>
          <a:p>
            <a:endParaRPr/>
          </a:p>
        </p:txBody>
      </p:sp>
      <p:sp>
        <p:nvSpPr>
          <p:cNvPr id="159" name="bk object 159"/>
          <p:cNvSpPr/>
          <p:nvPr/>
        </p:nvSpPr>
        <p:spPr>
          <a:xfrm>
            <a:off x="2872739" y="908303"/>
            <a:ext cx="0" cy="20320"/>
          </a:xfrm>
          <a:custGeom>
            <a:avLst/>
            <a:gdLst/>
            <a:ahLst/>
            <a:cxnLst/>
            <a:rect l="l" t="t" r="r" b="b"/>
            <a:pathLst>
              <a:path h="20319">
                <a:moveTo>
                  <a:pt x="0" y="0"/>
                </a:moveTo>
                <a:lnTo>
                  <a:pt x="0" y="19811"/>
                </a:lnTo>
              </a:path>
            </a:pathLst>
          </a:custGeom>
          <a:ln w="6096">
            <a:solidFill>
              <a:srgbClr val="000000"/>
            </a:solidFill>
          </a:ln>
        </p:spPr>
        <p:txBody>
          <a:bodyPr wrap="square" lIns="0" tIns="0" rIns="0" bIns="0" rtlCol="0"/>
          <a:lstStyle/>
          <a:p>
            <a:endParaRPr/>
          </a:p>
        </p:txBody>
      </p:sp>
      <p:sp>
        <p:nvSpPr>
          <p:cNvPr id="160" name="bk object 160"/>
          <p:cNvSpPr/>
          <p:nvPr/>
        </p:nvSpPr>
        <p:spPr>
          <a:xfrm>
            <a:off x="2849879" y="894588"/>
            <a:ext cx="36830" cy="13970"/>
          </a:xfrm>
          <a:custGeom>
            <a:avLst/>
            <a:gdLst/>
            <a:ahLst/>
            <a:cxnLst/>
            <a:rect l="l" t="t" r="r" b="b"/>
            <a:pathLst>
              <a:path w="36830" h="13969">
                <a:moveTo>
                  <a:pt x="0" y="0"/>
                </a:moveTo>
                <a:lnTo>
                  <a:pt x="36575" y="0"/>
                </a:lnTo>
                <a:lnTo>
                  <a:pt x="36575" y="13716"/>
                </a:lnTo>
                <a:lnTo>
                  <a:pt x="35051" y="0"/>
                </a:lnTo>
              </a:path>
            </a:pathLst>
          </a:custGeom>
          <a:ln w="6096">
            <a:solidFill>
              <a:srgbClr val="000000"/>
            </a:solidFill>
          </a:ln>
        </p:spPr>
        <p:txBody>
          <a:bodyPr wrap="square" lIns="0" tIns="0" rIns="0" bIns="0" rtlCol="0"/>
          <a:lstStyle/>
          <a:p>
            <a:endParaRPr/>
          </a:p>
        </p:txBody>
      </p:sp>
      <p:sp>
        <p:nvSpPr>
          <p:cNvPr id="161" name="bk object 161"/>
          <p:cNvSpPr/>
          <p:nvPr/>
        </p:nvSpPr>
        <p:spPr>
          <a:xfrm>
            <a:off x="2859023" y="917447"/>
            <a:ext cx="13970" cy="0"/>
          </a:xfrm>
          <a:custGeom>
            <a:avLst/>
            <a:gdLst/>
            <a:ahLst/>
            <a:cxnLst/>
            <a:rect l="l" t="t" r="r" b="b"/>
            <a:pathLst>
              <a:path w="13969">
                <a:moveTo>
                  <a:pt x="0" y="0"/>
                </a:moveTo>
                <a:lnTo>
                  <a:pt x="13715" y="0"/>
                </a:lnTo>
              </a:path>
            </a:pathLst>
          </a:custGeom>
          <a:ln w="6096">
            <a:solidFill>
              <a:srgbClr val="000000"/>
            </a:solidFill>
          </a:ln>
        </p:spPr>
        <p:txBody>
          <a:bodyPr wrap="square" lIns="0" tIns="0" rIns="0" bIns="0" rtlCol="0"/>
          <a:lstStyle/>
          <a:p>
            <a:endParaRPr/>
          </a:p>
        </p:txBody>
      </p:sp>
      <p:sp>
        <p:nvSpPr>
          <p:cNvPr id="162" name="bk object 162"/>
          <p:cNvSpPr/>
          <p:nvPr/>
        </p:nvSpPr>
        <p:spPr>
          <a:xfrm>
            <a:off x="2849879" y="943355"/>
            <a:ext cx="17145" cy="0"/>
          </a:xfrm>
          <a:custGeom>
            <a:avLst/>
            <a:gdLst/>
            <a:ahLst/>
            <a:cxnLst/>
            <a:rect l="l" t="t" r="r" b="b"/>
            <a:pathLst>
              <a:path w="17144">
                <a:moveTo>
                  <a:pt x="0" y="0"/>
                </a:moveTo>
                <a:lnTo>
                  <a:pt x="16763" y="0"/>
                </a:lnTo>
              </a:path>
            </a:pathLst>
          </a:custGeom>
          <a:ln w="6096">
            <a:solidFill>
              <a:srgbClr val="000000"/>
            </a:solidFill>
          </a:ln>
        </p:spPr>
        <p:txBody>
          <a:bodyPr wrap="square" lIns="0" tIns="0" rIns="0" bIns="0" rtlCol="0"/>
          <a:lstStyle/>
          <a:p>
            <a:endParaRPr/>
          </a:p>
        </p:txBody>
      </p:sp>
      <p:sp>
        <p:nvSpPr>
          <p:cNvPr id="163" name="bk object 163"/>
          <p:cNvSpPr/>
          <p:nvPr/>
        </p:nvSpPr>
        <p:spPr>
          <a:xfrm>
            <a:off x="2909316" y="894588"/>
            <a:ext cx="0" cy="48895"/>
          </a:xfrm>
          <a:custGeom>
            <a:avLst/>
            <a:gdLst/>
            <a:ahLst/>
            <a:cxnLst/>
            <a:rect l="l" t="t" r="r" b="b"/>
            <a:pathLst>
              <a:path h="48894">
                <a:moveTo>
                  <a:pt x="0" y="0"/>
                </a:moveTo>
                <a:lnTo>
                  <a:pt x="0" y="48768"/>
                </a:lnTo>
              </a:path>
            </a:pathLst>
          </a:custGeom>
          <a:ln w="6096">
            <a:solidFill>
              <a:srgbClr val="000000"/>
            </a:solidFill>
          </a:ln>
        </p:spPr>
        <p:txBody>
          <a:bodyPr wrap="square" lIns="0" tIns="0" rIns="0" bIns="0" rtlCol="0"/>
          <a:lstStyle/>
          <a:p>
            <a:endParaRPr/>
          </a:p>
        </p:txBody>
      </p:sp>
      <p:sp>
        <p:nvSpPr>
          <p:cNvPr id="164" name="bk object 164"/>
          <p:cNvSpPr/>
          <p:nvPr/>
        </p:nvSpPr>
        <p:spPr>
          <a:xfrm>
            <a:off x="2912364" y="894588"/>
            <a:ext cx="0" cy="48895"/>
          </a:xfrm>
          <a:custGeom>
            <a:avLst/>
            <a:gdLst/>
            <a:ahLst/>
            <a:cxnLst/>
            <a:rect l="l" t="t" r="r" b="b"/>
            <a:pathLst>
              <a:path h="48894">
                <a:moveTo>
                  <a:pt x="0" y="0"/>
                </a:moveTo>
                <a:lnTo>
                  <a:pt x="0" y="48768"/>
                </a:lnTo>
              </a:path>
            </a:pathLst>
          </a:custGeom>
          <a:ln w="6096">
            <a:solidFill>
              <a:srgbClr val="000000"/>
            </a:solidFill>
          </a:ln>
        </p:spPr>
        <p:txBody>
          <a:bodyPr wrap="square" lIns="0" tIns="0" rIns="0" bIns="0" rtlCol="0"/>
          <a:lstStyle/>
          <a:p>
            <a:endParaRPr/>
          </a:p>
        </p:txBody>
      </p:sp>
      <p:sp>
        <p:nvSpPr>
          <p:cNvPr id="165" name="bk object 165"/>
          <p:cNvSpPr/>
          <p:nvPr/>
        </p:nvSpPr>
        <p:spPr>
          <a:xfrm>
            <a:off x="2903220" y="894588"/>
            <a:ext cx="9525" cy="0"/>
          </a:xfrm>
          <a:custGeom>
            <a:avLst/>
            <a:gdLst/>
            <a:ahLst/>
            <a:cxnLst/>
            <a:rect l="l" t="t" r="r" b="b"/>
            <a:pathLst>
              <a:path w="9525">
                <a:moveTo>
                  <a:pt x="0" y="0"/>
                </a:moveTo>
                <a:lnTo>
                  <a:pt x="9143" y="0"/>
                </a:lnTo>
              </a:path>
            </a:pathLst>
          </a:custGeom>
          <a:ln w="6096">
            <a:solidFill>
              <a:srgbClr val="000000"/>
            </a:solidFill>
          </a:ln>
        </p:spPr>
        <p:txBody>
          <a:bodyPr wrap="square" lIns="0" tIns="0" rIns="0" bIns="0" rtlCol="0"/>
          <a:lstStyle/>
          <a:p>
            <a:endParaRPr/>
          </a:p>
        </p:txBody>
      </p:sp>
      <p:sp>
        <p:nvSpPr>
          <p:cNvPr id="166" name="bk object 166"/>
          <p:cNvSpPr/>
          <p:nvPr/>
        </p:nvSpPr>
        <p:spPr>
          <a:xfrm>
            <a:off x="2903220" y="943355"/>
            <a:ext cx="17145" cy="0"/>
          </a:xfrm>
          <a:custGeom>
            <a:avLst/>
            <a:gdLst/>
            <a:ahLst/>
            <a:cxnLst/>
            <a:rect l="l" t="t" r="r" b="b"/>
            <a:pathLst>
              <a:path w="17144">
                <a:moveTo>
                  <a:pt x="0" y="0"/>
                </a:moveTo>
                <a:lnTo>
                  <a:pt x="16763" y="0"/>
                </a:lnTo>
              </a:path>
            </a:pathLst>
          </a:custGeom>
          <a:ln w="6096">
            <a:solidFill>
              <a:srgbClr val="000000"/>
            </a:solidFill>
          </a:ln>
        </p:spPr>
        <p:txBody>
          <a:bodyPr wrap="square" lIns="0" tIns="0" rIns="0" bIns="0" rtlCol="0"/>
          <a:lstStyle/>
          <a:p>
            <a:endParaRPr/>
          </a:p>
        </p:txBody>
      </p:sp>
      <p:sp>
        <p:nvSpPr>
          <p:cNvPr id="167" name="bk object 167"/>
          <p:cNvSpPr/>
          <p:nvPr/>
        </p:nvSpPr>
        <p:spPr>
          <a:xfrm>
            <a:off x="2938272" y="911352"/>
            <a:ext cx="29209" cy="32384"/>
          </a:xfrm>
          <a:custGeom>
            <a:avLst/>
            <a:gdLst/>
            <a:ahLst/>
            <a:cxnLst/>
            <a:rect l="l" t="t" r="r" b="b"/>
            <a:pathLst>
              <a:path w="29210" h="32384">
                <a:moveTo>
                  <a:pt x="1524" y="4572"/>
                </a:moveTo>
                <a:lnTo>
                  <a:pt x="1524" y="7620"/>
                </a:lnTo>
                <a:lnTo>
                  <a:pt x="0" y="7620"/>
                </a:lnTo>
                <a:lnTo>
                  <a:pt x="0" y="4572"/>
                </a:lnTo>
                <a:lnTo>
                  <a:pt x="1524" y="3048"/>
                </a:lnTo>
                <a:lnTo>
                  <a:pt x="6096" y="0"/>
                </a:lnTo>
                <a:lnTo>
                  <a:pt x="15240" y="0"/>
                </a:lnTo>
                <a:lnTo>
                  <a:pt x="19812" y="3048"/>
                </a:lnTo>
                <a:lnTo>
                  <a:pt x="22860" y="4572"/>
                </a:lnTo>
                <a:lnTo>
                  <a:pt x="24384" y="9144"/>
                </a:lnTo>
                <a:lnTo>
                  <a:pt x="24384" y="25908"/>
                </a:lnTo>
                <a:lnTo>
                  <a:pt x="27432" y="30480"/>
                </a:lnTo>
                <a:lnTo>
                  <a:pt x="28956" y="32004"/>
                </a:lnTo>
              </a:path>
            </a:pathLst>
          </a:custGeom>
          <a:ln w="6096">
            <a:solidFill>
              <a:srgbClr val="000000"/>
            </a:solidFill>
          </a:ln>
        </p:spPr>
        <p:txBody>
          <a:bodyPr wrap="square" lIns="0" tIns="0" rIns="0" bIns="0" rtlCol="0"/>
          <a:lstStyle/>
          <a:p>
            <a:endParaRPr/>
          </a:p>
        </p:txBody>
      </p:sp>
      <p:sp>
        <p:nvSpPr>
          <p:cNvPr id="168" name="bk object 168"/>
          <p:cNvSpPr/>
          <p:nvPr/>
        </p:nvSpPr>
        <p:spPr>
          <a:xfrm>
            <a:off x="2961132" y="915924"/>
            <a:ext cx="9525" cy="27940"/>
          </a:xfrm>
          <a:custGeom>
            <a:avLst/>
            <a:gdLst/>
            <a:ahLst/>
            <a:cxnLst/>
            <a:rect l="l" t="t" r="r" b="b"/>
            <a:pathLst>
              <a:path w="9525" h="27940">
                <a:moveTo>
                  <a:pt x="0" y="0"/>
                </a:moveTo>
                <a:lnTo>
                  <a:pt x="0" y="21336"/>
                </a:lnTo>
                <a:lnTo>
                  <a:pt x="1523" y="25908"/>
                </a:lnTo>
                <a:lnTo>
                  <a:pt x="6095" y="27432"/>
                </a:lnTo>
                <a:lnTo>
                  <a:pt x="9143" y="27432"/>
                </a:lnTo>
              </a:path>
            </a:pathLst>
          </a:custGeom>
          <a:ln w="6096">
            <a:solidFill>
              <a:srgbClr val="000000"/>
            </a:solidFill>
          </a:ln>
        </p:spPr>
        <p:txBody>
          <a:bodyPr wrap="square" lIns="0" tIns="0" rIns="0" bIns="0" rtlCol="0"/>
          <a:lstStyle/>
          <a:p>
            <a:endParaRPr/>
          </a:p>
        </p:txBody>
      </p:sp>
      <p:sp>
        <p:nvSpPr>
          <p:cNvPr id="169" name="bk object 169"/>
          <p:cNvSpPr/>
          <p:nvPr/>
        </p:nvSpPr>
        <p:spPr>
          <a:xfrm>
            <a:off x="2935223" y="920496"/>
            <a:ext cx="26034" cy="22860"/>
          </a:xfrm>
          <a:custGeom>
            <a:avLst/>
            <a:gdLst/>
            <a:ahLst/>
            <a:cxnLst/>
            <a:rect l="l" t="t" r="r" b="b"/>
            <a:pathLst>
              <a:path w="26035" h="22859">
                <a:moveTo>
                  <a:pt x="25908" y="0"/>
                </a:moveTo>
                <a:lnTo>
                  <a:pt x="22860" y="3047"/>
                </a:lnTo>
                <a:lnTo>
                  <a:pt x="9144" y="4571"/>
                </a:lnTo>
                <a:lnTo>
                  <a:pt x="3048" y="7619"/>
                </a:lnTo>
                <a:lnTo>
                  <a:pt x="0" y="12191"/>
                </a:lnTo>
                <a:lnTo>
                  <a:pt x="0" y="16763"/>
                </a:lnTo>
                <a:lnTo>
                  <a:pt x="3048" y="21335"/>
                </a:lnTo>
                <a:lnTo>
                  <a:pt x="9144" y="22859"/>
                </a:lnTo>
                <a:lnTo>
                  <a:pt x="16764" y="22859"/>
                </a:lnTo>
                <a:lnTo>
                  <a:pt x="21336" y="21335"/>
                </a:lnTo>
                <a:lnTo>
                  <a:pt x="25908" y="16763"/>
                </a:lnTo>
              </a:path>
            </a:pathLst>
          </a:custGeom>
          <a:ln w="6096">
            <a:solidFill>
              <a:srgbClr val="000000"/>
            </a:solidFill>
          </a:ln>
        </p:spPr>
        <p:txBody>
          <a:bodyPr wrap="square" lIns="0" tIns="0" rIns="0" bIns="0" rtlCol="0"/>
          <a:lstStyle/>
          <a:p>
            <a:endParaRPr/>
          </a:p>
        </p:txBody>
      </p:sp>
      <p:sp>
        <p:nvSpPr>
          <p:cNvPr id="170" name="bk object 170"/>
          <p:cNvSpPr/>
          <p:nvPr/>
        </p:nvSpPr>
        <p:spPr>
          <a:xfrm>
            <a:off x="2938272" y="925067"/>
            <a:ext cx="6350" cy="18415"/>
          </a:xfrm>
          <a:custGeom>
            <a:avLst/>
            <a:gdLst/>
            <a:ahLst/>
            <a:cxnLst/>
            <a:rect l="l" t="t" r="r" b="b"/>
            <a:pathLst>
              <a:path w="6350" h="18415">
                <a:moveTo>
                  <a:pt x="6096" y="0"/>
                </a:moveTo>
                <a:lnTo>
                  <a:pt x="1524" y="3047"/>
                </a:lnTo>
                <a:lnTo>
                  <a:pt x="0" y="7619"/>
                </a:lnTo>
                <a:lnTo>
                  <a:pt x="0" y="12191"/>
                </a:lnTo>
                <a:lnTo>
                  <a:pt x="1524" y="16763"/>
                </a:lnTo>
                <a:lnTo>
                  <a:pt x="6096" y="18287"/>
                </a:lnTo>
              </a:path>
            </a:pathLst>
          </a:custGeom>
          <a:ln w="6096">
            <a:solidFill>
              <a:srgbClr val="000000"/>
            </a:solidFill>
          </a:ln>
        </p:spPr>
        <p:txBody>
          <a:bodyPr wrap="square" lIns="0" tIns="0" rIns="0" bIns="0" rtlCol="0"/>
          <a:lstStyle/>
          <a:p>
            <a:endParaRPr/>
          </a:p>
        </p:txBody>
      </p:sp>
      <p:sp>
        <p:nvSpPr>
          <p:cNvPr id="171" name="bk object 171"/>
          <p:cNvSpPr/>
          <p:nvPr/>
        </p:nvSpPr>
        <p:spPr>
          <a:xfrm>
            <a:off x="2990088" y="894588"/>
            <a:ext cx="20320" cy="48895"/>
          </a:xfrm>
          <a:custGeom>
            <a:avLst/>
            <a:gdLst/>
            <a:ahLst/>
            <a:cxnLst/>
            <a:rect l="l" t="t" r="r" b="b"/>
            <a:pathLst>
              <a:path w="20319" h="48894">
                <a:moveTo>
                  <a:pt x="0" y="0"/>
                </a:moveTo>
                <a:lnTo>
                  <a:pt x="0" y="39624"/>
                </a:lnTo>
                <a:lnTo>
                  <a:pt x="3048" y="47244"/>
                </a:lnTo>
                <a:lnTo>
                  <a:pt x="7620" y="48768"/>
                </a:lnTo>
                <a:lnTo>
                  <a:pt x="12192" y="48768"/>
                </a:lnTo>
                <a:lnTo>
                  <a:pt x="16764" y="47244"/>
                </a:lnTo>
                <a:lnTo>
                  <a:pt x="19812" y="42672"/>
                </a:lnTo>
              </a:path>
            </a:pathLst>
          </a:custGeom>
          <a:ln w="6095">
            <a:solidFill>
              <a:srgbClr val="000000"/>
            </a:solidFill>
          </a:ln>
        </p:spPr>
        <p:txBody>
          <a:bodyPr wrap="square" lIns="0" tIns="0" rIns="0" bIns="0" rtlCol="0"/>
          <a:lstStyle/>
          <a:p>
            <a:endParaRPr/>
          </a:p>
        </p:txBody>
      </p:sp>
      <p:sp>
        <p:nvSpPr>
          <p:cNvPr id="172" name="bk object 172"/>
          <p:cNvSpPr/>
          <p:nvPr/>
        </p:nvSpPr>
        <p:spPr>
          <a:xfrm>
            <a:off x="2993135" y="894588"/>
            <a:ext cx="5080" cy="48895"/>
          </a:xfrm>
          <a:custGeom>
            <a:avLst/>
            <a:gdLst/>
            <a:ahLst/>
            <a:cxnLst/>
            <a:rect l="l" t="t" r="r" b="b"/>
            <a:pathLst>
              <a:path w="5080" h="48894">
                <a:moveTo>
                  <a:pt x="0" y="0"/>
                </a:moveTo>
                <a:lnTo>
                  <a:pt x="0" y="39624"/>
                </a:lnTo>
                <a:lnTo>
                  <a:pt x="1523" y="47244"/>
                </a:lnTo>
                <a:lnTo>
                  <a:pt x="4571" y="48768"/>
                </a:lnTo>
              </a:path>
            </a:pathLst>
          </a:custGeom>
          <a:ln w="6096">
            <a:solidFill>
              <a:srgbClr val="000000"/>
            </a:solidFill>
          </a:ln>
        </p:spPr>
        <p:txBody>
          <a:bodyPr wrap="square" lIns="0" tIns="0" rIns="0" bIns="0" rtlCol="0"/>
          <a:lstStyle/>
          <a:p>
            <a:endParaRPr/>
          </a:p>
        </p:txBody>
      </p:sp>
      <p:sp>
        <p:nvSpPr>
          <p:cNvPr id="173" name="bk object 173"/>
          <p:cNvSpPr/>
          <p:nvPr/>
        </p:nvSpPr>
        <p:spPr>
          <a:xfrm>
            <a:off x="2983992" y="911352"/>
            <a:ext cx="18415" cy="0"/>
          </a:xfrm>
          <a:custGeom>
            <a:avLst/>
            <a:gdLst/>
            <a:ahLst/>
            <a:cxnLst/>
            <a:rect l="l" t="t" r="r" b="b"/>
            <a:pathLst>
              <a:path w="18414">
                <a:moveTo>
                  <a:pt x="0" y="0"/>
                </a:moveTo>
                <a:lnTo>
                  <a:pt x="18287" y="0"/>
                </a:lnTo>
              </a:path>
            </a:pathLst>
          </a:custGeom>
          <a:ln w="6096">
            <a:solidFill>
              <a:srgbClr val="000000"/>
            </a:solidFill>
          </a:ln>
        </p:spPr>
        <p:txBody>
          <a:bodyPr wrap="square" lIns="0" tIns="0" rIns="0" bIns="0" rtlCol="0"/>
          <a:lstStyle/>
          <a:p>
            <a:endParaRPr/>
          </a:p>
        </p:txBody>
      </p:sp>
      <p:sp>
        <p:nvSpPr>
          <p:cNvPr id="174" name="bk object 174"/>
          <p:cNvSpPr/>
          <p:nvPr/>
        </p:nvSpPr>
        <p:spPr>
          <a:xfrm>
            <a:off x="3381755" y="1132332"/>
            <a:ext cx="370332" cy="71628"/>
          </a:xfrm>
          <a:prstGeom prst="rect">
            <a:avLst/>
          </a:prstGeom>
          <a:blipFill>
            <a:blip r:embed="rId13" cstate="print"/>
            <a:stretch>
              <a:fillRect/>
            </a:stretch>
          </a:blipFill>
        </p:spPr>
        <p:txBody>
          <a:bodyPr wrap="square" lIns="0" tIns="0" rIns="0" bIns="0" rtlCol="0"/>
          <a:lstStyle/>
          <a:p>
            <a:endParaRPr/>
          </a:p>
        </p:txBody>
      </p:sp>
      <p:sp>
        <p:nvSpPr>
          <p:cNvPr id="175" name="bk object 175"/>
          <p:cNvSpPr/>
          <p:nvPr/>
        </p:nvSpPr>
        <p:spPr>
          <a:xfrm>
            <a:off x="3467100" y="1251203"/>
            <a:ext cx="0" cy="48895"/>
          </a:xfrm>
          <a:custGeom>
            <a:avLst/>
            <a:gdLst/>
            <a:ahLst/>
            <a:cxnLst/>
            <a:rect l="l" t="t" r="r" b="b"/>
            <a:pathLst>
              <a:path h="48894">
                <a:moveTo>
                  <a:pt x="0" y="0"/>
                </a:moveTo>
                <a:lnTo>
                  <a:pt x="0" y="48768"/>
                </a:lnTo>
              </a:path>
            </a:pathLst>
          </a:custGeom>
          <a:ln w="6096">
            <a:solidFill>
              <a:srgbClr val="000000"/>
            </a:solidFill>
          </a:ln>
        </p:spPr>
        <p:txBody>
          <a:bodyPr wrap="square" lIns="0" tIns="0" rIns="0" bIns="0" rtlCol="0"/>
          <a:lstStyle/>
          <a:p>
            <a:endParaRPr/>
          </a:p>
        </p:txBody>
      </p:sp>
      <p:sp>
        <p:nvSpPr>
          <p:cNvPr id="176" name="bk object 176"/>
          <p:cNvSpPr/>
          <p:nvPr/>
        </p:nvSpPr>
        <p:spPr>
          <a:xfrm>
            <a:off x="3468623" y="1251203"/>
            <a:ext cx="0" cy="48895"/>
          </a:xfrm>
          <a:custGeom>
            <a:avLst/>
            <a:gdLst/>
            <a:ahLst/>
            <a:cxnLst/>
            <a:rect l="l" t="t" r="r" b="b"/>
            <a:pathLst>
              <a:path h="48894">
                <a:moveTo>
                  <a:pt x="0" y="0"/>
                </a:moveTo>
                <a:lnTo>
                  <a:pt x="0" y="48768"/>
                </a:lnTo>
              </a:path>
            </a:pathLst>
          </a:custGeom>
          <a:ln w="6096">
            <a:solidFill>
              <a:srgbClr val="000000"/>
            </a:solidFill>
          </a:ln>
        </p:spPr>
        <p:txBody>
          <a:bodyPr wrap="square" lIns="0" tIns="0" rIns="0" bIns="0" rtlCol="0"/>
          <a:lstStyle/>
          <a:p>
            <a:endParaRPr/>
          </a:p>
        </p:txBody>
      </p:sp>
      <p:sp>
        <p:nvSpPr>
          <p:cNvPr id="177" name="bk object 177"/>
          <p:cNvSpPr/>
          <p:nvPr/>
        </p:nvSpPr>
        <p:spPr>
          <a:xfrm>
            <a:off x="3459479" y="1251203"/>
            <a:ext cx="40005" cy="24765"/>
          </a:xfrm>
          <a:custGeom>
            <a:avLst/>
            <a:gdLst/>
            <a:ahLst/>
            <a:cxnLst/>
            <a:rect l="l" t="t" r="r" b="b"/>
            <a:pathLst>
              <a:path w="40004" h="24765">
                <a:moveTo>
                  <a:pt x="0" y="0"/>
                </a:moveTo>
                <a:lnTo>
                  <a:pt x="28956" y="0"/>
                </a:lnTo>
                <a:lnTo>
                  <a:pt x="35052" y="3048"/>
                </a:lnTo>
                <a:lnTo>
                  <a:pt x="38100" y="4572"/>
                </a:lnTo>
                <a:lnTo>
                  <a:pt x="39624" y="10668"/>
                </a:lnTo>
                <a:lnTo>
                  <a:pt x="39624" y="15240"/>
                </a:lnTo>
                <a:lnTo>
                  <a:pt x="38100" y="19812"/>
                </a:lnTo>
                <a:lnTo>
                  <a:pt x="35052" y="21336"/>
                </a:lnTo>
                <a:lnTo>
                  <a:pt x="28956" y="24384"/>
                </a:lnTo>
                <a:lnTo>
                  <a:pt x="9144" y="24384"/>
                </a:lnTo>
              </a:path>
            </a:pathLst>
          </a:custGeom>
          <a:ln w="6096">
            <a:solidFill>
              <a:srgbClr val="000000"/>
            </a:solidFill>
          </a:ln>
        </p:spPr>
        <p:txBody>
          <a:bodyPr wrap="square" lIns="0" tIns="0" rIns="0" bIns="0" rtlCol="0"/>
          <a:lstStyle/>
          <a:p>
            <a:endParaRPr/>
          </a:p>
        </p:txBody>
      </p:sp>
      <p:sp>
        <p:nvSpPr>
          <p:cNvPr id="178" name="bk object 178"/>
          <p:cNvSpPr/>
          <p:nvPr/>
        </p:nvSpPr>
        <p:spPr>
          <a:xfrm>
            <a:off x="3488435" y="1251203"/>
            <a:ext cx="9525" cy="24765"/>
          </a:xfrm>
          <a:custGeom>
            <a:avLst/>
            <a:gdLst/>
            <a:ahLst/>
            <a:cxnLst/>
            <a:rect l="l" t="t" r="r" b="b"/>
            <a:pathLst>
              <a:path w="9525" h="24765">
                <a:moveTo>
                  <a:pt x="0" y="0"/>
                </a:moveTo>
                <a:lnTo>
                  <a:pt x="4571" y="3048"/>
                </a:lnTo>
                <a:lnTo>
                  <a:pt x="6095" y="4572"/>
                </a:lnTo>
                <a:lnTo>
                  <a:pt x="9143" y="10668"/>
                </a:lnTo>
                <a:lnTo>
                  <a:pt x="9143" y="15240"/>
                </a:lnTo>
                <a:lnTo>
                  <a:pt x="6095" y="19812"/>
                </a:lnTo>
                <a:lnTo>
                  <a:pt x="4571" y="21336"/>
                </a:lnTo>
                <a:lnTo>
                  <a:pt x="0" y="24384"/>
                </a:lnTo>
              </a:path>
            </a:pathLst>
          </a:custGeom>
          <a:ln w="6095">
            <a:solidFill>
              <a:srgbClr val="000000"/>
            </a:solidFill>
          </a:ln>
        </p:spPr>
        <p:txBody>
          <a:bodyPr wrap="square" lIns="0" tIns="0" rIns="0" bIns="0" rtlCol="0"/>
          <a:lstStyle/>
          <a:p>
            <a:endParaRPr/>
          </a:p>
        </p:txBody>
      </p:sp>
      <p:sp>
        <p:nvSpPr>
          <p:cNvPr id="179" name="bk object 179"/>
          <p:cNvSpPr/>
          <p:nvPr/>
        </p:nvSpPr>
        <p:spPr>
          <a:xfrm>
            <a:off x="3459479" y="1299972"/>
            <a:ext cx="17145" cy="0"/>
          </a:xfrm>
          <a:custGeom>
            <a:avLst/>
            <a:gdLst/>
            <a:ahLst/>
            <a:cxnLst/>
            <a:rect l="l" t="t" r="r" b="b"/>
            <a:pathLst>
              <a:path w="17145">
                <a:moveTo>
                  <a:pt x="0" y="0"/>
                </a:moveTo>
                <a:lnTo>
                  <a:pt x="16764" y="0"/>
                </a:lnTo>
              </a:path>
            </a:pathLst>
          </a:custGeom>
          <a:ln w="6096">
            <a:solidFill>
              <a:srgbClr val="000000"/>
            </a:solidFill>
          </a:ln>
        </p:spPr>
        <p:txBody>
          <a:bodyPr wrap="square" lIns="0" tIns="0" rIns="0" bIns="0" rtlCol="0"/>
          <a:lstStyle/>
          <a:p>
            <a:endParaRPr/>
          </a:p>
        </p:txBody>
      </p:sp>
      <p:sp>
        <p:nvSpPr>
          <p:cNvPr id="180" name="bk object 180"/>
          <p:cNvSpPr/>
          <p:nvPr/>
        </p:nvSpPr>
        <p:spPr>
          <a:xfrm>
            <a:off x="3480815" y="1275588"/>
            <a:ext cx="21590" cy="22860"/>
          </a:xfrm>
          <a:custGeom>
            <a:avLst/>
            <a:gdLst/>
            <a:ahLst/>
            <a:cxnLst/>
            <a:rect l="l" t="t" r="r" b="b"/>
            <a:pathLst>
              <a:path w="21589" h="22859">
                <a:moveTo>
                  <a:pt x="0" y="0"/>
                </a:moveTo>
                <a:lnTo>
                  <a:pt x="4572" y="1524"/>
                </a:lnTo>
                <a:lnTo>
                  <a:pt x="7620" y="4572"/>
                </a:lnTo>
                <a:lnTo>
                  <a:pt x="13716" y="19812"/>
                </a:lnTo>
                <a:lnTo>
                  <a:pt x="16764" y="22860"/>
                </a:lnTo>
                <a:lnTo>
                  <a:pt x="18288" y="22860"/>
                </a:lnTo>
                <a:lnTo>
                  <a:pt x="21336" y="19812"/>
                </a:lnTo>
              </a:path>
            </a:pathLst>
          </a:custGeom>
          <a:ln w="6096">
            <a:solidFill>
              <a:srgbClr val="000000"/>
            </a:solidFill>
          </a:ln>
        </p:spPr>
        <p:txBody>
          <a:bodyPr wrap="square" lIns="0" tIns="0" rIns="0" bIns="0" rtlCol="0"/>
          <a:lstStyle/>
          <a:p>
            <a:endParaRPr/>
          </a:p>
        </p:txBody>
      </p:sp>
      <p:sp>
        <p:nvSpPr>
          <p:cNvPr id="181" name="bk object 181"/>
          <p:cNvSpPr/>
          <p:nvPr/>
        </p:nvSpPr>
        <p:spPr>
          <a:xfrm>
            <a:off x="3485388" y="1277111"/>
            <a:ext cx="17145" cy="22860"/>
          </a:xfrm>
          <a:custGeom>
            <a:avLst/>
            <a:gdLst/>
            <a:ahLst/>
            <a:cxnLst/>
            <a:rect l="l" t="t" r="r" b="b"/>
            <a:pathLst>
              <a:path w="17145" h="22859">
                <a:moveTo>
                  <a:pt x="0" y="0"/>
                </a:moveTo>
                <a:lnTo>
                  <a:pt x="3048" y="4572"/>
                </a:lnTo>
                <a:lnTo>
                  <a:pt x="7620" y="21336"/>
                </a:lnTo>
                <a:lnTo>
                  <a:pt x="9144" y="22860"/>
                </a:lnTo>
                <a:lnTo>
                  <a:pt x="13716" y="22860"/>
                </a:lnTo>
                <a:lnTo>
                  <a:pt x="16764" y="18288"/>
                </a:lnTo>
                <a:lnTo>
                  <a:pt x="16764" y="16764"/>
                </a:lnTo>
              </a:path>
            </a:pathLst>
          </a:custGeom>
          <a:ln w="6096">
            <a:solidFill>
              <a:srgbClr val="000000"/>
            </a:solidFill>
          </a:ln>
        </p:spPr>
        <p:txBody>
          <a:bodyPr wrap="square" lIns="0" tIns="0" rIns="0" bIns="0" rtlCol="0"/>
          <a:lstStyle/>
          <a:p>
            <a:endParaRPr/>
          </a:p>
        </p:txBody>
      </p:sp>
      <p:sp>
        <p:nvSpPr>
          <p:cNvPr id="182" name="bk object 182"/>
          <p:cNvSpPr/>
          <p:nvPr/>
        </p:nvSpPr>
        <p:spPr>
          <a:xfrm>
            <a:off x="3515867" y="1267967"/>
            <a:ext cx="32384" cy="32384"/>
          </a:xfrm>
          <a:custGeom>
            <a:avLst/>
            <a:gdLst/>
            <a:ahLst/>
            <a:cxnLst/>
            <a:rect l="l" t="t" r="r" b="b"/>
            <a:pathLst>
              <a:path w="32385" h="32384">
                <a:moveTo>
                  <a:pt x="13715" y="0"/>
                </a:moveTo>
                <a:lnTo>
                  <a:pt x="6095" y="3048"/>
                </a:lnTo>
                <a:lnTo>
                  <a:pt x="1523" y="7620"/>
                </a:lnTo>
                <a:lnTo>
                  <a:pt x="0" y="13716"/>
                </a:lnTo>
                <a:lnTo>
                  <a:pt x="0" y="18288"/>
                </a:lnTo>
                <a:lnTo>
                  <a:pt x="1523" y="25908"/>
                </a:lnTo>
                <a:lnTo>
                  <a:pt x="6095" y="30480"/>
                </a:lnTo>
                <a:lnTo>
                  <a:pt x="13715" y="32004"/>
                </a:lnTo>
                <a:lnTo>
                  <a:pt x="18287" y="32004"/>
                </a:lnTo>
                <a:lnTo>
                  <a:pt x="24383" y="30480"/>
                </a:lnTo>
                <a:lnTo>
                  <a:pt x="28955" y="25908"/>
                </a:lnTo>
                <a:lnTo>
                  <a:pt x="32003" y="18288"/>
                </a:lnTo>
                <a:lnTo>
                  <a:pt x="32003" y="13716"/>
                </a:lnTo>
                <a:lnTo>
                  <a:pt x="28955" y="7620"/>
                </a:lnTo>
                <a:lnTo>
                  <a:pt x="24383" y="3048"/>
                </a:lnTo>
                <a:lnTo>
                  <a:pt x="18287" y="0"/>
                </a:lnTo>
                <a:lnTo>
                  <a:pt x="13715" y="0"/>
                </a:lnTo>
                <a:lnTo>
                  <a:pt x="13715" y="32004"/>
                </a:lnTo>
              </a:path>
            </a:pathLst>
          </a:custGeom>
          <a:ln w="6096">
            <a:solidFill>
              <a:srgbClr val="000000"/>
            </a:solidFill>
          </a:ln>
        </p:spPr>
        <p:txBody>
          <a:bodyPr wrap="square" lIns="0" tIns="0" rIns="0" bIns="0" rtlCol="0"/>
          <a:lstStyle/>
          <a:p>
            <a:endParaRPr/>
          </a:p>
        </p:txBody>
      </p:sp>
      <p:sp>
        <p:nvSpPr>
          <p:cNvPr id="183" name="bk object 183"/>
          <p:cNvSpPr/>
          <p:nvPr/>
        </p:nvSpPr>
        <p:spPr>
          <a:xfrm>
            <a:off x="3534155" y="1267967"/>
            <a:ext cx="10795" cy="32384"/>
          </a:xfrm>
          <a:custGeom>
            <a:avLst/>
            <a:gdLst/>
            <a:ahLst/>
            <a:cxnLst/>
            <a:rect l="l" t="t" r="r" b="b"/>
            <a:pathLst>
              <a:path w="10795" h="32384">
                <a:moveTo>
                  <a:pt x="0" y="32004"/>
                </a:moveTo>
                <a:lnTo>
                  <a:pt x="4571" y="30480"/>
                </a:lnTo>
                <a:lnTo>
                  <a:pt x="9143" y="25908"/>
                </a:lnTo>
                <a:lnTo>
                  <a:pt x="10667" y="18288"/>
                </a:lnTo>
                <a:lnTo>
                  <a:pt x="10667" y="13716"/>
                </a:lnTo>
                <a:lnTo>
                  <a:pt x="9143" y="7620"/>
                </a:lnTo>
                <a:lnTo>
                  <a:pt x="4571" y="3048"/>
                </a:lnTo>
                <a:lnTo>
                  <a:pt x="0" y="0"/>
                </a:lnTo>
              </a:path>
            </a:pathLst>
          </a:custGeom>
          <a:ln w="6096">
            <a:solidFill>
              <a:srgbClr val="000000"/>
            </a:solidFill>
          </a:ln>
        </p:spPr>
        <p:txBody>
          <a:bodyPr wrap="square" lIns="0" tIns="0" rIns="0" bIns="0" rtlCol="0"/>
          <a:lstStyle/>
          <a:p>
            <a:endParaRPr/>
          </a:p>
        </p:txBody>
      </p:sp>
      <p:sp>
        <p:nvSpPr>
          <p:cNvPr id="184" name="bk object 184"/>
          <p:cNvSpPr/>
          <p:nvPr/>
        </p:nvSpPr>
        <p:spPr>
          <a:xfrm>
            <a:off x="3563111" y="1267967"/>
            <a:ext cx="30480" cy="32384"/>
          </a:xfrm>
          <a:custGeom>
            <a:avLst/>
            <a:gdLst/>
            <a:ahLst/>
            <a:cxnLst/>
            <a:rect l="l" t="t" r="r" b="b"/>
            <a:pathLst>
              <a:path w="30479" h="32384">
                <a:moveTo>
                  <a:pt x="28955" y="7620"/>
                </a:moveTo>
                <a:lnTo>
                  <a:pt x="25907" y="9144"/>
                </a:lnTo>
                <a:lnTo>
                  <a:pt x="28955" y="12192"/>
                </a:lnTo>
                <a:lnTo>
                  <a:pt x="30479" y="9144"/>
                </a:lnTo>
                <a:lnTo>
                  <a:pt x="30479" y="7620"/>
                </a:lnTo>
                <a:lnTo>
                  <a:pt x="25907" y="3048"/>
                </a:lnTo>
                <a:lnTo>
                  <a:pt x="21335" y="0"/>
                </a:lnTo>
                <a:lnTo>
                  <a:pt x="15239" y="0"/>
                </a:lnTo>
                <a:lnTo>
                  <a:pt x="7619" y="3048"/>
                </a:lnTo>
                <a:lnTo>
                  <a:pt x="3047" y="7620"/>
                </a:lnTo>
                <a:lnTo>
                  <a:pt x="0" y="13716"/>
                </a:lnTo>
                <a:lnTo>
                  <a:pt x="0" y="18288"/>
                </a:lnTo>
                <a:lnTo>
                  <a:pt x="3047" y="25908"/>
                </a:lnTo>
                <a:lnTo>
                  <a:pt x="7619" y="30480"/>
                </a:lnTo>
                <a:lnTo>
                  <a:pt x="15239" y="32004"/>
                </a:lnTo>
                <a:lnTo>
                  <a:pt x="19811" y="32004"/>
                </a:lnTo>
                <a:lnTo>
                  <a:pt x="25907" y="30480"/>
                </a:lnTo>
                <a:lnTo>
                  <a:pt x="30479" y="25908"/>
                </a:lnTo>
              </a:path>
            </a:pathLst>
          </a:custGeom>
          <a:ln w="6096">
            <a:solidFill>
              <a:srgbClr val="000000"/>
            </a:solidFill>
          </a:ln>
        </p:spPr>
        <p:txBody>
          <a:bodyPr wrap="square" lIns="0" tIns="0" rIns="0" bIns="0" rtlCol="0"/>
          <a:lstStyle/>
          <a:p>
            <a:endParaRPr/>
          </a:p>
        </p:txBody>
      </p:sp>
      <p:sp>
        <p:nvSpPr>
          <p:cNvPr id="185" name="bk object 185"/>
          <p:cNvSpPr/>
          <p:nvPr/>
        </p:nvSpPr>
        <p:spPr>
          <a:xfrm>
            <a:off x="3566159" y="1267967"/>
            <a:ext cx="12700" cy="32384"/>
          </a:xfrm>
          <a:custGeom>
            <a:avLst/>
            <a:gdLst/>
            <a:ahLst/>
            <a:cxnLst/>
            <a:rect l="l" t="t" r="r" b="b"/>
            <a:pathLst>
              <a:path w="12700" h="32384">
                <a:moveTo>
                  <a:pt x="12192" y="0"/>
                </a:moveTo>
                <a:lnTo>
                  <a:pt x="7620" y="3048"/>
                </a:lnTo>
                <a:lnTo>
                  <a:pt x="3048" y="7620"/>
                </a:lnTo>
                <a:lnTo>
                  <a:pt x="0" y="13716"/>
                </a:lnTo>
                <a:lnTo>
                  <a:pt x="0" y="18288"/>
                </a:lnTo>
                <a:lnTo>
                  <a:pt x="3048" y="25908"/>
                </a:lnTo>
                <a:lnTo>
                  <a:pt x="7620" y="30480"/>
                </a:lnTo>
                <a:lnTo>
                  <a:pt x="12192" y="32004"/>
                </a:lnTo>
              </a:path>
            </a:pathLst>
          </a:custGeom>
          <a:ln w="6096">
            <a:solidFill>
              <a:srgbClr val="000000"/>
            </a:solidFill>
          </a:ln>
        </p:spPr>
        <p:txBody>
          <a:bodyPr wrap="square" lIns="0" tIns="0" rIns="0" bIns="0" rtlCol="0"/>
          <a:lstStyle/>
          <a:p>
            <a:endParaRPr/>
          </a:p>
        </p:txBody>
      </p:sp>
      <p:sp>
        <p:nvSpPr>
          <p:cNvPr id="186" name="bk object 186"/>
          <p:cNvSpPr/>
          <p:nvPr/>
        </p:nvSpPr>
        <p:spPr>
          <a:xfrm>
            <a:off x="3617976" y="1251203"/>
            <a:ext cx="0" cy="48895"/>
          </a:xfrm>
          <a:custGeom>
            <a:avLst/>
            <a:gdLst/>
            <a:ahLst/>
            <a:cxnLst/>
            <a:rect l="l" t="t" r="r" b="b"/>
            <a:pathLst>
              <a:path h="48894">
                <a:moveTo>
                  <a:pt x="0" y="0"/>
                </a:moveTo>
                <a:lnTo>
                  <a:pt x="0" y="48768"/>
                </a:lnTo>
              </a:path>
            </a:pathLst>
          </a:custGeom>
          <a:ln w="6096">
            <a:solidFill>
              <a:srgbClr val="000000"/>
            </a:solidFill>
          </a:ln>
        </p:spPr>
        <p:txBody>
          <a:bodyPr wrap="square" lIns="0" tIns="0" rIns="0" bIns="0" rtlCol="0"/>
          <a:lstStyle/>
          <a:p>
            <a:endParaRPr/>
          </a:p>
        </p:txBody>
      </p:sp>
      <p:sp>
        <p:nvSpPr>
          <p:cNvPr id="187" name="bk object 187"/>
          <p:cNvSpPr/>
          <p:nvPr/>
        </p:nvSpPr>
        <p:spPr>
          <a:xfrm>
            <a:off x="3619500" y="1251203"/>
            <a:ext cx="0" cy="48895"/>
          </a:xfrm>
          <a:custGeom>
            <a:avLst/>
            <a:gdLst/>
            <a:ahLst/>
            <a:cxnLst/>
            <a:rect l="l" t="t" r="r" b="b"/>
            <a:pathLst>
              <a:path h="48894">
                <a:moveTo>
                  <a:pt x="0" y="0"/>
                </a:moveTo>
                <a:lnTo>
                  <a:pt x="0" y="48768"/>
                </a:lnTo>
              </a:path>
            </a:pathLst>
          </a:custGeom>
          <a:ln w="6096">
            <a:solidFill>
              <a:srgbClr val="000000"/>
            </a:solidFill>
          </a:ln>
        </p:spPr>
        <p:txBody>
          <a:bodyPr wrap="square" lIns="0" tIns="0" rIns="0" bIns="0" rtlCol="0"/>
          <a:lstStyle/>
          <a:p>
            <a:endParaRPr/>
          </a:p>
        </p:txBody>
      </p:sp>
      <p:sp>
        <p:nvSpPr>
          <p:cNvPr id="188" name="bk object 188"/>
          <p:cNvSpPr/>
          <p:nvPr/>
        </p:nvSpPr>
        <p:spPr>
          <a:xfrm>
            <a:off x="3619500" y="1267967"/>
            <a:ext cx="22860" cy="22860"/>
          </a:xfrm>
          <a:custGeom>
            <a:avLst/>
            <a:gdLst/>
            <a:ahLst/>
            <a:cxnLst/>
            <a:rect l="l" t="t" r="r" b="b"/>
            <a:pathLst>
              <a:path w="22860" h="22859">
                <a:moveTo>
                  <a:pt x="22859" y="0"/>
                </a:moveTo>
                <a:lnTo>
                  <a:pt x="0" y="22859"/>
                </a:lnTo>
              </a:path>
            </a:pathLst>
          </a:custGeom>
          <a:ln w="6096">
            <a:solidFill>
              <a:srgbClr val="000000"/>
            </a:solidFill>
          </a:ln>
        </p:spPr>
        <p:txBody>
          <a:bodyPr wrap="square" lIns="0" tIns="0" rIns="0" bIns="0" rtlCol="0"/>
          <a:lstStyle/>
          <a:p>
            <a:endParaRPr/>
          </a:p>
        </p:txBody>
      </p:sp>
      <p:sp>
        <p:nvSpPr>
          <p:cNvPr id="189" name="bk object 189"/>
          <p:cNvSpPr/>
          <p:nvPr/>
        </p:nvSpPr>
        <p:spPr>
          <a:xfrm>
            <a:off x="3631691" y="1281683"/>
            <a:ext cx="13970" cy="18415"/>
          </a:xfrm>
          <a:custGeom>
            <a:avLst/>
            <a:gdLst/>
            <a:ahLst/>
            <a:cxnLst/>
            <a:rect l="l" t="t" r="r" b="b"/>
            <a:pathLst>
              <a:path w="13970" h="18415">
                <a:moveTo>
                  <a:pt x="0" y="0"/>
                </a:moveTo>
                <a:lnTo>
                  <a:pt x="13716" y="18288"/>
                </a:lnTo>
              </a:path>
            </a:pathLst>
          </a:custGeom>
          <a:ln w="6096">
            <a:solidFill>
              <a:srgbClr val="000000"/>
            </a:solidFill>
          </a:ln>
        </p:spPr>
        <p:txBody>
          <a:bodyPr wrap="square" lIns="0" tIns="0" rIns="0" bIns="0" rtlCol="0"/>
          <a:lstStyle/>
          <a:p>
            <a:endParaRPr/>
          </a:p>
        </p:txBody>
      </p:sp>
      <p:sp>
        <p:nvSpPr>
          <p:cNvPr id="190" name="bk object 190"/>
          <p:cNvSpPr/>
          <p:nvPr/>
        </p:nvSpPr>
        <p:spPr>
          <a:xfrm>
            <a:off x="3628644" y="1281683"/>
            <a:ext cx="13970" cy="18415"/>
          </a:xfrm>
          <a:custGeom>
            <a:avLst/>
            <a:gdLst/>
            <a:ahLst/>
            <a:cxnLst/>
            <a:rect l="l" t="t" r="r" b="b"/>
            <a:pathLst>
              <a:path w="13970" h="18415">
                <a:moveTo>
                  <a:pt x="0" y="0"/>
                </a:moveTo>
                <a:lnTo>
                  <a:pt x="13716" y="18288"/>
                </a:lnTo>
              </a:path>
            </a:pathLst>
          </a:custGeom>
          <a:ln w="6096">
            <a:solidFill>
              <a:srgbClr val="000000"/>
            </a:solidFill>
          </a:ln>
        </p:spPr>
        <p:txBody>
          <a:bodyPr wrap="square" lIns="0" tIns="0" rIns="0" bIns="0" rtlCol="0"/>
          <a:lstStyle/>
          <a:p>
            <a:endParaRPr/>
          </a:p>
        </p:txBody>
      </p:sp>
      <p:sp>
        <p:nvSpPr>
          <p:cNvPr id="191" name="bk object 191"/>
          <p:cNvSpPr/>
          <p:nvPr/>
        </p:nvSpPr>
        <p:spPr>
          <a:xfrm>
            <a:off x="3610355" y="1251203"/>
            <a:ext cx="9525" cy="0"/>
          </a:xfrm>
          <a:custGeom>
            <a:avLst/>
            <a:gdLst/>
            <a:ahLst/>
            <a:cxnLst/>
            <a:rect l="l" t="t" r="r" b="b"/>
            <a:pathLst>
              <a:path w="9525">
                <a:moveTo>
                  <a:pt x="0" y="0"/>
                </a:moveTo>
                <a:lnTo>
                  <a:pt x="9144" y="0"/>
                </a:lnTo>
              </a:path>
            </a:pathLst>
          </a:custGeom>
          <a:ln w="6096">
            <a:solidFill>
              <a:srgbClr val="000000"/>
            </a:solidFill>
          </a:ln>
        </p:spPr>
        <p:txBody>
          <a:bodyPr wrap="square" lIns="0" tIns="0" rIns="0" bIns="0" rtlCol="0"/>
          <a:lstStyle/>
          <a:p>
            <a:endParaRPr/>
          </a:p>
        </p:txBody>
      </p:sp>
      <p:sp>
        <p:nvSpPr>
          <p:cNvPr id="192" name="bk object 192"/>
          <p:cNvSpPr/>
          <p:nvPr/>
        </p:nvSpPr>
        <p:spPr>
          <a:xfrm>
            <a:off x="3636264" y="1267967"/>
            <a:ext cx="13970" cy="0"/>
          </a:xfrm>
          <a:custGeom>
            <a:avLst/>
            <a:gdLst/>
            <a:ahLst/>
            <a:cxnLst/>
            <a:rect l="l" t="t" r="r" b="b"/>
            <a:pathLst>
              <a:path w="13970">
                <a:moveTo>
                  <a:pt x="0" y="0"/>
                </a:moveTo>
                <a:lnTo>
                  <a:pt x="13716" y="0"/>
                </a:lnTo>
              </a:path>
            </a:pathLst>
          </a:custGeom>
          <a:ln w="6096">
            <a:solidFill>
              <a:srgbClr val="000000"/>
            </a:solidFill>
          </a:ln>
        </p:spPr>
        <p:txBody>
          <a:bodyPr wrap="square" lIns="0" tIns="0" rIns="0" bIns="0" rtlCol="0"/>
          <a:lstStyle/>
          <a:p>
            <a:endParaRPr/>
          </a:p>
        </p:txBody>
      </p:sp>
      <p:sp>
        <p:nvSpPr>
          <p:cNvPr id="193" name="bk object 193"/>
          <p:cNvSpPr/>
          <p:nvPr/>
        </p:nvSpPr>
        <p:spPr>
          <a:xfrm>
            <a:off x="3610355" y="1299972"/>
            <a:ext cx="17145" cy="0"/>
          </a:xfrm>
          <a:custGeom>
            <a:avLst/>
            <a:gdLst/>
            <a:ahLst/>
            <a:cxnLst/>
            <a:rect l="l" t="t" r="r" b="b"/>
            <a:pathLst>
              <a:path w="17145">
                <a:moveTo>
                  <a:pt x="0" y="0"/>
                </a:moveTo>
                <a:lnTo>
                  <a:pt x="16764" y="0"/>
                </a:lnTo>
              </a:path>
            </a:pathLst>
          </a:custGeom>
          <a:ln w="6096">
            <a:solidFill>
              <a:srgbClr val="000000"/>
            </a:solidFill>
          </a:ln>
        </p:spPr>
        <p:txBody>
          <a:bodyPr wrap="square" lIns="0" tIns="0" rIns="0" bIns="0" rtlCol="0"/>
          <a:lstStyle/>
          <a:p>
            <a:endParaRPr/>
          </a:p>
        </p:txBody>
      </p:sp>
      <p:sp>
        <p:nvSpPr>
          <p:cNvPr id="194" name="bk object 194"/>
          <p:cNvSpPr/>
          <p:nvPr/>
        </p:nvSpPr>
        <p:spPr>
          <a:xfrm>
            <a:off x="3636264" y="1299972"/>
            <a:ext cx="13970" cy="0"/>
          </a:xfrm>
          <a:custGeom>
            <a:avLst/>
            <a:gdLst/>
            <a:ahLst/>
            <a:cxnLst/>
            <a:rect l="l" t="t" r="r" b="b"/>
            <a:pathLst>
              <a:path w="13970">
                <a:moveTo>
                  <a:pt x="0" y="0"/>
                </a:moveTo>
                <a:lnTo>
                  <a:pt x="13716" y="0"/>
                </a:lnTo>
              </a:path>
            </a:pathLst>
          </a:custGeom>
          <a:ln w="6096">
            <a:solidFill>
              <a:srgbClr val="000000"/>
            </a:solidFill>
          </a:ln>
        </p:spPr>
        <p:txBody>
          <a:bodyPr wrap="square" lIns="0" tIns="0" rIns="0" bIns="0" rtlCol="0"/>
          <a:lstStyle/>
          <a:p>
            <a:endParaRPr/>
          </a:p>
        </p:txBody>
      </p:sp>
      <p:sp>
        <p:nvSpPr>
          <p:cNvPr id="195" name="bk object 195"/>
          <p:cNvSpPr/>
          <p:nvPr/>
        </p:nvSpPr>
        <p:spPr>
          <a:xfrm>
            <a:off x="3051048" y="2005583"/>
            <a:ext cx="262128" cy="70104"/>
          </a:xfrm>
          <a:prstGeom prst="rect">
            <a:avLst/>
          </a:prstGeom>
          <a:blipFill>
            <a:blip r:embed="rId14" cstate="print"/>
            <a:stretch>
              <a:fillRect/>
            </a:stretch>
          </a:blipFill>
        </p:spPr>
        <p:txBody>
          <a:bodyPr wrap="square" lIns="0" tIns="0" rIns="0" bIns="0" rtlCol="0"/>
          <a:lstStyle/>
          <a:p>
            <a:endParaRPr/>
          </a:p>
        </p:txBody>
      </p:sp>
      <p:sp>
        <p:nvSpPr>
          <p:cNvPr id="196" name="bk object 196"/>
          <p:cNvSpPr/>
          <p:nvPr/>
        </p:nvSpPr>
        <p:spPr>
          <a:xfrm>
            <a:off x="5393435" y="9500616"/>
            <a:ext cx="432816" cy="167640"/>
          </a:xfrm>
          <a:prstGeom prst="rect">
            <a:avLst/>
          </a:prstGeom>
          <a:blipFill>
            <a:blip r:embed="rId15" cstate="print"/>
            <a:stretch>
              <a:fillRect/>
            </a:stretch>
          </a:blipFill>
        </p:spPr>
        <p:txBody>
          <a:bodyPr wrap="square" lIns="0" tIns="0" rIns="0" bIns="0" rtlCol="0"/>
          <a:lstStyle/>
          <a:p>
            <a:endParaRPr/>
          </a:p>
        </p:txBody>
      </p:sp>
      <p:sp>
        <p:nvSpPr>
          <p:cNvPr id="197" name="bk object 197"/>
          <p:cNvSpPr/>
          <p:nvPr/>
        </p:nvSpPr>
        <p:spPr>
          <a:xfrm>
            <a:off x="1408175" y="3118104"/>
            <a:ext cx="38100" cy="43180"/>
          </a:xfrm>
          <a:custGeom>
            <a:avLst/>
            <a:gdLst/>
            <a:ahLst/>
            <a:cxnLst/>
            <a:rect l="l" t="t" r="r" b="b"/>
            <a:pathLst>
              <a:path w="38100" h="43180">
                <a:moveTo>
                  <a:pt x="9143" y="13716"/>
                </a:moveTo>
                <a:lnTo>
                  <a:pt x="10667" y="7620"/>
                </a:lnTo>
                <a:lnTo>
                  <a:pt x="13715" y="3048"/>
                </a:lnTo>
                <a:lnTo>
                  <a:pt x="18287" y="1524"/>
                </a:lnTo>
                <a:lnTo>
                  <a:pt x="21335" y="0"/>
                </a:lnTo>
                <a:lnTo>
                  <a:pt x="24383" y="0"/>
                </a:lnTo>
                <a:lnTo>
                  <a:pt x="25907" y="0"/>
                </a:lnTo>
                <a:lnTo>
                  <a:pt x="28955" y="0"/>
                </a:lnTo>
                <a:lnTo>
                  <a:pt x="32003" y="1524"/>
                </a:lnTo>
                <a:lnTo>
                  <a:pt x="35051" y="3048"/>
                </a:lnTo>
                <a:lnTo>
                  <a:pt x="36575" y="4572"/>
                </a:lnTo>
                <a:lnTo>
                  <a:pt x="36575" y="6096"/>
                </a:lnTo>
                <a:lnTo>
                  <a:pt x="38099" y="7620"/>
                </a:lnTo>
                <a:lnTo>
                  <a:pt x="38099" y="9144"/>
                </a:lnTo>
                <a:lnTo>
                  <a:pt x="36575" y="10668"/>
                </a:lnTo>
                <a:lnTo>
                  <a:pt x="36575" y="12192"/>
                </a:lnTo>
                <a:lnTo>
                  <a:pt x="36575" y="13716"/>
                </a:lnTo>
                <a:lnTo>
                  <a:pt x="35051" y="15240"/>
                </a:lnTo>
                <a:lnTo>
                  <a:pt x="33527" y="15240"/>
                </a:lnTo>
                <a:lnTo>
                  <a:pt x="18287" y="24384"/>
                </a:lnTo>
                <a:lnTo>
                  <a:pt x="3047" y="33528"/>
                </a:lnTo>
                <a:lnTo>
                  <a:pt x="0" y="42672"/>
                </a:lnTo>
                <a:lnTo>
                  <a:pt x="35051" y="42672"/>
                </a:lnTo>
              </a:path>
            </a:pathLst>
          </a:custGeom>
          <a:ln w="6096">
            <a:solidFill>
              <a:srgbClr val="000000"/>
            </a:solidFill>
          </a:ln>
        </p:spPr>
        <p:txBody>
          <a:bodyPr wrap="square" lIns="0" tIns="0" rIns="0" bIns="0" rtlCol="0"/>
          <a:lstStyle/>
          <a:p>
            <a:endParaRPr/>
          </a:p>
        </p:txBody>
      </p:sp>
      <p:sp>
        <p:nvSpPr>
          <p:cNvPr id="198" name="bk object 198"/>
          <p:cNvSpPr/>
          <p:nvPr/>
        </p:nvSpPr>
        <p:spPr>
          <a:xfrm>
            <a:off x="1452372" y="3118104"/>
            <a:ext cx="35560" cy="43180"/>
          </a:xfrm>
          <a:custGeom>
            <a:avLst/>
            <a:gdLst/>
            <a:ahLst/>
            <a:cxnLst/>
            <a:rect l="l" t="t" r="r" b="b"/>
            <a:pathLst>
              <a:path w="35559" h="43180">
                <a:moveTo>
                  <a:pt x="22859" y="0"/>
                </a:moveTo>
                <a:lnTo>
                  <a:pt x="19811" y="0"/>
                </a:lnTo>
                <a:lnTo>
                  <a:pt x="18287" y="1524"/>
                </a:lnTo>
                <a:lnTo>
                  <a:pt x="16763" y="1524"/>
                </a:lnTo>
                <a:lnTo>
                  <a:pt x="15239" y="1524"/>
                </a:lnTo>
                <a:lnTo>
                  <a:pt x="13715" y="3048"/>
                </a:lnTo>
                <a:lnTo>
                  <a:pt x="10667" y="4572"/>
                </a:lnTo>
                <a:lnTo>
                  <a:pt x="9143" y="6096"/>
                </a:lnTo>
                <a:lnTo>
                  <a:pt x="7619" y="6096"/>
                </a:lnTo>
                <a:lnTo>
                  <a:pt x="6095" y="7620"/>
                </a:lnTo>
                <a:lnTo>
                  <a:pt x="6095" y="10668"/>
                </a:lnTo>
                <a:lnTo>
                  <a:pt x="4571" y="12192"/>
                </a:lnTo>
                <a:lnTo>
                  <a:pt x="3047" y="13716"/>
                </a:lnTo>
                <a:lnTo>
                  <a:pt x="3047" y="15240"/>
                </a:lnTo>
                <a:lnTo>
                  <a:pt x="1523" y="18288"/>
                </a:lnTo>
                <a:lnTo>
                  <a:pt x="0" y="24384"/>
                </a:lnTo>
                <a:lnTo>
                  <a:pt x="0" y="27432"/>
                </a:lnTo>
                <a:lnTo>
                  <a:pt x="0" y="32004"/>
                </a:lnTo>
                <a:lnTo>
                  <a:pt x="0" y="33528"/>
                </a:lnTo>
                <a:lnTo>
                  <a:pt x="1523" y="36576"/>
                </a:lnTo>
                <a:lnTo>
                  <a:pt x="3047" y="39624"/>
                </a:lnTo>
                <a:lnTo>
                  <a:pt x="4571" y="41148"/>
                </a:lnTo>
                <a:lnTo>
                  <a:pt x="7619" y="42672"/>
                </a:lnTo>
                <a:lnTo>
                  <a:pt x="9143" y="42672"/>
                </a:lnTo>
                <a:lnTo>
                  <a:pt x="10667" y="42672"/>
                </a:lnTo>
                <a:lnTo>
                  <a:pt x="12191" y="42672"/>
                </a:lnTo>
                <a:lnTo>
                  <a:pt x="15239" y="42672"/>
                </a:lnTo>
                <a:lnTo>
                  <a:pt x="18287" y="42672"/>
                </a:lnTo>
                <a:lnTo>
                  <a:pt x="19811" y="41148"/>
                </a:lnTo>
                <a:lnTo>
                  <a:pt x="22859" y="39624"/>
                </a:lnTo>
                <a:lnTo>
                  <a:pt x="24383" y="38100"/>
                </a:lnTo>
                <a:lnTo>
                  <a:pt x="25907" y="36576"/>
                </a:lnTo>
                <a:lnTo>
                  <a:pt x="27431" y="35052"/>
                </a:lnTo>
                <a:lnTo>
                  <a:pt x="28955" y="33528"/>
                </a:lnTo>
                <a:lnTo>
                  <a:pt x="28955" y="32004"/>
                </a:lnTo>
                <a:lnTo>
                  <a:pt x="28955" y="30480"/>
                </a:lnTo>
                <a:lnTo>
                  <a:pt x="30479" y="28956"/>
                </a:lnTo>
                <a:lnTo>
                  <a:pt x="30479" y="25908"/>
                </a:lnTo>
                <a:lnTo>
                  <a:pt x="32003" y="25908"/>
                </a:lnTo>
                <a:lnTo>
                  <a:pt x="32003" y="24384"/>
                </a:lnTo>
                <a:lnTo>
                  <a:pt x="32003" y="22859"/>
                </a:lnTo>
                <a:lnTo>
                  <a:pt x="33527" y="19812"/>
                </a:lnTo>
                <a:lnTo>
                  <a:pt x="33527" y="18288"/>
                </a:lnTo>
                <a:lnTo>
                  <a:pt x="33527" y="16764"/>
                </a:lnTo>
                <a:lnTo>
                  <a:pt x="33527" y="13716"/>
                </a:lnTo>
                <a:lnTo>
                  <a:pt x="35051" y="10668"/>
                </a:lnTo>
                <a:lnTo>
                  <a:pt x="33527" y="9144"/>
                </a:lnTo>
                <a:lnTo>
                  <a:pt x="33527" y="7620"/>
                </a:lnTo>
                <a:lnTo>
                  <a:pt x="32003" y="6096"/>
                </a:lnTo>
                <a:lnTo>
                  <a:pt x="32003" y="4572"/>
                </a:lnTo>
                <a:lnTo>
                  <a:pt x="30479" y="3048"/>
                </a:lnTo>
                <a:lnTo>
                  <a:pt x="28955" y="1524"/>
                </a:lnTo>
                <a:lnTo>
                  <a:pt x="27431" y="1524"/>
                </a:lnTo>
                <a:lnTo>
                  <a:pt x="25907" y="1524"/>
                </a:lnTo>
                <a:lnTo>
                  <a:pt x="24383" y="0"/>
                </a:lnTo>
                <a:lnTo>
                  <a:pt x="22859" y="0"/>
                </a:lnTo>
              </a:path>
            </a:pathLst>
          </a:custGeom>
          <a:ln w="6096">
            <a:solidFill>
              <a:srgbClr val="000000"/>
            </a:solidFill>
          </a:ln>
        </p:spPr>
        <p:txBody>
          <a:bodyPr wrap="square" lIns="0" tIns="0" rIns="0" bIns="0" rtlCol="0"/>
          <a:lstStyle/>
          <a:p>
            <a:endParaRPr/>
          </a:p>
        </p:txBody>
      </p:sp>
      <p:sp>
        <p:nvSpPr>
          <p:cNvPr id="199" name="bk object 199"/>
          <p:cNvSpPr/>
          <p:nvPr/>
        </p:nvSpPr>
        <p:spPr>
          <a:xfrm>
            <a:off x="1493519" y="3118104"/>
            <a:ext cx="33655" cy="43180"/>
          </a:xfrm>
          <a:custGeom>
            <a:avLst/>
            <a:gdLst/>
            <a:ahLst/>
            <a:cxnLst/>
            <a:rect l="l" t="t" r="r" b="b"/>
            <a:pathLst>
              <a:path w="33655" h="43180">
                <a:moveTo>
                  <a:pt x="33528" y="4572"/>
                </a:moveTo>
                <a:lnTo>
                  <a:pt x="30480" y="1524"/>
                </a:lnTo>
                <a:lnTo>
                  <a:pt x="25908" y="0"/>
                </a:lnTo>
                <a:lnTo>
                  <a:pt x="21336" y="0"/>
                </a:lnTo>
                <a:lnTo>
                  <a:pt x="16764" y="1524"/>
                </a:lnTo>
                <a:lnTo>
                  <a:pt x="15240" y="3048"/>
                </a:lnTo>
                <a:lnTo>
                  <a:pt x="13716" y="3048"/>
                </a:lnTo>
                <a:lnTo>
                  <a:pt x="6096" y="9144"/>
                </a:lnTo>
                <a:lnTo>
                  <a:pt x="3048" y="16764"/>
                </a:lnTo>
                <a:lnTo>
                  <a:pt x="1524" y="21336"/>
                </a:lnTo>
                <a:lnTo>
                  <a:pt x="0" y="32004"/>
                </a:lnTo>
                <a:lnTo>
                  <a:pt x="0" y="36576"/>
                </a:lnTo>
                <a:lnTo>
                  <a:pt x="1524" y="38100"/>
                </a:lnTo>
                <a:lnTo>
                  <a:pt x="4572" y="41148"/>
                </a:lnTo>
                <a:lnTo>
                  <a:pt x="6096" y="42672"/>
                </a:lnTo>
                <a:lnTo>
                  <a:pt x="9144" y="42672"/>
                </a:lnTo>
                <a:lnTo>
                  <a:pt x="15240" y="42672"/>
                </a:lnTo>
                <a:lnTo>
                  <a:pt x="18288" y="42672"/>
                </a:lnTo>
                <a:lnTo>
                  <a:pt x="21336" y="41148"/>
                </a:lnTo>
                <a:lnTo>
                  <a:pt x="24384" y="39624"/>
                </a:lnTo>
                <a:lnTo>
                  <a:pt x="28956" y="33528"/>
                </a:lnTo>
                <a:lnTo>
                  <a:pt x="30480" y="30480"/>
                </a:lnTo>
                <a:lnTo>
                  <a:pt x="30480" y="27432"/>
                </a:lnTo>
                <a:lnTo>
                  <a:pt x="27432" y="22860"/>
                </a:lnTo>
                <a:lnTo>
                  <a:pt x="25908" y="21336"/>
                </a:lnTo>
                <a:lnTo>
                  <a:pt x="24384" y="19812"/>
                </a:lnTo>
                <a:lnTo>
                  <a:pt x="19812" y="19812"/>
                </a:lnTo>
                <a:lnTo>
                  <a:pt x="15240" y="19812"/>
                </a:lnTo>
                <a:lnTo>
                  <a:pt x="10668" y="19812"/>
                </a:lnTo>
                <a:lnTo>
                  <a:pt x="9144" y="21336"/>
                </a:lnTo>
                <a:lnTo>
                  <a:pt x="4572" y="24384"/>
                </a:lnTo>
                <a:lnTo>
                  <a:pt x="1524" y="25908"/>
                </a:lnTo>
                <a:lnTo>
                  <a:pt x="0" y="25908"/>
                </a:lnTo>
              </a:path>
            </a:pathLst>
          </a:custGeom>
          <a:ln w="6096">
            <a:solidFill>
              <a:srgbClr val="000000"/>
            </a:solidFill>
          </a:ln>
        </p:spPr>
        <p:txBody>
          <a:bodyPr wrap="square" lIns="0" tIns="0" rIns="0" bIns="0" rtlCol="0"/>
          <a:lstStyle/>
          <a:p>
            <a:endParaRPr/>
          </a:p>
        </p:txBody>
      </p:sp>
      <p:sp>
        <p:nvSpPr>
          <p:cNvPr id="200" name="bk object 200"/>
          <p:cNvSpPr/>
          <p:nvPr/>
        </p:nvSpPr>
        <p:spPr>
          <a:xfrm>
            <a:off x="5132832" y="9075419"/>
            <a:ext cx="36830" cy="43180"/>
          </a:xfrm>
          <a:custGeom>
            <a:avLst/>
            <a:gdLst/>
            <a:ahLst/>
            <a:cxnLst/>
            <a:rect l="l" t="t" r="r" b="b"/>
            <a:pathLst>
              <a:path w="36829" h="43179">
                <a:moveTo>
                  <a:pt x="9144" y="13716"/>
                </a:moveTo>
                <a:lnTo>
                  <a:pt x="10668" y="6096"/>
                </a:lnTo>
                <a:lnTo>
                  <a:pt x="13716" y="3048"/>
                </a:lnTo>
                <a:lnTo>
                  <a:pt x="16764" y="1524"/>
                </a:lnTo>
                <a:lnTo>
                  <a:pt x="19812" y="0"/>
                </a:lnTo>
                <a:lnTo>
                  <a:pt x="22860" y="0"/>
                </a:lnTo>
                <a:lnTo>
                  <a:pt x="24384" y="0"/>
                </a:lnTo>
                <a:lnTo>
                  <a:pt x="28956" y="0"/>
                </a:lnTo>
                <a:lnTo>
                  <a:pt x="30480" y="0"/>
                </a:lnTo>
                <a:lnTo>
                  <a:pt x="32004" y="1524"/>
                </a:lnTo>
                <a:lnTo>
                  <a:pt x="35052" y="1524"/>
                </a:lnTo>
                <a:lnTo>
                  <a:pt x="35052" y="3048"/>
                </a:lnTo>
                <a:lnTo>
                  <a:pt x="36576" y="4572"/>
                </a:lnTo>
                <a:lnTo>
                  <a:pt x="36576" y="6096"/>
                </a:lnTo>
                <a:lnTo>
                  <a:pt x="36576" y="7620"/>
                </a:lnTo>
                <a:lnTo>
                  <a:pt x="36576" y="9144"/>
                </a:lnTo>
                <a:lnTo>
                  <a:pt x="36576" y="10668"/>
                </a:lnTo>
                <a:lnTo>
                  <a:pt x="35052" y="12192"/>
                </a:lnTo>
                <a:lnTo>
                  <a:pt x="35052" y="13716"/>
                </a:lnTo>
                <a:lnTo>
                  <a:pt x="33528" y="15240"/>
                </a:lnTo>
                <a:lnTo>
                  <a:pt x="16764" y="22860"/>
                </a:lnTo>
                <a:lnTo>
                  <a:pt x="3048" y="33528"/>
                </a:lnTo>
                <a:lnTo>
                  <a:pt x="0" y="42672"/>
                </a:lnTo>
                <a:lnTo>
                  <a:pt x="35052" y="42672"/>
                </a:lnTo>
              </a:path>
            </a:pathLst>
          </a:custGeom>
          <a:ln w="6095">
            <a:solidFill>
              <a:srgbClr val="000000"/>
            </a:solidFill>
          </a:ln>
        </p:spPr>
        <p:txBody>
          <a:bodyPr wrap="square" lIns="0" tIns="0" rIns="0" bIns="0" rtlCol="0"/>
          <a:lstStyle/>
          <a:p>
            <a:endParaRPr/>
          </a:p>
        </p:txBody>
      </p:sp>
      <p:sp>
        <p:nvSpPr>
          <p:cNvPr id="201" name="bk object 201"/>
          <p:cNvSpPr/>
          <p:nvPr/>
        </p:nvSpPr>
        <p:spPr>
          <a:xfrm>
            <a:off x="5177028" y="9075419"/>
            <a:ext cx="12700" cy="43180"/>
          </a:xfrm>
          <a:custGeom>
            <a:avLst/>
            <a:gdLst/>
            <a:ahLst/>
            <a:cxnLst/>
            <a:rect l="l" t="t" r="r" b="b"/>
            <a:pathLst>
              <a:path w="12700" h="43179">
                <a:moveTo>
                  <a:pt x="12191" y="0"/>
                </a:moveTo>
                <a:lnTo>
                  <a:pt x="0" y="42672"/>
                </a:lnTo>
              </a:path>
            </a:pathLst>
          </a:custGeom>
          <a:ln w="6096">
            <a:solidFill>
              <a:srgbClr val="000000"/>
            </a:solidFill>
          </a:ln>
        </p:spPr>
        <p:txBody>
          <a:bodyPr wrap="square" lIns="0" tIns="0" rIns="0" bIns="0" rtlCol="0"/>
          <a:lstStyle/>
          <a:p>
            <a:endParaRPr/>
          </a:p>
        </p:txBody>
      </p:sp>
      <p:sp>
        <p:nvSpPr>
          <p:cNvPr id="202" name="bk object 202"/>
          <p:cNvSpPr/>
          <p:nvPr/>
        </p:nvSpPr>
        <p:spPr>
          <a:xfrm>
            <a:off x="5195315" y="9075419"/>
            <a:ext cx="33655" cy="43180"/>
          </a:xfrm>
          <a:custGeom>
            <a:avLst/>
            <a:gdLst/>
            <a:ahLst/>
            <a:cxnLst/>
            <a:rect l="l" t="t" r="r" b="b"/>
            <a:pathLst>
              <a:path w="33654" h="43179">
                <a:moveTo>
                  <a:pt x="33527" y="25908"/>
                </a:moveTo>
                <a:lnTo>
                  <a:pt x="0" y="25908"/>
                </a:lnTo>
                <a:lnTo>
                  <a:pt x="33527" y="0"/>
                </a:lnTo>
                <a:lnTo>
                  <a:pt x="21335" y="42672"/>
                </a:lnTo>
              </a:path>
            </a:pathLst>
          </a:custGeom>
          <a:ln w="6096">
            <a:solidFill>
              <a:srgbClr val="000000"/>
            </a:solidFill>
          </a:ln>
        </p:spPr>
        <p:txBody>
          <a:bodyPr wrap="square" lIns="0" tIns="0" rIns="0" bIns="0" rtlCol="0"/>
          <a:lstStyle/>
          <a:p>
            <a:endParaRPr/>
          </a:p>
        </p:txBody>
      </p:sp>
      <p:sp>
        <p:nvSpPr>
          <p:cNvPr id="203" name="bk object 203"/>
          <p:cNvSpPr/>
          <p:nvPr/>
        </p:nvSpPr>
        <p:spPr>
          <a:xfrm>
            <a:off x="4530852" y="50292"/>
            <a:ext cx="1292352" cy="1674876"/>
          </a:xfrm>
          <a:prstGeom prst="rect">
            <a:avLst/>
          </a:prstGeom>
          <a:blipFill>
            <a:blip r:embed="rId16" cstate="print"/>
            <a:stretch>
              <a:fillRect/>
            </a:stretch>
          </a:blipFill>
        </p:spPr>
        <p:txBody>
          <a:bodyPr wrap="square" lIns="0" tIns="0" rIns="0" bIns="0" rtlCol="0"/>
          <a:lstStyle/>
          <a:p>
            <a:endParaRPr/>
          </a:p>
        </p:txBody>
      </p:sp>
      <p:sp>
        <p:nvSpPr>
          <p:cNvPr id="204" name="bk object 204"/>
          <p:cNvSpPr/>
          <p:nvPr/>
        </p:nvSpPr>
        <p:spPr>
          <a:xfrm>
            <a:off x="5779008" y="5064252"/>
            <a:ext cx="13970" cy="43180"/>
          </a:xfrm>
          <a:custGeom>
            <a:avLst/>
            <a:gdLst/>
            <a:ahLst/>
            <a:cxnLst/>
            <a:rect l="l" t="t" r="r" b="b"/>
            <a:pathLst>
              <a:path w="13970" h="43179">
                <a:moveTo>
                  <a:pt x="13715" y="0"/>
                </a:moveTo>
                <a:lnTo>
                  <a:pt x="0" y="42672"/>
                </a:lnTo>
              </a:path>
            </a:pathLst>
          </a:custGeom>
          <a:ln w="6096">
            <a:solidFill>
              <a:srgbClr val="000000"/>
            </a:solidFill>
          </a:ln>
        </p:spPr>
        <p:txBody>
          <a:bodyPr wrap="square" lIns="0" tIns="0" rIns="0" bIns="0" rtlCol="0"/>
          <a:lstStyle/>
          <a:p>
            <a:endParaRPr/>
          </a:p>
        </p:txBody>
      </p:sp>
      <p:sp>
        <p:nvSpPr>
          <p:cNvPr id="205" name="bk object 205"/>
          <p:cNvSpPr/>
          <p:nvPr/>
        </p:nvSpPr>
        <p:spPr>
          <a:xfrm>
            <a:off x="5798820" y="5064252"/>
            <a:ext cx="35560" cy="43180"/>
          </a:xfrm>
          <a:custGeom>
            <a:avLst/>
            <a:gdLst/>
            <a:ahLst/>
            <a:cxnLst/>
            <a:rect l="l" t="t" r="r" b="b"/>
            <a:pathLst>
              <a:path w="35560" h="43179">
                <a:moveTo>
                  <a:pt x="35051" y="0"/>
                </a:moveTo>
                <a:lnTo>
                  <a:pt x="10667" y="0"/>
                </a:lnTo>
                <a:lnTo>
                  <a:pt x="4571" y="21336"/>
                </a:lnTo>
                <a:lnTo>
                  <a:pt x="16763" y="15240"/>
                </a:lnTo>
                <a:lnTo>
                  <a:pt x="22859" y="15240"/>
                </a:lnTo>
                <a:lnTo>
                  <a:pt x="28955" y="18288"/>
                </a:lnTo>
                <a:lnTo>
                  <a:pt x="32003" y="21336"/>
                </a:lnTo>
                <a:lnTo>
                  <a:pt x="32003" y="27432"/>
                </a:lnTo>
                <a:lnTo>
                  <a:pt x="30479" y="33528"/>
                </a:lnTo>
                <a:lnTo>
                  <a:pt x="27431" y="38100"/>
                </a:lnTo>
                <a:lnTo>
                  <a:pt x="22859" y="41148"/>
                </a:lnTo>
                <a:lnTo>
                  <a:pt x="13715" y="42672"/>
                </a:lnTo>
                <a:lnTo>
                  <a:pt x="6095" y="42672"/>
                </a:lnTo>
                <a:lnTo>
                  <a:pt x="3047" y="41148"/>
                </a:lnTo>
                <a:lnTo>
                  <a:pt x="0" y="38100"/>
                </a:lnTo>
              </a:path>
            </a:pathLst>
          </a:custGeom>
          <a:ln w="6096">
            <a:solidFill>
              <a:srgbClr val="000000"/>
            </a:solidFill>
          </a:ln>
        </p:spPr>
        <p:txBody>
          <a:bodyPr wrap="square" lIns="0" tIns="0" rIns="0" bIns="0" rtlCol="0"/>
          <a:lstStyle/>
          <a:p>
            <a:endParaRPr/>
          </a:p>
        </p:txBody>
      </p:sp>
      <p:sp>
        <p:nvSpPr>
          <p:cNvPr id="206" name="bk object 206"/>
          <p:cNvSpPr/>
          <p:nvPr/>
        </p:nvSpPr>
        <p:spPr>
          <a:xfrm>
            <a:off x="5841491" y="5064252"/>
            <a:ext cx="12700" cy="43180"/>
          </a:xfrm>
          <a:custGeom>
            <a:avLst/>
            <a:gdLst/>
            <a:ahLst/>
            <a:cxnLst/>
            <a:rect l="l" t="t" r="r" b="b"/>
            <a:pathLst>
              <a:path w="12700" h="43179">
                <a:moveTo>
                  <a:pt x="12191" y="0"/>
                </a:moveTo>
                <a:lnTo>
                  <a:pt x="0" y="42672"/>
                </a:lnTo>
              </a:path>
            </a:pathLst>
          </a:custGeom>
          <a:ln w="6096">
            <a:solidFill>
              <a:srgbClr val="000000"/>
            </a:solidFill>
          </a:ln>
        </p:spPr>
        <p:txBody>
          <a:bodyPr wrap="square" lIns="0" tIns="0" rIns="0" bIns="0" rtlCol="0"/>
          <a:lstStyle/>
          <a:p>
            <a:endParaRPr/>
          </a:p>
        </p:txBody>
      </p:sp>
      <p:sp>
        <p:nvSpPr>
          <p:cNvPr id="207" name="bk object 207"/>
          <p:cNvSpPr/>
          <p:nvPr/>
        </p:nvSpPr>
        <p:spPr>
          <a:xfrm>
            <a:off x="5859779" y="5064252"/>
            <a:ext cx="36830" cy="43180"/>
          </a:xfrm>
          <a:custGeom>
            <a:avLst/>
            <a:gdLst/>
            <a:ahLst/>
            <a:cxnLst/>
            <a:rect l="l" t="t" r="r" b="b"/>
            <a:pathLst>
              <a:path w="36829" h="43179">
                <a:moveTo>
                  <a:pt x="36575" y="0"/>
                </a:moveTo>
                <a:lnTo>
                  <a:pt x="12191" y="0"/>
                </a:lnTo>
                <a:lnTo>
                  <a:pt x="6095" y="21336"/>
                </a:lnTo>
                <a:lnTo>
                  <a:pt x="16763" y="15240"/>
                </a:lnTo>
                <a:lnTo>
                  <a:pt x="24383" y="15240"/>
                </a:lnTo>
                <a:lnTo>
                  <a:pt x="28955" y="18288"/>
                </a:lnTo>
                <a:lnTo>
                  <a:pt x="32003" y="21336"/>
                </a:lnTo>
                <a:lnTo>
                  <a:pt x="33527" y="27432"/>
                </a:lnTo>
                <a:lnTo>
                  <a:pt x="32003" y="33528"/>
                </a:lnTo>
                <a:lnTo>
                  <a:pt x="28955" y="38100"/>
                </a:lnTo>
                <a:lnTo>
                  <a:pt x="22859" y="41148"/>
                </a:lnTo>
                <a:lnTo>
                  <a:pt x="13715" y="42672"/>
                </a:lnTo>
                <a:lnTo>
                  <a:pt x="7619" y="42672"/>
                </a:lnTo>
                <a:lnTo>
                  <a:pt x="3047" y="41148"/>
                </a:lnTo>
                <a:lnTo>
                  <a:pt x="0" y="38100"/>
                </a:lnTo>
              </a:path>
            </a:pathLst>
          </a:custGeom>
          <a:ln w="6095">
            <a:solidFill>
              <a:srgbClr val="000000"/>
            </a:solidFill>
          </a:ln>
        </p:spPr>
        <p:txBody>
          <a:bodyPr wrap="square" lIns="0" tIns="0" rIns="0" bIns="0" rtlCol="0"/>
          <a:lstStyle/>
          <a:p>
            <a:endParaRPr/>
          </a:p>
        </p:txBody>
      </p:sp>
      <p:sp>
        <p:nvSpPr>
          <p:cNvPr id="208" name="bk object 208"/>
          <p:cNvSpPr/>
          <p:nvPr/>
        </p:nvSpPr>
        <p:spPr>
          <a:xfrm>
            <a:off x="4884420" y="5204459"/>
            <a:ext cx="13970" cy="43180"/>
          </a:xfrm>
          <a:custGeom>
            <a:avLst/>
            <a:gdLst/>
            <a:ahLst/>
            <a:cxnLst/>
            <a:rect l="l" t="t" r="r" b="b"/>
            <a:pathLst>
              <a:path w="13970" h="43179">
                <a:moveTo>
                  <a:pt x="13716" y="0"/>
                </a:moveTo>
                <a:lnTo>
                  <a:pt x="0" y="42672"/>
                </a:lnTo>
              </a:path>
            </a:pathLst>
          </a:custGeom>
          <a:ln w="6096">
            <a:solidFill>
              <a:srgbClr val="000000"/>
            </a:solidFill>
          </a:ln>
        </p:spPr>
        <p:txBody>
          <a:bodyPr wrap="square" lIns="0" tIns="0" rIns="0" bIns="0" rtlCol="0"/>
          <a:lstStyle/>
          <a:p>
            <a:endParaRPr/>
          </a:p>
        </p:txBody>
      </p:sp>
      <p:sp>
        <p:nvSpPr>
          <p:cNvPr id="209" name="bk object 209"/>
          <p:cNvSpPr/>
          <p:nvPr/>
        </p:nvSpPr>
        <p:spPr>
          <a:xfrm>
            <a:off x="4904232" y="5204459"/>
            <a:ext cx="36830" cy="43180"/>
          </a:xfrm>
          <a:custGeom>
            <a:avLst/>
            <a:gdLst/>
            <a:ahLst/>
            <a:cxnLst/>
            <a:rect l="l" t="t" r="r" b="b"/>
            <a:pathLst>
              <a:path w="36829" h="43179">
                <a:moveTo>
                  <a:pt x="36575" y="0"/>
                </a:moveTo>
                <a:lnTo>
                  <a:pt x="12191" y="0"/>
                </a:lnTo>
                <a:lnTo>
                  <a:pt x="6095" y="19812"/>
                </a:lnTo>
                <a:lnTo>
                  <a:pt x="16763" y="15240"/>
                </a:lnTo>
                <a:lnTo>
                  <a:pt x="22859" y="15240"/>
                </a:lnTo>
                <a:lnTo>
                  <a:pt x="28955" y="18288"/>
                </a:lnTo>
                <a:lnTo>
                  <a:pt x="32003" y="21336"/>
                </a:lnTo>
                <a:lnTo>
                  <a:pt x="32003" y="27432"/>
                </a:lnTo>
                <a:lnTo>
                  <a:pt x="32003" y="33528"/>
                </a:lnTo>
                <a:lnTo>
                  <a:pt x="28955" y="38100"/>
                </a:lnTo>
                <a:lnTo>
                  <a:pt x="22859" y="41148"/>
                </a:lnTo>
                <a:lnTo>
                  <a:pt x="13715" y="42672"/>
                </a:lnTo>
                <a:lnTo>
                  <a:pt x="6095" y="42672"/>
                </a:lnTo>
                <a:lnTo>
                  <a:pt x="3047" y="41148"/>
                </a:lnTo>
                <a:lnTo>
                  <a:pt x="0" y="38100"/>
                </a:lnTo>
              </a:path>
            </a:pathLst>
          </a:custGeom>
          <a:ln w="6095">
            <a:solidFill>
              <a:srgbClr val="000000"/>
            </a:solidFill>
          </a:ln>
        </p:spPr>
        <p:txBody>
          <a:bodyPr wrap="square" lIns="0" tIns="0" rIns="0" bIns="0" rtlCol="0"/>
          <a:lstStyle/>
          <a:p>
            <a:endParaRPr/>
          </a:p>
        </p:txBody>
      </p:sp>
      <p:sp>
        <p:nvSpPr>
          <p:cNvPr id="210" name="bk object 210"/>
          <p:cNvSpPr/>
          <p:nvPr/>
        </p:nvSpPr>
        <p:spPr>
          <a:xfrm>
            <a:off x="4946903" y="5204459"/>
            <a:ext cx="12700" cy="43180"/>
          </a:xfrm>
          <a:custGeom>
            <a:avLst/>
            <a:gdLst/>
            <a:ahLst/>
            <a:cxnLst/>
            <a:rect l="l" t="t" r="r" b="b"/>
            <a:pathLst>
              <a:path w="12700" h="43179">
                <a:moveTo>
                  <a:pt x="12192" y="0"/>
                </a:moveTo>
                <a:lnTo>
                  <a:pt x="0" y="42672"/>
                </a:lnTo>
              </a:path>
            </a:pathLst>
          </a:custGeom>
          <a:ln w="6096">
            <a:solidFill>
              <a:srgbClr val="000000"/>
            </a:solidFill>
          </a:ln>
        </p:spPr>
        <p:txBody>
          <a:bodyPr wrap="square" lIns="0" tIns="0" rIns="0" bIns="0" rtlCol="0"/>
          <a:lstStyle/>
          <a:p>
            <a:endParaRPr/>
          </a:p>
        </p:txBody>
      </p:sp>
      <p:sp>
        <p:nvSpPr>
          <p:cNvPr id="211" name="bk object 211"/>
          <p:cNvSpPr/>
          <p:nvPr/>
        </p:nvSpPr>
        <p:spPr>
          <a:xfrm>
            <a:off x="4966715" y="5204459"/>
            <a:ext cx="30480" cy="43180"/>
          </a:xfrm>
          <a:custGeom>
            <a:avLst/>
            <a:gdLst/>
            <a:ahLst/>
            <a:cxnLst/>
            <a:rect l="l" t="t" r="r" b="b"/>
            <a:pathLst>
              <a:path w="30479" h="43179">
                <a:moveTo>
                  <a:pt x="0" y="0"/>
                </a:moveTo>
                <a:lnTo>
                  <a:pt x="30479" y="0"/>
                </a:lnTo>
                <a:lnTo>
                  <a:pt x="28955" y="1524"/>
                </a:lnTo>
                <a:lnTo>
                  <a:pt x="16763" y="12192"/>
                </a:lnTo>
                <a:lnTo>
                  <a:pt x="9143" y="21336"/>
                </a:lnTo>
                <a:lnTo>
                  <a:pt x="4571" y="32004"/>
                </a:lnTo>
                <a:lnTo>
                  <a:pt x="1524" y="42672"/>
                </a:lnTo>
              </a:path>
            </a:pathLst>
          </a:custGeom>
          <a:ln w="6096">
            <a:solidFill>
              <a:srgbClr val="000000"/>
            </a:solidFill>
          </a:ln>
        </p:spPr>
        <p:txBody>
          <a:bodyPr wrap="square" lIns="0" tIns="0" rIns="0" bIns="0" rtlCol="0"/>
          <a:lstStyle/>
          <a:p>
            <a:endParaRPr/>
          </a:p>
        </p:txBody>
      </p:sp>
      <p:sp>
        <p:nvSpPr>
          <p:cNvPr id="212" name="bk object 212"/>
          <p:cNvSpPr/>
          <p:nvPr/>
        </p:nvSpPr>
        <p:spPr>
          <a:xfrm>
            <a:off x="4914900" y="5975603"/>
            <a:ext cx="13970" cy="43180"/>
          </a:xfrm>
          <a:custGeom>
            <a:avLst/>
            <a:gdLst/>
            <a:ahLst/>
            <a:cxnLst/>
            <a:rect l="l" t="t" r="r" b="b"/>
            <a:pathLst>
              <a:path w="13970" h="43179">
                <a:moveTo>
                  <a:pt x="13716" y="0"/>
                </a:moveTo>
                <a:lnTo>
                  <a:pt x="0" y="42672"/>
                </a:lnTo>
              </a:path>
            </a:pathLst>
          </a:custGeom>
          <a:ln w="6096">
            <a:solidFill>
              <a:srgbClr val="000000"/>
            </a:solidFill>
          </a:ln>
        </p:spPr>
        <p:txBody>
          <a:bodyPr wrap="square" lIns="0" tIns="0" rIns="0" bIns="0" rtlCol="0"/>
          <a:lstStyle/>
          <a:p>
            <a:endParaRPr/>
          </a:p>
        </p:txBody>
      </p:sp>
      <p:sp>
        <p:nvSpPr>
          <p:cNvPr id="213" name="bk object 213"/>
          <p:cNvSpPr/>
          <p:nvPr/>
        </p:nvSpPr>
        <p:spPr>
          <a:xfrm>
            <a:off x="4934711" y="5975603"/>
            <a:ext cx="33655" cy="43180"/>
          </a:xfrm>
          <a:custGeom>
            <a:avLst/>
            <a:gdLst/>
            <a:ahLst/>
            <a:cxnLst/>
            <a:rect l="l" t="t" r="r" b="b"/>
            <a:pathLst>
              <a:path w="33654" h="43179">
                <a:moveTo>
                  <a:pt x="33527" y="25908"/>
                </a:moveTo>
                <a:lnTo>
                  <a:pt x="0" y="25908"/>
                </a:lnTo>
                <a:lnTo>
                  <a:pt x="33527" y="0"/>
                </a:lnTo>
                <a:lnTo>
                  <a:pt x="19811" y="42672"/>
                </a:lnTo>
              </a:path>
            </a:pathLst>
          </a:custGeom>
          <a:ln w="6096">
            <a:solidFill>
              <a:srgbClr val="000000"/>
            </a:solidFill>
          </a:ln>
        </p:spPr>
        <p:txBody>
          <a:bodyPr wrap="square" lIns="0" tIns="0" rIns="0" bIns="0" rtlCol="0"/>
          <a:lstStyle/>
          <a:p>
            <a:endParaRPr/>
          </a:p>
        </p:txBody>
      </p:sp>
      <p:sp>
        <p:nvSpPr>
          <p:cNvPr id="214" name="bk object 214"/>
          <p:cNvSpPr/>
          <p:nvPr/>
        </p:nvSpPr>
        <p:spPr>
          <a:xfrm>
            <a:off x="4974335" y="5975603"/>
            <a:ext cx="33655" cy="43180"/>
          </a:xfrm>
          <a:custGeom>
            <a:avLst/>
            <a:gdLst/>
            <a:ahLst/>
            <a:cxnLst/>
            <a:rect l="l" t="t" r="r" b="b"/>
            <a:pathLst>
              <a:path w="33654" h="43179">
                <a:moveTo>
                  <a:pt x="33527" y="25908"/>
                </a:moveTo>
                <a:lnTo>
                  <a:pt x="0" y="25908"/>
                </a:lnTo>
                <a:lnTo>
                  <a:pt x="33527" y="0"/>
                </a:lnTo>
                <a:lnTo>
                  <a:pt x="19812" y="42672"/>
                </a:lnTo>
              </a:path>
            </a:pathLst>
          </a:custGeom>
          <a:ln w="6096">
            <a:solidFill>
              <a:srgbClr val="000000"/>
            </a:solidFill>
          </a:ln>
        </p:spPr>
        <p:txBody>
          <a:bodyPr wrap="square" lIns="0" tIns="0" rIns="0" bIns="0" rtlCol="0"/>
          <a:lstStyle/>
          <a:p>
            <a:endParaRPr/>
          </a:p>
        </p:txBody>
      </p:sp>
      <p:sp>
        <p:nvSpPr>
          <p:cNvPr id="215" name="bk object 215"/>
          <p:cNvSpPr/>
          <p:nvPr/>
        </p:nvSpPr>
        <p:spPr>
          <a:xfrm>
            <a:off x="5013959" y="5975603"/>
            <a:ext cx="33655" cy="43180"/>
          </a:xfrm>
          <a:custGeom>
            <a:avLst/>
            <a:gdLst/>
            <a:ahLst/>
            <a:cxnLst/>
            <a:rect l="l" t="t" r="r" b="b"/>
            <a:pathLst>
              <a:path w="33654" h="43179">
                <a:moveTo>
                  <a:pt x="0" y="38100"/>
                </a:moveTo>
                <a:lnTo>
                  <a:pt x="3048" y="41148"/>
                </a:lnTo>
                <a:lnTo>
                  <a:pt x="6096" y="42672"/>
                </a:lnTo>
                <a:lnTo>
                  <a:pt x="12192" y="42672"/>
                </a:lnTo>
                <a:lnTo>
                  <a:pt x="15240" y="41148"/>
                </a:lnTo>
                <a:lnTo>
                  <a:pt x="18288" y="39624"/>
                </a:lnTo>
                <a:lnTo>
                  <a:pt x="19812" y="39624"/>
                </a:lnTo>
                <a:lnTo>
                  <a:pt x="25908" y="33528"/>
                </a:lnTo>
                <a:lnTo>
                  <a:pt x="30480" y="25908"/>
                </a:lnTo>
                <a:lnTo>
                  <a:pt x="32004" y="21336"/>
                </a:lnTo>
                <a:lnTo>
                  <a:pt x="33528" y="10667"/>
                </a:lnTo>
                <a:lnTo>
                  <a:pt x="33528" y="6096"/>
                </a:lnTo>
                <a:lnTo>
                  <a:pt x="32004" y="4571"/>
                </a:lnTo>
                <a:lnTo>
                  <a:pt x="28956" y="1524"/>
                </a:lnTo>
                <a:lnTo>
                  <a:pt x="27432" y="0"/>
                </a:lnTo>
                <a:lnTo>
                  <a:pt x="22859" y="0"/>
                </a:lnTo>
                <a:lnTo>
                  <a:pt x="18288" y="0"/>
                </a:lnTo>
                <a:lnTo>
                  <a:pt x="15240" y="0"/>
                </a:lnTo>
                <a:lnTo>
                  <a:pt x="12192" y="1524"/>
                </a:lnTo>
                <a:lnTo>
                  <a:pt x="7620" y="3047"/>
                </a:lnTo>
                <a:lnTo>
                  <a:pt x="4572" y="9143"/>
                </a:lnTo>
                <a:lnTo>
                  <a:pt x="3048" y="12192"/>
                </a:lnTo>
                <a:lnTo>
                  <a:pt x="3048" y="15240"/>
                </a:lnTo>
                <a:lnTo>
                  <a:pt x="4572" y="19812"/>
                </a:lnTo>
                <a:lnTo>
                  <a:pt x="6096" y="21336"/>
                </a:lnTo>
                <a:lnTo>
                  <a:pt x="9144" y="22859"/>
                </a:lnTo>
                <a:lnTo>
                  <a:pt x="13716" y="22859"/>
                </a:lnTo>
                <a:lnTo>
                  <a:pt x="16764" y="22859"/>
                </a:lnTo>
                <a:lnTo>
                  <a:pt x="21336" y="22859"/>
                </a:lnTo>
                <a:lnTo>
                  <a:pt x="24384" y="21336"/>
                </a:lnTo>
                <a:lnTo>
                  <a:pt x="28956" y="18288"/>
                </a:lnTo>
                <a:lnTo>
                  <a:pt x="30480" y="16763"/>
                </a:lnTo>
                <a:lnTo>
                  <a:pt x="32004" y="16763"/>
                </a:lnTo>
              </a:path>
            </a:pathLst>
          </a:custGeom>
          <a:ln w="6096">
            <a:solidFill>
              <a:srgbClr val="000000"/>
            </a:solidFill>
          </a:ln>
        </p:spPr>
        <p:txBody>
          <a:bodyPr wrap="square" lIns="0" tIns="0" rIns="0" bIns="0" rtlCol="0"/>
          <a:lstStyle/>
          <a:p>
            <a:endParaRPr/>
          </a:p>
        </p:txBody>
      </p:sp>
      <p:sp>
        <p:nvSpPr>
          <p:cNvPr id="216" name="bk object 216"/>
          <p:cNvSpPr/>
          <p:nvPr/>
        </p:nvSpPr>
        <p:spPr>
          <a:xfrm>
            <a:off x="5215128" y="8324088"/>
            <a:ext cx="29209" cy="32384"/>
          </a:xfrm>
          <a:custGeom>
            <a:avLst/>
            <a:gdLst/>
            <a:ahLst/>
            <a:cxnLst/>
            <a:rect l="l" t="t" r="r" b="b"/>
            <a:pathLst>
              <a:path w="29210" h="32384">
                <a:moveTo>
                  <a:pt x="28955" y="7620"/>
                </a:moveTo>
                <a:lnTo>
                  <a:pt x="27431" y="4572"/>
                </a:lnTo>
                <a:lnTo>
                  <a:pt x="22859" y="1524"/>
                </a:lnTo>
                <a:lnTo>
                  <a:pt x="19811" y="0"/>
                </a:lnTo>
                <a:lnTo>
                  <a:pt x="12191" y="0"/>
                </a:lnTo>
                <a:lnTo>
                  <a:pt x="7619" y="1524"/>
                </a:lnTo>
                <a:lnTo>
                  <a:pt x="4571" y="4572"/>
                </a:lnTo>
                <a:lnTo>
                  <a:pt x="1523" y="7620"/>
                </a:lnTo>
                <a:lnTo>
                  <a:pt x="0" y="12192"/>
                </a:lnTo>
                <a:lnTo>
                  <a:pt x="0" y="19812"/>
                </a:lnTo>
                <a:lnTo>
                  <a:pt x="1523" y="24384"/>
                </a:lnTo>
                <a:lnTo>
                  <a:pt x="4571" y="27432"/>
                </a:lnTo>
                <a:lnTo>
                  <a:pt x="7619" y="30480"/>
                </a:lnTo>
                <a:lnTo>
                  <a:pt x="12191" y="32004"/>
                </a:lnTo>
                <a:lnTo>
                  <a:pt x="19811" y="32004"/>
                </a:lnTo>
                <a:lnTo>
                  <a:pt x="22859" y="30480"/>
                </a:lnTo>
                <a:lnTo>
                  <a:pt x="27431" y="27432"/>
                </a:lnTo>
                <a:lnTo>
                  <a:pt x="28955" y="24384"/>
                </a:lnTo>
              </a:path>
            </a:pathLst>
          </a:custGeom>
          <a:ln w="6096">
            <a:solidFill>
              <a:srgbClr val="000000"/>
            </a:solidFill>
          </a:ln>
        </p:spPr>
        <p:txBody>
          <a:bodyPr wrap="square" lIns="0" tIns="0" rIns="0" bIns="0" rtlCol="0"/>
          <a:lstStyle/>
          <a:p>
            <a:endParaRPr/>
          </a:p>
        </p:txBody>
      </p:sp>
      <p:sp>
        <p:nvSpPr>
          <p:cNvPr id="217" name="bk object 217"/>
          <p:cNvSpPr/>
          <p:nvPr/>
        </p:nvSpPr>
        <p:spPr>
          <a:xfrm>
            <a:off x="5257800" y="8324088"/>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218" name="bk object 218"/>
          <p:cNvSpPr/>
          <p:nvPr/>
        </p:nvSpPr>
        <p:spPr>
          <a:xfrm>
            <a:off x="5257800" y="8334756"/>
            <a:ext cx="20320" cy="21590"/>
          </a:xfrm>
          <a:custGeom>
            <a:avLst/>
            <a:gdLst/>
            <a:ahLst/>
            <a:cxnLst/>
            <a:rect l="l" t="t" r="r" b="b"/>
            <a:pathLst>
              <a:path w="20320" h="21590">
                <a:moveTo>
                  <a:pt x="0" y="6095"/>
                </a:moveTo>
                <a:lnTo>
                  <a:pt x="4572" y="1523"/>
                </a:lnTo>
                <a:lnTo>
                  <a:pt x="9144" y="0"/>
                </a:lnTo>
                <a:lnTo>
                  <a:pt x="15240" y="0"/>
                </a:lnTo>
                <a:lnTo>
                  <a:pt x="18288" y="1523"/>
                </a:lnTo>
                <a:lnTo>
                  <a:pt x="19812" y="6095"/>
                </a:lnTo>
                <a:lnTo>
                  <a:pt x="19812" y="21335"/>
                </a:lnTo>
              </a:path>
            </a:pathLst>
          </a:custGeom>
          <a:ln w="6096">
            <a:solidFill>
              <a:srgbClr val="000000"/>
            </a:solidFill>
          </a:ln>
        </p:spPr>
        <p:txBody>
          <a:bodyPr wrap="square" lIns="0" tIns="0" rIns="0" bIns="0" rtlCol="0"/>
          <a:lstStyle/>
          <a:p>
            <a:endParaRPr/>
          </a:p>
        </p:txBody>
      </p:sp>
      <p:sp>
        <p:nvSpPr>
          <p:cNvPr id="219" name="bk object 219"/>
          <p:cNvSpPr/>
          <p:nvPr/>
        </p:nvSpPr>
        <p:spPr>
          <a:xfrm>
            <a:off x="5291328" y="8334756"/>
            <a:ext cx="21590" cy="21590"/>
          </a:xfrm>
          <a:custGeom>
            <a:avLst/>
            <a:gdLst/>
            <a:ahLst/>
            <a:cxnLst/>
            <a:rect l="l" t="t" r="r" b="b"/>
            <a:pathLst>
              <a:path w="21589" h="21590">
                <a:moveTo>
                  <a:pt x="0" y="0"/>
                </a:moveTo>
                <a:lnTo>
                  <a:pt x="0" y="15240"/>
                </a:lnTo>
                <a:lnTo>
                  <a:pt x="1524" y="19812"/>
                </a:lnTo>
                <a:lnTo>
                  <a:pt x="6096" y="21336"/>
                </a:lnTo>
                <a:lnTo>
                  <a:pt x="12192" y="21336"/>
                </a:lnTo>
                <a:lnTo>
                  <a:pt x="15240" y="19812"/>
                </a:lnTo>
                <a:lnTo>
                  <a:pt x="21336" y="15240"/>
                </a:lnTo>
              </a:path>
            </a:pathLst>
          </a:custGeom>
          <a:ln w="6096">
            <a:solidFill>
              <a:srgbClr val="000000"/>
            </a:solidFill>
          </a:ln>
        </p:spPr>
        <p:txBody>
          <a:bodyPr wrap="square" lIns="0" tIns="0" rIns="0" bIns="0" rtlCol="0"/>
          <a:lstStyle/>
          <a:p>
            <a:endParaRPr/>
          </a:p>
        </p:txBody>
      </p:sp>
      <p:sp>
        <p:nvSpPr>
          <p:cNvPr id="220" name="bk object 220"/>
          <p:cNvSpPr/>
          <p:nvPr/>
        </p:nvSpPr>
        <p:spPr>
          <a:xfrm>
            <a:off x="5312664" y="8334756"/>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221" name="bk object 221"/>
          <p:cNvSpPr/>
          <p:nvPr/>
        </p:nvSpPr>
        <p:spPr>
          <a:xfrm>
            <a:off x="5326379" y="8334756"/>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222" name="bk object 222"/>
          <p:cNvSpPr/>
          <p:nvPr/>
        </p:nvSpPr>
        <p:spPr>
          <a:xfrm>
            <a:off x="5326379" y="8334756"/>
            <a:ext cx="15240" cy="9525"/>
          </a:xfrm>
          <a:custGeom>
            <a:avLst/>
            <a:gdLst/>
            <a:ahLst/>
            <a:cxnLst/>
            <a:rect l="l" t="t" r="r" b="b"/>
            <a:pathLst>
              <a:path w="15239" h="9525">
                <a:moveTo>
                  <a:pt x="0" y="9144"/>
                </a:moveTo>
                <a:lnTo>
                  <a:pt x="1523" y="4572"/>
                </a:lnTo>
                <a:lnTo>
                  <a:pt x="6095" y="1524"/>
                </a:lnTo>
                <a:lnTo>
                  <a:pt x="9143" y="0"/>
                </a:lnTo>
                <a:lnTo>
                  <a:pt x="15239" y="0"/>
                </a:lnTo>
              </a:path>
            </a:pathLst>
          </a:custGeom>
          <a:ln w="6096">
            <a:solidFill>
              <a:srgbClr val="000000"/>
            </a:solidFill>
          </a:ln>
        </p:spPr>
        <p:txBody>
          <a:bodyPr wrap="square" lIns="0" tIns="0" rIns="0" bIns="0" rtlCol="0"/>
          <a:lstStyle/>
          <a:p>
            <a:endParaRPr/>
          </a:p>
        </p:txBody>
      </p:sp>
      <p:sp>
        <p:nvSpPr>
          <p:cNvPr id="223" name="bk object 223"/>
          <p:cNvSpPr/>
          <p:nvPr/>
        </p:nvSpPr>
        <p:spPr>
          <a:xfrm>
            <a:off x="5355335" y="8334756"/>
            <a:ext cx="22860" cy="21590"/>
          </a:xfrm>
          <a:custGeom>
            <a:avLst/>
            <a:gdLst/>
            <a:ahLst/>
            <a:cxnLst/>
            <a:rect l="l" t="t" r="r" b="b"/>
            <a:pathLst>
              <a:path w="22860" h="21590">
                <a:moveTo>
                  <a:pt x="22860" y="4572"/>
                </a:moveTo>
                <a:lnTo>
                  <a:pt x="18288" y="1524"/>
                </a:lnTo>
                <a:lnTo>
                  <a:pt x="15240" y="0"/>
                </a:lnTo>
                <a:lnTo>
                  <a:pt x="9144" y="0"/>
                </a:lnTo>
                <a:lnTo>
                  <a:pt x="6096" y="1524"/>
                </a:lnTo>
                <a:lnTo>
                  <a:pt x="1524" y="4572"/>
                </a:lnTo>
                <a:lnTo>
                  <a:pt x="0" y="9144"/>
                </a:lnTo>
                <a:lnTo>
                  <a:pt x="0" y="12192"/>
                </a:lnTo>
                <a:lnTo>
                  <a:pt x="1524" y="16764"/>
                </a:lnTo>
                <a:lnTo>
                  <a:pt x="6096" y="19812"/>
                </a:lnTo>
                <a:lnTo>
                  <a:pt x="9144" y="21336"/>
                </a:lnTo>
                <a:lnTo>
                  <a:pt x="15240" y="21336"/>
                </a:lnTo>
                <a:lnTo>
                  <a:pt x="18288" y="19812"/>
                </a:lnTo>
                <a:lnTo>
                  <a:pt x="22860" y="16764"/>
                </a:lnTo>
              </a:path>
            </a:pathLst>
          </a:custGeom>
          <a:ln w="6096">
            <a:solidFill>
              <a:srgbClr val="000000"/>
            </a:solidFill>
          </a:ln>
        </p:spPr>
        <p:txBody>
          <a:bodyPr wrap="square" lIns="0" tIns="0" rIns="0" bIns="0" rtlCol="0"/>
          <a:lstStyle/>
          <a:p>
            <a:endParaRPr/>
          </a:p>
        </p:txBody>
      </p:sp>
      <p:sp>
        <p:nvSpPr>
          <p:cNvPr id="224" name="bk object 224"/>
          <p:cNvSpPr/>
          <p:nvPr/>
        </p:nvSpPr>
        <p:spPr>
          <a:xfrm>
            <a:off x="5391911" y="8324088"/>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225" name="bk object 225"/>
          <p:cNvSpPr/>
          <p:nvPr/>
        </p:nvSpPr>
        <p:spPr>
          <a:xfrm>
            <a:off x="5391911" y="8334756"/>
            <a:ext cx="20320" cy="21590"/>
          </a:xfrm>
          <a:custGeom>
            <a:avLst/>
            <a:gdLst/>
            <a:ahLst/>
            <a:cxnLst/>
            <a:rect l="l" t="t" r="r" b="b"/>
            <a:pathLst>
              <a:path w="20320" h="21590">
                <a:moveTo>
                  <a:pt x="0" y="6095"/>
                </a:moveTo>
                <a:lnTo>
                  <a:pt x="4572" y="1523"/>
                </a:lnTo>
                <a:lnTo>
                  <a:pt x="9144" y="0"/>
                </a:lnTo>
                <a:lnTo>
                  <a:pt x="15240" y="0"/>
                </a:lnTo>
                <a:lnTo>
                  <a:pt x="18288" y="1523"/>
                </a:lnTo>
                <a:lnTo>
                  <a:pt x="19812" y="6095"/>
                </a:lnTo>
                <a:lnTo>
                  <a:pt x="19812" y="21335"/>
                </a:lnTo>
              </a:path>
            </a:pathLst>
          </a:custGeom>
          <a:ln w="6096">
            <a:solidFill>
              <a:srgbClr val="000000"/>
            </a:solidFill>
          </a:ln>
        </p:spPr>
        <p:txBody>
          <a:bodyPr wrap="square" lIns="0" tIns="0" rIns="0" bIns="0" rtlCol="0"/>
          <a:lstStyle/>
          <a:p>
            <a:endParaRPr/>
          </a:p>
        </p:txBody>
      </p:sp>
      <p:sp>
        <p:nvSpPr>
          <p:cNvPr id="226" name="bk object 226"/>
          <p:cNvSpPr/>
          <p:nvPr/>
        </p:nvSpPr>
        <p:spPr>
          <a:xfrm>
            <a:off x="5227320" y="8263128"/>
            <a:ext cx="22860" cy="30480"/>
          </a:xfrm>
          <a:custGeom>
            <a:avLst/>
            <a:gdLst/>
            <a:ahLst/>
            <a:cxnLst/>
            <a:rect l="l" t="t" r="r" b="b"/>
            <a:pathLst>
              <a:path w="22860" h="30479">
                <a:moveTo>
                  <a:pt x="0" y="0"/>
                </a:moveTo>
                <a:lnTo>
                  <a:pt x="0" y="30479"/>
                </a:lnTo>
                <a:lnTo>
                  <a:pt x="22860" y="30479"/>
                </a:lnTo>
              </a:path>
            </a:pathLst>
          </a:custGeom>
          <a:ln w="6096">
            <a:solidFill>
              <a:srgbClr val="000000"/>
            </a:solidFill>
          </a:ln>
        </p:spPr>
        <p:txBody>
          <a:bodyPr wrap="square" lIns="0" tIns="0" rIns="0" bIns="0" rtlCol="0"/>
          <a:lstStyle/>
          <a:p>
            <a:endParaRPr/>
          </a:p>
        </p:txBody>
      </p:sp>
      <p:sp>
        <p:nvSpPr>
          <p:cNvPr id="227" name="bk object 227"/>
          <p:cNvSpPr/>
          <p:nvPr/>
        </p:nvSpPr>
        <p:spPr>
          <a:xfrm>
            <a:off x="5286755" y="8273795"/>
            <a:ext cx="0" cy="20320"/>
          </a:xfrm>
          <a:custGeom>
            <a:avLst/>
            <a:gdLst/>
            <a:ahLst/>
            <a:cxnLst/>
            <a:rect l="l" t="t" r="r" b="b"/>
            <a:pathLst>
              <a:path h="20320">
                <a:moveTo>
                  <a:pt x="0" y="0"/>
                </a:moveTo>
                <a:lnTo>
                  <a:pt x="0" y="19812"/>
                </a:lnTo>
              </a:path>
            </a:pathLst>
          </a:custGeom>
          <a:ln w="6096">
            <a:solidFill>
              <a:srgbClr val="000000"/>
            </a:solidFill>
          </a:ln>
        </p:spPr>
        <p:txBody>
          <a:bodyPr wrap="square" lIns="0" tIns="0" rIns="0" bIns="0" rtlCol="0"/>
          <a:lstStyle/>
          <a:p>
            <a:endParaRPr/>
          </a:p>
        </p:txBody>
      </p:sp>
      <p:sp>
        <p:nvSpPr>
          <p:cNvPr id="228" name="bk object 228"/>
          <p:cNvSpPr/>
          <p:nvPr/>
        </p:nvSpPr>
        <p:spPr>
          <a:xfrm>
            <a:off x="5263896" y="8273795"/>
            <a:ext cx="22860" cy="20320"/>
          </a:xfrm>
          <a:custGeom>
            <a:avLst/>
            <a:gdLst/>
            <a:ahLst/>
            <a:cxnLst/>
            <a:rect l="l" t="t" r="r" b="b"/>
            <a:pathLst>
              <a:path w="22860" h="20320">
                <a:moveTo>
                  <a:pt x="22860" y="3048"/>
                </a:moveTo>
                <a:lnTo>
                  <a:pt x="19812" y="0"/>
                </a:lnTo>
                <a:lnTo>
                  <a:pt x="15240" y="0"/>
                </a:lnTo>
                <a:lnTo>
                  <a:pt x="9144" y="0"/>
                </a:lnTo>
                <a:lnTo>
                  <a:pt x="6096" y="0"/>
                </a:lnTo>
                <a:lnTo>
                  <a:pt x="1524" y="3048"/>
                </a:lnTo>
                <a:lnTo>
                  <a:pt x="0" y="9144"/>
                </a:lnTo>
                <a:lnTo>
                  <a:pt x="0" y="12192"/>
                </a:lnTo>
                <a:lnTo>
                  <a:pt x="1524" y="16764"/>
                </a:lnTo>
                <a:lnTo>
                  <a:pt x="6096" y="18288"/>
                </a:lnTo>
                <a:lnTo>
                  <a:pt x="9144" y="19812"/>
                </a:lnTo>
                <a:lnTo>
                  <a:pt x="15240" y="19812"/>
                </a:lnTo>
                <a:lnTo>
                  <a:pt x="19812" y="18288"/>
                </a:lnTo>
                <a:lnTo>
                  <a:pt x="22860" y="16764"/>
                </a:lnTo>
              </a:path>
            </a:pathLst>
          </a:custGeom>
          <a:ln w="6096">
            <a:solidFill>
              <a:srgbClr val="000000"/>
            </a:solidFill>
          </a:ln>
        </p:spPr>
        <p:txBody>
          <a:bodyPr wrap="square" lIns="0" tIns="0" rIns="0" bIns="0" rtlCol="0"/>
          <a:lstStyle/>
          <a:p>
            <a:endParaRPr/>
          </a:p>
        </p:txBody>
      </p:sp>
      <p:sp>
        <p:nvSpPr>
          <p:cNvPr id="229" name="bk object 229"/>
          <p:cNvSpPr/>
          <p:nvPr/>
        </p:nvSpPr>
        <p:spPr>
          <a:xfrm>
            <a:off x="5300471" y="8273795"/>
            <a:ext cx="0" cy="20320"/>
          </a:xfrm>
          <a:custGeom>
            <a:avLst/>
            <a:gdLst/>
            <a:ahLst/>
            <a:cxnLst/>
            <a:rect l="l" t="t" r="r" b="b"/>
            <a:pathLst>
              <a:path h="20320">
                <a:moveTo>
                  <a:pt x="0" y="0"/>
                </a:moveTo>
                <a:lnTo>
                  <a:pt x="0" y="19812"/>
                </a:lnTo>
              </a:path>
            </a:pathLst>
          </a:custGeom>
          <a:ln w="6096">
            <a:solidFill>
              <a:srgbClr val="000000"/>
            </a:solidFill>
          </a:ln>
        </p:spPr>
        <p:txBody>
          <a:bodyPr wrap="square" lIns="0" tIns="0" rIns="0" bIns="0" rtlCol="0"/>
          <a:lstStyle/>
          <a:p>
            <a:endParaRPr/>
          </a:p>
        </p:txBody>
      </p:sp>
      <p:sp>
        <p:nvSpPr>
          <p:cNvPr id="230" name="bk object 230"/>
          <p:cNvSpPr/>
          <p:nvPr/>
        </p:nvSpPr>
        <p:spPr>
          <a:xfrm>
            <a:off x="5300471" y="8273795"/>
            <a:ext cx="21590" cy="20320"/>
          </a:xfrm>
          <a:custGeom>
            <a:avLst/>
            <a:gdLst/>
            <a:ahLst/>
            <a:cxnLst/>
            <a:rect l="l" t="t" r="r" b="b"/>
            <a:pathLst>
              <a:path w="21589" h="20320">
                <a:moveTo>
                  <a:pt x="0" y="4572"/>
                </a:moveTo>
                <a:lnTo>
                  <a:pt x="6096" y="0"/>
                </a:lnTo>
                <a:lnTo>
                  <a:pt x="9144" y="0"/>
                </a:lnTo>
                <a:lnTo>
                  <a:pt x="15240" y="0"/>
                </a:lnTo>
                <a:lnTo>
                  <a:pt x="18288" y="0"/>
                </a:lnTo>
                <a:lnTo>
                  <a:pt x="21336" y="4572"/>
                </a:lnTo>
                <a:lnTo>
                  <a:pt x="21336" y="19812"/>
                </a:lnTo>
              </a:path>
            </a:pathLst>
          </a:custGeom>
          <a:ln w="6096">
            <a:solidFill>
              <a:srgbClr val="000000"/>
            </a:solidFill>
          </a:ln>
        </p:spPr>
        <p:txBody>
          <a:bodyPr wrap="square" lIns="0" tIns="0" rIns="0" bIns="0" rtlCol="0"/>
          <a:lstStyle/>
          <a:p>
            <a:endParaRPr/>
          </a:p>
        </p:txBody>
      </p:sp>
      <p:sp>
        <p:nvSpPr>
          <p:cNvPr id="231" name="bk object 231"/>
          <p:cNvSpPr/>
          <p:nvPr/>
        </p:nvSpPr>
        <p:spPr>
          <a:xfrm>
            <a:off x="5332476" y="8261604"/>
            <a:ext cx="5080" cy="3175"/>
          </a:xfrm>
          <a:custGeom>
            <a:avLst/>
            <a:gdLst/>
            <a:ahLst/>
            <a:cxnLst/>
            <a:rect l="l" t="t" r="r" b="b"/>
            <a:pathLst>
              <a:path w="5079" h="3175">
                <a:moveTo>
                  <a:pt x="0" y="1524"/>
                </a:moveTo>
                <a:lnTo>
                  <a:pt x="1524" y="3048"/>
                </a:lnTo>
                <a:lnTo>
                  <a:pt x="4572" y="1524"/>
                </a:lnTo>
                <a:lnTo>
                  <a:pt x="1524" y="0"/>
                </a:lnTo>
                <a:lnTo>
                  <a:pt x="0" y="1524"/>
                </a:lnTo>
              </a:path>
            </a:pathLst>
          </a:custGeom>
          <a:ln w="6095">
            <a:solidFill>
              <a:srgbClr val="000000"/>
            </a:solidFill>
          </a:ln>
        </p:spPr>
        <p:txBody>
          <a:bodyPr wrap="square" lIns="0" tIns="0" rIns="0" bIns="0" rtlCol="0"/>
          <a:lstStyle/>
          <a:p>
            <a:endParaRPr/>
          </a:p>
        </p:txBody>
      </p:sp>
      <p:sp>
        <p:nvSpPr>
          <p:cNvPr id="232" name="bk object 232"/>
          <p:cNvSpPr/>
          <p:nvPr/>
        </p:nvSpPr>
        <p:spPr>
          <a:xfrm>
            <a:off x="5334000" y="8273795"/>
            <a:ext cx="0" cy="20320"/>
          </a:xfrm>
          <a:custGeom>
            <a:avLst/>
            <a:gdLst/>
            <a:ahLst/>
            <a:cxnLst/>
            <a:rect l="l" t="t" r="r" b="b"/>
            <a:pathLst>
              <a:path h="20320">
                <a:moveTo>
                  <a:pt x="0" y="0"/>
                </a:moveTo>
                <a:lnTo>
                  <a:pt x="0" y="19811"/>
                </a:lnTo>
              </a:path>
            </a:pathLst>
          </a:custGeom>
          <a:ln w="6096">
            <a:solidFill>
              <a:srgbClr val="000000"/>
            </a:solidFill>
          </a:ln>
        </p:spPr>
        <p:txBody>
          <a:bodyPr wrap="square" lIns="0" tIns="0" rIns="0" bIns="0" rtlCol="0"/>
          <a:lstStyle/>
          <a:p>
            <a:endParaRPr/>
          </a:p>
        </p:txBody>
      </p:sp>
      <p:sp>
        <p:nvSpPr>
          <p:cNvPr id="233" name="bk object 233"/>
          <p:cNvSpPr/>
          <p:nvPr/>
        </p:nvSpPr>
        <p:spPr>
          <a:xfrm>
            <a:off x="5347715" y="8273795"/>
            <a:ext cx="22860" cy="20320"/>
          </a:xfrm>
          <a:custGeom>
            <a:avLst/>
            <a:gdLst/>
            <a:ahLst/>
            <a:cxnLst/>
            <a:rect l="l" t="t" r="r" b="b"/>
            <a:pathLst>
              <a:path w="22860" h="20320">
                <a:moveTo>
                  <a:pt x="0" y="9144"/>
                </a:moveTo>
                <a:lnTo>
                  <a:pt x="22859" y="9144"/>
                </a:lnTo>
                <a:lnTo>
                  <a:pt x="22859" y="4572"/>
                </a:lnTo>
                <a:lnTo>
                  <a:pt x="21336" y="1524"/>
                </a:lnTo>
                <a:lnTo>
                  <a:pt x="19812" y="0"/>
                </a:lnTo>
                <a:lnTo>
                  <a:pt x="15240" y="0"/>
                </a:lnTo>
                <a:lnTo>
                  <a:pt x="9144" y="0"/>
                </a:lnTo>
                <a:lnTo>
                  <a:pt x="6096" y="0"/>
                </a:lnTo>
                <a:lnTo>
                  <a:pt x="1524" y="3048"/>
                </a:lnTo>
                <a:lnTo>
                  <a:pt x="0" y="9144"/>
                </a:lnTo>
                <a:lnTo>
                  <a:pt x="0" y="12192"/>
                </a:lnTo>
                <a:lnTo>
                  <a:pt x="1524" y="16764"/>
                </a:lnTo>
                <a:lnTo>
                  <a:pt x="6096" y="18288"/>
                </a:lnTo>
                <a:lnTo>
                  <a:pt x="9144" y="19812"/>
                </a:lnTo>
                <a:lnTo>
                  <a:pt x="15240" y="19812"/>
                </a:lnTo>
                <a:lnTo>
                  <a:pt x="19812" y="18288"/>
                </a:lnTo>
                <a:lnTo>
                  <a:pt x="22859" y="16764"/>
                </a:lnTo>
              </a:path>
            </a:pathLst>
          </a:custGeom>
          <a:ln w="6096">
            <a:solidFill>
              <a:srgbClr val="000000"/>
            </a:solidFill>
          </a:ln>
        </p:spPr>
        <p:txBody>
          <a:bodyPr wrap="square" lIns="0" tIns="0" rIns="0" bIns="0" rtlCol="0"/>
          <a:lstStyle/>
          <a:p>
            <a:endParaRPr/>
          </a:p>
        </p:txBody>
      </p:sp>
      <p:sp>
        <p:nvSpPr>
          <p:cNvPr id="234" name="bk object 234"/>
          <p:cNvSpPr/>
          <p:nvPr/>
        </p:nvSpPr>
        <p:spPr>
          <a:xfrm>
            <a:off x="5384291" y="8273795"/>
            <a:ext cx="0" cy="20320"/>
          </a:xfrm>
          <a:custGeom>
            <a:avLst/>
            <a:gdLst/>
            <a:ahLst/>
            <a:cxnLst/>
            <a:rect l="l" t="t" r="r" b="b"/>
            <a:pathLst>
              <a:path h="20320">
                <a:moveTo>
                  <a:pt x="0" y="0"/>
                </a:moveTo>
                <a:lnTo>
                  <a:pt x="0" y="19811"/>
                </a:lnTo>
              </a:path>
            </a:pathLst>
          </a:custGeom>
          <a:ln w="6096">
            <a:solidFill>
              <a:srgbClr val="000000"/>
            </a:solidFill>
          </a:ln>
        </p:spPr>
        <p:txBody>
          <a:bodyPr wrap="square" lIns="0" tIns="0" rIns="0" bIns="0" rtlCol="0"/>
          <a:lstStyle/>
          <a:p>
            <a:endParaRPr/>
          </a:p>
        </p:txBody>
      </p:sp>
      <p:sp>
        <p:nvSpPr>
          <p:cNvPr id="235" name="bk object 235"/>
          <p:cNvSpPr/>
          <p:nvPr/>
        </p:nvSpPr>
        <p:spPr>
          <a:xfrm>
            <a:off x="5384291" y="8273795"/>
            <a:ext cx="15240" cy="9525"/>
          </a:xfrm>
          <a:custGeom>
            <a:avLst/>
            <a:gdLst/>
            <a:ahLst/>
            <a:cxnLst/>
            <a:rect l="l" t="t" r="r" b="b"/>
            <a:pathLst>
              <a:path w="15239" h="9525">
                <a:moveTo>
                  <a:pt x="0" y="9144"/>
                </a:moveTo>
                <a:lnTo>
                  <a:pt x="1524" y="3048"/>
                </a:lnTo>
                <a:lnTo>
                  <a:pt x="6095" y="0"/>
                </a:lnTo>
                <a:lnTo>
                  <a:pt x="9144" y="0"/>
                </a:lnTo>
                <a:lnTo>
                  <a:pt x="15239" y="0"/>
                </a:lnTo>
              </a:path>
            </a:pathLst>
          </a:custGeom>
          <a:ln w="6096">
            <a:solidFill>
              <a:srgbClr val="000000"/>
            </a:solidFill>
          </a:ln>
        </p:spPr>
        <p:txBody>
          <a:bodyPr wrap="square" lIns="0" tIns="0" rIns="0" bIns="0" rtlCol="0"/>
          <a:lstStyle/>
          <a:p>
            <a:endParaRPr/>
          </a:p>
        </p:txBody>
      </p:sp>
      <p:sp>
        <p:nvSpPr>
          <p:cNvPr id="236" name="bk object 236"/>
          <p:cNvSpPr/>
          <p:nvPr/>
        </p:nvSpPr>
        <p:spPr>
          <a:xfrm>
            <a:off x="1423416" y="893063"/>
            <a:ext cx="29209" cy="32384"/>
          </a:xfrm>
          <a:custGeom>
            <a:avLst/>
            <a:gdLst/>
            <a:ahLst/>
            <a:cxnLst/>
            <a:rect l="l" t="t" r="r" b="b"/>
            <a:pathLst>
              <a:path w="29209" h="32384">
                <a:moveTo>
                  <a:pt x="28956" y="7620"/>
                </a:moveTo>
                <a:lnTo>
                  <a:pt x="27432" y="4572"/>
                </a:lnTo>
                <a:lnTo>
                  <a:pt x="22860" y="1524"/>
                </a:lnTo>
                <a:lnTo>
                  <a:pt x="19812" y="0"/>
                </a:lnTo>
                <a:lnTo>
                  <a:pt x="12192" y="0"/>
                </a:lnTo>
                <a:lnTo>
                  <a:pt x="7620" y="1524"/>
                </a:lnTo>
                <a:lnTo>
                  <a:pt x="4572" y="4572"/>
                </a:lnTo>
                <a:lnTo>
                  <a:pt x="1524" y="7620"/>
                </a:lnTo>
                <a:lnTo>
                  <a:pt x="0" y="12192"/>
                </a:lnTo>
                <a:lnTo>
                  <a:pt x="0" y="19812"/>
                </a:lnTo>
                <a:lnTo>
                  <a:pt x="1524" y="24384"/>
                </a:lnTo>
                <a:lnTo>
                  <a:pt x="4572" y="27432"/>
                </a:lnTo>
                <a:lnTo>
                  <a:pt x="7620" y="30480"/>
                </a:lnTo>
                <a:lnTo>
                  <a:pt x="12192" y="32004"/>
                </a:lnTo>
                <a:lnTo>
                  <a:pt x="19812" y="32004"/>
                </a:lnTo>
                <a:lnTo>
                  <a:pt x="22860" y="30480"/>
                </a:lnTo>
                <a:lnTo>
                  <a:pt x="27432" y="27432"/>
                </a:lnTo>
                <a:lnTo>
                  <a:pt x="28956" y="24384"/>
                </a:lnTo>
              </a:path>
            </a:pathLst>
          </a:custGeom>
          <a:ln w="6096">
            <a:solidFill>
              <a:srgbClr val="000000"/>
            </a:solidFill>
          </a:ln>
        </p:spPr>
        <p:txBody>
          <a:bodyPr wrap="square" lIns="0" tIns="0" rIns="0" bIns="0" rtlCol="0"/>
          <a:lstStyle/>
          <a:p>
            <a:endParaRPr/>
          </a:p>
        </p:txBody>
      </p:sp>
      <p:sp>
        <p:nvSpPr>
          <p:cNvPr id="237" name="bk object 237"/>
          <p:cNvSpPr/>
          <p:nvPr/>
        </p:nvSpPr>
        <p:spPr>
          <a:xfrm>
            <a:off x="1466088" y="893063"/>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238" name="bk object 238"/>
          <p:cNvSpPr/>
          <p:nvPr/>
        </p:nvSpPr>
        <p:spPr>
          <a:xfrm>
            <a:off x="1466088" y="903732"/>
            <a:ext cx="21590" cy="21590"/>
          </a:xfrm>
          <a:custGeom>
            <a:avLst/>
            <a:gdLst/>
            <a:ahLst/>
            <a:cxnLst/>
            <a:rect l="l" t="t" r="r" b="b"/>
            <a:pathLst>
              <a:path w="21590" h="21590">
                <a:moveTo>
                  <a:pt x="0" y="6095"/>
                </a:moveTo>
                <a:lnTo>
                  <a:pt x="6096" y="1523"/>
                </a:lnTo>
                <a:lnTo>
                  <a:pt x="9144" y="0"/>
                </a:lnTo>
                <a:lnTo>
                  <a:pt x="15240" y="0"/>
                </a:lnTo>
                <a:lnTo>
                  <a:pt x="18288" y="1523"/>
                </a:lnTo>
                <a:lnTo>
                  <a:pt x="21336" y="6095"/>
                </a:lnTo>
                <a:lnTo>
                  <a:pt x="21336" y="21335"/>
                </a:lnTo>
              </a:path>
            </a:pathLst>
          </a:custGeom>
          <a:ln w="6096">
            <a:solidFill>
              <a:srgbClr val="000000"/>
            </a:solidFill>
          </a:ln>
        </p:spPr>
        <p:txBody>
          <a:bodyPr wrap="square" lIns="0" tIns="0" rIns="0" bIns="0" rtlCol="0"/>
          <a:lstStyle/>
          <a:p>
            <a:endParaRPr/>
          </a:p>
        </p:txBody>
      </p:sp>
      <p:sp>
        <p:nvSpPr>
          <p:cNvPr id="239" name="bk object 239"/>
          <p:cNvSpPr/>
          <p:nvPr/>
        </p:nvSpPr>
        <p:spPr>
          <a:xfrm>
            <a:off x="1499616" y="903732"/>
            <a:ext cx="21590" cy="21590"/>
          </a:xfrm>
          <a:custGeom>
            <a:avLst/>
            <a:gdLst/>
            <a:ahLst/>
            <a:cxnLst/>
            <a:rect l="l" t="t" r="r" b="b"/>
            <a:pathLst>
              <a:path w="21590" h="21590">
                <a:moveTo>
                  <a:pt x="0" y="0"/>
                </a:moveTo>
                <a:lnTo>
                  <a:pt x="0" y="15240"/>
                </a:lnTo>
                <a:lnTo>
                  <a:pt x="3048" y="19812"/>
                </a:lnTo>
                <a:lnTo>
                  <a:pt x="6096" y="21336"/>
                </a:lnTo>
                <a:lnTo>
                  <a:pt x="12192" y="21336"/>
                </a:lnTo>
                <a:lnTo>
                  <a:pt x="15240" y="19812"/>
                </a:lnTo>
                <a:lnTo>
                  <a:pt x="21336" y="15240"/>
                </a:lnTo>
              </a:path>
            </a:pathLst>
          </a:custGeom>
          <a:ln w="6096">
            <a:solidFill>
              <a:srgbClr val="000000"/>
            </a:solidFill>
          </a:ln>
        </p:spPr>
        <p:txBody>
          <a:bodyPr wrap="square" lIns="0" tIns="0" rIns="0" bIns="0" rtlCol="0"/>
          <a:lstStyle/>
          <a:p>
            <a:endParaRPr/>
          </a:p>
        </p:txBody>
      </p:sp>
      <p:sp>
        <p:nvSpPr>
          <p:cNvPr id="240" name="bk object 240"/>
          <p:cNvSpPr/>
          <p:nvPr/>
        </p:nvSpPr>
        <p:spPr>
          <a:xfrm>
            <a:off x="1520952" y="903732"/>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241" name="bk object 241"/>
          <p:cNvSpPr/>
          <p:nvPr/>
        </p:nvSpPr>
        <p:spPr>
          <a:xfrm>
            <a:off x="1534667" y="903732"/>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242" name="bk object 242"/>
          <p:cNvSpPr/>
          <p:nvPr/>
        </p:nvSpPr>
        <p:spPr>
          <a:xfrm>
            <a:off x="1534667" y="903732"/>
            <a:ext cx="15240" cy="9525"/>
          </a:xfrm>
          <a:custGeom>
            <a:avLst/>
            <a:gdLst/>
            <a:ahLst/>
            <a:cxnLst/>
            <a:rect l="l" t="t" r="r" b="b"/>
            <a:pathLst>
              <a:path w="15240" h="9525">
                <a:moveTo>
                  <a:pt x="0" y="9144"/>
                </a:moveTo>
                <a:lnTo>
                  <a:pt x="1524" y="4572"/>
                </a:lnTo>
                <a:lnTo>
                  <a:pt x="6095" y="1524"/>
                </a:lnTo>
                <a:lnTo>
                  <a:pt x="9143" y="0"/>
                </a:lnTo>
                <a:lnTo>
                  <a:pt x="15239" y="0"/>
                </a:lnTo>
              </a:path>
            </a:pathLst>
          </a:custGeom>
          <a:ln w="6096">
            <a:solidFill>
              <a:srgbClr val="000000"/>
            </a:solidFill>
          </a:ln>
        </p:spPr>
        <p:txBody>
          <a:bodyPr wrap="square" lIns="0" tIns="0" rIns="0" bIns="0" rtlCol="0"/>
          <a:lstStyle/>
          <a:p>
            <a:endParaRPr/>
          </a:p>
        </p:txBody>
      </p:sp>
      <p:sp>
        <p:nvSpPr>
          <p:cNvPr id="243" name="bk object 243"/>
          <p:cNvSpPr/>
          <p:nvPr/>
        </p:nvSpPr>
        <p:spPr>
          <a:xfrm>
            <a:off x="1563624" y="903732"/>
            <a:ext cx="22860" cy="21590"/>
          </a:xfrm>
          <a:custGeom>
            <a:avLst/>
            <a:gdLst/>
            <a:ahLst/>
            <a:cxnLst/>
            <a:rect l="l" t="t" r="r" b="b"/>
            <a:pathLst>
              <a:path w="22859" h="21590">
                <a:moveTo>
                  <a:pt x="22859" y="4572"/>
                </a:moveTo>
                <a:lnTo>
                  <a:pt x="18287" y="1524"/>
                </a:lnTo>
                <a:lnTo>
                  <a:pt x="15239" y="0"/>
                </a:lnTo>
                <a:lnTo>
                  <a:pt x="9143" y="0"/>
                </a:lnTo>
                <a:lnTo>
                  <a:pt x="6095" y="1524"/>
                </a:lnTo>
                <a:lnTo>
                  <a:pt x="1523" y="4572"/>
                </a:lnTo>
                <a:lnTo>
                  <a:pt x="0" y="9144"/>
                </a:lnTo>
                <a:lnTo>
                  <a:pt x="0" y="12192"/>
                </a:lnTo>
                <a:lnTo>
                  <a:pt x="1523" y="16764"/>
                </a:lnTo>
                <a:lnTo>
                  <a:pt x="6095" y="19812"/>
                </a:lnTo>
                <a:lnTo>
                  <a:pt x="9143" y="21336"/>
                </a:lnTo>
                <a:lnTo>
                  <a:pt x="15239" y="21336"/>
                </a:lnTo>
                <a:lnTo>
                  <a:pt x="18287" y="19812"/>
                </a:lnTo>
                <a:lnTo>
                  <a:pt x="22859" y="16764"/>
                </a:lnTo>
              </a:path>
            </a:pathLst>
          </a:custGeom>
          <a:ln w="6096">
            <a:solidFill>
              <a:srgbClr val="000000"/>
            </a:solidFill>
          </a:ln>
        </p:spPr>
        <p:txBody>
          <a:bodyPr wrap="square" lIns="0" tIns="0" rIns="0" bIns="0" rtlCol="0"/>
          <a:lstStyle/>
          <a:p>
            <a:endParaRPr/>
          </a:p>
        </p:txBody>
      </p:sp>
      <p:sp>
        <p:nvSpPr>
          <p:cNvPr id="244" name="bk object 244"/>
          <p:cNvSpPr/>
          <p:nvPr/>
        </p:nvSpPr>
        <p:spPr>
          <a:xfrm>
            <a:off x="1600200" y="893063"/>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245" name="bk object 245"/>
          <p:cNvSpPr/>
          <p:nvPr/>
        </p:nvSpPr>
        <p:spPr>
          <a:xfrm>
            <a:off x="1600200" y="903732"/>
            <a:ext cx="21590" cy="21590"/>
          </a:xfrm>
          <a:custGeom>
            <a:avLst/>
            <a:gdLst/>
            <a:ahLst/>
            <a:cxnLst/>
            <a:rect l="l" t="t" r="r" b="b"/>
            <a:pathLst>
              <a:path w="21590" h="21590">
                <a:moveTo>
                  <a:pt x="0" y="6095"/>
                </a:moveTo>
                <a:lnTo>
                  <a:pt x="4572" y="1523"/>
                </a:lnTo>
                <a:lnTo>
                  <a:pt x="9144" y="0"/>
                </a:lnTo>
                <a:lnTo>
                  <a:pt x="15240" y="0"/>
                </a:lnTo>
                <a:lnTo>
                  <a:pt x="18288" y="1523"/>
                </a:lnTo>
                <a:lnTo>
                  <a:pt x="21336" y="6095"/>
                </a:lnTo>
                <a:lnTo>
                  <a:pt x="21336" y="21335"/>
                </a:lnTo>
              </a:path>
            </a:pathLst>
          </a:custGeom>
          <a:ln w="6096">
            <a:solidFill>
              <a:srgbClr val="000000"/>
            </a:solidFill>
          </a:ln>
        </p:spPr>
        <p:txBody>
          <a:bodyPr wrap="square" lIns="0" tIns="0" rIns="0" bIns="0" rtlCol="0"/>
          <a:lstStyle/>
          <a:p>
            <a:endParaRPr/>
          </a:p>
        </p:txBody>
      </p:sp>
      <p:sp>
        <p:nvSpPr>
          <p:cNvPr id="246" name="bk object 246"/>
          <p:cNvSpPr/>
          <p:nvPr/>
        </p:nvSpPr>
        <p:spPr>
          <a:xfrm>
            <a:off x="1418844" y="830580"/>
            <a:ext cx="29209" cy="32384"/>
          </a:xfrm>
          <a:custGeom>
            <a:avLst/>
            <a:gdLst/>
            <a:ahLst/>
            <a:cxnLst/>
            <a:rect l="l" t="t" r="r" b="b"/>
            <a:pathLst>
              <a:path w="29209" h="32384">
                <a:moveTo>
                  <a:pt x="28956" y="7620"/>
                </a:moveTo>
                <a:lnTo>
                  <a:pt x="27432" y="4572"/>
                </a:lnTo>
                <a:lnTo>
                  <a:pt x="22860" y="1524"/>
                </a:lnTo>
                <a:lnTo>
                  <a:pt x="19812" y="0"/>
                </a:lnTo>
                <a:lnTo>
                  <a:pt x="12192" y="0"/>
                </a:lnTo>
                <a:lnTo>
                  <a:pt x="7620" y="1524"/>
                </a:lnTo>
                <a:lnTo>
                  <a:pt x="4572" y="4572"/>
                </a:lnTo>
                <a:lnTo>
                  <a:pt x="1524" y="7620"/>
                </a:lnTo>
                <a:lnTo>
                  <a:pt x="0" y="12192"/>
                </a:lnTo>
                <a:lnTo>
                  <a:pt x="0" y="19812"/>
                </a:lnTo>
                <a:lnTo>
                  <a:pt x="1524" y="24384"/>
                </a:lnTo>
                <a:lnTo>
                  <a:pt x="4572" y="27432"/>
                </a:lnTo>
                <a:lnTo>
                  <a:pt x="7620" y="30480"/>
                </a:lnTo>
                <a:lnTo>
                  <a:pt x="12192" y="32004"/>
                </a:lnTo>
                <a:lnTo>
                  <a:pt x="19812" y="32004"/>
                </a:lnTo>
                <a:lnTo>
                  <a:pt x="22860" y="30480"/>
                </a:lnTo>
                <a:lnTo>
                  <a:pt x="27432" y="27432"/>
                </a:lnTo>
                <a:lnTo>
                  <a:pt x="28956" y="24384"/>
                </a:lnTo>
              </a:path>
            </a:pathLst>
          </a:custGeom>
          <a:ln w="6096">
            <a:solidFill>
              <a:srgbClr val="000000"/>
            </a:solidFill>
          </a:ln>
        </p:spPr>
        <p:txBody>
          <a:bodyPr wrap="square" lIns="0" tIns="0" rIns="0" bIns="0" rtlCol="0"/>
          <a:lstStyle/>
          <a:p>
            <a:endParaRPr/>
          </a:p>
        </p:txBody>
      </p:sp>
      <p:sp>
        <p:nvSpPr>
          <p:cNvPr id="247" name="bk object 247"/>
          <p:cNvSpPr/>
          <p:nvPr/>
        </p:nvSpPr>
        <p:spPr>
          <a:xfrm>
            <a:off x="1484375" y="841247"/>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248" name="bk object 248"/>
          <p:cNvSpPr/>
          <p:nvPr/>
        </p:nvSpPr>
        <p:spPr>
          <a:xfrm>
            <a:off x="1461516" y="841247"/>
            <a:ext cx="22860" cy="21590"/>
          </a:xfrm>
          <a:custGeom>
            <a:avLst/>
            <a:gdLst/>
            <a:ahLst/>
            <a:cxnLst/>
            <a:rect l="l" t="t" r="r" b="b"/>
            <a:pathLst>
              <a:path w="22859" h="21590">
                <a:moveTo>
                  <a:pt x="22859" y="4572"/>
                </a:moveTo>
                <a:lnTo>
                  <a:pt x="18287" y="1524"/>
                </a:lnTo>
                <a:lnTo>
                  <a:pt x="15239" y="0"/>
                </a:lnTo>
                <a:lnTo>
                  <a:pt x="9143" y="0"/>
                </a:lnTo>
                <a:lnTo>
                  <a:pt x="4571" y="1524"/>
                </a:lnTo>
                <a:lnTo>
                  <a:pt x="1523" y="4572"/>
                </a:lnTo>
                <a:lnTo>
                  <a:pt x="0" y="9144"/>
                </a:lnTo>
                <a:lnTo>
                  <a:pt x="0" y="12192"/>
                </a:lnTo>
                <a:lnTo>
                  <a:pt x="1523" y="16764"/>
                </a:lnTo>
                <a:lnTo>
                  <a:pt x="4571" y="19812"/>
                </a:lnTo>
                <a:lnTo>
                  <a:pt x="9143" y="21336"/>
                </a:lnTo>
                <a:lnTo>
                  <a:pt x="15239" y="21336"/>
                </a:lnTo>
                <a:lnTo>
                  <a:pt x="18287" y="19812"/>
                </a:lnTo>
                <a:lnTo>
                  <a:pt x="22859" y="16764"/>
                </a:lnTo>
              </a:path>
            </a:pathLst>
          </a:custGeom>
          <a:ln w="6096">
            <a:solidFill>
              <a:srgbClr val="000000"/>
            </a:solidFill>
          </a:ln>
        </p:spPr>
        <p:txBody>
          <a:bodyPr wrap="square" lIns="0" tIns="0" rIns="0" bIns="0" rtlCol="0"/>
          <a:lstStyle/>
          <a:p>
            <a:endParaRPr/>
          </a:p>
        </p:txBody>
      </p:sp>
      <p:sp>
        <p:nvSpPr>
          <p:cNvPr id="249" name="bk object 249"/>
          <p:cNvSpPr/>
          <p:nvPr/>
        </p:nvSpPr>
        <p:spPr>
          <a:xfrm>
            <a:off x="1496567" y="841247"/>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250" name="bk object 250"/>
          <p:cNvSpPr/>
          <p:nvPr/>
        </p:nvSpPr>
        <p:spPr>
          <a:xfrm>
            <a:off x="1496567" y="841247"/>
            <a:ext cx="21590" cy="21590"/>
          </a:xfrm>
          <a:custGeom>
            <a:avLst/>
            <a:gdLst/>
            <a:ahLst/>
            <a:cxnLst/>
            <a:rect l="l" t="t" r="r" b="b"/>
            <a:pathLst>
              <a:path w="21590" h="21590">
                <a:moveTo>
                  <a:pt x="0" y="6096"/>
                </a:moveTo>
                <a:lnTo>
                  <a:pt x="6096" y="1524"/>
                </a:lnTo>
                <a:lnTo>
                  <a:pt x="10668" y="0"/>
                </a:lnTo>
                <a:lnTo>
                  <a:pt x="16764" y="0"/>
                </a:lnTo>
                <a:lnTo>
                  <a:pt x="19812" y="1524"/>
                </a:lnTo>
                <a:lnTo>
                  <a:pt x="21336" y="6096"/>
                </a:lnTo>
                <a:lnTo>
                  <a:pt x="21336" y="21336"/>
                </a:lnTo>
              </a:path>
            </a:pathLst>
          </a:custGeom>
          <a:ln w="6096">
            <a:solidFill>
              <a:srgbClr val="000000"/>
            </a:solidFill>
          </a:ln>
        </p:spPr>
        <p:txBody>
          <a:bodyPr wrap="square" lIns="0" tIns="0" rIns="0" bIns="0" rtlCol="0"/>
          <a:lstStyle/>
          <a:p>
            <a:endParaRPr/>
          </a:p>
        </p:txBody>
      </p:sp>
      <p:sp>
        <p:nvSpPr>
          <p:cNvPr id="251" name="bk object 251"/>
          <p:cNvSpPr/>
          <p:nvPr/>
        </p:nvSpPr>
        <p:spPr>
          <a:xfrm>
            <a:off x="1554480" y="841247"/>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252" name="bk object 252"/>
          <p:cNvSpPr/>
          <p:nvPr/>
        </p:nvSpPr>
        <p:spPr>
          <a:xfrm>
            <a:off x="1531619" y="841247"/>
            <a:ext cx="22860" cy="21590"/>
          </a:xfrm>
          <a:custGeom>
            <a:avLst/>
            <a:gdLst/>
            <a:ahLst/>
            <a:cxnLst/>
            <a:rect l="l" t="t" r="r" b="b"/>
            <a:pathLst>
              <a:path w="22859" h="21590">
                <a:moveTo>
                  <a:pt x="22859" y="4572"/>
                </a:moveTo>
                <a:lnTo>
                  <a:pt x="19811" y="1524"/>
                </a:lnTo>
                <a:lnTo>
                  <a:pt x="15239" y="0"/>
                </a:lnTo>
                <a:lnTo>
                  <a:pt x="9143" y="0"/>
                </a:lnTo>
                <a:lnTo>
                  <a:pt x="6095" y="1524"/>
                </a:lnTo>
                <a:lnTo>
                  <a:pt x="1523" y="4572"/>
                </a:lnTo>
                <a:lnTo>
                  <a:pt x="0" y="9144"/>
                </a:lnTo>
                <a:lnTo>
                  <a:pt x="0" y="12192"/>
                </a:lnTo>
                <a:lnTo>
                  <a:pt x="1523" y="16764"/>
                </a:lnTo>
                <a:lnTo>
                  <a:pt x="6095" y="19812"/>
                </a:lnTo>
                <a:lnTo>
                  <a:pt x="9143" y="21336"/>
                </a:lnTo>
                <a:lnTo>
                  <a:pt x="15239" y="21336"/>
                </a:lnTo>
                <a:lnTo>
                  <a:pt x="19811" y="19812"/>
                </a:lnTo>
                <a:lnTo>
                  <a:pt x="22859" y="16764"/>
                </a:lnTo>
              </a:path>
            </a:pathLst>
          </a:custGeom>
          <a:ln w="6096">
            <a:solidFill>
              <a:srgbClr val="000000"/>
            </a:solidFill>
          </a:ln>
        </p:spPr>
        <p:txBody>
          <a:bodyPr wrap="square" lIns="0" tIns="0" rIns="0" bIns="0" rtlCol="0"/>
          <a:lstStyle/>
          <a:p>
            <a:endParaRPr/>
          </a:p>
        </p:txBody>
      </p:sp>
      <p:sp>
        <p:nvSpPr>
          <p:cNvPr id="253" name="bk object 253"/>
          <p:cNvSpPr/>
          <p:nvPr/>
        </p:nvSpPr>
        <p:spPr>
          <a:xfrm>
            <a:off x="1591055" y="841247"/>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254" name="bk object 254"/>
          <p:cNvSpPr/>
          <p:nvPr/>
        </p:nvSpPr>
        <p:spPr>
          <a:xfrm>
            <a:off x="1568196" y="841247"/>
            <a:ext cx="22860" cy="21590"/>
          </a:xfrm>
          <a:custGeom>
            <a:avLst/>
            <a:gdLst/>
            <a:ahLst/>
            <a:cxnLst/>
            <a:rect l="l" t="t" r="r" b="b"/>
            <a:pathLst>
              <a:path w="22859" h="21590">
                <a:moveTo>
                  <a:pt x="22859" y="4572"/>
                </a:moveTo>
                <a:lnTo>
                  <a:pt x="18287" y="1524"/>
                </a:lnTo>
                <a:lnTo>
                  <a:pt x="15239" y="0"/>
                </a:lnTo>
                <a:lnTo>
                  <a:pt x="9143" y="0"/>
                </a:lnTo>
                <a:lnTo>
                  <a:pt x="6095" y="1524"/>
                </a:lnTo>
                <a:lnTo>
                  <a:pt x="1523" y="4572"/>
                </a:lnTo>
                <a:lnTo>
                  <a:pt x="0" y="9144"/>
                </a:lnTo>
                <a:lnTo>
                  <a:pt x="0" y="12192"/>
                </a:lnTo>
                <a:lnTo>
                  <a:pt x="1523" y="16764"/>
                </a:lnTo>
                <a:lnTo>
                  <a:pt x="6095" y="19812"/>
                </a:lnTo>
                <a:lnTo>
                  <a:pt x="9143" y="21336"/>
                </a:lnTo>
                <a:lnTo>
                  <a:pt x="15239" y="21336"/>
                </a:lnTo>
                <a:lnTo>
                  <a:pt x="18287" y="19812"/>
                </a:lnTo>
                <a:lnTo>
                  <a:pt x="22859" y="16764"/>
                </a:lnTo>
              </a:path>
            </a:pathLst>
          </a:custGeom>
          <a:ln w="6096">
            <a:solidFill>
              <a:srgbClr val="000000"/>
            </a:solidFill>
          </a:ln>
        </p:spPr>
        <p:txBody>
          <a:bodyPr wrap="square" lIns="0" tIns="0" rIns="0" bIns="0" rtlCol="0"/>
          <a:lstStyle/>
          <a:p>
            <a:endParaRPr/>
          </a:p>
        </p:txBody>
      </p:sp>
      <p:sp>
        <p:nvSpPr>
          <p:cNvPr id="255" name="bk object 255"/>
          <p:cNvSpPr/>
          <p:nvPr/>
        </p:nvSpPr>
        <p:spPr>
          <a:xfrm>
            <a:off x="1604772" y="841247"/>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256" name="bk object 256"/>
          <p:cNvSpPr/>
          <p:nvPr/>
        </p:nvSpPr>
        <p:spPr>
          <a:xfrm>
            <a:off x="1604772" y="841247"/>
            <a:ext cx="20320" cy="21590"/>
          </a:xfrm>
          <a:custGeom>
            <a:avLst/>
            <a:gdLst/>
            <a:ahLst/>
            <a:cxnLst/>
            <a:rect l="l" t="t" r="r" b="b"/>
            <a:pathLst>
              <a:path w="20319" h="21590">
                <a:moveTo>
                  <a:pt x="0" y="6096"/>
                </a:moveTo>
                <a:lnTo>
                  <a:pt x="4572" y="1524"/>
                </a:lnTo>
                <a:lnTo>
                  <a:pt x="9144" y="0"/>
                </a:lnTo>
                <a:lnTo>
                  <a:pt x="15240" y="0"/>
                </a:lnTo>
                <a:lnTo>
                  <a:pt x="18288" y="1524"/>
                </a:lnTo>
                <a:lnTo>
                  <a:pt x="19812" y="6096"/>
                </a:lnTo>
                <a:lnTo>
                  <a:pt x="19812" y="21336"/>
                </a:lnTo>
              </a:path>
            </a:pathLst>
          </a:custGeom>
          <a:ln w="6096">
            <a:solidFill>
              <a:srgbClr val="000000"/>
            </a:solidFill>
          </a:ln>
        </p:spPr>
        <p:txBody>
          <a:bodyPr wrap="square" lIns="0" tIns="0" rIns="0" bIns="0" rtlCol="0"/>
          <a:lstStyle/>
          <a:p>
            <a:endParaRPr/>
          </a:p>
        </p:txBody>
      </p:sp>
      <p:sp>
        <p:nvSpPr>
          <p:cNvPr id="257" name="bk object 257"/>
          <p:cNvSpPr/>
          <p:nvPr/>
        </p:nvSpPr>
        <p:spPr>
          <a:xfrm>
            <a:off x="3663696" y="903732"/>
            <a:ext cx="29209" cy="32384"/>
          </a:xfrm>
          <a:custGeom>
            <a:avLst/>
            <a:gdLst/>
            <a:ahLst/>
            <a:cxnLst/>
            <a:rect l="l" t="t" r="r" b="b"/>
            <a:pathLst>
              <a:path w="29210" h="32384">
                <a:moveTo>
                  <a:pt x="28955" y="7620"/>
                </a:moveTo>
                <a:lnTo>
                  <a:pt x="27431" y="4572"/>
                </a:lnTo>
                <a:lnTo>
                  <a:pt x="24383" y="1524"/>
                </a:lnTo>
                <a:lnTo>
                  <a:pt x="19811" y="0"/>
                </a:lnTo>
                <a:lnTo>
                  <a:pt x="12191" y="0"/>
                </a:lnTo>
                <a:lnTo>
                  <a:pt x="7619" y="1524"/>
                </a:lnTo>
                <a:lnTo>
                  <a:pt x="4571" y="4572"/>
                </a:lnTo>
                <a:lnTo>
                  <a:pt x="3047" y="7620"/>
                </a:lnTo>
                <a:lnTo>
                  <a:pt x="0" y="12192"/>
                </a:lnTo>
                <a:lnTo>
                  <a:pt x="0" y="19812"/>
                </a:lnTo>
                <a:lnTo>
                  <a:pt x="3047" y="24384"/>
                </a:lnTo>
                <a:lnTo>
                  <a:pt x="4571" y="27432"/>
                </a:lnTo>
                <a:lnTo>
                  <a:pt x="7619" y="30480"/>
                </a:lnTo>
                <a:lnTo>
                  <a:pt x="12191" y="32004"/>
                </a:lnTo>
                <a:lnTo>
                  <a:pt x="19811" y="32004"/>
                </a:lnTo>
                <a:lnTo>
                  <a:pt x="24383" y="30480"/>
                </a:lnTo>
                <a:lnTo>
                  <a:pt x="27431" y="27432"/>
                </a:lnTo>
                <a:lnTo>
                  <a:pt x="28955" y="24384"/>
                </a:lnTo>
              </a:path>
            </a:pathLst>
          </a:custGeom>
          <a:ln w="6096">
            <a:solidFill>
              <a:srgbClr val="000000"/>
            </a:solidFill>
          </a:ln>
        </p:spPr>
        <p:txBody>
          <a:bodyPr wrap="square" lIns="0" tIns="0" rIns="0" bIns="0" rtlCol="0"/>
          <a:lstStyle/>
          <a:p>
            <a:endParaRPr/>
          </a:p>
        </p:txBody>
      </p:sp>
      <p:sp>
        <p:nvSpPr>
          <p:cNvPr id="258" name="bk object 258"/>
          <p:cNvSpPr/>
          <p:nvPr/>
        </p:nvSpPr>
        <p:spPr>
          <a:xfrm>
            <a:off x="3706367" y="903732"/>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259" name="bk object 259"/>
          <p:cNvSpPr/>
          <p:nvPr/>
        </p:nvSpPr>
        <p:spPr>
          <a:xfrm>
            <a:off x="3706367" y="914400"/>
            <a:ext cx="21590" cy="21590"/>
          </a:xfrm>
          <a:custGeom>
            <a:avLst/>
            <a:gdLst/>
            <a:ahLst/>
            <a:cxnLst/>
            <a:rect l="l" t="t" r="r" b="b"/>
            <a:pathLst>
              <a:path w="21589" h="21590">
                <a:moveTo>
                  <a:pt x="0" y="6095"/>
                </a:moveTo>
                <a:lnTo>
                  <a:pt x="6096" y="1523"/>
                </a:lnTo>
                <a:lnTo>
                  <a:pt x="9144" y="0"/>
                </a:lnTo>
                <a:lnTo>
                  <a:pt x="15240" y="0"/>
                </a:lnTo>
                <a:lnTo>
                  <a:pt x="19812" y="1523"/>
                </a:lnTo>
                <a:lnTo>
                  <a:pt x="21336" y="6095"/>
                </a:lnTo>
                <a:lnTo>
                  <a:pt x="21336" y="21335"/>
                </a:lnTo>
              </a:path>
            </a:pathLst>
          </a:custGeom>
          <a:ln w="6096">
            <a:solidFill>
              <a:srgbClr val="000000"/>
            </a:solidFill>
          </a:ln>
        </p:spPr>
        <p:txBody>
          <a:bodyPr wrap="square" lIns="0" tIns="0" rIns="0" bIns="0" rtlCol="0"/>
          <a:lstStyle/>
          <a:p>
            <a:endParaRPr/>
          </a:p>
        </p:txBody>
      </p:sp>
      <p:sp>
        <p:nvSpPr>
          <p:cNvPr id="260" name="bk object 260"/>
          <p:cNvSpPr/>
          <p:nvPr/>
        </p:nvSpPr>
        <p:spPr>
          <a:xfrm>
            <a:off x="3741420" y="914400"/>
            <a:ext cx="20320" cy="21590"/>
          </a:xfrm>
          <a:custGeom>
            <a:avLst/>
            <a:gdLst/>
            <a:ahLst/>
            <a:cxnLst/>
            <a:rect l="l" t="t" r="r" b="b"/>
            <a:pathLst>
              <a:path w="20320" h="21590">
                <a:moveTo>
                  <a:pt x="0" y="0"/>
                </a:moveTo>
                <a:lnTo>
                  <a:pt x="0" y="15240"/>
                </a:lnTo>
                <a:lnTo>
                  <a:pt x="1524" y="19812"/>
                </a:lnTo>
                <a:lnTo>
                  <a:pt x="4572" y="21336"/>
                </a:lnTo>
                <a:lnTo>
                  <a:pt x="10668" y="21336"/>
                </a:lnTo>
                <a:lnTo>
                  <a:pt x="15240" y="19812"/>
                </a:lnTo>
                <a:lnTo>
                  <a:pt x="19812" y="15240"/>
                </a:lnTo>
              </a:path>
            </a:pathLst>
          </a:custGeom>
          <a:ln w="6096">
            <a:solidFill>
              <a:srgbClr val="000000"/>
            </a:solidFill>
          </a:ln>
        </p:spPr>
        <p:txBody>
          <a:bodyPr wrap="square" lIns="0" tIns="0" rIns="0" bIns="0" rtlCol="0"/>
          <a:lstStyle/>
          <a:p>
            <a:endParaRPr/>
          </a:p>
        </p:txBody>
      </p:sp>
      <p:sp>
        <p:nvSpPr>
          <p:cNvPr id="261" name="bk object 261"/>
          <p:cNvSpPr/>
          <p:nvPr/>
        </p:nvSpPr>
        <p:spPr>
          <a:xfrm>
            <a:off x="3761232" y="914400"/>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262" name="bk object 262"/>
          <p:cNvSpPr/>
          <p:nvPr/>
        </p:nvSpPr>
        <p:spPr>
          <a:xfrm>
            <a:off x="3774947" y="914400"/>
            <a:ext cx="0" cy="21590"/>
          </a:xfrm>
          <a:custGeom>
            <a:avLst/>
            <a:gdLst/>
            <a:ahLst/>
            <a:cxnLst/>
            <a:rect l="l" t="t" r="r" b="b"/>
            <a:pathLst>
              <a:path h="21590">
                <a:moveTo>
                  <a:pt x="0" y="0"/>
                </a:moveTo>
                <a:lnTo>
                  <a:pt x="0" y="21335"/>
                </a:lnTo>
              </a:path>
            </a:pathLst>
          </a:custGeom>
          <a:ln w="6096">
            <a:solidFill>
              <a:srgbClr val="000000"/>
            </a:solidFill>
          </a:ln>
        </p:spPr>
        <p:txBody>
          <a:bodyPr wrap="square" lIns="0" tIns="0" rIns="0" bIns="0" rtlCol="0"/>
          <a:lstStyle/>
          <a:p>
            <a:endParaRPr/>
          </a:p>
        </p:txBody>
      </p:sp>
      <p:sp>
        <p:nvSpPr>
          <p:cNvPr id="263" name="bk object 263"/>
          <p:cNvSpPr/>
          <p:nvPr/>
        </p:nvSpPr>
        <p:spPr>
          <a:xfrm>
            <a:off x="3774947" y="914400"/>
            <a:ext cx="15240" cy="9525"/>
          </a:xfrm>
          <a:custGeom>
            <a:avLst/>
            <a:gdLst/>
            <a:ahLst/>
            <a:cxnLst/>
            <a:rect l="l" t="t" r="r" b="b"/>
            <a:pathLst>
              <a:path w="15239" h="9525">
                <a:moveTo>
                  <a:pt x="0" y="9143"/>
                </a:moveTo>
                <a:lnTo>
                  <a:pt x="1524" y="4571"/>
                </a:lnTo>
                <a:lnTo>
                  <a:pt x="6095" y="1524"/>
                </a:lnTo>
                <a:lnTo>
                  <a:pt x="9143" y="0"/>
                </a:lnTo>
                <a:lnTo>
                  <a:pt x="15239" y="0"/>
                </a:lnTo>
              </a:path>
            </a:pathLst>
          </a:custGeom>
          <a:ln w="6096">
            <a:solidFill>
              <a:srgbClr val="000000"/>
            </a:solidFill>
          </a:ln>
        </p:spPr>
        <p:txBody>
          <a:bodyPr wrap="square" lIns="0" tIns="0" rIns="0" bIns="0" rtlCol="0"/>
          <a:lstStyle/>
          <a:p>
            <a:endParaRPr/>
          </a:p>
        </p:txBody>
      </p:sp>
      <p:sp>
        <p:nvSpPr>
          <p:cNvPr id="264" name="bk object 264"/>
          <p:cNvSpPr/>
          <p:nvPr/>
        </p:nvSpPr>
        <p:spPr>
          <a:xfrm>
            <a:off x="3803903" y="914400"/>
            <a:ext cx="22860" cy="21590"/>
          </a:xfrm>
          <a:custGeom>
            <a:avLst/>
            <a:gdLst/>
            <a:ahLst/>
            <a:cxnLst/>
            <a:rect l="l" t="t" r="r" b="b"/>
            <a:pathLst>
              <a:path w="22860" h="21590">
                <a:moveTo>
                  <a:pt x="22860" y="4572"/>
                </a:moveTo>
                <a:lnTo>
                  <a:pt x="19812" y="1524"/>
                </a:lnTo>
                <a:lnTo>
                  <a:pt x="15240" y="0"/>
                </a:lnTo>
                <a:lnTo>
                  <a:pt x="9144" y="0"/>
                </a:lnTo>
                <a:lnTo>
                  <a:pt x="6096" y="1524"/>
                </a:lnTo>
                <a:lnTo>
                  <a:pt x="1524" y="4572"/>
                </a:lnTo>
                <a:lnTo>
                  <a:pt x="0" y="9144"/>
                </a:lnTo>
                <a:lnTo>
                  <a:pt x="0" y="12192"/>
                </a:lnTo>
                <a:lnTo>
                  <a:pt x="1524" y="16764"/>
                </a:lnTo>
                <a:lnTo>
                  <a:pt x="6096" y="19812"/>
                </a:lnTo>
                <a:lnTo>
                  <a:pt x="9144" y="21336"/>
                </a:lnTo>
                <a:lnTo>
                  <a:pt x="15240" y="21336"/>
                </a:lnTo>
                <a:lnTo>
                  <a:pt x="19812" y="19812"/>
                </a:lnTo>
                <a:lnTo>
                  <a:pt x="22860" y="16764"/>
                </a:lnTo>
              </a:path>
            </a:pathLst>
          </a:custGeom>
          <a:ln w="6096">
            <a:solidFill>
              <a:srgbClr val="000000"/>
            </a:solidFill>
          </a:ln>
        </p:spPr>
        <p:txBody>
          <a:bodyPr wrap="square" lIns="0" tIns="0" rIns="0" bIns="0" rtlCol="0"/>
          <a:lstStyle/>
          <a:p>
            <a:endParaRPr/>
          </a:p>
        </p:txBody>
      </p:sp>
      <p:sp>
        <p:nvSpPr>
          <p:cNvPr id="265" name="bk object 265"/>
          <p:cNvSpPr/>
          <p:nvPr/>
        </p:nvSpPr>
        <p:spPr>
          <a:xfrm>
            <a:off x="3840479" y="903732"/>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266" name="bk object 266"/>
          <p:cNvSpPr/>
          <p:nvPr/>
        </p:nvSpPr>
        <p:spPr>
          <a:xfrm>
            <a:off x="3840479" y="914400"/>
            <a:ext cx="21590" cy="21590"/>
          </a:xfrm>
          <a:custGeom>
            <a:avLst/>
            <a:gdLst/>
            <a:ahLst/>
            <a:cxnLst/>
            <a:rect l="l" t="t" r="r" b="b"/>
            <a:pathLst>
              <a:path w="21589" h="21590">
                <a:moveTo>
                  <a:pt x="0" y="6095"/>
                </a:moveTo>
                <a:lnTo>
                  <a:pt x="6096" y="1523"/>
                </a:lnTo>
                <a:lnTo>
                  <a:pt x="9144" y="0"/>
                </a:lnTo>
                <a:lnTo>
                  <a:pt x="15240" y="0"/>
                </a:lnTo>
                <a:lnTo>
                  <a:pt x="19812" y="1523"/>
                </a:lnTo>
                <a:lnTo>
                  <a:pt x="21336" y="6095"/>
                </a:lnTo>
                <a:lnTo>
                  <a:pt x="21336" y="21335"/>
                </a:lnTo>
              </a:path>
            </a:pathLst>
          </a:custGeom>
          <a:ln w="6096">
            <a:solidFill>
              <a:srgbClr val="000000"/>
            </a:solidFill>
          </a:ln>
        </p:spPr>
        <p:txBody>
          <a:bodyPr wrap="square" lIns="0" tIns="0" rIns="0" bIns="0" rtlCol="0"/>
          <a:lstStyle/>
          <a:p>
            <a:endParaRPr/>
          </a:p>
        </p:txBody>
      </p:sp>
      <p:sp>
        <p:nvSpPr>
          <p:cNvPr id="267" name="bk object 267"/>
          <p:cNvSpPr/>
          <p:nvPr/>
        </p:nvSpPr>
        <p:spPr>
          <a:xfrm>
            <a:off x="3694176" y="841247"/>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268" name="bk object 268"/>
          <p:cNvSpPr/>
          <p:nvPr/>
        </p:nvSpPr>
        <p:spPr>
          <a:xfrm>
            <a:off x="3694176" y="841247"/>
            <a:ext cx="27940" cy="15240"/>
          </a:xfrm>
          <a:custGeom>
            <a:avLst/>
            <a:gdLst/>
            <a:ahLst/>
            <a:cxnLst/>
            <a:rect l="l" t="t" r="r" b="b"/>
            <a:pathLst>
              <a:path w="27939" h="15240">
                <a:moveTo>
                  <a:pt x="0" y="0"/>
                </a:moveTo>
                <a:lnTo>
                  <a:pt x="18288" y="0"/>
                </a:lnTo>
                <a:lnTo>
                  <a:pt x="24384" y="1524"/>
                </a:lnTo>
                <a:lnTo>
                  <a:pt x="25908" y="3048"/>
                </a:lnTo>
                <a:lnTo>
                  <a:pt x="27432" y="6096"/>
                </a:lnTo>
                <a:lnTo>
                  <a:pt x="27432" y="9144"/>
                </a:lnTo>
                <a:lnTo>
                  <a:pt x="25908" y="12192"/>
                </a:lnTo>
                <a:lnTo>
                  <a:pt x="24384" y="13716"/>
                </a:lnTo>
                <a:lnTo>
                  <a:pt x="18288" y="15240"/>
                </a:lnTo>
                <a:lnTo>
                  <a:pt x="0" y="15240"/>
                </a:lnTo>
              </a:path>
            </a:pathLst>
          </a:custGeom>
          <a:ln w="6096">
            <a:solidFill>
              <a:srgbClr val="000000"/>
            </a:solidFill>
          </a:ln>
        </p:spPr>
        <p:txBody>
          <a:bodyPr wrap="square" lIns="0" tIns="0" rIns="0" bIns="0" rtlCol="0"/>
          <a:lstStyle/>
          <a:p>
            <a:endParaRPr/>
          </a:p>
        </p:txBody>
      </p:sp>
      <p:sp>
        <p:nvSpPr>
          <p:cNvPr id="269" name="bk object 269"/>
          <p:cNvSpPr/>
          <p:nvPr/>
        </p:nvSpPr>
        <p:spPr>
          <a:xfrm>
            <a:off x="3707891" y="856488"/>
            <a:ext cx="13970" cy="17145"/>
          </a:xfrm>
          <a:custGeom>
            <a:avLst/>
            <a:gdLst/>
            <a:ahLst/>
            <a:cxnLst/>
            <a:rect l="l" t="t" r="r" b="b"/>
            <a:pathLst>
              <a:path w="13970" h="17144">
                <a:moveTo>
                  <a:pt x="0" y="0"/>
                </a:moveTo>
                <a:lnTo>
                  <a:pt x="13716" y="16763"/>
                </a:lnTo>
              </a:path>
            </a:pathLst>
          </a:custGeom>
          <a:ln w="6096">
            <a:solidFill>
              <a:srgbClr val="000000"/>
            </a:solidFill>
          </a:ln>
        </p:spPr>
        <p:txBody>
          <a:bodyPr wrap="square" lIns="0" tIns="0" rIns="0" bIns="0" rtlCol="0"/>
          <a:lstStyle/>
          <a:p>
            <a:endParaRPr/>
          </a:p>
        </p:txBody>
      </p:sp>
      <p:sp>
        <p:nvSpPr>
          <p:cNvPr id="270" name="bk object 270"/>
          <p:cNvSpPr/>
          <p:nvPr/>
        </p:nvSpPr>
        <p:spPr>
          <a:xfrm>
            <a:off x="3735323" y="851916"/>
            <a:ext cx="24765" cy="21590"/>
          </a:xfrm>
          <a:custGeom>
            <a:avLst/>
            <a:gdLst/>
            <a:ahLst/>
            <a:cxnLst/>
            <a:rect l="l" t="t" r="r" b="b"/>
            <a:pathLst>
              <a:path w="24764" h="21590">
                <a:moveTo>
                  <a:pt x="9144" y="0"/>
                </a:moveTo>
                <a:lnTo>
                  <a:pt x="6096" y="1524"/>
                </a:lnTo>
                <a:lnTo>
                  <a:pt x="1524" y="4572"/>
                </a:lnTo>
                <a:lnTo>
                  <a:pt x="0" y="9144"/>
                </a:lnTo>
                <a:lnTo>
                  <a:pt x="0" y="12192"/>
                </a:lnTo>
                <a:lnTo>
                  <a:pt x="1524" y="16764"/>
                </a:lnTo>
                <a:lnTo>
                  <a:pt x="6096" y="19812"/>
                </a:lnTo>
                <a:lnTo>
                  <a:pt x="9144" y="21336"/>
                </a:lnTo>
                <a:lnTo>
                  <a:pt x="15240" y="21336"/>
                </a:lnTo>
                <a:lnTo>
                  <a:pt x="18288" y="19812"/>
                </a:lnTo>
                <a:lnTo>
                  <a:pt x="22860" y="16764"/>
                </a:lnTo>
                <a:lnTo>
                  <a:pt x="24384" y="12192"/>
                </a:lnTo>
                <a:lnTo>
                  <a:pt x="24384" y="9144"/>
                </a:lnTo>
                <a:lnTo>
                  <a:pt x="22860" y="4572"/>
                </a:lnTo>
                <a:lnTo>
                  <a:pt x="18288" y="1524"/>
                </a:lnTo>
                <a:lnTo>
                  <a:pt x="15240" y="0"/>
                </a:lnTo>
                <a:lnTo>
                  <a:pt x="9144" y="0"/>
                </a:lnTo>
              </a:path>
            </a:pathLst>
          </a:custGeom>
          <a:ln w="6096">
            <a:solidFill>
              <a:srgbClr val="000000"/>
            </a:solidFill>
          </a:ln>
        </p:spPr>
        <p:txBody>
          <a:bodyPr wrap="square" lIns="0" tIns="0" rIns="0" bIns="0" rtlCol="0"/>
          <a:lstStyle/>
          <a:p>
            <a:endParaRPr/>
          </a:p>
        </p:txBody>
      </p:sp>
      <p:sp>
        <p:nvSpPr>
          <p:cNvPr id="271" name="bk object 271"/>
          <p:cNvSpPr/>
          <p:nvPr/>
        </p:nvSpPr>
        <p:spPr>
          <a:xfrm>
            <a:off x="3773423" y="851916"/>
            <a:ext cx="22860" cy="21590"/>
          </a:xfrm>
          <a:custGeom>
            <a:avLst/>
            <a:gdLst/>
            <a:ahLst/>
            <a:cxnLst/>
            <a:rect l="l" t="t" r="r" b="b"/>
            <a:pathLst>
              <a:path w="22860" h="21590">
                <a:moveTo>
                  <a:pt x="22860" y="4572"/>
                </a:moveTo>
                <a:lnTo>
                  <a:pt x="19812" y="1524"/>
                </a:lnTo>
                <a:lnTo>
                  <a:pt x="15240" y="0"/>
                </a:lnTo>
                <a:lnTo>
                  <a:pt x="9144" y="0"/>
                </a:lnTo>
                <a:lnTo>
                  <a:pt x="6096" y="1524"/>
                </a:lnTo>
                <a:lnTo>
                  <a:pt x="1524" y="4572"/>
                </a:lnTo>
                <a:lnTo>
                  <a:pt x="0" y="9144"/>
                </a:lnTo>
                <a:lnTo>
                  <a:pt x="0" y="12192"/>
                </a:lnTo>
                <a:lnTo>
                  <a:pt x="1524" y="16764"/>
                </a:lnTo>
                <a:lnTo>
                  <a:pt x="6096" y="19812"/>
                </a:lnTo>
                <a:lnTo>
                  <a:pt x="9144" y="21336"/>
                </a:lnTo>
                <a:lnTo>
                  <a:pt x="15240" y="21336"/>
                </a:lnTo>
                <a:lnTo>
                  <a:pt x="19812" y="19812"/>
                </a:lnTo>
                <a:lnTo>
                  <a:pt x="22860" y="16764"/>
                </a:lnTo>
              </a:path>
            </a:pathLst>
          </a:custGeom>
          <a:ln w="6096">
            <a:solidFill>
              <a:srgbClr val="000000"/>
            </a:solidFill>
          </a:ln>
        </p:spPr>
        <p:txBody>
          <a:bodyPr wrap="square" lIns="0" tIns="0" rIns="0" bIns="0" rtlCol="0"/>
          <a:lstStyle/>
          <a:p>
            <a:endParaRPr/>
          </a:p>
        </p:txBody>
      </p:sp>
      <p:sp>
        <p:nvSpPr>
          <p:cNvPr id="272" name="bk object 272"/>
          <p:cNvSpPr/>
          <p:nvPr/>
        </p:nvSpPr>
        <p:spPr>
          <a:xfrm>
            <a:off x="3810000" y="841247"/>
            <a:ext cx="0" cy="32384"/>
          </a:xfrm>
          <a:custGeom>
            <a:avLst/>
            <a:gdLst/>
            <a:ahLst/>
            <a:cxnLst/>
            <a:rect l="l" t="t" r="r" b="b"/>
            <a:pathLst>
              <a:path h="32384">
                <a:moveTo>
                  <a:pt x="0" y="0"/>
                </a:moveTo>
                <a:lnTo>
                  <a:pt x="0" y="32003"/>
                </a:lnTo>
              </a:path>
            </a:pathLst>
          </a:custGeom>
          <a:ln w="6096">
            <a:solidFill>
              <a:srgbClr val="000000"/>
            </a:solidFill>
          </a:ln>
        </p:spPr>
        <p:txBody>
          <a:bodyPr wrap="square" lIns="0" tIns="0" rIns="0" bIns="0" rtlCol="0"/>
          <a:lstStyle/>
          <a:p>
            <a:endParaRPr/>
          </a:p>
        </p:txBody>
      </p:sp>
      <p:sp>
        <p:nvSpPr>
          <p:cNvPr id="273" name="bk object 273"/>
          <p:cNvSpPr/>
          <p:nvPr/>
        </p:nvSpPr>
        <p:spPr>
          <a:xfrm>
            <a:off x="3810000" y="851916"/>
            <a:ext cx="18415" cy="15240"/>
          </a:xfrm>
          <a:custGeom>
            <a:avLst/>
            <a:gdLst/>
            <a:ahLst/>
            <a:cxnLst/>
            <a:rect l="l" t="t" r="r" b="b"/>
            <a:pathLst>
              <a:path w="18414" h="15240">
                <a:moveTo>
                  <a:pt x="18287" y="0"/>
                </a:moveTo>
                <a:lnTo>
                  <a:pt x="0" y="15239"/>
                </a:lnTo>
              </a:path>
            </a:pathLst>
          </a:custGeom>
          <a:ln w="6096">
            <a:solidFill>
              <a:srgbClr val="000000"/>
            </a:solidFill>
          </a:ln>
        </p:spPr>
        <p:txBody>
          <a:bodyPr wrap="square" lIns="0" tIns="0" rIns="0" bIns="0" rtlCol="0"/>
          <a:lstStyle/>
          <a:p>
            <a:endParaRPr/>
          </a:p>
        </p:txBody>
      </p:sp>
      <p:sp>
        <p:nvSpPr>
          <p:cNvPr id="274" name="bk object 274"/>
          <p:cNvSpPr/>
          <p:nvPr/>
        </p:nvSpPr>
        <p:spPr>
          <a:xfrm>
            <a:off x="3817620" y="861060"/>
            <a:ext cx="13970" cy="12700"/>
          </a:xfrm>
          <a:custGeom>
            <a:avLst/>
            <a:gdLst/>
            <a:ahLst/>
            <a:cxnLst/>
            <a:rect l="l" t="t" r="r" b="b"/>
            <a:pathLst>
              <a:path w="13970" h="12700">
                <a:moveTo>
                  <a:pt x="0" y="0"/>
                </a:moveTo>
                <a:lnTo>
                  <a:pt x="13715" y="12192"/>
                </a:lnTo>
              </a:path>
            </a:pathLst>
          </a:custGeom>
          <a:ln w="6095">
            <a:solidFill>
              <a:srgbClr val="000000"/>
            </a:solidFill>
          </a:ln>
        </p:spPr>
        <p:txBody>
          <a:bodyPr wrap="square" lIns="0" tIns="0" rIns="0" bIns="0" rtlCol="0"/>
          <a:lstStyle/>
          <a:p>
            <a:endParaRPr/>
          </a:p>
        </p:txBody>
      </p:sp>
      <p:sp>
        <p:nvSpPr>
          <p:cNvPr id="275" name="bk object 275"/>
          <p:cNvSpPr/>
          <p:nvPr/>
        </p:nvSpPr>
        <p:spPr>
          <a:xfrm>
            <a:off x="3640835" y="780287"/>
            <a:ext cx="26034" cy="30480"/>
          </a:xfrm>
          <a:custGeom>
            <a:avLst/>
            <a:gdLst/>
            <a:ahLst/>
            <a:cxnLst/>
            <a:rect l="l" t="t" r="r" b="b"/>
            <a:pathLst>
              <a:path w="26035" h="30479">
                <a:moveTo>
                  <a:pt x="25908" y="4572"/>
                </a:moveTo>
                <a:lnTo>
                  <a:pt x="22860" y="1524"/>
                </a:lnTo>
                <a:lnTo>
                  <a:pt x="16764" y="0"/>
                </a:lnTo>
                <a:lnTo>
                  <a:pt x="9144" y="0"/>
                </a:lnTo>
                <a:lnTo>
                  <a:pt x="3048" y="1524"/>
                </a:lnTo>
                <a:lnTo>
                  <a:pt x="0" y="4572"/>
                </a:lnTo>
                <a:lnTo>
                  <a:pt x="0" y="6096"/>
                </a:lnTo>
                <a:lnTo>
                  <a:pt x="1524" y="9144"/>
                </a:lnTo>
                <a:lnTo>
                  <a:pt x="3048" y="10668"/>
                </a:lnTo>
                <a:lnTo>
                  <a:pt x="7620" y="12192"/>
                </a:lnTo>
                <a:lnTo>
                  <a:pt x="18288" y="15240"/>
                </a:lnTo>
                <a:lnTo>
                  <a:pt x="22860" y="18288"/>
                </a:lnTo>
                <a:lnTo>
                  <a:pt x="24384" y="19812"/>
                </a:lnTo>
                <a:lnTo>
                  <a:pt x="25908" y="21336"/>
                </a:lnTo>
                <a:lnTo>
                  <a:pt x="25908" y="25908"/>
                </a:lnTo>
                <a:lnTo>
                  <a:pt x="22860" y="28956"/>
                </a:lnTo>
                <a:lnTo>
                  <a:pt x="16764" y="30480"/>
                </a:lnTo>
                <a:lnTo>
                  <a:pt x="9144" y="30480"/>
                </a:lnTo>
                <a:lnTo>
                  <a:pt x="3048" y="28956"/>
                </a:lnTo>
                <a:lnTo>
                  <a:pt x="0" y="25908"/>
                </a:lnTo>
              </a:path>
            </a:pathLst>
          </a:custGeom>
          <a:ln w="6096">
            <a:solidFill>
              <a:srgbClr val="000000"/>
            </a:solidFill>
          </a:ln>
        </p:spPr>
        <p:txBody>
          <a:bodyPr wrap="square" lIns="0" tIns="0" rIns="0" bIns="0" rtlCol="0"/>
          <a:lstStyle/>
          <a:p>
            <a:endParaRPr/>
          </a:p>
        </p:txBody>
      </p:sp>
      <p:sp>
        <p:nvSpPr>
          <p:cNvPr id="276" name="bk object 276"/>
          <p:cNvSpPr/>
          <p:nvPr/>
        </p:nvSpPr>
        <p:spPr>
          <a:xfrm>
            <a:off x="3686555" y="780287"/>
            <a:ext cx="9525" cy="30480"/>
          </a:xfrm>
          <a:custGeom>
            <a:avLst/>
            <a:gdLst/>
            <a:ahLst/>
            <a:cxnLst/>
            <a:rect l="l" t="t" r="r" b="b"/>
            <a:pathLst>
              <a:path w="9525" h="30479">
                <a:moveTo>
                  <a:pt x="0" y="0"/>
                </a:moveTo>
                <a:lnTo>
                  <a:pt x="0" y="24383"/>
                </a:lnTo>
                <a:lnTo>
                  <a:pt x="1523" y="28955"/>
                </a:lnTo>
                <a:lnTo>
                  <a:pt x="6095" y="30479"/>
                </a:lnTo>
                <a:lnTo>
                  <a:pt x="9143" y="30479"/>
                </a:lnTo>
              </a:path>
            </a:pathLst>
          </a:custGeom>
          <a:ln w="6096">
            <a:solidFill>
              <a:srgbClr val="000000"/>
            </a:solidFill>
          </a:ln>
        </p:spPr>
        <p:txBody>
          <a:bodyPr wrap="square" lIns="0" tIns="0" rIns="0" bIns="0" rtlCol="0"/>
          <a:lstStyle/>
          <a:p>
            <a:endParaRPr/>
          </a:p>
        </p:txBody>
      </p:sp>
      <p:sp>
        <p:nvSpPr>
          <p:cNvPr id="277" name="bk object 277"/>
          <p:cNvSpPr/>
          <p:nvPr/>
        </p:nvSpPr>
        <p:spPr>
          <a:xfrm>
            <a:off x="3680459" y="789431"/>
            <a:ext cx="13970" cy="0"/>
          </a:xfrm>
          <a:custGeom>
            <a:avLst/>
            <a:gdLst/>
            <a:ahLst/>
            <a:cxnLst/>
            <a:rect l="l" t="t" r="r" b="b"/>
            <a:pathLst>
              <a:path w="13970">
                <a:moveTo>
                  <a:pt x="0" y="0"/>
                </a:moveTo>
                <a:lnTo>
                  <a:pt x="13716" y="0"/>
                </a:lnTo>
              </a:path>
            </a:pathLst>
          </a:custGeom>
          <a:ln w="6096">
            <a:solidFill>
              <a:srgbClr val="000000"/>
            </a:solidFill>
          </a:ln>
        </p:spPr>
        <p:txBody>
          <a:bodyPr wrap="square" lIns="0" tIns="0" rIns="0" bIns="0" rtlCol="0"/>
          <a:lstStyle/>
          <a:p>
            <a:endParaRPr/>
          </a:p>
        </p:txBody>
      </p:sp>
      <p:sp>
        <p:nvSpPr>
          <p:cNvPr id="278" name="bk object 278"/>
          <p:cNvSpPr/>
          <p:nvPr/>
        </p:nvSpPr>
        <p:spPr>
          <a:xfrm>
            <a:off x="3730752" y="789431"/>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279" name="bk object 279"/>
          <p:cNvSpPr/>
          <p:nvPr/>
        </p:nvSpPr>
        <p:spPr>
          <a:xfrm>
            <a:off x="3707891" y="789431"/>
            <a:ext cx="22860" cy="21590"/>
          </a:xfrm>
          <a:custGeom>
            <a:avLst/>
            <a:gdLst/>
            <a:ahLst/>
            <a:cxnLst/>
            <a:rect l="l" t="t" r="r" b="b"/>
            <a:pathLst>
              <a:path w="22860" h="21590">
                <a:moveTo>
                  <a:pt x="22860" y="4572"/>
                </a:moveTo>
                <a:lnTo>
                  <a:pt x="18288" y="1524"/>
                </a:lnTo>
                <a:lnTo>
                  <a:pt x="15240" y="0"/>
                </a:lnTo>
                <a:lnTo>
                  <a:pt x="9144" y="0"/>
                </a:lnTo>
                <a:lnTo>
                  <a:pt x="4572" y="1524"/>
                </a:lnTo>
                <a:lnTo>
                  <a:pt x="1524" y="4572"/>
                </a:lnTo>
                <a:lnTo>
                  <a:pt x="0" y="10668"/>
                </a:lnTo>
                <a:lnTo>
                  <a:pt x="0" y="12192"/>
                </a:lnTo>
                <a:lnTo>
                  <a:pt x="1524" y="16764"/>
                </a:lnTo>
                <a:lnTo>
                  <a:pt x="4572" y="19812"/>
                </a:lnTo>
                <a:lnTo>
                  <a:pt x="9144" y="21336"/>
                </a:lnTo>
                <a:lnTo>
                  <a:pt x="15240" y="21336"/>
                </a:lnTo>
                <a:lnTo>
                  <a:pt x="18288" y="19812"/>
                </a:lnTo>
                <a:lnTo>
                  <a:pt x="22860" y="16764"/>
                </a:lnTo>
              </a:path>
            </a:pathLst>
          </a:custGeom>
          <a:ln w="6096">
            <a:solidFill>
              <a:srgbClr val="000000"/>
            </a:solidFill>
          </a:ln>
        </p:spPr>
        <p:txBody>
          <a:bodyPr wrap="square" lIns="0" tIns="0" rIns="0" bIns="0" rtlCol="0"/>
          <a:lstStyle/>
          <a:p>
            <a:endParaRPr/>
          </a:p>
        </p:txBody>
      </p:sp>
      <p:sp>
        <p:nvSpPr>
          <p:cNvPr id="280" name="bk object 280"/>
          <p:cNvSpPr/>
          <p:nvPr/>
        </p:nvSpPr>
        <p:spPr>
          <a:xfrm>
            <a:off x="3742944" y="789431"/>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281" name="bk object 281"/>
          <p:cNvSpPr/>
          <p:nvPr/>
        </p:nvSpPr>
        <p:spPr>
          <a:xfrm>
            <a:off x="3742944" y="789431"/>
            <a:ext cx="21590" cy="21590"/>
          </a:xfrm>
          <a:custGeom>
            <a:avLst/>
            <a:gdLst/>
            <a:ahLst/>
            <a:cxnLst/>
            <a:rect l="l" t="t" r="r" b="b"/>
            <a:pathLst>
              <a:path w="21589" h="21590">
                <a:moveTo>
                  <a:pt x="0" y="6096"/>
                </a:moveTo>
                <a:lnTo>
                  <a:pt x="6096" y="1524"/>
                </a:lnTo>
                <a:lnTo>
                  <a:pt x="10668" y="0"/>
                </a:lnTo>
                <a:lnTo>
                  <a:pt x="16764" y="0"/>
                </a:lnTo>
                <a:lnTo>
                  <a:pt x="19812" y="1524"/>
                </a:lnTo>
                <a:lnTo>
                  <a:pt x="21336" y="6096"/>
                </a:lnTo>
                <a:lnTo>
                  <a:pt x="21336" y="21336"/>
                </a:lnTo>
              </a:path>
            </a:pathLst>
          </a:custGeom>
          <a:ln w="6096">
            <a:solidFill>
              <a:srgbClr val="000000"/>
            </a:solidFill>
          </a:ln>
        </p:spPr>
        <p:txBody>
          <a:bodyPr wrap="square" lIns="0" tIns="0" rIns="0" bIns="0" rtlCol="0"/>
          <a:lstStyle/>
          <a:p>
            <a:endParaRPr/>
          </a:p>
        </p:txBody>
      </p:sp>
      <p:sp>
        <p:nvSpPr>
          <p:cNvPr id="282" name="bk object 282"/>
          <p:cNvSpPr/>
          <p:nvPr/>
        </p:nvSpPr>
        <p:spPr>
          <a:xfrm>
            <a:off x="3800855" y="780287"/>
            <a:ext cx="0" cy="30480"/>
          </a:xfrm>
          <a:custGeom>
            <a:avLst/>
            <a:gdLst/>
            <a:ahLst/>
            <a:cxnLst/>
            <a:rect l="l" t="t" r="r" b="b"/>
            <a:pathLst>
              <a:path h="30479">
                <a:moveTo>
                  <a:pt x="0" y="0"/>
                </a:moveTo>
                <a:lnTo>
                  <a:pt x="0" y="30480"/>
                </a:lnTo>
              </a:path>
            </a:pathLst>
          </a:custGeom>
          <a:ln w="6096">
            <a:solidFill>
              <a:srgbClr val="000000"/>
            </a:solidFill>
          </a:ln>
        </p:spPr>
        <p:txBody>
          <a:bodyPr wrap="square" lIns="0" tIns="0" rIns="0" bIns="0" rtlCol="0"/>
          <a:lstStyle/>
          <a:p>
            <a:endParaRPr/>
          </a:p>
        </p:txBody>
      </p:sp>
      <p:sp>
        <p:nvSpPr>
          <p:cNvPr id="283" name="bk object 283"/>
          <p:cNvSpPr/>
          <p:nvPr/>
        </p:nvSpPr>
        <p:spPr>
          <a:xfrm>
            <a:off x="3777996" y="789431"/>
            <a:ext cx="22860" cy="21590"/>
          </a:xfrm>
          <a:custGeom>
            <a:avLst/>
            <a:gdLst/>
            <a:ahLst/>
            <a:cxnLst/>
            <a:rect l="l" t="t" r="r" b="b"/>
            <a:pathLst>
              <a:path w="22860" h="21590">
                <a:moveTo>
                  <a:pt x="22860" y="4571"/>
                </a:moveTo>
                <a:lnTo>
                  <a:pt x="19812" y="1523"/>
                </a:lnTo>
                <a:lnTo>
                  <a:pt x="15240" y="0"/>
                </a:lnTo>
                <a:lnTo>
                  <a:pt x="9144" y="0"/>
                </a:lnTo>
                <a:lnTo>
                  <a:pt x="6096" y="1523"/>
                </a:lnTo>
                <a:lnTo>
                  <a:pt x="1524" y="4571"/>
                </a:lnTo>
                <a:lnTo>
                  <a:pt x="0" y="10667"/>
                </a:lnTo>
                <a:lnTo>
                  <a:pt x="0" y="12191"/>
                </a:lnTo>
                <a:lnTo>
                  <a:pt x="1524" y="16763"/>
                </a:lnTo>
                <a:lnTo>
                  <a:pt x="6096" y="19811"/>
                </a:lnTo>
                <a:lnTo>
                  <a:pt x="9144" y="21335"/>
                </a:lnTo>
                <a:lnTo>
                  <a:pt x="15240" y="21335"/>
                </a:lnTo>
                <a:lnTo>
                  <a:pt x="19812" y="19811"/>
                </a:lnTo>
                <a:lnTo>
                  <a:pt x="22860" y="16763"/>
                </a:lnTo>
              </a:path>
            </a:pathLst>
          </a:custGeom>
          <a:ln w="6096">
            <a:solidFill>
              <a:srgbClr val="000000"/>
            </a:solidFill>
          </a:ln>
        </p:spPr>
        <p:txBody>
          <a:bodyPr wrap="square" lIns="0" tIns="0" rIns="0" bIns="0" rtlCol="0"/>
          <a:lstStyle/>
          <a:p>
            <a:endParaRPr/>
          </a:p>
        </p:txBody>
      </p:sp>
      <p:sp>
        <p:nvSpPr>
          <p:cNvPr id="284" name="bk object 284"/>
          <p:cNvSpPr/>
          <p:nvPr/>
        </p:nvSpPr>
        <p:spPr>
          <a:xfrm>
            <a:off x="3813047" y="778763"/>
            <a:ext cx="3175" cy="3175"/>
          </a:xfrm>
          <a:custGeom>
            <a:avLst/>
            <a:gdLst/>
            <a:ahLst/>
            <a:cxnLst/>
            <a:rect l="l" t="t" r="r" b="b"/>
            <a:pathLst>
              <a:path w="3175" h="3175">
                <a:moveTo>
                  <a:pt x="0" y="1523"/>
                </a:moveTo>
                <a:lnTo>
                  <a:pt x="1524" y="3047"/>
                </a:lnTo>
                <a:lnTo>
                  <a:pt x="3048" y="1523"/>
                </a:lnTo>
                <a:lnTo>
                  <a:pt x="1524" y="0"/>
                </a:lnTo>
                <a:lnTo>
                  <a:pt x="0" y="1523"/>
                </a:lnTo>
              </a:path>
            </a:pathLst>
          </a:custGeom>
          <a:ln w="6096">
            <a:solidFill>
              <a:srgbClr val="000000"/>
            </a:solidFill>
          </a:ln>
        </p:spPr>
        <p:txBody>
          <a:bodyPr wrap="square" lIns="0" tIns="0" rIns="0" bIns="0" rtlCol="0"/>
          <a:lstStyle/>
          <a:p>
            <a:endParaRPr/>
          </a:p>
        </p:txBody>
      </p:sp>
      <p:sp>
        <p:nvSpPr>
          <p:cNvPr id="285" name="bk object 285"/>
          <p:cNvSpPr/>
          <p:nvPr/>
        </p:nvSpPr>
        <p:spPr>
          <a:xfrm>
            <a:off x="3814571" y="789431"/>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286" name="bk object 286"/>
          <p:cNvSpPr/>
          <p:nvPr/>
        </p:nvSpPr>
        <p:spPr>
          <a:xfrm>
            <a:off x="3828288" y="789431"/>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287" name="bk object 287"/>
          <p:cNvSpPr/>
          <p:nvPr/>
        </p:nvSpPr>
        <p:spPr>
          <a:xfrm>
            <a:off x="3828288" y="789431"/>
            <a:ext cx="20320" cy="21590"/>
          </a:xfrm>
          <a:custGeom>
            <a:avLst/>
            <a:gdLst/>
            <a:ahLst/>
            <a:cxnLst/>
            <a:rect l="l" t="t" r="r" b="b"/>
            <a:pathLst>
              <a:path w="20320" h="21590">
                <a:moveTo>
                  <a:pt x="0" y="6096"/>
                </a:moveTo>
                <a:lnTo>
                  <a:pt x="4572" y="1524"/>
                </a:lnTo>
                <a:lnTo>
                  <a:pt x="9144" y="0"/>
                </a:lnTo>
                <a:lnTo>
                  <a:pt x="15240" y="0"/>
                </a:lnTo>
                <a:lnTo>
                  <a:pt x="18288" y="1524"/>
                </a:lnTo>
                <a:lnTo>
                  <a:pt x="19812" y="6096"/>
                </a:lnTo>
                <a:lnTo>
                  <a:pt x="19812" y="21336"/>
                </a:lnTo>
              </a:path>
            </a:pathLst>
          </a:custGeom>
          <a:ln w="6096">
            <a:solidFill>
              <a:srgbClr val="000000"/>
            </a:solidFill>
          </a:ln>
        </p:spPr>
        <p:txBody>
          <a:bodyPr wrap="square" lIns="0" tIns="0" rIns="0" bIns="0" rtlCol="0"/>
          <a:lstStyle/>
          <a:p>
            <a:endParaRPr/>
          </a:p>
        </p:txBody>
      </p:sp>
      <p:sp>
        <p:nvSpPr>
          <p:cNvPr id="288" name="bk object 288"/>
          <p:cNvSpPr/>
          <p:nvPr/>
        </p:nvSpPr>
        <p:spPr>
          <a:xfrm>
            <a:off x="3867911" y="789431"/>
            <a:ext cx="17145" cy="32384"/>
          </a:xfrm>
          <a:custGeom>
            <a:avLst/>
            <a:gdLst/>
            <a:ahLst/>
            <a:cxnLst/>
            <a:rect l="l" t="t" r="r" b="b"/>
            <a:pathLst>
              <a:path w="17145" h="32384">
                <a:moveTo>
                  <a:pt x="16763" y="0"/>
                </a:moveTo>
                <a:lnTo>
                  <a:pt x="16763" y="24384"/>
                </a:lnTo>
                <a:lnTo>
                  <a:pt x="15239" y="28956"/>
                </a:lnTo>
                <a:lnTo>
                  <a:pt x="13715" y="30480"/>
                </a:lnTo>
                <a:lnTo>
                  <a:pt x="9143" y="32004"/>
                </a:lnTo>
                <a:lnTo>
                  <a:pt x="3047" y="32004"/>
                </a:lnTo>
                <a:lnTo>
                  <a:pt x="0" y="30480"/>
                </a:lnTo>
              </a:path>
            </a:pathLst>
          </a:custGeom>
          <a:ln w="6096">
            <a:solidFill>
              <a:srgbClr val="000000"/>
            </a:solidFill>
          </a:ln>
        </p:spPr>
        <p:txBody>
          <a:bodyPr wrap="square" lIns="0" tIns="0" rIns="0" bIns="0" rtlCol="0"/>
          <a:lstStyle/>
          <a:p>
            <a:endParaRPr/>
          </a:p>
        </p:txBody>
      </p:sp>
      <p:sp>
        <p:nvSpPr>
          <p:cNvPr id="289" name="bk object 289"/>
          <p:cNvSpPr/>
          <p:nvPr/>
        </p:nvSpPr>
        <p:spPr>
          <a:xfrm>
            <a:off x="3861815" y="789431"/>
            <a:ext cx="22860" cy="21590"/>
          </a:xfrm>
          <a:custGeom>
            <a:avLst/>
            <a:gdLst/>
            <a:ahLst/>
            <a:cxnLst/>
            <a:rect l="l" t="t" r="r" b="b"/>
            <a:pathLst>
              <a:path w="22860" h="21590">
                <a:moveTo>
                  <a:pt x="22860" y="4572"/>
                </a:moveTo>
                <a:lnTo>
                  <a:pt x="19812" y="1524"/>
                </a:lnTo>
                <a:lnTo>
                  <a:pt x="15240" y="0"/>
                </a:lnTo>
                <a:lnTo>
                  <a:pt x="9144" y="0"/>
                </a:lnTo>
                <a:lnTo>
                  <a:pt x="6096" y="1524"/>
                </a:lnTo>
                <a:lnTo>
                  <a:pt x="1524" y="4572"/>
                </a:lnTo>
                <a:lnTo>
                  <a:pt x="0" y="10668"/>
                </a:lnTo>
                <a:lnTo>
                  <a:pt x="0" y="12192"/>
                </a:lnTo>
                <a:lnTo>
                  <a:pt x="1524" y="16764"/>
                </a:lnTo>
                <a:lnTo>
                  <a:pt x="6096" y="19812"/>
                </a:lnTo>
                <a:lnTo>
                  <a:pt x="9144" y="21336"/>
                </a:lnTo>
                <a:lnTo>
                  <a:pt x="15240" y="21336"/>
                </a:lnTo>
                <a:lnTo>
                  <a:pt x="19812" y="19812"/>
                </a:lnTo>
                <a:lnTo>
                  <a:pt x="22860" y="16764"/>
                </a:lnTo>
              </a:path>
            </a:pathLst>
          </a:custGeom>
          <a:ln w="6096">
            <a:solidFill>
              <a:srgbClr val="000000"/>
            </a:solidFill>
          </a:ln>
        </p:spPr>
        <p:txBody>
          <a:bodyPr wrap="square" lIns="0" tIns="0" rIns="0" bIns="0" rtlCol="0"/>
          <a:lstStyle/>
          <a:p>
            <a:endParaRPr/>
          </a:p>
        </p:txBody>
      </p:sp>
      <p:sp>
        <p:nvSpPr>
          <p:cNvPr id="290" name="bk object 290"/>
          <p:cNvSpPr/>
          <p:nvPr/>
        </p:nvSpPr>
        <p:spPr>
          <a:xfrm>
            <a:off x="3930396" y="1623060"/>
            <a:ext cx="29209" cy="30480"/>
          </a:xfrm>
          <a:custGeom>
            <a:avLst/>
            <a:gdLst/>
            <a:ahLst/>
            <a:cxnLst/>
            <a:rect l="l" t="t" r="r" b="b"/>
            <a:pathLst>
              <a:path w="29210" h="30480">
                <a:moveTo>
                  <a:pt x="28955" y="6096"/>
                </a:moveTo>
                <a:lnTo>
                  <a:pt x="27431" y="3048"/>
                </a:lnTo>
                <a:lnTo>
                  <a:pt x="22859" y="0"/>
                </a:lnTo>
                <a:lnTo>
                  <a:pt x="19811" y="0"/>
                </a:lnTo>
                <a:lnTo>
                  <a:pt x="12191" y="0"/>
                </a:lnTo>
                <a:lnTo>
                  <a:pt x="7619" y="0"/>
                </a:lnTo>
                <a:lnTo>
                  <a:pt x="4571" y="3048"/>
                </a:lnTo>
                <a:lnTo>
                  <a:pt x="1523" y="6096"/>
                </a:lnTo>
                <a:lnTo>
                  <a:pt x="0" y="10668"/>
                </a:lnTo>
                <a:lnTo>
                  <a:pt x="0" y="18288"/>
                </a:lnTo>
                <a:lnTo>
                  <a:pt x="1523" y="22860"/>
                </a:lnTo>
                <a:lnTo>
                  <a:pt x="4571" y="25908"/>
                </a:lnTo>
                <a:lnTo>
                  <a:pt x="7619" y="28956"/>
                </a:lnTo>
                <a:lnTo>
                  <a:pt x="12191" y="30480"/>
                </a:lnTo>
                <a:lnTo>
                  <a:pt x="19811" y="30480"/>
                </a:lnTo>
                <a:lnTo>
                  <a:pt x="22859" y="28956"/>
                </a:lnTo>
                <a:lnTo>
                  <a:pt x="27431" y="25908"/>
                </a:lnTo>
                <a:lnTo>
                  <a:pt x="28955" y="22860"/>
                </a:lnTo>
              </a:path>
            </a:pathLst>
          </a:custGeom>
          <a:ln w="6096">
            <a:solidFill>
              <a:srgbClr val="000000"/>
            </a:solidFill>
          </a:ln>
        </p:spPr>
        <p:txBody>
          <a:bodyPr wrap="square" lIns="0" tIns="0" rIns="0" bIns="0" rtlCol="0"/>
          <a:lstStyle/>
          <a:p>
            <a:endParaRPr/>
          </a:p>
        </p:txBody>
      </p:sp>
      <p:sp>
        <p:nvSpPr>
          <p:cNvPr id="291" name="bk object 291"/>
          <p:cNvSpPr/>
          <p:nvPr/>
        </p:nvSpPr>
        <p:spPr>
          <a:xfrm>
            <a:off x="3973067" y="1623060"/>
            <a:ext cx="0" cy="30480"/>
          </a:xfrm>
          <a:custGeom>
            <a:avLst/>
            <a:gdLst/>
            <a:ahLst/>
            <a:cxnLst/>
            <a:rect l="l" t="t" r="r" b="b"/>
            <a:pathLst>
              <a:path h="30480">
                <a:moveTo>
                  <a:pt x="0" y="0"/>
                </a:moveTo>
                <a:lnTo>
                  <a:pt x="0" y="30480"/>
                </a:lnTo>
              </a:path>
            </a:pathLst>
          </a:custGeom>
          <a:ln w="6096">
            <a:solidFill>
              <a:srgbClr val="000000"/>
            </a:solidFill>
          </a:ln>
        </p:spPr>
        <p:txBody>
          <a:bodyPr wrap="square" lIns="0" tIns="0" rIns="0" bIns="0" rtlCol="0"/>
          <a:lstStyle/>
          <a:p>
            <a:endParaRPr/>
          </a:p>
        </p:txBody>
      </p:sp>
      <p:sp>
        <p:nvSpPr>
          <p:cNvPr id="292" name="bk object 292"/>
          <p:cNvSpPr/>
          <p:nvPr/>
        </p:nvSpPr>
        <p:spPr>
          <a:xfrm>
            <a:off x="3973067" y="1632204"/>
            <a:ext cx="21590" cy="21590"/>
          </a:xfrm>
          <a:custGeom>
            <a:avLst/>
            <a:gdLst/>
            <a:ahLst/>
            <a:cxnLst/>
            <a:rect l="l" t="t" r="r" b="b"/>
            <a:pathLst>
              <a:path w="21589" h="21589">
                <a:moveTo>
                  <a:pt x="0" y="6095"/>
                </a:moveTo>
                <a:lnTo>
                  <a:pt x="4572" y="1523"/>
                </a:lnTo>
                <a:lnTo>
                  <a:pt x="9144" y="0"/>
                </a:lnTo>
                <a:lnTo>
                  <a:pt x="15240" y="0"/>
                </a:lnTo>
                <a:lnTo>
                  <a:pt x="18288" y="1523"/>
                </a:lnTo>
                <a:lnTo>
                  <a:pt x="21336" y="6095"/>
                </a:lnTo>
                <a:lnTo>
                  <a:pt x="21336" y="21335"/>
                </a:lnTo>
              </a:path>
            </a:pathLst>
          </a:custGeom>
          <a:ln w="6096">
            <a:solidFill>
              <a:srgbClr val="000000"/>
            </a:solidFill>
          </a:ln>
        </p:spPr>
        <p:txBody>
          <a:bodyPr wrap="square" lIns="0" tIns="0" rIns="0" bIns="0" rtlCol="0"/>
          <a:lstStyle/>
          <a:p>
            <a:endParaRPr/>
          </a:p>
        </p:txBody>
      </p:sp>
      <p:sp>
        <p:nvSpPr>
          <p:cNvPr id="293" name="bk object 293"/>
          <p:cNvSpPr/>
          <p:nvPr/>
        </p:nvSpPr>
        <p:spPr>
          <a:xfrm>
            <a:off x="4006596" y="1632204"/>
            <a:ext cx="21590" cy="21590"/>
          </a:xfrm>
          <a:custGeom>
            <a:avLst/>
            <a:gdLst/>
            <a:ahLst/>
            <a:cxnLst/>
            <a:rect l="l" t="t" r="r" b="b"/>
            <a:pathLst>
              <a:path w="21589" h="21589">
                <a:moveTo>
                  <a:pt x="0" y="0"/>
                </a:moveTo>
                <a:lnTo>
                  <a:pt x="0" y="15240"/>
                </a:lnTo>
                <a:lnTo>
                  <a:pt x="3048" y="19812"/>
                </a:lnTo>
                <a:lnTo>
                  <a:pt x="6096" y="21336"/>
                </a:lnTo>
                <a:lnTo>
                  <a:pt x="12192" y="21336"/>
                </a:lnTo>
                <a:lnTo>
                  <a:pt x="15240" y="19812"/>
                </a:lnTo>
                <a:lnTo>
                  <a:pt x="21336" y="15240"/>
                </a:lnTo>
              </a:path>
            </a:pathLst>
          </a:custGeom>
          <a:ln w="6096">
            <a:solidFill>
              <a:srgbClr val="000000"/>
            </a:solidFill>
          </a:ln>
        </p:spPr>
        <p:txBody>
          <a:bodyPr wrap="square" lIns="0" tIns="0" rIns="0" bIns="0" rtlCol="0"/>
          <a:lstStyle/>
          <a:p>
            <a:endParaRPr/>
          </a:p>
        </p:txBody>
      </p:sp>
      <p:sp>
        <p:nvSpPr>
          <p:cNvPr id="294" name="bk object 294"/>
          <p:cNvSpPr/>
          <p:nvPr/>
        </p:nvSpPr>
        <p:spPr>
          <a:xfrm>
            <a:off x="4027932" y="1632204"/>
            <a:ext cx="0" cy="21590"/>
          </a:xfrm>
          <a:custGeom>
            <a:avLst/>
            <a:gdLst/>
            <a:ahLst/>
            <a:cxnLst/>
            <a:rect l="l" t="t" r="r" b="b"/>
            <a:pathLst>
              <a:path h="21589">
                <a:moveTo>
                  <a:pt x="0" y="0"/>
                </a:moveTo>
                <a:lnTo>
                  <a:pt x="0" y="21336"/>
                </a:lnTo>
              </a:path>
            </a:pathLst>
          </a:custGeom>
          <a:ln w="6096">
            <a:solidFill>
              <a:srgbClr val="000000"/>
            </a:solidFill>
          </a:ln>
        </p:spPr>
        <p:txBody>
          <a:bodyPr wrap="square" lIns="0" tIns="0" rIns="0" bIns="0" rtlCol="0"/>
          <a:lstStyle/>
          <a:p>
            <a:endParaRPr/>
          </a:p>
        </p:txBody>
      </p:sp>
      <p:sp>
        <p:nvSpPr>
          <p:cNvPr id="295" name="bk object 295"/>
          <p:cNvSpPr/>
          <p:nvPr/>
        </p:nvSpPr>
        <p:spPr>
          <a:xfrm>
            <a:off x="4041647" y="1632204"/>
            <a:ext cx="0" cy="21590"/>
          </a:xfrm>
          <a:custGeom>
            <a:avLst/>
            <a:gdLst/>
            <a:ahLst/>
            <a:cxnLst/>
            <a:rect l="l" t="t" r="r" b="b"/>
            <a:pathLst>
              <a:path h="21589">
                <a:moveTo>
                  <a:pt x="0" y="0"/>
                </a:moveTo>
                <a:lnTo>
                  <a:pt x="0" y="21336"/>
                </a:lnTo>
              </a:path>
            </a:pathLst>
          </a:custGeom>
          <a:ln w="6096">
            <a:solidFill>
              <a:srgbClr val="000000"/>
            </a:solidFill>
          </a:ln>
        </p:spPr>
        <p:txBody>
          <a:bodyPr wrap="square" lIns="0" tIns="0" rIns="0" bIns="0" rtlCol="0"/>
          <a:lstStyle/>
          <a:p>
            <a:endParaRPr/>
          </a:p>
        </p:txBody>
      </p:sp>
      <p:sp>
        <p:nvSpPr>
          <p:cNvPr id="296" name="bk object 296"/>
          <p:cNvSpPr/>
          <p:nvPr/>
        </p:nvSpPr>
        <p:spPr>
          <a:xfrm>
            <a:off x="4041647" y="1632204"/>
            <a:ext cx="15240" cy="9525"/>
          </a:xfrm>
          <a:custGeom>
            <a:avLst/>
            <a:gdLst/>
            <a:ahLst/>
            <a:cxnLst/>
            <a:rect l="l" t="t" r="r" b="b"/>
            <a:pathLst>
              <a:path w="15239" h="9525">
                <a:moveTo>
                  <a:pt x="0" y="9144"/>
                </a:moveTo>
                <a:lnTo>
                  <a:pt x="1524" y="4572"/>
                </a:lnTo>
                <a:lnTo>
                  <a:pt x="6095" y="1524"/>
                </a:lnTo>
                <a:lnTo>
                  <a:pt x="9143" y="0"/>
                </a:lnTo>
                <a:lnTo>
                  <a:pt x="15239" y="0"/>
                </a:lnTo>
              </a:path>
            </a:pathLst>
          </a:custGeom>
          <a:ln w="6096">
            <a:solidFill>
              <a:srgbClr val="000000"/>
            </a:solidFill>
          </a:ln>
        </p:spPr>
        <p:txBody>
          <a:bodyPr wrap="square" lIns="0" tIns="0" rIns="0" bIns="0" rtlCol="0"/>
          <a:lstStyle/>
          <a:p>
            <a:endParaRPr/>
          </a:p>
        </p:txBody>
      </p:sp>
      <p:sp>
        <p:nvSpPr>
          <p:cNvPr id="297" name="bk object 297"/>
          <p:cNvSpPr/>
          <p:nvPr/>
        </p:nvSpPr>
        <p:spPr>
          <a:xfrm>
            <a:off x="4070603" y="1632204"/>
            <a:ext cx="22860" cy="21590"/>
          </a:xfrm>
          <a:custGeom>
            <a:avLst/>
            <a:gdLst/>
            <a:ahLst/>
            <a:cxnLst/>
            <a:rect l="l" t="t" r="r" b="b"/>
            <a:pathLst>
              <a:path w="22860" h="21589">
                <a:moveTo>
                  <a:pt x="22860" y="4572"/>
                </a:moveTo>
                <a:lnTo>
                  <a:pt x="18288" y="1524"/>
                </a:lnTo>
                <a:lnTo>
                  <a:pt x="15240" y="0"/>
                </a:lnTo>
                <a:lnTo>
                  <a:pt x="9144" y="0"/>
                </a:lnTo>
                <a:lnTo>
                  <a:pt x="6096" y="1524"/>
                </a:lnTo>
                <a:lnTo>
                  <a:pt x="1524" y="4572"/>
                </a:lnTo>
                <a:lnTo>
                  <a:pt x="0" y="9144"/>
                </a:lnTo>
                <a:lnTo>
                  <a:pt x="0" y="12192"/>
                </a:lnTo>
                <a:lnTo>
                  <a:pt x="1524" y="16764"/>
                </a:lnTo>
                <a:lnTo>
                  <a:pt x="6096" y="19812"/>
                </a:lnTo>
                <a:lnTo>
                  <a:pt x="9144" y="21336"/>
                </a:lnTo>
                <a:lnTo>
                  <a:pt x="15240" y="21336"/>
                </a:lnTo>
                <a:lnTo>
                  <a:pt x="18288" y="19812"/>
                </a:lnTo>
                <a:lnTo>
                  <a:pt x="22860" y="16764"/>
                </a:lnTo>
              </a:path>
            </a:pathLst>
          </a:custGeom>
          <a:ln w="6096">
            <a:solidFill>
              <a:srgbClr val="000000"/>
            </a:solidFill>
          </a:ln>
        </p:spPr>
        <p:txBody>
          <a:bodyPr wrap="square" lIns="0" tIns="0" rIns="0" bIns="0" rtlCol="0"/>
          <a:lstStyle/>
          <a:p>
            <a:endParaRPr/>
          </a:p>
        </p:txBody>
      </p:sp>
      <p:sp>
        <p:nvSpPr>
          <p:cNvPr id="298" name="bk object 298"/>
          <p:cNvSpPr/>
          <p:nvPr/>
        </p:nvSpPr>
        <p:spPr>
          <a:xfrm>
            <a:off x="4107179" y="1623060"/>
            <a:ext cx="0" cy="30480"/>
          </a:xfrm>
          <a:custGeom>
            <a:avLst/>
            <a:gdLst/>
            <a:ahLst/>
            <a:cxnLst/>
            <a:rect l="l" t="t" r="r" b="b"/>
            <a:pathLst>
              <a:path h="30480">
                <a:moveTo>
                  <a:pt x="0" y="0"/>
                </a:moveTo>
                <a:lnTo>
                  <a:pt x="0" y="30480"/>
                </a:lnTo>
              </a:path>
            </a:pathLst>
          </a:custGeom>
          <a:ln w="6096">
            <a:solidFill>
              <a:srgbClr val="000000"/>
            </a:solidFill>
          </a:ln>
        </p:spPr>
        <p:txBody>
          <a:bodyPr wrap="square" lIns="0" tIns="0" rIns="0" bIns="0" rtlCol="0"/>
          <a:lstStyle/>
          <a:p>
            <a:endParaRPr/>
          </a:p>
        </p:txBody>
      </p:sp>
      <p:sp>
        <p:nvSpPr>
          <p:cNvPr id="299" name="bk object 299"/>
          <p:cNvSpPr/>
          <p:nvPr/>
        </p:nvSpPr>
        <p:spPr>
          <a:xfrm>
            <a:off x="4107179" y="1632204"/>
            <a:ext cx="20320" cy="21590"/>
          </a:xfrm>
          <a:custGeom>
            <a:avLst/>
            <a:gdLst/>
            <a:ahLst/>
            <a:cxnLst/>
            <a:rect l="l" t="t" r="r" b="b"/>
            <a:pathLst>
              <a:path w="20320" h="21589">
                <a:moveTo>
                  <a:pt x="0" y="6095"/>
                </a:moveTo>
                <a:lnTo>
                  <a:pt x="4572" y="1523"/>
                </a:lnTo>
                <a:lnTo>
                  <a:pt x="9144" y="0"/>
                </a:lnTo>
                <a:lnTo>
                  <a:pt x="15240" y="0"/>
                </a:lnTo>
                <a:lnTo>
                  <a:pt x="18288" y="1523"/>
                </a:lnTo>
                <a:lnTo>
                  <a:pt x="19812" y="6095"/>
                </a:lnTo>
                <a:lnTo>
                  <a:pt x="19812" y="21335"/>
                </a:lnTo>
              </a:path>
            </a:pathLst>
          </a:custGeom>
          <a:ln w="6095">
            <a:solidFill>
              <a:srgbClr val="000000"/>
            </a:solidFill>
          </a:ln>
        </p:spPr>
        <p:txBody>
          <a:bodyPr wrap="square" lIns="0" tIns="0" rIns="0" bIns="0" rtlCol="0"/>
          <a:lstStyle/>
          <a:p>
            <a:endParaRPr/>
          </a:p>
        </p:txBody>
      </p:sp>
      <p:sp>
        <p:nvSpPr>
          <p:cNvPr id="300" name="bk object 300"/>
          <p:cNvSpPr/>
          <p:nvPr/>
        </p:nvSpPr>
        <p:spPr>
          <a:xfrm>
            <a:off x="3960876" y="1560575"/>
            <a:ext cx="0" cy="30480"/>
          </a:xfrm>
          <a:custGeom>
            <a:avLst/>
            <a:gdLst/>
            <a:ahLst/>
            <a:cxnLst/>
            <a:rect l="l" t="t" r="r" b="b"/>
            <a:pathLst>
              <a:path h="30480">
                <a:moveTo>
                  <a:pt x="0" y="0"/>
                </a:moveTo>
                <a:lnTo>
                  <a:pt x="0" y="30480"/>
                </a:lnTo>
              </a:path>
            </a:pathLst>
          </a:custGeom>
          <a:ln w="6096">
            <a:solidFill>
              <a:srgbClr val="000000"/>
            </a:solidFill>
          </a:ln>
        </p:spPr>
        <p:txBody>
          <a:bodyPr wrap="square" lIns="0" tIns="0" rIns="0" bIns="0" rtlCol="0"/>
          <a:lstStyle/>
          <a:p>
            <a:endParaRPr/>
          </a:p>
        </p:txBody>
      </p:sp>
      <p:sp>
        <p:nvSpPr>
          <p:cNvPr id="301" name="bk object 301"/>
          <p:cNvSpPr/>
          <p:nvPr/>
        </p:nvSpPr>
        <p:spPr>
          <a:xfrm>
            <a:off x="3960876" y="1560575"/>
            <a:ext cx="27940" cy="13970"/>
          </a:xfrm>
          <a:custGeom>
            <a:avLst/>
            <a:gdLst/>
            <a:ahLst/>
            <a:cxnLst/>
            <a:rect l="l" t="t" r="r" b="b"/>
            <a:pathLst>
              <a:path w="27939" h="13969">
                <a:moveTo>
                  <a:pt x="0" y="0"/>
                </a:moveTo>
                <a:lnTo>
                  <a:pt x="16764" y="0"/>
                </a:lnTo>
                <a:lnTo>
                  <a:pt x="22859" y="1524"/>
                </a:lnTo>
                <a:lnTo>
                  <a:pt x="25908" y="3048"/>
                </a:lnTo>
                <a:lnTo>
                  <a:pt x="27432" y="6096"/>
                </a:lnTo>
                <a:lnTo>
                  <a:pt x="27432" y="9144"/>
                </a:lnTo>
                <a:lnTo>
                  <a:pt x="25908" y="12192"/>
                </a:lnTo>
                <a:lnTo>
                  <a:pt x="22859" y="13716"/>
                </a:lnTo>
                <a:lnTo>
                  <a:pt x="16764" y="13716"/>
                </a:lnTo>
                <a:lnTo>
                  <a:pt x="0" y="13716"/>
                </a:lnTo>
              </a:path>
            </a:pathLst>
          </a:custGeom>
          <a:ln w="6096">
            <a:solidFill>
              <a:srgbClr val="000000"/>
            </a:solidFill>
          </a:ln>
        </p:spPr>
        <p:txBody>
          <a:bodyPr wrap="square" lIns="0" tIns="0" rIns="0" bIns="0" rtlCol="0"/>
          <a:lstStyle/>
          <a:p>
            <a:endParaRPr/>
          </a:p>
        </p:txBody>
      </p:sp>
      <p:sp>
        <p:nvSpPr>
          <p:cNvPr id="302" name="bk object 302"/>
          <p:cNvSpPr/>
          <p:nvPr/>
        </p:nvSpPr>
        <p:spPr>
          <a:xfrm>
            <a:off x="3974591" y="1574291"/>
            <a:ext cx="13970" cy="17145"/>
          </a:xfrm>
          <a:custGeom>
            <a:avLst/>
            <a:gdLst/>
            <a:ahLst/>
            <a:cxnLst/>
            <a:rect l="l" t="t" r="r" b="b"/>
            <a:pathLst>
              <a:path w="13970" h="17144">
                <a:moveTo>
                  <a:pt x="0" y="0"/>
                </a:moveTo>
                <a:lnTo>
                  <a:pt x="13716" y="16763"/>
                </a:lnTo>
              </a:path>
            </a:pathLst>
          </a:custGeom>
          <a:ln w="6096">
            <a:solidFill>
              <a:srgbClr val="000000"/>
            </a:solidFill>
          </a:ln>
        </p:spPr>
        <p:txBody>
          <a:bodyPr wrap="square" lIns="0" tIns="0" rIns="0" bIns="0" rtlCol="0"/>
          <a:lstStyle/>
          <a:p>
            <a:endParaRPr/>
          </a:p>
        </p:txBody>
      </p:sp>
      <p:sp>
        <p:nvSpPr>
          <p:cNvPr id="303" name="bk object 303"/>
          <p:cNvSpPr/>
          <p:nvPr/>
        </p:nvSpPr>
        <p:spPr>
          <a:xfrm>
            <a:off x="4002023" y="1571244"/>
            <a:ext cx="24765" cy="20320"/>
          </a:xfrm>
          <a:custGeom>
            <a:avLst/>
            <a:gdLst/>
            <a:ahLst/>
            <a:cxnLst/>
            <a:rect l="l" t="t" r="r" b="b"/>
            <a:pathLst>
              <a:path w="24764" h="20319">
                <a:moveTo>
                  <a:pt x="9144" y="0"/>
                </a:moveTo>
                <a:lnTo>
                  <a:pt x="4572" y="1524"/>
                </a:lnTo>
                <a:lnTo>
                  <a:pt x="1524" y="3048"/>
                </a:lnTo>
                <a:lnTo>
                  <a:pt x="0" y="9144"/>
                </a:lnTo>
                <a:lnTo>
                  <a:pt x="0" y="12192"/>
                </a:lnTo>
                <a:lnTo>
                  <a:pt x="1524" y="16764"/>
                </a:lnTo>
                <a:lnTo>
                  <a:pt x="4572" y="19812"/>
                </a:lnTo>
                <a:lnTo>
                  <a:pt x="9144" y="19812"/>
                </a:lnTo>
                <a:lnTo>
                  <a:pt x="15240" y="19812"/>
                </a:lnTo>
                <a:lnTo>
                  <a:pt x="18288" y="19812"/>
                </a:lnTo>
                <a:lnTo>
                  <a:pt x="22860" y="16764"/>
                </a:lnTo>
                <a:lnTo>
                  <a:pt x="24384" y="12192"/>
                </a:lnTo>
                <a:lnTo>
                  <a:pt x="24384" y="9144"/>
                </a:lnTo>
                <a:lnTo>
                  <a:pt x="22860" y="3048"/>
                </a:lnTo>
                <a:lnTo>
                  <a:pt x="18288" y="1524"/>
                </a:lnTo>
                <a:lnTo>
                  <a:pt x="15240" y="0"/>
                </a:lnTo>
                <a:lnTo>
                  <a:pt x="9144" y="0"/>
                </a:lnTo>
              </a:path>
            </a:pathLst>
          </a:custGeom>
          <a:ln w="6096">
            <a:solidFill>
              <a:srgbClr val="000000"/>
            </a:solidFill>
          </a:ln>
        </p:spPr>
        <p:txBody>
          <a:bodyPr wrap="square" lIns="0" tIns="0" rIns="0" bIns="0" rtlCol="0"/>
          <a:lstStyle/>
          <a:p>
            <a:endParaRPr/>
          </a:p>
        </p:txBody>
      </p:sp>
      <p:sp>
        <p:nvSpPr>
          <p:cNvPr id="304" name="bk object 304"/>
          <p:cNvSpPr/>
          <p:nvPr/>
        </p:nvSpPr>
        <p:spPr>
          <a:xfrm>
            <a:off x="4040123" y="1571244"/>
            <a:ext cx="22860" cy="20320"/>
          </a:xfrm>
          <a:custGeom>
            <a:avLst/>
            <a:gdLst/>
            <a:ahLst/>
            <a:cxnLst/>
            <a:rect l="l" t="t" r="r" b="b"/>
            <a:pathLst>
              <a:path w="22860" h="20319">
                <a:moveTo>
                  <a:pt x="22860" y="3048"/>
                </a:moveTo>
                <a:lnTo>
                  <a:pt x="18288" y="1524"/>
                </a:lnTo>
                <a:lnTo>
                  <a:pt x="15240" y="0"/>
                </a:lnTo>
                <a:lnTo>
                  <a:pt x="9144" y="0"/>
                </a:lnTo>
                <a:lnTo>
                  <a:pt x="6096" y="1524"/>
                </a:lnTo>
                <a:lnTo>
                  <a:pt x="1524" y="3048"/>
                </a:lnTo>
                <a:lnTo>
                  <a:pt x="0" y="9144"/>
                </a:lnTo>
                <a:lnTo>
                  <a:pt x="0" y="12192"/>
                </a:lnTo>
                <a:lnTo>
                  <a:pt x="1524" y="16764"/>
                </a:lnTo>
                <a:lnTo>
                  <a:pt x="6096" y="19812"/>
                </a:lnTo>
                <a:lnTo>
                  <a:pt x="9144" y="19812"/>
                </a:lnTo>
                <a:lnTo>
                  <a:pt x="15240" y="19812"/>
                </a:lnTo>
                <a:lnTo>
                  <a:pt x="18288" y="19812"/>
                </a:lnTo>
                <a:lnTo>
                  <a:pt x="22860" y="16764"/>
                </a:lnTo>
              </a:path>
            </a:pathLst>
          </a:custGeom>
          <a:ln w="6096">
            <a:solidFill>
              <a:srgbClr val="000000"/>
            </a:solidFill>
          </a:ln>
        </p:spPr>
        <p:txBody>
          <a:bodyPr wrap="square" lIns="0" tIns="0" rIns="0" bIns="0" rtlCol="0"/>
          <a:lstStyle/>
          <a:p>
            <a:endParaRPr/>
          </a:p>
        </p:txBody>
      </p:sp>
      <p:sp>
        <p:nvSpPr>
          <p:cNvPr id="305" name="bk object 305"/>
          <p:cNvSpPr/>
          <p:nvPr/>
        </p:nvSpPr>
        <p:spPr>
          <a:xfrm>
            <a:off x="4076700" y="1560575"/>
            <a:ext cx="0" cy="30480"/>
          </a:xfrm>
          <a:custGeom>
            <a:avLst/>
            <a:gdLst/>
            <a:ahLst/>
            <a:cxnLst/>
            <a:rect l="l" t="t" r="r" b="b"/>
            <a:pathLst>
              <a:path h="30480">
                <a:moveTo>
                  <a:pt x="0" y="0"/>
                </a:moveTo>
                <a:lnTo>
                  <a:pt x="0" y="30480"/>
                </a:lnTo>
              </a:path>
            </a:pathLst>
          </a:custGeom>
          <a:ln w="6096">
            <a:solidFill>
              <a:srgbClr val="000000"/>
            </a:solidFill>
          </a:ln>
        </p:spPr>
        <p:txBody>
          <a:bodyPr wrap="square" lIns="0" tIns="0" rIns="0" bIns="0" rtlCol="0"/>
          <a:lstStyle/>
          <a:p>
            <a:endParaRPr/>
          </a:p>
        </p:txBody>
      </p:sp>
      <p:sp>
        <p:nvSpPr>
          <p:cNvPr id="306" name="bk object 306"/>
          <p:cNvSpPr/>
          <p:nvPr/>
        </p:nvSpPr>
        <p:spPr>
          <a:xfrm>
            <a:off x="4076700" y="1571244"/>
            <a:ext cx="18415" cy="15240"/>
          </a:xfrm>
          <a:custGeom>
            <a:avLst/>
            <a:gdLst/>
            <a:ahLst/>
            <a:cxnLst/>
            <a:rect l="l" t="t" r="r" b="b"/>
            <a:pathLst>
              <a:path w="18414" h="15240">
                <a:moveTo>
                  <a:pt x="18287" y="0"/>
                </a:moveTo>
                <a:lnTo>
                  <a:pt x="0" y="15239"/>
                </a:lnTo>
              </a:path>
            </a:pathLst>
          </a:custGeom>
          <a:ln w="6096">
            <a:solidFill>
              <a:srgbClr val="000000"/>
            </a:solidFill>
          </a:ln>
        </p:spPr>
        <p:txBody>
          <a:bodyPr wrap="square" lIns="0" tIns="0" rIns="0" bIns="0" rtlCol="0"/>
          <a:lstStyle/>
          <a:p>
            <a:endParaRPr/>
          </a:p>
        </p:txBody>
      </p:sp>
      <p:sp>
        <p:nvSpPr>
          <p:cNvPr id="307" name="bk object 307"/>
          <p:cNvSpPr/>
          <p:nvPr/>
        </p:nvSpPr>
        <p:spPr>
          <a:xfrm>
            <a:off x="4084320" y="1580388"/>
            <a:ext cx="12700" cy="10795"/>
          </a:xfrm>
          <a:custGeom>
            <a:avLst/>
            <a:gdLst/>
            <a:ahLst/>
            <a:cxnLst/>
            <a:rect l="l" t="t" r="r" b="b"/>
            <a:pathLst>
              <a:path w="12700" h="10794">
                <a:moveTo>
                  <a:pt x="0" y="0"/>
                </a:moveTo>
                <a:lnTo>
                  <a:pt x="12191" y="10667"/>
                </a:lnTo>
              </a:path>
            </a:pathLst>
          </a:custGeom>
          <a:ln w="6096">
            <a:solidFill>
              <a:srgbClr val="000000"/>
            </a:solidFill>
          </a:ln>
        </p:spPr>
        <p:txBody>
          <a:bodyPr wrap="square" lIns="0" tIns="0" rIns="0" bIns="0" rtlCol="0"/>
          <a:lstStyle/>
          <a:p>
            <a:endParaRPr/>
          </a:p>
        </p:txBody>
      </p:sp>
      <p:sp>
        <p:nvSpPr>
          <p:cNvPr id="308" name="bk object 308"/>
          <p:cNvSpPr/>
          <p:nvPr/>
        </p:nvSpPr>
        <p:spPr>
          <a:xfrm>
            <a:off x="3906011" y="1498091"/>
            <a:ext cx="27940" cy="32384"/>
          </a:xfrm>
          <a:custGeom>
            <a:avLst/>
            <a:gdLst/>
            <a:ahLst/>
            <a:cxnLst/>
            <a:rect l="l" t="t" r="r" b="b"/>
            <a:pathLst>
              <a:path w="27939" h="32384">
                <a:moveTo>
                  <a:pt x="27432" y="4572"/>
                </a:moveTo>
                <a:lnTo>
                  <a:pt x="24384" y="1524"/>
                </a:lnTo>
                <a:lnTo>
                  <a:pt x="18288" y="0"/>
                </a:lnTo>
                <a:lnTo>
                  <a:pt x="10668" y="0"/>
                </a:lnTo>
                <a:lnTo>
                  <a:pt x="4572" y="1524"/>
                </a:lnTo>
                <a:lnTo>
                  <a:pt x="0" y="4572"/>
                </a:lnTo>
                <a:lnTo>
                  <a:pt x="0" y="7620"/>
                </a:lnTo>
                <a:lnTo>
                  <a:pt x="3048" y="10668"/>
                </a:lnTo>
                <a:lnTo>
                  <a:pt x="4572" y="12192"/>
                </a:lnTo>
                <a:lnTo>
                  <a:pt x="7620" y="13716"/>
                </a:lnTo>
                <a:lnTo>
                  <a:pt x="19812" y="16764"/>
                </a:lnTo>
                <a:lnTo>
                  <a:pt x="24384" y="18288"/>
                </a:lnTo>
                <a:lnTo>
                  <a:pt x="25908" y="19812"/>
                </a:lnTo>
                <a:lnTo>
                  <a:pt x="27432" y="22860"/>
                </a:lnTo>
                <a:lnTo>
                  <a:pt x="27432" y="27432"/>
                </a:lnTo>
                <a:lnTo>
                  <a:pt x="24384" y="30480"/>
                </a:lnTo>
                <a:lnTo>
                  <a:pt x="18288" y="32004"/>
                </a:lnTo>
                <a:lnTo>
                  <a:pt x="10668" y="32004"/>
                </a:lnTo>
                <a:lnTo>
                  <a:pt x="4572" y="30480"/>
                </a:lnTo>
                <a:lnTo>
                  <a:pt x="0" y="27432"/>
                </a:lnTo>
              </a:path>
            </a:pathLst>
          </a:custGeom>
          <a:ln w="6096">
            <a:solidFill>
              <a:srgbClr val="000000"/>
            </a:solidFill>
          </a:ln>
        </p:spPr>
        <p:txBody>
          <a:bodyPr wrap="square" lIns="0" tIns="0" rIns="0" bIns="0" rtlCol="0"/>
          <a:lstStyle/>
          <a:p>
            <a:endParaRPr/>
          </a:p>
        </p:txBody>
      </p:sp>
      <p:sp>
        <p:nvSpPr>
          <p:cNvPr id="309" name="bk object 309"/>
          <p:cNvSpPr/>
          <p:nvPr/>
        </p:nvSpPr>
        <p:spPr>
          <a:xfrm>
            <a:off x="3953255" y="1498091"/>
            <a:ext cx="9525" cy="32384"/>
          </a:xfrm>
          <a:custGeom>
            <a:avLst/>
            <a:gdLst/>
            <a:ahLst/>
            <a:cxnLst/>
            <a:rect l="l" t="t" r="r" b="b"/>
            <a:pathLst>
              <a:path w="9525" h="32384">
                <a:moveTo>
                  <a:pt x="0" y="0"/>
                </a:moveTo>
                <a:lnTo>
                  <a:pt x="0" y="25907"/>
                </a:lnTo>
                <a:lnTo>
                  <a:pt x="1523" y="30479"/>
                </a:lnTo>
                <a:lnTo>
                  <a:pt x="4571" y="32003"/>
                </a:lnTo>
                <a:lnTo>
                  <a:pt x="9143" y="32003"/>
                </a:lnTo>
              </a:path>
            </a:pathLst>
          </a:custGeom>
          <a:ln w="6096">
            <a:solidFill>
              <a:srgbClr val="000000"/>
            </a:solidFill>
          </a:ln>
        </p:spPr>
        <p:txBody>
          <a:bodyPr wrap="square" lIns="0" tIns="0" rIns="0" bIns="0" rtlCol="0"/>
          <a:lstStyle/>
          <a:p>
            <a:endParaRPr/>
          </a:p>
        </p:txBody>
      </p:sp>
      <p:sp>
        <p:nvSpPr>
          <p:cNvPr id="310" name="bk object 310"/>
          <p:cNvSpPr/>
          <p:nvPr/>
        </p:nvSpPr>
        <p:spPr>
          <a:xfrm>
            <a:off x="3947159" y="1508760"/>
            <a:ext cx="13970" cy="0"/>
          </a:xfrm>
          <a:custGeom>
            <a:avLst/>
            <a:gdLst/>
            <a:ahLst/>
            <a:cxnLst/>
            <a:rect l="l" t="t" r="r" b="b"/>
            <a:pathLst>
              <a:path w="13970">
                <a:moveTo>
                  <a:pt x="0" y="0"/>
                </a:moveTo>
                <a:lnTo>
                  <a:pt x="13716" y="0"/>
                </a:lnTo>
              </a:path>
            </a:pathLst>
          </a:custGeom>
          <a:ln w="6096">
            <a:solidFill>
              <a:srgbClr val="000000"/>
            </a:solidFill>
          </a:ln>
        </p:spPr>
        <p:txBody>
          <a:bodyPr wrap="square" lIns="0" tIns="0" rIns="0" bIns="0" rtlCol="0"/>
          <a:lstStyle/>
          <a:p>
            <a:endParaRPr/>
          </a:p>
        </p:txBody>
      </p:sp>
      <p:sp>
        <p:nvSpPr>
          <p:cNvPr id="311" name="bk object 311"/>
          <p:cNvSpPr/>
          <p:nvPr/>
        </p:nvSpPr>
        <p:spPr>
          <a:xfrm>
            <a:off x="3995928" y="1508760"/>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312" name="bk object 312"/>
          <p:cNvSpPr/>
          <p:nvPr/>
        </p:nvSpPr>
        <p:spPr>
          <a:xfrm>
            <a:off x="3973067" y="1508760"/>
            <a:ext cx="22860" cy="21590"/>
          </a:xfrm>
          <a:custGeom>
            <a:avLst/>
            <a:gdLst/>
            <a:ahLst/>
            <a:cxnLst/>
            <a:rect l="l" t="t" r="r" b="b"/>
            <a:pathLst>
              <a:path w="22860" h="21590">
                <a:moveTo>
                  <a:pt x="22860" y="4572"/>
                </a:moveTo>
                <a:lnTo>
                  <a:pt x="19812" y="1524"/>
                </a:lnTo>
                <a:lnTo>
                  <a:pt x="15240" y="0"/>
                </a:lnTo>
                <a:lnTo>
                  <a:pt x="10668" y="0"/>
                </a:lnTo>
                <a:lnTo>
                  <a:pt x="6096" y="1524"/>
                </a:lnTo>
                <a:lnTo>
                  <a:pt x="3048" y="4572"/>
                </a:lnTo>
                <a:lnTo>
                  <a:pt x="0" y="9144"/>
                </a:lnTo>
                <a:lnTo>
                  <a:pt x="0" y="12192"/>
                </a:lnTo>
                <a:lnTo>
                  <a:pt x="3048" y="16764"/>
                </a:lnTo>
                <a:lnTo>
                  <a:pt x="6096" y="19812"/>
                </a:lnTo>
                <a:lnTo>
                  <a:pt x="10668" y="21336"/>
                </a:lnTo>
                <a:lnTo>
                  <a:pt x="15240" y="21336"/>
                </a:lnTo>
                <a:lnTo>
                  <a:pt x="19812" y="19812"/>
                </a:lnTo>
                <a:lnTo>
                  <a:pt x="22860" y="16764"/>
                </a:lnTo>
              </a:path>
            </a:pathLst>
          </a:custGeom>
          <a:ln w="6096">
            <a:solidFill>
              <a:srgbClr val="000000"/>
            </a:solidFill>
          </a:ln>
        </p:spPr>
        <p:txBody>
          <a:bodyPr wrap="square" lIns="0" tIns="0" rIns="0" bIns="0" rtlCol="0"/>
          <a:lstStyle/>
          <a:p>
            <a:endParaRPr/>
          </a:p>
        </p:txBody>
      </p:sp>
      <p:sp>
        <p:nvSpPr>
          <p:cNvPr id="313" name="bk object 313"/>
          <p:cNvSpPr/>
          <p:nvPr/>
        </p:nvSpPr>
        <p:spPr>
          <a:xfrm>
            <a:off x="4009644" y="1508760"/>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314" name="bk object 314"/>
          <p:cNvSpPr/>
          <p:nvPr/>
        </p:nvSpPr>
        <p:spPr>
          <a:xfrm>
            <a:off x="4009644" y="1508760"/>
            <a:ext cx="21590" cy="21590"/>
          </a:xfrm>
          <a:custGeom>
            <a:avLst/>
            <a:gdLst/>
            <a:ahLst/>
            <a:cxnLst/>
            <a:rect l="l" t="t" r="r" b="b"/>
            <a:pathLst>
              <a:path w="21589" h="21590">
                <a:moveTo>
                  <a:pt x="0" y="6096"/>
                </a:moveTo>
                <a:lnTo>
                  <a:pt x="6096" y="1524"/>
                </a:lnTo>
                <a:lnTo>
                  <a:pt x="9144" y="0"/>
                </a:lnTo>
                <a:lnTo>
                  <a:pt x="15240" y="0"/>
                </a:lnTo>
                <a:lnTo>
                  <a:pt x="19812" y="1524"/>
                </a:lnTo>
                <a:lnTo>
                  <a:pt x="21336" y="6096"/>
                </a:lnTo>
                <a:lnTo>
                  <a:pt x="21336" y="21336"/>
                </a:lnTo>
              </a:path>
            </a:pathLst>
          </a:custGeom>
          <a:ln w="6096">
            <a:solidFill>
              <a:srgbClr val="000000"/>
            </a:solidFill>
          </a:ln>
        </p:spPr>
        <p:txBody>
          <a:bodyPr wrap="square" lIns="0" tIns="0" rIns="0" bIns="0" rtlCol="0"/>
          <a:lstStyle/>
          <a:p>
            <a:endParaRPr/>
          </a:p>
        </p:txBody>
      </p:sp>
      <p:sp>
        <p:nvSpPr>
          <p:cNvPr id="315" name="bk object 315"/>
          <p:cNvSpPr/>
          <p:nvPr/>
        </p:nvSpPr>
        <p:spPr>
          <a:xfrm>
            <a:off x="4067555" y="1498091"/>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316" name="bk object 316"/>
          <p:cNvSpPr/>
          <p:nvPr/>
        </p:nvSpPr>
        <p:spPr>
          <a:xfrm>
            <a:off x="4044696" y="1508760"/>
            <a:ext cx="22860" cy="21590"/>
          </a:xfrm>
          <a:custGeom>
            <a:avLst/>
            <a:gdLst/>
            <a:ahLst/>
            <a:cxnLst/>
            <a:rect l="l" t="t" r="r" b="b"/>
            <a:pathLst>
              <a:path w="22860" h="21590">
                <a:moveTo>
                  <a:pt x="22860" y="4571"/>
                </a:moveTo>
                <a:lnTo>
                  <a:pt x="18288" y="1523"/>
                </a:lnTo>
                <a:lnTo>
                  <a:pt x="15240" y="0"/>
                </a:lnTo>
                <a:lnTo>
                  <a:pt x="9144" y="0"/>
                </a:lnTo>
                <a:lnTo>
                  <a:pt x="4572" y="1523"/>
                </a:lnTo>
                <a:lnTo>
                  <a:pt x="1524" y="4571"/>
                </a:lnTo>
                <a:lnTo>
                  <a:pt x="0" y="9143"/>
                </a:lnTo>
                <a:lnTo>
                  <a:pt x="0" y="12191"/>
                </a:lnTo>
                <a:lnTo>
                  <a:pt x="1524" y="16763"/>
                </a:lnTo>
                <a:lnTo>
                  <a:pt x="4572" y="19811"/>
                </a:lnTo>
                <a:lnTo>
                  <a:pt x="9144" y="21335"/>
                </a:lnTo>
                <a:lnTo>
                  <a:pt x="15240" y="21335"/>
                </a:lnTo>
                <a:lnTo>
                  <a:pt x="18288" y="19811"/>
                </a:lnTo>
                <a:lnTo>
                  <a:pt x="22860" y="16763"/>
                </a:lnTo>
              </a:path>
            </a:pathLst>
          </a:custGeom>
          <a:ln w="6096">
            <a:solidFill>
              <a:srgbClr val="000000"/>
            </a:solidFill>
          </a:ln>
        </p:spPr>
        <p:txBody>
          <a:bodyPr wrap="square" lIns="0" tIns="0" rIns="0" bIns="0" rtlCol="0"/>
          <a:lstStyle/>
          <a:p>
            <a:endParaRPr/>
          </a:p>
        </p:txBody>
      </p:sp>
      <p:sp>
        <p:nvSpPr>
          <p:cNvPr id="317" name="bk object 317"/>
          <p:cNvSpPr/>
          <p:nvPr/>
        </p:nvSpPr>
        <p:spPr>
          <a:xfrm>
            <a:off x="4078223" y="1496567"/>
            <a:ext cx="5080" cy="3175"/>
          </a:xfrm>
          <a:custGeom>
            <a:avLst/>
            <a:gdLst/>
            <a:ahLst/>
            <a:cxnLst/>
            <a:rect l="l" t="t" r="r" b="b"/>
            <a:pathLst>
              <a:path w="5079" h="3175">
                <a:moveTo>
                  <a:pt x="0" y="1523"/>
                </a:moveTo>
                <a:lnTo>
                  <a:pt x="3048" y="3047"/>
                </a:lnTo>
                <a:lnTo>
                  <a:pt x="4572" y="1523"/>
                </a:lnTo>
                <a:lnTo>
                  <a:pt x="3048" y="0"/>
                </a:lnTo>
                <a:lnTo>
                  <a:pt x="0" y="1523"/>
                </a:lnTo>
              </a:path>
            </a:pathLst>
          </a:custGeom>
          <a:ln w="6096">
            <a:solidFill>
              <a:srgbClr val="000000"/>
            </a:solidFill>
          </a:ln>
        </p:spPr>
        <p:txBody>
          <a:bodyPr wrap="square" lIns="0" tIns="0" rIns="0" bIns="0" rtlCol="0"/>
          <a:lstStyle/>
          <a:p>
            <a:endParaRPr/>
          </a:p>
        </p:txBody>
      </p:sp>
      <p:sp>
        <p:nvSpPr>
          <p:cNvPr id="318" name="bk object 318"/>
          <p:cNvSpPr/>
          <p:nvPr/>
        </p:nvSpPr>
        <p:spPr>
          <a:xfrm>
            <a:off x="4081271" y="1508760"/>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319" name="bk object 319"/>
          <p:cNvSpPr/>
          <p:nvPr/>
        </p:nvSpPr>
        <p:spPr>
          <a:xfrm>
            <a:off x="4093464" y="1508760"/>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320" name="bk object 320"/>
          <p:cNvSpPr/>
          <p:nvPr/>
        </p:nvSpPr>
        <p:spPr>
          <a:xfrm>
            <a:off x="4093464" y="1508760"/>
            <a:ext cx="21590" cy="21590"/>
          </a:xfrm>
          <a:custGeom>
            <a:avLst/>
            <a:gdLst/>
            <a:ahLst/>
            <a:cxnLst/>
            <a:rect l="l" t="t" r="r" b="b"/>
            <a:pathLst>
              <a:path w="21589" h="21590">
                <a:moveTo>
                  <a:pt x="0" y="6096"/>
                </a:moveTo>
                <a:lnTo>
                  <a:pt x="6096" y="1524"/>
                </a:lnTo>
                <a:lnTo>
                  <a:pt x="10668" y="0"/>
                </a:lnTo>
                <a:lnTo>
                  <a:pt x="15240" y="0"/>
                </a:lnTo>
                <a:lnTo>
                  <a:pt x="19812" y="1524"/>
                </a:lnTo>
                <a:lnTo>
                  <a:pt x="21336" y="6096"/>
                </a:lnTo>
                <a:lnTo>
                  <a:pt x="21336" y="21336"/>
                </a:lnTo>
              </a:path>
            </a:pathLst>
          </a:custGeom>
          <a:ln w="6096">
            <a:solidFill>
              <a:srgbClr val="000000"/>
            </a:solidFill>
          </a:ln>
        </p:spPr>
        <p:txBody>
          <a:bodyPr wrap="square" lIns="0" tIns="0" rIns="0" bIns="0" rtlCol="0"/>
          <a:lstStyle/>
          <a:p>
            <a:endParaRPr/>
          </a:p>
        </p:txBody>
      </p:sp>
      <p:sp>
        <p:nvSpPr>
          <p:cNvPr id="321" name="bk object 321"/>
          <p:cNvSpPr/>
          <p:nvPr/>
        </p:nvSpPr>
        <p:spPr>
          <a:xfrm>
            <a:off x="4134611" y="1508760"/>
            <a:ext cx="17145" cy="32384"/>
          </a:xfrm>
          <a:custGeom>
            <a:avLst/>
            <a:gdLst/>
            <a:ahLst/>
            <a:cxnLst/>
            <a:rect l="l" t="t" r="r" b="b"/>
            <a:pathLst>
              <a:path w="17145" h="32384">
                <a:moveTo>
                  <a:pt x="16763" y="0"/>
                </a:moveTo>
                <a:lnTo>
                  <a:pt x="16763" y="24384"/>
                </a:lnTo>
                <a:lnTo>
                  <a:pt x="15239" y="28956"/>
                </a:lnTo>
                <a:lnTo>
                  <a:pt x="12191" y="30480"/>
                </a:lnTo>
                <a:lnTo>
                  <a:pt x="9143" y="32004"/>
                </a:lnTo>
                <a:lnTo>
                  <a:pt x="3047" y="32004"/>
                </a:lnTo>
                <a:lnTo>
                  <a:pt x="0" y="30480"/>
                </a:lnTo>
              </a:path>
            </a:pathLst>
          </a:custGeom>
          <a:ln w="6096">
            <a:solidFill>
              <a:srgbClr val="000000"/>
            </a:solidFill>
          </a:ln>
        </p:spPr>
        <p:txBody>
          <a:bodyPr wrap="square" lIns="0" tIns="0" rIns="0" bIns="0" rtlCol="0"/>
          <a:lstStyle/>
          <a:p>
            <a:endParaRPr/>
          </a:p>
        </p:txBody>
      </p:sp>
      <p:sp>
        <p:nvSpPr>
          <p:cNvPr id="322" name="bk object 322"/>
          <p:cNvSpPr/>
          <p:nvPr/>
        </p:nvSpPr>
        <p:spPr>
          <a:xfrm>
            <a:off x="4128515" y="1508760"/>
            <a:ext cx="22860" cy="21590"/>
          </a:xfrm>
          <a:custGeom>
            <a:avLst/>
            <a:gdLst/>
            <a:ahLst/>
            <a:cxnLst/>
            <a:rect l="l" t="t" r="r" b="b"/>
            <a:pathLst>
              <a:path w="22860" h="21590">
                <a:moveTo>
                  <a:pt x="22860" y="4572"/>
                </a:moveTo>
                <a:lnTo>
                  <a:pt x="18288" y="1524"/>
                </a:lnTo>
                <a:lnTo>
                  <a:pt x="15240" y="0"/>
                </a:lnTo>
                <a:lnTo>
                  <a:pt x="9144" y="0"/>
                </a:lnTo>
                <a:lnTo>
                  <a:pt x="6096" y="1524"/>
                </a:lnTo>
                <a:lnTo>
                  <a:pt x="1524" y="4572"/>
                </a:lnTo>
                <a:lnTo>
                  <a:pt x="0" y="9144"/>
                </a:lnTo>
                <a:lnTo>
                  <a:pt x="0" y="12192"/>
                </a:lnTo>
                <a:lnTo>
                  <a:pt x="1524" y="16764"/>
                </a:lnTo>
                <a:lnTo>
                  <a:pt x="6096" y="19812"/>
                </a:lnTo>
                <a:lnTo>
                  <a:pt x="9144" y="21336"/>
                </a:lnTo>
                <a:lnTo>
                  <a:pt x="15240" y="21336"/>
                </a:lnTo>
                <a:lnTo>
                  <a:pt x="18288" y="19812"/>
                </a:lnTo>
                <a:lnTo>
                  <a:pt x="22860" y="16764"/>
                </a:lnTo>
              </a:path>
            </a:pathLst>
          </a:custGeom>
          <a:ln w="6096">
            <a:solidFill>
              <a:srgbClr val="000000"/>
            </a:solidFill>
          </a:ln>
        </p:spPr>
        <p:txBody>
          <a:bodyPr wrap="square" lIns="0" tIns="0" rIns="0" bIns="0" rtlCol="0"/>
          <a:lstStyle/>
          <a:p>
            <a:endParaRPr/>
          </a:p>
        </p:txBody>
      </p:sp>
      <p:sp>
        <p:nvSpPr>
          <p:cNvPr id="323" name="bk object 323"/>
          <p:cNvSpPr/>
          <p:nvPr/>
        </p:nvSpPr>
        <p:spPr>
          <a:xfrm>
            <a:off x="5519928" y="7615428"/>
            <a:ext cx="29209" cy="30480"/>
          </a:xfrm>
          <a:custGeom>
            <a:avLst/>
            <a:gdLst/>
            <a:ahLst/>
            <a:cxnLst/>
            <a:rect l="l" t="t" r="r" b="b"/>
            <a:pathLst>
              <a:path w="29210" h="30479">
                <a:moveTo>
                  <a:pt x="28955" y="6096"/>
                </a:moveTo>
                <a:lnTo>
                  <a:pt x="25907" y="3048"/>
                </a:lnTo>
                <a:lnTo>
                  <a:pt x="22859" y="1524"/>
                </a:lnTo>
                <a:lnTo>
                  <a:pt x="18287" y="0"/>
                </a:lnTo>
                <a:lnTo>
                  <a:pt x="10667" y="0"/>
                </a:lnTo>
                <a:lnTo>
                  <a:pt x="7619" y="1524"/>
                </a:lnTo>
                <a:lnTo>
                  <a:pt x="3047" y="3048"/>
                </a:lnTo>
                <a:lnTo>
                  <a:pt x="1523" y="6096"/>
                </a:lnTo>
                <a:lnTo>
                  <a:pt x="0" y="10668"/>
                </a:lnTo>
                <a:lnTo>
                  <a:pt x="0" y="19812"/>
                </a:lnTo>
                <a:lnTo>
                  <a:pt x="1523" y="22860"/>
                </a:lnTo>
                <a:lnTo>
                  <a:pt x="3047" y="25908"/>
                </a:lnTo>
                <a:lnTo>
                  <a:pt x="7619" y="28956"/>
                </a:lnTo>
                <a:lnTo>
                  <a:pt x="10667" y="30480"/>
                </a:lnTo>
                <a:lnTo>
                  <a:pt x="18287" y="30480"/>
                </a:lnTo>
                <a:lnTo>
                  <a:pt x="22859" y="28956"/>
                </a:lnTo>
                <a:lnTo>
                  <a:pt x="25907" y="25908"/>
                </a:lnTo>
                <a:lnTo>
                  <a:pt x="28955" y="22860"/>
                </a:lnTo>
              </a:path>
            </a:pathLst>
          </a:custGeom>
          <a:ln w="6096">
            <a:solidFill>
              <a:srgbClr val="000000"/>
            </a:solidFill>
          </a:ln>
        </p:spPr>
        <p:txBody>
          <a:bodyPr wrap="square" lIns="0" tIns="0" rIns="0" bIns="0" rtlCol="0"/>
          <a:lstStyle/>
          <a:p>
            <a:endParaRPr/>
          </a:p>
        </p:txBody>
      </p:sp>
      <p:sp>
        <p:nvSpPr>
          <p:cNvPr id="324" name="bk object 324"/>
          <p:cNvSpPr/>
          <p:nvPr/>
        </p:nvSpPr>
        <p:spPr>
          <a:xfrm>
            <a:off x="5561076" y="7615428"/>
            <a:ext cx="0" cy="30480"/>
          </a:xfrm>
          <a:custGeom>
            <a:avLst/>
            <a:gdLst/>
            <a:ahLst/>
            <a:cxnLst/>
            <a:rect l="l" t="t" r="r" b="b"/>
            <a:pathLst>
              <a:path h="30479">
                <a:moveTo>
                  <a:pt x="0" y="0"/>
                </a:moveTo>
                <a:lnTo>
                  <a:pt x="0" y="30480"/>
                </a:lnTo>
              </a:path>
            </a:pathLst>
          </a:custGeom>
          <a:ln w="6096">
            <a:solidFill>
              <a:srgbClr val="000000"/>
            </a:solidFill>
          </a:ln>
        </p:spPr>
        <p:txBody>
          <a:bodyPr wrap="square" lIns="0" tIns="0" rIns="0" bIns="0" rtlCol="0"/>
          <a:lstStyle/>
          <a:p>
            <a:endParaRPr/>
          </a:p>
        </p:txBody>
      </p:sp>
      <p:sp>
        <p:nvSpPr>
          <p:cNvPr id="325" name="bk object 325"/>
          <p:cNvSpPr/>
          <p:nvPr/>
        </p:nvSpPr>
        <p:spPr>
          <a:xfrm>
            <a:off x="5561076" y="7624571"/>
            <a:ext cx="21590" cy="21590"/>
          </a:xfrm>
          <a:custGeom>
            <a:avLst/>
            <a:gdLst/>
            <a:ahLst/>
            <a:cxnLst/>
            <a:rect l="l" t="t" r="r" b="b"/>
            <a:pathLst>
              <a:path w="21589" h="21590">
                <a:moveTo>
                  <a:pt x="0" y="6095"/>
                </a:moveTo>
                <a:lnTo>
                  <a:pt x="6096" y="1523"/>
                </a:lnTo>
                <a:lnTo>
                  <a:pt x="10668" y="0"/>
                </a:lnTo>
                <a:lnTo>
                  <a:pt x="15240" y="0"/>
                </a:lnTo>
                <a:lnTo>
                  <a:pt x="19812" y="1523"/>
                </a:lnTo>
                <a:lnTo>
                  <a:pt x="21336" y="6095"/>
                </a:lnTo>
                <a:lnTo>
                  <a:pt x="21336" y="21335"/>
                </a:lnTo>
              </a:path>
            </a:pathLst>
          </a:custGeom>
          <a:ln w="6096">
            <a:solidFill>
              <a:srgbClr val="000000"/>
            </a:solidFill>
          </a:ln>
        </p:spPr>
        <p:txBody>
          <a:bodyPr wrap="square" lIns="0" tIns="0" rIns="0" bIns="0" rtlCol="0"/>
          <a:lstStyle/>
          <a:p>
            <a:endParaRPr/>
          </a:p>
        </p:txBody>
      </p:sp>
      <p:sp>
        <p:nvSpPr>
          <p:cNvPr id="326" name="bk object 326"/>
          <p:cNvSpPr/>
          <p:nvPr/>
        </p:nvSpPr>
        <p:spPr>
          <a:xfrm>
            <a:off x="5596128" y="7624571"/>
            <a:ext cx="21590" cy="21590"/>
          </a:xfrm>
          <a:custGeom>
            <a:avLst/>
            <a:gdLst/>
            <a:ahLst/>
            <a:cxnLst/>
            <a:rect l="l" t="t" r="r" b="b"/>
            <a:pathLst>
              <a:path w="21589" h="21590">
                <a:moveTo>
                  <a:pt x="0" y="0"/>
                </a:moveTo>
                <a:lnTo>
                  <a:pt x="0" y="15240"/>
                </a:lnTo>
                <a:lnTo>
                  <a:pt x="1524" y="19812"/>
                </a:lnTo>
                <a:lnTo>
                  <a:pt x="6096" y="21336"/>
                </a:lnTo>
                <a:lnTo>
                  <a:pt x="10668" y="21336"/>
                </a:lnTo>
                <a:lnTo>
                  <a:pt x="15240" y="19812"/>
                </a:lnTo>
                <a:lnTo>
                  <a:pt x="21336" y="15240"/>
                </a:lnTo>
              </a:path>
            </a:pathLst>
          </a:custGeom>
          <a:ln w="6096">
            <a:solidFill>
              <a:srgbClr val="000000"/>
            </a:solidFill>
          </a:ln>
        </p:spPr>
        <p:txBody>
          <a:bodyPr wrap="square" lIns="0" tIns="0" rIns="0" bIns="0" rtlCol="0"/>
          <a:lstStyle/>
          <a:p>
            <a:endParaRPr/>
          </a:p>
        </p:txBody>
      </p:sp>
      <p:sp>
        <p:nvSpPr>
          <p:cNvPr id="327" name="bk object 327"/>
          <p:cNvSpPr/>
          <p:nvPr/>
        </p:nvSpPr>
        <p:spPr>
          <a:xfrm>
            <a:off x="5617464" y="7624571"/>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328" name="bk object 328"/>
          <p:cNvSpPr/>
          <p:nvPr/>
        </p:nvSpPr>
        <p:spPr>
          <a:xfrm>
            <a:off x="5631179" y="7624571"/>
            <a:ext cx="0" cy="21590"/>
          </a:xfrm>
          <a:custGeom>
            <a:avLst/>
            <a:gdLst/>
            <a:ahLst/>
            <a:cxnLst/>
            <a:rect l="l" t="t" r="r" b="b"/>
            <a:pathLst>
              <a:path h="21590">
                <a:moveTo>
                  <a:pt x="0" y="0"/>
                </a:moveTo>
                <a:lnTo>
                  <a:pt x="0" y="21335"/>
                </a:lnTo>
              </a:path>
            </a:pathLst>
          </a:custGeom>
          <a:ln w="6096">
            <a:solidFill>
              <a:srgbClr val="000000"/>
            </a:solidFill>
          </a:ln>
        </p:spPr>
        <p:txBody>
          <a:bodyPr wrap="square" lIns="0" tIns="0" rIns="0" bIns="0" rtlCol="0"/>
          <a:lstStyle/>
          <a:p>
            <a:endParaRPr/>
          </a:p>
        </p:txBody>
      </p:sp>
      <p:sp>
        <p:nvSpPr>
          <p:cNvPr id="329" name="bk object 329"/>
          <p:cNvSpPr/>
          <p:nvPr/>
        </p:nvSpPr>
        <p:spPr>
          <a:xfrm>
            <a:off x="5631179" y="7624571"/>
            <a:ext cx="15240" cy="10795"/>
          </a:xfrm>
          <a:custGeom>
            <a:avLst/>
            <a:gdLst/>
            <a:ahLst/>
            <a:cxnLst/>
            <a:rect l="l" t="t" r="r" b="b"/>
            <a:pathLst>
              <a:path w="15239" h="10795">
                <a:moveTo>
                  <a:pt x="0" y="10668"/>
                </a:moveTo>
                <a:lnTo>
                  <a:pt x="1523" y="4572"/>
                </a:lnTo>
                <a:lnTo>
                  <a:pt x="4571" y="1524"/>
                </a:lnTo>
                <a:lnTo>
                  <a:pt x="9143" y="0"/>
                </a:lnTo>
                <a:lnTo>
                  <a:pt x="15239" y="0"/>
                </a:lnTo>
              </a:path>
            </a:pathLst>
          </a:custGeom>
          <a:ln w="6096">
            <a:solidFill>
              <a:srgbClr val="000000"/>
            </a:solidFill>
          </a:ln>
        </p:spPr>
        <p:txBody>
          <a:bodyPr wrap="square" lIns="0" tIns="0" rIns="0" bIns="0" rtlCol="0"/>
          <a:lstStyle/>
          <a:p>
            <a:endParaRPr/>
          </a:p>
        </p:txBody>
      </p:sp>
      <p:sp>
        <p:nvSpPr>
          <p:cNvPr id="330" name="bk object 330"/>
          <p:cNvSpPr/>
          <p:nvPr/>
        </p:nvSpPr>
        <p:spPr>
          <a:xfrm>
            <a:off x="5660135" y="7624571"/>
            <a:ext cx="22860" cy="21590"/>
          </a:xfrm>
          <a:custGeom>
            <a:avLst/>
            <a:gdLst/>
            <a:ahLst/>
            <a:cxnLst/>
            <a:rect l="l" t="t" r="r" b="b"/>
            <a:pathLst>
              <a:path w="22860" h="21590">
                <a:moveTo>
                  <a:pt x="22860" y="4572"/>
                </a:moveTo>
                <a:lnTo>
                  <a:pt x="18288" y="1524"/>
                </a:lnTo>
                <a:lnTo>
                  <a:pt x="15240" y="0"/>
                </a:lnTo>
                <a:lnTo>
                  <a:pt x="9144" y="0"/>
                </a:lnTo>
                <a:lnTo>
                  <a:pt x="4572" y="1524"/>
                </a:lnTo>
                <a:lnTo>
                  <a:pt x="1524" y="4572"/>
                </a:lnTo>
                <a:lnTo>
                  <a:pt x="0" y="10668"/>
                </a:lnTo>
                <a:lnTo>
                  <a:pt x="0" y="12192"/>
                </a:lnTo>
                <a:lnTo>
                  <a:pt x="1524" y="16764"/>
                </a:lnTo>
                <a:lnTo>
                  <a:pt x="4572" y="19812"/>
                </a:lnTo>
                <a:lnTo>
                  <a:pt x="9144" y="21336"/>
                </a:lnTo>
                <a:lnTo>
                  <a:pt x="15240" y="21336"/>
                </a:lnTo>
                <a:lnTo>
                  <a:pt x="18288" y="19812"/>
                </a:lnTo>
                <a:lnTo>
                  <a:pt x="22860" y="16764"/>
                </a:lnTo>
              </a:path>
            </a:pathLst>
          </a:custGeom>
          <a:ln w="6096">
            <a:solidFill>
              <a:srgbClr val="000000"/>
            </a:solidFill>
          </a:ln>
        </p:spPr>
        <p:txBody>
          <a:bodyPr wrap="square" lIns="0" tIns="0" rIns="0" bIns="0" rtlCol="0"/>
          <a:lstStyle/>
          <a:p>
            <a:endParaRPr/>
          </a:p>
        </p:txBody>
      </p:sp>
      <p:sp>
        <p:nvSpPr>
          <p:cNvPr id="331" name="bk object 331"/>
          <p:cNvSpPr/>
          <p:nvPr/>
        </p:nvSpPr>
        <p:spPr>
          <a:xfrm>
            <a:off x="5695188" y="7615428"/>
            <a:ext cx="0" cy="30480"/>
          </a:xfrm>
          <a:custGeom>
            <a:avLst/>
            <a:gdLst/>
            <a:ahLst/>
            <a:cxnLst/>
            <a:rect l="l" t="t" r="r" b="b"/>
            <a:pathLst>
              <a:path h="30479">
                <a:moveTo>
                  <a:pt x="0" y="0"/>
                </a:moveTo>
                <a:lnTo>
                  <a:pt x="0" y="30480"/>
                </a:lnTo>
              </a:path>
            </a:pathLst>
          </a:custGeom>
          <a:ln w="6096">
            <a:solidFill>
              <a:srgbClr val="000000"/>
            </a:solidFill>
          </a:ln>
        </p:spPr>
        <p:txBody>
          <a:bodyPr wrap="square" lIns="0" tIns="0" rIns="0" bIns="0" rtlCol="0"/>
          <a:lstStyle/>
          <a:p>
            <a:endParaRPr/>
          </a:p>
        </p:txBody>
      </p:sp>
      <p:sp>
        <p:nvSpPr>
          <p:cNvPr id="332" name="bk object 332"/>
          <p:cNvSpPr/>
          <p:nvPr/>
        </p:nvSpPr>
        <p:spPr>
          <a:xfrm>
            <a:off x="5695188" y="7624571"/>
            <a:ext cx="21590" cy="21590"/>
          </a:xfrm>
          <a:custGeom>
            <a:avLst/>
            <a:gdLst/>
            <a:ahLst/>
            <a:cxnLst/>
            <a:rect l="l" t="t" r="r" b="b"/>
            <a:pathLst>
              <a:path w="21589" h="21590">
                <a:moveTo>
                  <a:pt x="0" y="6095"/>
                </a:moveTo>
                <a:lnTo>
                  <a:pt x="6096" y="1523"/>
                </a:lnTo>
                <a:lnTo>
                  <a:pt x="10668" y="0"/>
                </a:lnTo>
                <a:lnTo>
                  <a:pt x="15240" y="0"/>
                </a:lnTo>
                <a:lnTo>
                  <a:pt x="19812" y="1523"/>
                </a:lnTo>
                <a:lnTo>
                  <a:pt x="21336" y="6095"/>
                </a:lnTo>
                <a:lnTo>
                  <a:pt x="21336" y="21335"/>
                </a:lnTo>
              </a:path>
            </a:pathLst>
          </a:custGeom>
          <a:ln w="6096">
            <a:solidFill>
              <a:srgbClr val="000000"/>
            </a:solidFill>
          </a:ln>
        </p:spPr>
        <p:txBody>
          <a:bodyPr wrap="square" lIns="0" tIns="0" rIns="0" bIns="0" rtlCol="0"/>
          <a:lstStyle/>
          <a:p>
            <a:endParaRPr/>
          </a:p>
        </p:txBody>
      </p:sp>
      <p:sp>
        <p:nvSpPr>
          <p:cNvPr id="333" name="bk object 333"/>
          <p:cNvSpPr/>
          <p:nvPr/>
        </p:nvSpPr>
        <p:spPr>
          <a:xfrm>
            <a:off x="5507735" y="7552943"/>
            <a:ext cx="27940" cy="32384"/>
          </a:xfrm>
          <a:custGeom>
            <a:avLst/>
            <a:gdLst/>
            <a:ahLst/>
            <a:cxnLst/>
            <a:rect l="l" t="t" r="r" b="b"/>
            <a:pathLst>
              <a:path w="27939" h="32384">
                <a:moveTo>
                  <a:pt x="27432" y="4572"/>
                </a:moveTo>
                <a:lnTo>
                  <a:pt x="22860" y="1524"/>
                </a:lnTo>
                <a:lnTo>
                  <a:pt x="18288" y="0"/>
                </a:lnTo>
                <a:lnTo>
                  <a:pt x="10668" y="0"/>
                </a:lnTo>
                <a:lnTo>
                  <a:pt x="4572" y="1524"/>
                </a:lnTo>
                <a:lnTo>
                  <a:pt x="0" y="4572"/>
                </a:lnTo>
                <a:lnTo>
                  <a:pt x="0" y="7620"/>
                </a:lnTo>
                <a:lnTo>
                  <a:pt x="1524" y="10668"/>
                </a:lnTo>
                <a:lnTo>
                  <a:pt x="4572" y="12192"/>
                </a:lnTo>
                <a:lnTo>
                  <a:pt x="7620" y="13716"/>
                </a:lnTo>
                <a:lnTo>
                  <a:pt x="19812" y="16764"/>
                </a:lnTo>
                <a:lnTo>
                  <a:pt x="22860" y="18288"/>
                </a:lnTo>
                <a:lnTo>
                  <a:pt x="25908" y="19812"/>
                </a:lnTo>
                <a:lnTo>
                  <a:pt x="27432" y="22860"/>
                </a:lnTo>
                <a:lnTo>
                  <a:pt x="27432" y="27432"/>
                </a:lnTo>
                <a:lnTo>
                  <a:pt x="22860" y="30480"/>
                </a:lnTo>
                <a:lnTo>
                  <a:pt x="18288" y="32004"/>
                </a:lnTo>
                <a:lnTo>
                  <a:pt x="10668" y="32004"/>
                </a:lnTo>
                <a:lnTo>
                  <a:pt x="4572" y="30480"/>
                </a:lnTo>
                <a:lnTo>
                  <a:pt x="0" y="27432"/>
                </a:lnTo>
              </a:path>
            </a:pathLst>
          </a:custGeom>
          <a:ln w="6096">
            <a:solidFill>
              <a:srgbClr val="000000"/>
            </a:solidFill>
          </a:ln>
        </p:spPr>
        <p:txBody>
          <a:bodyPr wrap="square" lIns="0" tIns="0" rIns="0" bIns="0" rtlCol="0"/>
          <a:lstStyle/>
          <a:p>
            <a:endParaRPr/>
          </a:p>
        </p:txBody>
      </p:sp>
      <p:sp>
        <p:nvSpPr>
          <p:cNvPr id="334" name="bk object 334"/>
          <p:cNvSpPr/>
          <p:nvPr/>
        </p:nvSpPr>
        <p:spPr>
          <a:xfrm>
            <a:off x="5553455" y="7552943"/>
            <a:ext cx="10795" cy="32384"/>
          </a:xfrm>
          <a:custGeom>
            <a:avLst/>
            <a:gdLst/>
            <a:ahLst/>
            <a:cxnLst/>
            <a:rect l="l" t="t" r="r" b="b"/>
            <a:pathLst>
              <a:path w="10795" h="32384">
                <a:moveTo>
                  <a:pt x="0" y="0"/>
                </a:moveTo>
                <a:lnTo>
                  <a:pt x="0" y="25907"/>
                </a:lnTo>
                <a:lnTo>
                  <a:pt x="3048" y="30479"/>
                </a:lnTo>
                <a:lnTo>
                  <a:pt x="6096" y="32003"/>
                </a:lnTo>
                <a:lnTo>
                  <a:pt x="10668" y="32003"/>
                </a:lnTo>
              </a:path>
            </a:pathLst>
          </a:custGeom>
          <a:ln w="6095">
            <a:solidFill>
              <a:srgbClr val="000000"/>
            </a:solidFill>
          </a:ln>
        </p:spPr>
        <p:txBody>
          <a:bodyPr wrap="square" lIns="0" tIns="0" rIns="0" bIns="0" rtlCol="0"/>
          <a:lstStyle/>
          <a:p>
            <a:endParaRPr/>
          </a:p>
        </p:txBody>
      </p:sp>
      <p:sp>
        <p:nvSpPr>
          <p:cNvPr id="335" name="bk object 335"/>
          <p:cNvSpPr/>
          <p:nvPr/>
        </p:nvSpPr>
        <p:spPr>
          <a:xfrm>
            <a:off x="5548884" y="7563611"/>
            <a:ext cx="12700" cy="0"/>
          </a:xfrm>
          <a:custGeom>
            <a:avLst/>
            <a:gdLst/>
            <a:ahLst/>
            <a:cxnLst/>
            <a:rect l="l" t="t" r="r" b="b"/>
            <a:pathLst>
              <a:path w="12700">
                <a:moveTo>
                  <a:pt x="0" y="0"/>
                </a:moveTo>
                <a:lnTo>
                  <a:pt x="12192" y="0"/>
                </a:lnTo>
              </a:path>
            </a:pathLst>
          </a:custGeom>
          <a:ln w="6096">
            <a:solidFill>
              <a:srgbClr val="000000"/>
            </a:solidFill>
          </a:ln>
        </p:spPr>
        <p:txBody>
          <a:bodyPr wrap="square" lIns="0" tIns="0" rIns="0" bIns="0" rtlCol="0"/>
          <a:lstStyle/>
          <a:p>
            <a:endParaRPr/>
          </a:p>
        </p:txBody>
      </p:sp>
      <p:sp>
        <p:nvSpPr>
          <p:cNvPr id="336" name="bk object 336"/>
          <p:cNvSpPr/>
          <p:nvPr/>
        </p:nvSpPr>
        <p:spPr>
          <a:xfrm>
            <a:off x="5602223" y="7552943"/>
            <a:ext cx="18415" cy="32384"/>
          </a:xfrm>
          <a:custGeom>
            <a:avLst/>
            <a:gdLst/>
            <a:ahLst/>
            <a:cxnLst/>
            <a:rect l="l" t="t" r="r" b="b"/>
            <a:pathLst>
              <a:path w="18414" h="32384">
                <a:moveTo>
                  <a:pt x="18287" y="0"/>
                </a:moveTo>
                <a:lnTo>
                  <a:pt x="18287" y="24384"/>
                </a:lnTo>
                <a:lnTo>
                  <a:pt x="16763" y="28956"/>
                </a:lnTo>
                <a:lnTo>
                  <a:pt x="15239" y="30480"/>
                </a:lnTo>
                <a:lnTo>
                  <a:pt x="10667" y="32004"/>
                </a:lnTo>
                <a:lnTo>
                  <a:pt x="7619" y="32004"/>
                </a:lnTo>
                <a:lnTo>
                  <a:pt x="3047" y="30480"/>
                </a:lnTo>
                <a:lnTo>
                  <a:pt x="1523" y="28956"/>
                </a:lnTo>
                <a:lnTo>
                  <a:pt x="0" y="24384"/>
                </a:lnTo>
                <a:lnTo>
                  <a:pt x="0" y="21336"/>
                </a:lnTo>
              </a:path>
            </a:pathLst>
          </a:custGeom>
          <a:ln w="6096">
            <a:solidFill>
              <a:srgbClr val="000000"/>
            </a:solidFill>
          </a:ln>
        </p:spPr>
        <p:txBody>
          <a:bodyPr wrap="square" lIns="0" tIns="0" rIns="0" bIns="0" rtlCol="0"/>
          <a:lstStyle/>
          <a:p>
            <a:endParaRPr/>
          </a:p>
        </p:txBody>
      </p:sp>
      <p:sp>
        <p:nvSpPr>
          <p:cNvPr id="337" name="bk object 337"/>
          <p:cNvSpPr/>
          <p:nvPr/>
        </p:nvSpPr>
        <p:spPr>
          <a:xfrm>
            <a:off x="5634228" y="7563611"/>
            <a:ext cx="26034" cy="21590"/>
          </a:xfrm>
          <a:custGeom>
            <a:avLst/>
            <a:gdLst/>
            <a:ahLst/>
            <a:cxnLst/>
            <a:rect l="l" t="t" r="r" b="b"/>
            <a:pathLst>
              <a:path w="26035" h="21590">
                <a:moveTo>
                  <a:pt x="10667" y="0"/>
                </a:moveTo>
                <a:lnTo>
                  <a:pt x="6095" y="1524"/>
                </a:lnTo>
                <a:lnTo>
                  <a:pt x="1523" y="4572"/>
                </a:lnTo>
                <a:lnTo>
                  <a:pt x="0" y="9144"/>
                </a:lnTo>
                <a:lnTo>
                  <a:pt x="0" y="12192"/>
                </a:lnTo>
                <a:lnTo>
                  <a:pt x="1523" y="16764"/>
                </a:lnTo>
                <a:lnTo>
                  <a:pt x="6095" y="19812"/>
                </a:lnTo>
                <a:lnTo>
                  <a:pt x="10667" y="21336"/>
                </a:lnTo>
                <a:lnTo>
                  <a:pt x="15239" y="21336"/>
                </a:lnTo>
                <a:lnTo>
                  <a:pt x="19811" y="19812"/>
                </a:lnTo>
                <a:lnTo>
                  <a:pt x="22859" y="16764"/>
                </a:lnTo>
                <a:lnTo>
                  <a:pt x="25907" y="12192"/>
                </a:lnTo>
                <a:lnTo>
                  <a:pt x="25907" y="9144"/>
                </a:lnTo>
                <a:lnTo>
                  <a:pt x="22859" y="4572"/>
                </a:lnTo>
                <a:lnTo>
                  <a:pt x="19811" y="1524"/>
                </a:lnTo>
                <a:lnTo>
                  <a:pt x="15239" y="0"/>
                </a:lnTo>
                <a:lnTo>
                  <a:pt x="10667" y="0"/>
                </a:lnTo>
              </a:path>
            </a:pathLst>
          </a:custGeom>
          <a:ln w="6096">
            <a:solidFill>
              <a:srgbClr val="000000"/>
            </a:solidFill>
          </a:ln>
        </p:spPr>
        <p:txBody>
          <a:bodyPr wrap="square" lIns="0" tIns="0" rIns="0" bIns="0" rtlCol="0"/>
          <a:lstStyle/>
          <a:p>
            <a:endParaRPr/>
          </a:p>
        </p:txBody>
      </p:sp>
      <p:sp>
        <p:nvSpPr>
          <p:cNvPr id="338" name="bk object 338"/>
          <p:cNvSpPr/>
          <p:nvPr/>
        </p:nvSpPr>
        <p:spPr>
          <a:xfrm>
            <a:off x="5672328" y="7552943"/>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339" name="bk object 339"/>
          <p:cNvSpPr/>
          <p:nvPr/>
        </p:nvSpPr>
        <p:spPr>
          <a:xfrm>
            <a:off x="5672328" y="7563611"/>
            <a:ext cx="21590" cy="21590"/>
          </a:xfrm>
          <a:custGeom>
            <a:avLst/>
            <a:gdLst/>
            <a:ahLst/>
            <a:cxnLst/>
            <a:rect l="l" t="t" r="r" b="b"/>
            <a:pathLst>
              <a:path w="21589" h="21590">
                <a:moveTo>
                  <a:pt x="0" y="6095"/>
                </a:moveTo>
                <a:lnTo>
                  <a:pt x="6096" y="1523"/>
                </a:lnTo>
                <a:lnTo>
                  <a:pt x="10668" y="0"/>
                </a:lnTo>
                <a:lnTo>
                  <a:pt x="15240" y="0"/>
                </a:lnTo>
                <a:lnTo>
                  <a:pt x="19812" y="1523"/>
                </a:lnTo>
                <a:lnTo>
                  <a:pt x="21336" y="6095"/>
                </a:lnTo>
                <a:lnTo>
                  <a:pt x="21336" y="21335"/>
                </a:lnTo>
              </a:path>
            </a:pathLst>
          </a:custGeom>
          <a:ln w="6096">
            <a:solidFill>
              <a:srgbClr val="000000"/>
            </a:solidFill>
          </a:ln>
        </p:spPr>
        <p:txBody>
          <a:bodyPr wrap="square" lIns="0" tIns="0" rIns="0" bIns="0" rtlCol="0"/>
          <a:lstStyle/>
          <a:p>
            <a:endParaRPr/>
          </a:p>
        </p:txBody>
      </p:sp>
      <p:sp>
        <p:nvSpPr>
          <p:cNvPr id="340" name="bk object 340"/>
          <p:cNvSpPr/>
          <p:nvPr/>
        </p:nvSpPr>
        <p:spPr>
          <a:xfrm>
            <a:off x="5707379" y="7563611"/>
            <a:ext cx="0" cy="21590"/>
          </a:xfrm>
          <a:custGeom>
            <a:avLst/>
            <a:gdLst/>
            <a:ahLst/>
            <a:cxnLst/>
            <a:rect l="l" t="t" r="r" b="b"/>
            <a:pathLst>
              <a:path h="21590">
                <a:moveTo>
                  <a:pt x="0" y="0"/>
                </a:moveTo>
                <a:lnTo>
                  <a:pt x="0" y="21336"/>
                </a:lnTo>
              </a:path>
            </a:pathLst>
          </a:custGeom>
          <a:ln w="6096">
            <a:solidFill>
              <a:srgbClr val="000000"/>
            </a:solidFill>
          </a:ln>
        </p:spPr>
        <p:txBody>
          <a:bodyPr wrap="square" lIns="0" tIns="0" rIns="0" bIns="0" rtlCol="0"/>
          <a:lstStyle/>
          <a:p>
            <a:endParaRPr/>
          </a:p>
        </p:txBody>
      </p:sp>
      <p:sp>
        <p:nvSpPr>
          <p:cNvPr id="341" name="bk object 341"/>
          <p:cNvSpPr/>
          <p:nvPr/>
        </p:nvSpPr>
        <p:spPr>
          <a:xfrm>
            <a:off x="5707379" y="7563611"/>
            <a:ext cx="21590" cy="21590"/>
          </a:xfrm>
          <a:custGeom>
            <a:avLst/>
            <a:gdLst/>
            <a:ahLst/>
            <a:cxnLst/>
            <a:rect l="l" t="t" r="r" b="b"/>
            <a:pathLst>
              <a:path w="21589" h="21590">
                <a:moveTo>
                  <a:pt x="0" y="6096"/>
                </a:moveTo>
                <a:lnTo>
                  <a:pt x="6096" y="1524"/>
                </a:lnTo>
                <a:lnTo>
                  <a:pt x="9144" y="0"/>
                </a:lnTo>
                <a:lnTo>
                  <a:pt x="15240" y="0"/>
                </a:lnTo>
                <a:lnTo>
                  <a:pt x="18288" y="1524"/>
                </a:lnTo>
                <a:lnTo>
                  <a:pt x="21336" y="6096"/>
                </a:lnTo>
                <a:lnTo>
                  <a:pt x="21336" y="21336"/>
                </a:lnTo>
              </a:path>
            </a:pathLst>
          </a:custGeom>
          <a:ln w="6096">
            <a:solidFill>
              <a:srgbClr val="000000"/>
            </a:solidFill>
          </a:ln>
        </p:spPr>
        <p:txBody>
          <a:bodyPr wrap="square" lIns="0" tIns="0" rIns="0" bIns="0" rtlCol="0"/>
          <a:lstStyle/>
          <a:p>
            <a:endParaRPr/>
          </a:p>
        </p:txBody>
      </p:sp>
      <p:sp>
        <p:nvSpPr>
          <p:cNvPr id="342" name="bk object 342"/>
          <p:cNvSpPr/>
          <p:nvPr/>
        </p:nvSpPr>
        <p:spPr>
          <a:xfrm>
            <a:off x="5434584" y="7455407"/>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343" name="bk object 343"/>
          <p:cNvSpPr/>
          <p:nvPr/>
        </p:nvSpPr>
        <p:spPr>
          <a:xfrm>
            <a:off x="5434584" y="7455407"/>
            <a:ext cx="27940" cy="17145"/>
          </a:xfrm>
          <a:custGeom>
            <a:avLst/>
            <a:gdLst/>
            <a:ahLst/>
            <a:cxnLst/>
            <a:rect l="l" t="t" r="r" b="b"/>
            <a:pathLst>
              <a:path w="27939" h="17145">
                <a:moveTo>
                  <a:pt x="0" y="0"/>
                </a:moveTo>
                <a:lnTo>
                  <a:pt x="18288" y="0"/>
                </a:lnTo>
                <a:lnTo>
                  <a:pt x="22859" y="1524"/>
                </a:lnTo>
                <a:lnTo>
                  <a:pt x="25908" y="3048"/>
                </a:lnTo>
                <a:lnTo>
                  <a:pt x="27432" y="6096"/>
                </a:lnTo>
                <a:lnTo>
                  <a:pt x="27432" y="10668"/>
                </a:lnTo>
                <a:lnTo>
                  <a:pt x="25908" y="13716"/>
                </a:lnTo>
                <a:lnTo>
                  <a:pt x="22859" y="15240"/>
                </a:lnTo>
                <a:lnTo>
                  <a:pt x="18288" y="16764"/>
                </a:lnTo>
                <a:lnTo>
                  <a:pt x="0" y="16764"/>
                </a:lnTo>
              </a:path>
            </a:pathLst>
          </a:custGeom>
          <a:ln w="6096">
            <a:solidFill>
              <a:srgbClr val="000000"/>
            </a:solidFill>
          </a:ln>
        </p:spPr>
        <p:txBody>
          <a:bodyPr wrap="square" lIns="0" tIns="0" rIns="0" bIns="0" rtlCol="0"/>
          <a:lstStyle/>
          <a:p>
            <a:endParaRPr/>
          </a:p>
        </p:txBody>
      </p:sp>
      <p:sp>
        <p:nvSpPr>
          <p:cNvPr id="344" name="bk object 344"/>
          <p:cNvSpPr/>
          <p:nvPr/>
        </p:nvSpPr>
        <p:spPr>
          <a:xfrm>
            <a:off x="5475732" y="7455407"/>
            <a:ext cx="30480" cy="32384"/>
          </a:xfrm>
          <a:custGeom>
            <a:avLst/>
            <a:gdLst/>
            <a:ahLst/>
            <a:cxnLst/>
            <a:rect l="l" t="t" r="r" b="b"/>
            <a:pathLst>
              <a:path w="30479" h="32384">
                <a:moveTo>
                  <a:pt x="30480" y="32004"/>
                </a:moveTo>
                <a:lnTo>
                  <a:pt x="15240" y="0"/>
                </a:lnTo>
                <a:lnTo>
                  <a:pt x="0" y="32004"/>
                </a:lnTo>
              </a:path>
            </a:pathLst>
          </a:custGeom>
          <a:ln w="6096">
            <a:solidFill>
              <a:srgbClr val="000000"/>
            </a:solidFill>
          </a:ln>
        </p:spPr>
        <p:txBody>
          <a:bodyPr wrap="square" lIns="0" tIns="0" rIns="0" bIns="0" rtlCol="0"/>
          <a:lstStyle/>
          <a:p>
            <a:endParaRPr/>
          </a:p>
        </p:txBody>
      </p:sp>
      <p:sp>
        <p:nvSpPr>
          <p:cNvPr id="345" name="bk object 345"/>
          <p:cNvSpPr/>
          <p:nvPr/>
        </p:nvSpPr>
        <p:spPr>
          <a:xfrm>
            <a:off x="5480303" y="7476743"/>
            <a:ext cx="21590" cy="0"/>
          </a:xfrm>
          <a:custGeom>
            <a:avLst/>
            <a:gdLst/>
            <a:ahLst/>
            <a:cxnLst/>
            <a:rect l="l" t="t" r="r" b="b"/>
            <a:pathLst>
              <a:path w="21589">
                <a:moveTo>
                  <a:pt x="0" y="0"/>
                </a:moveTo>
                <a:lnTo>
                  <a:pt x="21336" y="0"/>
                </a:lnTo>
              </a:path>
            </a:pathLst>
          </a:custGeom>
          <a:ln w="6096">
            <a:solidFill>
              <a:srgbClr val="000000"/>
            </a:solidFill>
          </a:ln>
        </p:spPr>
        <p:txBody>
          <a:bodyPr wrap="square" lIns="0" tIns="0" rIns="0" bIns="0" rtlCol="0"/>
          <a:lstStyle/>
          <a:p>
            <a:endParaRPr/>
          </a:p>
        </p:txBody>
      </p:sp>
      <p:sp>
        <p:nvSpPr>
          <p:cNvPr id="346" name="bk object 346"/>
          <p:cNvSpPr/>
          <p:nvPr/>
        </p:nvSpPr>
        <p:spPr>
          <a:xfrm>
            <a:off x="5513832" y="7455407"/>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347" name="bk object 347"/>
          <p:cNvSpPr/>
          <p:nvPr/>
        </p:nvSpPr>
        <p:spPr>
          <a:xfrm>
            <a:off x="5513832" y="7455407"/>
            <a:ext cx="27940" cy="15240"/>
          </a:xfrm>
          <a:custGeom>
            <a:avLst/>
            <a:gdLst/>
            <a:ahLst/>
            <a:cxnLst/>
            <a:rect l="l" t="t" r="r" b="b"/>
            <a:pathLst>
              <a:path w="27939" h="15240">
                <a:moveTo>
                  <a:pt x="0" y="0"/>
                </a:moveTo>
                <a:lnTo>
                  <a:pt x="16764" y="0"/>
                </a:lnTo>
                <a:lnTo>
                  <a:pt x="22859" y="1524"/>
                </a:lnTo>
                <a:lnTo>
                  <a:pt x="24384" y="3048"/>
                </a:lnTo>
                <a:lnTo>
                  <a:pt x="27432" y="6096"/>
                </a:lnTo>
                <a:lnTo>
                  <a:pt x="27432" y="9144"/>
                </a:lnTo>
                <a:lnTo>
                  <a:pt x="24384" y="12192"/>
                </a:lnTo>
                <a:lnTo>
                  <a:pt x="22859" y="13716"/>
                </a:lnTo>
                <a:lnTo>
                  <a:pt x="16764" y="15240"/>
                </a:lnTo>
                <a:lnTo>
                  <a:pt x="0" y="15240"/>
                </a:lnTo>
              </a:path>
            </a:pathLst>
          </a:custGeom>
          <a:ln w="6096">
            <a:solidFill>
              <a:srgbClr val="000000"/>
            </a:solidFill>
          </a:ln>
        </p:spPr>
        <p:txBody>
          <a:bodyPr wrap="square" lIns="0" tIns="0" rIns="0" bIns="0" rtlCol="0"/>
          <a:lstStyle/>
          <a:p>
            <a:endParaRPr/>
          </a:p>
        </p:txBody>
      </p:sp>
      <p:sp>
        <p:nvSpPr>
          <p:cNvPr id="348" name="bk object 348"/>
          <p:cNvSpPr/>
          <p:nvPr/>
        </p:nvSpPr>
        <p:spPr>
          <a:xfrm>
            <a:off x="5527547" y="7470647"/>
            <a:ext cx="13970" cy="17145"/>
          </a:xfrm>
          <a:custGeom>
            <a:avLst/>
            <a:gdLst/>
            <a:ahLst/>
            <a:cxnLst/>
            <a:rect l="l" t="t" r="r" b="b"/>
            <a:pathLst>
              <a:path w="13970" h="17145">
                <a:moveTo>
                  <a:pt x="0" y="0"/>
                </a:moveTo>
                <a:lnTo>
                  <a:pt x="13716" y="16763"/>
                </a:lnTo>
              </a:path>
            </a:pathLst>
          </a:custGeom>
          <a:ln w="6096">
            <a:solidFill>
              <a:srgbClr val="000000"/>
            </a:solidFill>
          </a:ln>
        </p:spPr>
        <p:txBody>
          <a:bodyPr wrap="square" lIns="0" tIns="0" rIns="0" bIns="0" rtlCol="0"/>
          <a:lstStyle/>
          <a:p>
            <a:endParaRPr/>
          </a:p>
        </p:txBody>
      </p:sp>
      <p:sp>
        <p:nvSpPr>
          <p:cNvPr id="349" name="bk object 349"/>
          <p:cNvSpPr/>
          <p:nvPr/>
        </p:nvSpPr>
        <p:spPr>
          <a:xfrm>
            <a:off x="5553455" y="7455407"/>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350" name="bk object 350"/>
          <p:cNvSpPr/>
          <p:nvPr/>
        </p:nvSpPr>
        <p:spPr>
          <a:xfrm>
            <a:off x="5553455" y="7455407"/>
            <a:ext cx="27940" cy="21590"/>
          </a:xfrm>
          <a:custGeom>
            <a:avLst/>
            <a:gdLst/>
            <a:ahLst/>
            <a:cxnLst/>
            <a:rect l="l" t="t" r="r" b="b"/>
            <a:pathLst>
              <a:path w="27939" h="21590">
                <a:moveTo>
                  <a:pt x="27431" y="0"/>
                </a:moveTo>
                <a:lnTo>
                  <a:pt x="0" y="21336"/>
                </a:lnTo>
              </a:path>
            </a:pathLst>
          </a:custGeom>
          <a:ln w="6096">
            <a:solidFill>
              <a:srgbClr val="000000"/>
            </a:solidFill>
          </a:ln>
        </p:spPr>
        <p:txBody>
          <a:bodyPr wrap="square" lIns="0" tIns="0" rIns="0" bIns="0" rtlCol="0"/>
          <a:lstStyle/>
          <a:p>
            <a:endParaRPr/>
          </a:p>
        </p:txBody>
      </p:sp>
      <p:sp>
        <p:nvSpPr>
          <p:cNvPr id="351" name="bk object 351"/>
          <p:cNvSpPr/>
          <p:nvPr/>
        </p:nvSpPr>
        <p:spPr>
          <a:xfrm>
            <a:off x="5564123" y="7469123"/>
            <a:ext cx="17145" cy="18415"/>
          </a:xfrm>
          <a:custGeom>
            <a:avLst/>
            <a:gdLst/>
            <a:ahLst/>
            <a:cxnLst/>
            <a:rect l="l" t="t" r="r" b="b"/>
            <a:pathLst>
              <a:path w="17145" h="18415">
                <a:moveTo>
                  <a:pt x="0" y="0"/>
                </a:moveTo>
                <a:lnTo>
                  <a:pt x="16763" y="18288"/>
                </a:lnTo>
              </a:path>
            </a:pathLst>
          </a:custGeom>
          <a:ln w="6096">
            <a:solidFill>
              <a:srgbClr val="000000"/>
            </a:solidFill>
          </a:ln>
        </p:spPr>
        <p:txBody>
          <a:bodyPr wrap="square" lIns="0" tIns="0" rIns="0" bIns="0" rtlCol="0"/>
          <a:lstStyle/>
          <a:p>
            <a:endParaRPr/>
          </a:p>
        </p:txBody>
      </p:sp>
      <p:sp>
        <p:nvSpPr>
          <p:cNvPr id="352" name="bk object 352"/>
          <p:cNvSpPr/>
          <p:nvPr/>
        </p:nvSpPr>
        <p:spPr>
          <a:xfrm>
            <a:off x="5358384" y="7392923"/>
            <a:ext cx="30480" cy="32384"/>
          </a:xfrm>
          <a:custGeom>
            <a:avLst/>
            <a:gdLst/>
            <a:ahLst/>
            <a:cxnLst/>
            <a:rect l="l" t="t" r="r" b="b"/>
            <a:pathLst>
              <a:path w="30479" h="32384">
                <a:moveTo>
                  <a:pt x="12191" y="0"/>
                </a:moveTo>
                <a:lnTo>
                  <a:pt x="7619" y="1524"/>
                </a:lnTo>
                <a:lnTo>
                  <a:pt x="3047" y="4572"/>
                </a:lnTo>
                <a:lnTo>
                  <a:pt x="1523" y="7620"/>
                </a:lnTo>
                <a:lnTo>
                  <a:pt x="0" y="12192"/>
                </a:lnTo>
                <a:lnTo>
                  <a:pt x="0" y="19812"/>
                </a:lnTo>
                <a:lnTo>
                  <a:pt x="1523" y="24384"/>
                </a:lnTo>
                <a:lnTo>
                  <a:pt x="3047" y="27432"/>
                </a:lnTo>
                <a:lnTo>
                  <a:pt x="7619" y="30480"/>
                </a:lnTo>
                <a:lnTo>
                  <a:pt x="12191" y="32004"/>
                </a:lnTo>
                <a:lnTo>
                  <a:pt x="19811" y="32004"/>
                </a:lnTo>
                <a:lnTo>
                  <a:pt x="22859" y="30480"/>
                </a:lnTo>
                <a:lnTo>
                  <a:pt x="27431" y="27432"/>
                </a:lnTo>
                <a:lnTo>
                  <a:pt x="28955" y="24384"/>
                </a:lnTo>
                <a:lnTo>
                  <a:pt x="30479" y="19812"/>
                </a:lnTo>
                <a:lnTo>
                  <a:pt x="30479" y="12192"/>
                </a:lnTo>
                <a:lnTo>
                  <a:pt x="28955" y="7620"/>
                </a:lnTo>
                <a:lnTo>
                  <a:pt x="27431" y="4572"/>
                </a:lnTo>
                <a:lnTo>
                  <a:pt x="22859" y="1524"/>
                </a:lnTo>
                <a:lnTo>
                  <a:pt x="19811" y="0"/>
                </a:lnTo>
                <a:lnTo>
                  <a:pt x="12191" y="0"/>
                </a:lnTo>
              </a:path>
            </a:pathLst>
          </a:custGeom>
          <a:ln w="6096">
            <a:solidFill>
              <a:srgbClr val="000000"/>
            </a:solidFill>
          </a:ln>
        </p:spPr>
        <p:txBody>
          <a:bodyPr wrap="square" lIns="0" tIns="0" rIns="0" bIns="0" rtlCol="0"/>
          <a:lstStyle/>
          <a:p>
            <a:endParaRPr/>
          </a:p>
        </p:txBody>
      </p:sp>
      <p:sp>
        <p:nvSpPr>
          <p:cNvPr id="353" name="bk object 353"/>
          <p:cNvSpPr/>
          <p:nvPr/>
        </p:nvSpPr>
        <p:spPr>
          <a:xfrm>
            <a:off x="5402579" y="7392923"/>
            <a:ext cx="15240" cy="32384"/>
          </a:xfrm>
          <a:custGeom>
            <a:avLst/>
            <a:gdLst/>
            <a:ahLst/>
            <a:cxnLst/>
            <a:rect l="l" t="t" r="r" b="b"/>
            <a:pathLst>
              <a:path w="15239" h="32384">
                <a:moveTo>
                  <a:pt x="0" y="0"/>
                </a:moveTo>
                <a:lnTo>
                  <a:pt x="15239" y="32003"/>
                </a:lnTo>
              </a:path>
            </a:pathLst>
          </a:custGeom>
          <a:ln w="6096">
            <a:solidFill>
              <a:srgbClr val="000000"/>
            </a:solidFill>
          </a:ln>
        </p:spPr>
        <p:txBody>
          <a:bodyPr wrap="square" lIns="0" tIns="0" rIns="0" bIns="0" rtlCol="0"/>
          <a:lstStyle/>
          <a:p>
            <a:endParaRPr/>
          </a:p>
        </p:txBody>
      </p:sp>
      <p:sp>
        <p:nvSpPr>
          <p:cNvPr id="354" name="bk object 354"/>
          <p:cNvSpPr/>
          <p:nvPr/>
        </p:nvSpPr>
        <p:spPr>
          <a:xfrm>
            <a:off x="5417820" y="7392923"/>
            <a:ext cx="15240" cy="32384"/>
          </a:xfrm>
          <a:custGeom>
            <a:avLst/>
            <a:gdLst/>
            <a:ahLst/>
            <a:cxnLst/>
            <a:rect l="l" t="t" r="r" b="b"/>
            <a:pathLst>
              <a:path w="15239" h="32384">
                <a:moveTo>
                  <a:pt x="15239" y="0"/>
                </a:moveTo>
                <a:lnTo>
                  <a:pt x="0" y="32003"/>
                </a:lnTo>
              </a:path>
            </a:pathLst>
          </a:custGeom>
          <a:ln w="6096">
            <a:solidFill>
              <a:srgbClr val="000000"/>
            </a:solidFill>
          </a:ln>
        </p:spPr>
        <p:txBody>
          <a:bodyPr wrap="square" lIns="0" tIns="0" rIns="0" bIns="0" rtlCol="0"/>
          <a:lstStyle/>
          <a:p>
            <a:endParaRPr/>
          </a:p>
        </p:txBody>
      </p:sp>
      <p:sp>
        <p:nvSpPr>
          <p:cNvPr id="355" name="bk object 355"/>
          <p:cNvSpPr/>
          <p:nvPr/>
        </p:nvSpPr>
        <p:spPr>
          <a:xfrm>
            <a:off x="5446776" y="7392923"/>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356" name="bk object 356"/>
          <p:cNvSpPr/>
          <p:nvPr/>
        </p:nvSpPr>
        <p:spPr>
          <a:xfrm>
            <a:off x="5446776" y="7392923"/>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357" name="bk object 357"/>
          <p:cNvSpPr/>
          <p:nvPr/>
        </p:nvSpPr>
        <p:spPr>
          <a:xfrm>
            <a:off x="5446776" y="7408164"/>
            <a:ext cx="15240" cy="0"/>
          </a:xfrm>
          <a:custGeom>
            <a:avLst/>
            <a:gdLst/>
            <a:ahLst/>
            <a:cxnLst/>
            <a:rect l="l" t="t" r="r" b="b"/>
            <a:pathLst>
              <a:path w="15239">
                <a:moveTo>
                  <a:pt x="0" y="0"/>
                </a:moveTo>
                <a:lnTo>
                  <a:pt x="15240" y="0"/>
                </a:lnTo>
              </a:path>
            </a:pathLst>
          </a:custGeom>
          <a:ln w="6096">
            <a:solidFill>
              <a:srgbClr val="000000"/>
            </a:solidFill>
          </a:ln>
        </p:spPr>
        <p:txBody>
          <a:bodyPr wrap="square" lIns="0" tIns="0" rIns="0" bIns="0" rtlCol="0"/>
          <a:lstStyle/>
          <a:p>
            <a:endParaRPr/>
          </a:p>
        </p:txBody>
      </p:sp>
      <p:sp>
        <p:nvSpPr>
          <p:cNvPr id="358" name="bk object 358"/>
          <p:cNvSpPr/>
          <p:nvPr/>
        </p:nvSpPr>
        <p:spPr>
          <a:xfrm>
            <a:off x="5446776" y="7424928"/>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359" name="bk object 359"/>
          <p:cNvSpPr/>
          <p:nvPr/>
        </p:nvSpPr>
        <p:spPr>
          <a:xfrm>
            <a:off x="5484876" y="7392923"/>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360" name="bk object 360"/>
          <p:cNvSpPr/>
          <p:nvPr/>
        </p:nvSpPr>
        <p:spPr>
          <a:xfrm>
            <a:off x="5484876" y="7392923"/>
            <a:ext cx="27940" cy="15240"/>
          </a:xfrm>
          <a:custGeom>
            <a:avLst/>
            <a:gdLst/>
            <a:ahLst/>
            <a:cxnLst/>
            <a:rect l="l" t="t" r="r" b="b"/>
            <a:pathLst>
              <a:path w="27939" h="15240">
                <a:moveTo>
                  <a:pt x="0" y="0"/>
                </a:moveTo>
                <a:lnTo>
                  <a:pt x="18288" y="0"/>
                </a:lnTo>
                <a:lnTo>
                  <a:pt x="22859" y="1524"/>
                </a:lnTo>
                <a:lnTo>
                  <a:pt x="25908" y="3048"/>
                </a:lnTo>
                <a:lnTo>
                  <a:pt x="27432" y="6096"/>
                </a:lnTo>
                <a:lnTo>
                  <a:pt x="27432" y="9144"/>
                </a:lnTo>
                <a:lnTo>
                  <a:pt x="25908" y="12192"/>
                </a:lnTo>
                <a:lnTo>
                  <a:pt x="22859" y="13716"/>
                </a:lnTo>
                <a:lnTo>
                  <a:pt x="18288" y="15240"/>
                </a:lnTo>
                <a:lnTo>
                  <a:pt x="0" y="15240"/>
                </a:lnTo>
              </a:path>
            </a:pathLst>
          </a:custGeom>
          <a:ln w="6096">
            <a:solidFill>
              <a:srgbClr val="000000"/>
            </a:solidFill>
          </a:ln>
        </p:spPr>
        <p:txBody>
          <a:bodyPr wrap="square" lIns="0" tIns="0" rIns="0" bIns="0" rtlCol="0"/>
          <a:lstStyle/>
          <a:p>
            <a:endParaRPr/>
          </a:p>
        </p:txBody>
      </p:sp>
      <p:sp>
        <p:nvSpPr>
          <p:cNvPr id="361" name="bk object 361"/>
          <p:cNvSpPr/>
          <p:nvPr/>
        </p:nvSpPr>
        <p:spPr>
          <a:xfrm>
            <a:off x="5498591" y="7408164"/>
            <a:ext cx="13970" cy="17145"/>
          </a:xfrm>
          <a:custGeom>
            <a:avLst/>
            <a:gdLst/>
            <a:ahLst/>
            <a:cxnLst/>
            <a:rect l="l" t="t" r="r" b="b"/>
            <a:pathLst>
              <a:path w="13970" h="17145">
                <a:moveTo>
                  <a:pt x="0" y="0"/>
                </a:moveTo>
                <a:lnTo>
                  <a:pt x="13716" y="16764"/>
                </a:lnTo>
              </a:path>
            </a:pathLst>
          </a:custGeom>
          <a:ln w="6096">
            <a:solidFill>
              <a:srgbClr val="000000"/>
            </a:solidFill>
          </a:ln>
        </p:spPr>
        <p:txBody>
          <a:bodyPr wrap="square" lIns="0" tIns="0" rIns="0" bIns="0" rtlCol="0"/>
          <a:lstStyle/>
          <a:p>
            <a:endParaRPr/>
          </a:p>
        </p:txBody>
      </p:sp>
      <p:sp>
        <p:nvSpPr>
          <p:cNvPr id="362" name="bk object 362"/>
          <p:cNvSpPr/>
          <p:nvPr/>
        </p:nvSpPr>
        <p:spPr>
          <a:xfrm>
            <a:off x="5526023" y="7392923"/>
            <a:ext cx="22860" cy="32384"/>
          </a:xfrm>
          <a:custGeom>
            <a:avLst/>
            <a:gdLst/>
            <a:ahLst/>
            <a:cxnLst/>
            <a:rect l="l" t="t" r="r" b="b"/>
            <a:pathLst>
              <a:path w="22860" h="32384">
                <a:moveTo>
                  <a:pt x="0" y="0"/>
                </a:moveTo>
                <a:lnTo>
                  <a:pt x="0" y="32003"/>
                </a:lnTo>
                <a:lnTo>
                  <a:pt x="22859" y="32003"/>
                </a:lnTo>
              </a:path>
            </a:pathLst>
          </a:custGeom>
          <a:ln w="6096">
            <a:solidFill>
              <a:srgbClr val="000000"/>
            </a:solidFill>
          </a:ln>
        </p:spPr>
        <p:txBody>
          <a:bodyPr wrap="square" lIns="0" tIns="0" rIns="0" bIns="0" rtlCol="0"/>
          <a:lstStyle/>
          <a:p>
            <a:endParaRPr/>
          </a:p>
        </p:txBody>
      </p:sp>
      <p:sp>
        <p:nvSpPr>
          <p:cNvPr id="363" name="bk object 363"/>
          <p:cNvSpPr/>
          <p:nvPr/>
        </p:nvSpPr>
        <p:spPr>
          <a:xfrm>
            <a:off x="5562600" y="7392923"/>
            <a:ext cx="30480" cy="32384"/>
          </a:xfrm>
          <a:custGeom>
            <a:avLst/>
            <a:gdLst/>
            <a:ahLst/>
            <a:cxnLst/>
            <a:rect l="l" t="t" r="r" b="b"/>
            <a:pathLst>
              <a:path w="30479" h="32384">
                <a:moveTo>
                  <a:pt x="12191" y="0"/>
                </a:moveTo>
                <a:lnTo>
                  <a:pt x="7619" y="1524"/>
                </a:lnTo>
                <a:lnTo>
                  <a:pt x="3047" y="4572"/>
                </a:lnTo>
                <a:lnTo>
                  <a:pt x="1523" y="7620"/>
                </a:lnTo>
                <a:lnTo>
                  <a:pt x="0" y="12192"/>
                </a:lnTo>
                <a:lnTo>
                  <a:pt x="0" y="19812"/>
                </a:lnTo>
                <a:lnTo>
                  <a:pt x="1523" y="24384"/>
                </a:lnTo>
                <a:lnTo>
                  <a:pt x="3047" y="27432"/>
                </a:lnTo>
                <a:lnTo>
                  <a:pt x="7619" y="30480"/>
                </a:lnTo>
                <a:lnTo>
                  <a:pt x="12191" y="32004"/>
                </a:lnTo>
                <a:lnTo>
                  <a:pt x="19811" y="32004"/>
                </a:lnTo>
                <a:lnTo>
                  <a:pt x="22859" y="30480"/>
                </a:lnTo>
                <a:lnTo>
                  <a:pt x="27431" y="27432"/>
                </a:lnTo>
                <a:lnTo>
                  <a:pt x="28955" y="24384"/>
                </a:lnTo>
                <a:lnTo>
                  <a:pt x="30479" y="19812"/>
                </a:lnTo>
                <a:lnTo>
                  <a:pt x="30479" y="12192"/>
                </a:lnTo>
                <a:lnTo>
                  <a:pt x="28955" y="7620"/>
                </a:lnTo>
                <a:lnTo>
                  <a:pt x="27431" y="4572"/>
                </a:lnTo>
                <a:lnTo>
                  <a:pt x="22859" y="1524"/>
                </a:lnTo>
                <a:lnTo>
                  <a:pt x="19811" y="0"/>
                </a:lnTo>
                <a:lnTo>
                  <a:pt x="12191" y="0"/>
                </a:lnTo>
              </a:path>
            </a:pathLst>
          </a:custGeom>
          <a:ln w="6096">
            <a:solidFill>
              <a:srgbClr val="000000"/>
            </a:solidFill>
          </a:ln>
        </p:spPr>
        <p:txBody>
          <a:bodyPr wrap="square" lIns="0" tIns="0" rIns="0" bIns="0" rtlCol="0"/>
          <a:lstStyle/>
          <a:p>
            <a:endParaRPr/>
          </a:p>
        </p:txBody>
      </p:sp>
      <p:sp>
        <p:nvSpPr>
          <p:cNvPr id="364" name="bk object 364"/>
          <p:cNvSpPr/>
          <p:nvPr/>
        </p:nvSpPr>
        <p:spPr>
          <a:xfrm>
            <a:off x="5606796" y="7392923"/>
            <a:ext cx="30480" cy="32384"/>
          </a:xfrm>
          <a:custGeom>
            <a:avLst/>
            <a:gdLst/>
            <a:ahLst/>
            <a:cxnLst/>
            <a:rect l="l" t="t" r="r" b="b"/>
            <a:pathLst>
              <a:path w="30479" h="32384">
                <a:moveTo>
                  <a:pt x="12191" y="0"/>
                </a:moveTo>
                <a:lnTo>
                  <a:pt x="7619" y="1524"/>
                </a:lnTo>
                <a:lnTo>
                  <a:pt x="3047" y="4572"/>
                </a:lnTo>
                <a:lnTo>
                  <a:pt x="1523" y="7620"/>
                </a:lnTo>
                <a:lnTo>
                  <a:pt x="0" y="12192"/>
                </a:lnTo>
                <a:lnTo>
                  <a:pt x="0" y="19812"/>
                </a:lnTo>
                <a:lnTo>
                  <a:pt x="1523" y="24384"/>
                </a:lnTo>
                <a:lnTo>
                  <a:pt x="3047" y="27432"/>
                </a:lnTo>
                <a:lnTo>
                  <a:pt x="7619" y="30480"/>
                </a:lnTo>
                <a:lnTo>
                  <a:pt x="12191" y="32004"/>
                </a:lnTo>
                <a:lnTo>
                  <a:pt x="19811" y="32004"/>
                </a:lnTo>
                <a:lnTo>
                  <a:pt x="22859" y="30480"/>
                </a:lnTo>
                <a:lnTo>
                  <a:pt x="27431" y="27432"/>
                </a:lnTo>
                <a:lnTo>
                  <a:pt x="28955" y="24384"/>
                </a:lnTo>
                <a:lnTo>
                  <a:pt x="30479" y="19812"/>
                </a:lnTo>
                <a:lnTo>
                  <a:pt x="30479" y="12192"/>
                </a:lnTo>
                <a:lnTo>
                  <a:pt x="28955" y="7620"/>
                </a:lnTo>
                <a:lnTo>
                  <a:pt x="27431" y="4572"/>
                </a:lnTo>
                <a:lnTo>
                  <a:pt x="22859" y="1524"/>
                </a:lnTo>
                <a:lnTo>
                  <a:pt x="19811" y="0"/>
                </a:lnTo>
                <a:lnTo>
                  <a:pt x="12191" y="0"/>
                </a:lnTo>
              </a:path>
            </a:pathLst>
          </a:custGeom>
          <a:ln w="6096">
            <a:solidFill>
              <a:srgbClr val="000000"/>
            </a:solidFill>
          </a:ln>
        </p:spPr>
        <p:txBody>
          <a:bodyPr wrap="square" lIns="0" tIns="0" rIns="0" bIns="0" rtlCol="0"/>
          <a:lstStyle/>
          <a:p>
            <a:endParaRPr/>
          </a:p>
        </p:txBody>
      </p:sp>
      <p:sp>
        <p:nvSpPr>
          <p:cNvPr id="365" name="bk object 365"/>
          <p:cNvSpPr/>
          <p:nvPr/>
        </p:nvSpPr>
        <p:spPr>
          <a:xfrm>
            <a:off x="5650991" y="7392923"/>
            <a:ext cx="0" cy="32384"/>
          </a:xfrm>
          <a:custGeom>
            <a:avLst/>
            <a:gdLst/>
            <a:ahLst/>
            <a:cxnLst/>
            <a:rect l="l" t="t" r="r" b="b"/>
            <a:pathLst>
              <a:path h="32384">
                <a:moveTo>
                  <a:pt x="0" y="0"/>
                </a:moveTo>
                <a:lnTo>
                  <a:pt x="0" y="32003"/>
                </a:lnTo>
              </a:path>
            </a:pathLst>
          </a:custGeom>
          <a:ln w="6096">
            <a:solidFill>
              <a:srgbClr val="000000"/>
            </a:solidFill>
          </a:ln>
        </p:spPr>
        <p:txBody>
          <a:bodyPr wrap="square" lIns="0" tIns="0" rIns="0" bIns="0" rtlCol="0"/>
          <a:lstStyle/>
          <a:p>
            <a:endParaRPr/>
          </a:p>
        </p:txBody>
      </p:sp>
      <p:sp>
        <p:nvSpPr>
          <p:cNvPr id="366" name="bk object 366"/>
          <p:cNvSpPr/>
          <p:nvPr/>
        </p:nvSpPr>
        <p:spPr>
          <a:xfrm>
            <a:off x="5650991" y="7392923"/>
            <a:ext cx="27940" cy="21590"/>
          </a:xfrm>
          <a:custGeom>
            <a:avLst/>
            <a:gdLst/>
            <a:ahLst/>
            <a:cxnLst/>
            <a:rect l="l" t="t" r="r" b="b"/>
            <a:pathLst>
              <a:path w="27939" h="21590">
                <a:moveTo>
                  <a:pt x="27432" y="0"/>
                </a:moveTo>
                <a:lnTo>
                  <a:pt x="0" y="21335"/>
                </a:lnTo>
              </a:path>
            </a:pathLst>
          </a:custGeom>
          <a:ln w="6096">
            <a:solidFill>
              <a:srgbClr val="000000"/>
            </a:solidFill>
          </a:ln>
        </p:spPr>
        <p:txBody>
          <a:bodyPr wrap="square" lIns="0" tIns="0" rIns="0" bIns="0" rtlCol="0"/>
          <a:lstStyle/>
          <a:p>
            <a:endParaRPr/>
          </a:p>
        </p:txBody>
      </p:sp>
      <p:sp>
        <p:nvSpPr>
          <p:cNvPr id="367" name="bk object 367"/>
          <p:cNvSpPr/>
          <p:nvPr/>
        </p:nvSpPr>
        <p:spPr>
          <a:xfrm>
            <a:off x="5660135" y="7406640"/>
            <a:ext cx="18415" cy="18415"/>
          </a:xfrm>
          <a:custGeom>
            <a:avLst/>
            <a:gdLst/>
            <a:ahLst/>
            <a:cxnLst/>
            <a:rect l="l" t="t" r="r" b="b"/>
            <a:pathLst>
              <a:path w="18414" h="18415">
                <a:moveTo>
                  <a:pt x="0" y="0"/>
                </a:moveTo>
                <a:lnTo>
                  <a:pt x="18287" y="18287"/>
                </a:lnTo>
              </a:path>
            </a:pathLst>
          </a:custGeom>
          <a:ln w="6095">
            <a:solidFill>
              <a:srgbClr val="000000"/>
            </a:solidFill>
          </a:ln>
        </p:spPr>
        <p:txBody>
          <a:bodyPr wrap="square" lIns="0" tIns="0" rIns="0" bIns="0" rtlCol="0"/>
          <a:lstStyle/>
          <a:p>
            <a:endParaRPr/>
          </a:p>
        </p:txBody>
      </p:sp>
      <p:sp>
        <p:nvSpPr>
          <p:cNvPr id="368" name="bk object 368"/>
          <p:cNvSpPr/>
          <p:nvPr/>
        </p:nvSpPr>
        <p:spPr>
          <a:xfrm>
            <a:off x="5431535" y="7330440"/>
            <a:ext cx="40005" cy="32384"/>
          </a:xfrm>
          <a:custGeom>
            <a:avLst/>
            <a:gdLst/>
            <a:ahLst/>
            <a:cxnLst/>
            <a:rect l="l" t="t" r="r" b="b"/>
            <a:pathLst>
              <a:path w="40004" h="32384">
                <a:moveTo>
                  <a:pt x="0" y="0"/>
                </a:moveTo>
                <a:lnTo>
                  <a:pt x="10667" y="32003"/>
                </a:lnTo>
                <a:lnTo>
                  <a:pt x="19812" y="0"/>
                </a:lnTo>
                <a:lnTo>
                  <a:pt x="28955" y="32003"/>
                </a:lnTo>
                <a:lnTo>
                  <a:pt x="39623" y="0"/>
                </a:lnTo>
              </a:path>
            </a:pathLst>
          </a:custGeom>
          <a:ln w="6096">
            <a:solidFill>
              <a:srgbClr val="000000"/>
            </a:solidFill>
          </a:ln>
        </p:spPr>
        <p:txBody>
          <a:bodyPr wrap="square" lIns="0" tIns="0" rIns="0" bIns="0" rtlCol="0"/>
          <a:lstStyle/>
          <a:p>
            <a:endParaRPr/>
          </a:p>
        </p:txBody>
      </p:sp>
      <p:sp>
        <p:nvSpPr>
          <p:cNvPr id="369" name="bk object 369"/>
          <p:cNvSpPr/>
          <p:nvPr/>
        </p:nvSpPr>
        <p:spPr>
          <a:xfrm>
            <a:off x="5483352" y="7330440"/>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370" name="bk object 370"/>
          <p:cNvSpPr/>
          <p:nvPr/>
        </p:nvSpPr>
        <p:spPr>
          <a:xfrm>
            <a:off x="5483352" y="7330440"/>
            <a:ext cx="26034" cy="0"/>
          </a:xfrm>
          <a:custGeom>
            <a:avLst/>
            <a:gdLst/>
            <a:ahLst/>
            <a:cxnLst/>
            <a:rect l="l" t="t" r="r" b="b"/>
            <a:pathLst>
              <a:path w="26035">
                <a:moveTo>
                  <a:pt x="0" y="0"/>
                </a:moveTo>
                <a:lnTo>
                  <a:pt x="25908" y="0"/>
                </a:lnTo>
              </a:path>
            </a:pathLst>
          </a:custGeom>
          <a:ln w="6096">
            <a:solidFill>
              <a:srgbClr val="000000"/>
            </a:solidFill>
          </a:ln>
        </p:spPr>
        <p:txBody>
          <a:bodyPr wrap="square" lIns="0" tIns="0" rIns="0" bIns="0" rtlCol="0"/>
          <a:lstStyle/>
          <a:p>
            <a:endParaRPr/>
          </a:p>
        </p:txBody>
      </p:sp>
      <p:sp>
        <p:nvSpPr>
          <p:cNvPr id="371" name="bk object 371"/>
          <p:cNvSpPr/>
          <p:nvPr/>
        </p:nvSpPr>
        <p:spPr>
          <a:xfrm>
            <a:off x="5483352" y="7345680"/>
            <a:ext cx="17145" cy="0"/>
          </a:xfrm>
          <a:custGeom>
            <a:avLst/>
            <a:gdLst/>
            <a:ahLst/>
            <a:cxnLst/>
            <a:rect l="l" t="t" r="r" b="b"/>
            <a:pathLst>
              <a:path w="17145">
                <a:moveTo>
                  <a:pt x="0" y="0"/>
                </a:moveTo>
                <a:lnTo>
                  <a:pt x="16764" y="0"/>
                </a:lnTo>
              </a:path>
            </a:pathLst>
          </a:custGeom>
          <a:ln w="6096">
            <a:solidFill>
              <a:srgbClr val="000000"/>
            </a:solidFill>
          </a:ln>
        </p:spPr>
        <p:txBody>
          <a:bodyPr wrap="square" lIns="0" tIns="0" rIns="0" bIns="0" rtlCol="0"/>
          <a:lstStyle/>
          <a:p>
            <a:endParaRPr/>
          </a:p>
        </p:txBody>
      </p:sp>
      <p:sp>
        <p:nvSpPr>
          <p:cNvPr id="372" name="bk object 372"/>
          <p:cNvSpPr/>
          <p:nvPr/>
        </p:nvSpPr>
        <p:spPr>
          <a:xfrm>
            <a:off x="5483352" y="7362443"/>
            <a:ext cx="26034" cy="0"/>
          </a:xfrm>
          <a:custGeom>
            <a:avLst/>
            <a:gdLst/>
            <a:ahLst/>
            <a:cxnLst/>
            <a:rect l="l" t="t" r="r" b="b"/>
            <a:pathLst>
              <a:path w="26035">
                <a:moveTo>
                  <a:pt x="0" y="0"/>
                </a:moveTo>
                <a:lnTo>
                  <a:pt x="25908" y="0"/>
                </a:lnTo>
              </a:path>
            </a:pathLst>
          </a:custGeom>
          <a:ln w="6096">
            <a:solidFill>
              <a:srgbClr val="000000"/>
            </a:solidFill>
          </a:ln>
        </p:spPr>
        <p:txBody>
          <a:bodyPr wrap="square" lIns="0" tIns="0" rIns="0" bIns="0" rtlCol="0"/>
          <a:lstStyle/>
          <a:p>
            <a:endParaRPr/>
          </a:p>
        </p:txBody>
      </p:sp>
      <p:sp>
        <p:nvSpPr>
          <p:cNvPr id="373" name="bk object 373"/>
          <p:cNvSpPr/>
          <p:nvPr/>
        </p:nvSpPr>
        <p:spPr>
          <a:xfrm>
            <a:off x="5522976" y="7330440"/>
            <a:ext cx="26034" cy="32384"/>
          </a:xfrm>
          <a:custGeom>
            <a:avLst/>
            <a:gdLst/>
            <a:ahLst/>
            <a:cxnLst/>
            <a:rect l="l" t="t" r="r" b="b"/>
            <a:pathLst>
              <a:path w="26035" h="32384">
                <a:moveTo>
                  <a:pt x="25908" y="4572"/>
                </a:moveTo>
                <a:lnTo>
                  <a:pt x="22860" y="1524"/>
                </a:lnTo>
                <a:lnTo>
                  <a:pt x="16764" y="0"/>
                </a:lnTo>
                <a:lnTo>
                  <a:pt x="9144" y="0"/>
                </a:lnTo>
                <a:lnTo>
                  <a:pt x="3048" y="1524"/>
                </a:lnTo>
                <a:lnTo>
                  <a:pt x="0" y="4572"/>
                </a:lnTo>
                <a:lnTo>
                  <a:pt x="0" y="7620"/>
                </a:lnTo>
                <a:lnTo>
                  <a:pt x="1524" y="10668"/>
                </a:lnTo>
                <a:lnTo>
                  <a:pt x="3048" y="12192"/>
                </a:lnTo>
                <a:lnTo>
                  <a:pt x="7620" y="13716"/>
                </a:lnTo>
                <a:lnTo>
                  <a:pt x="18288" y="16764"/>
                </a:lnTo>
                <a:lnTo>
                  <a:pt x="22860" y="18288"/>
                </a:lnTo>
                <a:lnTo>
                  <a:pt x="24384" y="19812"/>
                </a:lnTo>
                <a:lnTo>
                  <a:pt x="25908" y="22860"/>
                </a:lnTo>
                <a:lnTo>
                  <a:pt x="25908" y="27432"/>
                </a:lnTo>
                <a:lnTo>
                  <a:pt x="22860" y="30480"/>
                </a:lnTo>
                <a:lnTo>
                  <a:pt x="16764" y="32004"/>
                </a:lnTo>
                <a:lnTo>
                  <a:pt x="9144" y="32004"/>
                </a:lnTo>
                <a:lnTo>
                  <a:pt x="3048" y="30480"/>
                </a:lnTo>
                <a:lnTo>
                  <a:pt x="0" y="27432"/>
                </a:lnTo>
              </a:path>
            </a:pathLst>
          </a:custGeom>
          <a:ln w="6096">
            <a:solidFill>
              <a:srgbClr val="000000"/>
            </a:solidFill>
          </a:ln>
        </p:spPr>
        <p:txBody>
          <a:bodyPr wrap="square" lIns="0" tIns="0" rIns="0" bIns="0" rtlCol="0"/>
          <a:lstStyle/>
          <a:p>
            <a:endParaRPr/>
          </a:p>
        </p:txBody>
      </p:sp>
      <p:sp>
        <p:nvSpPr>
          <p:cNvPr id="374" name="bk object 374"/>
          <p:cNvSpPr/>
          <p:nvPr/>
        </p:nvSpPr>
        <p:spPr>
          <a:xfrm>
            <a:off x="5576315" y="7330440"/>
            <a:ext cx="0" cy="32384"/>
          </a:xfrm>
          <a:custGeom>
            <a:avLst/>
            <a:gdLst/>
            <a:ahLst/>
            <a:cxnLst/>
            <a:rect l="l" t="t" r="r" b="b"/>
            <a:pathLst>
              <a:path h="32384">
                <a:moveTo>
                  <a:pt x="0" y="0"/>
                </a:moveTo>
                <a:lnTo>
                  <a:pt x="0" y="32003"/>
                </a:lnTo>
              </a:path>
            </a:pathLst>
          </a:custGeom>
          <a:ln w="6096">
            <a:solidFill>
              <a:srgbClr val="000000"/>
            </a:solidFill>
          </a:ln>
        </p:spPr>
        <p:txBody>
          <a:bodyPr wrap="square" lIns="0" tIns="0" rIns="0" bIns="0" rtlCol="0"/>
          <a:lstStyle/>
          <a:p>
            <a:endParaRPr/>
          </a:p>
        </p:txBody>
      </p:sp>
      <p:sp>
        <p:nvSpPr>
          <p:cNvPr id="375" name="bk object 375"/>
          <p:cNvSpPr/>
          <p:nvPr/>
        </p:nvSpPr>
        <p:spPr>
          <a:xfrm>
            <a:off x="5562600" y="7330440"/>
            <a:ext cx="27940" cy="0"/>
          </a:xfrm>
          <a:custGeom>
            <a:avLst/>
            <a:gdLst/>
            <a:ahLst/>
            <a:cxnLst/>
            <a:rect l="l" t="t" r="r" b="b"/>
            <a:pathLst>
              <a:path w="27939">
                <a:moveTo>
                  <a:pt x="0" y="0"/>
                </a:moveTo>
                <a:lnTo>
                  <a:pt x="27431" y="0"/>
                </a:lnTo>
              </a:path>
            </a:pathLst>
          </a:custGeom>
          <a:ln w="6096">
            <a:solidFill>
              <a:srgbClr val="000000"/>
            </a:solidFill>
          </a:ln>
        </p:spPr>
        <p:txBody>
          <a:bodyPr wrap="square" lIns="0" tIns="0" rIns="0" bIns="0" rtlCol="0"/>
          <a:lstStyle/>
          <a:p>
            <a:endParaRPr/>
          </a:p>
        </p:txBody>
      </p:sp>
      <p:sp>
        <p:nvSpPr>
          <p:cNvPr id="376" name="bk object 376"/>
          <p:cNvSpPr/>
          <p:nvPr/>
        </p:nvSpPr>
        <p:spPr>
          <a:xfrm>
            <a:off x="5289803" y="6326123"/>
            <a:ext cx="27940" cy="32384"/>
          </a:xfrm>
          <a:custGeom>
            <a:avLst/>
            <a:gdLst/>
            <a:ahLst/>
            <a:cxnLst/>
            <a:rect l="l" t="t" r="r" b="b"/>
            <a:pathLst>
              <a:path w="27939" h="32385">
                <a:moveTo>
                  <a:pt x="27432" y="4572"/>
                </a:moveTo>
                <a:lnTo>
                  <a:pt x="22860" y="1524"/>
                </a:lnTo>
                <a:lnTo>
                  <a:pt x="16764" y="0"/>
                </a:lnTo>
                <a:lnTo>
                  <a:pt x="9144" y="0"/>
                </a:lnTo>
                <a:lnTo>
                  <a:pt x="4572" y="1524"/>
                </a:lnTo>
                <a:lnTo>
                  <a:pt x="0" y="4572"/>
                </a:lnTo>
                <a:lnTo>
                  <a:pt x="0" y="7620"/>
                </a:lnTo>
                <a:lnTo>
                  <a:pt x="1524" y="10668"/>
                </a:lnTo>
                <a:lnTo>
                  <a:pt x="4572" y="12192"/>
                </a:lnTo>
                <a:lnTo>
                  <a:pt x="7620" y="13716"/>
                </a:lnTo>
                <a:lnTo>
                  <a:pt x="19812" y="16764"/>
                </a:lnTo>
                <a:lnTo>
                  <a:pt x="22860" y="18288"/>
                </a:lnTo>
                <a:lnTo>
                  <a:pt x="24384" y="19812"/>
                </a:lnTo>
                <a:lnTo>
                  <a:pt x="27432" y="22860"/>
                </a:lnTo>
                <a:lnTo>
                  <a:pt x="27432" y="27432"/>
                </a:lnTo>
                <a:lnTo>
                  <a:pt x="22860" y="30480"/>
                </a:lnTo>
                <a:lnTo>
                  <a:pt x="16764" y="32004"/>
                </a:lnTo>
                <a:lnTo>
                  <a:pt x="9144" y="32004"/>
                </a:lnTo>
                <a:lnTo>
                  <a:pt x="4572" y="30480"/>
                </a:lnTo>
                <a:lnTo>
                  <a:pt x="0" y="27432"/>
                </a:lnTo>
              </a:path>
            </a:pathLst>
          </a:custGeom>
          <a:ln w="6096">
            <a:solidFill>
              <a:srgbClr val="000000"/>
            </a:solidFill>
          </a:ln>
        </p:spPr>
        <p:txBody>
          <a:bodyPr wrap="square" lIns="0" tIns="0" rIns="0" bIns="0" rtlCol="0"/>
          <a:lstStyle/>
          <a:p>
            <a:endParaRPr/>
          </a:p>
        </p:txBody>
      </p:sp>
      <p:sp>
        <p:nvSpPr>
          <p:cNvPr id="377" name="bk object 377"/>
          <p:cNvSpPr/>
          <p:nvPr/>
        </p:nvSpPr>
        <p:spPr>
          <a:xfrm>
            <a:off x="5329428" y="6326123"/>
            <a:ext cx="0" cy="32384"/>
          </a:xfrm>
          <a:custGeom>
            <a:avLst/>
            <a:gdLst/>
            <a:ahLst/>
            <a:cxnLst/>
            <a:rect l="l" t="t" r="r" b="b"/>
            <a:pathLst>
              <a:path h="32385">
                <a:moveTo>
                  <a:pt x="0" y="0"/>
                </a:moveTo>
                <a:lnTo>
                  <a:pt x="0" y="32003"/>
                </a:lnTo>
              </a:path>
            </a:pathLst>
          </a:custGeom>
          <a:ln w="6096">
            <a:solidFill>
              <a:srgbClr val="000000"/>
            </a:solidFill>
          </a:ln>
        </p:spPr>
        <p:txBody>
          <a:bodyPr wrap="square" lIns="0" tIns="0" rIns="0" bIns="0" rtlCol="0"/>
          <a:lstStyle/>
          <a:p>
            <a:endParaRPr/>
          </a:p>
        </p:txBody>
      </p:sp>
      <p:sp>
        <p:nvSpPr>
          <p:cNvPr id="378" name="bk object 378"/>
          <p:cNvSpPr/>
          <p:nvPr/>
        </p:nvSpPr>
        <p:spPr>
          <a:xfrm>
            <a:off x="5356859" y="6326123"/>
            <a:ext cx="0" cy="32384"/>
          </a:xfrm>
          <a:custGeom>
            <a:avLst/>
            <a:gdLst/>
            <a:ahLst/>
            <a:cxnLst/>
            <a:rect l="l" t="t" r="r" b="b"/>
            <a:pathLst>
              <a:path h="32385">
                <a:moveTo>
                  <a:pt x="0" y="0"/>
                </a:moveTo>
                <a:lnTo>
                  <a:pt x="0" y="32003"/>
                </a:lnTo>
              </a:path>
            </a:pathLst>
          </a:custGeom>
          <a:ln w="6096">
            <a:solidFill>
              <a:srgbClr val="000000"/>
            </a:solidFill>
          </a:ln>
        </p:spPr>
        <p:txBody>
          <a:bodyPr wrap="square" lIns="0" tIns="0" rIns="0" bIns="0" rtlCol="0"/>
          <a:lstStyle/>
          <a:p>
            <a:endParaRPr/>
          </a:p>
        </p:txBody>
      </p:sp>
      <p:sp>
        <p:nvSpPr>
          <p:cNvPr id="379" name="bk object 379"/>
          <p:cNvSpPr/>
          <p:nvPr/>
        </p:nvSpPr>
        <p:spPr>
          <a:xfrm>
            <a:off x="5329428" y="6341364"/>
            <a:ext cx="27940" cy="0"/>
          </a:xfrm>
          <a:custGeom>
            <a:avLst/>
            <a:gdLst/>
            <a:ahLst/>
            <a:cxnLst/>
            <a:rect l="l" t="t" r="r" b="b"/>
            <a:pathLst>
              <a:path w="27939">
                <a:moveTo>
                  <a:pt x="0" y="0"/>
                </a:moveTo>
                <a:lnTo>
                  <a:pt x="27431" y="0"/>
                </a:lnTo>
              </a:path>
            </a:pathLst>
          </a:custGeom>
          <a:ln w="6096">
            <a:solidFill>
              <a:srgbClr val="000000"/>
            </a:solidFill>
          </a:ln>
        </p:spPr>
        <p:txBody>
          <a:bodyPr wrap="square" lIns="0" tIns="0" rIns="0" bIns="0" rtlCol="0"/>
          <a:lstStyle/>
          <a:p>
            <a:endParaRPr/>
          </a:p>
        </p:txBody>
      </p:sp>
      <p:sp>
        <p:nvSpPr>
          <p:cNvPr id="380" name="bk object 380"/>
          <p:cNvSpPr/>
          <p:nvPr/>
        </p:nvSpPr>
        <p:spPr>
          <a:xfrm>
            <a:off x="5370576" y="6326123"/>
            <a:ext cx="30480" cy="32384"/>
          </a:xfrm>
          <a:custGeom>
            <a:avLst/>
            <a:gdLst/>
            <a:ahLst/>
            <a:cxnLst/>
            <a:rect l="l" t="t" r="r" b="b"/>
            <a:pathLst>
              <a:path w="30479" h="32385">
                <a:moveTo>
                  <a:pt x="12191" y="0"/>
                </a:moveTo>
                <a:lnTo>
                  <a:pt x="7619" y="1524"/>
                </a:lnTo>
                <a:lnTo>
                  <a:pt x="3047" y="4572"/>
                </a:lnTo>
                <a:lnTo>
                  <a:pt x="1523" y="7620"/>
                </a:lnTo>
                <a:lnTo>
                  <a:pt x="0" y="12192"/>
                </a:lnTo>
                <a:lnTo>
                  <a:pt x="0" y="19812"/>
                </a:lnTo>
                <a:lnTo>
                  <a:pt x="1523" y="24384"/>
                </a:lnTo>
                <a:lnTo>
                  <a:pt x="3047" y="27432"/>
                </a:lnTo>
                <a:lnTo>
                  <a:pt x="7619" y="30480"/>
                </a:lnTo>
                <a:lnTo>
                  <a:pt x="12191" y="32004"/>
                </a:lnTo>
                <a:lnTo>
                  <a:pt x="19811" y="32004"/>
                </a:lnTo>
                <a:lnTo>
                  <a:pt x="22859" y="30480"/>
                </a:lnTo>
                <a:lnTo>
                  <a:pt x="27431" y="27432"/>
                </a:lnTo>
                <a:lnTo>
                  <a:pt x="28955" y="24384"/>
                </a:lnTo>
                <a:lnTo>
                  <a:pt x="30479" y="19812"/>
                </a:lnTo>
                <a:lnTo>
                  <a:pt x="30479" y="12192"/>
                </a:lnTo>
                <a:lnTo>
                  <a:pt x="28955" y="7620"/>
                </a:lnTo>
                <a:lnTo>
                  <a:pt x="27431" y="4572"/>
                </a:lnTo>
                <a:lnTo>
                  <a:pt x="22859" y="1524"/>
                </a:lnTo>
                <a:lnTo>
                  <a:pt x="19811" y="0"/>
                </a:lnTo>
                <a:lnTo>
                  <a:pt x="12191" y="0"/>
                </a:lnTo>
              </a:path>
            </a:pathLst>
          </a:custGeom>
          <a:ln w="6096">
            <a:solidFill>
              <a:srgbClr val="000000"/>
            </a:solidFill>
          </a:ln>
        </p:spPr>
        <p:txBody>
          <a:bodyPr wrap="square" lIns="0" tIns="0" rIns="0" bIns="0" rtlCol="0"/>
          <a:lstStyle/>
          <a:p>
            <a:endParaRPr/>
          </a:p>
        </p:txBody>
      </p:sp>
      <p:sp>
        <p:nvSpPr>
          <p:cNvPr id="381" name="bk object 381"/>
          <p:cNvSpPr/>
          <p:nvPr/>
        </p:nvSpPr>
        <p:spPr>
          <a:xfrm>
            <a:off x="5414771" y="6326123"/>
            <a:ext cx="30480" cy="32384"/>
          </a:xfrm>
          <a:custGeom>
            <a:avLst/>
            <a:gdLst/>
            <a:ahLst/>
            <a:cxnLst/>
            <a:rect l="l" t="t" r="r" b="b"/>
            <a:pathLst>
              <a:path w="30479" h="32385">
                <a:moveTo>
                  <a:pt x="30479" y="32003"/>
                </a:moveTo>
                <a:lnTo>
                  <a:pt x="15240" y="0"/>
                </a:lnTo>
                <a:lnTo>
                  <a:pt x="0" y="32003"/>
                </a:lnTo>
              </a:path>
            </a:pathLst>
          </a:custGeom>
          <a:ln w="6095">
            <a:solidFill>
              <a:srgbClr val="000000"/>
            </a:solidFill>
          </a:ln>
        </p:spPr>
        <p:txBody>
          <a:bodyPr wrap="square" lIns="0" tIns="0" rIns="0" bIns="0" rtlCol="0"/>
          <a:lstStyle/>
          <a:p>
            <a:endParaRPr/>
          </a:p>
        </p:txBody>
      </p:sp>
      <p:sp>
        <p:nvSpPr>
          <p:cNvPr id="382" name="bk object 382"/>
          <p:cNvSpPr/>
          <p:nvPr/>
        </p:nvSpPr>
        <p:spPr>
          <a:xfrm>
            <a:off x="5419344" y="6347459"/>
            <a:ext cx="21590" cy="0"/>
          </a:xfrm>
          <a:custGeom>
            <a:avLst/>
            <a:gdLst/>
            <a:ahLst/>
            <a:cxnLst/>
            <a:rect l="l" t="t" r="r" b="b"/>
            <a:pathLst>
              <a:path w="21589">
                <a:moveTo>
                  <a:pt x="0" y="0"/>
                </a:moveTo>
                <a:lnTo>
                  <a:pt x="21336" y="0"/>
                </a:lnTo>
              </a:path>
            </a:pathLst>
          </a:custGeom>
          <a:ln w="6096">
            <a:solidFill>
              <a:srgbClr val="000000"/>
            </a:solidFill>
          </a:ln>
        </p:spPr>
        <p:txBody>
          <a:bodyPr wrap="square" lIns="0" tIns="0" rIns="0" bIns="0" rtlCol="0"/>
          <a:lstStyle/>
          <a:p>
            <a:endParaRPr/>
          </a:p>
        </p:txBody>
      </p:sp>
      <p:sp>
        <p:nvSpPr>
          <p:cNvPr id="383" name="bk object 383"/>
          <p:cNvSpPr/>
          <p:nvPr/>
        </p:nvSpPr>
        <p:spPr>
          <a:xfrm>
            <a:off x="5452871" y="6326123"/>
            <a:ext cx="22860" cy="32384"/>
          </a:xfrm>
          <a:custGeom>
            <a:avLst/>
            <a:gdLst/>
            <a:ahLst/>
            <a:cxnLst/>
            <a:rect l="l" t="t" r="r" b="b"/>
            <a:pathLst>
              <a:path w="22860" h="32385">
                <a:moveTo>
                  <a:pt x="0" y="0"/>
                </a:moveTo>
                <a:lnTo>
                  <a:pt x="0" y="32003"/>
                </a:lnTo>
                <a:lnTo>
                  <a:pt x="22859" y="32003"/>
                </a:lnTo>
              </a:path>
            </a:pathLst>
          </a:custGeom>
          <a:ln w="6096">
            <a:solidFill>
              <a:srgbClr val="000000"/>
            </a:solidFill>
          </a:ln>
        </p:spPr>
        <p:txBody>
          <a:bodyPr wrap="square" lIns="0" tIns="0" rIns="0" bIns="0" rtlCol="0"/>
          <a:lstStyle/>
          <a:p>
            <a:endParaRPr/>
          </a:p>
        </p:txBody>
      </p:sp>
      <p:sp>
        <p:nvSpPr>
          <p:cNvPr id="384" name="bk object 384"/>
          <p:cNvSpPr/>
          <p:nvPr/>
        </p:nvSpPr>
        <p:spPr>
          <a:xfrm>
            <a:off x="5489447" y="6326123"/>
            <a:ext cx="27940" cy="32384"/>
          </a:xfrm>
          <a:custGeom>
            <a:avLst/>
            <a:gdLst/>
            <a:ahLst/>
            <a:cxnLst/>
            <a:rect l="l" t="t" r="r" b="b"/>
            <a:pathLst>
              <a:path w="27939" h="32385">
                <a:moveTo>
                  <a:pt x="27432" y="4572"/>
                </a:moveTo>
                <a:lnTo>
                  <a:pt x="24384" y="1524"/>
                </a:lnTo>
                <a:lnTo>
                  <a:pt x="18288" y="0"/>
                </a:lnTo>
                <a:lnTo>
                  <a:pt x="10668" y="0"/>
                </a:lnTo>
                <a:lnTo>
                  <a:pt x="4572" y="1524"/>
                </a:lnTo>
                <a:lnTo>
                  <a:pt x="0" y="4572"/>
                </a:lnTo>
                <a:lnTo>
                  <a:pt x="0" y="7620"/>
                </a:lnTo>
                <a:lnTo>
                  <a:pt x="3048" y="10668"/>
                </a:lnTo>
                <a:lnTo>
                  <a:pt x="4572" y="12192"/>
                </a:lnTo>
                <a:lnTo>
                  <a:pt x="7620" y="13716"/>
                </a:lnTo>
                <a:lnTo>
                  <a:pt x="19812" y="16764"/>
                </a:lnTo>
                <a:lnTo>
                  <a:pt x="24384" y="18288"/>
                </a:lnTo>
                <a:lnTo>
                  <a:pt x="25908" y="19812"/>
                </a:lnTo>
                <a:lnTo>
                  <a:pt x="27432" y="22860"/>
                </a:lnTo>
                <a:lnTo>
                  <a:pt x="27432" y="27432"/>
                </a:lnTo>
                <a:lnTo>
                  <a:pt x="24384" y="30480"/>
                </a:lnTo>
                <a:lnTo>
                  <a:pt x="18288" y="32004"/>
                </a:lnTo>
                <a:lnTo>
                  <a:pt x="10668" y="32004"/>
                </a:lnTo>
                <a:lnTo>
                  <a:pt x="4572" y="30480"/>
                </a:lnTo>
                <a:lnTo>
                  <a:pt x="0" y="27432"/>
                </a:lnTo>
              </a:path>
            </a:pathLst>
          </a:custGeom>
          <a:ln w="6096">
            <a:solidFill>
              <a:srgbClr val="000000"/>
            </a:solidFill>
          </a:ln>
        </p:spPr>
        <p:txBody>
          <a:bodyPr wrap="square" lIns="0" tIns="0" rIns="0" bIns="0" rtlCol="0"/>
          <a:lstStyle/>
          <a:p>
            <a:endParaRPr/>
          </a:p>
        </p:txBody>
      </p:sp>
      <p:sp>
        <p:nvSpPr>
          <p:cNvPr id="385" name="bk object 385"/>
          <p:cNvSpPr/>
          <p:nvPr/>
        </p:nvSpPr>
        <p:spPr>
          <a:xfrm>
            <a:off x="5326379" y="6263640"/>
            <a:ext cx="29209" cy="32384"/>
          </a:xfrm>
          <a:custGeom>
            <a:avLst/>
            <a:gdLst/>
            <a:ahLst/>
            <a:cxnLst/>
            <a:rect l="l" t="t" r="r" b="b"/>
            <a:pathLst>
              <a:path w="29210" h="32385">
                <a:moveTo>
                  <a:pt x="28955" y="7620"/>
                </a:moveTo>
                <a:lnTo>
                  <a:pt x="27431" y="4572"/>
                </a:lnTo>
                <a:lnTo>
                  <a:pt x="22859" y="1524"/>
                </a:lnTo>
                <a:lnTo>
                  <a:pt x="19811" y="0"/>
                </a:lnTo>
                <a:lnTo>
                  <a:pt x="12191" y="0"/>
                </a:lnTo>
                <a:lnTo>
                  <a:pt x="7619" y="1524"/>
                </a:lnTo>
                <a:lnTo>
                  <a:pt x="4571" y="4572"/>
                </a:lnTo>
                <a:lnTo>
                  <a:pt x="1523" y="7620"/>
                </a:lnTo>
                <a:lnTo>
                  <a:pt x="0" y="12192"/>
                </a:lnTo>
                <a:lnTo>
                  <a:pt x="0" y="19812"/>
                </a:lnTo>
                <a:lnTo>
                  <a:pt x="1523" y="24384"/>
                </a:lnTo>
                <a:lnTo>
                  <a:pt x="4571" y="27432"/>
                </a:lnTo>
                <a:lnTo>
                  <a:pt x="7619" y="30480"/>
                </a:lnTo>
                <a:lnTo>
                  <a:pt x="12191" y="32004"/>
                </a:lnTo>
                <a:lnTo>
                  <a:pt x="19811" y="32004"/>
                </a:lnTo>
                <a:lnTo>
                  <a:pt x="22859" y="30480"/>
                </a:lnTo>
                <a:lnTo>
                  <a:pt x="27431" y="27432"/>
                </a:lnTo>
                <a:lnTo>
                  <a:pt x="28955" y="24384"/>
                </a:lnTo>
              </a:path>
            </a:pathLst>
          </a:custGeom>
          <a:ln w="6096">
            <a:solidFill>
              <a:srgbClr val="000000"/>
            </a:solidFill>
          </a:ln>
        </p:spPr>
        <p:txBody>
          <a:bodyPr wrap="square" lIns="0" tIns="0" rIns="0" bIns="0" rtlCol="0"/>
          <a:lstStyle/>
          <a:p>
            <a:endParaRPr/>
          </a:p>
        </p:txBody>
      </p:sp>
      <p:sp>
        <p:nvSpPr>
          <p:cNvPr id="386" name="bk object 386"/>
          <p:cNvSpPr/>
          <p:nvPr/>
        </p:nvSpPr>
        <p:spPr>
          <a:xfrm>
            <a:off x="5369052" y="6263640"/>
            <a:ext cx="30480" cy="32384"/>
          </a:xfrm>
          <a:custGeom>
            <a:avLst/>
            <a:gdLst/>
            <a:ahLst/>
            <a:cxnLst/>
            <a:rect l="l" t="t" r="r" b="b"/>
            <a:pathLst>
              <a:path w="30479" h="32385">
                <a:moveTo>
                  <a:pt x="10667" y="0"/>
                </a:moveTo>
                <a:lnTo>
                  <a:pt x="7619" y="1524"/>
                </a:lnTo>
                <a:lnTo>
                  <a:pt x="3047" y="4572"/>
                </a:lnTo>
                <a:lnTo>
                  <a:pt x="1523" y="7620"/>
                </a:lnTo>
                <a:lnTo>
                  <a:pt x="0" y="12192"/>
                </a:lnTo>
                <a:lnTo>
                  <a:pt x="0" y="19812"/>
                </a:lnTo>
                <a:lnTo>
                  <a:pt x="1523" y="24384"/>
                </a:lnTo>
                <a:lnTo>
                  <a:pt x="3047" y="27432"/>
                </a:lnTo>
                <a:lnTo>
                  <a:pt x="7619" y="30480"/>
                </a:lnTo>
                <a:lnTo>
                  <a:pt x="10667" y="32004"/>
                </a:lnTo>
                <a:lnTo>
                  <a:pt x="18287" y="32004"/>
                </a:lnTo>
                <a:lnTo>
                  <a:pt x="22859" y="30480"/>
                </a:lnTo>
                <a:lnTo>
                  <a:pt x="25907" y="27432"/>
                </a:lnTo>
                <a:lnTo>
                  <a:pt x="28955" y="24384"/>
                </a:lnTo>
                <a:lnTo>
                  <a:pt x="30479" y="19812"/>
                </a:lnTo>
                <a:lnTo>
                  <a:pt x="30479" y="12192"/>
                </a:lnTo>
                <a:lnTo>
                  <a:pt x="28955" y="7620"/>
                </a:lnTo>
                <a:lnTo>
                  <a:pt x="25907" y="4572"/>
                </a:lnTo>
                <a:lnTo>
                  <a:pt x="22859" y="1524"/>
                </a:lnTo>
                <a:lnTo>
                  <a:pt x="18287" y="0"/>
                </a:lnTo>
                <a:lnTo>
                  <a:pt x="10667" y="0"/>
                </a:lnTo>
              </a:path>
            </a:pathLst>
          </a:custGeom>
          <a:ln w="6096">
            <a:solidFill>
              <a:srgbClr val="000000"/>
            </a:solidFill>
          </a:ln>
        </p:spPr>
        <p:txBody>
          <a:bodyPr wrap="square" lIns="0" tIns="0" rIns="0" bIns="0" rtlCol="0"/>
          <a:lstStyle/>
          <a:p>
            <a:endParaRPr/>
          </a:p>
        </p:txBody>
      </p:sp>
      <p:sp>
        <p:nvSpPr>
          <p:cNvPr id="387" name="bk object 387"/>
          <p:cNvSpPr/>
          <p:nvPr/>
        </p:nvSpPr>
        <p:spPr>
          <a:xfrm>
            <a:off x="5413247" y="6263640"/>
            <a:ext cx="15240" cy="32384"/>
          </a:xfrm>
          <a:custGeom>
            <a:avLst/>
            <a:gdLst/>
            <a:ahLst/>
            <a:cxnLst/>
            <a:rect l="l" t="t" r="r" b="b"/>
            <a:pathLst>
              <a:path w="15239" h="32385">
                <a:moveTo>
                  <a:pt x="0" y="0"/>
                </a:moveTo>
                <a:lnTo>
                  <a:pt x="15239" y="32003"/>
                </a:lnTo>
              </a:path>
            </a:pathLst>
          </a:custGeom>
          <a:ln w="6096">
            <a:solidFill>
              <a:srgbClr val="000000"/>
            </a:solidFill>
          </a:ln>
        </p:spPr>
        <p:txBody>
          <a:bodyPr wrap="square" lIns="0" tIns="0" rIns="0" bIns="0" rtlCol="0"/>
          <a:lstStyle/>
          <a:p>
            <a:endParaRPr/>
          </a:p>
        </p:txBody>
      </p:sp>
      <p:sp>
        <p:nvSpPr>
          <p:cNvPr id="388" name="bk object 388"/>
          <p:cNvSpPr/>
          <p:nvPr/>
        </p:nvSpPr>
        <p:spPr>
          <a:xfrm>
            <a:off x="5428488" y="6263640"/>
            <a:ext cx="15240" cy="32384"/>
          </a:xfrm>
          <a:custGeom>
            <a:avLst/>
            <a:gdLst/>
            <a:ahLst/>
            <a:cxnLst/>
            <a:rect l="l" t="t" r="r" b="b"/>
            <a:pathLst>
              <a:path w="15239" h="32385">
                <a:moveTo>
                  <a:pt x="15240" y="0"/>
                </a:moveTo>
                <a:lnTo>
                  <a:pt x="0" y="32003"/>
                </a:lnTo>
              </a:path>
            </a:pathLst>
          </a:custGeom>
          <a:ln w="6096">
            <a:solidFill>
              <a:srgbClr val="000000"/>
            </a:solidFill>
          </a:ln>
        </p:spPr>
        <p:txBody>
          <a:bodyPr wrap="square" lIns="0" tIns="0" rIns="0" bIns="0" rtlCol="0"/>
          <a:lstStyle/>
          <a:p>
            <a:endParaRPr/>
          </a:p>
        </p:txBody>
      </p:sp>
      <p:sp>
        <p:nvSpPr>
          <p:cNvPr id="389" name="bk object 389"/>
          <p:cNvSpPr/>
          <p:nvPr/>
        </p:nvSpPr>
        <p:spPr>
          <a:xfrm>
            <a:off x="5457444" y="6263640"/>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390" name="bk object 390"/>
          <p:cNvSpPr/>
          <p:nvPr/>
        </p:nvSpPr>
        <p:spPr>
          <a:xfrm>
            <a:off x="5457444" y="6263640"/>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391" name="bk object 391"/>
          <p:cNvSpPr/>
          <p:nvPr/>
        </p:nvSpPr>
        <p:spPr>
          <a:xfrm>
            <a:off x="5457444" y="6278879"/>
            <a:ext cx="15240" cy="0"/>
          </a:xfrm>
          <a:custGeom>
            <a:avLst/>
            <a:gdLst/>
            <a:ahLst/>
            <a:cxnLst/>
            <a:rect l="l" t="t" r="r" b="b"/>
            <a:pathLst>
              <a:path w="15239">
                <a:moveTo>
                  <a:pt x="0" y="0"/>
                </a:moveTo>
                <a:lnTo>
                  <a:pt x="15240" y="0"/>
                </a:lnTo>
              </a:path>
            </a:pathLst>
          </a:custGeom>
          <a:ln w="6096">
            <a:solidFill>
              <a:srgbClr val="000000"/>
            </a:solidFill>
          </a:ln>
        </p:spPr>
        <p:txBody>
          <a:bodyPr wrap="square" lIns="0" tIns="0" rIns="0" bIns="0" rtlCol="0"/>
          <a:lstStyle/>
          <a:p>
            <a:endParaRPr/>
          </a:p>
        </p:txBody>
      </p:sp>
      <p:sp>
        <p:nvSpPr>
          <p:cNvPr id="392" name="bk object 392"/>
          <p:cNvSpPr/>
          <p:nvPr/>
        </p:nvSpPr>
        <p:spPr>
          <a:xfrm>
            <a:off x="5457444" y="6295644"/>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393" name="bk object 393"/>
          <p:cNvSpPr/>
          <p:nvPr/>
        </p:nvSpPr>
        <p:spPr>
          <a:xfrm>
            <a:off x="5335523" y="6202679"/>
            <a:ext cx="0" cy="30480"/>
          </a:xfrm>
          <a:custGeom>
            <a:avLst/>
            <a:gdLst/>
            <a:ahLst/>
            <a:cxnLst/>
            <a:rect l="l" t="t" r="r" b="b"/>
            <a:pathLst>
              <a:path h="30479">
                <a:moveTo>
                  <a:pt x="0" y="0"/>
                </a:moveTo>
                <a:lnTo>
                  <a:pt x="0" y="30480"/>
                </a:lnTo>
              </a:path>
            </a:pathLst>
          </a:custGeom>
          <a:ln w="6096">
            <a:solidFill>
              <a:srgbClr val="000000"/>
            </a:solidFill>
          </a:ln>
        </p:spPr>
        <p:txBody>
          <a:bodyPr wrap="square" lIns="0" tIns="0" rIns="0" bIns="0" rtlCol="0"/>
          <a:lstStyle/>
          <a:p>
            <a:endParaRPr/>
          </a:p>
        </p:txBody>
      </p:sp>
      <p:sp>
        <p:nvSpPr>
          <p:cNvPr id="394" name="bk object 394"/>
          <p:cNvSpPr/>
          <p:nvPr/>
        </p:nvSpPr>
        <p:spPr>
          <a:xfrm>
            <a:off x="5335523" y="6202679"/>
            <a:ext cx="26034" cy="15240"/>
          </a:xfrm>
          <a:custGeom>
            <a:avLst/>
            <a:gdLst/>
            <a:ahLst/>
            <a:cxnLst/>
            <a:rect l="l" t="t" r="r" b="b"/>
            <a:pathLst>
              <a:path w="26035" h="15239">
                <a:moveTo>
                  <a:pt x="0" y="0"/>
                </a:moveTo>
                <a:lnTo>
                  <a:pt x="16764" y="0"/>
                </a:lnTo>
                <a:lnTo>
                  <a:pt x="22859" y="1524"/>
                </a:lnTo>
                <a:lnTo>
                  <a:pt x="24384" y="3048"/>
                </a:lnTo>
                <a:lnTo>
                  <a:pt x="25908" y="6096"/>
                </a:lnTo>
                <a:lnTo>
                  <a:pt x="25908" y="10668"/>
                </a:lnTo>
                <a:lnTo>
                  <a:pt x="24384" y="13716"/>
                </a:lnTo>
                <a:lnTo>
                  <a:pt x="22859" y="13716"/>
                </a:lnTo>
                <a:lnTo>
                  <a:pt x="16764" y="15240"/>
                </a:lnTo>
                <a:lnTo>
                  <a:pt x="0" y="15240"/>
                </a:lnTo>
              </a:path>
            </a:pathLst>
          </a:custGeom>
          <a:ln w="6096">
            <a:solidFill>
              <a:srgbClr val="000000"/>
            </a:solidFill>
          </a:ln>
        </p:spPr>
        <p:txBody>
          <a:bodyPr wrap="square" lIns="0" tIns="0" rIns="0" bIns="0" rtlCol="0"/>
          <a:lstStyle/>
          <a:p>
            <a:endParaRPr/>
          </a:p>
        </p:txBody>
      </p:sp>
      <p:sp>
        <p:nvSpPr>
          <p:cNvPr id="395" name="bk object 395"/>
          <p:cNvSpPr/>
          <p:nvPr/>
        </p:nvSpPr>
        <p:spPr>
          <a:xfrm>
            <a:off x="5375147" y="6202679"/>
            <a:ext cx="0" cy="30480"/>
          </a:xfrm>
          <a:custGeom>
            <a:avLst/>
            <a:gdLst/>
            <a:ahLst/>
            <a:cxnLst/>
            <a:rect l="l" t="t" r="r" b="b"/>
            <a:pathLst>
              <a:path h="30479">
                <a:moveTo>
                  <a:pt x="0" y="0"/>
                </a:moveTo>
                <a:lnTo>
                  <a:pt x="0" y="30479"/>
                </a:lnTo>
              </a:path>
            </a:pathLst>
          </a:custGeom>
          <a:ln w="6096">
            <a:solidFill>
              <a:srgbClr val="000000"/>
            </a:solidFill>
          </a:ln>
        </p:spPr>
        <p:txBody>
          <a:bodyPr wrap="square" lIns="0" tIns="0" rIns="0" bIns="0" rtlCol="0"/>
          <a:lstStyle/>
          <a:p>
            <a:endParaRPr/>
          </a:p>
        </p:txBody>
      </p:sp>
      <p:sp>
        <p:nvSpPr>
          <p:cNvPr id="396" name="bk object 396"/>
          <p:cNvSpPr/>
          <p:nvPr/>
        </p:nvSpPr>
        <p:spPr>
          <a:xfrm>
            <a:off x="5388864" y="6202679"/>
            <a:ext cx="27940" cy="30480"/>
          </a:xfrm>
          <a:custGeom>
            <a:avLst/>
            <a:gdLst/>
            <a:ahLst/>
            <a:cxnLst/>
            <a:rect l="l" t="t" r="r" b="b"/>
            <a:pathLst>
              <a:path w="27939" h="30479">
                <a:moveTo>
                  <a:pt x="0" y="30479"/>
                </a:moveTo>
                <a:lnTo>
                  <a:pt x="0" y="0"/>
                </a:lnTo>
                <a:lnTo>
                  <a:pt x="27432" y="30479"/>
                </a:lnTo>
                <a:lnTo>
                  <a:pt x="27432" y="0"/>
                </a:lnTo>
              </a:path>
            </a:pathLst>
          </a:custGeom>
          <a:ln w="6096">
            <a:solidFill>
              <a:srgbClr val="000000"/>
            </a:solidFill>
          </a:ln>
        </p:spPr>
        <p:txBody>
          <a:bodyPr wrap="square" lIns="0" tIns="0" rIns="0" bIns="0" rtlCol="0"/>
          <a:lstStyle/>
          <a:p>
            <a:endParaRPr/>
          </a:p>
        </p:txBody>
      </p:sp>
      <p:sp>
        <p:nvSpPr>
          <p:cNvPr id="397" name="bk object 397"/>
          <p:cNvSpPr/>
          <p:nvPr/>
        </p:nvSpPr>
        <p:spPr>
          <a:xfrm>
            <a:off x="5428488" y="6202679"/>
            <a:ext cx="0" cy="30480"/>
          </a:xfrm>
          <a:custGeom>
            <a:avLst/>
            <a:gdLst/>
            <a:ahLst/>
            <a:cxnLst/>
            <a:rect l="l" t="t" r="r" b="b"/>
            <a:pathLst>
              <a:path h="30479">
                <a:moveTo>
                  <a:pt x="0" y="0"/>
                </a:moveTo>
                <a:lnTo>
                  <a:pt x="0" y="30480"/>
                </a:lnTo>
              </a:path>
            </a:pathLst>
          </a:custGeom>
          <a:ln w="6096">
            <a:solidFill>
              <a:srgbClr val="000000"/>
            </a:solidFill>
          </a:ln>
        </p:spPr>
        <p:txBody>
          <a:bodyPr wrap="square" lIns="0" tIns="0" rIns="0" bIns="0" rtlCol="0"/>
          <a:lstStyle/>
          <a:p>
            <a:endParaRPr/>
          </a:p>
        </p:txBody>
      </p:sp>
      <p:sp>
        <p:nvSpPr>
          <p:cNvPr id="398" name="bk object 398"/>
          <p:cNvSpPr/>
          <p:nvPr/>
        </p:nvSpPr>
        <p:spPr>
          <a:xfrm>
            <a:off x="5428488" y="6202679"/>
            <a:ext cx="26034" cy="0"/>
          </a:xfrm>
          <a:custGeom>
            <a:avLst/>
            <a:gdLst/>
            <a:ahLst/>
            <a:cxnLst/>
            <a:rect l="l" t="t" r="r" b="b"/>
            <a:pathLst>
              <a:path w="26035">
                <a:moveTo>
                  <a:pt x="0" y="0"/>
                </a:moveTo>
                <a:lnTo>
                  <a:pt x="25908" y="0"/>
                </a:lnTo>
              </a:path>
            </a:pathLst>
          </a:custGeom>
          <a:ln w="6096">
            <a:solidFill>
              <a:srgbClr val="000000"/>
            </a:solidFill>
          </a:ln>
        </p:spPr>
        <p:txBody>
          <a:bodyPr wrap="square" lIns="0" tIns="0" rIns="0" bIns="0" rtlCol="0"/>
          <a:lstStyle/>
          <a:p>
            <a:endParaRPr/>
          </a:p>
        </p:txBody>
      </p:sp>
      <p:sp>
        <p:nvSpPr>
          <p:cNvPr id="399" name="bk object 399"/>
          <p:cNvSpPr/>
          <p:nvPr/>
        </p:nvSpPr>
        <p:spPr>
          <a:xfrm>
            <a:off x="5428488" y="6216396"/>
            <a:ext cx="17145" cy="0"/>
          </a:xfrm>
          <a:custGeom>
            <a:avLst/>
            <a:gdLst/>
            <a:ahLst/>
            <a:cxnLst/>
            <a:rect l="l" t="t" r="r" b="b"/>
            <a:pathLst>
              <a:path w="17145">
                <a:moveTo>
                  <a:pt x="0" y="0"/>
                </a:moveTo>
                <a:lnTo>
                  <a:pt x="16764" y="0"/>
                </a:lnTo>
              </a:path>
            </a:pathLst>
          </a:custGeom>
          <a:ln w="6096">
            <a:solidFill>
              <a:srgbClr val="000000"/>
            </a:solidFill>
          </a:ln>
        </p:spPr>
        <p:txBody>
          <a:bodyPr wrap="square" lIns="0" tIns="0" rIns="0" bIns="0" rtlCol="0"/>
          <a:lstStyle/>
          <a:p>
            <a:endParaRPr/>
          </a:p>
        </p:txBody>
      </p:sp>
      <p:sp>
        <p:nvSpPr>
          <p:cNvPr id="400" name="bk object 400"/>
          <p:cNvSpPr/>
          <p:nvPr/>
        </p:nvSpPr>
        <p:spPr>
          <a:xfrm>
            <a:off x="5428488" y="6233159"/>
            <a:ext cx="26034" cy="0"/>
          </a:xfrm>
          <a:custGeom>
            <a:avLst/>
            <a:gdLst/>
            <a:ahLst/>
            <a:cxnLst/>
            <a:rect l="l" t="t" r="r" b="b"/>
            <a:pathLst>
              <a:path w="26035">
                <a:moveTo>
                  <a:pt x="0" y="0"/>
                </a:moveTo>
                <a:lnTo>
                  <a:pt x="25908" y="0"/>
                </a:lnTo>
              </a:path>
            </a:pathLst>
          </a:custGeom>
          <a:ln w="6096">
            <a:solidFill>
              <a:srgbClr val="000000"/>
            </a:solidFill>
          </a:ln>
        </p:spPr>
        <p:txBody>
          <a:bodyPr wrap="square" lIns="0" tIns="0" rIns="0" bIns="0" rtlCol="0"/>
          <a:lstStyle/>
          <a:p>
            <a:endParaRPr/>
          </a:p>
        </p:txBody>
      </p:sp>
      <p:sp>
        <p:nvSpPr>
          <p:cNvPr id="401" name="bk object 401"/>
          <p:cNvSpPr/>
          <p:nvPr/>
        </p:nvSpPr>
        <p:spPr>
          <a:xfrm>
            <a:off x="5119115" y="5530596"/>
            <a:ext cx="29209" cy="32384"/>
          </a:xfrm>
          <a:custGeom>
            <a:avLst/>
            <a:gdLst/>
            <a:ahLst/>
            <a:cxnLst/>
            <a:rect l="l" t="t" r="r" b="b"/>
            <a:pathLst>
              <a:path w="29210" h="32385">
                <a:moveTo>
                  <a:pt x="28955" y="7620"/>
                </a:moveTo>
                <a:lnTo>
                  <a:pt x="25907" y="4572"/>
                </a:lnTo>
                <a:lnTo>
                  <a:pt x="22859" y="1524"/>
                </a:lnTo>
                <a:lnTo>
                  <a:pt x="18287" y="0"/>
                </a:lnTo>
                <a:lnTo>
                  <a:pt x="10667" y="0"/>
                </a:lnTo>
                <a:lnTo>
                  <a:pt x="7619" y="1524"/>
                </a:lnTo>
                <a:lnTo>
                  <a:pt x="3047" y="4572"/>
                </a:lnTo>
                <a:lnTo>
                  <a:pt x="1523" y="7620"/>
                </a:lnTo>
                <a:lnTo>
                  <a:pt x="0" y="12192"/>
                </a:lnTo>
                <a:lnTo>
                  <a:pt x="0" y="19812"/>
                </a:lnTo>
                <a:lnTo>
                  <a:pt x="1523" y="24384"/>
                </a:lnTo>
                <a:lnTo>
                  <a:pt x="3047" y="27432"/>
                </a:lnTo>
                <a:lnTo>
                  <a:pt x="7619" y="30480"/>
                </a:lnTo>
                <a:lnTo>
                  <a:pt x="10667" y="32004"/>
                </a:lnTo>
                <a:lnTo>
                  <a:pt x="18287" y="32004"/>
                </a:lnTo>
                <a:lnTo>
                  <a:pt x="22859" y="30480"/>
                </a:lnTo>
                <a:lnTo>
                  <a:pt x="25907" y="27432"/>
                </a:lnTo>
                <a:lnTo>
                  <a:pt x="28955" y="24384"/>
                </a:lnTo>
              </a:path>
            </a:pathLst>
          </a:custGeom>
          <a:ln w="6096">
            <a:solidFill>
              <a:srgbClr val="000000"/>
            </a:solidFill>
          </a:ln>
        </p:spPr>
        <p:txBody>
          <a:bodyPr wrap="square" lIns="0" tIns="0" rIns="0" bIns="0" rtlCol="0"/>
          <a:lstStyle/>
          <a:p>
            <a:endParaRPr/>
          </a:p>
        </p:txBody>
      </p:sp>
      <p:sp>
        <p:nvSpPr>
          <p:cNvPr id="402" name="bk object 402"/>
          <p:cNvSpPr/>
          <p:nvPr/>
        </p:nvSpPr>
        <p:spPr>
          <a:xfrm>
            <a:off x="5160264" y="5530596"/>
            <a:ext cx="32384" cy="32384"/>
          </a:xfrm>
          <a:custGeom>
            <a:avLst/>
            <a:gdLst/>
            <a:ahLst/>
            <a:cxnLst/>
            <a:rect l="l" t="t" r="r" b="b"/>
            <a:pathLst>
              <a:path w="32385" h="32385">
                <a:moveTo>
                  <a:pt x="32004" y="32003"/>
                </a:moveTo>
                <a:lnTo>
                  <a:pt x="16763" y="0"/>
                </a:lnTo>
                <a:lnTo>
                  <a:pt x="0" y="32003"/>
                </a:lnTo>
              </a:path>
            </a:pathLst>
          </a:custGeom>
          <a:ln w="6096">
            <a:solidFill>
              <a:srgbClr val="000000"/>
            </a:solidFill>
          </a:ln>
        </p:spPr>
        <p:txBody>
          <a:bodyPr wrap="square" lIns="0" tIns="0" rIns="0" bIns="0" rtlCol="0"/>
          <a:lstStyle/>
          <a:p>
            <a:endParaRPr/>
          </a:p>
        </p:txBody>
      </p:sp>
      <p:sp>
        <p:nvSpPr>
          <p:cNvPr id="403" name="bk object 403"/>
          <p:cNvSpPr/>
          <p:nvPr/>
        </p:nvSpPr>
        <p:spPr>
          <a:xfrm>
            <a:off x="5166359" y="5551932"/>
            <a:ext cx="21590" cy="0"/>
          </a:xfrm>
          <a:custGeom>
            <a:avLst/>
            <a:gdLst/>
            <a:ahLst/>
            <a:cxnLst/>
            <a:rect l="l" t="t" r="r" b="b"/>
            <a:pathLst>
              <a:path w="21589">
                <a:moveTo>
                  <a:pt x="0" y="0"/>
                </a:moveTo>
                <a:lnTo>
                  <a:pt x="21336" y="0"/>
                </a:lnTo>
              </a:path>
            </a:pathLst>
          </a:custGeom>
          <a:ln w="6096">
            <a:solidFill>
              <a:srgbClr val="000000"/>
            </a:solidFill>
          </a:ln>
        </p:spPr>
        <p:txBody>
          <a:bodyPr wrap="square" lIns="0" tIns="0" rIns="0" bIns="0" rtlCol="0"/>
          <a:lstStyle/>
          <a:p>
            <a:endParaRPr/>
          </a:p>
        </p:txBody>
      </p:sp>
      <p:sp>
        <p:nvSpPr>
          <p:cNvPr id="404" name="bk object 404"/>
          <p:cNvSpPr/>
          <p:nvPr/>
        </p:nvSpPr>
        <p:spPr>
          <a:xfrm>
            <a:off x="5199888" y="5530596"/>
            <a:ext cx="30480" cy="32384"/>
          </a:xfrm>
          <a:custGeom>
            <a:avLst/>
            <a:gdLst/>
            <a:ahLst/>
            <a:cxnLst/>
            <a:rect l="l" t="t" r="r" b="b"/>
            <a:pathLst>
              <a:path w="30479" h="32385">
                <a:moveTo>
                  <a:pt x="0" y="32003"/>
                </a:moveTo>
                <a:lnTo>
                  <a:pt x="0" y="0"/>
                </a:lnTo>
                <a:lnTo>
                  <a:pt x="15240" y="32003"/>
                </a:lnTo>
                <a:lnTo>
                  <a:pt x="30480" y="0"/>
                </a:lnTo>
                <a:lnTo>
                  <a:pt x="30480" y="32003"/>
                </a:lnTo>
              </a:path>
            </a:pathLst>
          </a:custGeom>
          <a:ln w="6096">
            <a:solidFill>
              <a:srgbClr val="000000"/>
            </a:solidFill>
          </a:ln>
        </p:spPr>
        <p:txBody>
          <a:bodyPr wrap="square" lIns="0" tIns="0" rIns="0" bIns="0" rtlCol="0"/>
          <a:lstStyle/>
          <a:p>
            <a:endParaRPr/>
          </a:p>
        </p:txBody>
      </p:sp>
      <p:sp>
        <p:nvSpPr>
          <p:cNvPr id="405" name="bk object 405"/>
          <p:cNvSpPr/>
          <p:nvPr/>
        </p:nvSpPr>
        <p:spPr>
          <a:xfrm>
            <a:off x="5244084" y="5530596"/>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406" name="bk object 406"/>
          <p:cNvSpPr/>
          <p:nvPr/>
        </p:nvSpPr>
        <p:spPr>
          <a:xfrm>
            <a:off x="5244084" y="5530596"/>
            <a:ext cx="27940" cy="17145"/>
          </a:xfrm>
          <a:custGeom>
            <a:avLst/>
            <a:gdLst/>
            <a:ahLst/>
            <a:cxnLst/>
            <a:rect l="l" t="t" r="r" b="b"/>
            <a:pathLst>
              <a:path w="27939" h="17145">
                <a:moveTo>
                  <a:pt x="0" y="0"/>
                </a:moveTo>
                <a:lnTo>
                  <a:pt x="16764" y="0"/>
                </a:lnTo>
                <a:lnTo>
                  <a:pt x="22859" y="1524"/>
                </a:lnTo>
                <a:lnTo>
                  <a:pt x="24384" y="3048"/>
                </a:lnTo>
                <a:lnTo>
                  <a:pt x="27432" y="6096"/>
                </a:lnTo>
                <a:lnTo>
                  <a:pt x="27432" y="10668"/>
                </a:lnTo>
                <a:lnTo>
                  <a:pt x="24384" y="13716"/>
                </a:lnTo>
                <a:lnTo>
                  <a:pt x="22859" y="15240"/>
                </a:lnTo>
                <a:lnTo>
                  <a:pt x="16764" y="16764"/>
                </a:lnTo>
                <a:lnTo>
                  <a:pt x="0" y="16764"/>
                </a:lnTo>
              </a:path>
            </a:pathLst>
          </a:custGeom>
          <a:ln w="6096">
            <a:solidFill>
              <a:srgbClr val="000000"/>
            </a:solidFill>
          </a:ln>
        </p:spPr>
        <p:txBody>
          <a:bodyPr wrap="square" lIns="0" tIns="0" rIns="0" bIns="0" rtlCol="0"/>
          <a:lstStyle/>
          <a:p>
            <a:endParaRPr/>
          </a:p>
        </p:txBody>
      </p:sp>
      <p:sp>
        <p:nvSpPr>
          <p:cNvPr id="407" name="bk object 407"/>
          <p:cNvSpPr/>
          <p:nvPr/>
        </p:nvSpPr>
        <p:spPr>
          <a:xfrm>
            <a:off x="5283708" y="5530596"/>
            <a:ext cx="0" cy="32384"/>
          </a:xfrm>
          <a:custGeom>
            <a:avLst/>
            <a:gdLst/>
            <a:ahLst/>
            <a:cxnLst/>
            <a:rect l="l" t="t" r="r" b="b"/>
            <a:pathLst>
              <a:path h="32385">
                <a:moveTo>
                  <a:pt x="0" y="0"/>
                </a:moveTo>
                <a:lnTo>
                  <a:pt x="0" y="32003"/>
                </a:lnTo>
              </a:path>
            </a:pathLst>
          </a:custGeom>
          <a:ln w="6096">
            <a:solidFill>
              <a:srgbClr val="000000"/>
            </a:solidFill>
          </a:ln>
        </p:spPr>
        <p:txBody>
          <a:bodyPr wrap="square" lIns="0" tIns="0" rIns="0" bIns="0" rtlCol="0"/>
          <a:lstStyle/>
          <a:p>
            <a:endParaRPr/>
          </a:p>
        </p:txBody>
      </p:sp>
      <p:sp>
        <p:nvSpPr>
          <p:cNvPr id="408" name="bk object 408"/>
          <p:cNvSpPr/>
          <p:nvPr/>
        </p:nvSpPr>
        <p:spPr>
          <a:xfrm>
            <a:off x="5297423" y="5530596"/>
            <a:ext cx="27940" cy="32384"/>
          </a:xfrm>
          <a:custGeom>
            <a:avLst/>
            <a:gdLst/>
            <a:ahLst/>
            <a:cxnLst/>
            <a:rect l="l" t="t" r="r" b="b"/>
            <a:pathLst>
              <a:path w="27939" h="32385">
                <a:moveTo>
                  <a:pt x="0" y="32003"/>
                </a:moveTo>
                <a:lnTo>
                  <a:pt x="0" y="0"/>
                </a:lnTo>
                <a:lnTo>
                  <a:pt x="27431" y="32003"/>
                </a:lnTo>
                <a:lnTo>
                  <a:pt x="27431" y="0"/>
                </a:lnTo>
              </a:path>
            </a:pathLst>
          </a:custGeom>
          <a:ln w="6096">
            <a:solidFill>
              <a:srgbClr val="000000"/>
            </a:solidFill>
          </a:ln>
        </p:spPr>
        <p:txBody>
          <a:bodyPr wrap="square" lIns="0" tIns="0" rIns="0" bIns="0" rtlCol="0"/>
          <a:lstStyle/>
          <a:p>
            <a:endParaRPr/>
          </a:p>
        </p:txBody>
      </p:sp>
      <p:sp>
        <p:nvSpPr>
          <p:cNvPr id="409" name="bk object 409"/>
          <p:cNvSpPr/>
          <p:nvPr/>
        </p:nvSpPr>
        <p:spPr>
          <a:xfrm>
            <a:off x="5338571" y="5530596"/>
            <a:ext cx="29209" cy="32384"/>
          </a:xfrm>
          <a:custGeom>
            <a:avLst/>
            <a:gdLst/>
            <a:ahLst/>
            <a:cxnLst/>
            <a:rect l="l" t="t" r="r" b="b"/>
            <a:pathLst>
              <a:path w="29210" h="32385">
                <a:moveTo>
                  <a:pt x="28955" y="7620"/>
                </a:moveTo>
                <a:lnTo>
                  <a:pt x="25907" y="4572"/>
                </a:lnTo>
                <a:lnTo>
                  <a:pt x="22859" y="1524"/>
                </a:lnTo>
                <a:lnTo>
                  <a:pt x="18287" y="0"/>
                </a:lnTo>
                <a:lnTo>
                  <a:pt x="10667" y="0"/>
                </a:lnTo>
                <a:lnTo>
                  <a:pt x="7619" y="1524"/>
                </a:lnTo>
                <a:lnTo>
                  <a:pt x="3047" y="4572"/>
                </a:lnTo>
                <a:lnTo>
                  <a:pt x="1523" y="7620"/>
                </a:lnTo>
                <a:lnTo>
                  <a:pt x="0" y="12192"/>
                </a:lnTo>
                <a:lnTo>
                  <a:pt x="0" y="19812"/>
                </a:lnTo>
                <a:lnTo>
                  <a:pt x="1523" y="24384"/>
                </a:lnTo>
                <a:lnTo>
                  <a:pt x="3047" y="27432"/>
                </a:lnTo>
                <a:lnTo>
                  <a:pt x="7619" y="30480"/>
                </a:lnTo>
                <a:lnTo>
                  <a:pt x="10667" y="32004"/>
                </a:lnTo>
                <a:lnTo>
                  <a:pt x="18287" y="32004"/>
                </a:lnTo>
                <a:lnTo>
                  <a:pt x="22859" y="30480"/>
                </a:lnTo>
                <a:lnTo>
                  <a:pt x="25907" y="27432"/>
                </a:lnTo>
                <a:lnTo>
                  <a:pt x="28955" y="24384"/>
                </a:lnTo>
                <a:lnTo>
                  <a:pt x="28955" y="19812"/>
                </a:lnTo>
              </a:path>
            </a:pathLst>
          </a:custGeom>
          <a:ln w="6096">
            <a:solidFill>
              <a:srgbClr val="000000"/>
            </a:solidFill>
          </a:ln>
        </p:spPr>
        <p:txBody>
          <a:bodyPr wrap="square" lIns="0" tIns="0" rIns="0" bIns="0" rtlCol="0"/>
          <a:lstStyle/>
          <a:p>
            <a:endParaRPr/>
          </a:p>
        </p:txBody>
      </p:sp>
      <p:sp>
        <p:nvSpPr>
          <p:cNvPr id="410" name="bk object 410"/>
          <p:cNvSpPr/>
          <p:nvPr/>
        </p:nvSpPr>
        <p:spPr>
          <a:xfrm>
            <a:off x="5356859" y="5550408"/>
            <a:ext cx="10795" cy="0"/>
          </a:xfrm>
          <a:custGeom>
            <a:avLst/>
            <a:gdLst/>
            <a:ahLst/>
            <a:cxnLst/>
            <a:rect l="l" t="t" r="r" b="b"/>
            <a:pathLst>
              <a:path w="10795">
                <a:moveTo>
                  <a:pt x="0" y="0"/>
                </a:moveTo>
                <a:lnTo>
                  <a:pt x="10667" y="0"/>
                </a:lnTo>
              </a:path>
            </a:pathLst>
          </a:custGeom>
          <a:ln w="6096">
            <a:solidFill>
              <a:srgbClr val="000000"/>
            </a:solidFill>
          </a:ln>
        </p:spPr>
        <p:txBody>
          <a:bodyPr wrap="square" lIns="0" tIns="0" rIns="0" bIns="0" rtlCol="0"/>
          <a:lstStyle/>
          <a:p>
            <a:endParaRPr/>
          </a:p>
        </p:txBody>
      </p:sp>
      <p:sp>
        <p:nvSpPr>
          <p:cNvPr id="411" name="bk object 411"/>
          <p:cNvSpPr/>
          <p:nvPr/>
        </p:nvSpPr>
        <p:spPr>
          <a:xfrm>
            <a:off x="5422391" y="5530596"/>
            <a:ext cx="32384" cy="32384"/>
          </a:xfrm>
          <a:custGeom>
            <a:avLst/>
            <a:gdLst/>
            <a:ahLst/>
            <a:cxnLst/>
            <a:rect l="l" t="t" r="r" b="b"/>
            <a:pathLst>
              <a:path w="32385" h="32385">
                <a:moveTo>
                  <a:pt x="32004" y="32003"/>
                </a:moveTo>
                <a:lnTo>
                  <a:pt x="15239" y="0"/>
                </a:lnTo>
                <a:lnTo>
                  <a:pt x="0" y="32003"/>
                </a:lnTo>
              </a:path>
            </a:pathLst>
          </a:custGeom>
          <a:ln w="6096">
            <a:solidFill>
              <a:srgbClr val="000000"/>
            </a:solidFill>
          </a:ln>
        </p:spPr>
        <p:txBody>
          <a:bodyPr wrap="square" lIns="0" tIns="0" rIns="0" bIns="0" rtlCol="0"/>
          <a:lstStyle/>
          <a:p>
            <a:endParaRPr/>
          </a:p>
        </p:txBody>
      </p:sp>
      <p:sp>
        <p:nvSpPr>
          <p:cNvPr id="412" name="bk object 412"/>
          <p:cNvSpPr/>
          <p:nvPr/>
        </p:nvSpPr>
        <p:spPr>
          <a:xfrm>
            <a:off x="5428488" y="5551932"/>
            <a:ext cx="20320" cy="0"/>
          </a:xfrm>
          <a:custGeom>
            <a:avLst/>
            <a:gdLst/>
            <a:ahLst/>
            <a:cxnLst/>
            <a:rect l="l" t="t" r="r" b="b"/>
            <a:pathLst>
              <a:path w="20320">
                <a:moveTo>
                  <a:pt x="0" y="0"/>
                </a:moveTo>
                <a:lnTo>
                  <a:pt x="19812" y="0"/>
                </a:lnTo>
              </a:path>
            </a:pathLst>
          </a:custGeom>
          <a:ln w="6096">
            <a:solidFill>
              <a:srgbClr val="000000"/>
            </a:solidFill>
          </a:ln>
        </p:spPr>
        <p:txBody>
          <a:bodyPr wrap="square" lIns="0" tIns="0" rIns="0" bIns="0" rtlCol="0"/>
          <a:lstStyle/>
          <a:p>
            <a:endParaRPr/>
          </a:p>
        </p:txBody>
      </p:sp>
      <p:sp>
        <p:nvSpPr>
          <p:cNvPr id="413" name="bk object 413"/>
          <p:cNvSpPr/>
          <p:nvPr/>
        </p:nvSpPr>
        <p:spPr>
          <a:xfrm>
            <a:off x="5460491" y="5530596"/>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414" name="bk object 414"/>
          <p:cNvSpPr/>
          <p:nvPr/>
        </p:nvSpPr>
        <p:spPr>
          <a:xfrm>
            <a:off x="5460491" y="5530596"/>
            <a:ext cx="27940" cy="15240"/>
          </a:xfrm>
          <a:custGeom>
            <a:avLst/>
            <a:gdLst/>
            <a:ahLst/>
            <a:cxnLst/>
            <a:rect l="l" t="t" r="r" b="b"/>
            <a:pathLst>
              <a:path w="27939" h="15239">
                <a:moveTo>
                  <a:pt x="0" y="0"/>
                </a:moveTo>
                <a:lnTo>
                  <a:pt x="18288" y="0"/>
                </a:lnTo>
                <a:lnTo>
                  <a:pt x="24384" y="1524"/>
                </a:lnTo>
                <a:lnTo>
                  <a:pt x="25908" y="3048"/>
                </a:lnTo>
                <a:lnTo>
                  <a:pt x="27432" y="6096"/>
                </a:lnTo>
                <a:lnTo>
                  <a:pt x="27432" y="9144"/>
                </a:lnTo>
                <a:lnTo>
                  <a:pt x="25908" y="12192"/>
                </a:lnTo>
                <a:lnTo>
                  <a:pt x="24384" y="13716"/>
                </a:lnTo>
                <a:lnTo>
                  <a:pt x="18288" y="15240"/>
                </a:lnTo>
                <a:lnTo>
                  <a:pt x="0" y="15240"/>
                </a:lnTo>
              </a:path>
            </a:pathLst>
          </a:custGeom>
          <a:ln w="6096">
            <a:solidFill>
              <a:srgbClr val="000000"/>
            </a:solidFill>
          </a:ln>
        </p:spPr>
        <p:txBody>
          <a:bodyPr wrap="square" lIns="0" tIns="0" rIns="0" bIns="0" rtlCol="0"/>
          <a:lstStyle/>
          <a:p>
            <a:endParaRPr/>
          </a:p>
        </p:txBody>
      </p:sp>
      <p:sp>
        <p:nvSpPr>
          <p:cNvPr id="415" name="bk object 415"/>
          <p:cNvSpPr/>
          <p:nvPr/>
        </p:nvSpPr>
        <p:spPr>
          <a:xfrm>
            <a:off x="5474208" y="5545835"/>
            <a:ext cx="13970" cy="17145"/>
          </a:xfrm>
          <a:custGeom>
            <a:avLst/>
            <a:gdLst/>
            <a:ahLst/>
            <a:cxnLst/>
            <a:rect l="l" t="t" r="r" b="b"/>
            <a:pathLst>
              <a:path w="13970" h="17145">
                <a:moveTo>
                  <a:pt x="0" y="0"/>
                </a:moveTo>
                <a:lnTo>
                  <a:pt x="13716" y="16764"/>
                </a:lnTo>
              </a:path>
            </a:pathLst>
          </a:custGeom>
          <a:ln w="6096">
            <a:solidFill>
              <a:srgbClr val="000000"/>
            </a:solidFill>
          </a:ln>
        </p:spPr>
        <p:txBody>
          <a:bodyPr wrap="square" lIns="0" tIns="0" rIns="0" bIns="0" rtlCol="0"/>
          <a:lstStyle/>
          <a:p>
            <a:endParaRPr/>
          </a:p>
        </p:txBody>
      </p:sp>
      <p:sp>
        <p:nvSpPr>
          <p:cNvPr id="416" name="bk object 416"/>
          <p:cNvSpPr/>
          <p:nvPr/>
        </p:nvSpPr>
        <p:spPr>
          <a:xfrm>
            <a:off x="5501640" y="5530596"/>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417" name="bk object 417"/>
          <p:cNvSpPr/>
          <p:nvPr/>
        </p:nvSpPr>
        <p:spPr>
          <a:xfrm>
            <a:off x="5501640" y="5530596"/>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418" name="bk object 418"/>
          <p:cNvSpPr/>
          <p:nvPr/>
        </p:nvSpPr>
        <p:spPr>
          <a:xfrm>
            <a:off x="5501640" y="5545835"/>
            <a:ext cx="15240" cy="0"/>
          </a:xfrm>
          <a:custGeom>
            <a:avLst/>
            <a:gdLst/>
            <a:ahLst/>
            <a:cxnLst/>
            <a:rect l="l" t="t" r="r" b="b"/>
            <a:pathLst>
              <a:path w="15239">
                <a:moveTo>
                  <a:pt x="0" y="0"/>
                </a:moveTo>
                <a:lnTo>
                  <a:pt x="15240" y="0"/>
                </a:lnTo>
              </a:path>
            </a:pathLst>
          </a:custGeom>
          <a:ln w="6096">
            <a:solidFill>
              <a:srgbClr val="000000"/>
            </a:solidFill>
          </a:ln>
        </p:spPr>
        <p:txBody>
          <a:bodyPr wrap="square" lIns="0" tIns="0" rIns="0" bIns="0" rtlCol="0"/>
          <a:lstStyle/>
          <a:p>
            <a:endParaRPr/>
          </a:p>
        </p:txBody>
      </p:sp>
      <p:sp>
        <p:nvSpPr>
          <p:cNvPr id="419" name="bk object 419"/>
          <p:cNvSpPr/>
          <p:nvPr/>
        </p:nvSpPr>
        <p:spPr>
          <a:xfrm>
            <a:off x="5501640" y="5562600"/>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420" name="bk object 420"/>
          <p:cNvSpPr/>
          <p:nvPr/>
        </p:nvSpPr>
        <p:spPr>
          <a:xfrm>
            <a:off x="5539740" y="5530596"/>
            <a:ext cx="32384" cy="32384"/>
          </a:xfrm>
          <a:custGeom>
            <a:avLst/>
            <a:gdLst/>
            <a:ahLst/>
            <a:cxnLst/>
            <a:rect l="l" t="t" r="r" b="b"/>
            <a:pathLst>
              <a:path w="32385" h="32385">
                <a:moveTo>
                  <a:pt x="32003" y="32003"/>
                </a:moveTo>
                <a:lnTo>
                  <a:pt x="16763" y="0"/>
                </a:lnTo>
                <a:lnTo>
                  <a:pt x="0" y="32003"/>
                </a:lnTo>
              </a:path>
            </a:pathLst>
          </a:custGeom>
          <a:ln w="6096">
            <a:solidFill>
              <a:srgbClr val="000000"/>
            </a:solidFill>
          </a:ln>
        </p:spPr>
        <p:txBody>
          <a:bodyPr wrap="square" lIns="0" tIns="0" rIns="0" bIns="0" rtlCol="0"/>
          <a:lstStyle/>
          <a:p>
            <a:endParaRPr/>
          </a:p>
        </p:txBody>
      </p:sp>
      <p:sp>
        <p:nvSpPr>
          <p:cNvPr id="421" name="bk object 421"/>
          <p:cNvSpPr/>
          <p:nvPr/>
        </p:nvSpPr>
        <p:spPr>
          <a:xfrm>
            <a:off x="5545835" y="5551932"/>
            <a:ext cx="20320" cy="0"/>
          </a:xfrm>
          <a:custGeom>
            <a:avLst/>
            <a:gdLst/>
            <a:ahLst/>
            <a:cxnLst/>
            <a:rect l="l" t="t" r="r" b="b"/>
            <a:pathLst>
              <a:path w="20320">
                <a:moveTo>
                  <a:pt x="0" y="0"/>
                </a:moveTo>
                <a:lnTo>
                  <a:pt x="19812" y="0"/>
                </a:lnTo>
              </a:path>
            </a:pathLst>
          </a:custGeom>
          <a:ln w="6096">
            <a:solidFill>
              <a:srgbClr val="000000"/>
            </a:solidFill>
          </a:ln>
        </p:spPr>
        <p:txBody>
          <a:bodyPr wrap="square" lIns="0" tIns="0" rIns="0" bIns="0" rtlCol="0"/>
          <a:lstStyle/>
          <a:p>
            <a:endParaRPr/>
          </a:p>
        </p:txBody>
      </p:sp>
      <p:sp>
        <p:nvSpPr>
          <p:cNvPr id="422" name="bk object 422"/>
          <p:cNvSpPr/>
          <p:nvPr/>
        </p:nvSpPr>
        <p:spPr>
          <a:xfrm>
            <a:off x="5155691" y="5468111"/>
            <a:ext cx="32384" cy="32384"/>
          </a:xfrm>
          <a:custGeom>
            <a:avLst/>
            <a:gdLst/>
            <a:ahLst/>
            <a:cxnLst/>
            <a:rect l="l" t="t" r="r" b="b"/>
            <a:pathLst>
              <a:path w="32385" h="32385">
                <a:moveTo>
                  <a:pt x="32004" y="32003"/>
                </a:moveTo>
                <a:lnTo>
                  <a:pt x="16763" y="0"/>
                </a:lnTo>
                <a:lnTo>
                  <a:pt x="0" y="32003"/>
                </a:lnTo>
              </a:path>
            </a:pathLst>
          </a:custGeom>
          <a:ln w="6096">
            <a:solidFill>
              <a:srgbClr val="000000"/>
            </a:solidFill>
          </a:ln>
        </p:spPr>
        <p:txBody>
          <a:bodyPr wrap="square" lIns="0" tIns="0" rIns="0" bIns="0" rtlCol="0"/>
          <a:lstStyle/>
          <a:p>
            <a:endParaRPr/>
          </a:p>
        </p:txBody>
      </p:sp>
      <p:sp>
        <p:nvSpPr>
          <p:cNvPr id="423" name="bk object 423"/>
          <p:cNvSpPr/>
          <p:nvPr/>
        </p:nvSpPr>
        <p:spPr>
          <a:xfrm>
            <a:off x="5161788" y="5489447"/>
            <a:ext cx="20320" cy="0"/>
          </a:xfrm>
          <a:custGeom>
            <a:avLst/>
            <a:gdLst/>
            <a:ahLst/>
            <a:cxnLst/>
            <a:rect l="l" t="t" r="r" b="b"/>
            <a:pathLst>
              <a:path w="20320">
                <a:moveTo>
                  <a:pt x="0" y="0"/>
                </a:moveTo>
                <a:lnTo>
                  <a:pt x="19812" y="0"/>
                </a:lnTo>
              </a:path>
            </a:pathLst>
          </a:custGeom>
          <a:ln w="6096">
            <a:solidFill>
              <a:srgbClr val="000000"/>
            </a:solidFill>
          </a:ln>
        </p:spPr>
        <p:txBody>
          <a:bodyPr wrap="square" lIns="0" tIns="0" rIns="0" bIns="0" rtlCol="0"/>
          <a:lstStyle/>
          <a:p>
            <a:endParaRPr/>
          </a:p>
        </p:txBody>
      </p:sp>
      <p:sp>
        <p:nvSpPr>
          <p:cNvPr id="424" name="bk object 424"/>
          <p:cNvSpPr/>
          <p:nvPr/>
        </p:nvSpPr>
        <p:spPr>
          <a:xfrm>
            <a:off x="5195315" y="5468111"/>
            <a:ext cx="30480" cy="32384"/>
          </a:xfrm>
          <a:custGeom>
            <a:avLst/>
            <a:gdLst/>
            <a:ahLst/>
            <a:cxnLst/>
            <a:rect l="l" t="t" r="r" b="b"/>
            <a:pathLst>
              <a:path w="30479" h="32385">
                <a:moveTo>
                  <a:pt x="0" y="32003"/>
                </a:moveTo>
                <a:lnTo>
                  <a:pt x="0" y="0"/>
                </a:lnTo>
                <a:lnTo>
                  <a:pt x="15239" y="32003"/>
                </a:lnTo>
                <a:lnTo>
                  <a:pt x="30479" y="0"/>
                </a:lnTo>
                <a:lnTo>
                  <a:pt x="30479" y="32003"/>
                </a:lnTo>
              </a:path>
            </a:pathLst>
          </a:custGeom>
          <a:ln w="6095">
            <a:solidFill>
              <a:srgbClr val="000000"/>
            </a:solidFill>
          </a:ln>
        </p:spPr>
        <p:txBody>
          <a:bodyPr wrap="square" lIns="0" tIns="0" rIns="0" bIns="0" rtlCol="0"/>
          <a:lstStyle/>
          <a:p>
            <a:endParaRPr/>
          </a:p>
        </p:txBody>
      </p:sp>
      <p:sp>
        <p:nvSpPr>
          <p:cNvPr id="425" name="bk object 425"/>
          <p:cNvSpPr/>
          <p:nvPr/>
        </p:nvSpPr>
        <p:spPr>
          <a:xfrm>
            <a:off x="5239511" y="5468111"/>
            <a:ext cx="0" cy="32384"/>
          </a:xfrm>
          <a:custGeom>
            <a:avLst/>
            <a:gdLst/>
            <a:ahLst/>
            <a:cxnLst/>
            <a:rect l="l" t="t" r="r" b="b"/>
            <a:pathLst>
              <a:path h="32385">
                <a:moveTo>
                  <a:pt x="0" y="0"/>
                </a:moveTo>
                <a:lnTo>
                  <a:pt x="0" y="32003"/>
                </a:lnTo>
              </a:path>
            </a:pathLst>
          </a:custGeom>
          <a:ln w="6096">
            <a:solidFill>
              <a:srgbClr val="000000"/>
            </a:solidFill>
          </a:ln>
        </p:spPr>
        <p:txBody>
          <a:bodyPr wrap="square" lIns="0" tIns="0" rIns="0" bIns="0" rtlCol="0"/>
          <a:lstStyle/>
          <a:p>
            <a:endParaRPr/>
          </a:p>
        </p:txBody>
      </p:sp>
      <p:sp>
        <p:nvSpPr>
          <p:cNvPr id="426" name="bk object 426"/>
          <p:cNvSpPr/>
          <p:nvPr/>
        </p:nvSpPr>
        <p:spPr>
          <a:xfrm>
            <a:off x="5265420" y="5468111"/>
            <a:ext cx="0" cy="32384"/>
          </a:xfrm>
          <a:custGeom>
            <a:avLst/>
            <a:gdLst/>
            <a:ahLst/>
            <a:cxnLst/>
            <a:rect l="l" t="t" r="r" b="b"/>
            <a:pathLst>
              <a:path h="32385">
                <a:moveTo>
                  <a:pt x="0" y="0"/>
                </a:moveTo>
                <a:lnTo>
                  <a:pt x="0" y="32003"/>
                </a:lnTo>
              </a:path>
            </a:pathLst>
          </a:custGeom>
          <a:ln w="6096">
            <a:solidFill>
              <a:srgbClr val="000000"/>
            </a:solidFill>
          </a:ln>
        </p:spPr>
        <p:txBody>
          <a:bodyPr wrap="square" lIns="0" tIns="0" rIns="0" bIns="0" rtlCol="0"/>
          <a:lstStyle/>
          <a:p>
            <a:endParaRPr/>
          </a:p>
        </p:txBody>
      </p:sp>
      <p:sp>
        <p:nvSpPr>
          <p:cNvPr id="427" name="bk object 427"/>
          <p:cNvSpPr/>
          <p:nvPr/>
        </p:nvSpPr>
        <p:spPr>
          <a:xfrm>
            <a:off x="5251703" y="5468111"/>
            <a:ext cx="27940" cy="0"/>
          </a:xfrm>
          <a:custGeom>
            <a:avLst/>
            <a:gdLst/>
            <a:ahLst/>
            <a:cxnLst/>
            <a:rect l="l" t="t" r="r" b="b"/>
            <a:pathLst>
              <a:path w="27939">
                <a:moveTo>
                  <a:pt x="0" y="0"/>
                </a:moveTo>
                <a:lnTo>
                  <a:pt x="27432" y="0"/>
                </a:lnTo>
              </a:path>
            </a:pathLst>
          </a:custGeom>
          <a:ln w="6096">
            <a:solidFill>
              <a:srgbClr val="000000"/>
            </a:solidFill>
          </a:ln>
        </p:spPr>
        <p:txBody>
          <a:bodyPr wrap="square" lIns="0" tIns="0" rIns="0" bIns="0" rtlCol="0"/>
          <a:lstStyle/>
          <a:p>
            <a:endParaRPr/>
          </a:p>
        </p:txBody>
      </p:sp>
      <p:sp>
        <p:nvSpPr>
          <p:cNvPr id="428" name="bk object 428"/>
          <p:cNvSpPr/>
          <p:nvPr/>
        </p:nvSpPr>
        <p:spPr>
          <a:xfrm>
            <a:off x="5292852" y="5468111"/>
            <a:ext cx="15240" cy="32384"/>
          </a:xfrm>
          <a:custGeom>
            <a:avLst/>
            <a:gdLst/>
            <a:ahLst/>
            <a:cxnLst/>
            <a:rect l="l" t="t" r="r" b="b"/>
            <a:pathLst>
              <a:path w="15239" h="32385">
                <a:moveTo>
                  <a:pt x="0" y="0"/>
                </a:moveTo>
                <a:lnTo>
                  <a:pt x="15239" y="15239"/>
                </a:lnTo>
                <a:lnTo>
                  <a:pt x="15239" y="32003"/>
                </a:lnTo>
              </a:path>
            </a:pathLst>
          </a:custGeom>
          <a:ln w="6096">
            <a:solidFill>
              <a:srgbClr val="000000"/>
            </a:solidFill>
          </a:ln>
        </p:spPr>
        <p:txBody>
          <a:bodyPr wrap="square" lIns="0" tIns="0" rIns="0" bIns="0" rtlCol="0"/>
          <a:lstStyle/>
          <a:p>
            <a:endParaRPr/>
          </a:p>
        </p:txBody>
      </p:sp>
      <p:sp>
        <p:nvSpPr>
          <p:cNvPr id="429" name="bk object 429"/>
          <p:cNvSpPr/>
          <p:nvPr/>
        </p:nvSpPr>
        <p:spPr>
          <a:xfrm>
            <a:off x="5308091" y="5468111"/>
            <a:ext cx="15240" cy="15240"/>
          </a:xfrm>
          <a:custGeom>
            <a:avLst/>
            <a:gdLst/>
            <a:ahLst/>
            <a:cxnLst/>
            <a:rect l="l" t="t" r="r" b="b"/>
            <a:pathLst>
              <a:path w="15239" h="15239">
                <a:moveTo>
                  <a:pt x="15239" y="0"/>
                </a:moveTo>
                <a:lnTo>
                  <a:pt x="0" y="15239"/>
                </a:lnTo>
              </a:path>
            </a:pathLst>
          </a:custGeom>
          <a:ln w="6096">
            <a:solidFill>
              <a:srgbClr val="000000"/>
            </a:solidFill>
          </a:ln>
        </p:spPr>
        <p:txBody>
          <a:bodyPr wrap="square" lIns="0" tIns="0" rIns="0" bIns="0" rtlCol="0"/>
          <a:lstStyle/>
          <a:p>
            <a:endParaRPr/>
          </a:p>
        </p:txBody>
      </p:sp>
      <p:sp>
        <p:nvSpPr>
          <p:cNvPr id="430" name="bk object 430"/>
          <p:cNvSpPr/>
          <p:nvPr/>
        </p:nvSpPr>
        <p:spPr>
          <a:xfrm>
            <a:off x="5381244" y="5468111"/>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431" name="bk object 431"/>
          <p:cNvSpPr/>
          <p:nvPr/>
        </p:nvSpPr>
        <p:spPr>
          <a:xfrm>
            <a:off x="5381244" y="5468111"/>
            <a:ext cx="27940" cy="17145"/>
          </a:xfrm>
          <a:custGeom>
            <a:avLst/>
            <a:gdLst/>
            <a:ahLst/>
            <a:cxnLst/>
            <a:rect l="l" t="t" r="r" b="b"/>
            <a:pathLst>
              <a:path w="27939" h="17145">
                <a:moveTo>
                  <a:pt x="0" y="0"/>
                </a:moveTo>
                <a:lnTo>
                  <a:pt x="18288" y="0"/>
                </a:lnTo>
                <a:lnTo>
                  <a:pt x="22859" y="1524"/>
                </a:lnTo>
                <a:lnTo>
                  <a:pt x="25908" y="3048"/>
                </a:lnTo>
                <a:lnTo>
                  <a:pt x="27432" y="6096"/>
                </a:lnTo>
                <a:lnTo>
                  <a:pt x="27432" y="10668"/>
                </a:lnTo>
                <a:lnTo>
                  <a:pt x="25908" y="13716"/>
                </a:lnTo>
                <a:lnTo>
                  <a:pt x="22859" y="15240"/>
                </a:lnTo>
                <a:lnTo>
                  <a:pt x="18288" y="16764"/>
                </a:lnTo>
                <a:lnTo>
                  <a:pt x="0" y="16764"/>
                </a:lnTo>
              </a:path>
            </a:pathLst>
          </a:custGeom>
          <a:ln w="6096">
            <a:solidFill>
              <a:srgbClr val="000000"/>
            </a:solidFill>
          </a:ln>
        </p:spPr>
        <p:txBody>
          <a:bodyPr wrap="square" lIns="0" tIns="0" rIns="0" bIns="0" rtlCol="0"/>
          <a:lstStyle/>
          <a:p>
            <a:endParaRPr/>
          </a:p>
        </p:txBody>
      </p:sp>
      <p:sp>
        <p:nvSpPr>
          <p:cNvPr id="432" name="bk object 432"/>
          <p:cNvSpPr/>
          <p:nvPr/>
        </p:nvSpPr>
        <p:spPr>
          <a:xfrm>
            <a:off x="5422391" y="5468111"/>
            <a:ext cx="30480" cy="32384"/>
          </a:xfrm>
          <a:custGeom>
            <a:avLst/>
            <a:gdLst/>
            <a:ahLst/>
            <a:cxnLst/>
            <a:rect l="l" t="t" r="r" b="b"/>
            <a:pathLst>
              <a:path w="30479" h="32385">
                <a:moveTo>
                  <a:pt x="30480" y="32003"/>
                </a:moveTo>
                <a:lnTo>
                  <a:pt x="15239" y="0"/>
                </a:lnTo>
                <a:lnTo>
                  <a:pt x="0" y="32003"/>
                </a:lnTo>
              </a:path>
            </a:pathLst>
          </a:custGeom>
          <a:ln w="6096">
            <a:solidFill>
              <a:srgbClr val="000000"/>
            </a:solidFill>
          </a:ln>
        </p:spPr>
        <p:txBody>
          <a:bodyPr wrap="square" lIns="0" tIns="0" rIns="0" bIns="0" rtlCol="0"/>
          <a:lstStyle/>
          <a:p>
            <a:endParaRPr/>
          </a:p>
        </p:txBody>
      </p:sp>
      <p:sp>
        <p:nvSpPr>
          <p:cNvPr id="433" name="bk object 433"/>
          <p:cNvSpPr/>
          <p:nvPr/>
        </p:nvSpPr>
        <p:spPr>
          <a:xfrm>
            <a:off x="5426964" y="5489447"/>
            <a:ext cx="21590" cy="0"/>
          </a:xfrm>
          <a:custGeom>
            <a:avLst/>
            <a:gdLst/>
            <a:ahLst/>
            <a:cxnLst/>
            <a:rect l="l" t="t" r="r" b="b"/>
            <a:pathLst>
              <a:path w="21589">
                <a:moveTo>
                  <a:pt x="0" y="0"/>
                </a:moveTo>
                <a:lnTo>
                  <a:pt x="21336" y="0"/>
                </a:lnTo>
              </a:path>
            </a:pathLst>
          </a:custGeom>
          <a:ln w="6096">
            <a:solidFill>
              <a:srgbClr val="000000"/>
            </a:solidFill>
          </a:ln>
        </p:spPr>
        <p:txBody>
          <a:bodyPr wrap="square" lIns="0" tIns="0" rIns="0" bIns="0" rtlCol="0"/>
          <a:lstStyle/>
          <a:p>
            <a:endParaRPr/>
          </a:p>
        </p:txBody>
      </p:sp>
      <p:sp>
        <p:nvSpPr>
          <p:cNvPr id="434" name="bk object 434"/>
          <p:cNvSpPr/>
          <p:nvPr/>
        </p:nvSpPr>
        <p:spPr>
          <a:xfrm>
            <a:off x="5460491" y="5468111"/>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435" name="bk object 435"/>
          <p:cNvSpPr/>
          <p:nvPr/>
        </p:nvSpPr>
        <p:spPr>
          <a:xfrm>
            <a:off x="5460491" y="5468111"/>
            <a:ext cx="27940" cy="15240"/>
          </a:xfrm>
          <a:custGeom>
            <a:avLst/>
            <a:gdLst/>
            <a:ahLst/>
            <a:cxnLst/>
            <a:rect l="l" t="t" r="r" b="b"/>
            <a:pathLst>
              <a:path w="27939" h="15239">
                <a:moveTo>
                  <a:pt x="0" y="0"/>
                </a:moveTo>
                <a:lnTo>
                  <a:pt x="16764" y="0"/>
                </a:lnTo>
                <a:lnTo>
                  <a:pt x="22859" y="1524"/>
                </a:lnTo>
                <a:lnTo>
                  <a:pt x="24384" y="3048"/>
                </a:lnTo>
                <a:lnTo>
                  <a:pt x="27432" y="6096"/>
                </a:lnTo>
                <a:lnTo>
                  <a:pt x="27432" y="9144"/>
                </a:lnTo>
                <a:lnTo>
                  <a:pt x="24384" y="12192"/>
                </a:lnTo>
                <a:lnTo>
                  <a:pt x="22859" y="13716"/>
                </a:lnTo>
                <a:lnTo>
                  <a:pt x="16764" y="15240"/>
                </a:lnTo>
                <a:lnTo>
                  <a:pt x="0" y="15240"/>
                </a:lnTo>
              </a:path>
            </a:pathLst>
          </a:custGeom>
          <a:ln w="6096">
            <a:solidFill>
              <a:srgbClr val="000000"/>
            </a:solidFill>
          </a:ln>
        </p:spPr>
        <p:txBody>
          <a:bodyPr wrap="square" lIns="0" tIns="0" rIns="0" bIns="0" rtlCol="0"/>
          <a:lstStyle/>
          <a:p>
            <a:endParaRPr/>
          </a:p>
        </p:txBody>
      </p:sp>
      <p:sp>
        <p:nvSpPr>
          <p:cNvPr id="436" name="bk object 436"/>
          <p:cNvSpPr/>
          <p:nvPr/>
        </p:nvSpPr>
        <p:spPr>
          <a:xfrm>
            <a:off x="5474208" y="5483352"/>
            <a:ext cx="13970" cy="17145"/>
          </a:xfrm>
          <a:custGeom>
            <a:avLst/>
            <a:gdLst/>
            <a:ahLst/>
            <a:cxnLst/>
            <a:rect l="l" t="t" r="r" b="b"/>
            <a:pathLst>
              <a:path w="13970" h="17145">
                <a:moveTo>
                  <a:pt x="0" y="0"/>
                </a:moveTo>
                <a:lnTo>
                  <a:pt x="13716" y="16764"/>
                </a:lnTo>
              </a:path>
            </a:pathLst>
          </a:custGeom>
          <a:ln w="6096">
            <a:solidFill>
              <a:srgbClr val="000000"/>
            </a:solidFill>
          </a:ln>
        </p:spPr>
        <p:txBody>
          <a:bodyPr wrap="square" lIns="0" tIns="0" rIns="0" bIns="0" rtlCol="0"/>
          <a:lstStyle/>
          <a:p>
            <a:endParaRPr/>
          </a:p>
        </p:txBody>
      </p:sp>
      <p:sp>
        <p:nvSpPr>
          <p:cNvPr id="437" name="bk object 437"/>
          <p:cNvSpPr/>
          <p:nvPr/>
        </p:nvSpPr>
        <p:spPr>
          <a:xfrm>
            <a:off x="5500115" y="5468111"/>
            <a:ext cx="0" cy="32384"/>
          </a:xfrm>
          <a:custGeom>
            <a:avLst/>
            <a:gdLst/>
            <a:ahLst/>
            <a:cxnLst/>
            <a:rect l="l" t="t" r="r" b="b"/>
            <a:pathLst>
              <a:path h="32385">
                <a:moveTo>
                  <a:pt x="0" y="0"/>
                </a:moveTo>
                <a:lnTo>
                  <a:pt x="0" y="32003"/>
                </a:lnTo>
              </a:path>
            </a:pathLst>
          </a:custGeom>
          <a:ln w="6096">
            <a:solidFill>
              <a:srgbClr val="000000"/>
            </a:solidFill>
          </a:ln>
        </p:spPr>
        <p:txBody>
          <a:bodyPr wrap="square" lIns="0" tIns="0" rIns="0" bIns="0" rtlCol="0"/>
          <a:lstStyle/>
          <a:p>
            <a:endParaRPr/>
          </a:p>
        </p:txBody>
      </p:sp>
      <p:sp>
        <p:nvSpPr>
          <p:cNvPr id="438" name="bk object 438"/>
          <p:cNvSpPr/>
          <p:nvPr/>
        </p:nvSpPr>
        <p:spPr>
          <a:xfrm>
            <a:off x="5500115" y="5468111"/>
            <a:ext cx="27940" cy="21590"/>
          </a:xfrm>
          <a:custGeom>
            <a:avLst/>
            <a:gdLst/>
            <a:ahLst/>
            <a:cxnLst/>
            <a:rect l="l" t="t" r="r" b="b"/>
            <a:pathLst>
              <a:path w="27939" h="21589">
                <a:moveTo>
                  <a:pt x="27431" y="0"/>
                </a:moveTo>
                <a:lnTo>
                  <a:pt x="0" y="21335"/>
                </a:lnTo>
              </a:path>
            </a:pathLst>
          </a:custGeom>
          <a:ln w="6096">
            <a:solidFill>
              <a:srgbClr val="000000"/>
            </a:solidFill>
          </a:ln>
        </p:spPr>
        <p:txBody>
          <a:bodyPr wrap="square" lIns="0" tIns="0" rIns="0" bIns="0" rtlCol="0"/>
          <a:lstStyle/>
          <a:p>
            <a:endParaRPr/>
          </a:p>
        </p:txBody>
      </p:sp>
      <p:sp>
        <p:nvSpPr>
          <p:cNvPr id="439" name="bk object 439"/>
          <p:cNvSpPr/>
          <p:nvPr/>
        </p:nvSpPr>
        <p:spPr>
          <a:xfrm>
            <a:off x="5510784" y="5481828"/>
            <a:ext cx="17145" cy="18415"/>
          </a:xfrm>
          <a:custGeom>
            <a:avLst/>
            <a:gdLst/>
            <a:ahLst/>
            <a:cxnLst/>
            <a:rect l="l" t="t" r="r" b="b"/>
            <a:pathLst>
              <a:path w="17145" h="18414">
                <a:moveTo>
                  <a:pt x="0" y="0"/>
                </a:moveTo>
                <a:lnTo>
                  <a:pt x="16764" y="18288"/>
                </a:lnTo>
              </a:path>
            </a:pathLst>
          </a:custGeom>
          <a:ln w="6096">
            <a:solidFill>
              <a:srgbClr val="000000"/>
            </a:solidFill>
          </a:ln>
        </p:spPr>
        <p:txBody>
          <a:bodyPr wrap="square" lIns="0" tIns="0" rIns="0" bIns="0" rtlCol="0"/>
          <a:lstStyle/>
          <a:p>
            <a:endParaRPr/>
          </a:p>
        </p:txBody>
      </p:sp>
      <p:sp>
        <p:nvSpPr>
          <p:cNvPr id="440" name="bk object 440"/>
          <p:cNvSpPr/>
          <p:nvPr/>
        </p:nvSpPr>
        <p:spPr>
          <a:xfrm>
            <a:off x="1786127" y="3073907"/>
            <a:ext cx="29209" cy="32384"/>
          </a:xfrm>
          <a:custGeom>
            <a:avLst/>
            <a:gdLst/>
            <a:ahLst/>
            <a:cxnLst/>
            <a:rect l="l" t="t" r="r" b="b"/>
            <a:pathLst>
              <a:path w="29210" h="32385">
                <a:moveTo>
                  <a:pt x="28956" y="7620"/>
                </a:moveTo>
                <a:lnTo>
                  <a:pt x="27432" y="4572"/>
                </a:lnTo>
                <a:lnTo>
                  <a:pt x="22860" y="1524"/>
                </a:lnTo>
                <a:lnTo>
                  <a:pt x="19812" y="0"/>
                </a:lnTo>
                <a:lnTo>
                  <a:pt x="12192" y="0"/>
                </a:lnTo>
                <a:lnTo>
                  <a:pt x="7620" y="1524"/>
                </a:lnTo>
                <a:lnTo>
                  <a:pt x="4572" y="4572"/>
                </a:lnTo>
                <a:lnTo>
                  <a:pt x="1524" y="7620"/>
                </a:lnTo>
                <a:lnTo>
                  <a:pt x="0" y="12192"/>
                </a:lnTo>
                <a:lnTo>
                  <a:pt x="0" y="19812"/>
                </a:lnTo>
                <a:lnTo>
                  <a:pt x="1524" y="24384"/>
                </a:lnTo>
                <a:lnTo>
                  <a:pt x="4572" y="27432"/>
                </a:lnTo>
                <a:lnTo>
                  <a:pt x="7620" y="30480"/>
                </a:lnTo>
                <a:lnTo>
                  <a:pt x="12192" y="32004"/>
                </a:lnTo>
                <a:lnTo>
                  <a:pt x="19812" y="32004"/>
                </a:lnTo>
                <a:lnTo>
                  <a:pt x="22860" y="30480"/>
                </a:lnTo>
                <a:lnTo>
                  <a:pt x="27432" y="27432"/>
                </a:lnTo>
                <a:lnTo>
                  <a:pt x="28956" y="24384"/>
                </a:lnTo>
              </a:path>
            </a:pathLst>
          </a:custGeom>
          <a:ln w="6096">
            <a:solidFill>
              <a:srgbClr val="000000"/>
            </a:solidFill>
          </a:ln>
        </p:spPr>
        <p:txBody>
          <a:bodyPr wrap="square" lIns="0" tIns="0" rIns="0" bIns="0" rtlCol="0"/>
          <a:lstStyle/>
          <a:p>
            <a:endParaRPr/>
          </a:p>
        </p:txBody>
      </p:sp>
      <p:sp>
        <p:nvSpPr>
          <p:cNvPr id="441" name="bk object 441"/>
          <p:cNvSpPr/>
          <p:nvPr/>
        </p:nvSpPr>
        <p:spPr>
          <a:xfrm>
            <a:off x="1828800" y="3073907"/>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442" name="bk object 442"/>
          <p:cNvSpPr/>
          <p:nvPr/>
        </p:nvSpPr>
        <p:spPr>
          <a:xfrm>
            <a:off x="1828800" y="3084576"/>
            <a:ext cx="20320" cy="21590"/>
          </a:xfrm>
          <a:custGeom>
            <a:avLst/>
            <a:gdLst/>
            <a:ahLst/>
            <a:cxnLst/>
            <a:rect l="l" t="t" r="r" b="b"/>
            <a:pathLst>
              <a:path w="20319" h="21589">
                <a:moveTo>
                  <a:pt x="0" y="6095"/>
                </a:moveTo>
                <a:lnTo>
                  <a:pt x="4572" y="1523"/>
                </a:lnTo>
                <a:lnTo>
                  <a:pt x="9144" y="0"/>
                </a:lnTo>
                <a:lnTo>
                  <a:pt x="15240" y="0"/>
                </a:lnTo>
                <a:lnTo>
                  <a:pt x="18288" y="1523"/>
                </a:lnTo>
                <a:lnTo>
                  <a:pt x="19812" y="6095"/>
                </a:lnTo>
                <a:lnTo>
                  <a:pt x="19812" y="21335"/>
                </a:lnTo>
              </a:path>
            </a:pathLst>
          </a:custGeom>
          <a:ln w="6096">
            <a:solidFill>
              <a:srgbClr val="000000"/>
            </a:solidFill>
          </a:ln>
        </p:spPr>
        <p:txBody>
          <a:bodyPr wrap="square" lIns="0" tIns="0" rIns="0" bIns="0" rtlCol="0"/>
          <a:lstStyle/>
          <a:p>
            <a:endParaRPr/>
          </a:p>
        </p:txBody>
      </p:sp>
      <p:sp>
        <p:nvSpPr>
          <p:cNvPr id="443" name="bk object 443"/>
          <p:cNvSpPr/>
          <p:nvPr/>
        </p:nvSpPr>
        <p:spPr>
          <a:xfrm>
            <a:off x="1862327" y="3084576"/>
            <a:ext cx="21590" cy="21590"/>
          </a:xfrm>
          <a:custGeom>
            <a:avLst/>
            <a:gdLst/>
            <a:ahLst/>
            <a:cxnLst/>
            <a:rect l="l" t="t" r="r" b="b"/>
            <a:pathLst>
              <a:path w="21589" h="21589">
                <a:moveTo>
                  <a:pt x="0" y="0"/>
                </a:moveTo>
                <a:lnTo>
                  <a:pt x="0" y="15240"/>
                </a:lnTo>
                <a:lnTo>
                  <a:pt x="1524" y="19812"/>
                </a:lnTo>
                <a:lnTo>
                  <a:pt x="6096" y="21336"/>
                </a:lnTo>
                <a:lnTo>
                  <a:pt x="12192" y="21336"/>
                </a:lnTo>
                <a:lnTo>
                  <a:pt x="15240" y="19812"/>
                </a:lnTo>
                <a:lnTo>
                  <a:pt x="21336" y="15240"/>
                </a:lnTo>
              </a:path>
            </a:pathLst>
          </a:custGeom>
          <a:ln w="6096">
            <a:solidFill>
              <a:srgbClr val="000000"/>
            </a:solidFill>
          </a:ln>
        </p:spPr>
        <p:txBody>
          <a:bodyPr wrap="square" lIns="0" tIns="0" rIns="0" bIns="0" rtlCol="0"/>
          <a:lstStyle/>
          <a:p>
            <a:endParaRPr/>
          </a:p>
        </p:txBody>
      </p:sp>
      <p:sp>
        <p:nvSpPr>
          <p:cNvPr id="444" name="bk object 444"/>
          <p:cNvSpPr/>
          <p:nvPr/>
        </p:nvSpPr>
        <p:spPr>
          <a:xfrm>
            <a:off x="1883664" y="3084576"/>
            <a:ext cx="0" cy="21590"/>
          </a:xfrm>
          <a:custGeom>
            <a:avLst/>
            <a:gdLst/>
            <a:ahLst/>
            <a:cxnLst/>
            <a:rect l="l" t="t" r="r" b="b"/>
            <a:pathLst>
              <a:path h="21589">
                <a:moveTo>
                  <a:pt x="0" y="0"/>
                </a:moveTo>
                <a:lnTo>
                  <a:pt x="0" y="21336"/>
                </a:lnTo>
              </a:path>
            </a:pathLst>
          </a:custGeom>
          <a:ln w="6096">
            <a:solidFill>
              <a:srgbClr val="000000"/>
            </a:solidFill>
          </a:ln>
        </p:spPr>
        <p:txBody>
          <a:bodyPr wrap="square" lIns="0" tIns="0" rIns="0" bIns="0" rtlCol="0"/>
          <a:lstStyle/>
          <a:p>
            <a:endParaRPr/>
          </a:p>
        </p:txBody>
      </p:sp>
      <p:sp>
        <p:nvSpPr>
          <p:cNvPr id="445" name="bk object 445"/>
          <p:cNvSpPr/>
          <p:nvPr/>
        </p:nvSpPr>
        <p:spPr>
          <a:xfrm>
            <a:off x="1897379" y="3084576"/>
            <a:ext cx="0" cy="21590"/>
          </a:xfrm>
          <a:custGeom>
            <a:avLst/>
            <a:gdLst/>
            <a:ahLst/>
            <a:cxnLst/>
            <a:rect l="l" t="t" r="r" b="b"/>
            <a:pathLst>
              <a:path h="21589">
                <a:moveTo>
                  <a:pt x="0" y="0"/>
                </a:moveTo>
                <a:lnTo>
                  <a:pt x="0" y="21336"/>
                </a:lnTo>
              </a:path>
            </a:pathLst>
          </a:custGeom>
          <a:ln w="6096">
            <a:solidFill>
              <a:srgbClr val="000000"/>
            </a:solidFill>
          </a:ln>
        </p:spPr>
        <p:txBody>
          <a:bodyPr wrap="square" lIns="0" tIns="0" rIns="0" bIns="0" rtlCol="0"/>
          <a:lstStyle/>
          <a:p>
            <a:endParaRPr/>
          </a:p>
        </p:txBody>
      </p:sp>
      <p:sp>
        <p:nvSpPr>
          <p:cNvPr id="446" name="bk object 446"/>
          <p:cNvSpPr/>
          <p:nvPr/>
        </p:nvSpPr>
        <p:spPr>
          <a:xfrm>
            <a:off x="1897379" y="3084576"/>
            <a:ext cx="15240" cy="9525"/>
          </a:xfrm>
          <a:custGeom>
            <a:avLst/>
            <a:gdLst/>
            <a:ahLst/>
            <a:cxnLst/>
            <a:rect l="l" t="t" r="r" b="b"/>
            <a:pathLst>
              <a:path w="15239" h="9525">
                <a:moveTo>
                  <a:pt x="0" y="9144"/>
                </a:moveTo>
                <a:lnTo>
                  <a:pt x="1524" y="4572"/>
                </a:lnTo>
                <a:lnTo>
                  <a:pt x="4572" y="1524"/>
                </a:lnTo>
                <a:lnTo>
                  <a:pt x="9144" y="0"/>
                </a:lnTo>
                <a:lnTo>
                  <a:pt x="15240" y="0"/>
                </a:lnTo>
              </a:path>
            </a:pathLst>
          </a:custGeom>
          <a:ln w="6096">
            <a:solidFill>
              <a:srgbClr val="000000"/>
            </a:solidFill>
          </a:ln>
        </p:spPr>
        <p:txBody>
          <a:bodyPr wrap="square" lIns="0" tIns="0" rIns="0" bIns="0" rtlCol="0"/>
          <a:lstStyle/>
          <a:p>
            <a:endParaRPr/>
          </a:p>
        </p:txBody>
      </p:sp>
      <p:sp>
        <p:nvSpPr>
          <p:cNvPr id="447" name="bk object 447"/>
          <p:cNvSpPr/>
          <p:nvPr/>
        </p:nvSpPr>
        <p:spPr>
          <a:xfrm>
            <a:off x="1926335" y="3084576"/>
            <a:ext cx="22860" cy="21590"/>
          </a:xfrm>
          <a:custGeom>
            <a:avLst/>
            <a:gdLst/>
            <a:ahLst/>
            <a:cxnLst/>
            <a:rect l="l" t="t" r="r" b="b"/>
            <a:pathLst>
              <a:path w="22860" h="21589">
                <a:moveTo>
                  <a:pt x="22860" y="4572"/>
                </a:moveTo>
                <a:lnTo>
                  <a:pt x="18288" y="1524"/>
                </a:lnTo>
                <a:lnTo>
                  <a:pt x="15240" y="0"/>
                </a:lnTo>
                <a:lnTo>
                  <a:pt x="9144" y="0"/>
                </a:lnTo>
                <a:lnTo>
                  <a:pt x="4572" y="1524"/>
                </a:lnTo>
                <a:lnTo>
                  <a:pt x="1524" y="4572"/>
                </a:lnTo>
                <a:lnTo>
                  <a:pt x="0" y="9144"/>
                </a:lnTo>
                <a:lnTo>
                  <a:pt x="0" y="12192"/>
                </a:lnTo>
                <a:lnTo>
                  <a:pt x="1524" y="16764"/>
                </a:lnTo>
                <a:lnTo>
                  <a:pt x="4572" y="19812"/>
                </a:lnTo>
                <a:lnTo>
                  <a:pt x="9144" y="21336"/>
                </a:lnTo>
                <a:lnTo>
                  <a:pt x="15240" y="21336"/>
                </a:lnTo>
                <a:lnTo>
                  <a:pt x="18288" y="19812"/>
                </a:lnTo>
                <a:lnTo>
                  <a:pt x="22860" y="16764"/>
                </a:lnTo>
              </a:path>
            </a:pathLst>
          </a:custGeom>
          <a:ln w="6096">
            <a:solidFill>
              <a:srgbClr val="000000"/>
            </a:solidFill>
          </a:ln>
        </p:spPr>
        <p:txBody>
          <a:bodyPr wrap="square" lIns="0" tIns="0" rIns="0" bIns="0" rtlCol="0"/>
          <a:lstStyle/>
          <a:p>
            <a:endParaRPr/>
          </a:p>
        </p:txBody>
      </p:sp>
      <p:sp>
        <p:nvSpPr>
          <p:cNvPr id="448" name="bk object 448"/>
          <p:cNvSpPr/>
          <p:nvPr/>
        </p:nvSpPr>
        <p:spPr>
          <a:xfrm>
            <a:off x="1961388" y="3073907"/>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449" name="bk object 449"/>
          <p:cNvSpPr/>
          <p:nvPr/>
        </p:nvSpPr>
        <p:spPr>
          <a:xfrm>
            <a:off x="1961388" y="3084576"/>
            <a:ext cx="21590" cy="21590"/>
          </a:xfrm>
          <a:custGeom>
            <a:avLst/>
            <a:gdLst/>
            <a:ahLst/>
            <a:cxnLst/>
            <a:rect l="l" t="t" r="r" b="b"/>
            <a:pathLst>
              <a:path w="21589" h="21589">
                <a:moveTo>
                  <a:pt x="0" y="6095"/>
                </a:moveTo>
                <a:lnTo>
                  <a:pt x="6096" y="1523"/>
                </a:lnTo>
                <a:lnTo>
                  <a:pt x="10668" y="0"/>
                </a:lnTo>
                <a:lnTo>
                  <a:pt x="16764" y="0"/>
                </a:lnTo>
                <a:lnTo>
                  <a:pt x="19812" y="1523"/>
                </a:lnTo>
                <a:lnTo>
                  <a:pt x="21336" y="6095"/>
                </a:lnTo>
                <a:lnTo>
                  <a:pt x="21336" y="21335"/>
                </a:lnTo>
              </a:path>
            </a:pathLst>
          </a:custGeom>
          <a:ln w="6096">
            <a:solidFill>
              <a:srgbClr val="000000"/>
            </a:solidFill>
          </a:ln>
        </p:spPr>
        <p:txBody>
          <a:bodyPr wrap="square" lIns="0" tIns="0" rIns="0" bIns="0" rtlCol="0"/>
          <a:lstStyle/>
          <a:p>
            <a:endParaRPr/>
          </a:p>
        </p:txBody>
      </p:sp>
      <p:sp>
        <p:nvSpPr>
          <p:cNvPr id="450" name="bk object 450"/>
          <p:cNvSpPr/>
          <p:nvPr/>
        </p:nvSpPr>
        <p:spPr>
          <a:xfrm>
            <a:off x="1805939" y="3011423"/>
            <a:ext cx="0" cy="32384"/>
          </a:xfrm>
          <a:custGeom>
            <a:avLst/>
            <a:gdLst/>
            <a:ahLst/>
            <a:cxnLst/>
            <a:rect l="l" t="t" r="r" b="b"/>
            <a:pathLst>
              <a:path h="32385">
                <a:moveTo>
                  <a:pt x="0" y="0"/>
                </a:moveTo>
                <a:lnTo>
                  <a:pt x="0" y="32003"/>
                </a:lnTo>
              </a:path>
            </a:pathLst>
          </a:custGeom>
          <a:ln w="6096">
            <a:solidFill>
              <a:srgbClr val="000000"/>
            </a:solidFill>
          </a:ln>
        </p:spPr>
        <p:txBody>
          <a:bodyPr wrap="square" lIns="0" tIns="0" rIns="0" bIns="0" rtlCol="0"/>
          <a:lstStyle/>
          <a:p>
            <a:endParaRPr/>
          </a:p>
        </p:txBody>
      </p:sp>
      <p:sp>
        <p:nvSpPr>
          <p:cNvPr id="451" name="bk object 451"/>
          <p:cNvSpPr/>
          <p:nvPr/>
        </p:nvSpPr>
        <p:spPr>
          <a:xfrm>
            <a:off x="1833372" y="3011423"/>
            <a:ext cx="0" cy="32384"/>
          </a:xfrm>
          <a:custGeom>
            <a:avLst/>
            <a:gdLst/>
            <a:ahLst/>
            <a:cxnLst/>
            <a:rect l="l" t="t" r="r" b="b"/>
            <a:pathLst>
              <a:path h="32385">
                <a:moveTo>
                  <a:pt x="0" y="0"/>
                </a:moveTo>
                <a:lnTo>
                  <a:pt x="0" y="32003"/>
                </a:lnTo>
              </a:path>
            </a:pathLst>
          </a:custGeom>
          <a:ln w="6096">
            <a:solidFill>
              <a:srgbClr val="000000"/>
            </a:solidFill>
          </a:ln>
        </p:spPr>
        <p:txBody>
          <a:bodyPr wrap="square" lIns="0" tIns="0" rIns="0" bIns="0" rtlCol="0"/>
          <a:lstStyle/>
          <a:p>
            <a:endParaRPr/>
          </a:p>
        </p:txBody>
      </p:sp>
      <p:sp>
        <p:nvSpPr>
          <p:cNvPr id="452" name="bk object 452"/>
          <p:cNvSpPr/>
          <p:nvPr/>
        </p:nvSpPr>
        <p:spPr>
          <a:xfrm>
            <a:off x="1805939" y="3026664"/>
            <a:ext cx="27940" cy="0"/>
          </a:xfrm>
          <a:custGeom>
            <a:avLst/>
            <a:gdLst/>
            <a:ahLst/>
            <a:cxnLst/>
            <a:rect l="l" t="t" r="r" b="b"/>
            <a:pathLst>
              <a:path w="27939">
                <a:moveTo>
                  <a:pt x="0" y="0"/>
                </a:moveTo>
                <a:lnTo>
                  <a:pt x="27431" y="0"/>
                </a:lnTo>
              </a:path>
            </a:pathLst>
          </a:custGeom>
          <a:ln w="6096">
            <a:solidFill>
              <a:srgbClr val="000000"/>
            </a:solidFill>
          </a:ln>
        </p:spPr>
        <p:txBody>
          <a:bodyPr wrap="square" lIns="0" tIns="0" rIns="0" bIns="0" rtlCol="0"/>
          <a:lstStyle/>
          <a:p>
            <a:endParaRPr/>
          </a:p>
        </p:txBody>
      </p:sp>
      <p:sp>
        <p:nvSpPr>
          <p:cNvPr id="453" name="bk object 453"/>
          <p:cNvSpPr/>
          <p:nvPr/>
        </p:nvSpPr>
        <p:spPr>
          <a:xfrm>
            <a:off x="1847088" y="3022092"/>
            <a:ext cx="24765" cy="21590"/>
          </a:xfrm>
          <a:custGeom>
            <a:avLst/>
            <a:gdLst/>
            <a:ahLst/>
            <a:cxnLst/>
            <a:rect l="l" t="t" r="r" b="b"/>
            <a:pathLst>
              <a:path w="24764" h="21589">
                <a:moveTo>
                  <a:pt x="9143" y="0"/>
                </a:moveTo>
                <a:lnTo>
                  <a:pt x="6095" y="1524"/>
                </a:lnTo>
                <a:lnTo>
                  <a:pt x="1523" y="4572"/>
                </a:lnTo>
                <a:lnTo>
                  <a:pt x="0" y="9144"/>
                </a:lnTo>
                <a:lnTo>
                  <a:pt x="0" y="12192"/>
                </a:lnTo>
                <a:lnTo>
                  <a:pt x="1523" y="16764"/>
                </a:lnTo>
                <a:lnTo>
                  <a:pt x="6095" y="19812"/>
                </a:lnTo>
                <a:lnTo>
                  <a:pt x="9143" y="21336"/>
                </a:lnTo>
                <a:lnTo>
                  <a:pt x="15239" y="21336"/>
                </a:lnTo>
                <a:lnTo>
                  <a:pt x="18287" y="19812"/>
                </a:lnTo>
                <a:lnTo>
                  <a:pt x="22859" y="16764"/>
                </a:lnTo>
                <a:lnTo>
                  <a:pt x="24383" y="12192"/>
                </a:lnTo>
                <a:lnTo>
                  <a:pt x="24383" y="9144"/>
                </a:lnTo>
                <a:lnTo>
                  <a:pt x="22859" y="4572"/>
                </a:lnTo>
                <a:lnTo>
                  <a:pt x="18287" y="1524"/>
                </a:lnTo>
                <a:lnTo>
                  <a:pt x="15239" y="0"/>
                </a:lnTo>
                <a:lnTo>
                  <a:pt x="9143" y="0"/>
                </a:lnTo>
              </a:path>
            </a:pathLst>
          </a:custGeom>
          <a:ln w="6096">
            <a:solidFill>
              <a:srgbClr val="000000"/>
            </a:solidFill>
          </a:ln>
        </p:spPr>
        <p:txBody>
          <a:bodyPr wrap="square" lIns="0" tIns="0" rIns="0" bIns="0" rtlCol="0"/>
          <a:lstStyle/>
          <a:p>
            <a:endParaRPr/>
          </a:p>
        </p:txBody>
      </p:sp>
      <p:sp>
        <p:nvSpPr>
          <p:cNvPr id="454" name="bk object 454"/>
          <p:cNvSpPr/>
          <p:nvPr/>
        </p:nvSpPr>
        <p:spPr>
          <a:xfrm>
            <a:off x="1885188" y="3022092"/>
            <a:ext cx="0" cy="21590"/>
          </a:xfrm>
          <a:custGeom>
            <a:avLst/>
            <a:gdLst/>
            <a:ahLst/>
            <a:cxnLst/>
            <a:rect l="l" t="t" r="r" b="b"/>
            <a:pathLst>
              <a:path h="21589">
                <a:moveTo>
                  <a:pt x="0" y="0"/>
                </a:moveTo>
                <a:lnTo>
                  <a:pt x="0" y="21336"/>
                </a:lnTo>
              </a:path>
            </a:pathLst>
          </a:custGeom>
          <a:ln w="6096">
            <a:solidFill>
              <a:srgbClr val="000000"/>
            </a:solidFill>
          </a:ln>
        </p:spPr>
        <p:txBody>
          <a:bodyPr wrap="square" lIns="0" tIns="0" rIns="0" bIns="0" rtlCol="0"/>
          <a:lstStyle/>
          <a:p>
            <a:endParaRPr/>
          </a:p>
        </p:txBody>
      </p:sp>
      <p:sp>
        <p:nvSpPr>
          <p:cNvPr id="455" name="bk object 455"/>
          <p:cNvSpPr/>
          <p:nvPr/>
        </p:nvSpPr>
        <p:spPr>
          <a:xfrm>
            <a:off x="1885188" y="3022092"/>
            <a:ext cx="21590" cy="21590"/>
          </a:xfrm>
          <a:custGeom>
            <a:avLst/>
            <a:gdLst/>
            <a:ahLst/>
            <a:cxnLst/>
            <a:rect l="l" t="t" r="r" b="b"/>
            <a:pathLst>
              <a:path w="21589" h="21589">
                <a:moveTo>
                  <a:pt x="0" y="6096"/>
                </a:moveTo>
                <a:lnTo>
                  <a:pt x="6096" y="1524"/>
                </a:lnTo>
                <a:lnTo>
                  <a:pt x="9144" y="0"/>
                </a:lnTo>
                <a:lnTo>
                  <a:pt x="15240" y="0"/>
                </a:lnTo>
                <a:lnTo>
                  <a:pt x="18288" y="1524"/>
                </a:lnTo>
                <a:lnTo>
                  <a:pt x="21336" y="6096"/>
                </a:lnTo>
                <a:lnTo>
                  <a:pt x="21336" y="21336"/>
                </a:lnTo>
              </a:path>
            </a:pathLst>
          </a:custGeom>
          <a:ln w="6096">
            <a:solidFill>
              <a:srgbClr val="000000"/>
            </a:solidFill>
          </a:ln>
        </p:spPr>
        <p:txBody>
          <a:bodyPr wrap="square" lIns="0" tIns="0" rIns="0" bIns="0" rtlCol="0"/>
          <a:lstStyle/>
          <a:p>
            <a:endParaRPr/>
          </a:p>
        </p:txBody>
      </p:sp>
      <p:sp>
        <p:nvSpPr>
          <p:cNvPr id="456" name="bk object 456"/>
          <p:cNvSpPr/>
          <p:nvPr/>
        </p:nvSpPr>
        <p:spPr>
          <a:xfrm>
            <a:off x="1906523" y="3022092"/>
            <a:ext cx="20320" cy="21590"/>
          </a:xfrm>
          <a:custGeom>
            <a:avLst/>
            <a:gdLst/>
            <a:ahLst/>
            <a:cxnLst/>
            <a:rect l="l" t="t" r="r" b="b"/>
            <a:pathLst>
              <a:path w="20319" h="21589">
                <a:moveTo>
                  <a:pt x="0" y="6096"/>
                </a:moveTo>
                <a:lnTo>
                  <a:pt x="4571" y="1524"/>
                </a:lnTo>
                <a:lnTo>
                  <a:pt x="9143" y="0"/>
                </a:lnTo>
                <a:lnTo>
                  <a:pt x="13715" y="0"/>
                </a:lnTo>
                <a:lnTo>
                  <a:pt x="18287" y="1524"/>
                </a:lnTo>
                <a:lnTo>
                  <a:pt x="19811" y="6096"/>
                </a:lnTo>
                <a:lnTo>
                  <a:pt x="19811" y="21336"/>
                </a:lnTo>
              </a:path>
            </a:pathLst>
          </a:custGeom>
          <a:ln w="6096">
            <a:solidFill>
              <a:srgbClr val="000000"/>
            </a:solidFill>
          </a:ln>
        </p:spPr>
        <p:txBody>
          <a:bodyPr wrap="square" lIns="0" tIns="0" rIns="0" bIns="0" rtlCol="0"/>
          <a:lstStyle/>
          <a:p>
            <a:endParaRPr/>
          </a:p>
        </p:txBody>
      </p:sp>
      <p:sp>
        <p:nvSpPr>
          <p:cNvPr id="457" name="bk object 457"/>
          <p:cNvSpPr/>
          <p:nvPr/>
        </p:nvSpPr>
        <p:spPr>
          <a:xfrm>
            <a:off x="1940051" y="3022092"/>
            <a:ext cx="22860" cy="21590"/>
          </a:xfrm>
          <a:custGeom>
            <a:avLst/>
            <a:gdLst/>
            <a:ahLst/>
            <a:cxnLst/>
            <a:rect l="l" t="t" r="r" b="b"/>
            <a:pathLst>
              <a:path w="22860" h="21589">
                <a:moveTo>
                  <a:pt x="0" y="9144"/>
                </a:moveTo>
                <a:lnTo>
                  <a:pt x="22859" y="9144"/>
                </a:lnTo>
                <a:lnTo>
                  <a:pt x="22859" y="6096"/>
                </a:lnTo>
                <a:lnTo>
                  <a:pt x="19812" y="3048"/>
                </a:lnTo>
                <a:lnTo>
                  <a:pt x="18288" y="1524"/>
                </a:lnTo>
                <a:lnTo>
                  <a:pt x="15240" y="0"/>
                </a:lnTo>
                <a:lnTo>
                  <a:pt x="9144" y="0"/>
                </a:lnTo>
                <a:lnTo>
                  <a:pt x="4572" y="1524"/>
                </a:lnTo>
                <a:lnTo>
                  <a:pt x="1524" y="4572"/>
                </a:lnTo>
                <a:lnTo>
                  <a:pt x="0" y="9144"/>
                </a:lnTo>
                <a:lnTo>
                  <a:pt x="0" y="12192"/>
                </a:lnTo>
                <a:lnTo>
                  <a:pt x="1524" y="16764"/>
                </a:lnTo>
                <a:lnTo>
                  <a:pt x="4572" y="19812"/>
                </a:lnTo>
                <a:lnTo>
                  <a:pt x="9144" y="21336"/>
                </a:lnTo>
                <a:lnTo>
                  <a:pt x="15240" y="21336"/>
                </a:lnTo>
                <a:lnTo>
                  <a:pt x="18288" y="19812"/>
                </a:lnTo>
                <a:lnTo>
                  <a:pt x="22859" y="16764"/>
                </a:lnTo>
              </a:path>
            </a:pathLst>
          </a:custGeom>
          <a:ln w="6096">
            <a:solidFill>
              <a:srgbClr val="000000"/>
            </a:solidFill>
          </a:ln>
        </p:spPr>
        <p:txBody>
          <a:bodyPr wrap="square" lIns="0" tIns="0" rIns="0" bIns="0" rtlCol="0"/>
          <a:lstStyle/>
          <a:p>
            <a:endParaRPr/>
          </a:p>
        </p:txBody>
      </p:sp>
      <p:sp>
        <p:nvSpPr>
          <p:cNvPr id="458" name="bk object 458"/>
          <p:cNvSpPr/>
          <p:nvPr/>
        </p:nvSpPr>
        <p:spPr>
          <a:xfrm>
            <a:off x="1798320" y="2948939"/>
            <a:ext cx="27940" cy="32384"/>
          </a:xfrm>
          <a:custGeom>
            <a:avLst/>
            <a:gdLst/>
            <a:ahLst/>
            <a:cxnLst/>
            <a:rect l="l" t="t" r="r" b="b"/>
            <a:pathLst>
              <a:path w="27939" h="32385">
                <a:moveTo>
                  <a:pt x="27431" y="4572"/>
                </a:moveTo>
                <a:lnTo>
                  <a:pt x="24383" y="1524"/>
                </a:lnTo>
                <a:lnTo>
                  <a:pt x="18287" y="0"/>
                </a:lnTo>
                <a:lnTo>
                  <a:pt x="10667" y="0"/>
                </a:lnTo>
                <a:lnTo>
                  <a:pt x="4571" y="1524"/>
                </a:lnTo>
                <a:lnTo>
                  <a:pt x="0" y="4572"/>
                </a:lnTo>
                <a:lnTo>
                  <a:pt x="0" y="7620"/>
                </a:lnTo>
                <a:lnTo>
                  <a:pt x="3047" y="10668"/>
                </a:lnTo>
                <a:lnTo>
                  <a:pt x="4571" y="12192"/>
                </a:lnTo>
                <a:lnTo>
                  <a:pt x="9143" y="13716"/>
                </a:lnTo>
                <a:lnTo>
                  <a:pt x="19811" y="16764"/>
                </a:lnTo>
                <a:lnTo>
                  <a:pt x="24383" y="18288"/>
                </a:lnTo>
                <a:lnTo>
                  <a:pt x="25907" y="19812"/>
                </a:lnTo>
                <a:lnTo>
                  <a:pt x="27431" y="22860"/>
                </a:lnTo>
                <a:lnTo>
                  <a:pt x="27431" y="27432"/>
                </a:lnTo>
                <a:lnTo>
                  <a:pt x="24383" y="30480"/>
                </a:lnTo>
                <a:lnTo>
                  <a:pt x="18287" y="32004"/>
                </a:lnTo>
                <a:lnTo>
                  <a:pt x="10667" y="32004"/>
                </a:lnTo>
                <a:lnTo>
                  <a:pt x="4571" y="30480"/>
                </a:lnTo>
                <a:lnTo>
                  <a:pt x="0" y="27432"/>
                </a:lnTo>
              </a:path>
            </a:pathLst>
          </a:custGeom>
          <a:ln w="6096">
            <a:solidFill>
              <a:srgbClr val="000000"/>
            </a:solidFill>
          </a:ln>
        </p:spPr>
        <p:txBody>
          <a:bodyPr wrap="square" lIns="0" tIns="0" rIns="0" bIns="0" rtlCol="0"/>
          <a:lstStyle/>
          <a:p>
            <a:endParaRPr/>
          </a:p>
        </p:txBody>
      </p:sp>
      <p:sp>
        <p:nvSpPr>
          <p:cNvPr id="459" name="bk object 459"/>
          <p:cNvSpPr/>
          <p:nvPr/>
        </p:nvSpPr>
        <p:spPr>
          <a:xfrm>
            <a:off x="1839467" y="2959607"/>
            <a:ext cx="30480" cy="21590"/>
          </a:xfrm>
          <a:custGeom>
            <a:avLst/>
            <a:gdLst/>
            <a:ahLst/>
            <a:cxnLst/>
            <a:rect l="l" t="t" r="r" b="b"/>
            <a:pathLst>
              <a:path w="30480" h="21589">
                <a:moveTo>
                  <a:pt x="0" y="0"/>
                </a:moveTo>
                <a:lnTo>
                  <a:pt x="7619" y="21336"/>
                </a:lnTo>
                <a:lnTo>
                  <a:pt x="15239" y="0"/>
                </a:lnTo>
                <a:lnTo>
                  <a:pt x="22860" y="21336"/>
                </a:lnTo>
                <a:lnTo>
                  <a:pt x="30480" y="0"/>
                </a:lnTo>
              </a:path>
            </a:pathLst>
          </a:custGeom>
          <a:ln w="6095">
            <a:solidFill>
              <a:srgbClr val="000000"/>
            </a:solidFill>
          </a:ln>
        </p:spPr>
        <p:txBody>
          <a:bodyPr wrap="square" lIns="0" tIns="0" rIns="0" bIns="0" rtlCol="0"/>
          <a:lstStyle/>
          <a:p>
            <a:endParaRPr/>
          </a:p>
        </p:txBody>
      </p:sp>
      <p:sp>
        <p:nvSpPr>
          <p:cNvPr id="460" name="bk object 460"/>
          <p:cNvSpPr/>
          <p:nvPr/>
        </p:nvSpPr>
        <p:spPr>
          <a:xfrm>
            <a:off x="1882139" y="2959607"/>
            <a:ext cx="22860" cy="21590"/>
          </a:xfrm>
          <a:custGeom>
            <a:avLst/>
            <a:gdLst/>
            <a:ahLst/>
            <a:cxnLst/>
            <a:rect l="l" t="t" r="r" b="b"/>
            <a:pathLst>
              <a:path w="22860" h="21589">
                <a:moveTo>
                  <a:pt x="0" y="9144"/>
                </a:moveTo>
                <a:lnTo>
                  <a:pt x="22859" y="9144"/>
                </a:lnTo>
                <a:lnTo>
                  <a:pt x="22859" y="6096"/>
                </a:lnTo>
                <a:lnTo>
                  <a:pt x="21336" y="3048"/>
                </a:lnTo>
                <a:lnTo>
                  <a:pt x="19812" y="1524"/>
                </a:lnTo>
                <a:lnTo>
                  <a:pt x="15240" y="0"/>
                </a:lnTo>
                <a:lnTo>
                  <a:pt x="10668" y="0"/>
                </a:lnTo>
                <a:lnTo>
                  <a:pt x="6096" y="1524"/>
                </a:lnTo>
                <a:lnTo>
                  <a:pt x="3048" y="4572"/>
                </a:lnTo>
                <a:lnTo>
                  <a:pt x="0" y="9144"/>
                </a:lnTo>
                <a:lnTo>
                  <a:pt x="0" y="12192"/>
                </a:lnTo>
                <a:lnTo>
                  <a:pt x="3048" y="16764"/>
                </a:lnTo>
                <a:lnTo>
                  <a:pt x="6096" y="19812"/>
                </a:lnTo>
                <a:lnTo>
                  <a:pt x="10668" y="21336"/>
                </a:lnTo>
                <a:lnTo>
                  <a:pt x="15240" y="21336"/>
                </a:lnTo>
                <a:lnTo>
                  <a:pt x="19812" y="19812"/>
                </a:lnTo>
                <a:lnTo>
                  <a:pt x="22859" y="16764"/>
                </a:lnTo>
              </a:path>
            </a:pathLst>
          </a:custGeom>
          <a:ln w="6096">
            <a:solidFill>
              <a:srgbClr val="000000"/>
            </a:solidFill>
          </a:ln>
        </p:spPr>
        <p:txBody>
          <a:bodyPr wrap="square" lIns="0" tIns="0" rIns="0" bIns="0" rtlCol="0"/>
          <a:lstStyle/>
          <a:p>
            <a:endParaRPr/>
          </a:p>
        </p:txBody>
      </p:sp>
      <p:sp>
        <p:nvSpPr>
          <p:cNvPr id="461" name="bk object 461"/>
          <p:cNvSpPr/>
          <p:nvPr/>
        </p:nvSpPr>
        <p:spPr>
          <a:xfrm>
            <a:off x="1918716" y="2959607"/>
            <a:ext cx="22860" cy="21590"/>
          </a:xfrm>
          <a:custGeom>
            <a:avLst/>
            <a:gdLst/>
            <a:ahLst/>
            <a:cxnLst/>
            <a:rect l="l" t="t" r="r" b="b"/>
            <a:pathLst>
              <a:path w="22860" h="21589">
                <a:moveTo>
                  <a:pt x="0" y="9144"/>
                </a:moveTo>
                <a:lnTo>
                  <a:pt x="22859" y="9144"/>
                </a:lnTo>
                <a:lnTo>
                  <a:pt x="22859" y="6096"/>
                </a:lnTo>
                <a:lnTo>
                  <a:pt x="21336" y="3048"/>
                </a:lnTo>
                <a:lnTo>
                  <a:pt x="19812" y="1524"/>
                </a:lnTo>
                <a:lnTo>
                  <a:pt x="15240" y="0"/>
                </a:lnTo>
                <a:lnTo>
                  <a:pt x="9144" y="0"/>
                </a:lnTo>
                <a:lnTo>
                  <a:pt x="6096" y="1524"/>
                </a:lnTo>
                <a:lnTo>
                  <a:pt x="1524" y="4572"/>
                </a:lnTo>
                <a:lnTo>
                  <a:pt x="0" y="9144"/>
                </a:lnTo>
                <a:lnTo>
                  <a:pt x="0" y="12192"/>
                </a:lnTo>
                <a:lnTo>
                  <a:pt x="1524" y="16764"/>
                </a:lnTo>
                <a:lnTo>
                  <a:pt x="6096" y="19812"/>
                </a:lnTo>
                <a:lnTo>
                  <a:pt x="9144" y="21336"/>
                </a:lnTo>
                <a:lnTo>
                  <a:pt x="15240" y="21336"/>
                </a:lnTo>
                <a:lnTo>
                  <a:pt x="19812" y="19812"/>
                </a:lnTo>
                <a:lnTo>
                  <a:pt x="22859" y="16764"/>
                </a:lnTo>
              </a:path>
            </a:pathLst>
          </a:custGeom>
          <a:ln w="6096">
            <a:solidFill>
              <a:srgbClr val="000000"/>
            </a:solidFill>
          </a:ln>
        </p:spPr>
        <p:txBody>
          <a:bodyPr wrap="square" lIns="0" tIns="0" rIns="0" bIns="0" rtlCol="0"/>
          <a:lstStyle/>
          <a:p>
            <a:endParaRPr/>
          </a:p>
        </p:txBody>
      </p:sp>
      <p:sp>
        <p:nvSpPr>
          <p:cNvPr id="462" name="bk object 462"/>
          <p:cNvSpPr/>
          <p:nvPr/>
        </p:nvSpPr>
        <p:spPr>
          <a:xfrm>
            <a:off x="1961388" y="2948939"/>
            <a:ext cx="9525" cy="32384"/>
          </a:xfrm>
          <a:custGeom>
            <a:avLst/>
            <a:gdLst/>
            <a:ahLst/>
            <a:cxnLst/>
            <a:rect l="l" t="t" r="r" b="b"/>
            <a:pathLst>
              <a:path w="9525" h="32385">
                <a:moveTo>
                  <a:pt x="0" y="0"/>
                </a:moveTo>
                <a:lnTo>
                  <a:pt x="0" y="25907"/>
                </a:lnTo>
                <a:lnTo>
                  <a:pt x="1524" y="30479"/>
                </a:lnTo>
                <a:lnTo>
                  <a:pt x="4572" y="32003"/>
                </a:lnTo>
                <a:lnTo>
                  <a:pt x="9143" y="32003"/>
                </a:lnTo>
              </a:path>
            </a:pathLst>
          </a:custGeom>
          <a:ln w="6096">
            <a:solidFill>
              <a:srgbClr val="000000"/>
            </a:solidFill>
          </a:ln>
        </p:spPr>
        <p:txBody>
          <a:bodyPr wrap="square" lIns="0" tIns="0" rIns="0" bIns="0" rtlCol="0"/>
          <a:lstStyle/>
          <a:p>
            <a:endParaRPr/>
          </a:p>
        </p:txBody>
      </p:sp>
      <p:sp>
        <p:nvSpPr>
          <p:cNvPr id="463" name="bk object 463"/>
          <p:cNvSpPr/>
          <p:nvPr/>
        </p:nvSpPr>
        <p:spPr>
          <a:xfrm>
            <a:off x="1955292" y="2959607"/>
            <a:ext cx="13970" cy="0"/>
          </a:xfrm>
          <a:custGeom>
            <a:avLst/>
            <a:gdLst/>
            <a:ahLst/>
            <a:cxnLst/>
            <a:rect l="l" t="t" r="r" b="b"/>
            <a:pathLst>
              <a:path w="13969">
                <a:moveTo>
                  <a:pt x="0" y="0"/>
                </a:moveTo>
                <a:lnTo>
                  <a:pt x="13715" y="0"/>
                </a:lnTo>
              </a:path>
            </a:pathLst>
          </a:custGeom>
          <a:ln w="6096">
            <a:solidFill>
              <a:srgbClr val="000000"/>
            </a:solidFill>
          </a:ln>
        </p:spPr>
        <p:txBody>
          <a:bodyPr wrap="square" lIns="0" tIns="0" rIns="0" bIns="0" rtlCol="0"/>
          <a:lstStyle/>
          <a:p>
            <a:endParaRPr/>
          </a:p>
        </p:txBody>
      </p:sp>
      <p:sp>
        <p:nvSpPr>
          <p:cNvPr id="464" name="bk object 464"/>
          <p:cNvSpPr/>
          <p:nvPr/>
        </p:nvSpPr>
        <p:spPr>
          <a:xfrm>
            <a:off x="4700015" y="1920239"/>
            <a:ext cx="29209" cy="32384"/>
          </a:xfrm>
          <a:custGeom>
            <a:avLst/>
            <a:gdLst/>
            <a:ahLst/>
            <a:cxnLst/>
            <a:rect l="l" t="t" r="r" b="b"/>
            <a:pathLst>
              <a:path w="29210" h="32385">
                <a:moveTo>
                  <a:pt x="28955" y="7620"/>
                </a:moveTo>
                <a:lnTo>
                  <a:pt x="27431" y="4572"/>
                </a:lnTo>
                <a:lnTo>
                  <a:pt x="22859" y="1524"/>
                </a:lnTo>
                <a:lnTo>
                  <a:pt x="19811" y="0"/>
                </a:lnTo>
                <a:lnTo>
                  <a:pt x="12191" y="0"/>
                </a:lnTo>
                <a:lnTo>
                  <a:pt x="7619" y="1524"/>
                </a:lnTo>
                <a:lnTo>
                  <a:pt x="4571" y="4572"/>
                </a:lnTo>
                <a:lnTo>
                  <a:pt x="1523" y="7620"/>
                </a:lnTo>
                <a:lnTo>
                  <a:pt x="0" y="12192"/>
                </a:lnTo>
                <a:lnTo>
                  <a:pt x="0" y="19812"/>
                </a:lnTo>
                <a:lnTo>
                  <a:pt x="1523" y="24384"/>
                </a:lnTo>
                <a:lnTo>
                  <a:pt x="4571" y="27432"/>
                </a:lnTo>
                <a:lnTo>
                  <a:pt x="7619" y="30480"/>
                </a:lnTo>
                <a:lnTo>
                  <a:pt x="12191" y="32004"/>
                </a:lnTo>
                <a:lnTo>
                  <a:pt x="19811" y="32004"/>
                </a:lnTo>
                <a:lnTo>
                  <a:pt x="22859" y="30480"/>
                </a:lnTo>
                <a:lnTo>
                  <a:pt x="27431" y="27432"/>
                </a:lnTo>
                <a:lnTo>
                  <a:pt x="28955" y="24384"/>
                </a:lnTo>
              </a:path>
            </a:pathLst>
          </a:custGeom>
          <a:ln w="6096">
            <a:solidFill>
              <a:srgbClr val="000000"/>
            </a:solidFill>
          </a:ln>
        </p:spPr>
        <p:txBody>
          <a:bodyPr wrap="square" lIns="0" tIns="0" rIns="0" bIns="0" rtlCol="0"/>
          <a:lstStyle/>
          <a:p>
            <a:endParaRPr/>
          </a:p>
        </p:txBody>
      </p:sp>
      <p:sp>
        <p:nvSpPr>
          <p:cNvPr id="465" name="bk object 465"/>
          <p:cNvSpPr/>
          <p:nvPr/>
        </p:nvSpPr>
        <p:spPr>
          <a:xfrm>
            <a:off x="4742688" y="1920239"/>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466" name="bk object 466"/>
          <p:cNvSpPr/>
          <p:nvPr/>
        </p:nvSpPr>
        <p:spPr>
          <a:xfrm>
            <a:off x="4742688" y="1930907"/>
            <a:ext cx="20320" cy="21590"/>
          </a:xfrm>
          <a:custGeom>
            <a:avLst/>
            <a:gdLst/>
            <a:ahLst/>
            <a:cxnLst/>
            <a:rect l="l" t="t" r="r" b="b"/>
            <a:pathLst>
              <a:path w="20320" h="21589">
                <a:moveTo>
                  <a:pt x="0" y="6095"/>
                </a:moveTo>
                <a:lnTo>
                  <a:pt x="4572" y="1523"/>
                </a:lnTo>
                <a:lnTo>
                  <a:pt x="9144" y="0"/>
                </a:lnTo>
                <a:lnTo>
                  <a:pt x="15240" y="0"/>
                </a:lnTo>
                <a:lnTo>
                  <a:pt x="18288" y="1523"/>
                </a:lnTo>
                <a:lnTo>
                  <a:pt x="19812" y="6095"/>
                </a:lnTo>
                <a:lnTo>
                  <a:pt x="19812" y="21335"/>
                </a:lnTo>
              </a:path>
            </a:pathLst>
          </a:custGeom>
          <a:ln w="6096">
            <a:solidFill>
              <a:srgbClr val="000000"/>
            </a:solidFill>
          </a:ln>
        </p:spPr>
        <p:txBody>
          <a:bodyPr wrap="square" lIns="0" tIns="0" rIns="0" bIns="0" rtlCol="0"/>
          <a:lstStyle/>
          <a:p>
            <a:endParaRPr/>
          </a:p>
        </p:txBody>
      </p:sp>
      <p:sp>
        <p:nvSpPr>
          <p:cNvPr id="467" name="bk object 467"/>
          <p:cNvSpPr/>
          <p:nvPr/>
        </p:nvSpPr>
        <p:spPr>
          <a:xfrm>
            <a:off x="4776215" y="1930907"/>
            <a:ext cx="21590" cy="21590"/>
          </a:xfrm>
          <a:custGeom>
            <a:avLst/>
            <a:gdLst/>
            <a:ahLst/>
            <a:cxnLst/>
            <a:rect l="l" t="t" r="r" b="b"/>
            <a:pathLst>
              <a:path w="21589" h="21589">
                <a:moveTo>
                  <a:pt x="0" y="0"/>
                </a:moveTo>
                <a:lnTo>
                  <a:pt x="0" y="15240"/>
                </a:lnTo>
                <a:lnTo>
                  <a:pt x="3048" y="19812"/>
                </a:lnTo>
                <a:lnTo>
                  <a:pt x="6096" y="21336"/>
                </a:lnTo>
                <a:lnTo>
                  <a:pt x="12192" y="21336"/>
                </a:lnTo>
                <a:lnTo>
                  <a:pt x="15240" y="19812"/>
                </a:lnTo>
                <a:lnTo>
                  <a:pt x="21336" y="15240"/>
                </a:lnTo>
              </a:path>
            </a:pathLst>
          </a:custGeom>
          <a:ln w="6096">
            <a:solidFill>
              <a:srgbClr val="000000"/>
            </a:solidFill>
          </a:ln>
        </p:spPr>
        <p:txBody>
          <a:bodyPr wrap="square" lIns="0" tIns="0" rIns="0" bIns="0" rtlCol="0"/>
          <a:lstStyle/>
          <a:p>
            <a:endParaRPr/>
          </a:p>
        </p:txBody>
      </p:sp>
      <p:sp>
        <p:nvSpPr>
          <p:cNvPr id="468" name="bk object 468"/>
          <p:cNvSpPr/>
          <p:nvPr/>
        </p:nvSpPr>
        <p:spPr>
          <a:xfrm>
            <a:off x="4797552" y="1930907"/>
            <a:ext cx="0" cy="21590"/>
          </a:xfrm>
          <a:custGeom>
            <a:avLst/>
            <a:gdLst/>
            <a:ahLst/>
            <a:cxnLst/>
            <a:rect l="l" t="t" r="r" b="b"/>
            <a:pathLst>
              <a:path h="21589">
                <a:moveTo>
                  <a:pt x="0" y="0"/>
                </a:moveTo>
                <a:lnTo>
                  <a:pt x="0" y="21336"/>
                </a:lnTo>
              </a:path>
            </a:pathLst>
          </a:custGeom>
          <a:ln w="6096">
            <a:solidFill>
              <a:srgbClr val="000000"/>
            </a:solidFill>
          </a:ln>
        </p:spPr>
        <p:txBody>
          <a:bodyPr wrap="square" lIns="0" tIns="0" rIns="0" bIns="0" rtlCol="0"/>
          <a:lstStyle/>
          <a:p>
            <a:endParaRPr/>
          </a:p>
        </p:txBody>
      </p:sp>
      <p:sp>
        <p:nvSpPr>
          <p:cNvPr id="469" name="bk object 469"/>
          <p:cNvSpPr/>
          <p:nvPr/>
        </p:nvSpPr>
        <p:spPr>
          <a:xfrm>
            <a:off x="4811267" y="1930907"/>
            <a:ext cx="0" cy="21590"/>
          </a:xfrm>
          <a:custGeom>
            <a:avLst/>
            <a:gdLst/>
            <a:ahLst/>
            <a:cxnLst/>
            <a:rect l="l" t="t" r="r" b="b"/>
            <a:pathLst>
              <a:path h="21589">
                <a:moveTo>
                  <a:pt x="0" y="0"/>
                </a:moveTo>
                <a:lnTo>
                  <a:pt x="0" y="21336"/>
                </a:lnTo>
              </a:path>
            </a:pathLst>
          </a:custGeom>
          <a:ln w="6096">
            <a:solidFill>
              <a:srgbClr val="000000"/>
            </a:solidFill>
          </a:ln>
        </p:spPr>
        <p:txBody>
          <a:bodyPr wrap="square" lIns="0" tIns="0" rIns="0" bIns="0" rtlCol="0"/>
          <a:lstStyle/>
          <a:p>
            <a:endParaRPr/>
          </a:p>
        </p:txBody>
      </p:sp>
      <p:sp>
        <p:nvSpPr>
          <p:cNvPr id="470" name="bk object 470"/>
          <p:cNvSpPr/>
          <p:nvPr/>
        </p:nvSpPr>
        <p:spPr>
          <a:xfrm>
            <a:off x="4811267" y="1930907"/>
            <a:ext cx="15240" cy="9525"/>
          </a:xfrm>
          <a:custGeom>
            <a:avLst/>
            <a:gdLst/>
            <a:ahLst/>
            <a:cxnLst/>
            <a:rect l="l" t="t" r="r" b="b"/>
            <a:pathLst>
              <a:path w="15239" h="9525">
                <a:moveTo>
                  <a:pt x="0" y="9144"/>
                </a:moveTo>
                <a:lnTo>
                  <a:pt x="1523" y="4572"/>
                </a:lnTo>
                <a:lnTo>
                  <a:pt x="6095" y="1524"/>
                </a:lnTo>
                <a:lnTo>
                  <a:pt x="9143" y="0"/>
                </a:lnTo>
                <a:lnTo>
                  <a:pt x="15239" y="0"/>
                </a:lnTo>
              </a:path>
            </a:pathLst>
          </a:custGeom>
          <a:ln w="6096">
            <a:solidFill>
              <a:srgbClr val="000000"/>
            </a:solidFill>
          </a:ln>
        </p:spPr>
        <p:txBody>
          <a:bodyPr wrap="square" lIns="0" tIns="0" rIns="0" bIns="0" rtlCol="0"/>
          <a:lstStyle/>
          <a:p>
            <a:endParaRPr/>
          </a:p>
        </p:txBody>
      </p:sp>
      <p:sp>
        <p:nvSpPr>
          <p:cNvPr id="471" name="bk object 471"/>
          <p:cNvSpPr/>
          <p:nvPr/>
        </p:nvSpPr>
        <p:spPr>
          <a:xfrm>
            <a:off x="4840223" y="1930907"/>
            <a:ext cx="22860" cy="21590"/>
          </a:xfrm>
          <a:custGeom>
            <a:avLst/>
            <a:gdLst/>
            <a:ahLst/>
            <a:cxnLst/>
            <a:rect l="l" t="t" r="r" b="b"/>
            <a:pathLst>
              <a:path w="22860" h="21589">
                <a:moveTo>
                  <a:pt x="22860" y="4572"/>
                </a:moveTo>
                <a:lnTo>
                  <a:pt x="18288" y="1524"/>
                </a:lnTo>
                <a:lnTo>
                  <a:pt x="15240" y="0"/>
                </a:lnTo>
                <a:lnTo>
                  <a:pt x="9144" y="0"/>
                </a:lnTo>
                <a:lnTo>
                  <a:pt x="6096" y="1524"/>
                </a:lnTo>
                <a:lnTo>
                  <a:pt x="1524" y="4572"/>
                </a:lnTo>
                <a:lnTo>
                  <a:pt x="0" y="9144"/>
                </a:lnTo>
                <a:lnTo>
                  <a:pt x="0" y="12192"/>
                </a:lnTo>
                <a:lnTo>
                  <a:pt x="1524" y="16764"/>
                </a:lnTo>
                <a:lnTo>
                  <a:pt x="6096" y="19812"/>
                </a:lnTo>
                <a:lnTo>
                  <a:pt x="9144" y="21336"/>
                </a:lnTo>
                <a:lnTo>
                  <a:pt x="15240" y="21336"/>
                </a:lnTo>
                <a:lnTo>
                  <a:pt x="18288" y="19812"/>
                </a:lnTo>
                <a:lnTo>
                  <a:pt x="22860" y="16764"/>
                </a:lnTo>
              </a:path>
            </a:pathLst>
          </a:custGeom>
          <a:ln w="6096">
            <a:solidFill>
              <a:srgbClr val="000000"/>
            </a:solidFill>
          </a:ln>
        </p:spPr>
        <p:txBody>
          <a:bodyPr wrap="square" lIns="0" tIns="0" rIns="0" bIns="0" rtlCol="0"/>
          <a:lstStyle/>
          <a:p>
            <a:endParaRPr/>
          </a:p>
        </p:txBody>
      </p:sp>
      <p:sp>
        <p:nvSpPr>
          <p:cNvPr id="472" name="bk object 472"/>
          <p:cNvSpPr/>
          <p:nvPr/>
        </p:nvSpPr>
        <p:spPr>
          <a:xfrm>
            <a:off x="4876800" y="1920239"/>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473" name="bk object 473"/>
          <p:cNvSpPr/>
          <p:nvPr/>
        </p:nvSpPr>
        <p:spPr>
          <a:xfrm>
            <a:off x="4876800" y="1930907"/>
            <a:ext cx="20320" cy="21590"/>
          </a:xfrm>
          <a:custGeom>
            <a:avLst/>
            <a:gdLst/>
            <a:ahLst/>
            <a:cxnLst/>
            <a:rect l="l" t="t" r="r" b="b"/>
            <a:pathLst>
              <a:path w="20320" h="21589">
                <a:moveTo>
                  <a:pt x="0" y="6095"/>
                </a:moveTo>
                <a:lnTo>
                  <a:pt x="4572" y="1523"/>
                </a:lnTo>
                <a:lnTo>
                  <a:pt x="9144" y="0"/>
                </a:lnTo>
                <a:lnTo>
                  <a:pt x="15240" y="0"/>
                </a:lnTo>
                <a:lnTo>
                  <a:pt x="18288" y="1523"/>
                </a:lnTo>
                <a:lnTo>
                  <a:pt x="19812" y="6095"/>
                </a:lnTo>
                <a:lnTo>
                  <a:pt x="19812" y="21335"/>
                </a:lnTo>
              </a:path>
            </a:pathLst>
          </a:custGeom>
          <a:ln w="6096">
            <a:solidFill>
              <a:srgbClr val="000000"/>
            </a:solidFill>
          </a:ln>
        </p:spPr>
        <p:txBody>
          <a:bodyPr wrap="square" lIns="0" tIns="0" rIns="0" bIns="0" rtlCol="0"/>
          <a:lstStyle/>
          <a:p>
            <a:endParaRPr/>
          </a:p>
        </p:txBody>
      </p:sp>
      <p:sp>
        <p:nvSpPr>
          <p:cNvPr id="474" name="bk object 474"/>
          <p:cNvSpPr/>
          <p:nvPr/>
        </p:nvSpPr>
        <p:spPr>
          <a:xfrm>
            <a:off x="4648200" y="1859279"/>
            <a:ext cx="0" cy="30480"/>
          </a:xfrm>
          <a:custGeom>
            <a:avLst/>
            <a:gdLst/>
            <a:ahLst/>
            <a:cxnLst/>
            <a:rect l="l" t="t" r="r" b="b"/>
            <a:pathLst>
              <a:path h="30480">
                <a:moveTo>
                  <a:pt x="0" y="0"/>
                </a:moveTo>
                <a:lnTo>
                  <a:pt x="0" y="30480"/>
                </a:lnTo>
              </a:path>
            </a:pathLst>
          </a:custGeom>
          <a:ln w="6096">
            <a:solidFill>
              <a:srgbClr val="000000"/>
            </a:solidFill>
          </a:ln>
        </p:spPr>
        <p:txBody>
          <a:bodyPr wrap="square" lIns="0" tIns="0" rIns="0" bIns="0" rtlCol="0"/>
          <a:lstStyle/>
          <a:p>
            <a:endParaRPr/>
          </a:p>
        </p:txBody>
      </p:sp>
      <p:sp>
        <p:nvSpPr>
          <p:cNvPr id="475" name="bk object 475"/>
          <p:cNvSpPr/>
          <p:nvPr/>
        </p:nvSpPr>
        <p:spPr>
          <a:xfrm>
            <a:off x="4648200" y="1859279"/>
            <a:ext cx="27940" cy="13970"/>
          </a:xfrm>
          <a:custGeom>
            <a:avLst/>
            <a:gdLst/>
            <a:ahLst/>
            <a:cxnLst/>
            <a:rect l="l" t="t" r="r" b="b"/>
            <a:pathLst>
              <a:path w="27939" h="13969">
                <a:moveTo>
                  <a:pt x="0" y="0"/>
                </a:moveTo>
                <a:lnTo>
                  <a:pt x="18288" y="0"/>
                </a:lnTo>
                <a:lnTo>
                  <a:pt x="24384" y="1524"/>
                </a:lnTo>
                <a:lnTo>
                  <a:pt x="25908" y="3048"/>
                </a:lnTo>
                <a:lnTo>
                  <a:pt x="27432" y="6096"/>
                </a:lnTo>
                <a:lnTo>
                  <a:pt x="27432" y="9144"/>
                </a:lnTo>
                <a:lnTo>
                  <a:pt x="25908" y="12192"/>
                </a:lnTo>
                <a:lnTo>
                  <a:pt x="24384" y="12192"/>
                </a:lnTo>
                <a:lnTo>
                  <a:pt x="18288" y="13716"/>
                </a:lnTo>
              </a:path>
            </a:pathLst>
          </a:custGeom>
          <a:ln w="6096">
            <a:solidFill>
              <a:srgbClr val="000000"/>
            </a:solidFill>
          </a:ln>
        </p:spPr>
        <p:txBody>
          <a:bodyPr wrap="square" lIns="0" tIns="0" rIns="0" bIns="0" rtlCol="0"/>
          <a:lstStyle/>
          <a:p>
            <a:endParaRPr/>
          </a:p>
        </p:txBody>
      </p:sp>
      <p:sp>
        <p:nvSpPr>
          <p:cNvPr id="476" name="bk object 476"/>
          <p:cNvSpPr/>
          <p:nvPr/>
        </p:nvSpPr>
        <p:spPr>
          <a:xfrm>
            <a:off x="4648200" y="1872995"/>
            <a:ext cx="27940" cy="17145"/>
          </a:xfrm>
          <a:custGeom>
            <a:avLst/>
            <a:gdLst/>
            <a:ahLst/>
            <a:cxnLst/>
            <a:rect l="l" t="t" r="r" b="b"/>
            <a:pathLst>
              <a:path w="27939" h="17144">
                <a:moveTo>
                  <a:pt x="0" y="0"/>
                </a:moveTo>
                <a:lnTo>
                  <a:pt x="18288" y="0"/>
                </a:lnTo>
                <a:lnTo>
                  <a:pt x="24384" y="1523"/>
                </a:lnTo>
                <a:lnTo>
                  <a:pt x="25908" y="4571"/>
                </a:lnTo>
                <a:lnTo>
                  <a:pt x="27432" y="7619"/>
                </a:lnTo>
                <a:lnTo>
                  <a:pt x="27432" y="12191"/>
                </a:lnTo>
                <a:lnTo>
                  <a:pt x="25908" y="15239"/>
                </a:lnTo>
                <a:lnTo>
                  <a:pt x="24384" y="15239"/>
                </a:lnTo>
                <a:lnTo>
                  <a:pt x="18288" y="16763"/>
                </a:lnTo>
                <a:lnTo>
                  <a:pt x="0" y="16763"/>
                </a:lnTo>
              </a:path>
            </a:pathLst>
          </a:custGeom>
          <a:ln w="6096">
            <a:solidFill>
              <a:srgbClr val="000000"/>
            </a:solidFill>
          </a:ln>
        </p:spPr>
        <p:txBody>
          <a:bodyPr wrap="square" lIns="0" tIns="0" rIns="0" bIns="0" rtlCol="0"/>
          <a:lstStyle/>
          <a:p>
            <a:endParaRPr/>
          </a:p>
        </p:txBody>
      </p:sp>
      <p:sp>
        <p:nvSpPr>
          <p:cNvPr id="477" name="bk object 477"/>
          <p:cNvSpPr/>
          <p:nvPr/>
        </p:nvSpPr>
        <p:spPr>
          <a:xfrm>
            <a:off x="4689347" y="1869948"/>
            <a:ext cx="22860" cy="20320"/>
          </a:xfrm>
          <a:custGeom>
            <a:avLst/>
            <a:gdLst/>
            <a:ahLst/>
            <a:cxnLst/>
            <a:rect l="l" t="t" r="r" b="b"/>
            <a:pathLst>
              <a:path w="22860" h="20319">
                <a:moveTo>
                  <a:pt x="0" y="9144"/>
                </a:moveTo>
                <a:lnTo>
                  <a:pt x="22859" y="9144"/>
                </a:lnTo>
                <a:lnTo>
                  <a:pt x="22859" y="4572"/>
                </a:lnTo>
                <a:lnTo>
                  <a:pt x="21336" y="1524"/>
                </a:lnTo>
                <a:lnTo>
                  <a:pt x="18288" y="1524"/>
                </a:lnTo>
                <a:lnTo>
                  <a:pt x="15240" y="0"/>
                </a:lnTo>
                <a:lnTo>
                  <a:pt x="9144" y="0"/>
                </a:lnTo>
                <a:lnTo>
                  <a:pt x="6096" y="1524"/>
                </a:lnTo>
                <a:lnTo>
                  <a:pt x="1524" y="3048"/>
                </a:lnTo>
                <a:lnTo>
                  <a:pt x="0" y="9144"/>
                </a:lnTo>
                <a:lnTo>
                  <a:pt x="0" y="12192"/>
                </a:lnTo>
                <a:lnTo>
                  <a:pt x="1524" y="16764"/>
                </a:lnTo>
                <a:lnTo>
                  <a:pt x="6096" y="18288"/>
                </a:lnTo>
                <a:lnTo>
                  <a:pt x="9144" y="19812"/>
                </a:lnTo>
                <a:lnTo>
                  <a:pt x="15240" y="19812"/>
                </a:lnTo>
                <a:lnTo>
                  <a:pt x="18288" y="18288"/>
                </a:lnTo>
                <a:lnTo>
                  <a:pt x="22859" y="16764"/>
                </a:lnTo>
              </a:path>
            </a:pathLst>
          </a:custGeom>
          <a:ln w="6096">
            <a:solidFill>
              <a:srgbClr val="000000"/>
            </a:solidFill>
          </a:ln>
        </p:spPr>
        <p:txBody>
          <a:bodyPr wrap="square" lIns="0" tIns="0" rIns="0" bIns="0" rtlCol="0"/>
          <a:lstStyle/>
          <a:p>
            <a:endParaRPr/>
          </a:p>
        </p:txBody>
      </p:sp>
      <p:sp>
        <p:nvSpPr>
          <p:cNvPr id="478" name="bk object 478"/>
          <p:cNvSpPr/>
          <p:nvPr/>
        </p:nvSpPr>
        <p:spPr>
          <a:xfrm>
            <a:off x="4730496" y="1859279"/>
            <a:ext cx="10795" cy="30480"/>
          </a:xfrm>
          <a:custGeom>
            <a:avLst/>
            <a:gdLst/>
            <a:ahLst/>
            <a:cxnLst/>
            <a:rect l="l" t="t" r="r" b="b"/>
            <a:pathLst>
              <a:path w="10795" h="30480">
                <a:moveTo>
                  <a:pt x="0" y="0"/>
                </a:moveTo>
                <a:lnTo>
                  <a:pt x="0" y="25908"/>
                </a:lnTo>
                <a:lnTo>
                  <a:pt x="3047" y="28956"/>
                </a:lnTo>
                <a:lnTo>
                  <a:pt x="6095" y="30480"/>
                </a:lnTo>
                <a:lnTo>
                  <a:pt x="10667" y="30480"/>
                </a:lnTo>
              </a:path>
            </a:pathLst>
          </a:custGeom>
          <a:ln w="6096">
            <a:solidFill>
              <a:srgbClr val="000000"/>
            </a:solidFill>
          </a:ln>
        </p:spPr>
        <p:txBody>
          <a:bodyPr wrap="square" lIns="0" tIns="0" rIns="0" bIns="0" rtlCol="0"/>
          <a:lstStyle/>
          <a:p>
            <a:endParaRPr/>
          </a:p>
        </p:txBody>
      </p:sp>
      <p:sp>
        <p:nvSpPr>
          <p:cNvPr id="479" name="bk object 479"/>
          <p:cNvSpPr/>
          <p:nvPr/>
        </p:nvSpPr>
        <p:spPr>
          <a:xfrm>
            <a:off x="4725923" y="1869948"/>
            <a:ext cx="13970" cy="0"/>
          </a:xfrm>
          <a:custGeom>
            <a:avLst/>
            <a:gdLst/>
            <a:ahLst/>
            <a:cxnLst/>
            <a:rect l="l" t="t" r="r" b="b"/>
            <a:pathLst>
              <a:path w="13970">
                <a:moveTo>
                  <a:pt x="0" y="0"/>
                </a:moveTo>
                <a:lnTo>
                  <a:pt x="13716" y="0"/>
                </a:lnTo>
              </a:path>
            </a:pathLst>
          </a:custGeom>
          <a:ln w="6096">
            <a:solidFill>
              <a:srgbClr val="000000"/>
            </a:solidFill>
          </a:ln>
        </p:spPr>
        <p:txBody>
          <a:bodyPr wrap="square" lIns="0" tIns="0" rIns="0" bIns="0" rtlCol="0"/>
          <a:lstStyle/>
          <a:p>
            <a:endParaRPr/>
          </a:p>
        </p:txBody>
      </p:sp>
      <p:sp>
        <p:nvSpPr>
          <p:cNvPr id="480" name="bk object 480"/>
          <p:cNvSpPr/>
          <p:nvPr/>
        </p:nvSpPr>
        <p:spPr>
          <a:xfrm>
            <a:off x="4751832" y="1859279"/>
            <a:ext cx="0" cy="30480"/>
          </a:xfrm>
          <a:custGeom>
            <a:avLst/>
            <a:gdLst/>
            <a:ahLst/>
            <a:cxnLst/>
            <a:rect l="l" t="t" r="r" b="b"/>
            <a:pathLst>
              <a:path h="30480">
                <a:moveTo>
                  <a:pt x="0" y="0"/>
                </a:moveTo>
                <a:lnTo>
                  <a:pt x="0" y="30480"/>
                </a:lnTo>
              </a:path>
            </a:pathLst>
          </a:custGeom>
          <a:ln w="6096">
            <a:solidFill>
              <a:srgbClr val="000000"/>
            </a:solidFill>
          </a:ln>
        </p:spPr>
        <p:txBody>
          <a:bodyPr wrap="square" lIns="0" tIns="0" rIns="0" bIns="0" rtlCol="0"/>
          <a:lstStyle/>
          <a:p>
            <a:endParaRPr/>
          </a:p>
        </p:txBody>
      </p:sp>
      <p:sp>
        <p:nvSpPr>
          <p:cNvPr id="481" name="bk object 481"/>
          <p:cNvSpPr/>
          <p:nvPr/>
        </p:nvSpPr>
        <p:spPr>
          <a:xfrm>
            <a:off x="4751832" y="1869948"/>
            <a:ext cx="21590" cy="20320"/>
          </a:xfrm>
          <a:custGeom>
            <a:avLst/>
            <a:gdLst/>
            <a:ahLst/>
            <a:cxnLst/>
            <a:rect l="l" t="t" r="r" b="b"/>
            <a:pathLst>
              <a:path w="21589" h="20319">
                <a:moveTo>
                  <a:pt x="0" y="4571"/>
                </a:moveTo>
                <a:lnTo>
                  <a:pt x="6096" y="1523"/>
                </a:lnTo>
                <a:lnTo>
                  <a:pt x="10668" y="0"/>
                </a:lnTo>
                <a:lnTo>
                  <a:pt x="15240" y="0"/>
                </a:lnTo>
                <a:lnTo>
                  <a:pt x="19812" y="1523"/>
                </a:lnTo>
                <a:lnTo>
                  <a:pt x="21336" y="4571"/>
                </a:lnTo>
                <a:lnTo>
                  <a:pt x="21336" y="19811"/>
                </a:lnTo>
              </a:path>
            </a:pathLst>
          </a:custGeom>
          <a:ln w="6096">
            <a:solidFill>
              <a:srgbClr val="000000"/>
            </a:solidFill>
          </a:ln>
        </p:spPr>
        <p:txBody>
          <a:bodyPr wrap="square" lIns="0" tIns="0" rIns="0" bIns="0" rtlCol="0"/>
          <a:lstStyle/>
          <a:p>
            <a:endParaRPr/>
          </a:p>
        </p:txBody>
      </p:sp>
      <p:sp>
        <p:nvSpPr>
          <p:cNvPr id="482" name="bk object 482"/>
          <p:cNvSpPr/>
          <p:nvPr/>
        </p:nvSpPr>
        <p:spPr>
          <a:xfrm>
            <a:off x="4786884" y="1859279"/>
            <a:ext cx="0" cy="30480"/>
          </a:xfrm>
          <a:custGeom>
            <a:avLst/>
            <a:gdLst/>
            <a:ahLst/>
            <a:cxnLst/>
            <a:rect l="l" t="t" r="r" b="b"/>
            <a:pathLst>
              <a:path h="30480">
                <a:moveTo>
                  <a:pt x="0" y="0"/>
                </a:moveTo>
                <a:lnTo>
                  <a:pt x="0" y="30480"/>
                </a:lnTo>
              </a:path>
            </a:pathLst>
          </a:custGeom>
          <a:ln w="6096">
            <a:solidFill>
              <a:srgbClr val="000000"/>
            </a:solidFill>
          </a:ln>
        </p:spPr>
        <p:txBody>
          <a:bodyPr wrap="square" lIns="0" tIns="0" rIns="0" bIns="0" rtlCol="0"/>
          <a:lstStyle/>
          <a:p>
            <a:endParaRPr/>
          </a:p>
        </p:txBody>
      </p:sp>
      <p:sp>
        <p:nvSpPr>
          <p:cNvPr id="483" name="bk object 483"/>
          <p:cNvSpPr/>
          <p:nvPr/>
        </p:nvSpPr>
        <p:spPr>
          <a:xfrm>
            <a:off x="4800600" y="1869948"/>
            <a:ext cx="22860" cy="20320"/>
          </a:xfrm>
          <a:custGeom>
            <a:avLst/>
            <a:gdLst/>
            <a:ahLst/>
            <a:cxnLst/>
            <a:rect l="l" t="t" r="r" b="b"/>
            <a:pathLst>
              <a:path w="22860" h="20319">
                <a:moveTo>
                  <a:pt x="0" y="9144"/>
                </a:moveTo>
                <a:lnTo>
                  <a:pt x="22859" y="9144"/>
                </a:lnTo>
                <a:lnTo>
                  <a:pt x="22859" y="4572"/>
                </a:lnTo>
                <a:lnTo>
                  <a:pt x="19812" y="1524"/>
                </a:lnTo>
                <a:lnTo>
                  <a:pt x="18288" y="1524"/>
                </a:lnTo>
                <a:lnTo>
                  <a:pt x="15240" y="0"/>
                </a:lnTo>
                <a:lnTo>
                  <a:pt x="9144" y="0"/>
                </a:lnTo>
                <a:lnTo>
                  <a:pt x="4572" y="1524"/>
                </a:lnTo>
                <a:lnTo>
                  <a:pt x="1524" y="3048"/>
                </a:lnTo>
                <a:lnTo>
                  <a:pt x="0" y="9144"/>
                </a:lnTo>
                <a:lnTo>
                  <a:pt x="0" y="12192"/>
                </a:lnTo>
                <a:lnTo>
                  <a:pt x="1524" y="16764"/>
                </a:lnTo>
                <a:lnTo>
                  <a:pt x="4572" y="18288"/>
                </a:lnTo>
                <a:lnTo>
                  <a:pt x="9144" y="19812"/>
                </a:lnTo>
                <a:lnTo>
                  <a:pt x="15240" y="19812"/>
                </a:lnTo>
                <a:lnTo>
                  <a:pt x="18288" y="18288"/>
                </a:lnTo>
                <a:lnTo>
                  <a:pt x="22859" y="16764"/>
                </a:lnTo>
              </a:path>
            </a:pathLst>
          </a:custGeom>
          <a:ln w="6096">
            <a:solidFill>
              <a:srgbClr val="000000"/>
            </a:solidFill>
          </a:ln>
        </p:spPr>
        <p:txBody>
          <a:bodyPr wrap="square" lIns="0" tIns="0" rIns="0" bIns="0" rtlCol="0"/>
          <a:lstStyle/>
          <a:p>
            <a:endParaRPr/>
          </a:p>
        </p:txBody>
      </p:sp>
      <p:sp>
        <p:nvSpPr>
          <p:cNvPr id="484" name="bk object 484"/>
          <p:cNvSpPr/>
          <p:nvPr/>
        </p:nvSpPr>
        <p:spPr>
          <a:xfrm>
            <a:off x="4835652" y="1859279"/>
            <a:ext cx="0" cy="30480"/>
          </a:xfrm>
          <a:custGeom>
            <a:avLst/>
            <a:gdLst/>
            <a:ahLst/>
            <a:cxnLst/>
            <a:rect l="l" t="t" r="r" b="b"/>
            <a:pathLst>
              <a:path h="30480">
                <a:moveTo>
                  <a:pt x="0" y="0"/>
                </a:moveTo>
                <a:lnTo>
                  <a:pt x="0" y="30480"/>
                </a:lnTo>
              </a:path>
            </a:pathLst>
          </a:custGeom>
          <a:ln w="6096">
            <a:solidFill>
              <a:srgbClr val="000000"/>
            </a:solidFill>
          </a:ln>
        </p:spPr>
        <p:txBody>
          <a:bodyPr wrap="square" lIns="0" tIns="0" rIns="0" bIns="0" rtlCol="0"/>
          <a:lstStyle/>
          <a:p>
            <a:endParaRPr/>
          </a:p>
        </p:txBody>
      </p:sp>
      <p:sp>
        <p:nvSpPr>
          <p:cNvPr id="485" name="bk object 485"/>
          <p:cNvSpPr/>
          <p:nvPr/>
        </p:nvSpPr>
        <p:spPr>
          <a:xfrm>
            <a:off x="4835652" y="1869948"/>
            <a:ext cx="21590" cy="20320"/>
          </a:xfrm>
          <a:custGeom>
            <a:avLst/>
            <a:gdLst/>
            <a:ahLst/>
            <a:cxnLst/>
            <a:rect l="l" t="t" r="r" b="b"/>
            <a:pathLst>
              <a:path w="21589" h="20319">
                <a:moveTo>
                  <a:pt x="0" y="4571"/>
                </a:moveTo>
                <a:lnTo>
                  <a:pt x="6096" y="1523"/>
                </a:lnTo>
                <a:lnTo>
                  <a:pt x="10668" y="0"/>
                </a:lnTo>
                <a:lnTo>
                  <a:pt x="15240" y="0"/>
                </a:lnTo>
                <a:lnTo>
                  <a:pt x="19812" y="1523"/>
                </a:lnTo>
                <a:lnTo>
                  <a:pt x="21336" y="4571"/>
                </a:lnTo>
                <a:lnTo>
                  <a:pt x="21336" y="19811"/>
                </a:lnTo>
              </a:path>
            </a:pathLst>
          </a:custGeom>
          <a:ln w="6096">
            <a:solidFill>
              <a:srgbClr val="000000"/>
            </a:solidFill>
          </a:ln>
        </p:spPr>
        <p:txBody>
          <a:bodyPr wrap="square" lIns="0" tIns="0" rIns="0" bIns="0" rtlCol="0"/>
          <a:lstStyle/>
          <a:p>
            <a:endParaRPr/>
          </a:p>
        </p:txBody>
      </p:sp>
      <p:sp>
        <p:nvSpPr>
          <p:cNvPr id="486" name="bk object 486"/>
          <p:cNvSpPr/>
          <p:nvPr/>
        </p:nvSpPr>
        <p:spPr>
          <a:xfrm>
            <a:off x="4870703" y="1869948"/>
            <a:ext cx="22860" cy="20320"/>
          </a:xfrm>
          <a:custGeom>
            <a:avLst/>
            <a:gdLst/>
            <a:ahLst/>
            <a:cxnLst/>
            <a:rect l="l" t="t" r="r" b="b"/>
            <a:pathLst>
              <a:path w="22860" h="20319">
                <a:moveTo>
                  <a:pt x="0" y="9144"/>
                </a:moveTo>
                <a:lnTo>
                  <a:pt x="22859" y="9144"/>
                </a:lnTo>
                <a:lnTo>
                  <a:pt x="22859" y="4572"/>
                </a:lnTo>
                <a:lnTo>
                  <a:pt x="21336" y="1524"/>
                </a:lnTo>
                <a:lnTo>
                  <a:pt x="18288" y="1524"/>
                </a:lnTo>
                <a:lnTo>
                  <a:pt x="15240" y="0"/>
                </a:lnTo>
                <a:lnTo>
                  <a:pt x="9144" y="0"/>
                </a:lnTo>
                <a:lnTo>
                  <a:pt x="6096" y="1524"/>
                </a:lnTo>
                <a:lnTo>
                  <a:pt x="1524" y="3048"/>
                </a:lnTo>
                <a:lnTo>
                  <a:pt x="0" y="9144"/>
                </a:lnTo>
                <a:lnTo>
                  <a:pt x="0" y="12192"/>
                </a:lnTo>
                <a:lnTo>
                  <a:pt x="1524" y="16764"/>
                </a:lnTo>
                <a:lnTo>
                  <a:pt x="6096" y="18288"/>
                </a:lnTo>
                <a:lnTo>
                  <a:pt x="9144" y="19812"/>
                </a:lnTo>
                <a:lnTo>
                  <a:pt x="15240" y="19812"/>
                </a:lnTo>
                <a:lnTo>
                  <a:pt x="18288" y="18288"/>
                </a:lnTo>
                <a:lnTo>
                  <a:pt x="22859" y="16764"/>
                </a:lnTo>
              </a:path>
            </a:pathLst>
          </a:custGeom>
          <a:ln w="6096">
            <a:solidFill>
              <a:srgbClr val="000000"/>
            </a:solidFill>
          </a:ln>
        </p:spPr>
        <p:txBody>
          <a:bodyPr wrap="square" lIns="0" tIns="0" rIns="0" bIns="0" rtlCol="0"/>
          <a:lstStyle/>
          <a:p>
            <a:endParaRPr/>
          </a:p>
        </p:txBody>
      </p:sp>
      <p:sp>
        <p:nvSpPr>
          <p:cNvPr id="487" name="bk object 487"/>
          <p:cNvSpPr/>
          <p:nvPr/>
        </p:nvSpPr>
        <p:spPr>
          <a:xfrm>
            <a:off x="4907279" y="1869948"/>
            <a:ext cx="0" cy="20320"/>
          </a:xfrm>
          <a:custGeom>
            <a:avLst/>
            <a:gdLst/>
            <a:ahLst/>
            <a:cxnLst/>
            <a:rect l="l" t="t" r="r" b="b"/>
            <a:pathLst>
              <a:path h="20319">
                <a:moveTo>
                  <a:pt x="0" y="0"/>
                </a:moveTo>
                <a:lnTo>
                  <a:pt x="0" y="19812"/>
                </a:lnTo>
              </a:path>
            </a:pathLst>
          </a:custGeom>
          <a:ln w="6096">
            <a:solidFill>
              <a:srgbClr val="000000"/>
            </a:solidFill>
          </a:ln>
        </p:spPr>
        <p:txBody>
          <a:bodyPr wrap="square" lIns="0" tIns="0" rIns="0" bIns="0" rtlCol="0"/>
          <a:lstStyle/>
          <a:p>
            <a:endParaRPr/>
          </a:p>
        </p:txBody>
      </p:sp>
      <p:sp>
        <p:nvSpPr>
          <p:cNvPr id="488" name="bk object 488"/>
          <p:cNvSpPr/>
          <p:nvPr/>
        </p:nvSpPr>
        <p:spPr>
          <a:xfrm>
            <a:off x="4907279" y="1869948"/>
            <a:ext cx="20320" cy="20320"/>
          </a:xfrm>
          <a:custGeom>
            <a:avLst/>
            <a:gdLst/>
            <a:ahLst/>
            <a:cxnLst/>
            <a:rect l="l" t="t" r="r" b="b"/>
            <a:pathLst>
              <a:path w="20320" h="20319">
                <a:moveTo>
                  <a:pt x="0" y="6096"/>
                </a:moveTo>
                <a:lnTo>
                  <a:pt x="4572" y="1524"/>
                </a:lnTo>
                <a:lnTo>
                  <a:pt x="9144" y="0"/>
                </a:lnTo>
                <a:lnTo>
                  <a:pt x="15240" y="0"/>
                </a:lnTo>
                <a:lnTo>
                  <a:pt x="18288" y="1524"/>
                </a:lnTo>
                <a:lnTo>
                  <a:pt x="19812" y="6096"/>
                </a:lnTo>
                <a:lnTo>
                  <a:pt x="19812" y="19812"/>
                </a:lnTo>
              </a:path>
            </a:pathLst>
          </a:custGeom>
          <a:ln w="6096">
            <a:solidFill>
              <a:srgbClr val="000000"/>
            </a:solidFill>
          </a:ln>
        </p:spPr>
        <p:txBody>
          <a:bodyPr wrap="square" lIns="0" tIns="0" rIns="0" bIns="0" rtlCol="0"/>
          <a:lstStyle/>
          <a:p>
            <a:endParaRPr/>
          </a:p>
        </p:txBody>
      </p:sp>
      <p:sp>
        <p:nvSpPr>
          <p:cNvPr id="489" name="bk object 489"/>
          <p:cNvSpPr/>
          <p:nvPr/>
        </p:nvSpPr>
        <p:spPr>
          <a:xfrm>
            <a:off x="4927091" y="1869948"/>
            <a:ext cx="21590" cy="20320"/>
          </a:xfrm>
          <a:custGeom>
            <a:avLst/>
            <a:gdLst/>
            <a:ahLst/>
            <a:cxnLst/>
            <a:rect l="l" t="t" r="r" b="b"/>
            <a:pathLst>
              <a:path w="21589" h="20319">
                <a:moveTo>
                  <a:pt x="0" y="6096"/>
                </a:moveTo>
                <a:lnTo>
                  <a:pt x="6095" y="1524"/>
                </a:lnTo>
                <a:lnTo>
                  <a:pt x="10667" y="0"/>
                </a:lnTo>
                <a:lnTo>
                  <a:pt x="15239" y="0"/>
                </a:lnTo>
                <a:lnTo>
                  <a:pt x="19811" y="1524"/>
                </a:lnTo>
                <a:lnTo>
                  <a:pt x="21335" y="6096"/>
                </a:lnTo>
                <a:lnTo>
                  <a:pt x="21335" y="19812"/>
                </a:lnTo>
              </a:path>
            </a:pathLst>
          </a:custGeom>
          <a:ln w="6096">
            <a:solidFill>
              <a:srgbClr val="000000"/>
            </a:solidFill>
          </a:ln>
        </p:spPr>
        <p:txBody>
          <a:bodyPr wrap="square" lIns="0" tIns="0" rIns="0" bIns="0" rtlCol="0"/>
          <a:lstStyle/>
          <a:p>
            <a:endParaRPr/>
          </a:p>
        </p:txBody>
      </p:sp>
      <p:sp>
        <p:nvSpPr>
          <p:cNvPr id="490" name="bk object 490"/>
          <p:cNvSpPr/>
          <p:nvPr/>
        </p:nvSpPr>
        <p:spPr>
          <a:xfrm>
            <a:off x="4750308" y="2750820"/>
            <a:ext cx="26034" cy="29209"/>
          </a:xfrm>
          <a:custGeom>
            <a:avLst/>
            <a:gdLst/>
            <a:ahLst/>
            <a:cxnLst/>
            <a:rect l="l" t="t" r="r" b="b"/>
            <a:pathLst>
              <a:path w="26035" h="29210">
                <a:moveTo>
                  <a:pt x="25908" y="7620"/>
                </a:moveTo>
                <a:lnTo>
                  <a:pt x="24384" y="4572"/>
                </a:lnTo>
                <a:lnTo>
                  <a:pt x="21336" y="1524"/>
                </a:lnTo>
                <a:lnTo>
                  <a:pt x="16764" y="0"/>
                </a:lnTo>
                <a:lnTo>
                  <a:pt x="10668" y="0"/>
                </a:lnTo>
                <a:lnTo>
                  <a:pt x="7620" y="1524"/>
                </a:lnTo>
                <a:lnTo>
                  <a:pt x="3048" y="4572"/>
                </a:lnTo>
                <a:lnTo>
                  <a:pt x="1524" y="7620"/>
                </a:lnTo>
                <a:lnTo>
                  <a:pt x="0" y="10668"/>
                </a:lnTo>
                <a:lnTo>
                  <a:pt x="0" y="18288"/>
                </a:lnTo>
                <a:lnTo>
                  <a:pt x="1524" y="22860"/>
                </a:lnTo>
                <a:lnTo>
                  <a:pt x="3048" y="24384"/>
                </a:lnTo>
                <a:lnTo>
                  <a:pt x="7620" y="27432"/>
                </a:lnTo>
                <a:lnTo>
                  <a:pt x="10668" y="28956"/>
                </a:lnTo>
                <a:lnTo>
                  <a:pt x="16764" y="28956"/>
                </a:lnTo>
                <a:lnTo>
                  <a:pt x="21336" y="27432"/>
                </a:lnTo>
                <a:lnTo>
                  <a:pt x="24384" y="24384"/>
                </a:lnTo>
                <a:lnTo>
                  <a:pt x="25908" y="22860"/>
                </a:lnTo>
              </a:path>
            </a:pathLst>
          </a:custGeom>
          <a:ln w="6096">
            <a:solidFill>
              <a:srgbClr val="000000"/>
            </a:solidFill>
          </a:ln>
        </p:spPr>
        <p:txBody>
          <a:bodyPr wrap="square" lIns="0" tIns="0" rIns="0" bIns="0" rtlCol="0"/>
          <a:lstStyle/>
          <a:p>
            <a:endParaRPr/>
          </a:p>
        </p:txBody>
      </p:sp>
      <p:sp>
        <p:nvSpPr>
          <p:cNvPr id="491" name="bk object 491"/>
          <p:cNvSpPr/>
          <p:nvPr/>
        </p:nvSpPr>
        <p:spPr>
          <a:xfrm>
            <a:off x="4788408" y="2750820"/>
            <a:ext cx="0" cy="29209"/>
          </a:xfrm>
          <a:custGeom>
            <a:avLst/>
            <a:gdLst/>
            <a:ahLst/>
            <a:cxnLst/>
            <a:rect l="l" t="t" r="r" b="b"/>
            <a:pathLst>
              <a:path h="29210">
                <a:moveTo>
                  <a:pt x="0" y="0"/>
                </a:moveTo>
                <a:lnTo>
                  <a:pt x="0" y="28956"/>
                </a:lnTo>
              </a:path>
            </a:pathLst>
          </a:custGeom>
          <a:ln w="6096">
            <a:solidFill>
              <a:srgbClr val="000000"/>
            </a:solidFill>
          </a:ln>
        </p:spPr>
        <p:txBody>
          <a:bodyPr wrap="square" lIns="0" tIns="0" rIns="0" bIns="0" rtlCol="0"/>
          <a:lstStyle/>
          <a:p>
            <a:endParaRPr/>
          </a:p>
        </p:txBody>
      </p:sp>
      <p:sp>
        <p:nvSpPr>
          <p:cNvPr id="492" name="bk object 492"/>
          <p:cNvSpPr/>
          <p:nvPr/>
        </p:nvSpPr>
        <p:spPr>
          <a:xfrm>
            <a:off x="4788408" y="2759964"/>
            <a:ext cx="18415" cy="20320"/>
          </a:xfrm>
          <a:custGeom>
            <a:avLst/>
            <a:gdLst/>
            <a:ahLst/>
            <a:cxnLst/>
            <a:rect l="l" t="t" r="r" b="b"/>
            <a:pathLst>
              <a:path w="18414" h="20319">
                <a:moveTo>
                  <a:pt x="0" y="6095"/>
                </a:moveTo>
                <a:lnTo>
                  <a:pt x="4572" y="1523"/>
                </a:lnTo>
                <a:lnTo>
                  <a:pt x="9144" y="0"/>
                </a:lnTo>
                <a:lnTo>
                  <a:pt x="13716" y="0"/>
                </a:lnTo>
                <a:lnTo>
                  <a:pt x="16764" y="1523"/>
                </a:lnTo>
                <a:lnTo>
                  <a:pt x="18288" y="6095"/>
                </a:lnTo>
                <a:lnTo>
                  <a:pt x="18288" y="19811"/>
                </a:lnTo>
              </a:path>
            </a:pathLst>
          </a:custGeom>
          <a:ln w="6096">
            <a:solidFill>
              <a:srgbClr val="000000"/>
            </a:solidFill>
          </a:ln>
        </p:spPr>
        <p:txBody>
          <a:bodyPr wrap="square" lIns="0" tIns="0" rIns="0" bIns="0" rtlCol="0"/>
          <a:lstStyle/>
          <a:p>
            <a:endParaRPr/>
          </a:p>
        </p:txBody>
      </p:sp>
      <p:sp>
        <p:nvSpPr>
          <p:cNvPr id="493" name="bk object 493"/>
          <p:cNvSpPr/>
          <p:nvPr/>
        </p:nvSpPr>
        <p:spPr>
          <a:xfrm>
            <a:off x="4818888" y="2759964"/>
            <a:ext cx="20320" cy="20320"/>
          </a:xfrm>
          <a:custGeom>
            <a:avLst/>
            <a:gdLst/>
            <a:ahLst/>
            <a:cxnLst/>
            <a:rect l="l" t="t" r="r" b="b"/>
            <a:pathLst>
              <a:path w="20320" h="20319">
                <a:moveTo>
                  <a:pt x="0" y="0"/>
                </a:moveTo>
                <a:lnTo>
                  <a:pt x="0" y="13716"/>
                </a:lnTo>
                <a:lnTo>
                  <a:pt x="1524" y="18288"/>
                </a:lnTo>
                <a:lnTo>
                  <a:pt x="6096" y="19812"/>
                </a:lnTo>
                <a:lnTo>
                  <a:pt x="10668" y="19812"/>
                </a:lnTo>
                <a:lnTo>
                  <a:pt x="13716" y="18288"/>
                </a:lnTo>
                <a:lnTo>
                  <a:pt x="19812" y="13716"/>
                </a:lnTo>
              </a:path>
            </a:pathLst>
          </a:custGeom>
          <a:ln w="6096">
            <a:solidFill>
              <a:srgbClr val="000000"/>
            </a:solidFill>
          </a:ln>
        </p:spPr>
        <p:txBody>
          <a:bodyPr wrap="square" lIns="0" tIns="0" rIns="0" bIns="0" rtlCol="0"/>
          <a:lstStyle/>
          <a:p>
            <a:endParaRPr/>
          </a:p>
        </p:txBody>
      </p:sp>
      <p:sp>
        <p:nvSpPr>
          <p:cNvPr id="494" name="bk object 494"/>
          <p:cNvSpPr/>
          <p:nvPr/>
        </p:nvSpPr>
        <p:spPr>
          <a:xfrm>
            <a:off x="4838700" y="2759964"/>
            <a:ext cx="0" cy="20320"/>
          </a:xfrm>
          <a:custGeom>
            <a:avLst/>
            <a:gdLst/>
            <a:ahLst/>
            <a:cxnLst/>
            <a:rect l="l" t="t" r="r" b="b"/>
            <a:pathLst>
              <a:path h="20319">
                <a:moveTo>
                  <a:pt x="0" y="0"/>
                </a:moveTo>
                <a:lnTo>
                  <a:pt x="0" y="19812"/>
                </a:lnTo>
              </a:path>
            </a:pathLst>
          </a:custGeom>
          <a:ln w="6096">
            <a:solidFill>
              <a:srgbClr val="000000"/>
            </a:solidFill>
          </a:ln>
        </p:spPr>
        <p:txBody>
          <a:bodyPr wrap="square" lIns="0" tIns="0" rIns="0" bIns="0" rtlCol="0"/>
          <a:lstStyle/>
          <a:p>
            <a:endParaRPr/>
          </a:p>
        </p:txBody>
      </p:sp>
      <p:sp>
        <p:nvSpPr>
          <p:cNvPr id="495" name="bk object 495"/>
          <p:cNvSpPr/>
          <p:nvPr/>
        </p:nvSpPr>
        <p:spPr>
          <a:xfrm>
            <a:off x="4850891" y="2759964"/>
            <a:ext cx="0" cy="20320"/>
          </a:xfrm>
          <a:custGeom>
            <a:avLst/>
            <a:gdLst/>
            <a:ahLst/>
            <a:cxnLst/>
            <a:rect l="l" t="t" r="r" b="b"/>
            <a:pathLst>
              <a:path h="20319">
                <a:moveTo>
                  <a:pt x="0" y="0"/>
                </a:moveTo>
                <a:lnTo>
                  <a:pt x="0" y="19812"/>
                </a:lnTo>
              </a:path>
            </a:pathLst>
          </a:custGeom>
          <a:ln w="6096">
            <a:solidFill>
              <a:srgbClr val="000000"/>
            </a:solidFill>
          </a:ln>
        </p:spPr>
        <p:txBody>
          <a:bodyPr wrap="square" lIns="0" tIns="0" rIns="0" bIns="0" rtlCol="0"/>
          <a:lstStyle/>
          <a:p>
            <a:endParaRPr/>
          </a:p>
        </p:txBody>
      </p:sp>
      <p:sp>
        <p:nvSpPr>
          <p:cNvPr id="496" name="bk object 496"/>
          <p:cNvSpPr/>
          <p:nvPr/>
        </p:nvSpPr>
        <p:spPr>
          <a:xfrm>
            <a:off x="4850891" y="2759964"/>
            <a:ext cx="13970" cy="9525"/>
          </a:xfrm>
          <a:custGeom>
            <a:avLst/>
            <a:gdLst/>
            <a:ahLst/>
            <a:cxnLst/>
            <a:rect l="l" t="t" r="r" b="b"/>
            <a:pathLst>
              <a:path w="13970" h="9525">
                <a:moveTo>
                  <a:pt x="0" y="9144"/>
                </a:moveTo>
                <a:lnTo>
                  <a:pt x="1524" y="4572"/>
                </a:lnTo>
                <a:lnTo>
                  <a:pt x="4572" y="1524"/>
                </a:lnTo>
                <a:lnTo>
                  <a:pt x="7620" y="0"/>
                </a:lnTo>
                <a:lnTo>
                  <a:pt x="13716" y="0"/>
                </a:lnTo>
              </a:path>
            </a:pathLst>
          </a:custGeom>
          <a:ln w="6095">
            <a:solidFill>
              <a:srgbClr val="000000"/>
            </a:solidFill>
          </a:ln>
        </p:spPr>
        <p:txBody>
          <a:bodyPr wrap="square" lIns="0" tIns="0" rIns="0" bIns="0" rtlCol="0"/>
          <a:lstStyle/>
          <a:p>
            <a:endParaRPr/>
          </a:p>
        </p:txBody>
      </p:sp>
      <p:sp>
        <p:nvSpPr>
          <p:cNvPr id="497" name="bk object 497"/>
          <p:cNvSpPr/>
          <p:nvPr/>
        </p:nvSpPr>
        <p:spPr>
          <a:xfrm>
            <a:off x="4876800" y="2759964"/>
            <a:ext cx="20320" cy="20320"/>
          </a:xfrm>
          <a:custGeom>
            <a:avLst/>
            <a:gdLst/>
            <a:ahLst/>
            <a:cxnLst/>
            <a:rect l="l" t="t" r="r" b="b"/>
            <a:pathLst>
              <a:path w="20320" h="20319">
                <a:moveTo>
                  <a:pt x="19812" y="4572"/>
                </a:moveTo>
                <a:lnTo>
                  <a:pt x="16764" y="1524"/>
                </a:lnTo>
                <a:lnTo>
                  <a:pt x="13716" y="0"/>
                </a:lnTo>
                <a:lnTo>
                  <a:pt x="7620" y="0"/>
                </a:lnTo>
                <a:lnTo>
                  <a:pt x="4572" y="1524"/>
                </a:lnTo>
                <a:lnTo>
                  <a:pt x="1524" y="4572"/>
                </a:lnTo>
                <a:lnTo>
                  <a:pt x="0" y="9144"/>
                </a:lnTo>
                <a:lnTo>
                  <a:pt x="0" y="12192"/>
                </a:lnTo>
                <a:lnTo>
                  <a:pt x="1524" y="15240"/>
                </a:lnTo>
                <a:lnTo>
                  <a:pt x="4572" y="18288"/>
                </a:lnTo>
                <a:lnTo>
                  <a:pt x="7620" y="19812"/>
                </a:lnTo>
                <a:lnTo>
                  <a:pt x="13716" y="19812"/>
                </a:lnTo>
                <a:lnTo>
                  <a:pt x="16764" y="18288"/>
                </a:lnTo>
                <a:lnTo>
                  <a:pt x="19812" y="15240"/>
                </a:lnTo>
              </a:path>
            </a:pathLst>
          </a:custGeom>
          <a:ln w="6096">
            <a:solidFill>
              <a:srgbClr val="000000"/>
            </a:solidFill>
          </a:ln>
        </p:spPr>
        <p:txBody>
          <a:bodyPr wrap="square" lIns="0" tIns="0" rIns="0" bIns="0" rtlCol="0"/>
          <a:lstStyle/>
          <a:p>
            <a:endParaRPr/>
          </a:p>
        </p:txBody>
      </p:sp>
      <p:sp>
        <p:nvSpPr>
          <p:cNvPr id="498" name="bk object 498"/>
          <p:cNvSpPr/>
          <p:nvPr/>
        </p:nvSpPr>
        <p:spPr>
          <a:xfrm>
            <a:off x="4908803" y="2750820"/>
            <a:ext cx="0" cy="29209"/>
          </a:xfrm>
          <a:custGeom>
            <a:avLst/>
            <a:gdLst/>
            <a:ahLst/>
            <a:cxnLst/>
            <a:rect l="l" t="t" r="r" b="b"/>
            <a:pathLst>
              <a:path h="29210">
                <a:moveTo>
                  <a:pt x="0" y="0"/>
                </a:moveTo>
                <a:lnTo>
                  <a:pt x="0" y="28956"/>
                </a:lnTo>
              </a:path>
            </a:pathLst>
          </a:custGeom>
          <a:ln w="6096">
            <a:solidFill>
              <a:srgbClr val="000000"/>
            </a:solidFill>
          </a:ln>
        </p:spPr>
        <p:txBody>
          <a:bodyPr wrap="square" lIns="0" tIns="0" rIns="0" bIns="0" rtlCol="0"/>
          <a:lstStyle/>
          <a:p>
            <a:endParaRPr/>
          </a:p>
        </p:txBody>
      </p:sp>
      <p:sp>
        <p:nvSpPr>
          <p:cNvPr id="499" name="bk object 499"/>
          <p:cNvSpPr/>
          <p:nvPr/>
        </p:nvSpPr>
        <p:spPr>
          <a:xfrm>
            <a:off x="4908803" y="2759964"/>
            <a:ext cx="20320" cy="20320"/>
          </a:xfrm>
          <a:custGeom>
            <a:avLst/>
            <a:gdLst/>
            <a:ahLst/>
            <a:cxnLst/>
            <a:rect l="l" t="t" r="r" b="b"/>
            <a:pathLst>
              <a:path w="20320" h="20319">
                <a:moveTo>
                  <a:pt x="0" y="6095"/>
                </a:moveTo>
                <a:lnTo>
                  <a:pt x="6096" y="1523"/>
                </a:lnTo>
                <a:lnTo>
                  <a:pt x="9144" y="0"/>
                </a:lnTo>
                <a:lnTo>
                  <a:pt x="13716" y="0"/>
                </a:lnTo>
                <a:lnTo>
                  <a:pt x="18288" y="1523"/>
                </a:lnTo>
                <a:lnTo>
                  <a:pt x="19812" y="6095"/>
                </a:lnTo>
                <a:lnTo>
                  <a:pt x="19812" y="19811"/>
                </a:lnTo>
              </a:path>
            </a:pathLst>
          </a:custGeom>
          <a:ln w="6096">
            <a:solidFill>
              <a:srgbClr val="000000"/>
            </a:solidFill>
          </a:ln>
        </p:spPr>
        <p:txBody>
          <a:bodyPr wrap="square" lIns="0" tIns="0" rIns="0" bIns="0" rtlCol="0"/>
          <a:lstStyle/>
          <a:p>
            <a:endParaRPr/>
          </a:p>
        </p:txBody>
      </p:sp>
      <p:sp>
        <p:nvSpPr>
          <p:cNvPr id="500" name="bk object 500"/>
          <p:cNvSpPr/>
          <p:nvPr/>
        </p:nvSpPr>
        <p:spPr>
          <a:xfrm>
            <a:off x="4789932" y="2694432"/>
            <a:ext cx="21590" cy="29209"/>
          </a:xfrm>
          <a:custGeom>
            <a:avLst/>
            <a:gdLst/>
            <a:ahLst/>
            <a:cxnLst/>
            <a:rect l="l" t="t" r="r" b="b"/>
            <a:pathLst>
              <a:path w="21589" h="29210">
                <a:moveTo>
                  <a:pt x="0" y="0"/>
                </a:moveTo>
                <a:lnTo>
                  <a:pt x="0" y="28956"/>
                </a:lnTo>
                <a:lnTo>
                  <a:pt x="21336" y="28956"/>
                </a:lnTo>
              </a:path>
            </a:pathLst>
          </a:custGeom>
          <a:ln w="6096">
            <a:solidFill>
              <a:srgbClr val="000000"/>
            </a:solidFill>
          </a:ln>
        </p:spPr>
        <p:txBody>
          <a:bodyPr wrap="square" lIns="0" tIns="0" rIns="0" bIns="0" rtlCol="0"/>
          <a:lstStyle/>
          <a:p>
            <a:endParaRPr/>
          </a:p>
        </p:txBody>
      </p:sp>
      <p:sp>
        <p:nvSpPr>
          <p:cNvPr id="501" name="bk object 501"/>
          <p:cNvSpPr/>
          <p:nvPr/>
        </p:nvSpPr>
        <p:spPr>
          <a:xfrm>
            <a:off x="4821935" y="2692907"/>
            <a:ext cx="3175" cy="3175"/>
          </a:xfrm>
          <a:custGeom>
            <a:avLst/>
            <a:gdLst/>
            <a:ahLst/>
            <a:cxnLst/>
            <a:rect l="l" t="t" r="r" b="b"/>
            <a:pathLst>
              <a:path w="3175" h="3175">
                <a:moveTo>
                  <a:pt x="0" y="1524"/>
                </a:moveTo>
                <a:lnTo>
                  <a:pt x="1523" y="3048"/>
                </a:lnTo>
                <a:lnTo>
                  <a:pt x="3048" y="1524"/>
                </a:lnTo>
                <a:lnTo>
                  <a:pt x="1523" y="0"/>
                </a:lnTo>
                <a:lnTo>
                  <a:pt x="0" y="1524"/>
                </a:lnTo>
              </a:path>
            </a:pathLst>
          </a:custGeom>
          <a:ln w="6096">
            <a:solidFill>
              <a:srgbClr val="000000"/>
            </a:solidFill>
          </a:ln>
        </p:spPr>
        <p:txBody>
          <a:bodyPr wrap="square" lIns="0" tIns="0" rIns="0" bIns="0" rtlCol="0"/>
          <a:lstStyle/>
          <a:p>
            <a:endParaRPr/>
          </a:p>
        </p:txBody>
      </p:sp>
      <p:sp>
        <p:nvSpPr>
          <p:cNvPr id="502" name="bk object 502"/>
          <p:cNvSpPr/>
          <p:nvPr/>
        </p:nvSpPr>
        <p:spPr>
          <a:xfrm>
            <a:off x="4823459" y="2705100"/>
            <a:ext cx="0" cy="18415"/>
          </a:xfrm>
          <a:custGeom>
            <a:avLst/>
            <a:gdLst/>
            <a:ahLst/>
            <a:cxnLst/>
            <a:rect l="l" t="t" r="r" b="b"/>
            <a:pathLst>
              <a:path h="18414">
                <a:moveTo>
                  <a:pt x="0" y="0"/>
                </a:moveTo>
                <a:lnTo>
                  <a:pt x="0" y="18287"/>
                </a:lnTo>
              </a:path>
            </a:pathLst>
          </a:custGeom>
          <a:ln w="6096">
            <a:solidFill>
              <a:srgbClr val="000000"/>
            </a:solidFill>
          </a:ln>
        </p:spPr>
        <p:txBody>
          <a:bodyPr wrap="square" lIns="0" tIns="0" rIns="0" bIns="0" rtlCol="0"/>
          <a:lstStyle/>
          <a:p>
            <a:endParaRPr/>
          </a:p>
        </p:txBody>
      </p:sp>
      <p:sp>
        <p:nvSpPr>
          <p:cNvPr id="503" name="bk object 503"/>
          <p:cNvSpPr/>
          <p:nvPr/>
        </p:nvSpPr>
        <p:spPr>
          <a:xfrm>
            <a:off x="4835652" y="2705100"/>
            <a:ext cx="0" cy="18415"/>
          </a:xfrm>
          <a:custGeom>
            <a:avLst/>
            <a:gdLst/>
            <a:ahLst/>
            <a:cxnLst/>
            <a:rect l="l" t="t" r="r" b="b"/>
            <a:pathLst>
              <a:path h="18414">
                <a:moveTo>
                  <a:pt x="0" y="0"/>
                </a:moveTo>
                <a:lnTo>
                  <a:pt x="0" y="18288"/>
                </a:lnTo>
              </a:path>
            </a:pathLst>
          </a:custGeom>
          <a:ln w="6096">
            <a:solidFill>
              <a:srgbClr val="000000"/>
            </a:solidFill>
          </a:ln>
        </p:spPr>
        <p:txBody>
          <a:bodyPr wrap="square" lIns="0" tIns="0" rIns="0" bIns="0" rtlCol="0"/>
          <a:lstStyle/>
          <a:p>
            <a:endParaRPr/>
          </a:p>
        </p:txBody>
      </p:sp>
      <p:sp>
        <p:nvSpPr>
          <p:cNvPr id="504" name="bk object 504"/>
          <p:cNvSpPr/>
          <p:nvPr/>
        </p:nvSpPr>
        <p:spPr>
          <a:xfrm>
            <a:off x="4835652" y="2705100"/>
            <a:ext cx="20320" cy="18415"/>
          </a:xfrm>
          <a:custGeom>
            <a:avLst/>
            <a:gdLst/>
            <a:ahLst/>
            <a:cxnLst/>
            <a:rect l="l" t="t" r="r" b="b"/>
            <a:pathLst>
              <a:path w="20320" h="18414">
                <a:moveTo>
                  <a:pt x="0" y="4572"/>
                </a:moveTo>
                <a:lnTo>
                  <a:pt x="4572" y="0"/>
                </a:lnTo>
                <a:lnTo>
                  <a:pt x="9144" y="0"/>
                </a:lnTo>
                <a:lnTo>
                  <a:pt x="13716" y="0"/>
                </a:lnTo>
                <a:lnTo>
                  <a:pt x="16764" y="0"/>
                </a:lnTo>
                <a:lnTo>
                  <a:pt x="19812" y="4572"/>
                </a:lnTo>
                <a:lnTo>
                  <a:pt x="19812" y="18288"/>
                </a:lnTo>
              </a:path>
            </a:pathLst>
          </a:custGeom>
          <a:ln w="6096">
            <a:solidFill>
              <a:srgbClr val="000000"/>
            </a:solidFill>
          </a:ln>
        </p:spPr>
        <p:txBody>
          <a:bodyPr wrap="square" lIns="0" tIns="0" rIns="0" bIns="0" rtlCol="0"/>
          <a:lstStyle/>
          <a:p>
            <a:endParaRPr/>
          </a:p>
        </p:txBody>
      </p:sp>
      <p:sp>
        <p:nvSpPr>
          <p:cNvPr id="505" name="bk object 505"/>
          <p:cNvSpPr/>
          <p:nvPr/>
        </p:nvSpPr>
        <p:spPr>
          <a:xfrm>
            <a:off x="4866132" y="2705100"/>
            <a:ext cx="21590" cy="18415"/>
          </a:xfrm>
          <a:custGeom>
            <a:avLst/>
            <a:gdLst/>
            <a:ahLst/>
            <a:cxnLst/>
            <a:rect l="l" t="t" r="r" b="b"/>
            <a:pathLst>
              <a:path w="21589" h="18414">
                <a:moveTo>
                  <a:pt x="0" y="7620"/>
                </a:moveTo>
                <a:lnTo>
                  <a:pt x="21336" y="7620"/>
                </a:lnTo>
                <a:lnTo>
                  <a:pt x="21336" y="4572"/>
                </a:lnTo>
                <a:lnTo>
                  <a:pt x="19812" y="1524"/>
                </a:lnTo>
                <a:lnTo>
                  <a:pt x="18288" y="0"/>
                </a:lnTo>
                <a:lnTo>
                  <a:pt x="13716" y="0"/>
                </a:lnTo>
                <a:lnTo>
                  <a:pt x="9144" y="0"/>
                </a:lnTo>
                <a:lnTo>
                  <a:pt x="6096" y="0"/>
                </a:lnTo>
                <a:lnTo>
                  <a:pt x="3048" y="3048"/>
                </a:lnTo>
                <a:lnTo>
                  <a:pt x="0" y="7620"/>
                </a:lnTo>
                <a:lnTo>
                  <a:pt x="0" y="10668"/>
                </a:lnTo>
                <a:lnTo>
                  <a:pt x="3048" y="13716"/>
                </a:lnTo>
                <a:lnTo>
                  <a:pt x="6096" y="16764"/>
                </a:lnTo>
                <a:lnTo>
                  <a:pt x="9144" y="18288"/>
                </a:lnTo>
                <a:lnTo>
                  <a:pt x="13716" y="18288"/>
                </a:lnTo>
                <a:lnTo>
                  <a:pt x="18288" y="16764"/>
                </a:lnTo>
                <a:lnTo>
                  <a:pt x="21336" y="13716"/>
                </a:lnTo>
              </a:path>
            </a:pathLst>
          </a:custGeom>
          <a:ln w="6096">
            <a:solidFill>
              <a:srgbClr val="000000"/>
            </a:solidFill>
          </a:ln>
        </p:spPr>
        <p:txBody>
          <a:bodyPr wrap="square" lIns="0" tIns="0" rIns="0" bIns="0" rtlCol="0"/>
          <a:lstStyle/>
          <a:p>
            <a:endParaRPr/>
          </a:p>
        </p:txBody>
      </p:sp>
      <p:sp>
        <p:nvSpPr>
          <p:cNvPr id="506" name="bk object 506"/>
          <p:cNvSpPr/>
          <p:nvPr/>
        </p:nvSpPr>
        <p:spPr>
          <a:xfrm>
            <a:off x="4770120" y="2638044"/>
            <a:ext cx="24765" cy="29209"/>
          </a:xfrm>
          <a:custGeom>
            <a:avLst/>
            <a:gdLst/>
            <a:ahLst/>
            <a:cxnLst/>
            <a:rect l="l" t="t" r="r" b="b"/>
            <a:pathLst>
              <a:path w="24764" h="29210">
                <a:moveTo>
                  <a:pt x="24384" y="4572"/>
                </a:moveTo>
                <a:lnTo>
                  <a:pt x="21336" y="1524"/>
                </a:lnTo>
                <a:lnTo>
                  <a:pt x="15240" y="0"/>
                </a:lnTo>
                <a:lnTo>
                  <a:pt x="9144" y="0"/>
                </a:lnTo>
                <a:lnTo>
                  <a:pt x="3048" y="1524"/>
                </a:lnTo>
                <a:lnTo>
                  <a:pt x="0" y="4572"/>
                </a:lnTo>
                <a:lnTo>
                  <a:pt x="0" y="7620"/>
                </a:lnTo>
                <a:lnTo>
                  <a:pt x="1524" y="10668"/>
                </a:lnTo>
                <a:lnTo>
                  <a:pt x="3048" y="12192"/>
                </a:lnTo>
                <a:lnTo>
                  <a:pt x="7620" y="12192"/>
                </a:lnTo>
                <a:lnTo>
                  <a:pt x="16764" y="15240"/>
                </a:lnTo>
                <a:lnTo>
                  <a:pt x="21336" y="16764"/>
                </a:lnTo>
                <a:lnTo>
                  <a:pt x="22860" y="18288"/>
                </a:lnTo>
                <a:lnTo>
                  <a:pt x="24384" y="21336"/>
                </a:lnTo>
                <a:lnTo>
                  <a:pt x="24384" y="25908"/>
                </a:lnTo>
                <a:lnTo>
                  <a:pt x="21336" y="27432"/>
                </a:lnTo>
                <a:lnTo>
                  <a:pt x="15240" y="28956"/>
                </a:lnTo>
                <a:lnTo>
                  <a:pt x="9144" y="28956"/>
                </a:lnTo>
                <a:lnTo>
                  <a:pt x="3048" y="27432"/>
                </a:lnTo>
                <a:lnTo>
                  <a:pt x="0" y="25908"/>
                </a:lnTo>
              </a:path>
            </a:pathLst>
          </a:custGeom>
          <a:ln w="6096">
            <a:solidFill>
              <a:srgbClr val="000000"/>
            </a:solidFill>
          </a:ln>
        </p:spPr>
        <p:txBody>
          <a:bodyPr wrap="square" lIns="0" tIns="0" rIns="0" bIns="0" rtlCol="0"/>
          <a:lstStyle/>
          <a:p>
            <a:endParaRPr/>
          </a:p>
        </p:txBody>
      </p:sp>
      <p:sp>
        <p:nvSpPr>
          <p:cNvPr id="507" name="bk object 507"/>
          <p:cNvSpPr/>
          <p:nvPr/>
        </p:nvSpPr>
        <p:spPr>
          <a:xfrm>
            <a:off x="4811267" y="2638044"/>
            <a:ext cx="9525" cy="29209"/>
          </a:xfrm>
          <a:custGeom>
            <a:avLst/>
            <a:gdLst/>
            <a:ahLst/>
            <a:cxnLst/>
            <a:rect l="l" t="t" r="r" b="b"/>
            <a:pathLst>
              <a:path w="9525" h="29210">
                <a:moveTo>
                  <a:pt x="0" y="0"/>
                </a:moveTo>
                <a:lnTo>
                  <a:pt x="0" y="24383"/>
                </a:lnTo>
                <a:lnTo>
                  <a:pt x="1523" y="27431"/>
                </a:lnTo>
                <a:lnTo>
                  <a:pt x="6095" y="28955"/>
                </a:lnTo>
                <a:lnTo>
                  <a:pt x="9143" y="28955"/>
                </a:lnTo>
              </a:path>
            </a:pathLst>
          </a:custGeom>
          <a:ln w="6096">
            <a:solidFill>
              <a:srgbClr val="000000"/>
            </a:solidFill>
          </a:ln>
        </p:spPr>
        <p:txBody>
          <a:bodyPr wrap="square" lIns="0" tIns="0" rIns="0" bIns="0" rtlCol="0"/>
          <a:lstStyle/>
          <a:p>
            <a:endParaRPr/>
          </a:p>
        </p:txBody>
      </p:sp>
      <p:sp>
        <p:nvSpPr>
          <p:cNvPr id="508" name="bk object 508"/>
          <p:cNvSpPr/>
          <p:nvPr/>
        </p:nvSpPr>
        <p:spPr>
          <a:xfrm>
            <a:off x="4806696" y="2648711"/>
            <a:ext cx="12700" cy="0"/>
          </a:xfrm>
          <a:custGeom>
            <a:avLst/>
            <a:gdLst/>
            <a:ahLst/>
            <a:cxnLst/>
            <a:rect l="l" t="t" r="r" b="b"/>
            <a:pathLst>
              <a:path w="12700">
                <a:moveTo>
                  <a:pt x="0" y="0"/>
                </a:moveTo>
                <a:lnTo>
                  <a:pt x="12191" y="0"/>
                </a:lnTo>
              </a:path>
            </a:pathLst>
          </a:custGeom>
          <a:ln w="6096">
            <a:solidFill>
              <a:srgbClr val="000000"/>
            </a:solidFill>
          </a:ln>
        </p:spPr>
        <p:txBody>
          <a:bodyPr wrap="square" lIns="0" tIns="0" rIns="0" bIns="0" rtlCol="0"/>
          <a:lstStyle/>
          <a:p>
            <a:endParaRPr/>
          </a:p>
        </p:txBody>
      </p:sp>
      <p:sp>
        <p:nvSpPr>
          <p:cNvPr id="509" name="bk object 509"/>
          <p:cNvSpPr/>
          <p:nvPr/>
        </p:nvSpPr>
        <p:spPr>
          <a:xfrm>
            <a:off x="4850891" y="2648711"/>
            <a:ext cx="0" cy="18415"/>
          </a:xfrm>
          <a:custGeom>
            <a:avLst/>
            <a:gdLst/>
            <a:ahLst/>
            <a:cxnLst/>
            <a:rect l="l" t="t" r="r" b="b"/>
            <a:pathLst>
              <a:path h="18414">
                <a:moveTo>
                  <a:pt x="0" y="0"/>
                </a:moveTo>
                <a:lnTo>
                  <a:pt x="0" y="18288"/>
                </a:lnTo>
              </a:path>
            </a:pathLst>
          </a:custGeom>
          <a:ln w="6096">
            <a:solidFill>
              <a:srgbClr val="000000"/>
            </a:solidFill>
          </a:ln>
        </p:spPr>
        <p:txBody>
          <a:bodyPr wrap="square" lIns="0" tIns="0" rIns="0" bIns="0" rtlCol="0"/>
          <a:lstStyle/>
          <a:p>
            <a:endParaRPr/>
          </a:p>
        </p:txBody>
      </p:sp>
      <p:sp>
        <p:nvSpPr>
          <p:cNvPr id="510" name="bk object 510"/>
          <p:cNvSpPr/>
          <p:nvPr/>
        </p:nvSpPr>
        <p:spPr>
          <a:xfrm>
            <a:off x="4831079" y="2648711"/>
            <a:ext cx="20320" cy="18415"/>
          </a:xfrm>
          <a:custGeom>
            <a:avLst/>
            <a:gdLst/>
            <a:ahLst/>
            <a:cxnLst/>
            <a:rect l="l" t="t" r="r" b="b"/>
            <a:pathLst>
              <a:path w="20320" h="18414">
                <a:moveTo>
                  <a:pt x="19812" y="3048"/>
                </a:moveTo>
                <a:lnTo>
                  <a:pt x="16764" y="1524"/>
                </a:lnTo>
                <a:lnTo>
                  <a:pt x="13716" y="0"/>
                </a:lnTo>
                <a:lnTo>
                  <a:pt x="7620" y="0"/>
                </a:lnTo>
                <a:lnTo>
                  <a:pt x="4572" y="1524"/>
                </a:lnTo>
                <a:lnTo>
                  <a:pt x="1524" y="3048"/>
                </a:lnTo>
                <a:lnTo>
                  <a:pt x="0" y="7620"/>
                </a:lnTo>
                <a:lnTo>
                  <a:pt x="0" y="10668"/>
                </a:lnTo>
                <a:lnTo>
                  <a:pt x="1524" y="15240"/>
                </a:lnTo>
                <a:lnTo>
                  <a:pt x="4572" y="16764"/>
                </a:lnTo>
                <a:lnTo>
                  <a:pt x="7620" y="18288"/>
                </a:lnTo>
                <a:lnTo>
                  <a:pt x="13716" y="18288"/>
                </a:lnTo>
                <a:lnTo>
                  <a:pt x="16764" y="16764"/>
                </a:lnTo>
                <a:lnTo>
                  <a:pt x="19812" y="15240"/>
                </a:lnTo>
              </a:path>
            </a:pathLst>
          </a:custGeom>
          <a:ln w="6096">
            <a:solidFill>
              <a:srgbClr val="000000"/>
            </a:solidFill>
          </a:ln>
        </p:spPr>
        <p:txBody>
          <a:bodyPr wrap="square" lIns="0" tIns="0" rIns="0" bIns="0" rtlCol="0"/>
          <a:lstStyle/>
          <a:p>
            <a:endParaRPr/>
          </a:p>
        </p:txBody>
      </p:sp>
      <p:sp>
        <p:nvSpPr>
          <p:cNvPr id="511" name="bk object 511"/>
          <p:cNvSpPr/>
          <p:nvPr/>
        </p:nvSpPr>
        <p:spPr>
          <a:xfrm>
            <a:off x="4869179" y="2638044"/>
            <a:ext cx="7620" cy="29209"/>
          </a:xfrm>
          <a:custGeom>
            <a:avLst/>
            <a:gdLst/>
            <a:ahLst/>
            <a:cxnLst/>
            <a:rect l="l" t="t" r="r" b="b"/>
            <a:pathLst>
              <a:path w="7620" h="29210">
                <a:moveTo>
                  <a:pt x="0" y="0"/>
                </a:moveTo>
                <a:lnTo>
                  <a:pt x="0" y="24383"/>
                </a:lnTo>
                <a:lnTo>
                  <a:pt x="1524" y="27431"/>
                </a:lnTo>
                <a:lnTo>
                  <a:pt x="4572" y="28955"/>
                </a:lnTo>
                <a:lnTo>
                  <a:pt x="7620" y="28955"/>
                </a:lnTo>
              </a:path>
            </a:pathLst>
          </a:custGeom>
          <a:ln w="6096">
            <a:solidFill>
              <a:srgbClr val="000000"/>
            </a:solidFill>
          </a:ln>
        </p:spPr>
        <p:txBody>
          <a:bodyPr wrap="square" lIns="0" tIns="0" rIns="0" bIns="0" rtlCol="0"/>
          <a:lstStyle/>
          <a:p>
            <a:endParaRPr/>
          </a:p>
        </p:txBody>
      </p:sp>
      <p:sp>
        <p:nvSpPr>
          <p:cNvPr id="512" name="bk object 512"/>
          <p:cNvSpPr/>
          <p:nvPr/>
        </p:nvSpPr>
        <p:spPr>
          <a:xfrm>
            <a:off x="4863084" y="2648711"/>
            <a:ext cx="12700" cy="0"/>
          </a:xfrm>
          <a:custGeom>
            <a:avLst/>
            <a:gdLst/>
            <a:ahLst/>
            <a:cxnLst/>
            <a:rect l="l" t="t" r="r" b="b"/>
            <a:pathLst>
              <a:path w="12700">
                <a:moveTo>
                  <a:pt x="0" y="0"/>
                </a:moveTo>
                <a:lnTo>
                  <a:pt x="12191" y="0"/>
                </a:lnTo>
              </a:path>
            </a:pathLst>
          </a:custGeom>
          <a:ln w="6096">
            <a:solidFill>
              <a:srgbClr val="000000"/>
            </a:solidFill>
          </a:ln>
        </p:spPr>
        <p:txBody>
          <a:bodyPr wrap="square" lIns="0" tIns="0" rIns="0" bIns="0" rtlCol="0"/>
          <a:lstStyle/>
          <a:p>
            <a:endParaRPr/>
          </a:p>
        </p:txBody>
      </p:sp>
      <p:sp>
        <p:nvSpPr>
          <p:cNvPr id="513" name="bk object 513"/>
          <p:cNvSpPr/>
          <p:nvPr/>
        </p:nvSpPr>
        <p:spPr>
          <a:xfrm>
            <a:off x="4887467" y="2648711"/>
            <a:ext cx="21590" cy="18415"/>
          </a:xfrm>
          <a:custGeom>
            <a:avLst/>
            <a:gdLst/>
            <a:ahLst/>
            <a:cxnLst/>
            <a:rect l="l" t="t" r="r" b="b"/>
            <a:pathLst>
              <a:path w="21589" h="18414">
                <a:moveTo>
                  <a:pt x="0" y="7620"/>
                </a:moveTo>
                <a:lnTo>
                  <a:pt x="21336" y="7620"/>
                </a:lnTo>
                <a:lnTo>
                  <a:pt x="21336" y="4572"/>
                </a:lnTo>
                <a:lnTo>
                  <a:pt x="18288" y="1524"/>
                </a:lnTo>
                <a:lnTo>
                  <a:pt x="16764" y="1524"/>
                </a:lnTo>
                <a:lnTo>
                  <a:pt x="13716" y="0"/>
                </a:lnTo>
                <a:lnTo>
                  <a:pt x="9144" y="0"/>
                </a:lnTo>
                <a:lnTo>
                  <a:pt x="4572" y="1524"/>
                </a:lnTo>
                <a:lnTo>
                  <a:pt x="1524" y="3048"/>
                </a:lnTo>
                <a:lnTo>
                  <a:pt x="0" y="7620"/>
                </a:lnTo>
                <a:lnTo>
                  <a:pt x="0" y="10668"/>
                </a:lnTo>
                <a:lnTo>
                  <a:pt x="1524" y="15240"/>
                </a:lnTo>
                <a:lnTo>
                  <a:pt x="4572" y="16764"/>
                </a:lnTo>
                <a:lnTo>
                  <a:pt x="9144" y="18288"/>
                </a:lnTo>
                <a:lnTo>
                  <a:pt x="13716" y="18288"/>
                </a:lnTo>
                <a:lnTo>
                  <a:pt x="16764" y="16764"/>
                </a:lnTo>
                <a:lnTo>
                  <a:pt x="21336" y="15240"/>
                </a:lnTo>
              </a:path>
            </a:pathLst>
          </a:custGeom>
          <a:ln w="6096">
            <a:solidFill>
              <a:srgbClr val="000000"/>
            </a:solidFill>
          </a:ln>
        </p:spPr>
        <p:txBody>
          <a:bodyPr wrap="square" lIns="0" tIns="0" rIns="0" bIns="0" rtlCol="0"/>
          <a:lstStyle/>
          <a:p>
            <a:endParaRPr/>
          </a:p>
        </p:txBody>
      </p:sp>
      <p:sp>
        <p:nvSpPr>
          <p:cNvPr id="514" name="bk object 514"/>
          <p:cNvSpPr/>
          <p:nvPr/>
        </p:nvSpPr>
        <p:spPr>
          <a:xfrm>
            <a:off x="3604259" y="5922264"/>
            <a:ext cx="29209" cy="32384"/>
          </a:xfrm>
          <a:custGeom>
            <a:avLst/>
            <a:gdLst/>
            <a:ahLst/>
            <a:cxnLst/>
            <a:rect l="l" t="t" r="r" b="b"/>
            <a:pathLst>
              <a:path w="29210" h="32385">
                <a:moveTo>
                  <a:pt x="28955" y="7620"/>
                </a:moveTo>
                <a:lnTo>
                  <a:pt x="27431" y="4572"/>
                </a:lnTo>
                <a:lnTo>
                  <a:pt x="22859" y="1524"/>
                </a:lnTo>
                <a:lnTo>
                  <a:pt x="19811" y="0"/>
                </a:lnTo>
                <a:lnTo>
                  <a:pt x="12191" y="0"/>
                </a:lnTo>
                <a:lnTo>
                  <a:pt x="7619" y="1524"/>
                </a:lnTo>
                <a:lnTo>
                  <a:pt x="4571" y="4572"/>
                </a:lnTo>
                <a:lnTo>
                  <a:pt x="1523" y="7620"/>
                </a:lnTo>
                <a:lnTo>
                  <a:pt x="0" y="12192"/>
                </a:lnTo>
                <a:lnTo>
                  <a:pt x="0" y="19812"/>
                </a:lnTo>
                <a:lnTo>
                  <a:pt x="1523" y="24384"/>
                </a:lnTo>
                <a:lnTo>
                  <a:pt x="4571" y="27432"/>
                </a:lnTo>
                <a:lnTo>
                  <a:pt x="7619" y="30480"/>
                </a:lnTo>
                <a:lnTo>
                  <a:pt x="12191" y="32004"/>
                </a:lnTo>
                <a:lnTo>
                  <a:pt x="19811" y="32004"/>
                </a:lnTo>
                <a:lnTo>
                  <a:pt x="22859" y="30480"/>
                </a:lnTo>
                <a:lnTo>
                  <a:pt x="27431" y="27432"/>
                </a:lnTo>
                <a:lnTo>
                  <a:pt x="28955" y="24384"/>
                </a:lnTo>
              </a:path>
            </a:pathLst>
          </a:custGeom>
          <a:ln w="6096">
            <a:solidFill>
              <a:srgbClr val="000000"/>
            </a:solidFill>
          </a:ln>
        </p:spPr>
        <p:txBody>
          <a:bodyPr wrap="square" lIns="0" tIns="0" rIns="0" bIns="0" rtlCol="0"/>
          <a:lstStyle/>
          <a:p>
            <a:endParaRPr/>
          </a:p>
        </p:txBody>
      </p:sp>
      <p:sp>
        <p:nvSpPr>
          <p:cNvPr id="515" name="bk object 515"/>
          <p:cNvSpPr/>
          <p:nvPr/>
        </p:nvSpPr>
        <p:spPr>
          <a:xfrm>
            <a:off x="3646932" y="5922264"/>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516" name="bk object 516"/>
          <p:cNvSpPr/>
          <p:nvPr/>
        </p:nvSpPr>
        <p:spPr>
          <a:xfrm>
            <a:off x="3646932" y="5922264"/>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517" name="bk object 517"/>
          <p:cNvSpPr/>
          <p:nvPr/>
        </p:nvSpPr>
        <p:spPr>
          <a:xfrm>
            <a:off x="3646932" y="5937503"/>
            <a:ext cx="15240" cy="0"/>
          </a:xfrm>
          <a:custGeom>
            <a:avLst/>
            <a:gdLst/>
            <a:ahLst/>
            <a:cxnLst/>
            <a:rect l="l" t="t" r="r" b="b"/>
            <a:pathLst>
              <a:path w="15239">
                <a:moveTo>
                  <a:pt x="0" y="0"/>
                </a:moveTo>
                <a:lnTo>
                  <a:pt x="15240" y="0"/>
                </a:lnTo>
              </a:path>
            </a:pathLst>
          </a:custGeom>
          <a:ln w="6096">
            <a:solidFill>
              <a:srgbClr val="000000"/>
            </a:solidFill>
          </a:ln>
        </p:spPr>
        <p:txBody>
          <a:bodyPr wrap="square" lIns="0" tIns="0" rIns="0" bIns="0" rtlCol="0"/>
          <a:lstStyle/>
          <a:p>
            <a:endParaRPr/>
          </a:p>
        </p:txBody>
      </p:sp>
      <p:sp>
        <p:nvSpPr>
          <p:cNvPr id="518" name="bk object 518"/>
          <p:cNvSpPr/>
          <p:nvPr/>
        </p:nvSpPr>
        <p:spPr>
          <a:xfrm>
            <a:off x="3646932" y="5954267"/>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519" name="bk object 519"/>
          <p:cNvSpPr/>
          <p:nvPr/>
        </p:nvSpPr>
        <p:spPr>
          <a:xfrm>
            <a:off x="3685032" y="5922264"/>
            <a:ext cx="27940" cy="32384"/>
          </a:xfrm>
          <a:custGeom>
            <a:avLst/>
            <a:gdLst/>
            <a:ahLst/>
            <a:cxnLst/>
            <a:rect l="l" t="t" r="r" b="b"/>
            <a:pathLst>
              <a:path w="27939" h="32385">
                <a:moveTo>
                  <a:pt x="0" y="32004"/>
                </a:moveTo>
                <a:lnTo>
                  <a:pt x="0" y="0"/>
                </a:lnTo>
                <a:lnTo>
                  <a:pt x="27432" y="32004"/>
                </a:lnTo>
                <a:lnTo>
                  <a:pt x="27432" y="0"/>
                </a:lnTo>
              </a:path>
            </a:pathLst>
          </a:custGeom>
          <a:ln w="6096">
            <a:solidFill>
              <a:srgbClr val="000000"/>
            </a:solidFill>
          </a:ln>
        </p:spPr>
        <p:txBody>
          <a:bodyPr wrap="square" lIns="0" tIns="0" rIns="0" bIns="0" rtlCol="0"/>
          <a:lstStyle/>
          <a:p>
            <a:endParaRPr/>
          </a:p>
        </p:txBody>
      </p:sp>
      <p:sp>
        <p:nvSpPr>
          <p:cNvPr id="520" name="bk object 520"/>
          <p:cNvSpPr/>
          <p:nvPr/>
        </p:nvSpPr>
        <p:spPr>
          <a:xfrm>
            <a:off x="3739896" y="5922264"/>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521" name="bk object 521"/>
          <p:cNvSpPr/>
          <p:nvPr/>
        </p:nvSpPr>
        <p:spPr>
          <a:xfrm>
            <a:off x="3726179" y="5922264"/>
            <a:ext cx="26034" cy="0"/>
          </a:xfrm>
          <a:custGeom>
            <a:avLst/>
            <a:gdLst/>
            <a:ahLst/>
            <a:cxnLst/>
            <a:rect l="l" t="t" r="r" b="b"/>
            <a:pathLst>
              <a:path w="26035">
                <a:moveTo>
                  <a:pt x="0" y="0"/>
                </a:moveTo>
                <a:lnTo>
                  <a:pt x="25908" y="0"/>
                </a:lnTo>
              </a:path>
            </a:pathLst>
          </a:custGeom>
          <a:ln w="6096">
            <a:solidFill>
              <a:srgbClr val="000000"/>
            </a:solidFill>
          </a:ln>
        </p:spPr>
        <p:txBody>
          <a:bodyPr wrap="square" lIns="0" tIns="0" rIns="0" bIns="0" rtlCol="0"/>
          <a:lstStyle/>
          <a:p>
            <a:endParaRPr/>
          </a:p>
        </p:txBody>
      </p:sp>
      <p:sp>
        <p:nvSpPr>
          <p:cNvPr id="522" name="bk object 522"/>
          <p:cNvSpPr/>
          <p:nvPr/>
        </p:nvSpPr>
        <p:spPr>
          <a:xfrm>
            <a:off x="3765803" y="5922264"/>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523" name="bk object 523"/>
          <p:cNvSpPr/>
          <p:nvPr/>
        </p:nvSpPr>
        <p:spPr>
          <a:xfrm>
            <a:off x="3765803" y="5922264"/>
            <a:ext cx="26034" cy="0"/>
          </a:xfrm>
          <a:custGeom>
            <a:avLst/>
            <a:gdLst/>
            <a:ahLst/>
            <a:cxnLst/>
            <a:rect l="l" t="t" r="r" b="b"/>
            <a:pathLst>
              <a:path w="26035">
                <a:moveTo>
                  <a:pt x="0" y="0"/>
                </a:moveTo>
                <a:lnTo>
                  <a:pt x="25908" y="0"/>
                </a:lnTo>
              </a:path>
            </a:pathLst>
          </a:custGeom>
          <a:ln w="6096">
            <a:solidFill>
              <a:srgbClr val="000000"/>
            </a:solidFill>
          </a:ln>
        </p:spPr>
        <p:txBody>
          <a:bodyPr wrap="square" lIns="0" tIns="0" rIns="0" bIns="0" rtlCol="0"/>
          <a:lstStyle/>
          <a:p>
            <a:endParaRPr/>
          </a:p>
        </p:txBody>
      </p:sp>
      <p:sp>
        <p:nvSpPr>
          <p:cNvPr id="524" name="bk object 524"/>
          <p:cNvSpPr/>
          <p:nvPr/>
        </p:nvSpPr>
        <p:spPr>
          <a:xfrm>
            <a:off x="3765803" y="5937503"/>
            <a:ext cx="15240" cy="0"/>
          </a:xfrm>
          <a:custGeom>
            <a:avLst/>
            <a:gdLst/>
            <a:ahLst/>
            <a:cxnLst/>
            <a:rect l="l" t="t" r="r" b="b"/>
            <a:pathLst>
              <a:path w="15239">
                <a:moveTo>
                  <a:pt x="0" y="0"/>
                </a:moveTo>
                <a:lnTo>
                  <a:pt x="15240" y="0"/>
                </a:lnTo>
              </a:path>
            </a:pathLst>
          </a:custGeom>
          <a:ln w="6096">
            <a:solidFill>
              <a:srgbClr val="000000"/>
            </a:solidFill>
          </a:ln>
        </p:spPr>
        <p:txBody>
          <a:bodyPr wrap="square" lIns="0" tIns="0" rIns="0" bIns="0" rtlCol="0"/>
          <a:lstStyle/>
          <a:p>
            <a:endParaRPr/>
          </a:p>
        </p:txBody>
      </p:sp>
      <p:sp>
        <p:nvSpPr>
          <p:cNvPr id="525" name="bk object 525"/>
          <p:cNvSpPr/>
          <p:nvPr/>
        </p:nvSpPr>
        <p:spPr>
          <a:xfrm>
            <a:off x="3765803" y="5954267"/>
            <a:ext cx="26034" cy="0"/>
          </a:xfrm>
          <a:custGeom>
            <a:avLst/>
            <a:gdLst/>
            <a:ahLst/>
            <a:cxnLst/>
            <a:rect l="l" t="t" r="r" b="b"/>
            <a:pathLst>
              <a:path w="26035">
                <a:moveTo>
                  <a:pt x="0" y="0"/>
                </a:moveTo>
                <a:lnTo>
                  <a:pt x="25908" y="0"/>
                </a:lnTo>
              </a:path>
            </a:pathLst>
          </a:custGeom>
          <a:ln w="6096">
            <a:solidFill>
              <a:srgbClr val="000000"/>
            </a:solidFill>
          </a:ln>
        </p:spPr>
        <p:txBody>
          <a:bodyPr wrap="square" lIns="0" tIns="0" rIns="0" bIns="0" rtlCol="0"/>
          <a:lstStyle/>
          <a:p>
            <a:endParaRPr/>
          </a:p>
        </p:txBody>
      </p:sp>
      <p:sp>
        <p:nvSpPr>
          <p:cNvPr id="526" name="bk object 526"/>
          <p:cNvSpPr/>
          <p:nvPr/>
        </p:nvSpPr>
        <p:spPr>
          <a:xfrm>
            <a:off x="3803903" y="5922264"/>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527" name="bk object 527"/>
          <p:cNvSpPr/>
          <p:nvPr/>
        </p:nvSpPr>
        <p:spPr>
          <a:xfrm>
            <a:off x="3803903" y="5922264"/>
            <a:ext cx="27940" cy="15240"/>
          </a:xfrm>
          <a:custGeom>
            <a:avLst/>
            <a:gdLst/>
            <a:ahLst/>
            <a:cxnLst/>
            <a:rect l="l" t="t" r="r" b="b"/>
            <a:pathLst>
              <a:path w="27939" h="15239">
                <a:moveTo>
                  <a:pt x="0" y="0"/>
                </a:moveTo>
                <a:lnTo>
                  <a:pt x="18288" y="0"/>
                </a:lnTo>
                <a:lnTo>
                  <a:pt x="24384" y="1524"/>
                </a:lnTo>
                <a:lnTo>
                  <a:pt x="25908" y="3048"/>
                </a:lnTo>
                <a:lnTo>
                  <a:pt x="27432" y="6096"/>
                </a:lnTo>
                <a:lnTo>
                  <a:pt x="27432" y="9144"/>
                </a:lnTo>
                <a:lnTo>
                  <a:pt x="25908" y="12192"/>
                </a:lnTo>
                <a:lnTo>
                  <a:pt x="24384" y="13716"/>
                </a:lnTo>
                <a:lnTo>
                  <a:pt x="18288" y="15240"/>
                </a:lnTo>
                <a:lnTo>
                  <a:pt x="0" y="15240"/>
                </a:lnTo>
              </a:path>
            </a:pathLst>
          </a:custGeom>
          <a:ln w="6096">
            <a:solidFill>
              <a:srgbClr val="000000"/>
            </a:solidFill>
          </a:ln>
        </p:spPr>
        <p:txBody>
          <a:bodyPr wrap="square" lIns="0" tIns="0" rIns="0" bIns="0" rtlCol="0"/>
          <a:lstStyle/>
          <a:p>
            <a:endParaRPr/>
          </a:p>
        </p:txBody>
      </p:sp>
      <p:sp>
        <p:nvSpPr>
          <p:cNvPr id="528" name="bk object 528"/>
          <p:cNvSpPr/>
          <p:nvPr/>
        </p:nvSpPr>
        <p:spPr>
          <a:xfrm>
            <a:off x="3817620" y="5937503"/>
            <a:ext cx="13970" cy="17145"/>
          </a:xfrm>
          <a:custGeom>
            <a:avLst/>
            <a:gdLst/>
            <a:ahLst/>
            <a:cxnLst/>
            <a:rect l="l" t="t" r="r" b="b"/>
            <a:pathLst>
              <a:path w="13970" h="17145">
                <a:moveTo>
                  <a:pt x="0" y="0"/>
                </a:moveTo>
                <a:lnTo>
                  <a:pt x="13716" y="16764"/>
                </a:lnTo>
              </a:path>
            </a:pathLst>
          </a:custGeom>
          <a:ln w="6096">
            <a:solidFill>
              <a:srgbClr val="000000"/>
            </a:solidFill>
          </a:ln>
        </p:spPr>
        <p:txBody>
          <a:bodyPr wrap="square" lIns="0" tIns="0" rIns="0" bIns="0" rtlCol="0"/>
          <a:lstStyle/>
          <a:p>
            <a:endParaRPr/>
          </a:p>
        </p:txBody>
      </p:sp>
      <p:sp>
        <p:nvSpPr>
          <p:cNvPr id="529" name="bk object 529"/>
          <p:cNvSpPr/>
          <p:nvPr/>
        </p:nvSpPr>
        <p:spPr>
          <a:xfrm>
            <a:off x="3604259" y="5859779"/>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530" name="bk object 530"/>
          <p:cNvSpPr/>
          <p:nvPr/>
        </p:nvSpPr>
        <p:spPr>
          <a:xfrm>
            <a:off x="3604259" y="5859779"/>
            <a:ext cx="27940" cy="15240"/>
          </a:xfrm>
          <a:custGeom>
            <a:avLst/>
            <a:gdLst/>
            <a:ahLst/>
            <a:cxnLst/>
            <a:rect l="l" t="t" r="r" b="b"/>
            <a:pathLst>
              <a:path w="27939" h="15239">
                <a:moveTo>
                  <a:pt x="0" y="0"/>
                </a:moveTo>
                <a:lnTo>
                  <a:pt x="18288" y="0"/>
                </a:lnTo>
                <a:lnTo>
                  <a:pt x="24384" y="1524"/>
                </a:lnTo>
                <a:lnTo>
                  <a:pt x="25908" y="3048"/>
                </a:lnTo>
                <a:lnTo>
                  <a:pt x="27432" y="6096"/>
                </a:lnTo>
                <a:lnTo>
                  <a:pt x="27432" y="9144"/>
                </a:lnTo>
                <a:lnTo>
                  <a:pt x="25908" y="12192"/>
                </a:lnTo>
                <a:lnTo>
                  <a:pt x="24384" y="13716"/>
                </a:lnTo>
                <a:lnTo>
                  <a:pt x="18288" y="15240"/>
                </a:lnTo>
                <a:lnTo>
                  <a:pt x="0" y="15240"/>
                </a:lnTo>
              </a:path>
            </a:pathLst>
          </a:custGeom>
          <a:ln w="6096">
            <a:solidFill>
              <a:srgbClr val="000000"/>
            </a:solidFill>
          </a:ln>
        </p:spPr>
        <p:txBody>
          <a:bodyPr wrap="square" lIns="0" tIns="0" rIns="0" bIns="0" rtlCol="0"/>
          <a:lstStyle/>
          <a:p>
            <a:endParaRPr/>
          </a:p>
        </p:txBody>
      </p:sp>
      <p:sp>
        <p:nvSpPr>
          <p:cNvPr id="531" name="bk object 531"/>
          <p:cNvSpPr/>
          <p:nvPr/>
        </p:nvSpPr>
        <p:spPr>
          <a:xfrm>
            <a:off x="3617976" y="5875020"/>
            <a:ext cx="13970" cy="17145"/>
          </a:xfrm>
          <a:custGeom>
            <a:avLst/>
            <a:gdLst/>
            <a:ahLst/>
            <a:cxnLst/>
            <a:rect l="l" t="t" r="r" b="b"/>
            <a:pathLst>
              <a:path w="13970" h="17145">
                <a:moveTo>
                  <a:pt x="0" y="0"/>
                </a:moveTo>
                <a:lnTo>
                  <a:pt x="13716" y="16764"/>
                </a:lnTo>
              </a:path>
            </a:pathLst>
          </a:custGeom>
          <a:ln w="6096">
            <a:solidFill>
              <a:srgbClr val="000000"/>
            </a:solidFill>
          </a:ln>
        </p:spPr>
        <p:txBody>
          <a:bodyPr wrap="square" lIns="0" tIns="0" rIns="0" bIns="0" rtlCol="0"/>
          <a:lstStyle/>
          <a:p>
            <a:endParaRPr/>
          </a:p>
        </p:txBody>
      </p:sp>
      <p:sp>
        <p:nvSpPr>
          <p:cNvPr id="532" name="bk object 532"/>
          <p:cNvSpPr/>
          <p:nvPr/>
        </p:nvSpPr>
        <p:spPr>
          <a:xfrm>
            <a:off x="3645408" y="5859779"/>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533" name="bk object 533"/>
          <p:cNvSpPr/>
          <p:nvPr/>
        </p:nvSpPr>
        <p:spPr>
          <a:xfrm>
            <a:off x="3645408" y="5859779"/>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534" name="bk object 534"/>
          <p:cNvSpPr/>
          <p:nvPr/>
        </p:nvSpPr>
        <p:spPr>
          <a:xfrm>
            <a:off x="3645408" y="5875020"/>
            <a:ext cx="15240" cy="0"/>
          </a:xfrm>
          <a:custGeom>
            <a:avLst/>
            <a:gdLst/>
            <a:ahLst/>
            <a:cxnLst/>
            <a:rect l="l" t="t" r="r" b="b"/>
            <a:pathLst>
              <a:path w="15239">
                <a:moveTo>
                  <a:pt x="0" y="0"/>
                </a:moveTo>
                <a:lnTo>
                  <a:pt x="15240" y="0"/>
                </a:lnTo>
              </a:path>
            </a:pathLst>
          </a:custGeom>
          <a:ln w="6096">
            <a:solidFill>
              <a:srgbClr val="000000"/>
            </a:solidFill>
          </a:ln>
        </p:spPr>
        <p:txBody>
          <a:bodyPr wrap="square" lIns="0" tIns="0" rIns="0" bIns="0" rtlCol="0"/>
          <a:lstStyle/>
          <a:p>
            <a:endParaRPr/>
          </a:p>
        </p:txBody>
      </p:sp>
      <p:sp>
        <p:nvSpPr>
          <p:cNvPr id="535" name="bk object 535"/>
          <p:cNvSpPr/>
          <p:nvPr/>
        </p:nvSpPr>
        <p:spPr>
          <a:xfrm>
            <a:off x="3645408" y="5891784"/>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536" name="bk object 536"/>
          <p:cNvSpPr/>
          <p:nvPr/>
        </p:nvSpPr>
        <p:spPr>
          <a:xfrm>
            <a:off x="3683508" y="5859779"/>
            <a:ext cx="0" cy="32384"/>
          </a:xfrm>
          <a:custGeom>
            <a:avLst/>
            <a:gdLst/>
            <a:ahLst/>
            <a:cxnLst/>
            <a:rect l="l" t="t" r="r" b="b"/>
            <a:pathLst>
              <a:path h="32385">
                <a:moveTo>
                  <a:pt x="0" y="0"/>
                </a:moveTo>
                <a:lnTo>
                  <a:pt x="0" y="32003"/>
                </a:lnTo>
              </a:path>
            </a:pathLst>
          </a:custGeom>
          <a:ln w="6096">
            <a:solidFill>
              <a:srgbClr val="000000"/>
            </a:solidFill>
          </a:ln>
        </p:spPr>
        <p:txBody>
          <a:bodyPr wrap="square" lIns="0" tIns="0" rIns="0" bIns="0" rtlCol="0"/>
          <a:lstStyle/>
          <a:p>
            <a:endParaRPr/>
          </a:p>
        </p:txBody>
      </p:sp>
      <p:sp>
        <p:nvSpPr>
          <p:cNvPr id="537" name="bk object 537"/>
          <p:cNvSpPr/>
          <p:nvPr/>
        </p:nvSpPr>
        <p:spPr>
          <a:xfrm>
            <a:off x="3683508" y="5859779"/>
            <a:ext cx="26034" cy="0"/>
          </a:xfrm>
          <a:custGeom>
            <a:avLst/>
            <a:gdLst/>
            <a:ahLst/>
            <a:cxnLst/>
            <a:rect l="l" t="t" r="r" b="b"/>
            <a:pathLst>
              <a:path w="26035">
                <a:moveTo>
                  <a:pt x="0" y="0"/>
                </a:moveTo>
                <a:lnTo>
                  <a:pt x="25907" y="0"/>
                </a:lnTo>
              </a:path>
            </a:pathLst>
          </a:custGeom>
          <a:ln w="6096">
            <a:solidFill>
              <a:srgbClr val="000000"/>
            </a:solidFill>
          </a:ln>
        </p:spPr>
        <p:txBody>
          <a:bodyPr wrap="square" lIns="0" tIns="0" rIns="0" bIns="0" rtlCol="0"/>
          <a:lstStyle/>
          <a:p>
            <a:endParaRPr/>
          </a:p>
        </p:txBody>
      </p:sp>
      <p:sp>
        <p:nvSpPr>
          <p:cNvPr id="538" name="bk object 538"/>
          <p:cNvSpPr/>
          <p:nvPr/>
        </p:nvSpPr>
        <p:spPr>
          <a:xfrm>
            <a:off x="3683508" y="5875020"/>
            <a:ext cx="15240" cy="0"/>
          </a:xfrm>
          <a:custGeom>
            <a:avLst/>
            <a:gdLst/>
            <a:ahLst/>
            <a:cxnLst/>
            <a:rect l="l" t="t" r="r" b="b"/>
            <a:pathLst>
              <a:path w="15239">
                <a:moveTo>
                  <a:pt x="0" y="0"/>
                </a:moveTo>
                <a:lnTo>
                  <a:pt x="15239" y="0"/>
                </a:lnTo>
              </a:path>
            </a:pathLst>
          </a:custGeom>
          <a:ln w="6096">
            <a:solidFill>
              <a:srgbClr val="000000"/>
            </a:solidFill>
          </a:ln>
        </p:spPr>
        <p:txBody>
          <a:bodyPr wrap="square" lIns="0" tIns="0" rIns="0" bIns="0" rtlCol="0"/>
          <a:lstStyle/>
          <a:p>
            <a:endParaRPr/>
          </a:p>
        </p:txBody>
      </p:sp>
      <p:sp>
        <p:nvSpPr>
          <p:cNvPr id="539" name="bk object 539"/>
          <p:cNvSpPr/>
          <p:nvPr/>
        </p:nvSpPr>
        <p:spPr>
          <a:xfrm>
            <a:off x="3721608" y="5859779"/>
            <a:ext cx="27940" cy="32384"/>
          </a:xfrm>
          <a:custGeom>
            <a:avLst/>
            <a:gdLst/>
            <a:ahLst/>
            <a:cxnLst/>
            <a:rect l="l" t="t" r="r" b="b"/>
            <a:pathLst>
              <a:path w="27939" h="32385">
                <a:moveTo>
                  <a:pt x="0" y="0"/>
                </a:moveTo>
                <a:lnTo>
                  <a:pt x="0" y="22859"/>
                </a:lnTo>
                <a:lnTo>
                  <a:pt x="3048" y="27432"/>
                </a:lnTo>
                <a:lnTo>
                  <a:pt x="6096" y="30480"/>
                </a:lnTo>
                <a:lnTo>
                  <a:pt x="12192" y="32004"/>
                </a:lnTo>
                <a:lnTo>
                  <a:pt x="16764" y="32004"/>
                </a:lnTo>
                <a:lnTo>
                  <a:pt x="21336" y="30480"/>
                </a:lnTo>
                <a:lnTo>
                  <a:pt x="25908" y="27432"/>
                </a:lnTo>
                <a:lnTo>
                  <a:pt x="27432" y="22859"/>
                </a:lnTo>
                <a:lnTo>
                  <a:pt x="27432" y="0"/>
                </a:lnTo>
              </a:path>
            </a:pathLst>
          </a:custGeom>
          <a:ln w="6096">
            <a:solidFill>
              <a:srgbClr val="000000"/>
            </a:solidFill>
          </a:ln>
        </p:spPr>
        <p:txBody>
          <a:bodyPr wrap="square" lIns="0" tIns="0" rIns="0" bIns="0" rtlCol="0"/>
          <a:lstStyle/>
          <a:p>
            <a:endParaRPr/>
          </a:p>
        </p:txBody>
      </p:sp>
      <p:sp>
        <p:nvSpPr>
          <p:cNvPr id="540" name="bk object 540"/>
          <p:cNvSpPr/>
          <p:nvPr/>
        </p:nvSpPr>
        <p:spPr>
          <a:xfrm>
            <a:off x="3762755" y="5859779"/>
            <a:ext cx="29209" cy="32384"/>
          </a:xfrm>
          <a:custGeom>
            <a:avLst/>
            <a:gdLst/>
            <a:ahLst/>
            <a:cxnLst/>
            <a:rect l="l" t="t" r="r" b="b"/>
            <a:pathLst>
              <a:path w="29210" h="32385">
                <a:moveTo>
                  <a:pt x="28955" y="7620"/>
                </a:moveTo>
                <a:lnTo>
                  <a:pt x="27431" y="4572"/>
                </a:lnTo>
                <a:lnTo>
                  <a:pt x="22859" y="1524"/>
                </a:lnTo>
                <a:lnTo>
                  <a:pt x="19811" y="0"/>
                </a:lnTo>
                <a:lnTo>
                  <a:pt x="12191" y="0"/>
                </a:lnTo>
                <a:lnTo>
                  <a:pt x="7619" y="1524"/>
                </a:lnTo>
                <a:lnTo>
                  <a:pt x="4571" y="4572"/>
                </a:lnTo>
                <a:lnTo>
                  <a:pt x="1523" y="7620"/>
                </a:lnTo>
                <a:lnTo>
                  <a:pt x="0" y="12192"/>
                </a:lnTo>
                <a:lnTo>
                  <a:pt x="0" y="19812"/>
                </a:lnTo>
                <a:lnTo>
                  <a:pt x="1523" y="24384"/>
                </a:lnTo>
                <a:lnTo>
                  <a:pt x="4571" y="27432"/>
                </a:lnTo>
                <a:lnTo>
                  <a:pt x="7619" y="30480"/>
                </a:lnTo>
                <a:lnTo>
                  <a:pt x="12191" y="32004"/>
                </a:lnTo>
                <a:lnTo>
                  <a:pt x="19811" y="32004"/>
                </a:lnTo>
                <a:lnTo>
                  <a:pt x="22859" y="30480"/>
                </a:lnTo>
                <a:lnTo>
                  <a:pt x="27431" y="27432"/>
                </a:lnTo>
                <a:lnTo>
                  <a:pt x="28955" y="24384"/>
                </a:lnTo>
                <a:lnTo>
                  <a:pt x="28955" y="19812"/>
                </a:lnTo>
              </a:path>
            </a:pathLst>
          </a:custGeom>
          <a:ln w="6096">
            <a:solidFill>
              <a:srgbClr val="000000"/>
            </a:solidFill>
          </a:ln>
        </p:spPr>
        <p:txBody>
          <a:bodyPr wrap="square" lIns="0" tIns="0" rIns="0" bIns="0" rtlCol="0"/>
          <a:lstStyle/>
          <a:p>
            <a:endParaRPr/>
          </a:p>
        </p:txBody>
      </p:sp>
      <p:sp>
        <p:nvSpPr>
          <p:cNvPr id="541" name="bk object 541"/>
          <p:cNvSpPr/>
          <p:nvPr/>
        </p:nvSpPr>
        <p:spPr>
          <a:xfrm>
            <a:off x="3782567" y="5879591"/>
            <a:ext cx="9525" cy="0"/>
          </a:xfrm>
          <a:custGeom>
            <a:avLst/>
            <a:gdLst/>
            <a:ahLst/>
            <a:cxnLst/>
            <a:rect l="l" t="t" r="r" b="b"/>
            <a:pathLst>
              <a:path w="9525">
                <a:moveTo>
                  <a:pt x="0" y="0"/>
                </a:moveTo>
                <a:lnTo>
                  <a:pt x="9144" y="0"/>
                </a:lnTo>
              </a:path>
            </a:pathLst>
          </a:custGeom>
          <a:ln w="6096">
            <a:solidFill>
              <a:srgbClr val="000000"/>
            </a:solidFill>
          </a:ln>
        </p:spPr>
        <p:txBody>
          <a:bodyPr wrap="square" lIns="0" tIns="0" rIns="0" bIns="0" rtlCol="0"/>
          <a:lstStyle/>
          <a:p>
            <a:endParaRPr/>
          </a:p>
        </p:txBody>
      </p:sp>
      <p:sp>
        <p:nvSpPr>
          <p:cNvPr id="542" name="bk object 542"/>
          <p:cNvSpPr/>
          <p:nvPr/>
        </p:nvSpPr>
        <p:spPr>
          <a:xfrm>
            <a:off x="3805428" y="5859779"/>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543" name="bk object 543"/>
          <p:cNvSpPr/>
          <p:nvPr/>
        </p:nvSpPr>
        <p:spPr>
          <a:xfrm>
            <a:off x="3805428" y="5859779"/>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544" name="bk object 544"/>
          <p:cNvSpPr/>
          <p:nvPr/>
        </p:nvSpPr>
        <p:spPr>
          <a:xfrm>
            <a:off x="3805428" y="5875020"/>
            <a:ext cx="15240" cy="0"/>
          </a:xfrm>
          <a:custGeom>
            <a:avLst/>
            <a:gdLst/>
            <a:ahLst/>
            <a:cxnLst/>
            <a:rect l="l" t="t" r="r" b="b"/>
            <a:pathLst>
              <a:path w="15239">
                <a:moveTo>
                  <a:pt x="0" y="0"/>
                </a:moveTo>
                <a:lnTo>
                  <a:pt x="15240" y="0"/>
                </a:lnTo>
              </a:path>
            </a:pathLst>
          </a:custGeom>
          <a:ln w="6096">
            <a:solidFill>
              <a:srgbClr val="000000"/>
            </a:solidFill>
          </a:ln>
        </p:spPr>
        <p:txBody>
          <a:bodyPr wrap="square" lIns="0" tIns="0" rIns="0" bIns="0" rtlCol="0"/>
          <a:lstStyle/>
          <a:p>
            <a:endParaRPr/>
          </a:p>
        </p:txBody>
      </p:sp>
      <p:sp>
        <p:nvSpPr>
          <p:cNvPr id="545" name="bk object 545"/>
          <p:cNvSpPr/>
          <p:nvPr/>
        </p:nvSpPr>
        <p:spPr>
          <a:xfrm>
            <a:off x="3805428" y="5891784"/>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546" name="bk object 546"/>
          <p:cNvSpPr/>
          <p:nvPr/>
        </p:nvSpPr>
        <p:spPr>
          <a:xfrm>
            <a:off x="3659123" y="5797296"/>
            <a:ext cx="32384" cy="32384"/>
          </a:xfrm>
          <a:custGeom>
            <a:avLst/>
            <a:gdLst/>
            <a:ahLst/>
            <a:cxnLst/>
            <a:rect l="l" t="t" r="r" b="b"/>
            <a:pathLst>
              <a:path w="32385" h="32385">
                <a:moveTo>
                  <a:pt x="32003" y="32003"/>
                </a:moveTo>
                <a:lnTo>
                  <a:pt x="16763" y="0"/>
                </a:lnTo>
                <a:lnTo>
                  <a:pt x="0" y="32003"/>
                </a:lnTo>
              </a:path>
            </a:pathLst>
          </a:custGeom>
          <a:ln w="6096">
            <a:solidFill>
              <a:srgbClr val="000000"/>
            </a:solidFill>
          </a:ln>
        </p:spPr>
        <p:txBody>
          <a:bodyPr wrap="square" lIns="0" tIns="0" rIns="0" bIns="0" rtlCol="0"/>
          <a:lstStyle/>
          <a:p>
            <a:endParaRPr/>
          </a:p>
        </p:txBody>
      </p:sp>
      <p:sp>
        <p:nvSpPr>
          <p:cNvPr id="547" name="bk object 547"/>
          <p:cNvSpPr/>
          <p:nvPr/>
        </p:nvSpPr>
        <p:spPr>
          <a:xfrm>
            <a:off x="3665220" y="5818632"/>
            <a:ext cx="21590" cy="0"/>
          </a:xfrm>
          <a:custGeom>
            <a:avLst/>
            <a:gdLst/>
            <a:ahLst/>
            <a:cxnLst/>
            <a:rect l="l" t="t" r="r" b="b"/>
            <a:pathLst>
              <a:path w="21589">
                <a:moveTo>
                  <a:pt x="0" y="0"/>
                </a:moveTo>
                <a:lnTo>
                  <a:pt x="21336" y="0"/>
                </a:lnTo>
              </a:path>
            </a:pathLst>
          </a:custGeom>
          <a:ln w="6096">
            <a:solidFill>
              <a:srgbClr val="000000"/>
            </a:solidFill>
          </a:ln>
        </p:spPr>
        <p:txBody>
          <a:bodyPr wrap="square" lIns="0" tIns="0" rIns="0" bIns="0" rtlCol="0"/>
          <a:lstStyle/>
          <a:p>
            <a:endParaRPr/>
          </a:p>
        </p:txBody>
      </p:sp>
      <p:sp>
        <p:nvSpPr>
          <p:cNvPr id="548" name="bk object 548"/>
          <p:cNvSpPr/>
          <p:nvPr/>
        </p:nvSpPr>
        <p:spPr>
          <a:xfrm>
            <a:off x="3698747" y="5797296"/>
            <a:ext cx="26034" cy="32384"/>
          </a:xfrm>
          <a:custGeom>
            <a:avLst/>
            <a:gdLst/>
            <a:ahLst/>
            <a:cxnLst/>
            <a:rect l="l" t="t" r="r" b="b"/>
            <a:pathLst>
              <a:path w="26035" h="32385">
                <a:moveTo>
                  <a:pt x="0" y="32003"/>
                </a:moveTo>
                <a:lnTo>
                  <a:pt x="0" y="0"/>
                </a:lnTo>
                <a:lnTo>
                  <a:pt x="25908" y="32003"/>
                </a:lnTo>
                <a:lnTo>
                  <a:pt x="25908" y="0"/>
                </a:lnTo>
              </a:path>
            </a:pathLst>
          </a:custGeom>
          <a:ln w="6096">
            <a:solidFill>
              <a:srgbClr val="000000"/>
            </a:solidFill>
          </a:ln>
        </p:spPr>
        <p:txBody>
          <a:bodyPr wrap="square" lIns="0" tIns="0" rIns="0" bIns="0" rtlCol="0"/>
          <a:lstStyle/>
          <a:p>
            <a:endParaRPr/>
          </a:p>
        </p:txBody>
      </p:sp>
      <p:sp>
        <p:nvSpPr>
          <p:cNvPr id="549" name="bk object 549"/>
          <p:cNvSpPr/>
          <p:nvPr/>
        </p:nvSpPr>
        <p:spPr>
          <a:xfrm>
            <a:off x="3738371" y="5797296"/>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550" name="bk object 550"/>
          <p:cNvSpPr/>
          <p:nvPr/>
        </p:nvSpPr>
        <p:spPr>
          <a:xfrm>
            <a:off x="3738371" y="5797296"/>
            <a:ext cx="27940" cy="32384"/>
          </a:xfrm>
          <a:custGeom>
            <a:avLst/>
            <a:gdLst/>
            <a:ahLst/>
            <a:cxnLst/>
            <a:rect l="l" t="t" r="r" b="b"/>
            <a:pathLst>
              <a:path w="27939" h="32385">
                <a:moveTo>
                  <a:pt x="0" y="0"/>
                </a:moveTo>
                <a:lnTo>
                  <a:pt x="13716" y="0"/>
                </a:lnTo>
                <a:lnTo>
                  <a:pt x="19812" y="1524"/>
                </a:lnTo>
                <a:lnTo>
                  <a:pt x="22859" y="4572"/>
                </a:lnTo>
                <a:lnTo>
                  <a:pt x="25908" y="7620"/>
                </a:lnTo>
                <a:lnTo>
                  <a:pt x="27432" y="12192"/>
                </a:lnTo>
                <a:lnTo>
                  <a:pt x="27432" y="19812"/>
                </a:lnTo>
                <a:lnTo>
                  <a:pt x="25908" y="24384"/>
                </a:lnTo>
                <a:lnTo>
                  <a:pt x="22859" y="27432"/>
                </a:lnTo>
                <a:lnTo>
                  <a:pt x="19812" y="30480"/>
                </a:lnTo>
                <a:lnTo>
                  <a:pt x="13716" y="32004"/>
                </a:lnTo>
                <a:lnTo>
                  <a:pt x="0" y="32004"/>
                </a:lnTo>
              </a:path>
            </a:pathLst>
          </a:custGeom>
          <a:ln w="6096">
            <a:solidFill>
              <a:srgbClr val="000000"/>
            </a:solidFill>
          </a:ln>
        </p:spPr>
        <p:txBody>
          <a:bodyPr wrap="square" lIns="0" tIns="0" rIns="0" bIns="0" rtlCol="0"/>
          <a:lstStyle/>
          <a:p>
            <a:endParaRPr/>
          </a:p>
        </p:txBody>
      </p:sp>
      <p:sp>
        <p:nvSpPr>
          <p:cNvPr id="551" name="bk object 551"/>
          <p:cNvSpPr/>
          <p:nvPr/>
        </p:nvSpPr>
        <p:spPr>
          <a:xfrm>
            <a:off x="3521964" y="5736335"/>
            <a:ext cx="29209" cy="30480"/>
          </a:xfrm>
          <a:custGeom>
            <a:avLst/>
            <a:gdLst/>
            <a:ahLst/>
            <a:cxnLst/>
            <a:rect l="l" t="t" r="r" b="b"/>
            <a:pathLst>
              <a:path w="29210" h="30479">
                <a:moveTo>
                  <a:pt x="28955" y="7620"/>
                </a:moveTo>
                <a:lnTo>
                  <a:pt x="27431" y="4572"/>
                </a:lnTo>
                <a:lnTo>
                  <a:pt x="24383" y="1524"/>
                </a:lnTo>
                <a:lnTo>
                  <a:pt x="19811" y="0"/>
                </a:lnTo>
                <a:lnTo>
                  <a:pt x="12191" y="0"/>
                </a:lnTo>
                <a:lnTo>
                  <a:pt x="9143" y="1524"/>
                </a:lnTo>
                <a:lnTo>
                  <a:pt x="4571" y="4572"/>
                </a:lnTo>
                <a:lnTo>
                  <a:pt x="3047" y="7620"/>
                </a:lnTo>
                <a:lnTo>
                  <a:pt x="0" y="10668"/>
                </a:lnTo>
                <a:lnTo>
                  <a:pt x="0" y="19812"/>
                </a:lnTo>
                <a:lnTo>
                  <a:pt x="3047" y="24384"/>
                </a:lnTo>
                <a:lnTo>
                  <a:pt x="4571" y="25908"/>
                </a:lnTo>
                <a:lnTo>
                  <a:pt x="9143" y="28956"/>
                </a:lnTo>
                <a:lnTo>
                  <a:pt x="12191" y="30480"/>
                </a:lnTo>
                <a:lnTo>
                  <a:pt x="19811" y="30480"/>
                </a:lnTo>
                <a:lnTo>
                  <a:pt x="24383" y="28956"/>
                </a:lnTo>
                <a:lnTo>
                  <a:pt x="27431" y="25908"/>
                </a:lnTo>
                <a:lnTo>
                  <a:pt x="28955" y="24384"/>
                </a:lnTo>
              </a:path>
            </a:pathLst>
          </a:custGeom>
          <a:ln w="6096">
            <a:solidFill>
              <a:srgbClr val="000000"/>
            </a:solidFill>
          </a:ln>
        </p:spPr>
        <p:txBody>
          <a:bodyPr wrap="square" lIns="0" tIns="0" rIns="0" bIns="0" rtlCol="0"/>
          <a:lstStyle/>
          <a:p>
            <a:endParaRPr/>
          </a:p>
        </p:txBody>
      </p:sp>
      <p:sp>
        <p:nvSpPr>
          <p:cNvPr id="552" name="bk object 552"/>
          <p:cNvSpPr/>
          <p:nvPr/>
        </p:nvSpPr>
        <p:spPr>
          <a:xfrm>
            <a:off x="3564635" y="5736335"/>
            <a:ext cx="32384" cy="30480"/>
          </a:xfrm>
          <a:custGeom>
            <a:avLst/>
            <a:gdLst/>
            <a:ahLst/>
            <a:cxnLst/>
            <a:rect l="l" t="t" r="r" b="b"/>
            <a:pathLst>
              <a:path w="32385" h="30479">
                <a:moveTo>
                  <a:pt x="32004" y="30480"/>
                </a:moveTo>
                <a:lnTo>
                  <a:pt x="15239" y="0"/>
                </a:lnTo>
                <a:lnTo>
                  <a:pt x="0" y="30480"/>
                </a:lnTo>
              </a:path>
            </a:pathLst>
          </a:custGeom>
          <a:ln w="6096">
            <a:solidFill>
              <a:srgbClr val="000000"/>
            </a:solidFill>
          </a:ln>
        </p:spPr>
        <p:txBody>
          <a:bodyPr wrap="square" lIns="0" tIns="0" rIns="0" bIns="0" rtlCol="0"/>
          <a:lstStyle/>
          <a:p>
            <a:endParaRPr/>
          </a:p>
        </p:txBody>
      </p:sp>
      <p:sp>
        <p:nvSpPr>
          <p:cNvPr id="553" name="bk object 553"/>
          <p:cNvSpPr/>
          <p:nvPr/>
        </p:nvSpPr>
        <p:spPr>
          <a:xfrm>
            <a:off x="3569208" y="5757671"/>
            <a:ext cx="21590" cy="0"/>
          </a:xfrm>
          <a:custGeom>
            <a:avLst/>
            <a:gdLst/>
            <a:ahLst/>
            <a:cxnLst/>
            <a:rect l="l" t="t" r="r" b="b"/>
            <a:pathLst>
              <a:path w="21589">
                <a:moveTo>
                  <a:pt x="0" y="0"/>
                </a:moveTo>
                <a:lnTo>
                  <a:pt x="21335" y="0"/>
                </a:lnTo>
              </a:path>
            </a:pathLst>
          </a:custGeom>
          <a:ln w="6096">
            <a:solidFill>
              <a:srgbClr val="000000"/>
            </a:solidFill>
          </a:ln>
        </p:spPr>
        <p:txBody>
          <a:bodyPr wrap="square" lIns="0" tIns="0" rIns="0" bIns="0" rtlCol="0"/>
          <a:lstStyle/>
          <a:p>
            <a:endParaRPr/>
          </a:p>
        </p:txBody>
      </p:sp>
      <p:sp>
        <p:nvSpPr>
          <p:cNvPr id="554" name="bk object 554"/>
          <p:cNvSpPr/>
          <p:nvPr/>
        </p:nvSpPr>
        <p:spPr>
          <a:xfrm>
            <a:off x="3602735" y="5736335"/>
            <a:ext cx="32384" cy="30480"/>
          </a:xfrm>
          <a:custGeom>
            <a:avLst/>
            <a:gdLst/>
            <a:ahLst/>
            <a:cxnLst/>
            <a:rect l="l" t="t" r="r" b="b"/>
            <a:pathLst>
              <a:path w="32385" h="30479">
                <a:moveTo>
                  <a:pt x="0" y="30480"/>
                </a:moveTo>
                <a:lnTo>
                  <a:pt x="0" y="0"/>
                </a:lnTo>
                <a:lnTo>
                  <a:pt x="16763" y="30480"/>
                </a:lnTo>
                <a:lnTo>
                  <a:pt x="32004" y="0"/>
                </a:lnTo>
                <a:lnTo>
                  <a:pt x="32004" y="30480"/>
                </a:lnTo>
              </a:path>
            </a:pathLst>
          </a:custGeom>
          <a:ln w="6096">
            <a:solidFill>
              <a:srgbClr val="000000"/>
            </a:solidFill>
          </a:ln>
        </p:spPr>
        <p:txBody>
          <a:bodyPr wrap="square" lIns="0" tIns="0" rIns="0" bIns="0" rtlCol="0"/>
          <a:lstStyle/>
          <a:p>
            <a:endParaRPr/>
          </a:p>
        </p:txBody>
      </p:sp>
      <p:sp>
        <p:nvSpPr>
          <p:cNvPr id="555" name="bk object 555"/>
          <p:cNvSpPr/>
          <p:nvPr/>
        </p:nvSpPr>
        <p:spPr>
          <a:xfrm>
            <a:off x="3646932" y="5736335"/>
            <a:ext cx="0" cy="30480"/>
          </a:xfrm>
          <a:custGeom>
            <a:avLst/>
            <a:gdLst/>
            <a:ahLst/>
            <a:cxnLst/>
            <a:rect l="l" t="t" r="r" b="b"/>
            <a:pathLst>
              <a:path h="30479">
                <a:moveTo>
                  <a:pt x="0" y="0"/>
                </a:moveTo>
                <a:lnTo>
                  <a:pt x="0" y="30480"/>
                </a:lnTo>
              </a:path>
            </a:pathLst>
          </a:custGeom>
          <a:ln w="6096">
            <a:solidFill>
              <a:srgbClr val="000000"/>
            </a:solidFill>
          </a:ln>
        </p:spPr>
        <p:txBody>
          <a:bodyPr wrap="square" lIns="0" tIns="0" rIns="0" bIns="0" rtlCol="0"/>
          <a:lstStyle/>
          <a:p>
            <a:endParaRPr/>
          </a:p>
        </p:txBody>
      </p:sp>
      <p:sp>
        <p:nvSpPr>
          <p:cNvPr id="556" name="bk object 556"/>
          <p:cNvSpPr/>
          <p:nvPr/>
        </p:nvSpPr>
        <p:spPr>
          <a:xfrm>
            <a:off x="3646932" y="5736335"/>
            <a:ext cx="27940" cy="15240"/>
          </a:xfrm>
          <a:custGeom>
            <a:avLst/>
            <a:gdLst/>
            <a:ahLst/>
            <a:cxnLst/>
            <a:rect l="l" t="t" r="r" b="b"/>
            <a:pathLst>
              <a:path w="27939" h="15239">
                <a:moveTo>
                  <a:pt x="0" y="0"/>
                </a:moveTo>
                <a:lnTo>
                  <a:pt x="18288" y="0"/>
                </a:lnTo>
                <a:lnTo>
                  <a:pt x="24384" y="1524"/>
                </a:lnTo>
                <a:lnTo>
                  <a:pt x="25908" y="3048"/>
                </a:lnTo>
                <a:lnTo>
                  <a:pt x="27432" y="6096"/>
                </a:lnTo>
                <a:lnTo>
                  <a:pt x="27432" y="9144"/>
                </a:lnTo>
                <a:lnTo>
                  <a:pt x="25908" y="12192"/>
                </a:lnTo>
                <a:lnTo>
                  <a:pt x="24384" y="13716"/>
                </a:lnTo>
                <a:lnTo>
                  <a:pt x="18288" y="15240"/>
                </a:lnTo>
                <a:lnTo>
                  <a:pt x="0" y="15240"/>
                </a:lnTo>
              </a:path>
            </a:pathLst>
          </a:custGeom>
          <a:ln w="6096">
            <a:solidFill>
              <a:srgbClr val="000000"/>
            </a:solidFill>
          </a:ln>
        </p:spPr>
        <p:txBody>
          <a:bodyPr wrap="square" lIns="0" tIns="0" rIns="0" bIns="0" rtlCol="0"/>
          <a:lstStyle/>
          <a:p>
            <a:endParaRPr/>
          </a:p>
        </p:txBody>
      </p:sp>
      <p:sp>
        <p:nvSpPr>
          <p:cNvPr id="557" name="bk object 557"/>
          <p:cNvSpPr/>
          <p:nvPr/>
        </p:nvSpPr>
        <p:spPr>
          <a:xfrm>
            <a:off x="3688079" y="5736335"/>
            <a:ext cx="29209" cy="30480"/>
          </a:xfrm>
          <a:custGeom>
            <a:avLst/>
            <a:gdLst/>
            <a:ahLst/>
            <a:cxnLst/>
            <a:rect l="l" t="t" r="r" b="b"/>
            <a:pathLst>
              <a:path w="29210" h="30479">
                <a:moveTo>
                  <a:pt x="28955" y="7620"/>
                </a:moveTo>
                <a:lnTo>
                  <a:pt x="27431" y="4572"/>
                </a:lnTo>
                <a:lnTo>
                  <a:pt x="22859" y="1524"/>
                </a:lnTo>
                <a:lnTo>
                  <a:pt x="19811" y="0"/>
                </a:lnTo>
                <a:lnTo>
                  <a:pt x="12191" y="0"/>
                </a:lnTo>
                <a:lnTo>
                  <a:pt x="7619" y="1524"/>
                </a:lnTo>
                <a:lnTo>
                  <a:pt x="4571" y="4572"/>
                </a:lnTo>
                <a:lnTo>
                  <a:pt x="1523" y="7620"/>
                </a:lnTo>
                <a:lnTo>
                  <a:pt x="0" y="10668"/>
                </a:lnTo>
                <a:lnTo>
                  <a:pt x="0" y="19812"/>
                </a:lnTo>
                <a:lnTo>
                  <a:pt x="1523" y="24384"/>
                </a:lnTo>
                <a:lnTo>
                  <a:pt x="4571" y="25908"/>
                </a:lnTo>
                <a:lnTo>
                  <a:pt x="7619" y="28956"/>
                </a:lnTo>
                <a:lnTo>
                  <a:pt x="12191" y="30480"/>
                </a:lnTo>
                <a:lnTo>
                  <a:pt x="19811" y="30480"/>
                </a:lnTo>
                <a:lnTo>
                  <a:pt x="22859" y="28956"/>
                </a:lnTo>
                <a:lnTo>
                  <a:pt x="27431" y="25908"/>
                </a:lnTo>
                <a:lnTo>
                  <a:pt x="28955" y="24384"/>
                </a:lnTo>
                <a:lnTo>
                  <a:pt x="28955" y="19812"/>
                </a:lnTo>
              </a:path>
            </a:pathLst>
          </a:custGeom>
          <a:ln w="6096">
            <a:solidFill>
              <a:srgbClr val="000000"/>
            </a:solidFill>
          </a:ln>
        </p:spPr>
        <p:txBody>
          <a:bodyPr wrap="square" lIns="0" tIns="0" rIns="0" bIns="0" rtlCol="0"/>
          <a:lstStyle/>
          <a:p>
            <a:endParaRPr/>
          </a:p>
        </p:txBody>
      </p:sp>
      <p:sp>
        <p:nvSpPr>
          <p:cNvPr id="558" name="bk object 558"/>
          <p:cNvSpPr/>
          <p:nvPr/>
        </p:nvSpPr>
        <p:spPr>
          <a:xfrm>
            <a:off x="3707891" y="5756147"/>
            <a:ext cx="9525" cy="0"/>
          </a:xfrm>
          <a:custGeom>
            <a:avLst/>
            <a:gdLst/>
            <a:ahLst/>
            <a:cxnLst/>
            <a:rect l="l" t="t" r="r" b="b"/>
            <a:pathLst>
              <a:path w="9525">
                <a:moveTo>
                  <a:pt x="0" y="0"/>
                </a:moveTo>
                <a:lnTo>
                  <a:pt x="9144" y="0"/>
                </a:lnTo>
              </a:path>
            </a:pathLst>
          </a:custGeom>
          <a:ln w="6096">
            <a:solidFill>
              <a:srgbClr val="000000"/>
            </a:solidFill>
          </a:ln>
        </p:spPr>
        <p:txBody>
          <a:bodyPr wrap="square" lIns="0" tIns="0" rIns="0" bIns="0" rtlCol="0"/>
          <a:lstStyle/>
          <a:p>
            <a:endParaRPr/>
          </a:p>
        </p:txBody>
      </p:sp>
      <p:sp>
        <p:nvSpPr>
          <p:cNvPr id="559" name="bk object 559"/>
          <p:cNvSpPr/>
          <p:nvPr/>
        </p:nvSpPr>
        <p:spPr>
          <a:xfrm>
            <a:off x="3730752" y="5736335"/>
            <a:ext cx="0" cy="30480"/>
          </a:xfrm>
          <a:custGeom>
            <a:avLst/>
            <a:gdLst/>
            <a:ahLst/>
            <a:cxnLst/>
            <a:rect l="l" t="t" r="r" b="b"/>
            <a:pathLst>
              <a:path h="30479">
                <a:moveTo>
                  <a:pt x="0" y="0"/>
                </a:moveTo>
                <a:lnTo>
                  <a:pt x="0" y="30480"/>
                </a:lnTo>
              </a:path>
            </a:pathLst>
          </a:custGeom>
          <a:ln w="6096">
            <a:solidFill>
              <a:srgbClr val="000000"/>
            </a:solidFill>
          </a:ln>
        </p:spPr>
        <p:txBody>
          <a:bodyPr wrap="square" lIns="0" tIns="0" rIns="0" bIns="0" rtlCol="0"/>
          <a:lstStyle/>
          <a:p>
            <a:endParaRPr/>
          </a:p>
        </p:txBody>
      </p:sp>
      <p:sp>
        <p:nvSpPr>
          <p:cNvPr id="560" name="bk object 560"/>
          <p:cNvSpPr/>
          <p:nvPr/>
        </p:nvSpPr>
        <p:spPr>
          <a:xfrm>
            <a:off x="3730752" y="5736335"/>
            <a:ext cx="26034" cy="13970"/>
          </a:xfrm>
          <a:custGeom>
            <a:avLst/>
            <a:gdLst/>
            <a:ahLst/>
            <a:cxnLst/>
            <a:rect l="l" t="t" r="r" b="b"/>
            <a:pathLst>
              <a:path w="26035" h="13970">
                <a:moveTo>
                  <a:pt x="0" y="0"/>
                </a:moveTo>
                <a:lnTo>
                  <a:pt x="16764" y="0"/>
                </a:lnTo>
                <a:lnTo>
                  <a:pt x="22859" y="1524"/>
                </a:lnTo>
                <a:lnTo>
                  <a:pt x="24384" y="3048"/>
                </a:lnTo>
                <a:lnTo>
                  <a:pt x="25908" y="6096"/>
                </a:lnTo>
                <a:lnTo>
                  <a:pt x="25908" y="7620"/>
                </a:lnTo>
                <a:lnTo>
                  <a:pt x="24384" y="10668"/>
                </a:lnTo>
                <a:lnTo>
                  <a:pt x="22859" y="12192"/>
                </a:lnTo>
                <a:lnTo>
                  <a:pt x="16764" y="13716"/>
                </a:lnTo>
                <a:lnTo>
                  <a:pt x="0" y="13716"/>
                </a:lnTo>
              </a:path>
            </a:pathLst>
          </a:custGeom>
          <a:ln w="6096">
            <a:solidFill>
              <a:srgbClr val="000000"/>
            </a:solidFill>
          </a:ln>
        </p:spPr>
        <p:txBody>
          <a:bodyPr wrap="square" lIns="0" tIns="0" rIns="0" bIns="0" rtlCol="0"/>
          <a:lstStyle/>
          <a:p>
            <a:endParaRPr/>
          </a:p>
        </p:txBody>
      </p:sp>
      <p:sp>
        <p:nvSpPr>
          <p:cNvPr id="561" name="bk object 561"/>
          <p:cNvSpPr/>
          <p:nvPr/>
        </p:nvSpPr>
        <p:spPr>
          <a:xfrm>
            <a:off x="3744467" y="5750052"/>
            <a:ext cx="12700" cy="17145"/>
          </a:xfrm>
          <a:custGeom>
            <a:avLst/>
            <a:gdLst/>
            <a:ahLst/>
            <a:cxnLst/>
            <a:rect l="l" t="t" r="r" b="b"/>
            <a:pathLst>
              <a:path w="12700" h="17145">
                <a:moveTo>
                  <a:pt x="0" y="0"/>
                </a:moveTo>
                <a:lnTo>
                  <a:pt x="12192" y="16764"/>
                </a:lnTo>
              </a:path>
            </a:pathLst>
          </a:custGeom>
          <a:ln w="6096">
            <a:solidFill>
              <a:srgbClr val="000000"/>
            </a:solidFill>
          </a:ln>
        </p:spPr>
        <p:txBody>
          <a:bodyPr wrap="square" lIns="0" tIns="0" rIns="0" bIns="0" rtlCol="0"/>
          <a:lstStyle/>
          <a:p>
            <a:endParaRPr/>
          </a:p>
        </p:txBody>
      </p:sp>
      <p:sp>
        <p:nvSpPr>
          <p:cNvPr id="562" name="bk object 562"/>
          <p:cNvSpPr/>
          <p:nvPr/>
        </p:nvSpPr>
        <p:spPr>
          <a:xfrm>
            <a:off x="3770376" y="5736335"/>
            <a:ext cx="32384" cy="30480"/>
          </a:xfrm>
          <a:custGeom>
            <a:avLst/>
            <a:gdLst/>
            <a:ahLst/>
            <a:cxnLst/>
            <a:rect l="l" t="t" r="r" b="b"/>
            <a:pathLst>
              <a:path w="32385" h="30479">
                <a:moveTo>
                  <a:pt x="12191" y="0"/>
                </a:moveTo>
                <a:lnTo>
                  <a:pt x="7619" y="1524"/>
                </a:lnTo>
                <a:lnTo>
                  <a:pt x="4571" y="4572"/>
                </a:lnTo>
                <a:lnTo>
                  <a:pt x="3047" y="7620"/>
                </a:lnTo>
                <a:lnTo>
                  <a:pt x="0" y="10668"/>
                </a:lnTo>
                <a:lnTo>
                  <a:pt x="0" y="19812"/>
                </a:lnTo>
                <a:lnTo>
                  <a:pt x="3047" y="24384"/>
                </a:lnTo>
                <a:lnTo>
                  <a:pt x="4571" y="25908"/>
                </a:lnTo>
                <a:lnTo>
                  <a:pt x="7619" y="28956"/>
                </a:lnTo>
                <a:lnTo>
                  <a:pt x="12191" y="30480"/>
                </a:lnTo>
                <a:lnTo>
                  <a:pt x="19811" y="30480"/>
                </a:lnTo>
                <a:lnTo>
                  <a:pt x="24383" y="28956"/>
                </a:lnTo>
                <a:lnTo>
                  <a:pt x="27431" y="25908"/>
                </a:lnTo>
                <a:lnTo>
                  <a:pt x="28955" y="24384"/>
                </a:lnTo>
                <a:lnTo>
                  <a:pt x="32003" y="19812"/>
                </a:lnTo>
                <a:lnTo>
                  <a:pt x="32003" y="10668"/>
                </a:lnTo>
                <a:lnTo>
                  <a:pt x="28955" y="7620"/>
                </a:lnTo>
                <a:lnTo>
                  <a:pt x="27431" y="4572"/>
                </a:lnTo>
                <a:lnTo>
                  <a:pt x="24383" y="1524"/>
                </a:lnTo>
                <a:lnTo>
                  <a:pt x="19811" y="0"/>
                </a:lnTo>
                <a:lnTo>
                  <a:pt x="12191" y="0"/>
                </a:lnTo>
              </a:path>
            </a:pathLst>
          </a:custGeom>
          <a:ln w="6096">
            <a:solidFill>
              <a:srgbClr val="000000"/>
            </a:solidFill>
          </a:ln>
        </p:spPr>
        <p:txBody>
          <a:bodyPr wrap="square" lIns="0" tIns="0" rIns="0" bIns="0" rtlCol="0"/>
          <a:lstStyle/>
          <a:p>
            <a:endParaRPr/>
          </a:p>
        </p:txBody>
      </p:sp>
      <p:sp>
        <p:nvSpPr>
          <p:cNvPr id="563" name="bk object 563"/>
          <p:cNvSpPr/>
          <p:nvPr/>
        </p:nvSpPr>
        <p:spPr>
          <a:xfrm>
            <a:off x="3814571" y="5736335"/>
            <a:ext cx="27940" cy="30480"/>
          </a:xfrm>
          <a:custGeom>
            <a:avLst/>
            <a:gdLst/>
            <a:ahLst/>
            <a:cxnLst/>
            <a:rect l="l" t="t" r="r" b="b"/>
            <a:pathLst>
              <a:path w="27939" h="30479">
                <a:moveTo>
                  <a:pt x="0" y="0"/>
                </a:moveTo>
                <a:lnTo>
                  <a:pt x="0" y="22859"/>
                </a:lnTo>
                <a:lnTo>
                  <a:pt x="3048" y="25908"/>
                </a:lnTo>
                <a:lnTo>
                  <a:pt x="6096" y="28956"/>
                </a:lnTo>
                <a:lnTo>
                  <a:pt x="12192" y="30480"/>
                </a:lnTo>
                <a:lnTo>
                  <a:pt x="16764" y="30480"/>
                </a:lnTo>
                <a:lnTo>
                  <a:pt x="21336" y="28956"/>
                </a:lnTo>
                <a:lnTo>
                  <a:pt x="25908" y="25908"/>
                </a:lnTo>
                <a:lnTo>
                  <a:pt x="27432" y="22859"/>
                </a:lnTo>
                <a:lnTo>
                  <a:pt x="27432" y="0"/>
                </a:lnTo>
              </a:path>
            </a:pathLst>
          </a:custGeom>
          <a:ln w="6096">
            <a:solidFill>
              <a:srgbClr val="000000"/>
            </a:solidFill>
          </a:ln>
        </p:spPr>
        <p:txBody>
          <a:bodyPr wrap="square" lIns="0" tIns="0" rIns="0" bIns="0" rtlCol="0"/>
          <a:lstStyle/>
          <a:p>
            <a:endParaRPr/>
          </a:p>
        </p:txBody>
      </p:sp>
      <p:sp>
        <p:nvSpPr>
          <p:cNvPr id="564" name="bk object 564"/>
          <p:cNvSpPr/>
          <p:nvPr/>
        </p:nvSpPr>
        <p:spPr>
          <a:xfrm>
            <a:off x="3855720" y="5736335"/>
            <a:ext cx="27940" cy="30480"/>
          </a:xfrm>
          <a:custGeom>
            <a:avLst/>
            <a:gdLst/>
            <a:ahLst/>
            <a:cxnLst/>
            <a:rect l="l" t="t" r="r" b="b"/>
            <a:pathLst>
              <a:path w="27939" h="30479">
                <a:moveTo>
                  <a:pt x="0" y="30480"/>
                </a:moveTo>
                <a:lnTo>
                  <a:pt x="0" y="0"/>
                </a:lnTo>
                <a:lnTo>
                  <a:pt x="27431" y="30480"/>
                </a:lnTo>
                <a:lnTo>
                  <a:pt x="27431" y="0"/>
                </a:lnTo>
              </a:path>
            </a:pathLst>
          </a:custGeom>
          <a:ln w="6096">
            <a:solidFill>
              <a:srgbClr val="000000"/>
            </a:solidFill>
          </a:ln>
        </p:spPr>
        <p:txBody>
          <a:bodyPr wrap="square" lIns="0" tIns="0" rIns="0" bIns="0" rtlCol="0"/>
          <a:lstStyle/>
          <a:p>
            <a:endParaRPr/>
          </a:p>
        </p:txBody>
      </p:sp>
      <p:sp>
        <p:nvSpPr>
          <p:cNvPr id="565" name="bk object 565"/>
          <p:cNvSpPr/>
          <p:nvPr/>
        </p:nvSpPr>
        <p:spPr>
          <a:xfrm>
            <a:off x="3895344" y="5736335"/>
            <a:ext cx="0" cy="30480"/>
          </a:xfrm>
          <a:custGeom>
            <a:avLst/>
            <a:gdLst/>
            <a:ahLst/>
            <a:cxnLst/>
            <a:rect l="l" t="t" r="r" b="b"/>
            <a:pathLst>
              <a:path h="30479">
                <a:moveTo>
                  <a:pt x="0" y="0"/>
                </a:moveTo>
                <a:lnTo>
                  <a:pt x="0" y="30480"/>
                </a:lnTo>
              </a:path>
            </a:pathLst>
          </a:custGeom>
          <a:ln w="6096">
            <a:solidFill>
              <a:srgbClr val="000000"/>
            </a:solidFill>
          </a:ln>
        </p:spPr>
        <p:txBody>
          <a:bodyPr wrap="square" lIns="0" tIns="0" rIns="0" bIns="0" rtlCol="0"/>
          <a:lstStyle/>
          <a:p>
            <a:endParaRPr/>
          </a:p>
        </p:txBody>
      </p:sp>
      <p:sp>
        <p:nvSpPr>
          <p:cNvPr id="566" name="bk object 566"/>
          <p:cNvSpPr/>
          <p:nvPr/>
        </p:nvSpPr>
        <p:spPr>
          <a:xfrm>
            <a:off x="3895344" y="5736335"/>
            <a:ext cx="27940" cy="30480"/>
          </a:xfrm>
          <a:custGeom>
            <a:avLst/>
            <a:gdLst/>
            <a:ahLst/>
            <a:cxnLst/>
            <a:rect l="l" t="t" r="r" b="b"/>
            <a:pathLst>
              <a:path w="27939" h="30479">
                <a:moveTo>
                  <a:pt x="0" y="0"/>
                </a:moveTo>
                <a:lnTo>
                  <a:pt x="13716" y="0"/>
                </a:lnTo>
                <a:lnTo>
                  <a:pt x="19812" y="1524"/>
                </a:lnTo>
                <a:lnTo>
                  <a:pt x="24384" y="4572"/>
                </a:lnTo>
                <a:lnTo>
                  <a:pt x="25908" y="7620"/>
                </a:lnTo>
                <a:lnTo>
                  <a:pt x="27432" y="10668"/>
                </a:lnTo>
                <a:lnTo>
                  <a:pt x="27432" y="19812"/>
                </a:lnTo>
                <a:lnTo>
                  <a:pt x="25908" y="24384"/>
                </a:lnTo>
                <a:lnTo>
                  <a:pt x="24384" y="25908"/>
                </a:lnTo>
                <a:lnTo>
                  <a:pt x="19812" y="28956"/>
                </a:lnTo>
                <a:lnTo>
                  <a:pt x="13716" y="30480"/>
                </a:lnTo>
                <a:lnTo>
                  <a:pt x="0" y="30480"/>
                </a:lnTo>
              </a:path>
            </a:pathLst>
          </a:custGeom>
          <a:ln w="6096">
            <a:solidFill>
              <a:srgbClr val="000000"/>
            </a:solidFill>
          </a:ln>
        </p:spPr>
        <p:txBody>
          <a:bodyPr wrap="square" lIns="0" tIns="0" rIns="0" bIns="0" rtlCol="0"/>
          <a:lstStyle/>
          <a:p>
            <a:endParaRPr/>
          </a:p>
        </p:txBody>
      </p:sp>
      <p:sp>
        <p:nvSpPr>
          <p:cNvPr id="567" name="bk object 567"/>
          <p:cNvSpPr/>
          <p:nvPr/>
        </p:nvSpPr>
        <p:spPr>
          <a:xfrm>
            <a:off x="3573779" y="5673852"/>
            <a:ext cx="0" cy="32384"/>
          </a:xfrm>
          <a:custGeom>
            <a:avLst/>
            <a:gdLst/>
            <a:ahLst/>
            <a:cxnLst/>
            <a:rect l="l" t="t" r="r" b="b"/>
            <a:pathLst>
              <a:path h="32385">
                <a:moveTo>
                  <a:pt x="0" y="0"/>
                </a:moveTo>
                <a:lnTo>
                  <a:pt x="0" y="32003"/>
                </a:lnTo>
              </a:path>
            </a:pathLst>
          </a:custGeom>
          <a:ln w="6096">
            <a:solidFill>
              <a:srgbClr val="000000"/>
            </a:solidFill>
          </a:ln>
        </p:spPr>
        <p:txBody>
          <a:bodyPr wrap="square" lIns="0" tIns="0" rIns="0" bIns="0" rtlCol="0"/>
          <a:lstStyle/>
          <a:p>
            <a:endParaRPr/>
          </a:p>
        </p:txBody>
      </p:sp>
      <p:sp>
        <p:nvSpPr>
          <p:cNvPr id="568" name="bk object 568"/>
          <p:cNvSpPr/>
          <p:nvPr/>
        </p:nvSpPr>
        <p:spPr>
          <a:xfrm>
            <a:off x="3573779" y="5673852"/>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569" name="bk object 569"/>
          <p:cNvSpPr/>
          <p:nvPr/>
        </p:nvSpPr>
        <p:spPr>
          <a:xfrm>
            <a:off x="3573779" y="5689091"/>
            <a:ext cx="15240" cy="0"/>
          </a:xfrm>
          <a:custGeom>
            <a:avLst/>
            <a:gdLst/>
            <a:ahLst/>
            <a:cxnLst/>
            <a:rect l="l" t="t" r="r" b="b"/>
            <a:pathLst>
              <a:path w="15239">
                <a:moveTo>
                  <a:pt x="0" y="0"/>
                </a:moveTo>
                <a:lnTo>
                  <a:pt x="15240" y="0"/>
                </a:lnTo>
              </a:path>
            </a:pathLst>
          </a:custGeom>
          <a:ln w="6096">
            <a:solidFill>
              <a:srgbClr val="000000"/>
            </a:solidFill>
          </a:ln>
        </p:spPr>
        <p:txBody>
          <a:bodyPr wrap="square" lIns="0" tIns="0" rIns="0" bIns="0" rtlCol="0"/>
          <a:lstStyle/>
          <a:p>
            <a:endParaRPr/>
          </a:p>
        </p:txBody>
      </p:sp>
      <p:sp>
        <p:nvSpPr>
          <p:cNvPr id="570" name="bk object 570"/>
          <p:cNvSpPr/>
          <p:nvPr/>
        </p:nvSpPr>
        <p:spPr>
          <a:xfrm>
            <a:off x="3611879" y="5673852"/>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571" name="bk object 571"/>
          <p:cNvSpPr/>
          <p:nvPr/>
        </p:nvSpPr>
        <p:spPr>
          <a:xfrm>
            <a:off x="3611879" y="5673852"/>
            <a:ext cx="27940" cy="15240"/>
          </a:xfrm>
          <a:custGeom>
            <a:avLst/>
            <a:gdLst/>
            <a:ahLst/>
            <a:cxnLst/>
            <a:rect l="l" t="t" r="r" b="b"/>
            <a:pathLst>
              <a:path w="27939" h="15239">
                <a:moveTo>
                  <a:pt x="0" y="0"/>
                </a:moveTo>
                <a:lnTo>
                  <a:pt x="16764" y="0"/>
                </a:lnTo>
                <a:lnTo>
                  <a:pt x="22859" y="1524"/>
                </a:lnTo>
                <a:lnTo>
                  <a:pt x="24384" y="3048"/>
                </a:lnTo>
                <a:lnTo>
                  <a:pt x="27432" y="6096"/>
                </a:lnTo>
                <a:lnTo>
                  <a:pt x="27432" y="9144"/>
                </a:lnTo>
                <a:lnTo>
                  <a:pt x="24384" y="12192"/>
                </a:lnTo>
                <a:lnTo>
                  <a:pt x="22859" y="13716"/>
                </a:lnTo>
                <a:lnTo>
                  <a:pt x="16764" y="15240"/>
                </a:lnTo>
                <a:lnTo>
                  <a:pt x="0" y="15240"/>
                </a:lnTo>
              </a:path>
            </a:pathLst>
          </a:custGeom>
          <a:ln w="6096">
            <a:solidFill>
              <a:srgbClr val="000000"/>
            </a:solidFill>
          </a:ln>
        </p:spPr>
        <p:txBody>
          <a:bodyPr wrap="square" lIns="0" tIns="0" rIns="0" bIns="0" rtlCol="0"/>
          <a:lstStyle/>
          <a:p>
            <a:endParaRPr/>
          </a:p>
        </p:txBody>
      </p:sp>
      <p:sp>
        <p:nvSpPr>
          <p:cNvPr id="572" name="bk object 572"/>
          <p:cNvSpPr/>
          <p:nvPr/>
        </p:nvSpPr>
        <p:spPr>
          <a:xfrm>
            <a:off x="3625596" y="5689091"/>
            <a:ext cx="13970" cy="17145"/>
          </a:xfrm>
          <a:custGeom>
            <a:avLst/>
            <a:gdLst/>
            <a:ahLst/>
            <a:cxnLst/>
            <a:rect l="l" t="t" r="r" b="b"/>
            <a:pathLst>
              <a:path w="13970" h="17145">
                <a:moveTo>
                  <a:pt x="0" y="0"/>
                </a:moveTo>
                <a:lnTo>
                  <a:pt x="13716" y="16764"/>
                </a:lnTo>
              </a:path>
            </a:pathLst>
          </a:custGeom>
          <a:ln w="6096">
            <a:solidFill>
              <a:srgbClr val="000000"/>
            </a:solidFill>
          </a:ln>
        </p:spPr>
        <p:txBody>
          <a:bodyPr wrap="square" lIns="0" tIns="0" rIns="0" bIns="0" rtlCol="0"/>
          <a:lstStyle/>
          <a:p>
            <a:endParaRPr/>
          </a:p>
        </p:txBody>
      </p:sp>
      <p:sp>
        <p:nvSpPr>
          <p:cNvPr id="573" name="bk object 573"/>
          <p:cNvSpPr/>
          <p:nvPr/>
        </p:nvSpPr>
        <p:spPr>
          <a:xfrm>
            <a:off x="3651503" y="5673852"/>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574" name="bk object 574"/>
          <p:cNvSpPr/>
          <p:nvPr/>
        </p:nvSpPr>
        <p:spPr>
          <a:xfrm>
            <a:off x="3651503" y="5673852"/>
            <a:ext cx="26034" cy="0"/>
          </a:xfrm>
          <a:custGeom>
            <a:avLst/>
            <a:gdLst/>
            <a:ahLst/>
            <a:cxnLst/>
            <a:rect l="l" t="t" r="r" b="b"/>
            <a:pathLst>
              <a:path w="26035">
                <a:moveTo>
                  <a:pt x="0" y="0"/>
                </a:moveTo>
                <a:lnTo>
                  <a:pt x="25908" y="0"/>
                </a:lnTo>
              </a:path>
            </a:pathLst>
          </a:custGeom>
          <a:ln w="6096">
            <a:solidFill>
              <a:srgbClr val="000000"/>
            </a:solidFill>
          </a:ln>
        </p:spPr>
        <p:txBody>
          <a:bodyPr wrap="square" lIns="0" tIns="0" rIns="0" bIns="0" rtlCol="0"/>
          <a:lstStyle/>
          <a:p>
            <a:endParaRPr/>
          </a:p>
        </p:txBody>
      </p:sp>
      <p:sp>
        <p:nvSpPr>
          <p:cNvPr id="575" name="bk object 575"/>
          <p:cNvSpPr/>
          <p:nvPr/>
        </p:nvSpPr>
        <p:spPr>
          <a:xfrm>
            <a:off x="3651503" y="5689091"/>
            <a:ext cx="17145" cy="0"/>
          </a:xfrm>
          <a:custGeom>
            <a:avLst/>
            <a:gdLst/>
            <a:ahLst/>
            <a:cxnLst/>
            <a:rect l="l" t="t" r="r" b="b"/>
            <a:pathLst>
              <a:path w="17145">
                <a:moveTo>
                  <a:pt x="0" y="0"/>
                </a:moveTo>
                <a:lnTo>
                  <a:pt x="16764" y="0"/>
                </a:lnTo>
              </a:path>
            </a:pathLst>
          </a:custGeom>
          <a:ln w="6096">
            <a:solidFill>
              <a:srgbClr val="000000"/>
            </a:solidFill>
          </a:ln>
        </p:spPr>
        <p:txBody>
          <a:bodyPr wrap="square" lIns="0" tIns="0" rIns="0" bIns="0" rtlCol="0"/>
          <a:lstStyle/>
          <a:p>
            <a:endParaRPr/>
          </a:p>
        </p:txBody>
      </p:sp>
      <p:sp>
        <p:nvSpPr>
          <p:cNvPr id="576" name="bk object 576"/>
          <p:cNvSpPr/>
          <p:nvPr/>
        </p:nvSpPr>
        <p:spPr>
          <a:xfrm>
            <a:off x="3651503" y="5705855"/>
            <a:ext cx="26034" cy="0"/>
          </a:xfrm>
          <a:custGeom>
            <a:avLst/>
            <a:gdLst/>
            <a:ahLst/>
            <a:cxnLst/>
            <a:rect l="l" t="t" r="r" b="b"/>
            <a:pathLst>
              <a:path w="26035">
                <a:moveTo>
                  <a:pt x="0" y="0"/>
                </a:moveTo>
                <a:lnTo>
                  <a:pt x="25908" y="0"/>
                </a:lnTo>
              </a:path>
            </a:pathLst>
          </a:custGeom>
          <a:ln w="6096">
            <a:solidFill>
              <a:srgbClr val="000000"/>
            </a:solidFill>
          </a:ln>
        </p:spPr>
        <p:txBody>
          <a:bodyPr wrap="square" lIns="0" tIns="0" rIns="0" bIns="0" rtlCol="0"/>
          <a:lstStyle/>
          <a:p>
            <a:endParaRPr/>
          </a:p>
        </p:txBody>
      </p:sp>
      <p:sp>
        <p:nvSpPr>
          <p:cNvPr id="577" name="bk object 577"/>
          <p:cNvSpPr/>
          <p:nvPr/>
        </p:nvSpPr>
        <p:spPr>
          <a:xfrm>
            <a:off x="3691128" y="5673852"/>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578" name="bk object 578"/>
          <p:cNvSpPr/>
          <p:nvPr/>
        </p:nvSpPr>
        <p:spPr>
          <a:xfrm>
            <a:off x="3691128" y="5673852"/>
            <a:ext cx="26034" cy="32384"/>
          </a:xfrm>
          <a:custGeom>
            <a:avLst/>
            <a:gdLst/>
            <a:ahLst/>
            <a:cxnLst/>
            <a:rect l="l" t="t" r="r" b="b"/>
            <a:pathLst>
              <a:path w="26035" h="32385">
                <a:moveTo>
                  <a:pt x="0" y="0"/>
                </a:moveTo>
                <a:lnTo>
                  <a:pt x="13716" y="0"/>
                </a:lnTo>
                <a:lnTo>
                  <a:pt x="18288" y="1524"/>
                </a:lnTo>
                <a:lnTo>
                  <a:pt x="22859" y="4572"/>
                </a:lnTo>
                <a:lnTo>
                  <a:pt x="24384" y="7620"/>
                </a:lnTo>
                <a:lnTo>
                  <a:pt x="25908" y="12192"/>
                </a:lnTo>
                <a:lnTo>
                  <a:pt x="25908" y="19812"/>
                </a:lnTo>
                <a:lnTo>
                  <a:pt x="24384" y="24384"/>
                </a:lnTo>
                <a:lnTo>
                  <a:pt x="22859" y="27432"/>
                </a:lnTo>
                <a:lnTo>
                  <a:pt x="18288" y="30480"/>
                </a:lnTo>
                <a:lnTo>
                  <a:pt x="13716" y="32004"/>
                </a:lnTo>
                <a:lnTo>
                  <a:pt x="0" y="32004"/>
                </a:lnTo>
              </a:path>
            </a:pathLst>
          </a:custGeom>
          <a:ln w="6096">
            <a:solidFill>
              <a:srgbClr val="000000"/>
            </a:solidFill>
          </a:ln>
        </p:spPr>
        <p:txBody>
          <a:bodyPr wrap="square" lIns="0" tIns="0" rIns="0" bIns="0" rtlCol="0"/>
          <a:lstStyle/>
          <a:p>
            <a:endParaRPr/>
          </a:p>
        </p:txBody>
      </p:sp>
      <p:sp>
        <p:nvSpPr>
          <p:cNvPr id="579" name="bk object 579"/>
          <p:cNvSpPr/>
          <p:nvPr/>
        </p:nvSpPr>
        <p:spPr>
          <a:xfrm>
            <a:off x="3730752" y="5673852"/>
            <a:ext cx="30480" cy="32384"/>
          </a:xfrm>
          <a:custGeom>
            <a:avLst/>
            <a:gdLst/>
            <a:ahLst/>
            <a:cxnLst/>
            <a:rect l="l" t="t" r="r" b="b"/>
            <a:pathLst>
              <a:path w="30479" h="32385">
                <a:moveTo>
                  <a:pt x="12191" y="0"/>
                </a:moveTo>
                <a:lnTo>
                  <a:pt x="7619" y="1524"/>
                </a:lnTo>
                <a:lnTo>
                  <a:pt x="4571" y="4572"/>
                </a:lnTo>
                <a:lnTo>
                  <a:pt x="1523" y="7620"/>
                </a:lnTo>
                <a:lnTo>
                  <a:pt x="0" y="12192"/>
                </a:lnTo>
                <a:lnTo>
                  <a:pt x="0" y="19812"/>
                </a:lnTo>
                <a:lnTo>
                  <a:pt x="1523" y="24384"/>
                </a:lnTo>
                <a:lnTo>
                  <a:pt x="4571" y="27432"/>
                </a:lnTo>
                <a:lnTo>
                  <a:pt x="7619" y="30480"/>
                </a:lnTo>
                <a:lnTo>
                  <a:pt x="12191" y="32004"/>
                </a:lnTo>
                <a:lnTo>
                  <a:pt x="19811" y="32004"/>
                </a:lnTo>
                <a:lnTo>
                  <a:pt x="22859" y="30480"/>
                </a:lnTo>
                <a:lnTo>
                  <a:pt x="27431" y="27432"/>
                </a:lnTo>
                <a:lnTo>
                  <a:pt x="28955" y="24384"/>
                </a:lnTo>
                <a:lnTo>
                  <a:pt x="30479" y="19812"/>
                </a:lnTo>
                <a:lnTo>
                  <a:pt x="30479" y="12192"/>
                </a:lnTo>
                <a:lnTo>
                  <a:pt x="28955" y="7620"/>
                </a:lnTo>
                <a:lnTo>
                  <a:pt x="27431" y="4572"/>
                </a:lnTo>
                <a:lnTo>
                  <a:pt x="22859" y="1524"/>
                </a:lnTo>
                <a:lnTo>
                  <a:pt x="19811" y="0"/>
                </a:lnTo>
                <a:lnTo>
                  <a:pt x="12191" y="0"/>
                </a:lnTo>
              </a:path>
            </a:pathLst>
          </a:custGeom>
          <a:ln w="6096">
            <a:solidFill>
              <a:srgbClr val="000000"/>
            </a:solidFill>
          </a:ln>
        </p:spPr>
        <p:txBody>
          <a:bodyPr wrap="square" lIns="0" tIns="0" rIns="0" bIns="0" rtlCol="0"/>
          <a:lstStyle/>
          <a:p>
            <a:endParaRPr/>
          </a:p>
        </p:txBody>
      </p:sp>
      <p:sp>
        <p:nvSpPr>
          <p:cNvPr id="580" name="bk object 580"/>
          <p:cNvSpPr/>
          <p:nvPr/>
        </p:nvSpPr>
        <p:spPr>
          <a:xfrm>
            <a:off x="3774947" y="5673852"/>
            <a:ext cx="27940" cy="32384"/>
          </a:xfrm>
          <a:custGeom>
            <a:avLst/>
            <a:gdLst/>
            <a:ahLst/>
            <a:cxnLst/>
            <a:rect l="l" t="t" r="r" b="b"/>
            <a:pathLst>
              <a:path w="27939" h="32385">
                <a:moveTo>
                  <a:pt x="0" y="32003"/>
                </a:moveTo>
                <a:lnTo>
                  <a:pt x="0" y="0"/>
                </a:lnTo>
                <a:lnTo>
                  <a:pt x="27431" y="32003"/>
                </a:lnTo>
                <a:lnTo>
                  <a:pt x="27431" y="0"/>
                </a:lnTo>
              </a:path>
            </a:pathLst>
          </a:custGeom>
          <a:ln w="6096">
            <a:solidFill>
              <a:srgbClr val="000000"/>
            </a:solidFill>
          </a:ln>
        </p:spPr>
        <p:txBody>
          <a:bodyPr wrap="square" lIns="0" tIns="0" rIns="0" bIns="0" rtlCol="0"/>
          <a:lstStyle/>
          <a:p>
            <a:endParaRPr/>
          </a:p>
        </p:txBody>
      </p:sp>
      <p:sp>
        <p:nvSpPr>
          <p:cNvPr id="581" name="bk object 581"/>
          <p:cNvSpPr/>
          <p:nvPr/>
        </p:nvSpPr>
        <p:spPr>
          <a:xfrm>
            <a:off x="3816096" y="5673852"/>
            <a:ext cx="0" cy="32384"/>
          </a:xfrm>
          <a:custGeom>
            <a:avLst/>
            <a:gdLst/>
            <a:ahLst/>
            <a:cxnLst/>
            <a:rect l="l" t="t" r="r" b="b"/>
            <a:pathLst>
              <a:path h="32385">
                <a:moveTo>
                  <a:pt x="0" y="0"/>
                </a:moveTo>
                <a:lnTo>
                  <a:pt x="0" y="32003"/>
                </a:lnTo>
              </a:path>
            </a:pathLst>
          </a:custGeom>
          <a:ln w="6096">
            <a:solidFill>
              <a:srgbClr val="000000"/>
            </a:solidFill>
          </a:ln>
        </p:spPr>
        <p:txBody>
          <a:bodyPr wrap="square" lIns="0" tIns="0" rIns="0" bIns="0" rtlCol="0"/>
          <a:lstStyle/>
          <a:p>
            <a:endParaRPr/>
          </a:p>
        </p:txBody>
      </p:sp>
      <p:sp>
        <p:nvSpPr>
          <p:cNvPr id="582" name="bk object 582"/>
          <p:cNvSpPr/>
          <p:nvPr/>
        </p:nvSpPr>
        <p:spPr>
          <a:xfrm>
            <a:off x="3828288" y="5673852"/>
            <a:ext cx="32384" cy="32384"/>
          </a:xfrm>
          <a:custGeom>
            <a:avLst/>
            <a:gdLst/>
            <a:ahLst/>
            <a:cxnLst/>
            <a:rect l="l" t="t" r="r" b="b"/>
            <a:pathLst>
              <a:path w="32385" h="32385">
                <a:moveTo>
                  <a:pt x="32003" y="32003"/>
                </a:moveTo>
                <a:lnTo>
                  <a:pt x="16763" y="0"/>
                </a:lnTo>
                <a:lnTo>
                  <a:pt x="0" y="32003"/>
                </a:lnTo>
              </a:path>
            </a:pathLst>
          </a:custGeom>
          <a:ln w="6096">
            <a:solidFill>
              <a:srgbClr val="000000"/>
            </a:solidFill>
          </a:ln>
        </p:spPr>
        <p:txBody>
          <a:bodyPr wrap="square" lIns="0" tIns="0" rIns="0" bIns="0" rtlCol="0"/>
          <a:lstStyle/>
          <a:p>
            <a:endParaRPr/>
          </a:p>
        </p:txBody>
      </p:sp>
      <p:sp>
        <p:nvSpPr>
          <p:cNvPr id="583" name="bk object 583"/>
          <p:cNvSpPr/>
          <p:nvPr/>
        </p:nvSpPr>
        <p:spPr>
          <a:xfrm>
            <a:off x="3834384" y="5695188"/>
            <a:ext cx="21590" cy="0"/>
          </a:xfrm>
          <a:custGeom>
            <a:avLst/>
            <a:gdLst/>
            <a:ahLst/>
            <a:cxnLst/>
            <a:rect l="l" t="t" r="r" b="b"/>
            <a:pathLst>
              <a:path w="21589">
                <a:moveTo>
                  <a:pt x="0" y="0"/>
                </a:moveTo>
                <a:lnTo>
                  <a:pt x="21336" y="0"/>
                </a:lnTo>
              </a:path>
            </a:pathLst>
          </a:custGeom>
          <a:ln w="6096">
            <a:solidFill>
              <a:srgbClr val="000000"/>
            </a:solidFill>
          </a:ln>
        </p:spPr>
        <p:txBody>
          <a:bodyPr wrap="square" lIns="0" tIns="0" rIns="0" bIns="0" rtlCol="0"/>
          <a:lstStyle/>
          <a:p>
            <a:endParaRPr/>
          </a:p>
        </p:txBody>
      </p:sp>
      <p:sp>
        <p:nvSpPr>
          <p:cNvPr id="584" name="bk object 584"/>
          <p:cNvSpPr/>
          <p:nvPr/>
        </p:nvSpPr>
        <p:spPr>
          <a:xfrm>
            <a:off x="6134100" y="7693152"/>
            <a:ext cx="38100" cy="32384"/>
          </a:xfrm>
          <a:custGeom>
            <a:avLst/>
            <a:gdLst/>
            <a:ahLst/>
            <a:cxnLst/>
            <a:rect l="l" t="t" r="r" b="b"/>
            <a:pathLst>
              <a:path w="38100" h="32384">
                <a:moveTo>
                  <a:pt x="0" y="0"/>
                </a:moveTo>
                <a:lnTo>
                  <a:pt x="10668" y="32003"/>
                </a:lnTo>
                <a:lnTo>
                  <a:pt x="19812" y="0"/>
                </a:lnTo>
                <a:lnTo>
                  <a:pt x="28955" y="32003"/>
                </a:lnTo>
                <a:lnTo>
                  <a:pt x="38100" y="0"/>
                </a:lnTo>
              </a:path>
            </a:pathLst>
          </a:custGeom>
          <a:ln w="6096">
            <a:solidFill>
              <a:srgbClr val="000000"/>
            </a:solidFill>
          </a:ln>
        </p:spPr>
        <p:txBody>
          <a:bodyPr wrap="square" lIns="0" tIns="0" rIns="0" bIns="0" rtlCol="0"/>
          <a:lstStyle/>
          <a:p>
            <a:endParaRPr/>
          </a:p>
        </p:txBody>
      </p:sp>
      <p:sp>
        <p:nvSpPr>
          <p:cNvPr id="585" name="bk object 585"/>
          <p:cNvSpPr/>
          <p:nvPr/>
        </p:nvSpPr>
        <p:spPr>
          <a:xfrm>
            <a:off x="6185915" y="7693152"/>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586" name="bk object 586"/>
          <p:cNvSpPr/>
          <p:nvPr/>
        </p:nvSpPr>
        <p:spPr>
          <a:xfrm>
            <a:off x="6185915" y="7693152"/>
            <a:ext cx="26034" cy="0"/>
          </a:xfrm>
          <a:custGeom>
            <a:avLst/>
            <a:gdLst/>
            <a:ahLst/>
            <a:cxnLst/>
            <a:rect l="l" t="t" r="r" b="b"/>
            <a:pathLst>
              <a:path w="26035">
                <a:moveTo>
                  <a:pt x="0" y="0"/>
                </a:moveTo>
                <a:lnTo>
                  <a:pt x="25908" y="0"/>
                </a:lnTo>
              </a:path>
            </a:pathLst>
          </a:custGeom>
          <a:ln w="6096">
            <a:solidFill>
              <a:srgbClr val="000000"/>
            </a:solidFill>
          </a:ln>
        </p:spPr>
        <p:txBody>
          <a:bodyPr wrap="square" lIns="0" tIns="0" rIns="0" bIns="0" rtlCol="0"/>
          <a:lstStyle/>
          <a:p>
            <a:endParaRPr/>
          </a:p>
        </p:txBody>
      </p:sp>
      <p:sp>
        <p:nvSpPr>
          <p:cNvPr id="587" name="bk object 587"/>
          <p:cNvSpPr/>
          <p:nvPr/>
        </p:nvSpPr>
        <p:spPr>
          <a:xfrm>
            <a:off x="6185915" y="7708392"/>
            <a:ext cx="15240" cy="0"/>
          </a:xfrm>
          <a:custGeom>
            <a:avLst/>
            <a:gdLst/>
            <a:ahLst/>
            <a:cxnLst/>
            <a:rect l="l" t="t" r="r" b="b"/>
            <a:pathLst>
              <a:path w="15239">
                <a:moveTo>
                  <a:pt x="0" y="0"/>
                </a:moveTo>
                <a:lnTo>
                  <a:pt x="15240" y="0"/>
                </a:lnTo>
              </a:path>
            </a:pathLst>
          </a:custGeom>
          <a:ln w="6096">
            <a:solidFill>
              <a:srgbClr val="000000"/>
            </a:solidFill>
          </a:ln>
        </p:spPr>
        <p:txBody>
          <a:bodyPr wrap="square" lIns="0" tIns="0" rIns="0" bIns="0" rtlCol="0"/>
          <a:lstStyle/>
          <a:p>
            <a:endParaRPr/>
          </a:p>
        </p:txBody>
      </p:sp>
      <p:sp>
        <p:nvSpPr>
          <p:cNvPr id="588" name="bk object 588"/>
          <p:cNvSpPr/>
          <p:nvPr/>
        </p:nvSpPr>
        <p:spPr>
          <a:xfrm>
            <a:off x="6185915" y="7725156"/>
            <a:ext cx="26034" cy="0"/>
          </a:xfrm>
          <a:custGeom>
            <a:avLst/>
            <a:gdLst/>
            <a:ahLst/>
            <a:cxnLst/>
            <a:rect l="l" t="t" r="r" b="b"/>
            <a:pathLst>
              <a:path w="26035">
                <a:moveTo>
                  <a:pt x="0" y="0"/>
                </a:moveTo>
                <a:lnTo>
                  <a:pt x="25908" y="0"/>
                </a:lnTo>
              </a:path>
            </a:pathLst>
          </a:custGeom>
          <a:ln w="6096">
            <a:solidFill>
              <a:srgbClr val="000000"/>
            </a:solidFill>
          </a:ln>
        </p:spPr>
        <p:txBody>
          <a:bodyPr wrap="square" lIns="0" tIns="0" rIns="0" bIns="0" rtlCol="0"/>
          <a:lstStyle/>
          <a:p>
            <a:endParaRPr/>
          </a:p>
        </p:txBody>
      </p:sp>
      <p:sp>
        <p:nvSpPr>
          <p:cNvPr id="589" name="bk object 589"/>
          <p:cNvSpPr/>
          <p:nvPr/>
        </p:nvSpPr>
        <p:spPr>
          <a:xfrm>
            <a:off x="6224015" y="7693152"/>
            <a:ext cx="27940" cy="32384"/>
          </a:xfrm>
          <a:custGeom>
            <a:avLst/>
            <a:gdLst/>
            <a:ahLst/>
            <a:cxnLst/>
            <a:rect l="l" t="t" r="r" b="b"/>
            <a:pathLst>
              <a:path w="27939" h="32384">
                <a:moveTo>
                  <a:pt x="27432" y="4572"/>
                </a:moveTo>
                <a:lnTo>
                  <a:pt x="24384" y="1524"/>
                </a:lnTo>
                <a:lnTo>
                  <a:pt x="18288" y="0"/>
                </a:lnTo>
                <a:lnTo>
                  <a:pt x="10668" y="0"/>
                </a:lnTo>
                <a:lnTo>
                  <a:pt x="4572" y="1524"/>
                </a:lnTo>
                <a:lnTo>
                  <a:pt x="0" y="4572"/>
                </a:lnTo>
                <a:lnTo>
                  <a:pt x="0" y="7620"/>
                </a:lnTo>
                <a:lnTo>
                  <a:pt x="3048" y="10668"/>
                </a:lnTo>
                <a:lnTo>
                  <a:pt x="4572" y="12192"/>
                </a:lnTo>
                <a:lnTo>
                  <a:pt x="9144" y="13716"/>
                </a:lnTo>
                <a:lnTo>
                  <a:pt x="19812" y="16764"/>
                </a:lnTo>
                <a:lnTo>
                  <a:pt x="24384" y="18288"/>
                </a:lnTo>
                <a:lnTo>
                  <a:pt x="25908" y="19812"/>
                </a:lnTo>
                <a:lnTo>
                  <a:pt x="27432" y="22860"/>
                </a:lnTo>
                <a:lnTo>
                  <a:pt x="27432" y="27432"/>
                </a:lnTo>
                <a:lnTo>
                  <a:pt x="24384" y="30480"/>
                </a:lnTo>
                <a:lnTo>
                  <a:pt x="18288" y="32004"/>
                </a:lnTo>
                <a:lnTo>
                  <a:pt x="10668" y="32004"/>
                </a:lnTo>
                <a:lnTo>
                  <a:pt x="4572" y="30480"/>
                </a:lnTo>
                <a:lnTo>
                  <a:pt x="0" y="27432"/>
                </a:lnTo>
              </a:path>
            </a:pathLst>
          </a:custGeom>
          <a:ln w="6096">
            <a:solidFill>
              <a:srgbClr val="000000"/>
            </a:solidFill>
          </a:ln>
        </p:spPr>
        <p:txBody>
          <a:bodyPr wrap="square" lIns="0" tIns="0" rIns="0" bIns="0" rtlCol="0"/>
          <a:lstStyle/>
          <a:p>
            <a:endParaRPr/>
          </a:p>
        </p:txBody>
      </p:sp>
      <p:sp>
        <p:nvSpPr>
          <p:cNvPr id="590" name="bk object 590"/>
          <p:cNvSpPr/>
          <p:nvPr/>
        </p:nvSpPr>
        <p:spPr>
          <a:xfrm>
            <a:off x="6278879" y="7693152"/>
            <a:ext cx="0" cy="32384"/>
          </a:xfrm>
          <a:custGeom>
            <a:avLst/>
            <a:gdLst/>
            <a:ahLst/>
            <a:cxnLst/>
            <a:rect l="l" t="t" r="r" b="b"/>
            <a:pathLst>
              <a:path h="32384">
                <a:moveTo>
                  <a:pt x="0" y="0"/>
                </a:moveTo>
                <a:lnTo>
                  <a:pt x="0" y="32003"/>
                </a:lnTo>
              </a:path>
            </a:pathLst>
          </a:custGeom>
          <a:ln w="6096">
            <a:solidFill>
              <a:srgbClr val="000000"/>
            </a:solidFill>
          </a:ln>
        </p:spPr>
        <p:txBody>
          <a:bodyPr wrap="square" lIns="0" tIns="0" rIns="0" bIns="0" rtlCol="0"/>
          <a:lstStyle/>
          <a:p>
            <a:endParaRPr/>
          </a:p>
        </p:txBody>
      </p:sp>
      <p:sp>
        <p:nvSpPr>
          <p:cNvPr id="591" name="bk object 591"/>
          <p:cNvSpPr/>
          <p:nvPr/>
        </p:nvSpPr>
        <p:spPr>
          <a:xfrm>
            <a:off x="6265164" y="7693152"/>
            <a:ext cx="27940" cy="0"/>
          </a:xfrm>
          <a:custGeom>
            <a:avLst/>
            <a:gdLst/>
            <a:ahLst/>
            <a:cxnLst/>
            <a:rect l="l" t="t" r="r" b="b"/>
            <a:pathLst>
              <a:path w="27939">
                <a:moveTo>
                  <a:pt x="0" y="0"/>
                </a:moveTo>
                <a:lnTo>
                  <a:pt x="27432" y="0"/>
                </a:lnTo>
              </a:path>
            </a:pathLst>
          </a:custGeom>
          <a:ln w="6096">
            <a:solidFill>
              <a:srgbClr val="000000"/>
            </a:solidFill>
          </a:ln>
        </p:spPr>
        <p:txBody>
          <a:bodyPr wrap="square" lIns="0" tIns="0" rIns="0" bIns="0" rtlCol="0"/>
          <a:lstStyle/>
          <a:p>
            <a:endParaRPr/>
          </a:p>
        </p:txBody>
      </p:sp>
      <p:sp>
        <p:nvSpPr>
          <p:cNvPr id="592" name="bk object 592"/>
          <p:cNvSpPr/>
          <p:nvPr/>
        </p:nvSpPr>
        <p:spPr>
          <a:xfrm>
            <a:off x="2372867" y="330708"/>
            <a:ext cx="181356" cy="129539"/>
          </a:xfrm>
          <a:prstGeom prst="rect">
            <a:avLst/>
          </a:prstGeom>
          <a:blipFill>
            <a:blip r:embed="rId17" cstate="print"/>
            <a:stretch>
              <a:fillRect/>
            </a:stretch>
          </a:blipFill>
        </p:spPr>
        <p:txBody>
          <a:bodyPr wrap="square" lIns="0" tIns="0" rIns="0" bIns="0" rtlCol="0"/>
          <a:lstStyle/>
          <a:p>
            <a:endParaRPr/>
          </a:p>
        </p:txBody>
      </p:sp>
      <p:sp>
        <p:nvSpPr>
          <p:cNvPr id="593" name="bk object 593"/>
          <p:cNvSpPr/>
          <p:nvPr/>
        </p:nvSpPr>
        <p:spPr>
          <a:xfrm>
            <a:off x="123952" y="9287256"/>
            <a:ext cx="3538219" cy="781812"/>
          </a:xfrm>
          <a:prstGeom prst="rect">
            <a:avLst/>
          </a:prstGeom>
          <a:blipFill>
            <a:blip r:embed="rId18" cstate="print"/>
            <a:stretch>
              <a:fillRect/>
            </a:stretch>
          </a:blipFill>
        </p:spPr>
        <p:txBody>
          <a:bodyPr wrap="square" lIns="0" tIns="0" rIns="0" bIns="0" rtlCol="0"/>
          <a:lstStyle/>
          <a:p>
            <a:endParaRPr/>
          </a:p>
        </p:txBody>
      </p:sp>
      <p:sp>
        <p:nvSpPr>
          <p:cNvPr id="594" name="bk object 594"/>
          <p:cNvSpPr/>
          <p:nvPr/>
        </p:nvSpPr>
        <p:spPr>
          <a:xfrm>
            <a:off x="3031235" y="8377428"/>
            <a:ext cx="13970" cy="43180"/>
          </a:xfrm>
          <a:custGeom>
            <a:avLst/>
            <a:gdLst/>
            <a:ahLst/>
            <a:cxnLst/>
            <a:rect l="l" t="t" r="r" b="b"/>
            <a:pathLst>
              <a:path w="13969" h="43179">
                <a:moveTo>
                  <a:pt x="13715" y="0"/>
                </a:moveTo>
                <a:lnTo>
                  <a:pt x="0" y="42672"/>
                </a:lnTo>
              </a:path>
            </a:pathLst>
          </a:custGeom>
          <a:ln w="6096">
            <a:solidFill>
              <a:srgbClr val="000000"/>
            </a:solidFill>
          </a:ln>
        </p:spPr>
        <p:txBody>
          <a:bodyPr wrap="square" lIns="0" tIns="0" rIns="0" bIns="0" rtlCol="0"/>
          <a:lstStyle/>
          <a:p>
            <a:endParaRPr/>
          </a:p>
        </p:txBody>
      </p:sp>
      <p:sp>
        <p:nvSpPr>
          <p:cNvPr id="595" name="bk object 595"/>
          <p:cNvSpPr/>
          <p:nvPr/>
        </p:nvSpPr>
        <p:spPr>
          <a:xfrm>
            <a:off x="3051048" y="8378952"/>
            <a:ext cx="35560" cy="43180"/>
          </a:xfrm>
          <a:custGeom>
            <a:avLst/>
            <a:gdLst/>
            <a:ahLst/>
            <a:cxnLst/>
            <a:rect l="l" t="t" r="r" b="b"/>
            <a:pathLst>
              <a:path w="35560" h="43179">
                <a:moveTo>
                  <a:pt x="24383" y="0"/>
                </a:moveTo>
                <a:lnTo>
                  <a:pt x="22859" y="0"/>
                </a:lnTo>
                <a:lnTo>
                  <a:pt x="19811" y="0"/>
                </a:lnTo>
                <a:lnTo>
                  <a:pt x="18287" y="0"/>
                </a:lnTo>
                <a:lnTo>
                  <a:pt x="15239" y="1524"/>
                </a:lnTo>
                <a:lnTo>
                  <a:pt x="13715" y="1524"/>
                </a:lnTo>
                <a:lnTo>
                  <a:pt x="12191" y="3048"/>
                </a:lnTo>
                <a:lnTo>
                  <a:pt x="9143" y="4572"/>
                </a:lnTo>
                <a:lnTo>
                  <a:pt x="9143" y="6096"/>
                </a:lnTo>
                <a:lnTo>
                  <a:pt x="7619" y="7620"/>
                </a:lnTo>
                <a:lnTo>
                  <a:pt x="6095" y="9144"/>
                </a:lnTo>
                <a:lnTo>
                  <a:pt x="4571" y="10668"/>
                </a:lnTo>
                <a:lnTo>
                  <a:pt x="4571" y="12192"/>
                </a:lnTo>
                <a:lnTo>
                  <a:pt x="3047" y="13716"/>
                </a:lnTo>
                <a:lnTo>
                  <a:pt x="1523" y="18288"/>
                </a:lnTo>
                <a:lnTo>
                  <a:pt x="1523" y="22859"/>
                </a:lnTo>
                <a:lnTo>
                  <a:pt x="0" y="25908"/>
                </a:lnTo>
                <a:lnTo>
                  <a:pt x="0" y="30480"/>
                </a:lnTo>
                <a:lnTo>
                  <a:pt x="0" y="33528"/>
                </a:lnTo>
                <a:lnTo>
                  <a:pt x="1523" y="36576"/>
                </a:lnTo>
                <a:lnTo>
                  <a:pt x="3047" y="38100"/>
                </a:lnTo>
                <a:lnTo>
                  <a:pt x="4571" y="39624"/>
                </a:lnTo>
                <a:lnTo>
                  <a:pt x="7619" y="41148"/>
                </a:lnTo>
                <a:lnTo>
                  <a:pt x="10667" y="41148"/>
                </a:lnTo>
                <a:lnTo>
                  <a:pt x="12191" y="42672"/>
                </a:lnTo>
                <a:lnTo>
                  <a:pt x="15239" y="41148"/>
                </a:lnTo>
                <a:lnTo>
                  <a:pt x="18287" y="41148"/>
                </a:lnTo>
                <a:lnTo>
                  <a:pt x="19811" y="39624"/>
                </a:lnTo>
                <a:lnTo>
                  <a:pt x="22859" y="38100"/>
                </a:lnTo>
                <a:lnTo>
                  <a:pt x="24383" y="38100"/>
                </a:lnTo>
                <a:lnTo>
                  <a:pt x="25907" y="36576"/>
                </a:lnTo>
                <a:lnTo>
                  <a:pt x="27431" y="35052"/>
                </a:lnTo>
                <a:lnTo>
                  <a:pt x="27431" y="33528"/>
                </a:lnTo>
                <a:lnTo>
                  <a:pt x="28955" y="32004"/>
                </a:lnTo>
                <a:lnTo>
                  <a:pt x="28955" y="30480"/>
                </a:lnTo>
                <a:lnTo>
                  <a:pt x="30479" y="27432"/>
                </a:lnTo>
                <a:lnTo>
                  <a:pt x="32003" y="25908"/>
                </a:lnTo>
                <a:lnTo>
                  <a:pt x="32003" y="24384"/>
                </a:lnTo>
                <a:lnTo>
                  <a:pt x="32003" y="22859"/>
                </a:lnTo>
                <a:lnTo>
                  <a:pt x="33527" y="19812"/>
                </a:lnTo>
                <a:lnTo>
                  <a:pt x="33527" y="16764"/>
                </a:lnTo>
                <a:lnTo>
                  <a:pt x="33527" y="15240"/>
                </a:lnTo>
                <a:lnTo>
                  <a:pt x="35051" y="13716"/>
                </a:lnTo>
                <a:lnTo>
                  <a:pt x="35051" y="10668"/>
                </a:lnTo>
                <a:lnTo>
                  <a:pt x="35051" y="9144"/>
                </a:lnTo>
                <a:lnTo>
                  <a:pt x="35051" y="7620"/>
                </a:lnTo>
                <a:lnTo>
                  <a:pt x="33527" y="6096"/>
                </a:lnTo>
                <a:lnTo>
                  <a:pt x="33527" y="4572"/>
                </a:lnTo>
                <a:lnTo>
                  <a:pt x="32003" y="3048"/>
                </a:lnTo>
                <a:lnTo>
                  <a:pt x="30479" y="1524"/>
                </a:lnTo>
                <a:lnTo>
                  <a:pt x="28955" y="1524"/>
                </a:lnTo>
                <a:lnTo>
                  <a:pt x="27431" y="0"/>
                </a:lnTo>
                <a:lnTo>
                  <a:pt x="25907" y="0"/>
                </a:lnTo>
                <a:lnTo>
                  <a:pt x="24383" y="0"/>
                </a:lnTo>
              </a:path>
            </a:pathLst>
          </a:custGeom>
          <a:ln w="6096">
            <a:solidFill>
              <a:srgbClr val="000000"/>
            </a:solidFill>
          </a:ln>
        </p:spPr>
        <p:txBody>
          <a:bodyPr wrap="square" lIns="0" tIns="0" rIns="0" bIns="0" rtlCol="0"/>
          <a:lstStyle/>
          <a:p>
            <a:endParaRPr/>
          </a:p>
        </p:txBody>
      </p:sp>
      <p:sp>
        <p:nvSpPr>
          <p:cNvPr id="596" name="bk object 596"/>
          <p:cNvSpPr/>
          <p:nvPr/>
        </p:nvSpPr>
        <p:spPr>
          <a:xfrm>
            <a:off x="3092195" y="8378952"/>
            <a:ext cx="35560" cy="43180"/>
          </a:xfrm>
          <a:custGeom>
            <a:avLst/>
            <a:gdLst/>
            <a:ahLst/>
            <a:cxnLst/>
            <a:rect l="l" t="t" r="r" b="b"/>
            <a:pathLst>
              <a:path w="35560" h="43179">
                <a:moveTo>
                  <a:pt x="15239" y="18288"/>
                </a:moveTo>
                <a:lnTo>
                  <a:pt x="21335" y="18288"/>
                </a:lnTo>
                <a:lnTo>
                  <a:pt x="22859" y="18288"/>
                </a:lnTo>
                <a:lnTo>
                  <a:pt x="27431" y="16764"/>
                </a:lnTo>
                <a:lnTo>
                  <a:pt x="30479" y="13716"/>
                </a:lnTo>
                <a:lnTo>
                  <a:pt x="35051" y="7620"/>
                </a:lnTo>
                <a:lnTo>
                  <a:pt x="35051" y="3048"/>
                </a:lnTo>
                <a:lnTo>
                  <a:pt x="32003" y="1524"/>
                </a:lnTo>
                <a:lnTo>
                  <a:pt x="25907" y="0"/>
                </a:lnTo>
                <a:lnTo>
                  <a:pt x="22859" y="0"/>
                </a:lnTo>
                <a:lnTo>
                  <a:pt x="15239" y="1524"/>
                </a:lnTo>
                <a:lnTo>
                  <a:pt x="12191" y="3048"/>
                </a:lnTo>
                <a:lnTo>
                  <a:pt x="9143" y="7620"/>
                </a:lnTo>
                <a:lnTo>
                  <a:pt x="9143" y="9144"/>
                </a:lnTo>
                <a:lnTo>
                  <a:pt x="9143" y="13716"/>
                </a:lnTo>
                <a:lnTo>
                  <a:pt x="10667" y="16764"/>
                </a:lnTo>
                <a:lnTo>
                  <a:pt x="15239" y="18288"/>
                </a:lnTo>
                <a:lnTo>
                  <a:pt x="9143" y="19812"/>
                </a:lnTo>
                <a:lnTo>
                  <a:pt x="3047" y="24384"/>
                </a:lnTo>
                <a:lnTo>
                  <a:pt x="0" y="28956"/>
                </a:lnTo>
                <a:lnTo>
                  <a:pt x="0" y="32004"/>
                </a:lnTo>
                <a:lnTo>
                  <a:pt x="0" y="38100"/>
                </a:lnTo>
                <a:lnTo>
                  <a:pt x="3047" y="41148"/>
                </a:lnTo>
                <a:lnTo>
                  <a:pt x="7619" y="42672"/>
                </a:lnTo>
                <a:lnTo>
                  <a:pt x="12191" y="42672"/>
                </a:lnTo>
                <a:lnTo>
                  <a:pt x="19811" y="41148"/>
                </a:lnTo>
                <a:lnTo>
                  <a:pt x="25907" y="38100"/>
                </a:lnTo>
                <a:lnTo>
                  <a:pt x="28955" y="32004"/>
                </a:lnTo>
                <a:lnTo>
                  <a:pt x="28955" y="30480"/>
                </a:lnTo>
                <a:lnTo>
                  <a:pt x="28955" y="24384"/>
                </a:lnTo>
                <a:lnTo>
                  <a:pt x="25907" y="19812"/>
                </a:lnTo>
                <a:lnTo>
                  <a:pt x="21335" y="18288"/>
                </a:lnTo>
              </a:path>
            </a:pathLst>
          </a:custGeom>
          <a:ln w="6096">
            <a:solidFill>
              <a:srgbClr val="000000"/>
            </a:solidFill>
          </a:ln>
        </p:spPr>
        <p:txBody>
          <a:bodyPr wrap="square" lIns="0" tIns="0" rIns="0" bIns="0" rtlCol="0"/>
          <a:lstStyle/>
          <a:p>
            <a:endParaRPr/>
          </a:p>
        </p:txBody>
      </p:sp>
      <p:sp>
        <p:nvSpPr>
          <p:cNvPr id="597" name="bk object 597"/>
          <p:cNvSpPr/>
          <p:nvPr/>
        </p:nvSpPr>
        <p:spPr>
          <a:xfrm>
            <a:off x="3133344" y="8378952"/>
            <a:ext cx="32384" cy="43180"/>
          </a:xfrm>
          <a:custGeom>
            <a:avLst/>
            <a:gdLst/>
            <a:ahLst/>
            <a:cxnLst/>
            <a:rect l="l" t="t" r="r" b="b"/>
            <a:pathLst>
              <a:path w="32385" h="43179">
                <a:moveTo>
                  <a:pt x="0" y="0"/>
                </a:moveTo>
                <a:lnTo>
                  <a:pt x="32004" y="1524"/>
                </a:lnTo>
                <a:lnTo>
                  <a:pt x="28956" y="3048"/>
                </a:lnTo>
                <a:lnTo>
                  <a:pt x="18288" y="12192"/>
                </a:lnTo>
                <a:lnTo>
                  <a:pt x="10668" y="22860"/>
                </a:lnTo>
                <a:lnTo>
                  <a:pt x="4572" y="33528"/>
                </a:lnTo>
                <a:lnTo>
                  <a:pt x="1524" y="42672"/>
                </a:lnTo>
              </a:path>
            </a:pathLst>
          </a:custGeom>
          <a:ln w="6096">
            <a:solidFill>
              <a:srgbClr val="000000"/>
            </a:solidFill>
          </a:ln>
        </p:spPr>
        <p:txBody>
          <a:bodyPr wrap="square" lIns="0" tIns="0" rIns="0" bIns="0" rtlCol="0"/>
          <a:lstStyle/>
          <a:p>
            <a:endParaRPr/>
          </a:p>
        </p:txBody>
      </p:sp>
      <p:sp>
        <p:nvSpPr>
          <p:cNvPr id="598" name="bk object 598"/>
          <p:cNvSpPr/>
          <p:nvPr/>
        </p:nvSpPr>
        <p:spPr>
          <a:xfrm>
            <a:off x="3259835" y="7487411"/>
            <a:ext cx="13970" cy="43180"/>
          </a:xfrm>
          <a:custGeom>
            <a:avLst/>
            <a:gdLst/>
            <a:ahLst/>
            <a:cxnLst/>
            <a:rect l="l" t="t" r="r" b="b"/>
            <a:pathLst>
              <a:path w="13970" h="43179">
                <a:moveTo>
                  <a:pt x="13715" y="0"/>
                </a:moveTo>
                <a:lnTo>
                  <a:pt x="0" y="42671"/>
                </a:lnTo>
              </a:path>
            </a:pathLst>
          </a:custGeom>
          <a:ln w="6096">
            <a:solidFill>
              <a:srgbClr val="000000"/>
            </a:solidFill>
          </a:ln>
        </p:spPr>
        <p:txBody>
          <a:bodyPr wrap="square" lIns="0" tIns="0" rIns="0" bIns="0" rtlCol="0"/>
          <a:lstStyle/>
          <a:p>
            <a:endParaRPr/>
          </a:p>
        </p:txBody>
      </p:sp>
      <p:sp>
        <p:nvSpPr>
          <p:cNvPr id="599" name="bk object 599"/>
          <p:cNvSpPr/>
          <p:nvPr/>
        </p:nvSpPr>
        <p:spPr>
          <a:xfrm>
            <a:off x="3279647" y="7487411"/>
            <a:ext cx="36830" cy="43180"/>
          </a:xfrm>
          <a:custGeom>
            <a:avLst/>
            <a:gdLst/>
            <a:ahLst/>
            <a:cxnLst/>
            <a:rect l="l" t="t" r="r" b="b"/>
            <a:pathLst>
              <a:path w="36829" h="43179">
                <a:moveTo>
                  <a:pt x="9144" y="13716"/>
                </a:moveTo>
                <a:lnTo>
                  <a:pt x="10668" y="7620"/>
                </a:lnTo>
                <a:lnTo>
                  <a:pt x="13716" y="3048"/>
                </a:lnTo>
                <a:lnTo>
                  <a:pt x="16764" y="1524"/>
                </a:lnTo>
                <a:lnTo>
                  <a:pt x="21336" y="0"/>
                </a:lnTo>
                <a:lnTo>
                  <a:pt x="22860" y="0"/>
                </a:lnTo>
                <a:lnTo>
                  <a:pt x="25908" y="0"/>
                </a:lnTo>
                <a:lnTo>
                  <a:pt x="28956" y="0"/>
                </a:lnTo>
                <a:lnTo>
                  <a:pt x="30480" y="1524"/>
                </a:lnTo>
                <a:lnTo>
                  <a:pt x="32004" y="1524"/>
                </a:lnTo>
                <a:lnTo>
                  <a:pt x="35052" y="3048"/>
                </a:lnTo>
                <a:lnTo>
                  <a:pt x="35052" y="4572"/>
                </a:lnTo>
                <a:lnTo>
                  <a:pt x="36576" y="4572"/>
                </a:lnTo>
                <a:lnTo>
                  <a:pt x="36576" y="12192"/>
                </a:lnTo>
                <a:lnTo>
                  <a:pt x="35052" y="13716"/>
                </a:lnTo>
                <a:lnTo>
                  <a:pt x="35052" y="15240"/>
                </a:lnTo>
                <a:lnTo>
                  <a:pt x="33528" y="15240"/>
                </a:lnTo>
                <a:lnTo>
                  <a:pt x="16764" y="24384"/>
                </a:lnTo>
                <a:lnTo>
                  <a:pt x="1524" y="33528"/>
                </a:lnTo>
                <a:lnTo>
                  <a:pt x="0" y="42672"/>
                </a:lnTo>
                <a:lnTo>
                  <a:pt x="33528" y="42672"/>
                </a:lnTo>
              </a:path>
            </a:pathLst>
          </a:custGeom>
          <a:ln w="6095">
            <a:solidFill>
              <a:srgbClr val="000000"/>
            </a:solidFill>
          </a:ln>
        </p:spPr>
        <p:txBody>
          <a:bodyPr wrap="square" lIns="0" tIns="0" rIns="0" bIns="0" rtlCol="0"/>
          <a:lstStyle/>
          <a:p>
            <a:endParaRPr/>
          </a:p>
        </p:txBody>
      </p:sp>
      <p:sp>
        <p:nvSpPr>
          <p:cNvPr id="600" name="bk object 600"/>
          <p:cNvSpPr/>
          <p:nvPr/>
        </p:nvSpPr>
        <p:spPr>
          <a:xfrm>
            <a:off x="3322320" y="7487411"/>
            <a:ext cx="13970" cy="43180"/>
          </a:xfrm>
          <a:custGeom>
            <a:avLst/>
            <a:gdLst/>
            <a:ahLst/>
            <a:cxnLst/>
            <a:rect l="l" t="t" r="r" b="b"/>
            <a:pathLst>
              <a:path w="13970" h="43179">
                <a:moveTo>
                  <a:pt x="13715" y="0"/>
                </a:moveTo>
                <a:lnTo>
                  <a:pt x="0" y="42671"/>
                </a:lnTo>
              </a:path>
            </a:pathLst>
          </a:custGeom>
          <a:ln w="6096">
            <a:solidFill>
              <a:srgbClr val="000000"/>
            </a:solidFill>
          </a:ln>
        </p:spPr>
        <p:txBody>
          <a:bodyPr wrap="square" lIns="0" tIns="0" rIns="0" bIns="0" rtlCol="0"/>
          <a:lstStyle/>
          <a:p>
            <a:endParaRPr/>
          </a:p>
        </p:txBody>
      </p:sp>
      <p:sp>
        <p:nvSpPr>
          <p:cNvPr id="601" name="bk object 601"/>
          <p:cNvSpPr/>
          <p:nvPr/>
        </p:nvSpPr>
        <p:spPr>
          <a:xfrm>
            <a:off x="3342132" y="7488935"/>
            <a:ext cx="33655" cy="43180"/>
          </a:xfrm>
          <a:custGeom>
            <a:avLst/>
            <a:gdLst/>
            <a:ahLst/>
            <a:cxnLst/>
            <a:rect l="l" t="t" r="r" b="b"/>
            <a:pathLst>
              <a:path w="33654" h="43179">
                <a:moveTo>
                  <a:pt x="33527" y="4572"/>
                </a:moveTo>
                <a:lnTo>
                  <a:pt x="30479" y="0"/>
                </a:lnTo>
                <a:lnTo>
                  <a:pt x="27431" y="0"/>
                </a:lnTo>
                <a:lnTo>
                  <a:pt x="21335" y="0"/>
                </a:lnTo>
                <a:lnTo>
                  <a:pt x="18287" y="1524"/>
                </a:lnTo>
                <a:lnTo>
                  <a:pt x="15239" y="1524"/>
                </a:lnTo>
                <a:lnTo>
                  <a:pt x="13715" y="3048"/>
                </a:lnTo>
                <a:lnTo>
                  <a:pt x="7619" y="9144"/>
                </a:lnTo>
                <a:lnTo>
                  <a:pt x="3047" y="16764"/>
                </a:lnTo>
                <a:lnTo>
                  <a:pt x="1523" y="21336"/>
                </a:lnTo>
                <a:lnTo>
                  <a:pt x="0" y="30480"/>
                </a:lnTo>
                <a:lnTo>
                  <a:pt x="0" y="35052"/>
                </a:lnTo>
                <a:lnTo>
                  <a:pt x="1523" y="38100"/>
                </a:lnTo>
                <a:lnTo>
                  <a:pt x="4571" y="39624"/>
                </a:lnTo>
                <a:lnTo>
                  <a:pt x="6095" y="41148"/>
                </a:lnTo>
                <a:lnTo>
                  <a:pt x="9143" y="42672"/>
                </a:lnTo>
                <a:lnTo>
                  <a:pt x="15239" y="42672"/>
                </a:lnTo>
                <a:lnTo>
                  <a:pt x="18287" y="41148"/>
                </a:lnTo>
                <a:lnTo>
                  <a:pt x="21335" y="41148"/>
                </a:lnTo>
                <a:lnTo>
                  <a:pt x="25907" y="38100"/>
                </a:lnTo>
                <a:lnTo>
                  <a:pt x="28955" y="33528"/>
                </a:lnTo>
                <a:lnTo>
                  <a:pt x="30479" y="28956"/>
                </a:lnTo>
                <a:lnTo>
                  <a:pt x="30479" y="27432"/>
                </a:lnTo>
                <a:lnTo>
                  <a:pt x="28955" y="22860"/>
                </a:lnTo>
                <a:lnTo>
                  <a:pt x="27431" y="21336"/>
                </a:lnTo>
                <a:lnTo>
                  <a:pt x="24383" y="19812"/>
                </a:lnTo>
                <a:lnTo>
                  <a:pt x="19811" y="18288"/>
                </a:lnTo>
                <a:lnTo>
                  <a:pt x="16763" y="18288"/>
                </a:lnTo>
                <a:lnTo>
                  <a:pt x="12191" y="19812"/>
                </a:lnTo>
                <a:lnTo>
                  <a:pt x="9143" y="19812"/>
                </a:lnTo>
                <a:lnTo>
                  <a:pt x="4571" y="22860"/>
                </a:lnTo>
                <a:lnTo>
                  <a:pt x="3047" y="24384"/>
                </a:lnTo>
                <a:lnTo>
                  <a:pt x="1523" y="25908"/>
                </a:lnTo>
              </a:path>
            </a:pathLst>
          </a:custGeom>
          <a:ln w="6096">
            <a:solidFill>
              <a:srgbClr val="000000"/>
            </a:solidFill>
          </a:ln>
        </p:spPr>
        <p:txBody>
          <a:bodyPr wrap="square" lIns="0" tIns="0" rIns="0" bIns="0" rtlCol="0"/>
          <a:lstStyle/>
          <a:p>
            <a:endParaRPr/>
          </a:p>
        </p:txBody>
      </p:sp>
      <p:sp>
        <p:nvSpPr>
          <p:cNvPr id="602" name="bk object 602"/>
          <p:cNvSpPr/>
          <p:nvPr/>
        </p:nvSpPr>
        <p:spPr>
          <a:xfrm>
            <a:off x="230124" y="6789419"/>
            <a:ext cx="13970" cy="43180"/>
          </a:xfrm>
          <a:custGeom>
            <a:avLst/>
            <a:gdLst/>
            <a:ahLst/>
            <a:cxnLst/>
            <a:rect l="l" t="t" r="r" b="b"/>
            <a:pathLst>
              <a:path w="13970" h="43179">
                <a:moveTo>
                  <a:pt x="13716" y="0"/>
                </a:moveTo>
                <a:lnTo>
                  <a:pt x="0" y="42672"/>
                </a:lnTo>
              </a:path>
            </a:pathLst>
          </a:custGeom>
          <a:ln w="6096">
            <a:solidFill>
              <a:srgbClr val="000000"/>
            </a:solidFill>
          </a:ln>
        </p:spPr>
        <p:txBody>
          <a:bodyPr wrap="square" lIns="0" tIns="0" rIns="0" bIns="0" rtlCol="0"/>
          <a:lstStyle/>
          <a:p>
            <a:endParaRPr/>
          </a:p>
        </p:txBody>
      </p:sp>
      <p:sp>
        <p:nvSpPr>
          <p:cNvPr id="603" name="bk object 603"/>
          <p:cNvSpPr/>
          <p:nvPr/>
        </p:nvSpPr>
        <p:spPr>
          <a:xfrm>
            <a:off x="249936" y="6789419"/>
            <a:ext cx="35560" cy="43180"/>
          </a:xfrm>
          <a:custGeom>
            <a:avLst/>
            <a:gdLst/>
            <a:ahLst/>
            <a:cxnLst/>
            <a:rect l="l" t="t" r="r" b="b"/>
            <a:pathLst>
              <a:path w="35560" h="43179">
                <a:moveTo>
                  <a:pt x="22860" y="0"/>
                </a:moveTo>
                <a:lnTo>
                  <a:pt x="19812" y="1524"/>
                </a:lnTo>
                <a:lnTo>
                  <a:pt x="18288" y="1524"/>
                </a:lnTo>
                <a:lnTo>
                  <a:pt x="16764" y="1524"/>
                </a:lnTo>
                <a:lnTo>
                  <a:pt x="15240" y="1524"/>
                </a:lnTo>
                <a:lnTo>
                  <a:pt x="13716" y="3048"/>
                </a:lnTo>
                <a:lnTo>
                  <a:pt x="10668" y="4572"/>
                </a:lnTo>
                <a:lnTo>
                  <a:pt x="9144" y="6096"/>
                </a:lnTo>
                <a:lnTo>
                  <a:pt x="7620" y="6096"/>
                </a:lnTo>
                <a:lnTo>
                  <a:pt x="7620" y="9144"/>
                </a:lnTo>
                <a:lnTo>
                  <a:pt x="6096" y="10668"/>
                </a:lnTo>
                <a:lnTo>
                  <a:pt x="4572" y="12192"/>
                </a:lnTo>
                <a:lnTo>
                  <a:pt x="3048" y="13716"/>
                </a:lnTo>
                <a:lnTo>
                  <a:pt x="3048" y="15240"/>
                </a:lnTo>
                <a:lnTo>
                  <a:pt x="1524" y="18288"/>
                </a:lnTo>
                <a:lnTo>
                  <a:pt x="0" y="24384"/>
                </a:lnTo>
                <a:lnTo>
                  <a:pt x="0" y="27432"/>
                </a:lnTo>
                <a:lnTo>
                  <a:pt x="0" y="32004"/>
                </a:lnTo>
                <a:lnTo>
                  <a:pt x="0" y="33528"/>
                </a:lnTo>
                <a:lnTo>
                  <a:pt x="1524" y="36576"/>
                </a:lnTo>
                <a:lnTo>
                  <a:pt x="3048" y="39624"/>
                </a:lnTo>
                <a:lnTo>
                  <a:pt x="4572" y="41148"/>
                </a:lnTo>
                <a:lnTo>
                  <a:pt x="6096" y="42672"/>
                </a:lnTo>
                <a:lnTo>
                  <a:pt x="18288" y="42672"/>
                </a:lnTo>
                <a:lnTo>
                  <a:pt x="19812" y="41148"/>
                </a:lnTo>
                <a:lnTo>
                  <a:pt x="22860" y="39624"/>
                </a:lnTo>
                <a:lnTo>
                  <a:pt x="24384" y="38100"/>
                </a:lnTo>
                <a:lnTo>
                  <a:pt x="25908" y="38100"/>
                </a:lnTo>
                <a:lnTo>
                  <a:pt x="25908" y="36576"/>
                </a:lnTo>
                <a:lnTo>
                  <a:pt x="27432" y="35052"/>
                </a:lnTo>
                <a:lnTo>
                  <a:pt x="27432" y="33528"/>
                </a:lnTo>
                <a:lnTo>
                  <a:pt x="28956" y="32004"/>
                </a:lnTo>
                <a:lnTo>
                  <a:pt x="28956" y="30480"/>
                </a:lnTo>
                <a:lnTo>
                  <a:pt x="30480" y="28956"/>
                </a:lnTo>
                <a:lnTo>
                  <a:pt x="30480" y="27432"/>
                </a:lnTo>
                <a:lnTo>
                  <a:pt x="30480" y="25908"/>
                </a:lnTo>
                <a:lnTo>
                  <a:pt x="32004" y="24384"/>
                </a:lnTo>
                <a:lnTo>
                  <a:pt x="32004" y="22859"/>
                </a:lnTo>
                <a:lnTo>
                  <a:pt x="33528" y="19812"/>
                </a:lnTo>
                <a:lnTo>
                  <a:pt x="33528" y="18288"/>
                </a:lnTo>
                <a:lnTo>
                  <a:pt x="33528" y="16764"/>
                </a:lnTo>
                <a:lnTo>
                  <a:pt x="33528" y="15240"/>
                </a:lnTo>
                <a:lnTo>
                  <a:pt x="35052" y="12192"/>
                </a:lnTo>
                <a:lnTo>
                  <a:pt x="35052" y="10668"/>
                </a:lnTo>
                <a:lnTo>
                  <a:pt x="33528" y="9144"/>
                </a:lnTo>
                <a:lnTo>
                  <a:pt x="33528" y="7620"/>
                </a:lnTo>
                <a:lnTo>
                  <a:pt x="32004" y="6096"/>
                </a:lnTo>
                <a:lnTo>
                  <a:pt x="32004" y="4572"/>
                </a:lnTo>
                <a:lnTo>
                  <a:pt x="30480" y="3048"/>
                </a:lnTo>
                <a:lnTo>
                  <a:pt x="28956" y="3048"/>
                </a:lnTo>
                <a:lnTo>
                  <a:pt x="27432" y="1524"/>
                </a:lnTo>
                <a:lnTo>
                  <a:pt x="25908" y="1524"/>
                </a:lnTo>
                <a:lnTo>
                  <a:pt x="24384" y="1524"/>
                </a:lnTo>
                <a:lnTo>
                  <a:pt x="22860" y="0"/>
                </a:lnTo>
              </a:path>
            </a:pathLst>
          </a:custGeom>
          <a:ln w="6096">
            <a:solidFill>
              <a:srgbClr val="000000"/>
            </a:solidFill>
          </a:ln>
        </p:spPr>
        <p:txBody>
          <a:bodyPr wrap="square" lIns="0" tIns="0" rIns="0" bIns="0" rtlCol="0"/>
          <a:lstStyle/>
          <a:p>
            <a:endParaRPr/>
          </a:p>
        </p:txBody>
      </p:sp>
      <p:sp>
        <p:nvSpPr>
          <p:cNvPr id="604" name="bk object 604"/>
          <p:cNvSpPr/>
          <p:nvPr/>
        </p:nvSpPr>
        <p:spPr>
          <a:xfrm>
            <a:off x="291084" y="6790943"/>
            <a:ext cx="33655" cy="43180"/>
          </a:xfrm>
          <a:custGeom>
            <a:avLst/>
            <a:gdLst/>
            <a:ahLst/>
            <a:cxnLst/>
            <a:rect l="l" t="t" r="r" b="b"/>
            <a:pathLst>
              <a:path w="33654" h="43179">
                <a:moveTo>
                  <a:pt x="0" y="38100"/>
                </a:moveTo>
                <a:lnTo>
                  <a:pt x="3048" y="41148"/>
                </a:lnTo>
                <a:lnTo>
                  <a:pt x="6096" y="42672"/>
                </a:lnTo>
                <a:lnTo>
                  <a:pt x="10668" y="42672"/>
                </a:lnTo>
                <a:lnTo>
                  <a:pt x="15240" y="41148"/>
                </a:lnTo>
                <a:lnTo>
                  <a:pt x="16764" y="41148"/>
                </a:lnTo>
                <a:lnTo>
                  <a:pt x="19812" y="39624"/>
                </a:lnTo>
                <a:lnTo>
                  <a:pt x="25908" y="33528"/>
                </a:lnTo>
                <a:lnTo>
                  <a:pt x="30480" y="25908"/>
                </a:lnTo>
                <a:lnTo>
                  <a:pt x="30480" y="21336"/>
                </a:lnTo>
                <a:lnTo>
                  <a:pt x="33528" y="12192"/>
                </a:lnTo>
                <a:lnTo>
                  <a:pt x="33528" y="6096"/>
                </a:lnTo>
                <a:lnTo>
                  <a:pt x="32004" y="4571"/>
                </a:lnTo>
                <a:lnTo>
                  <a:pt x="28956" y="1524"/>
                </a:lnTo>
                <a:lnTo>
                  <a:pt x="27432" y="1524"/>
                </a:lnTo>
                <a:lnTo>
                  <a:pt x="22859" y="0"/>
                </a:lnTo>
                <a:lnTo>
                  <a:pt x="18288" y="0"/>
                </a:lnTo>
                <a:lnTo>
                  <a:pt x="15240" y="0"/>
                </a:lnTo>
                <a:lnTo>
                  <a:pt x="12192" y="1524"/>
                </a:lnTo>
                <a:lnTo>
                  <a:pt x="7620" y="3047"/>
                </a:lnTo>
                <a:lnTo>
                  <a:pt x="4572" y="9143"/>
                </a:lnTo>
                <a:lnTo>
                  <a:pt x="3048" y="12192"/>
                </a:lnTo>
                <a:lnTo>
                  <a:pt x="3048" y="15240"/>
                </a:lnTo>
                <a:lnTo>
                  <a:pt x="4572" y="19812"/>
                </a:lnTo>
                <a:lnTo>
                  <a:pt x="6096" y="21336"/>
                </a:lnTo>
                <a:lnTo>
                  <a:pt x="9144" y="22859"/>
                </a:lnTo>
                <a:lnTo>
                  <a:pt x="13716" y="22859"/>
                </a:lnTo>
                <a:lnTo>
                  <a:pt x="16764" y="22859"/>
                </a:lnTo>
                <a:lnTo>
                  <a:pt x="21336" y="22859"/>
                </a:lnTo>
                <a:lnTo>
                  <a:pt x="24384" y="21336"/>
                </a:lnTo>
                <a:lnTo>
                  <a:pt x="28956" y="19812"/>
                </a:lnTo>
                <a:lnTo>
                  <a:pt x="30480" y="16763"/>
                </a:lnTo>
                <a:lnTo>
                  <a:pt x="32004" y="16763"/>
                </a:lnTo>
              </a:path>
            </a:pathLst>
          </a:custGeom>
          <a:ln w="6096">
            <a:solidFill>
              <a:srgbClr val="000000"/>
            </a:solidFill>
          </a:ln>
        </p:spPr>
        <p:txBody>
          <a:bodyPr wrap="square" lIns="0" tIns="0" rIns="0" bIns="0" rtlCol="0"/>
          <a:lstStyle/>
          <a:p>
            <a:endParaRPr/>
          </a:p>
        </p:txBody>
      </p:sp>
      <p:sp>
        <p:nvSpPr>
          <p:cNvPr id="605" name="bk object 605"/>
          <p:cNvSpPr/>
          <p:nvPr/>
        </p:nvSpPr>
        <p:spPr>
          <a:xfrm>
            <a:off x="330708" y="6790943"/>
            <a:ext cx="36830" cy="44450"/>
          </a:xfrm>
          <a:custGeom>
            <a:avLst/>
            <a:gdLst/>
            <a:ahLst/>
            <a:cxnLst/>
            <a:rect l="l" t="t" r="r" b="b"/>
            <a:pathLst>
              <a:path w="36829" h="44450">
                <a:moveTo>
                  <a:pt x="9143" y="13715"/>
                </a:moveTo>
                <a:lnTo>
                  <a:pt x="10667" y="7619"/>
                </a:lnTo>
                <a:lnTo>
                  <a:pt x="13715" y="3047"/>
                </a:lnTo>
                <a:lnTo>
                  <a:pt x="16763" y="1523"/>
                </a:lnTo>
                <a:lnTo>
                  <a:pt x="21335" y="1523"/>
                </a:lnTo>
                <a:lnTo>
                  <a:pt x="22859" y="0"/>
                </a:lnTo>
                <a:lnTo>
                  <a:pt x="25907" y="0"/>
                </a:lnTo>
                <a:lnTo>
                  <a:pt x="28955" y="1523"/>
                </a:lnTo>
                <a:lnTo>
                  <a:pt x="30479" y="1523"/>
                </a:lnTo>
                <a:lnTo>
                  <a:pt x="32003" y="1523"/>
                </a:lnTo>
                <a:lnTo>
                  <a:pt x="35051" y="3047"/>
                </a:lnTo>
                <a:lnTo>
                  <a:pt x="35051" y="4571"/>
                </a:lnTo>
                <a:lnTo>
                  <a:pt x="36575" y="6095"/>
                </a:lnTo>
                <a:lnTo>
                  <a:pt x="36575" y="7619"/>
                </a:lnTo>
                <a:lnTo>
                  <a:pt x="36575" y="9143"/>
                </a:lnTo>
                <a:lnTo>
                  <a:pt x="36575" y="12191"/>
                </a:lnTo>
                <a:lnTo>
                  <a:pt x="35051" y="13715"/>
                </a:lnTo>
                <a:lnTo>
                  <a:pt x="35051" y="15239"/>
                </a:lnTo>
                <a:lnTo>
                  <a:pt x="33527" y="16763"/>
                </a:lnTo>
                <a:lnTo>
                  <a:pt x="16763" y="24383"/>
                </a:lnTo>
                <a:lnTo>
                  <a:pt x="1523" y="33527"/>
                </a:lnTo>
                <a:lnTo>
                  <a:pt x="0" y="42671"/>
                </a:lnTo>
                <a:lnTo>
                  <a:pt x="33527" y="44195"/>
                </a:lnTo>
              </a:path>
            </a:pathLst>
          </a:custGeom>
          <a:ln w="6096">
            <a:solidFill>
              <a:srgbClr val="000000"/>
            </a:solidFill>
          </a:ln>
        </p:spPr>
        <p:txBody>
          <a:bodyPr wrap="square" lIns="0" tIns="0" rIns="0" bIns="0" rtlCol="0"/>
          <a:lstStyle/>
          <a:p>
            <a:endParaRPr/>
          </a:p>
        </p:txBody>
      </p:sp>
      <p:sp>
        <p:nvSpPr>
          <p:cNvPr id="606" name="bk object 606"/>
          <p:cNvSpPr/>
          <p:nvPr/>
        </p:nvSpPr>
        <p:spPr>
          <a:xfrm>
            <a:off x="632459" y="4389120"/>
            <a:ext cx="13970" cy="43180"/>
          </a:xfrm>
          <a:custGeom>
            <a:avLst/>
            <a:gdLst/>
            <a:ahLst/>
            <a:cxnLst/>
            <a:rect l="l" t="t" r="r" b="b"/>
            <a:pathLst>
              <a:path w="13970" h="43179">
                <a:moveTo>
                  <a:pt x="13715" y="0"/>
                </a:moveTo>
                <a:lnTo>
                  <a:pt x="0" y="42671"/>
                </a:lnTo>
              </a:path>
            </a:pathLst>
          </a:custGeom>
          <a:ln w="6096">
            <a:solidFill>
              <a:srgbClr val="000000"/>
            </a:solidFill>
          </a:ln>
        </p:spPr>
        <p:txBody>
          <a:bodyPr wrap="square" lIns="0" tIns="0" rIns="0" bIns="0" rtlCol="0"/>
          <a:lstStyle/>
          <a:p>
            <a:endParaRPr/>
          </a:p>
        </p:txBody>
      </p:sp>
      <p:sp>
        <p:nvSpPr>
          <p:cNvPr id="607" name="bk object 607"/>
          <p:cNvSpPr/>
          <p:nvPr/>
        </p:nvSpPr>
        <p:spPr>
          <a:xfrm>
            <a:off x="652272" y="4390644"/>
            <a:ext cx="13970" cy="41275"/>
          </a:xfrm>
          <a:custGeom>
            <a:avLst/>
            <a:gdLst/>
            <a:ahLst/>
            <a:cxnLst/>
            <a:rect l="l" t="t" r="r" b="b"/>
            <a:pathLst>
              <a:path w="13970" h="41275">
                <a:moveTo>
                  <a:pt x="13715" y="0"/>
                </a:moveTo>
                <a:lnTo>
                  <a:pt x="0" y="41148"/>
                </a:lnTo>
              </a:path>
            </a:pathLst>
          </a:custGeom>
          <a:ln w="6096">
            <a:solidFill>
              <a:srgbClr val="000000"/>
            </a:solidFill>
          </a:ln>
        </p:spPr>
        <p:txBody>
          <a:bodyPr wrap="square" lIns="0" tIns="0" rIns="0" bIns="0" rtlCol="0"/>
          <a:lstStyle/>
          <a:p>
            <a:endParaRPr/>
          </a:p>
        </p:txBody>
      </p:sp>
      <p:sp>
        <p:nvSpPr>
          <p:cNvPr id="608" name="bk object 608"/>
          <p:cNvSpPr/>
          <p:nvPr/>
        </p:nvSpPr>
        <p:spPr>
          <a:xfrm>
            <a:off x="672083" y="4390644"/>
            <a:ext cx="30480" cy="43180"/>
          </a:xfrm>
          <a:custGeom>
            <a:avLst/>
            <a:gdLst/>
            <a:ahLst/>
            <a:cxnLst/>
            <a:rect l="l" t="t" r="r" b="b"/>
            <a:pathLst>
              <a:path w="30479" h="43179">
                <a:moveTo>
                  <a:pt x="0" y="0"/>
                </a:moveTo>
                <a:lnTo>
                  <a:pt x="30480" y="0"/>
                </a:lnTo>
                <a:lnTo>
                  <a:pt x="28955" y="1524"/>
                </a:lnTo>
                <a:lnTo>
                  <a:pt x="18287" y="12192"/>
                </a:lnTo>
                <a:lnTo>
                  <a:pt x="10668" y="21336"/>
                </a:lnTo>
                <a:lnTo>
                  <a:pt x="4571" y="32004"/>
                </a:lnTo>
                <a:lnTo>
                  <a:pt x="1523" y="42672"/>
                </a:lnTo>
              </a:path>
            </a:pathLst>
          </a:custGeom>
          <a:ln w="6096">
            <a:solidFill>
              <a:srgbClr val="000000"/>
            </a:solidFill>
          </a:ln>
        </p:spPr>
        <p:txBody>
          <a:bodyPr wrap="square" lIns="0" tIns="0" rIns="0" bIns="0" rtlCol="0"/>
          <a:lstStyle/>
          <a:p>
            <a:endParaRPr/>
          </a:p>
        </p:txBody>
      </p:sp>
      <p:sp>
        <p:nvSpPr>
          <p:cNvPr id="609" name="bk object 609"/>
          <p:cNvSpPr/>
          <p:nvPr/>
        </p:nvSpPr>
        <p:spPr>
          <a:xfrm>
            <a:off x="708659" y="4390644"/>
            <a:ext cx="35560" cy="43180"/>
          </a:xfrm>
          <a:custGeom>
            <a:avLst/>
            <a:gdLst/>
            <a:ahLst/>
            <a:cxnLst/>
            <a:rect l="l" t="t" r="r" b="b"/>
            <a:pathLst>
              <a:path w="35559" h="43179">
                <a:moveTo>
                  <a:pt x="16764" y="18287"/>
                </a:moveTo>
                <a:lnTo>
                  <a:pt x="21336" y="18287"/>
                </a:lnTo>
                <a:lnTo>
                  <a:pt x="22860" y="18287"/>
                </a:lnTo>
                <a:lnTo>
                  <a:pt x="27432" y="16763"/>
                </a:lnTo>
                <a:lnTo>
                  <a:pt x="30480" y="13715"/>
                </a:lnTo>
                <a:lnTo>
                  <a:pt x="35052" y="7619"/>
                </a:lnTo>
                <a:lnTo>
                  <a:pt x="35052" y="3047"/>
                </a:lnTo>
                <a:lnTo>
                  <a:pt x="32004" y="1523"/>
                </a:lnTo>
                <a:lnTo>
                  <a:pt x="27432" y="0"/>
                </a:lnTo>
                <a:lnTo>
                  <a:pt x="22860" y="0"/>
                </a:lnTo>
                <a:lnTo>
                  <a:pt x="15240" y="1523"/>
                </a:lnTo>
                <a:lnTo>
                  <a:pt x="13716" y="3047"/>
                </a:lnTo>
                <a:lnTo>
                  <a:pt x="9144" y="7619"/>
                </a:lnTo>
                <a:lnTo>
                  <a:pt x="9144" y="9143"/>
                </a:lnTo>
                <a:lnTo>
                  <a:pt x="9144" y="15239"/>
                </a:lnTo>
                <a:lnTo>
                  <a:pt x="10668" y="16763"/>
                </a:lnTo>
                <a:lnTo>
                  <a:pt x="16764" y="18287"/>
                </a:lnTo>
                <a:lnTo>
                  <a:pt x="10668" y="19811"/>
                </a:lnTo>
                <a:lnTo>
                  <a:pt x="4572" y="24383"/>
                </a:lnTo>
                <a:lnTo>
                  <a:pt x="1524" y="30479"/>
                </a:lnTo>
                <a:lnTo>
                  <a:pt x="0" y="32003"/>
                </a:lnTo>
                <a:lnTo>
                  <a:pt x="1524" y="38099"/>
                </a:lnTo>
                <a:lnTo>
                  <a:pt x="4572" y="41147"/>
                </a:lnTo>
                <a:lnTo>
                  <a:pt x="9144" y="42671"/>
                </a:lnTo>
                <a:lnTo>
                  <a:pt x="13716" y="42671"/>
                </a:lnTo>
                <a:lnTo>
                  <a:pt x="21336" y="41147"/>
                </a:lnTo>
                <a:lnTo>
                  <a:pt x="25908" y="38099"/>
                </a:lnTo>
                <a:lnTo>
                  <a:pt x="30480" y="32003"/>
                </a:lnTo>
                <a:lnTo>
                  <a:pt x="30480" y="30479"/>
                </a:lnTo>
                <a:lnTo>
                  <a:pt x="30480" y="25907"/>
                </a:lnTo>
                <a:lnTo>
                  <a:pt x="27432" y="19811"/>
                </a:lnTo>
                <a:lnTo>
                  <a:pt x="21336" y="18287"/>
                </a:lnTo>
              </a:path>
            </a:pathLst>
          </a:custGeom>
          <a:ln w="6096">
            <a:solidFill>
              <a:srgbClr val="000000"/>
            </a:solidFill>
          </a:ln>
        </p:spPr>
        <p:txBody>
          <a:bodyPr wrap="square" lIns="0" tIns="0" rIns="0" bIns="0" rtlCol="0"/>
          <a:lstStyle/>
          <a:p>
            <a:endParaRPr/>
          </a:p>
        </p:txBody>
      </p:sp>
      <p:sp>
        <p:nvSpPr>
          <p:cNvPr id="610" name="bk object 610"/>
          <p:cNvSpPr/>
          <p:nvPr/>
        </p:nvSpPr>
        <p:spPr>
          <a:xfrm>
            <a:off x="920496" y="3945635"/>
            <a:ext cx="13970" cy="43180"/>
          </a:xfrm>
          <a:custGeom>
            <a:avLst/>
            <a:gdLst/>
            <a:ahLst/>
            <a:cxnLst/>
            <a:rect l="l" t="t" r="r" b="b"/>
            <a:pathLst>
              <a:path w="13969" h="43179">
                <a:moveTo>
                  <a:pt x="13715" y="0"/>
                </a:moveTo>
                <a:lnTo>
                  <a:pt x="0" y="42672"/>
                </a:lnTo>
              </a:path>
            </a:pathLst>
          </a:custGeom>
          <a:ln w="6096">
            <a:solidFill>
              <a:srgbClr val="000000"/>
            </a:solidFill>
          </a:ln>
        </p:spPr>
        <p:txBody>
          <a:bodyPr wrap="square" lIns="0" tIns="0" rIns="0" bIns="0" rtlCol="0"/>
          <a:lstStyle/>
          <a:p>
            <a:endParaRPr/>
          </a:p>
        </p:txBody>
      </p:sp>
      <p:sp>
        <p:nvSpPr>
          <p:cNvPr id="611" name="bk object 611"/>
          <p:cNvSpPr/>
          <p:nvPr/>
        </p:nvSpPr>
        <p:spPr>
          <a:xfrm>
            <a:off x="940308" y="3945635"/>
            <a:ext cx="38100" cy="44450"/>
          </a:xfrm>
          <a:custGeom>
            <a:avLst/>
            <a:gdLst/>
            <a:ahLst/>
            <a:cxnLst/>
            <a:rect l="l" t="t" r="r" b="b"/>
            <a:pathLst>
              <a:path w="38100" h="44450">
                <a:moveTo>
                  <a:pt x="9143" y="13715"/>
                </a:moveTo>
                <a:lnTo>
                  <a:pt x="10667" y="7619"/>
                </a:lnTo>
                <a:lnTo>
                  <a:pt x="13715" y="3047"/>
                </a:lnTo>
                <a:lnTo>
                  <a:pt x="18287" y="1523"/>
                </a:lnTo>
                <a:lnTo>
                  <a:pt x="21335" y="1523"/>
                </a:lnTo>
                <a:lnTo>
                  <a:pt x="24383" y="0"/>
                </a:lnTo>
                <a:lnTo>
                  <a:pt x="25907" y="0"/>
                </a:lnTo>
                <a:lnTo>
                  <a:pt x="28955" y="1523"/>
                </a:lnTo>
                <a:lnTo>
                  <a:pt x="32003" y="1523"/>
                </a:lnTo>
                <a:lnTo>
                  <a:pt x="35051" y="3047"/>
                </a:lnTo>
                <a:lnTo>
                  <a:pt x="36575" y="4571"/>
                </a:lnTo>
                <a:lnTo>
                  <a:pt x="36575" y="6095"/>
                </a:lnTo>
                <a:lnTo>
                  <a:pt x="36575" y="7619"/>
                </a:lnTo>
                <a:lnTo>
                  <a:pt x="38099" y="7619"/>
                </a:lnTo>
                <a:lnTo>
                  <a:pt x="38099" y="10667"/>
                </a:lnTo>
                <a:lnTo>
                  <a:pt x="36575" y="12191"/>
                </a:lnTo>
                <a:lnTo>
                  <a:pt x="36575" y="13715"/>
                </a:lnTo>
                <a:lnTo>
                  <a:pt x="35051" y="15239"/>
                </a:lnTo>
                <a:lnTo>
                  <a:pt x="33527" y="16763"/>
                </a:lnTo>
                <a:lnTo>
                  <a:pt x="18287" y="24383"/>
                </a:lnTo>
                <a:lnTo>
                  <a:pt x="3047" y="33527"/>
                </a:lnTo>
                <a:lnTo>
                  <a:pt x="0" y="42671"/>
                </a:lnTo>
                <a:lnTo>
                  <a:pt x="35051" y="44195"/>
                </a:lnTo>
              </a:path>
            </a:pathLst>
          </a:custGeom>
          <a:ln w="6096">
            <a:solidFill>
              <a:srgbClr val="000000"/>
            </a:solidFill>
          </a:ln>
        </p:spPr>
        <p:txBody>
          <a:bodyPr wrap="square" lIns="0" tIns="0" rIns="0" bIns="0" rtlCol="0"/>
          <a:lstStyle/>
          <a:p>
            <a:endParaRPr/>
          </a:p>
        </p:txBody>
      </p:sp>
      <p:sp>
        <p:nvSpPr>
          <p:cNvPr id="612" name="bk object 612"/>
          <p:cNvSpPr/>
          <p:nvPr/>
        </p:nvSpPr>
        <p:spPr>
          <a:xfrm>
            <a:off x="984503" y="3947159"/>
            <a:ext cx="36830" cy="43180"/>
          </a:xfrm>
          <a:custGeom>
            <a:avLst/>
            <a:gdLst/>
            <a:ahLst/>
            <a:cxnLst/>
            <a:rect l="l" t="t" r="r" b="b"/>
            <a:pathLst>
              <a:path w="36830" h="43179">
                <a:moveTo>
                  <a:pt x="9143" y="13715"/>
                </a:moveTo>
                <a:lnTo>
                  <a:pt x="10667" y="6095"/>
                </a:lnTo>
                <a:lnTo>
                  <a:pt x="13715" y="3047"/>
                </a:lnTo>
                <a:lnTo>
                  <a:pt x="16763" y="1523"/>
                </a:lnTo>
                <a:lnTo>
                  <a:pt x="21335" y="0"/>
                </a:lnTo>
                <a:lnTo>
                  <a:pt x="22859" y="0"/>
                </a:lnTo>
                <a:lnTo>
                  <a:pt x="25907" y="0"/>
                </a:lnTo>
                <a:lnTo>
                  <a:pt x="28955" y="0"/>
                </a:lnTo>
                <a:lnTo>
                  <a:pt x="30479" y="1523"/>
                </a:lnTo>
                <a:lnTo>
                  <a:pt x="32003" y="1523"/>
                </a:lnTo>
                <a:lnTo>
                  <a:pt x="35051" y="3047"/>
                </a:lnTo>
                <a:lnTo>
                  <a:pt x="35051" y="4571"/>
                </a:lnTo>
                <a:lnTo>
                  <a:pt x="36575" y="4571"/>
                </a:lnTo>
                <a:lnTo>
                  <a:pt x="36575" y="12191"/>
                </a:lnTo>
                <a:lnTo>
                  <a:pt x="35051" y="13715"/>
                </a:lnTo>
                <a:lnTo>
                  <a:pt x="35051" y="15239"/>
                </a:lnTo>
                <a:lnTo>
                  <a:pt x="33527" y="15239"/>
                </a:lnTo>
                <a:lnTo>
                  <a:pt x="16763" y="24383"/>
                </a:lnTo>
                <a:lnTo>
                  <a:pt x="1523" y="33527"/>
                </a:lnTo>
                <a:lnTo>
                  <a:pt x="0" y="42671"/>
                </a:lnTo>
                <a:lnTo>
                  <a:pt x="33527" y="42671"/>
                </a:lnTo>
              </a:path>
            </a:pathLst>
          </a:custGeom>
          <a:ln w="6095">
            <a:solidFill>
              <a:srgbClr val="000000"/>
            </a:solidFill>
          </a:ln>
        </p:spPr>
        <p:txBody>
          <a:bodyPr wrap="square" lIns="0" tIns="0" rIns="0" bIns="0" rtlCol="0"/>
          <a:lstStyle/>
          <a:p>
            <a:endParaRPr/>
          </a:p>
        </p:txBody>
      </p:sp>
      <p:sp>
        <p:nvSpPr>
          <p:cNvPr id="613" name="bk object 613"/>
          <p:cNvSpPr/>
          <p:nvPr/>
        </p:nvSpPr>
        <p:spPr>
          <a:xfrm>
            <a:off x="1027175" y="3947159"/>
            <a:ext cx="38100" cy="44450"/>
          </a:xfrm>
          <a:custGeom>
            <a:avLst/>
            <a:gdLst/>
            <a:ahLst/>
            <a:cxnLst/>
            <a:rect l="l" t="t" r="r" b="b"/>
            <a:pathLst>
              <a:path w="38100" h="44450">
                <a:moveTo>
                  <a:pt x="9143" y="13715"/>
                </a:moveTo>
                <a:lnTo>
                  <a:pt x="12191" y="7619"/>
                </a:lnTo>
                <a:lnTo>
                  <a:pt x="15239" y="3047"/>
                </a:lnTo>
                <a:lnTo>
                  <a:pt x="18287" y="1523"/>
                </a:lnTo>
                <a:lnTo>
                  <a:pt x="21335" y="1523"/>
                </a:lnTo>
                <a:lnTo>
                  <a:pt x="24383" y="0"/>
                </a:lnTo>
                <a:lnTo>
                  <a:pt x="25907" y="0"/>
                </a:lnTo>
                <a:lnTo>
                  <a:pt x="30479" y="1523"/>
                </a:lnTo>
                <a:lnTo>
                  <a:pt x="32003" y="1523"/>
                </a:lnTo>
                <a:lnTo>
                  <a:pt x="33527" y="1523"/>
                </a:lnTo>
                <a:lnTo>
                  <a:pt x="35051" y="3047"/>
                </a:lnTo>
                <a:lnTo>
                  <a:pt x="36575" y="4571"/>
                </a:lnTo>
                <a:lnTo>
                  <a:pt x="38099" y="6095"/>
                </a:lnTo>
                <a:lnTo>
                  <a:pt x="38099" y="7619"/>
                </a:lnTo>
                <a:lnTo>
                  <a:pt x="38099" y="10667"/>
                </a:lnTo>
                <a:lnTo>
                  <a:pt x="38099" y="12191"/>
                </a:lnTo>
                <a:lnTo>
                  <a:pt x="36575" y="13715"/>
                </a:lnTo>
                <a:lnTo>
                  <a:pt x="35051" y="15239"/>
                </a:lnTo>
                <a:lnTo>
                  <a:pt x="35051" y="16763"/>
                </a:lnTo>
                <a:lnTo>
                  <a:pt x="18287" y="24383"/>
                </a:lnTo>
                <a:lnTo>
                  <a:pt x="3047" y="33527"/>
                </a:lnTo>
                <a:lnTo>
                  <a:pt x="0" y="42671"/>
                </a:lnTo>
                <a:lnTo>
                  <a:pt x="35051" y="44195"/>
                </a:lnTo>
              </a:path>
            </a:pathLst>
          </a:custGeom>
          <a:ln w="6096">
            <a:solidFill>
              <a:srgbClr val="000000"/>
            </a:solidFill>
          </a:ln>
        </p:spPr>
        <p:txBody>
          <a:bodyPr wrap="square" lIns="0" tIns="0" rIns="0" bIns="0" rtlCol="0"/>
          <a:lstStyle/>
          <a:p>
            <a:endParaRPr/>
          </a:p>
        </p:txBody>
      </p:sp>
      <p:sp>
        <p:nvSpPr>
          <p:cNvPr id="614" name="bk object 614"/>
          <p:cNvSpPr/>
          <p:nvPr/>
        </p:nvSpPr>
        <p:spPr>
          <a:xfrm>
            <a:off x="633983" y="4195571"/>
            <a:ext cx="13970" cy="41275"/>
          </a:xfrm>
          <a:custGeom>
            <a:avLst/>
            <a:gdLst/>
            <a:ahLst/>
            <a:cxnLst/>
            <a:rect l="l" t="t" r="r" b="b"/>
            <a:pathLst>
              <a:path w="13970" h="41275">
                <a:moveTo>
                  <a:pt x="13715" y="0"/>
                </a:moveTo>
                <a:lnTo>
                  <a:pt x="0" y="41148"/>
                </a:lnTo>
              </a:path>
            </a:pathLst>
          </a:custGeom>
          <a:ln w="6096">
            <a:solidFill>
              <a:srgbClr val="000000"/>
            </a:solidFill>
          </a:ln>
        </p:spPr>
        <p:txBody>
          <a:bodyPr wrap="square" lIns="0" tIns="0" rIns="0" bIns="0" rtlCol="0"/>
          <a:lstStyle/>
          <a:p>
            <a:endParaRPr/>
          </a:p>
        </p:txBody>
      </p:sp>
      <p:sp>
        <p:nvSpPr>
          <p:cNvPr id="615" name="bk object 615"/>
          <p:cNvSpPr/>
          <p:nvPr/>
        </p:nvSpPr>
        <p:spPr>
          <a:xfrm>
            <a:off x="653795" y="4195571"/>
            <a:ext cx="38100" cy="43180"/>
          </a:xfrm>
          <a:custGeom>
            <a:avLst/>
            <a:gdLst/>
            <a:ahLst/>
            <a:cxnLst/>
            <a:rect l="l" t="t" r="r" b="b"/>
            <a:pathLst>
              <a:path w="38100" h="43179">
                <a:moveTo>
                  <a:pt x="9143" y="13715"/>
                </a:moveTo>
                <a:lnTo>
                  <a:pt x="10667" y="6095"/>
                </a:lnTo>
                <a:lnTo>
                  <a:pt x="13715" y="3047"/>
                </a:lnTo>
                <a:lnTo>
                  <a:pt x="16763" y="1523"/>
                </a:lnTo>
                <a:lnTo>
                  <a:pt x="21335" y="0"/>
                </a:lnTo>
                <a:lnTo>
                  <a:pt x="24383" y="0"/>
                </a:lnTo>
                <a:lnTo>
                  <a:pt x="25907" y="0"/>
                </a:lnTo>
                <a:lnTo>
                  <a:pt x="28955" y="0"/>
                </a:lnTo>
                <a:lnTo>
                  <a:pt x="32003" y="1523"/>
                </a:lnTo>
                <a:lnTo>
                  <a:pt x="35051" y="3047"/>
                </a:lnTo>
                <a:lnTo>
                  <a:pt x="36575" y="4571"/>
                </a:lnTo>
                <a:lnTo>
                  <a:pt x="36575" y="6095"/>
                </a:lnTo>
                <a:lnTo>
                  <a:pt x="38099" y="7619"/>
                </a:lnTo>
                <a:lnTo>
                  <a:pt x="36575" y="9143"/>
                </a:lnTo>
                <a:lnTo>
                  <a:pt x="36575" y="10667"/>
                </a:lnTo>
                <a:lnTo>
                  <a:pt x="36575" y="12191"/>
                </a:lnTo>
                <a:lnTo>
                  <a:pt x="35051" y="13715"/>
                </a:lnTo>
                <a:lnTo>
                  <a:pt x="35051" y="15239"/>
                </a:lnTo>
                <a:lnTo>
                  <a:pt x="33527" y="15239"/>
                </a:lnTo>
                <a:lnTo>
                  <a:pt x="16763" y="24383"/>
                </a:lnTo>
                <a:lnTo>
                  <a:pt x="3047" y="33527"/>
                </a:lnTo>
                <a:lnTo>
                  <a:pt x="0" y="42671"/>
                </a:lnTo>
                <a:lnTo>
                  <a:pt x="35051" y="42671"/>
                </a:lnTo>
              </a:path>
            </a:pathLst>
          </a:custGeom>
          <a:ln w="6096">
            <a:solidFill>
              <a:srgbClr val="000000"/>
            </a:solidFill>
          </a:ln>
        </p:spPr>
        <p:txBody>
          <a:bodyPr wrap="square" lIns="0" tIns="0" rIns="0" bIns="0" rtlCol="0"/>
          <a:lstStyle/>
          <a:p>
            <a:endParaRPr/>
          </a:p>
        </p:txBody>
      </p:sp>
      <p:sp>
        <p:nvSpPr>
          <p:cNvPr id="616" name="bk object 616"/>
          <p:cNvSpPr/>
          <p:nvPr/>
        </p:nvSpPr>
        <p:spPr>
          <a:xfrm>
            <a:off x="696468" y="4195571"/>
            <a:ext cx="38100" cy="44450"/>
          </a:xfrm>
          <a:custGeom>
            <a:avLst/>
            <a:gdLst/>
            <a:ahLst/>
            <a:cxnLst/>
            <a:rect l="l" t="t" r="r" b="b"/>
            <a:pathLst>
              <a:path w="38100" h="44450">
                <a:moveTo>
                  <a:pt x="10668" y="13715"/>
                </a:moveTo>
                <a:lnTo>
                  <a:pt x="12192" y="7619"/>
                </a:lnTo>
                <a:lnTo>
                  <a:pt x="15240" y="3047"/>
                </a:lnTo>
                <a:lnTo>
                  <a:pt x="18288" y="1523"/>
                </a:lnTo>
                <a:lnTo>
                  <a:pt x="21336" y="1523"/>
                </a:lnTo>
                <a:lnTo>
                  <a:pt x="24384" y="0"/>
                </a:lnTo>
                <a:lnTo>
                  <a:pt x="27432" y="0"/>
                </a:lnTo>
                <a:lnTo>
                  <a:pt x="30480" y="1523"/>
                </a:lnTo>
                <a:lnTo>
                  <a:pt x="32004" y="1523"/>
                </a:lnTo>
                <a:lnTo>
                  <a:pt x="33528" y="1523"/>
                </a:lnTo>
                <a:lnTo>
                  <a:pt x="36576" y="3047"/>
                </a:lnTo>
                <a:lnTo>
                  <a:pt x="36576" y="4571"/>
                </a:lnTo>
                <a:lnTo>
                  <a:pt x="38100" y="6095"/>
                </a:lnTo>
                <a:lnTo>
                  <a:pt x="38100" y="7619"/>
                </a:lnTo>
                <a:lnTo>
                  <a:pt x="38100" y="10667"/>
                </a:lnTo>
                <a:lnTo>
                  <a:pt x="38100" y="12191"/>
                </a:lnTo>
                <a:lnTo>
                  <a:pt x="36576" y="13715"/>
                </a:lnTo>
                <a:lnTo>
                  <a:pt x="35052" y="15239"/>
                </a:lnTo>
                <a:lnTo>
                  <a:pt x="35052" y="16763"/>
                </a:lnTo>
                <a:lnTo>
                  <a:pt x="18288" y="24383"/>
                </a:lnTo>
                <a:lnTo>
                  <a:pt x="3048" y="33527"/>
                </a:lnTo>
                <a:lnTo>
                  <a:pt x="0" y="42671"/>
                </a:lnTo>
                <a:lnTo>
                  <a:pt x="35052" y="44195"/>
                </a:lnTo>
              </a:path>
            </a:pathLst>
          </a:custGeom>
          <a:ln w="6096">
            <a:solidFill>
              <a:srgbClr val="000000"/>
            </a:solidFill>
          </a:ln>
        </p:spPr>
        <p:txBody>
          <a:bodyPr wrap="square" lIns="0" tIns="0" rIns="0" bIns="0" rtlCol="0"/>
          <a:lstStyle/>
          <a:p>
            <a:endParaRPr/>
          </a:p>
        </p:txBody>
      </p:sp>
      <p:sp>
        <p:nvSpPr>
          <p:cNvPr id="617" name="bk object 617"/>
          <p:cNvSpPr/>
          <p:nvPr/>
        </p:nvSpPr>
        <p:spPr>
          <a:xfrm>
            <a:off x="740663" y="4197096"/>
            <a:ext cx="40005" cy="43180"/>
          </a:xfrm>
          <a:custGeom>
            <a:avLst/>
            <a:gdLst/>
            <a:ahLst/>
            <a:cxnLst/>
            <a:rect l="l" t="t" r="r" b="b"/>
            <a:pathLst>
              <a:path w="40004" h="43179">
                <a:moveTo>
                  <a:pt x="12192" y="0"/>
                </a:moveTo>
                <a:lnTo>
                  <a:pt x="39624" y="0"/>
                </a:lnTo>
                <a:lnTo>
                  <a:pt x="25908" y="10668"/>
                </a:lnTo>
                <a:lnTo>
                  <a:pt x="18288" y="15240"/>
                </a:lnTo>
                <a:lnTo>
                  <a:pt x="24384" y="15240"/>
                </a:lnTo>
                <a:lnTo>
                  <a:pt x="25908" y="15240"/>
                </a:lnTo>
                <a:lnTo>
                  <a:pt x="27432" y="15240"/>
                </a:lnTo>
                <a:lnTo>
                  <a:pt x="27432" y="16764"/>
                </a:lnTo>
                <a:lnTo>
                  <a:pt x="28956" y="16764"/>
                </a:lnTo>
                <a:lnTo>
                  <a:pt x="30480" y="18288"/>
                </a:lnTo>
                <a:lnTo>
                  <a:pt x="32004" y="19812"/>
                </a:lnTo>
                <a:lnTo>
                  <a:pt x="32004" y="21336"/>
                </a:lnTo>
                <a:lnTo>
                  <a:pt x="32004" y="22859"/>
                </a:lnTo>
                <a:lnTo>
                  <a:pt x="33528" y="24384"/>
                </a:lnTo>
                <a:lnTo>
                  <a:pt x="33528" y="25908"/>
                </a:lnTo>
                <a:lnTo>
                  <a:pt x="32004" y="27432"/>
                </a:lnTo>
                <a:lnTo>
                  <a:pt x="32004" y="28956"/>
                </a:lnTo>
                <a:lnTo>
                  <a:pt x="32004" y="30480"/>
                </a:lnTo>
                <a:lnTo>
                  <a:pt x="32004" y="32004"/>
                </a:lnTo>
                <a:lnTo>
                  <a:pt x="30480" y="33528"/>
                </a:lnTo>
                <a:lnTo>
                  <a:pt x="30480" y="35052"/>
                </a:lnTo>
                <a:lnTo>
                  <a:pt x="28956" y="36576"/>
                </a:lnTo>
                <a:lnTo>
                  <a:pt x="27432" y="38100"/>
                </a:lnTo>
                <a:lnTo>
                  <a:pt x="25908" y="39624"/>
                </a:lnTo>
                <a:lnTo>
                  <a:pt x="24384" y="39624"/>
                </a:lnTo>
                <a:lnTo>
                  <a:pt x="22860" y="41148"/>
                </a:lnTo>
                <a:lnTo>
                  <a:pt x="21336" y="41148"/>
                </a:lnTo>
                <a:lnTo>
                  <a:pt x="18288" y="41148"/>
                </a:lnTo>
                <a:lnTo>
                  <a:pt x="16764" y="42672"/>
                </a:lnTo>
                <a:lnTo>
                  <a:pt x="15240" y="42672"/>
                </a:lnTo>
                <a:lnTo>
                  <a:pt x="12192" y="42672"/>
                </a:lnTo>
                <a:lnTo>
                  <a:pt x="9144" y="42672"/>
                </a:lnTo>
                <a:lnTo>
                  <a:pt x="7620" y="41148"/>
                </a:lnTo>
                <a:lnTo>
                  <a:pt x="6096" y="41148"/>
                </a:lnTo>
                <a:lnTo>
                  <a:pt x="4572" y="39624"/>
                </a:lnTo>
                <a:lnTo>
                  <a:pt x="3048" y="39624"/>
                </a:lnTo>
                <a:lnTo>
                  <a:pt x="1524" y="38100"/>
                </a:lnTo>
                <a:lnTo>
                  <a:pt x="0" y="36576"/>
                </a:lnTo>
              </a:path>
            </a:pathLst>
          </a:custGeom>
          <a:ln w="6096">
            <a:solidFill>
              <a:srgbClr val="000000"/>
            </a:solidFill>
          </a:ln>
        </p:spPr>
        <p:txBody>
          <a:bodyPr wrap="square" lIns="0" tIns="0" rIns="0" bIns="0" rtlCol="0"/>
          <a:lstStyle/>
          <a:p>
            <a:endParaRPr/>
          </a:p>
        </p:txBody>
      </p:sp>
      <p:sp>
        <p:nvSpPr>
          <p:cNvPr id="618" name="bk object 618"/>
          <p:cNvSpPr/>
          <p:nvPr/>
        </p:nvSpPr>
        <p:spPr>
          <a:xfrm>
            <a:off x="1065275" y="647700"/>
            <a:ext cx="13970" cy="41275"/>
          </a:xfrm>
          <a:custGeom>
            <a:avLst/>
            <a:gdLst/>
            <a:ahLst/>
            <a:cxnLst/>
            <a:rect l="l" t="t" r="r" b="b"/>
            <a:pathLst>
              <a:path w="13969" h="41275">
                <a:moveTo>
                  <a:pt x="13716" y="0"/>
                </a:moveTo>
                <a:lnTo>
                  <a:pt x="0" y="41147"/>
                </a:lnTo>
              </a:path>
            </a:pathLst>
          </a:custGeom>
          <a:ln w="6095">
            <a:solidFill>
              <a:srgbClr val="000000"/>
            </a:solidFill>
          </a:ln>
        </p:spPr>
        <p:txBody>
          <a:bodyPr wrap="square" lIns="0" tIns="0" rIns="0" bIns="0" rtlCol="0"/>
          <a:lstStyle/>
          <a:p>
            <a:endParaRPr/>
          </a:p>
        </p:txBody>
      </p:sp>
      <p:sp>
        <p:nvSpPr>
          <p:cNvPr id="619" name="bk object 619"/>
          <p:cNvSpPr/>
          <p:nvPr/>
        </p:nvSpPr>
        <p:spPr>
          <a:xfrm>
            <a:off x="1085088" y="647700"/>
            <a:ext cx="38100" cy="43180"/>
          </a:xfrm>
          <a:custGeom>
            <a:avLst/>
            <a:gdLst/>
            <a:ahLst/>
            <a:cxnLst/>
            <a:rect l="l" t="t" r="r" b="b"/>
            <a:pathLst>
              <a:path w="38100" h="43179">
                <a:moveTo>
                  <a:pt x="9143" y="13716"/>
                </a:moveTo>
                <a:lnTo>
                  <a:pt x="12191" y="6096"/>
                </a:lnTo>
                <a:lnTo>
                  <a:pt x="15239" y="3048"/>
                </a:lnTo>
                <a:lnTo>
                  <a:pt x="18287" y="1524"/>
                </a:lnTo>
                <a:lnTo>
                  <a:pt x="21335" y="0"/>
                </a:lnTo>
                <a:lnTo>
                  <a:pt x="24383" y="0"/>
                </a:lnTo>
                <a:lnTo>
                  <a:pt x="25907" y="0"/>
                </a:lnTo>
                <a:lnTo>
                  <a:pt x="28955" y="0"/>
                </a:lnTo>
                <a:lnTo>
                  <a:pt x="32003" y="1524"/>
                </a:lnTo>
                <a:lnTo>
                  <a:pt x="33527" y="1524"/>
                </a:lnTo>
                <a:lnTo>
                  <a:pt x="35051" y="3048"/>
                </a:lnTo>
                <a:lnTo>
                  <a:pt x="36575" y="4572"/>
                </a:lnTo>
                <a:lnTo>
                  <a:pt x="38099" y="6096"/>
                </a:lnTo>
                <a:lnTo>
                  <a:pt x="38099" y="7620"/>
                </a:lnTo>
                <a:lnTo>
                  <a:pt x="38099" y="9144"/>
                </a:lnTo>
                <a:lnTo>
                  <a:pt x="38099" y="10668"/>
                </a:lnTo>
                <a:lnTo>
                  <a:pt x="36575" y="12192"/>
                </a:lnTo>
                <a:lnTo>
                  <a:pt x="36575" y="13716"/>
                </a:lnTo>
                <a:lnTo>
                  <a:pt x="35051" y="15240"/>
                </a:lnTo>
                <a:lnTo>
                  <a:pt x="33527" y="15240"/>
                </a:lnTo>
                <a:lnTo>
                  <a:pt x="18287" y="24384"/>
                </a:lnTo>
                <a:lnTo>
                  <a:pt x="3047" y="33528"/>
                </a:lnTo>
                <a:lnTo>
                  <a:pt x="0" y="42672"/>
                </a:lnTo>
                <a:lnTo>
                  <a:pt x="35051" y="42672"/>
                </a:lnTo>
              </a:path>
            </a:pathLst>
          </a:custGeom>
          <a:ln w="6096">
            <a:solidFill>
              <a:srgbClr val="000000"/>
            </a:solidFill>
          </a:ln>
        </p:spPr>
        <p:txBody>
          <a:bodyPr wrap="square" lIns="0" tIns="0" rIns="0" bIns="0" rtlCol="0"/>
          <a:lstStyle/>
          <a:p>
            <a:endParaRPr/>
          </a:p>
        </p:txBody>
      </p:sp>
      <p:sp>
        <p:nvSpPr>
          <p:cNvPr id="620" name="bk object 620"/>
          <p:cNvSpPr/>
          <p:nvPr/>
        </p:nvSpPr>
        <p:spPr>
          <a:xfrm>
            <a:off x="1129283" y="647700"/>
            <a:ext cx="36830" cy="43180"/>
          </a:xfrm>
          <a:custGeom>
            <a:avLst/>
            <a:gdLst/>
            <a:ahLst/>
            <a:cxnLst/>
            <a:rect l="l" t="t" r="r" b="b"/>
            <a:pathLst>
              <a:path w="36830" h="43179">
                <a:moveTo>
                  <a:pt x="36575" y="1524"/>
                </a:moveTo>
                <a:lnTo>
                  <a:pt x="12191" y="0"/>
                </a:lnTo>
                <a:lnTo>
                  <a:pt x="6095" y="19812"/>
                </a:lnTo>
                <a:lnTo>
                  <a:pt x="16763" y="15240"/>
                </a:lnTo>
                <a:lnTo>
                  <a:pt x="22859" y="15240"/>
                </a:lnTo>
                <a:lnTo>
                  <a:pt x="28955" y="18288"/>
                </a:lnTo>
                <a:lnTo>
                  <a:pt x="32003" y="22860"/>
                </a:lnTo>
                <a:lnTo>
                  <a:pt x="32003" y="27432"/>
                </a:lnTo>
                <a:lnTo>
                  <a:pt x="30479" y="33528"/>
                </a:lnTo>
                <a:lnTo>
                  <a:pt x="27431" y="38100"/>
                </a:lnTo>
                <a:lnTo>
                  <a:pt x="22859" y="42672"/>
                </a:lnTo>
                <a:lnTo>
                  <a:pt x="13715" y="42672"/>
                </a:lnTo>
                <a:lnTo>
                  <a:pt x="6095" y="42672"/>
                </a:lnTo>
                <a:lnTo>
                  <a:pt x="3047" y="41148"/>
                </a:lnTo>
                <a:lnTo>
                  <a:pt x="0" y="38100"/>
                </a:lnTo>
              </a:path>
            </a:pathLst>
          </a:custGeom>
          <a:ln w="6095">
            <a:solidFill>
              <a:srgbClr val="000000"/>
            </a:solidFill>
          </a:ln>
        </p:spPr>
        <p:txBody>
          <a:bodyPr wrap="square" lIns="0" tIns="0" rIns="0" bIns="0" rtlCol="0"/>
          <a:lstStyle/>
          <a:p>
            <a:endParaRPr/>
          </a:p>
        </p:txBody>
      </p:sp>
      <p:sp>
        <p:nvSpPr>
          <p:cNvPr id="621" name="bk object 621"/>
          <p:cNvSpPr/>
          <p:nvPr/>
        </p:nvSpPr>
        <p:spPr>
          <a:xfrm>
            <a:off x="1171955" y="649223"/>
            <a:ext cx="35560" cy="43180"/>
          </a:xfrm>
          <a:custGeom>
            <a:avLst/>
            <a:gdLst/>
            <a:ahLst/>
            <a:cxnLst/>
            <a:rect l="l" t="t" r="r" b="b"/>
            <a:pathLst>
              <a:path w="35559" h="43179">
                <a:moveTo>
                  <a:pt x="22859" y="0"/>
                </a:moveTo>
                <a:lnTo>
                  <a:pt x="19811" y="0"/>
                </a:lnTo>
                <a:lnTo>
                  <a:pt x="18287" y="0"/>
                </a:lnTo>
                <a:lnTo>
                  <a:pt x="16763" y="1524"/>
                </a:lnTo>
                <a:lnTo>
                  <a:pt x="15239" y="1524"/>
                </a:lnTo>
                <a:lnTo>
                  <a:pt x="13715" y="3048"/>
                </a:lnTo>
                <a:lnTo>
                  <a:pt x="10667" y="3048"/>
                </a:lnTo>
                <a:lnTo>
                  <a:pt x="9143" y="4572"/>
                </a:lnTo>
                <a:lnTo>
                  <a:pt x="7619" y="6096"/>
                </a:lnTo>
                <a:lnTo>
                  <a:pt x="7619" y="7620"/>
                </a:lnTo>
                <a:lnTo>
                  <a:pt x="6095" y="9144"/>
                </a:lnTo>
                <a:lnTo>
                  <a:pt x="4571" y="10668"/>
                </a:lnTo>
                <a:lnTo>
                  <a:pt x="3047" y="12192"/>
                </a:lnTo>
                <a:lnTo>
                  <a:pt x="3047" y="15240"/>
                </a:lnTo>
                <a:lnTo>
                  <a:pt x="1523" y="18288"/>
                </a:lnTo>
                <a:lnTo>
                  <a:pt x="0" y="22859"/>
                </a:lnTo>
                <a:lnTo>
                  <a:pt x="0" y="27432"/>
                </a:lnTo>
                <a:lnTo>
                  <a:pt x="0" y="30480"/>
                </a:lnTo>
                <a:lnTo>
                  <a:pt x="0" y="33528"/>
                </a:lnTo>
                <a:lnTo>
                  <a:pt x="1523" y="36576"/>
                </a:lnTo>
                <a:lnTo>
                  <a:pt x="3047" y="38100"/>
                </a:lnTo>
                <a:lnTo>
                  <a:pt x="4571" y="39624"/>
                </a:lnTo>
                <a:lnTo>
                  <a:pt x="6095" y="41148"/>
                </a:lnTo>
                <a:lnTo>
                  <a:pt x="7619" y="42672"/>
                </a:lnTo>
                <a:lnTo>
                  <a:pt x="10667" y="42672"/>
                </a:lnTo>
                <a:lnTo>
                  <a:pt x="12191" y="42672"/>
                </a:lnTo>
                <a:lnTo>
                  <a:pt x="15239" y="42672"/>
                </a:lnTo>
                <a:lnTo>
                  <a:pt x="18287" y="41148"/>
                </a:lnTo>
                <a:lnTo>
                  <a:pt x="19811" y="41148"/>
                </a:lnTo>
                <a:lnTo>
                  <a:pt x="22859" y="39624"/>
                </a:lnTo>
                <a:lnTo>
                  <a:pt x="24383" y="38100"/>
                </a:lnTo>
                <a:lnTo>
                  <a:pt x="25907" y="36576"/>
                </a:lnTo>
                <a:lnTo>
                  <a:pt x="25907" y="35052"/>
                </a:lnTo>
                <a:lnTo>
                  <a:pt x="27431" y="33528"/>
                </a:lnTo>
                <a:lnTo>
                  <a:pt x="27431" y="32004"/>
                </a:lnTo>
                <a:lnTo>
                  <a:pt x="28955" y="32004"/>
                </a:lnTo>
                <a:lnTo>
                  <a:pt x="28955" y="30480"/>
                </a:lnTo>
                <a:lnTo>
                  <a:pt x="30479" y="28956"/>
                </a:lnTo>
                <a:lnTo>
                  <a:pt x="30479" y="25908"/>
                </a:lnTo>
                <a:lnTo>
                  <a:pt x="30479" y="24384"/>
                </a:lnTo>
                <a:lnTo>
                  <a:pt x="32003" y="24384"/>
                </a:lnTo>
                <a:lnTo>
                  <a:pt x="32003" y="22859"/>
                </a:lnTo>
                <a:lnTo>
                  <a:pt x="33527" y="19812"/>
                </a:lnTo>
                <a:lnTo>
                  <a:pt x="33527" y="18288"/>
                </a:lnTo>
                <a:lnTo>
                  <a:pt x="33527" y="16764"/>
                </a:lnTo>
                <a:lnTo>
                  <a:pt x="33527" y="13716"/>
                </a:lnTo>
                <a:lnTo>
                  <a:pt x="35051" y="10668"/>
                </a:lnTo>
                <a:lnTo>
                  <a:pt x="35051" y="9144"/>
                </a:lnTo>
                <a:lnTo>
                  <a:pt x="33527" y="9144"/>
                </a:lnTo>
                <a:lnTo>
                  <a:pt x="33527" y="7620"/>
                </a:lnTo>
                <a:lnTo>
                  <a:pt x="32003" y="4572"/>
                </a:lnTo>
                <a:lnTo>
                  <a:pt x="32003" y="3048"/>
                </a:lnTo>
                <a:lnTo>
                  <a:pt x="30479" y="3048"/>
                </a:lnTo>
                <a:lnTo>
                  <a:pt x="28955" y="1524"/>
                </a:lnTo>
                <a:lnTo>
                  <a:pt x="27431" y="1524"/>
                </a:lnTo>
                <a:lnTo>
                  <a:pt x="25907" y="0"/>
                </a:lnTo>
                <a:lnTo>
                  <a:pt x="24383" y="0"/>
                </a:lnTo>
                <a:lnTo>
                  <a:pt x="22859" y="0"/>
                </a:lnTo>
              </a:path>
            </a:pathLst>
          </a:custGeom>
          <a:ln w="6096">
            <a:solidFill>
              <a:srgbClr val="000000"/>
            </a:solidFill>
          </a:ln>
        </p:spPr>
        <p:txBody>
          <a:bodyPr wrap="square" lIns="0" tIns="0" rIns="0" bIns="0" rtlCol="0"/>
          <a:lstStyle/>
          <a:p>
            <a:endParaRPr/>
          </a:p>
        </p:txBody>
      </p:sp>
      <p:sp>
        <p:nvSpPr>
          <p:cNvPr id="622" name="bk object 622"/>
          <p:cNvSpPr/>
          <p:nvPr/>
        </p:nvSpPr>
        <p:spPr>
          <a:xfrm>
            <a:off x="1964435" y="665987"/>
            <a:ext cx="15240" cy="43180"/>
          </a:xfrm>
          <a:custGeom>
            <a:avLst/>
            <a:gdLst/>
            <a:ahLst/>
            <a:cxnLst/>
            <a:rect l="l" t="t" r="r" b="b"/>
            <a:pathLst>
              <a:path w="15239" h="43179">
                <a:moveTo>
                  <a:pt x="15239" y="0"/>
                </a:moveTo>
                <a:lnTo>
                  <a:pt x="0" y="42671"/>
                </a:lnTo>
              </a:path>
            </a:pathLst>
          </a:custGeom>
          <a:ln w="6096">
            <a:solidFill>
              <a:srgbClr val="000000"/>
            </a:solidFill>
          </a:ln>
        </p:spPr>
        <p:txBody>
          <a:bodyPr wrap="square" lIns="0" tIns="0" rIns="0" bIns="0" rtlCol="0"/>
          <a:lstStyle/>
          <a:p>
            <a:endParaRPr/>
          </a:p>
        </p:txBody>
      </p:sp>
      <p:sp>
        <p:nvSpPr>
          <p:cNvPr id="623" name="bk object 623"/>
          <p:cNvSpPr/>
          <p:nvPr/>
        </p:nvSpPr>
        <p:spPr>
          <a:xfrm>
            <a:off x="1984248" y="667512"/>
            <a:ext cx="38100" cy="43180"/>
          </a:xfrm>
          <a:custGeom>
            <a:avLst/>
            <a:gdLst/>
            <a:ahLst/>
            <a:cxnLst/>
            <a:rect l="l" t="t" r="r" b="b"/>
            <a:pathLst>
              <a:path w="38100" h="43179">
                <a:moveTo>
                  <a:pt x="9143" y="12192"/>
                </a:moveTo>
                <a:lnTo>
                  <a:pt x="12191" y="6096"/>
                </a:lnTo>
                <a:lnTo>
                  <a:pt x="15239" y="3048"/>
                </a:lnTo>
                <a:lnTo>
                  <a:pt x="18287" y="1524"/>
                </a:lnTo>
                <a:lnTo>
                  <a:pt x="21335" y="0"/>
                </a:lnTo>
                <a:lnTo>
                  <a:pt x="24383" y="0"/>
                </a:lnTo>
                <a:lnTo>
                  <a:pt x="25907" y="0"/>
                </a:lnTo>
                <a:lnTo>
                  <a:pt x="30479" y="0"/>
                </a:lnTo>
                <a:lnTo>
                  <a:pt x="32003" y="0"/>
                </a:lnTo>
                <a:lnTo>
                  <a:pt x="33527" y="1524"/>
                </a:lnTo>
                <a:lnTo>
                  <a:pt x="35051" y="1524"/>
                </a:lnTo>
                <a:lnTo>
                  <a:pt x="36575" y="3048"/>
                </a:lnTo>
                <a:lnTo>
                  <a:pt x="38099" y="4572"/>
                </a:lnTo>
                <a:lnTo>
                  <a:pt x="38099" y="12192"/>
                </a:lnTo>
                <a:lnTo>
                  <a:pt x="36575" y="12192"/>
                </a:lnTo>
                <a:lnTo>
                  <a:pt x="35051" y="13716"/>
                </a:lnTo>
                <a:lnTo>
                  <a:pt x="35051" y="15240"/>
                </a:lnTo>
                <a:lnTo>
                  <a:pt x="18287" y="22860"/>
                </a:lnTo>
                <a:lnTo>
                  <a:pt x="3047" y="33528"/>
                </a:lnTo>
                <a:lnTo>
                  <a:pt x="0" y="41148"/>
                </a:lnTo>
                <a:lnTo>
                  <a:pt x="35051" y="42672"/>
                </a:lnTo>
              </a:path>
            </a:pathLst>
          </a:custGeom>
          <a:ln w="6096">
            <a:solidFill>
              <a:srgbClr val="000000"/>
            </a:solidFill>
          </a:ln>
        </p:spPr>
        <p:txBody>
          <a:bodyPr wrap="square" lIns="0" tIns="0" rIns="0" bIns="0" rtlCol="0"/>
          <a:lstStyle/>
          <a:p>
            <a:endParaRPr/>
          </a:p>
        </p:txBody>
      </p:sp>
      <p:sp>
        <p:nvSpPr>
          <p:cNvPr id="624" name="bk object 624"/>
          <p:cNvSpPr/>
          <p:nvPr/>
        </p:nvSpPr>
        <p:spPr>
          <a:xfrm>
            <a:off x="2029967" y="667512"/>
            <a:ext cx="30480" cy="43180"/>
          </a:xfrm>
          <a:custGeom>
            <a:avLst/>
            <a:gdLst/>
            <a:ahLst/>
            <a:cxnLst/>
            <a:rect l="l" t="t" r="r" b="b"/>
            <a:pathLst>
              <a:path w="30480" h="43179">
                <a:moveTo>
                  <a:pt x="0" y="0"/>
                </a:moveTo>
                <a:lnTo>
                  <a:pt x="30480" y="0"/>
                </a:lnTo>
                <a:lnTo>
                  <a:pt x="27431" y="1524"/>
                </a:lnTo>
                <a:lnTo>
                  <a:pt x="16763" y="12192"/>
                </a:lnTo>
                <a:lnTo>
                  <a:pt x="9143" y="21336"/>
                </a:lnTo>
                <a:lnTo>
                  <a:pt x="4571" y="32004"/>
                </a:lnTo>
                <a:lnTo>
                  <a:pt x="1524" y="42672"/>
                </a:lnTo>
              </a:path>
            </a:pathLst>
          </a:custGeom>
          <a:ln w="6096">
            <a:solidFill>
              <a:srgbClr val="000000"/>
            </a:solidFill>
          </a:ln>
        </p:spPr>
        <p:txBody>
          <a:bodyPr wrap="square" lIns="0" tIns="0" rIns="0" bIns="0" rtlCol="0"/>
          <a:lstStyle/>
          <a:p>
            <a:endParaRPr/>
          </a:p>
        </p:txBody>
      </p:sp>
      <p:sp>
        <p:nvSpPr>
          <p:cNvPr id="625" name="bk object 625"/>
          <p:cNvSpPr/>
          <p:nvPr/>
        </p:nvSpPr>
        <p:spPr>
          <a:xfrm>
            <a:off x="2066544" y="669036"/>
            <a:ext cx="33655" cy="43180"/>
          </a:xfrm>
          <a:custGeom>
            <a:avLst/>
            <a:gdLst/>
            <a:ahLst/>
            <a:cxnLst/>
            <a:rect l="l" t="t" r="r" b="b"/>
            <a:pathLst>
              <a:path w="33655" h="43179">
                <a:moveTo>
                  <a:pt x="15239" y="18288"/>
                </a:moveTo>
                <a:lnTo>
                  <a:pt x="19811" y="18288"/>
                </a:lnTo>
                <a:lnTo>
                  <a:pt x="21335" y="18288"/>
                </a:lnTo>
                <a:lnTo>
                  <a:pt x="25907" y="16764"/>
                </a:lnTo>
                <a:lnTo>
                  <a:pt x="30479" y="13716"/>
                </a:lnTo>
                <a:lnTo>
                  <a:pt x="33527" y="7620"/>
                </a:lnTo>
                <a:lnTo>
                  <a:pt x="33527" y="3048"/>
                </a:lnTo>
                <a:lnTo>
                  <a:pt x="30479" y="0"/>
                </a:lnTo>
                <a:lnTo>
                  <a:pt x="25907" y="0"/>
                </a:lnTo>
                <a:lnTo>
                  <a:pt x="21335" y="0"/>
                </a:lnTo>
                <a:lnTo>
                  <a:pt x="15239" y="0"/>
                </a:lnTo>
                <a:lnTo>
                  <a:pt x="12191" y="1524"/>
                </a:lnTo>
                <a:lnTo>
                  <a:pt x="7619" y="7620"/>
                </a:lnTo>
                <a:lnTo>
                  <a:pt x="7619" y="9144"/>
                </a:lnTo>
                <a:lnTo>
                  <a:pt x="9143" y="13716"/>
                </a:lnTo>
                <a:lnTo>
                  <a:pt x="10667" y="15240"/>
                </a:lnTo>
                <a:lnTo>
                  <a:pt x="15239" y="18288"/>
                </a:lnTo>
                <a:lnTo>
                  <a:pt x="9143" y="19812"/>
                </a:lnTo>
                <a:lnTo>
                  <a:pt x="3047" y="24384"/>
                </a:lnTo>
                <a:lnTo>
                  <a:pt x="0" y="28956"/>
                </a:lnTo>
                <a:lnTo>
                  <a:pt x="0" y="30480"/>
                </a:lnTo>
                <a:lnTo>
                  <a:pt x="0" y="36576"/>
                </a:lnTo>
                <a:lnTo>
                  <a:pt x="3047" y="41148"/>
                </a:lnTo>
                <a:lnTo>
                  <a:pt x="7619" y="42672"/>
                </a:lnTo>
                <a:lnTo>
                  <a:pt x="12191" y="42672"/>
                </a:lnTo>
                <a:lnTo>
                  <a:pt x="19811" y="41148"/>
                </a:lnTo>
                <a:lnTo>
                  <a:pt x="24383" y="38100"/>
                </a:lnTo>
                <a:lnTo>
                  <a:pt x="28955" y="32004"/>
                </a:lnTo>
                <a:lnTo>
                  <a:pt x="28955" y="28956"/>
                </a:lnTo>
                <a:lnTo>
                  <a:pt x="28955" y="24384"/>
                </a:lnTo>
                <a:lnTo>
                  <a:pt x="25907" y="19812"/>
                </a:lnTo>
                <a:lnTo>
                  <a:pt x="19811" y="18288"/>
                </a:lnTo>
              </a:path>
            </a:pathLst>
          </a:custGeom>
          <a:ln w="6096">
            <a:solidFill>
              <a:srgbClr val="000000"/>
            </a:solidFill>
          </a:ln>
        </p:spPr>
        <p:txBody>
          <a:bodyPr wrap="square" lIns="0" tIns="0" rIns="0" bIns="0" rtlCol="0"/>
          <a:lstStyle/>
          <a:p>
            <a:endParaRPr/>
          </a:p>
        </p:txBody>
      </p:sp>
      <p:sp>
        <p:nvSpPr>
          <p:cNvPr id="626" name="bk object 626"/>
          <p:cNvSpPr/>
          <p:nvPr/>
        </p:nvSpPr>
        <p:spPr>
          <a:xfrm>
            <a:off x="1368552" y="469391"/>
            <a:ext cx="13970" cy="43180"/>
          </a:xfrm>
          <a:custGeom>
            <a:avLst/>
            <a:gdLst/>
            <a:ahLst/>
            <a:cxnLst/>
            <a:rect l="l" t="t" r="r" b="b"/>
            <a:pathLst>
              <a:path w="13969" h="43179">
                <a:moveTo>
                  <a:pt x="13715" y="0"/>
                </a:moveTo>
                <a:lnTo>
                  <a:pt x="0" y="42671"/>
                </a:lnTo>
              </a:path>
            </a:pathLst>
          </a:custGeom>
          <a:ln w="6096">
            <a:solidFill>
              <a:srgbClr val="000000"/>
            </a:solidFill>
          </a:ln>
        </p:spPr>
        <p:txBody>
          <a:bodyPr wrap="square" lIns="0" tIns="0" rIns="0" bIns="0" rtlCol="0"/>
          <a:lstStyle/>
          <a:p>
            <a:endParaRPr/>
          </a:p>
        </p:txBody>
      </p:sp>
      <p:sp>
        <p:nvSpPr>
          <p:cNvPr id="627" name="bk object 627"/>
          <p:cNvSpPr/>
          <p:nvPr/>
        </p:nvSpPr>
        <p:spPr>
          <a:xfrm>
            <a:off x="1388363" y="470916"/>
            <a:ext cx="33655" cy="43180"/>
          </a:xfrm>
          <a:custGeom>
            <a:avLst/>
            <a:gdLst/>
            <a:ahLst/>
            <a:cxnLst/>
            <a:rect l="l" t="t" r="r" b="b"/>
            <a:pathLst>
              <a:path w="33655" h="43179">
                <a:moveTo>
                  <a:pt x="32004" y="25907"/>
                </a:moveTo>
                <a:lnTo>
                  <a:pt x="0" y="25907"/>
                </a:lnTo>
                <a:lnTo>
                  <a:pt x="33528" y="0"/>
                </a:lnTo>
                <a:lnTo>
                  <a:pt x="19812" y="42671"/>
                </a:lnTo>
              </a:path>
            </a:pathLst>
          </a:custGeom>
          <a:ln w="6096">
            <a:solidFill>
              <a:srgbClr val="000000"/>
            </a:solidFill>
          </a:ln>
        </p:spPr>
        <p:txBody>
          <a:bodyPr wrap="square" lIns="0" tIns="0" rIns="0" bIns="0" rtlCol="0"/>
          <a:lstStyle/>
          <a:p>
            <a:endParaRPr/>
          </a:p>
        </p:txBody>
      </p:sp>
      <p:sp>
        <p:nvSpPr>
          <p:cNvPr id="628" name="bk object 628"/>
          <p:cNvSpPr/>
          <p:nvPr/>
        </p:nvSpPr>
        <p:spPr>
          <a:xfrm>
            <a:off x="1427988" y="470916"/>
            <a:ext cx="38100" cy="43180"/>
          </a:xfrm>
          <a:custGeom>
            <a:avLst/>
            <a:gdLst/>
            <a:ahLst/>
            <a:cxnLst/>
            <a:rect l="l" t="t" r="r" b="b"/>
            <a:pathLst>
              <a:path w="38100" h="43179">
                <a:moveTo>
                  <a:pt x="10668" y="0"/>
                </a:moveTo>
                <a:lnTo>
                  <a:pt x="38100" y="0"/>
                </a:lnTo>
                <a:lnTo>
                  <a:pt x="24384" y="12192"/>
                </a:lnTo>
                <a:lnTo>
                  <a:pt x="16764" y="15240"/>
                </a:lnTo>
                <a:lnTo>
                  <a:pt x="22860" y="15240"/>
                </a:lnTo>
                <a:lnTo>
                  <a:pt x="24384" y="15240"/>
                </a:lnTo>
                <a:lnTo>
                  <a:pt x="25908" y="15240"/>
                </a:lnTo>
                <a:lnTo>
                  <a:pt x="25908" y="16764"/>
                </a:lnTo>
                <a:lnTo>
                  <a:pt x="27432" y="16764"/>
                </a:lnTo>
                <a:lnTo>
                  <a:pt x="28956" y="18288"/>
                </a:lnTo>
                <a:lnTo>
                  <a:pt x="30480" y="19812"/>
                </a:lnTo>
                <a:lnTo>
                  <a:pt x="30480" y="21336"/>
                </a:lnTo>
                <a:lnTo>
                  <a:pt x="32004" y="22859"/>
                </a:lnTo>
                <a:lnTo>
                  <a:pt x="32004" y="24384"/>
                </a:lnTo>
                <a:lnTo>
                  <a:pt x="32004" y="25908"/>
                </a:lnTo>
                <a:lnTo>
                  <a:pt x="32004" y="27432"/>
                </a:lnTo>
                <a:lnTo>
                  <a:pt x="32004" y="28956"/>
                </a:lnTo>
                <a:lnTo>
                  <a:pt x="30480" y="30480"/>
                </a:lnTo>
                <a:lnTo>
                  <a:pt x="30480" y="32004"/>
                </a:lnTo>
                <a:lnTo>
                  <a:pt x="30480" y="33528"/>
                </a:lnTo>
                <a:lnTo>
                  <a:pt x="28956" y="35052"/>
                </a:lnTo>
                <a:lnTo>
                  <a:pt x="27432" y="36576"/>
                </a:lnTo>
                <a:lnTo>
                  <a:pt x="27432" y="38100"/>
                </a:lnTo>
                <a:lnTo>
                  <a:pt x="25908" y="38100"/>
                </a:lnTo>
                <a:lnTo>
                  <a:pt x="24384" y="39624"/>
                </a:lnTo>
                <a:lnTo>
                  <a:pt x="22860" y="39624"/>
                </a:lnTo>
                <a:lnTo>
                  <a:pt x="21336" y="41148"/>
                </a:lnTo>
                <a:lnTo>
                  <a:pt x="19812" y="41148"/>
                </a:lnTo>
                <a:lnTo>
                  <a:pt x="18288" y="42672"/>
                </a:lnTo>
                <a:lnTo>
                  <a:pt x="15240" y="42672"/>
                </a:lnTo>
                <a:lnTo>
                  <a:pt x="13716" y="42672"/>
                </a:lnTo>
                <a:lnTo>
                  <a:pt x="10668" y="42672"/>
                </a:lnTo>
                <a:lnTo>
                  <a:pt x="7620" y="42672"/>
                </a:lnTo>
                <a:lnTo>
                  <a:pt x="7620" y="41148"/>
                </a:lnTo>
                <a:lnTo>
                  <a:pt x="6096" y="41148"/>
                </a:lnTo>
                <a:lnTo>
                  <a:pt x="4572" y="41148"/>
                </a:lnTo>
                <a:lnTo>
                  <a:pt x="3048" y="39624"/>
                </a:lnTo>
                <a:lnTo>
                  <a:pt x="0" y="38100"/>
                </a:lnTo>
                <a:lnTo>
                  <a:pt x="0" y="36576"/>
                </a:lnTo>
              </a:path>
            </a:pathLst>
          </a:custGeom>
          <a:ln w="6096">
            <a:solidFill>
              <a:srgbClr val="000000"/>
            </a:solidFill>
          </a:ln>
        </p:spPr>
        <p:txBody>
          <a:bodyPr wrap="square" lIns="0" tIns="0" rIns="0" bIns="0" rtlCol="0"/>
          <a:lstStyle/>
          <a:p>
            <a:endParaRPr/>
          </a:p>
        </p:txBody>
      </p:sp>
      <p:sp>
        <p:nvSpPr>
          <p:cNvPr id="629" name="bk object 629"/>
          <p:cNvSpPr/>
          <p:nvPr/>
        </p:nvSpPr>
        <p:spPr>
          <a:xfrm>
            <a:off x="1472183" y="470916"/>
            <a:ext cx="13970" cy="43180"/>
          </a:xfrm>
          <a:custGeom>
            <a:avLst/>
            <a:gdLst/>
            <a:ahLst/>
            <a:cxnLst/>
            <a:rect l="l" t="t" r="r" b="b"/>
            <a:pathLst>
              <a:path w="13969" h="43179">
                <a:moveTo>
                  <a:pt x="13715" y="0"/>
                </a:moveTo>
                <a:lnTo>
                  <a:pt x="0" y="42671"/>
                </a:lnTo>
              </a:path>
            </a:pathLst>
          </a:custGeom>
          <a:ln w="6096">
            <a:solidFill>
              <a:srgbClr val="000000"/>
            </a:solidFill>
          </a:ln>
        </p:spPr>
        <p:txBody>
          <a:bodyPr wrap="square" lIns="0" tIns="0" rIns="0" bIns="0" rtlCol="0"/>
          <a:lstStyle/>
          <a:p>
            <a:endParaRPr/>
          </a:p>
        </p:txBody>
      </p:sp>
      <p:sp>
        <p:nvSpPr>
          <p:cNvPr id="630" name="bk object 630"/>
          <p:cNvSpPr/>
          <p:nvPr/>
        </p:nvSpPr>
        <p:spPr>
          <a:xfrm>
            <a:off x="1472183" y="1072896"/>
            <a:ext cx="13970" cy="43180"/>
          </a:xfrm>
          <a:custGeom>
            <a:avLst/>
            <a:gdLst/>
            <a:ahLst/>
            <a:cxnLst/>
            <a:rect l="l" t="t" r="r" b="b"/>
            <a:pathLst>
              <a:path w="13969" h="43180">
                <a:moveTo>
                  <a:pt x="13715" y="0"/>
                </a:moveTo>
                <a:lnTo>
                  <a:pt x="0" y="42671"/>
                </a:lnTo>
              </a:path>
            </a:pathLst>
          </a:custGeom>
          <a:ln w="6096">
            <a:solidFill>
              <a:srgbClr val="000000"/>
            </a:solidFill>
          </a:ln>
        </p:spPr>
        <p:txBody>
          <a:bodyPr wrap="square" lIns="0" tIns="0" rIns="0" bIns="0" rtlCol="0"/>
          <a:lstStyle/>
          <a:p>
            <a:endParaRPr/>
          </a:p>
        </p:txBody>
      </p:sp>
      <p:sp>
        <p:nvSpPr>
          <p:cNvPr id="631" name="bk object 631"/>
          <p:cNvSpPr/>
          <p:nvPr/>
        </p:nvSpPr>
        <p:spPr>
          <a:xfrm>
            <a:off x="1491996" y="1072896"/>
            <a:ext cx="36830" cy="44450"/>
          </a:xfrm>
          <a:custGeom>
            <a:avLst/>
            <a:gdLst/>
            <a:ahLst/>
            <a:cxnLst/>
            <a:rect l="l" t="t" r="r" b="b"/>
            <a:pathLst>
              <a:path w="36830" h="44450">
                <a:moveTo>
                  <a:pt x="9143" y="13716"/>
                </a:moveTo>
                <a:lnTo>
                  <a:pt x="10667" y="7620"/>
                </a:lnTo>
                <a:lnTo>
                  <a:pt x="13715" y="3048"/>
                </a:lnTo>
                <a:lnTo>
                  <a:pt x="16763" y="1524"/>
                </a:lnTo>
                <a:lnTo>
                  <a:pt x="21335" y="1524"/>
                </a:lnTo>
                <a:lnTo>
                  <a:pt x="22859" y="0"/>
                </a:lnTo>
                <a:lnTo>
                  <a:pt x="25907" y="0"/>
                </a:lnTo>
                <a:lnTo>
                  <a:pt x="28955" y="1524"/>
                </a:lnTo>
                <a:lnTo>
                  <a:pt x="32003" y="1524"/>
                </a:lnTo>
                <a:lnTo>
                  <a:pt x="35051" y="3048"/>
                </a:lnTo>
                <a:lnTo>
                  <a:pt x="36575" y="4572"/>
                </a:lnTo>
                <a:lnTo>
                  <a:pt x="36575" y="6096"/>
                </a:lnTo>
                <a:lnTo>
                  <a:pt x="36575" y="7620"/>
                </a:lnTo>
                <a:lnTo>
                  <a:pt x="36575" y="10668"/>
                </a:lnTo>
                <a:lnTo>
                  <a:pt x="36575" y="12192"/>
                </a:lnTo>
                <a:lnTo>
                  <a:pt x="35051" y="13716"/>
                </a:lnTo>
                <a:lnTo>
                  <a:pt x="35051" y="15240"/>
                </a:lnTo>
                <a:lnTo>
                  <a:pt x="33527" y="16764"/>
                </a:lnTo>
                <a:lnTo>
                  <a:pt x="16763" y="24384"/>
                </a:lnTo>
                <a:lnTo>
                  <a:pt x="1523" y="33528"/>
                </a:lnTo>
                <a:lnTo>
                  <a:pt x="0" y="42672"/>
                </a:lnTo>
                <a:lnTo>
                  <a:pt x="35051" y="44196"/>
                </a:lnTo>
              </a:path>
            </a:pathLst>
          </a:custGeom>
          <a:ln w="6096">
            <a:solidFill>
              <a:srgbClr val="000000"/>
            </a:solidFill>
          </a:ln>
        </p:spPr>
        <p:txBody>
          <a:bodyPr wrap="square" lIns="0" tIns="0" rIns="0" bIns="0" rtlCol="0"/>
          <a:lstStyle/>
          <a:p>
            <a:endParaRPr/>
          </a:p>
        </p:txBody>
      </p:sp>
      <p:sp>
        <p:nvSpPr>
          <p:cNvPr id="632" name="bk object 632"/>
          <p:cNvSpPr/>
          <p:nvPr/>
        </p:nvSpPr>
        <p:spPr>
          <a:xfrm>
            <a:off x="1534667" y="1074419"/>
            <a:ext cx="36830" cy="43180"/>
          </a:xfrm>
          <a:custGeom>
            <a:avLst/>
            <a:gdLst/>
            <a:ahLst/>
            <a:cxnLst/>
            <a:rect l="l" t="t" r="r" b="b"/>
            <a:pathLst>
              <a:path w="36830" h="43180">
                <a:moveTo>
                  <a:pt x="36575" y="0"/>
                </a:moveTo>
                <a:lnTo>
                  <a:pt x="12191" y="0"/>
                </a:lnTo>
                <a:lnTo>
                  <a:pt x="6095" y="19812"/>
                </a:lnTo>
                <a:lnTo>
                  <a:pt x="18287" y="15240"/>
                </a:lnTo>
                <a:lnTo>
                  <a:pt x="24383" y="15240"/>
                </a:lnTo>
                <a:lnTo>
                  <a:pt x="28955" y="18288"/>
                </a:lnTo>
                <a:lnTo>
                  <a:pt x="32003" y="21336"/>
                </a:lnTo>
                <a:lnTo>
                  <a:pt x="33527" y="27432"/>
                </a:lnTo>
                <a:lnTo>
                  <a:pt x="32003" y="33528"/>
                </a:lnTo>
                <a:lnTo>
                  <a:pt x="28955" y="38100"/>
                </a:lnTo>
                <a:lnTo>
                  <a:pt x="22859" y="41148"/>
                </a:lnTo>
                <a:lnTo>
                  <a:pt x="13715" y="42672"/>
                </a:lnTo>
                <a:lnTo>
                  <a:pt x="7619" y="42672"/>
                </a:lnTo>
                <a:lnTo>
                  <a:pt x="3047" y="41148"/>
                </a:lnTo>
                <a:lnTo>
                  <a:pt x="0" y="36576"/>
                </a:lnTo>
              </a:path>
            </a:pathLst>
          </a:custGeom>
          <a:ln w="6095">
            <a:solidFill>
              <a:srgbClr val="000000"/>
            </a:solidFill>
          </a:ln>
        </p:spPr>
        <p:txBody>
          <a:bodyPr wrap="square" lIns="0" tIns="0" rIns="0" bIns="0" rtlCol="0"/>
          <a:lstStyle/>
          <a:p>
            <a:endParaRPr/>
          </a:p>
        </p:txBody>
      </p:sp>
      <p:sp>
        <p:nvSpPr>
          <p:cNvPr id="633" name="bk object 633"/>
          <p:cNvSpPr/>
          <p:nvPr/>
        </p:nvSpPr>
        <p:spPr>
          <a:xfrm>
            <a:off x="1577339" y="1074419"/>
            <a:ext cx="13970" cy="43180"/>
          </a:xfrm>
          <a:custGeom>
            <a:avLst/>
            <a:gdLst/>
            <a:ahLst/>
            <a:cxnLst/>
            <a:rect l="l" t="t" r="r" b="b"/>
            <a:pathLst>
              <a:path w="13969" h="43180">
                <a:moveTo>
                  <a:pt x="13716" y="0"/>
                </a:moveTo>
                <a:lnTo>
                  <a:pt x="0" y="42671"/>
                </a:lnTo>
              </a:path>
            </a:pathLst>
          </a:custGeom>
          <a:ln w="6096">
            <a:solidFill>
              <a:srgbClr val="000000"/>
            </a:solidFill>
          </a:ln>
        </p:spPr>
        <p:txBody>
          <a:bodyPr wrap="square" lIns="0" tIns="0" rIns="0" bIns="0" rtlCol="0"/>
          <a:lstStyle/>
          <a:p>
            <a:endParaRPr/>
          </a:p>
        </p:txBody>
      </p:sp>
      <p:sp>
        <p:nvSpPr>
          <p:cNvPr id="634" name="bk object 634"/>
          <p:cNvSpPr/>
          <p:nvPr/>
        </p:nvSpPr>
        <p:spPr>
          <a:xfrm>
            <a:off x="2043683" y="1514855"/>
            <a:ext cx="13970" cy="43180"/>
          </a:xfrm>
          <a:custGeom>
            <a:avLst/>
            <a:gdLst/>
            <a:ahLst/>
            <a:cxnLst/>
            <a:rect l="l" t="t" r="r" b="b"/>
            <a:pathLst>
              <a:path w="13969" h="43180">
                <a:moveTo>
                  <a:pt x="13715" y="0"/>
                </a:moveTo>
                <a:lnTo>
                  <a:pt x="0" y="42672"/>
                </a:lnTo>
              </a:path>
            </a:pathLst>
          </a:custGeom>
          <a:ln w="6096">
            <a:solidFill>
              <a:srgbClr val="000000"/>
            </a:solidFill>
          </a:ln>
        </p:spPr>
        <p:txBody>
          <a:bodyPr wrap="square" lIns="0" tIns="0" rIns="0" bIns="0" rtlCol="0"/>
          <a:lstStyle/>
          <a:p>
            <a:endParaRPr/>
          </a:p>
        </p:txBody>
      </p:sp>
      <p:sp>
        <p:nvSpPr>
          <p:cNvPr id="635" name="bk object 635"/>
          <p:cNvSpPr/>
          <p:nvPr/>
        </p:nvSpPr>
        <p:spPr>
          <a:xfrm>
            <a:off x="2063495" y="1516380"/>
            <a:ext cx="36830" cy="43180"/>
          </a:xfrm>
          <a:custGeom>
            <a:avLst/>
            <a:gdLst/>
            <a:ahLst/>
            <a:cxnLst/>
            <a:rect l="l" t="t" r="r" b="b"/>
            <a:pathLst>
              <a:path w="36830" h="43180">
                <a:moveTo>
                  <a:pt x="9143" y="12192"/>
                </a:moveTo>
                <a:lnTo>
                  <a:pt x="10667" y="6096"/>
                </a:lnTo>
                <a:lnTo>
                  <a:pt x="13715" y="1524"/>
                </a:lnTo>
                <a:lnTo>
                  <a:pt x="16763" y="0"/>
                </a:lnTo>
                <a:lnTo>
                  <a:pt x="21335" y="0"/>
                </a:lnTo>
                <a:lnTo>
                  <a:pt x="22859" y="0"/>
                </a:lnTo>
                <a:lnTo>
                  <a:pt x="25907" y="0"/>
                </a:lnTo>
                <a:lnTo>
                  <a:pt x="28955" y="0"/>
                </a:lnTo>
                <a:lnTo>
                  <a:pt x="30479" y="0"/>
                </a:lnTo>
                <a:lnTo>
                  <a:pt x="32003" y="1524"/>
                </a:lnTo>
                <a:lnTo>
                  <a:pt x="35051" y="1524"/>
                </a:lnTo>
                <a:lnTo>
                  <a:pt x="35051" y="3048"/>
                </a:lnTo>
                <a:lnTo>
                  <a:pt x="36575" y="4572"/>
                </a:lnTo>
                <a:lnTo>
                  <a:pt x="36575" y="6096"/>
                </a:lnTo>
                <a:lnTo>
                  <a:pt x="36575" y="7620"/>
                </a:lnTo>
                <a:lnTo>
                  <a:pt x="36575" y="9144"/>
                </a:lnTo>
                <a:lnTo>
                  <a:pt x="36575" y="10668"/>
                </a:lnTo>
                <a:lnTo>
                  <a:pt x="35051" y="12192"/>
                </a:lnTo>
                <a:lnTo>
                  <a:pt x="35051" y="13716"/>
                </a:lnTo>
                <a:lnTo>
                  <a:pt x="33527" y="15240"/>
                </a:lnTo>
                <a:lnTo>
                  <a:pt x="16763" y="22860"/>
                </a:lnTo>
                <a:lnTo>
                  <a:pt x="1523" y="32004"/>
                </a:lnTo>
                <a:lnTo>
                  <a:pt x="0" y="41148"/>
                </a:lnTo>
                <a:lnTo>
                  <a:pt x="33527" y="42672"/>
                </a:lnTo>
              </a:path>
            </a:pathLst>
          </a:custGeom>
          <a:ln w="6095">
            <a:solidFill>
              <a:srgbClr val="000000"/>
            </a:solidFill>
          </a:ln>
        </p:spPr>
        <p:txBody>
          <a:bodyPr wrap="square" lIns="0" tIns="0" rIns="0" bIns="0" rtlCol="0"/>
          <a:lstStyle/>
          <a:p>
            <a:endParaRPr/>
          </a:p>
        </p:txBody>
      </p:sp>
      <p:sp>
        <p:nvSpPr>
          <p:cNvPr id="636" name="bk object 636"/>
          <p:cNvSpPr/>
          <p:nvPr/>
        </p:nvSpPr>
        <p:spPr>
          <a:xfrm>
            <a:off x="2106167" y="1516380"/>
            <a:ext cx="33655" cy="43180"/>
          </a:xfrm>
          <a:custGeom>
            <a:avLst/>
            <a:gdLst/>
            <a:ahLst/>
            <a:cxnLst/>
            <a:rect l="l" t="t" r="r" b="b"/>
            <a:pathLst>
              <a:path w="33655" h="43180">
                <a:moveTo>
                  <a:pt x="0" y="38100"/>
                </a:moveTo>
                <a:lnTo>
                  <a:pt x="3048" y="41148"/>
                </a:lnTo>
                <a:lnTo>
                  <a:pt x="7620" y="42672"/>
                </a:lnTo>
                <a:lnTo>
                  <a:pt x="12192" y="42672"/>
                </a:lnTo>
                <a:lnTo>
                  <a:pt x="16764" y="41148"/>
                </a:lnTo>
                <a:lnTo>
                  <a:pt x="18288" y="41148"/>
                </a:lnTo>
                <a:lnTo>
                  <a:pt x="19812" y="39624"/>
                </a:lnTo>
                <a:lnTo>
                  <a:pt x="27432" y="33528"/>
                </a:lnTo>
                <a:lnTo>
                  <a:pt x="30480" y="25908"/>
                </a:lnTo>
                <a:lnTo>
                  <a:pt x="32004" y="21336"/>
                </a:lnTo>
                <a:lnTo>
                  <a:pt x="33528" y="12192"/>
                </a:lnTo>
                <a:lnTo>
                  <a:pt x="33528" y="6096"/>
                </a:lnTo>
                <a:lnTo>
                  <a:pt x="32004" y="4571"/>
                </a:lnTo>
                <a:lnTo>
                  <a:pt x="28956" y="1524"/>
                </a:lnTo>
                <a:lnTo>
                  <a:pt x="24384" y="0"/>
                </a:lnTo>
                <a:lnTo>
                  <a:pt x="19812" y="0"/>
                </a:lnTo>
                <a:lnTo>
                  <a:pt x="15240" y="0"/>
                </a:lnTo>
                <a:lnTo>
                  <a:pt x="13716" y="1524"/>
                </a:lnTo>
                <a:lnTo>
                  <a:pt x="9144" y="4571"/>
                </a:lnTo>
                <a:lnTo>
                  <a:pt x="4572" y="9143"/>
                </a:lnTo>
                <a:lnTo>
                  <a:pt x="4572" y="12192"/>
                </a:lnTo>
                <a:lnTo>
                  <a:pt x="4572" y="15240"/>
                </a:lnTo>
                <a:lnTo>
                  <a:pt x="6096" y="19812"/>
                </a:lnTo>
                <a:lnTo>
                  <a:pt x="7620" y="21336"/>
                </a:lnTo>
                <a:lnTo>
                  <a:pt x="10668" y="22859"/>
                </a:lnTo>
                <a:lnTo>
                  <a:pt x="15240" y="24384"/>
                </a:lnTo>
                <a:lnTo>
                  <a:pt x="18288" y="24384"/>
                </a:lnTo>
                <a:lnTo>
                  <a:pt x="22859" y="22859"/>
                </a:lnTo>
                <a:lnTo>
                  <a:pt x="24384" y="21336"/>
                </a:lnTo>
                <a:lnTo>
                  <a:pt x="28956" y="19812"/>
                </a:lnTo>
                <a:lnTo>
                  <a:pt x="32004" y="18288"/>
                </a:lnTo>
                <a:lnTo>
                  <a:pt x="33528" y="16763"/>
                </a:lnTo>
              </a:path>
            </a:pathLst>
          </a:custGeom>
          <a:ln w="6096">
            <a:solidFill>
              <a:srgbClr val="000000"/>
            </a:solidFill>
          </a:ln>
        </p:spPr>
        <p:txBody>
          <a:bodyPr wrap="square" lIns="0" tIns="0" rIns="0" bIns="0" rtlCol="0"/>
          <a:lstStyle/>
          <a:p>
            <a:endParaRPr/>
          </a:p>
        </p:txBody>
      </p:sp>
      <p:sp>
        <p:nvSpPr>
          <p:cNvPr id="637" name="bk object 637"/>
          <p:cNvSpPr/>
          <p:nvPr/>
        </p:nvSpPr>
        <p:spPr>
          <a:xfrm>
            <a:off x="2147316" y="1516380"/>
            <a:ext cx="30480" cy="43180"/>
          </a:xfrm>
          <a:custGeom>
            <a:avLst/>
            <a:gdLst/>
            <a:ahLst/>
            <a:cxnLst/>
            <a:rect l="l" t="t" r="r" b="b"/>
            <a:pathLst>
              <a:path w="30480" h="43180">
                <a:moveTo>
                  <a:pt x="0" y="0"/>
                </a:moveTo>
                <a:lnTo>
                  <a:pt x="30480" y="1524"/>
                </a:lnTo>
                <a:lnTo>
                  <a:pt x="28956" y="3048"/>
                </a:lnTo>
                <a:lnTo>
                  <a:pt x="16763" y="12192"/>
                </a:lnTo>
                <a:lnTo>
                  <a:pt x="9144" y="22860"/>
                </a:lnTo>
                <a:lnTo>
                  <a:pt x="4572" y="33528"/>
                </a:lnTo>
                <a:lnTo>
                  <a:pt x="1524" y="42672"/>
                </a:lnTo>
              </a:path>
            </a:pathLst>
          </a:custGeom>
          <a:ln w="6096">
            <a:solidFill>
              <a:srgbClr val="000000"/>
            </a:solidFill>
          </a:ln>
        </p:spPr>
        <p:txBody>
          <a:bodyPr wrap="square" lIns="0" tIns="0" rIns="0" bIns="0" rtlCol="0"/>
          <a:lstStyle/>
          <a:p>
            <a:endParaRPr/>
          </a:p>
        </p:txBody>
      </p:sp>
      <p:sp>
        <p:nvSpPr>
          <p:cNvPr id="638" name="bk object 638"/>
          <p:cNvSpPr/>
          <p:nvPr/>
        </p:nvSpPr>
        <p:spPr>
          <a:xfrm>
            <a:off x="2688335" y="1147572"/>
            <a:ext cx="13970" cy="41275"/>
          </a:xfrm>
          <a:custGeom>
            <a:avLst/>
            <a:gdLst/>
            <a:ahLst/>
            <a:cxnLst/>
            <a:rect l="l" t="t" r="r" b="b"/>
            <a:pathLst>
              <a:path w="13969" h="41275">
                <a:moveTo>
                  <a:pt x="13715" y="0"/>
                </a:moveTo>
                <a:lnTo>
                  <a:pt x="0" y="41147"/>
                </a:lnTo>
              </a:path>
            </a:pathLst>
          </a:custGeom>
          <a:ln w="6096">
            <a:solidFill>
              <a:srgbClr val="000000"/>
            </a:solidFill>
          </a:ln>
        </p:spPr>
        <p:txBody>
          <a:bodyPr wrap="square" lIns="0" tIns="0" rIns="0" bIns="0" rtlCol="0"/>
          <a:lstStyle/>
          <a:p>
            <a:endParaRPr/>
          </a:p>
        </p:txBody>
      </p:sp>
      <p:sp>
        <p:nvSpPr>
          <p:cNvPr id="639" name="bk object 639"/>
          <p:cNvSpPr/>
          <p:nvPr/>
        </p:nvSpPr>
        <p:spPr>
          <a:xfrm>
            <a:off x="2708148" y="1147572"/>
            <a:ext cx="38100" cy="43180"/>
          </a:xfrm>
          <a:custGeom>
            <a:avLst/>
            <a:gdLst/>
            <a:ahLst/>
            <a:cxnLst/>
            <a:rect l="l" t="t" r="r" b="b"/>
            <a:pathLst>
              <a:path w="38100" h="43180">
                <a:moveTo>
                  <a:pt x="9143" y="13716"/>
                </a:moveTo>
                <a:lnTo>
                  <a:pt x="10667" y="6096"/>
                </a:lnTo>
                <a:lnTo>
                  <a:pt x="13715" y="3048"/>
                </a:lnTo>
                <a:lnTo>
                  <a:pt x="18287" y="1524"/>
                </a:lnTo>
                <a:lnTo>
                  <a:pt x="21335" y="0"/>
                </a:lnTo>
                <a:lnTo>
                  <a:pt x="24383" y="0"/>
                </a:lnTo>
                <a:lnTo>
                  <a:pt x="25907" y="0"/>
                </a:lnTo>
                <a:lnTo>
                  <a:pt x="28955" y="0"/>
                </a:lnTo>
                <a:lnTo>
                  <a:pt x="32003" y="1524"/>
                </a:lnTo>
                <a:lnTo>
                  <a:pt x="33527" y="1524"/>
                </a:lnTo>
                <a:lnTo>
                  <a:pt x="35051" y="3048"/>
                </a:lnTo>
                <a:lnTo>
                  <a:pt x="36575" y="3048"/>
                </a:lnTo>
                <a:lnTo>
                  <a:pt x="36575" y="4572"/>
                </a:lnTo>
                <a:lnTo>
                  <a:pt x="38099" y="6096"/>
                </a:lnTo>
                <a:lnTo>
                  <a:pt x="38099" y="7620"/>
                </a:lnTo>
                <a:lnTo>
                  <a:pt x="38099" y="9144"/>
                </a:lnTo>
                <a:lnTo>
                  <a:pt x="36575" y="10668"/>
                </a:lnTo>
                <a:lnTo>
                  <a:pt x="36575" y="12192"/>
                </a:lnTo>
                <a:lnTo>
                  <a:pt x="36575" y="13716"/>
                </a:lnTo>
                <a:lnTo>
                  <a:pt x="35051" y="15240"/>
                </a:lnTo>
                <a:lnTo>
                  <a:pt x="33527" y="15240"/>
                </a:lnTo>
                <a:lnTo>
                  <a:pt x="18287" y="22860"/>
                </a:lnTo>
                <a:lnTo>
                  <a:pt x="3047" y="33528"/>
                </a:lnTo>
                <a:lnTo>
                  <a:pt x="0" y="42672"/>
                </a:lnTo>
                <a:lnTo>
                  <a:pt x="35051" y="42672"/>
                </a:lnTo>
              </a:path>
            </a:pathLst>
          </a:custGeom>
          <a:ln w="6096">
            <a:solidFill>
              <a:srgbClr val="000000"/>
            </a:solidFill>
          </a:ln>
        </p:spPr>
        <p:txBody>
          <a:bodyPr wrap="square" lIns="0" tIns="0" rIns="0" bIns="0" rtlCol="0"/>
          <a:lstStyle/>
          <a:p>
            <a:endParaRPr/>
          </a:p>
        </p:txBody>
      </p:sp>
      <p:sp>
        <p:nvSpPr>
          <p:cNvPr id="640" name="bk object 640"/>
          <p:cNvSpPr/>
          <p:nvPr/>
        </p:nvSpPr>
        <p:spPr>
          <a:xfrm>
            <a:off x="2752344" y="1147572"/>
            <a:ext cx="35560" cy="43180"/>
          </a:xfrm>
          <a:custGeom>
            <a:avLst/>
            <a:gdLst/>
            <a:ahLst/>
            <a:cxnLst/>
            <a:rect l="l" t="t" r="r" b="b"/>
            <a:pathLst>
              <a:path w="35560" h="43180">
                <a:moveTo>
                  <a:pt x="15239" y="18288"/>
                </a:moveTo>
                <a:lnTo>
                  <a:pt x="21335" y="18288"/>
                </a:lnTo>
                <a:lnTo>
                  <a:pt x="22859" y="18288"/>
                </a:lnTo>
                <a:lnTo>
                  <a:pt x="27431" y="16764"/>
                </a:lnTo>
                <a:lnTo>
                  <a:pt x="30479" y="15240"/>
                </a:lnTo>
                <a:lnTo>
                  <a:pt x="35051" y="7620"/>
                </a:lnTo>
                <a:lnTo>
                  <a:pt x="33527" y="3048"/>
                </a:lnTo>
                <a:lnTo>
                  <a:pt x="32003" y="1524"/>
                </a:lnTo>
                <a:lnTo>
                  <a:pt x="25907" y="0"/>
                </a:lnTo>
                <a:lnTo>
                  <a:pt x="22859" y="0"/>
                </a:lnTo>
                <a:lnTo>
                  <a:pt x="15239" y="1524"/>
                </a:lnTo>
                <a:lnTo>
                  <a:pt x="12191" y="3048"/>
                </a:lnTo>
                <a:lnTo>
                  <a:pt x="9143" y="7620"/>
                </a:lnTo>
                <a:lnTo>
                  <a:pt x="7619" y="9144"/>
                </a:lnTo>
                <a:lnTo>
                  <a:pt x="9143" y="15240"/>
                </a:lnTo>
                <a:lnTo>
                  <a:pt x="10667" y="16764"/>
                </a:lnTo>
                <a:lnTo>
                  <a:pt x="15239" y="18288"/>
                </a:lnTo>
                <a:lnTo>
                  <a:pt x="9143" y="19812"/>
                </a:lnTo>
                <a:lnTo>
                  <a:pt x="3047" y="24384"/>
                </a:lnTo>
                <a:lnTo>
                  <a:pt x="0" y="30480"/>
                </a:lnTo>
                <a:lnTo>
                  <a:pt x="0" y="32004"/>
                </a:lnTo>
                <a:lnTo>
                  <a:pt x="0" y="38100"/>
                </a:lnTo>
                <a:lnTo>
                  <a:pt x="3047" y="41148"/>
                </a:lnTo>
                <a:lnTo>
                  <a:pt x="7619" y="42672"/>
                </a:lnTo>
                <a:lnTo>
                  <a:pt x="12191" y="42672"/>
                </a:lnTo>
                <a:lnTo>
                  <a:pt x="19811" y="41148"/>
                </a:lnTo>
                <a:lnTo>
                  <a:pt x="25907" y="38100"/>
                </a:lnTo>
                <a:lnTo>
                  <a:pt x="28955" y="32004"/>
                </a:lnTo>
                <a:lnTo>
                  <a:pt x="28955" y="30480"/>
                </a:lnTo>
                <a:lnTo>
                  <a:pt x="28955" y="25908"/>
                </a:lnTo>
                <a:lnTo>
                  <a:pt x="25907" y="19812"/>
                </a:lnTo>
                <a:lnTo>
                  <a:pt x="21335" y="18288"/>
                </a:lnTo>
              </a:path>
            </a:pathLst>
          </a:custGeom>
          <a:ln w="6096">
            <a:solidFill>
              <a:srgbClr val="000000"/>
            </a:solidFill>
          </a:ln>
        </p:spPr>
        <p:txBody>
          <a:bodyPr wrap="square" lIns="0" tIns="0" rIns="0" bIns="0" rtlCol="0"/>
          <a:lstStyle/>
          <a:p>
            <a:endParaRPr/>
          </a:p>
        </p:txBody>
      </p:sp>
      <p:sp>
        <p:nvSpPr>
          <p:cNvPr id="641" name="bk object 641"/>
          <p:cNvSpPr/>
          <p:nvPr/>
        </p:nvSpPr>
        <p:spPr>
          <a:xfrm>
            <a:off x="2793492" y="1149096"/>
            <a:ext cx="13970" cy="43180"/>
          </a:xfrm>
          <a:custGeom>
            <a:avLst/>
            <a:gdLst/>
            <a:ahLst/>
            <a:cxnLst/>
            <a:rect l="l" t="t" r="r" b="b"/>
            <a:pathLst>
              <a:path w="13969" h="43180">
                <a:moveTo>
                  <a:pt x="13716" y="0"/>
                </a:moveTo>
                <a:lnTo>
                  <a:pt x="0" y="42671"/>
                </a:lnTo>
              </a:path>
            </a:pathLst>
          </a:custGeom>
          <a:ln w="6096">
            <a:solidFill>
              <a:srgbClr val="000000"/>
            </a:solidFill>
          </a:ln>
        </p:spPr>
        <p:txBody>
          <a:bodyPr wrap="square" lIns="0" tIns="0" rIns="0" bIns="0" rtlCol="0"/>
          <a:lstStyle/>
          <a:p>
            <a:endParaRPr/>
          </a:p>
        </p:txBody>
      </p:sp>
      <p:sp>
        <p:nvSpPr>
          <p:cNvPr id="642" name="bk object 642"/>
          <p:cNvSpPr/>
          <p:nvPr/>
        </p:nvSpPr>
        <p:spPr>
          <a:xfrm>
            <a:off x="2138172" y="2098548"/>
            <a:ext cx="13970" cy="43180"/>
          </a:xfrm>
          <a:custGeom>
            <a:avLst/>
            <a:gdLst/>
            <a:ahLst/>
            <a:cxnLst/>
            <a:rect l="l" t="t" r="r" b="b"/>
            <a:pathLst>
              <a:path w="13969" h="43180">
                <a:moveTo>
                  <a:pt x="13716" y="0"/>
                </a:moveTo>
                <a:lnTo>
                  <a:pt x="0" y="42672"/>
                </a:lnTo>
              </a:path>
            </a:pathLst>
          </a:custGeom>
          <a:ln w="6096">
            <a:solidFill>
              <a:srgbClr val="000000"/>
            </a:solidFill>
          </a:ln>
        </p:spPr>
        <p:txBody>
          <a:bodyPr wrap="square" lIns="0" tIns="0" rIns="0" bIns="0" rtlCol="0"/>
          <a:lstStyle/>
          <a:p>
            <a:endParaRPr/>
          </a:p>
        </p:txBody>
      </p:sp>
      <p:sp>
        <p:nvSpPr>
          <p:cNvPr id="643" name="bk object 643"/>
          <p:cNvSpPr/>
          <p:nvPr/>
        </p:nvSpPr>
        <p:spPr>
          <a:xfrm>
            <a:off x="2156460" y="2098548"/>
            <a:ext cx="38100" cy="43180"/>
          </a:xfrm>
          <a:custGeom>
            <a:avLst/>
            <a:gdLst/>
            <a:ahLst/>
            <a:cxnLst/>
            <a:rect l="l" t="t" r="r" b="b"/>
            <a:pathLst>
              <a:path w="38100" h="43180">
                <a:moveTo>
                  <a:pt x="10668" y="13716"/>
                </a:moveTo>
                <a:lnTo>
                  <a:pt x="12192" y="7620"/>
                </a:lnTo>
                <a:lnTo>
                  <a:pt x="15240" y="3048"/>
                </a:lnTo>
                <a:lnTo>
                  <a:pt x="18288" y="1524"/>
                </a:lnTo>
                <a:lnTo>
                  <a:pt x="22860" y="0"/>
                </a:lnTo>
                <a:lnTo>
                  <a:pt x="24384" y="0"/>
                </a:lnTo>
                <a:lnTo>
                  <a:pt x="27432" y="0"/>
                </a:lnTo>
                <a:lnTo>
                  <a:pt x="30480" y="0"/>
                </a:lnTo>
                <a:lnTo>
                  <a:pt x="32004" y="1524"/>
                </a:lnTo>
                <a:lnTo>
                  <a:pt x="33528" y="1524"/>
                </a:lnTo>
                <a:lnTo>
                  <a:pt x="36576" y="3048"/>
                </a:lnTo>
                <a:lnTo>
                  <a:pt x="36576" y="4572"/>
                </a:lnTo>
                <a:lnTo>
                  <a:pt x="38100" y="6096"/>
                </a:lnTo>
                <a:lnTo>
                  <a:pt x="38100" y="7620"/>
                </a:lnTo>
                <a:lnTo>
                  <a:pt x="38100" y="9144"/>
                </a:lnTo>
                <a:lnTo>
                  <a:pt x="38100" y="10668"/>
                </a:lnTo>
                <a:lnTo>
                  <a:pt x="38100" y="12192"/>
                </a:lnTo>
                <a:lnTo>
                  <a:pt x="36576" y="13716"/>
                </a:lnTo>
                <a:lnTo>
                  <a:pt x="35052" y="15240"/>
                </a:lnTo>
                <a:lnTo>
                  <a:pt x="18288" y="24384"/>
                </a:lnTo>
                <a:lnTo>
                  <a:pt x="3048" y="33528"/>
                </a:lnTo>
                <a:lnTo>
                  <a:pt x="0" y="42672"/>
                </a:lnTo>
                <a:lnTo>
                  <a:pt x="35052" y="42672"/>
                </a:lnTo>
              </a:path>
            </a:pathLst>
          </a:custGeom>
          <a:ln w="6096">
            <a:solidFill>
              <a:srgbClr val="000000"/>
            </a:solidFill>
          </a:ln>
        </p:spPr>
        <p:txBody>
          <a:bodyPr wrap="square" lIns="0" tIns="0" rIns="0" bIns="0" rtlCol="0"/>
          <a:lstStyle/>
          <a:p>
            <a:endParaRPr/>
          </a:p>
        </p:txBody>
      </p:sp>
      <p:sp>
        <p:nvSpPr>
          <p:cNvPr id="644" name="bk object 644"/>
          <p:cNvSpPr/>
          <p:nvPr/>
        </p:nvSpPr>
        <p:spPr>
          <a:xfrm>
            <a:off x="2202179" y="2098548"/>
            <a:ext cx="30480" cy="43180"/>
          </a:xfrm>
          <a:custGeom>
            <a:avLst/>
            <a:gdLst/>
            <a:ahLst/>
            <a:cxnLst/>
            <a:rect l="l" t="t" r="r" b="b"/>
            <a:pathLst>
              <a:path w="30480" h="43180">
                <a:moveTo>
                  <a:pt x="0" y="0"/>
                </a:moveTo>
                <a:lnTo>
                  <a:pt x="30480" y="1523"/>
                </a:lnTo>
                <a:lnTo>
                  <a:pt x="28956" y="3047"/>
                </a:lnTo>
                <a:lnTo>
                  <a:pt x="16764" y="12191"/>
                </a:lnTo>
                <a:lnTo>
                  <a:pt x="9144" y="22859"/>
                </a:lnTo>
                <a:lnTo>
                  <a:pt x="4572" y="33527"/>
                </a:lnTo>
                <a:lnTo>
                  <a:pt x="1524" y="42672"/>
                </a:lnTo>
              </a:path>
            </a:pathLst>
          </a:custGeom>
          <a:ln w="6096">
            <a:solidFill>
              <a:srgbClr val="000000"/>
            </a:solidFill>
          </a:ln>
        </p:spPr>
        <p:txBody>
          <a:bodyPr wrap="square" lIns="0" tIns="0" rIns="0" bIns="0" rtlCol="0"/>
          <a:lstStyle/>
          <a:p>
            <a:endParaRPr/>
          </a:p>
        </p:txBody>
      </p:sp>
      <p:sp>
        <p:nvSpPr>
          <p:cNvPr id="645" name="bk object 645"/>
          <p:cNvSpPr/>
          <p:nvPr/>
        </p:nvSpPr>
        <p:spPr>
          <a:xfrm>
            <a:off x="2238755" y="2100072"/>
            <a:ext cx="33655" cy="43180"/>
          </a:xfrm>
          <a:custGeom>
            <a:avLst/>
            <a:gdLst/>
            <a:ahLst/>
            <a:cxnLst/>
            <a:rect l="l" t="t" r="r" b="b"/>
            <a:pathLst>
              <a:path w="33655" h="43180">
                <a:moveTo>
                  <a:pt x="33527" y="4572"/>
                </a:moveTo>
                <a:lnTo>
                  <a:pt x="30479" y="1524"/>
                </a:lnTo>
                <a:lnTo>
                  <a:pt x="25907" y="0"/>
                </a:lnTo>
                <a:lnTo>
                  <a:pt x="21335" y="0"/>
                </a:lnTo>
                <a:lnTo>
                  <a:pt x="16763" y="1524"/>
                </a:lnTo>
                <a:lnTo>
                  <a:pt x="15239" y="1524"/>
                </a:lnTo>
                <a:lnTo>
                  <a:pt x="0" y="30480"/>
                </a:lnTo>
                <a:lnTo>
                  <a:pt x="0" y="36576"/>
                </a:lnTo>
                <a:lnTo>
                  <a:pt x="1523" y="38100"/>
                </a:lnTo>
                <a:lnTo>
                  <a:pt x="4571" y="41148"/>
                </a:lnTo>
                <a:lnTo>
                  <a:pt x="9143" y="42672"/>
                </a:lnTo>
                <a:lnTo>
                  <a:pt x="13715" y="42672"/>
                </a:lnTo>
                <a:lnTo>
                  <a:pt x="18287" y="42672"/>
                </a:lnTo>
                <a:lnTo>
                  <a:pt x="19811" y="41148"/>
                </a:lnTo>
                <a:lnTo>
                  <a:pt x="24383" y="38100"/>
                </a:lnTo>
                <a:lnTo>
                  <a:pt x="28955" y="33528"/>
                </a:lnTo>
                <a:lnTo>
                  <a:pt x="28955" y="30480"/>
                </a:lnTo>
                <a:lnTo>
                  <a:pt x="28955" y="27432"/>
                </a:lnTo>
                <a:lnTo>
                  <a:pt x="27431" y="22860"/>
                </a:lnTo>
                <a:lnTo>
                  <a:pt x="25907" y="21336"/>
                </a:lnTo>
                <a:lnTo>
                  <a:pt x="22859" y="19812"/>
                </a:lnTo>
                <a:lnTo>
                  <a:pt x="18287" y="18288"/>
                </a:lnTo>
                <a:lnTo>
                  <a:pt x="15239" y="18288"/>
                </a:lnTo>
                <a:lnTo>
                  <a:pt x="10667" y="19812"/>
                </a:lnTo>
                <a:lnTo>
                  <a:pt x="9143" y="21336"/>
                </a:lnTo>
                <a:lnTo>
                  <a:pt x="4571" y="22860"/>
                </a:lnTo>
                <a:lnTo>
                  <a:pt x="1523" y="24384"/>
                </a:lnTo>
                <a:lnTo>
                  <a:pt x="0" y="25908"/>
                </a:lnTo>
              </a:path>
            </a:pathLst>
          </a:custGeom>
          <a:ln w="6096">
            <a:solidFill>
              <a:srgbClr val="000000"/>
            </a:solidFill>
          </a:ln>
        </p:spPr>
        <p:txBody>
          <a:bodyPr wrap="square" lIns="0" tIns="0" rIns="0" bIns="0" rtlCol="0"/>
          <a:lstStyle/>
          <a:p>
            <a:endParaRPr/>
          </a:p>
        </p:txBody>
      </p:sp>
      <p:sp>
        <p:nvSpPr>
          <p:cNvPr id="646" name="bk object 646"/>
          <p:cNvSpPr/>
          <p:nvPr/>
        </p:nvSpPr>
        <p:spPr>
          <a:xfrm>
            <a:off x="2700527" y="2272283"/>
            <a:ext cx="13970" cy="43180"/>
          </a:xfrm>
          <a:custGeom>
            <a:avLst/>
            <a:gdLst/>
            <a:ahLst/>
            <a:cxnLst/>
            <a:rect l="l" t="t" r="r" b="b"/>
            <a:pathLst>
              <a:path w="13969" h="43180">
                <a:moveTo>
                  <a:pt x="13715" y="0"/>
                </a:moveTo>
                <a:lnTo>
                  <a:pt x="0" y="42671"/>
                </a:lnTo>
              </a:path>
            </a:pathLst>
          </a:custGeom>
          <a:ln w="6096">
            <a:solidFill>
              <a:srgbClr val="000000"/>
            </a:solidFill>
          </a:ln>
        </p:spPr>
        <p:txBody>
          <a:bodyPr wrap="square" lIns="0" tIns="0" rIns="0" bIns="0" rtlCol="0"/>
          <a:lstStyle/>
          <a:p>
            <a:endParaRPr/>
          </a:p>
        </p:txBody>
      </p:sp>
      <p:sp>
        <p:nvSpPr>
          <p:cNvPr id="647" name="bk object 647"/>
          <p:cNvSpPr/>
          <p:nvPr/>
        </p:nvSpPr>
        <p:spPr>
          <a:xfrm>
            <a:off x="2720339" y="2272283"/>
            <a:ext cx="38100" cy="44450"/>
          </a:xfrm>
          <a:custGeom>
            <a:avLst/>
            <a:gdLst/>
            <a:ahLst/>
            <a:cxnLst/>
            <a:rect l="l" t="t" r="r" b="b"/>
            <a:pathLst>
              <a:path w="38100" h="44450">
                <a:moveTo>
                  <a:pt x="9143" y="13716"/>
                </a:moveTo>
                <a:lnTo>
                  <a:pt x="12191" y="7620"/>
                </a:lnTo>
                <a:lnTo>
                  <a:pt x="15239" y="3048"/>
                </a:lnTo>
                <a:lnTo>
                  <a:pt x="18287" y="1524"/>
                </a:lnTo>
                <a:lnTo>
                  <a:pt x="21335" y="1524"/>
                </a:lnTo>
                <a:lnTo>
                  <a:pt x="24383" y="0"/>
                </a:lnTo>
                <a:lnTo>
                  <a:pt x="25907" y="0"/>
                </a:lnTo>
                <a:lnTo>
                  <a:pt x="30479" y="1524"/>
                </a:lnTo>
                <a:lnTo>
                  <a:pt x="32003" y="1524"/>
                </a:lnTo>
                <a:lnTo>
                  <a:pt x="33527" y="1524"/>
                </a:lnTo>
                <a:lnTo>
                  <a:pt x="35051" y="3048"/>
                </a:lnTo>
                <a:lnTo>
                  <a:pt x="36575" y="4572"/>
                </a:lnTo>
                <a:lnTo>
                  <a:pt x="38099" y="6096"/>
                </a:lnTo>
                <a:lnTo>
                  <a:pt x="38099" y="7620"/>
                </a:lnTo>
                <a:lnTo>
                  <a:pt x="38099" y="10668"/>
                </a:lnTo>
                <a:lnTo>
                  <a:pt x="38099" y="12192"/>
                </a:lnTo>
                <a:lnTo>
                  <a:pt x="36575" y="13716"/>
                </a:lnTo>
                <a:lnTo>
                  <a:pt x="35051" y="15240"/>
                </a:lnTo>
                <a:lnTo>
                  <a:pt x="33527" y="16764"/>
                </a:lnTo>
                <a:lnTo>
                  <a:pt x="18287" y="24384"/>
                </a:lnTo>
                <a:lnTo>
                  <a:pt x="3047" y="33528"/>
                </a:lnTo>
                <a:lnTo>
                  <a:pt x="0" y="42672"/>
                </a:lnTo>
                <a:lnTo>
                  <a:pt x="35051" y="44196"/>
                </a:lnTo>
              </a:path>
            </a:pathLst>
          </a:custGeom>
          <a:ln w="6096">
            <a:solidFill>
              <a:srgbClr val="000000"/>
            </a:solidFill>
          </a:ln>
        </p:spPr>
        <p:txBody>
          <a:bodyPr wrap="square" lIns="0" tIns="0" rIns="0" bIns="0" rtlCol="0"/>
          <a:lstStyle/>
          <a:p>
            <a:endParaRPr/>
          </a:p>
        </p:txBody>
      </p:sp>
      <p:sp>
        <p:nvSpPr>
          <p:cNvPr id="648" name="bk object 648"/>
          <p:cNvSpPr/>
          <p:nvPr/>
        </p:nvSpPr>
        <p:spPr>
          <a:xfrm>
            <a:off x="2764535" y="2273807"/>
            <a:ext cx="35560" cy="43180"/>
          </a:xfrm>
          <a:custGeom>
            <a:avLst/>
            <a:gdLst/>
            <a:ahLst/>
            <a:cxnLst/>
            <a:rect l="l" t="t" r="r" b="b"/>
            <a:pathLst>
              <a:path w="35560" h="43180">
                <a:moveTo>
                  <a:pt x="15239" y="18288"/>
                </a:moveTo>
                <a:lnTo>
                  <a:pt x="21335" y="18288"/>
                </a:lnTo>
                <a:lnTo>
                  <a:pt x="22859" y="18288"/>
                </a:lnTo>
                <a:lnTo>
                  <a:pt x="27431" y="16764"/>
                </a:lnTo>
                <a:lnTo>
                  <a:pt x="30479" y="13716"/>
                </a:lnTo>
                <a:lnTo>
                  <a:pt x="35051" y="7620"/>
                </a:lnTo>
                <a:lnTo>
                  <a:pt x="35051" y="3048"/>
                </a:lnTo>
                <a:lnTo>
                  <a:pt x="32003" y="1524"/>
                </a:lnTo>
                <a:lnTo>
                  <a:pt x="25907" y="0"/>
                </a:lnTo>
                <a:lnTo>
                  <a:pt x="22859" y="0"/>
                </a:lnTo>
                <a:lnTo>
                  <a:pt x="15239" y="0"/>
                </a:lnTo>
                <a:lnTo>
                  <a:pt x="12191" y="3048"/>
                </a:lnTo>
                <a:lnTo>
                  <a:pt x="9143" y="7620"/>
                </a:lnTo>
                <a:lnTo>
                  <a:pt x="9143" y="9144"/>
                </a:lnTo>
                <a:lnTo>
                  <a:pt x="9143" y="13716"/>
                </a:lnTo>
                <a:lnTo>
                  <a:pt x="10667" y="16764"/>
                </a:lnTo>
                <a:lnTo>
                  <a:pt x="15239" y="18288"/>
                </a:lnTo>
                <a:lnTo>
                  <a:pt x="9143" y="19812"/>
                </a:lnTo>
                <a:lnTo>
                  <a:pt x="3047" y="24384"/>
                </a:lnTo>
                <a:lnTo>
                  <a:pt x="0" y="28956"/>
                </a:lnTo>
                <a:lnTo>
                  <a:pt x="0" y="30480"/>
                </a:lnTo>
                <a:lnTo>
                  <a:pt x="0" y="38100"/>
                </a:lnTo>
                <a:lnTo>
                  <a:pt x="3047" y="41148"/>
                </a:lnTo>
                <a:lnTo>
                  <a:pt x="7619" y="42672"/>
                </a:lnTo>
                <a:lnTo>
                  <a:pt x="13715" y="42672"/>
                </a:lnTo>
                <a:lnTo>
                  <a:pt x="19811" y="41148"/>
                </a:lnTo>
                <a:lnTo>
                  <a:pt x="25907" y="38100"/>
                </a:lnTo>
                <a:lnTo>
                  <a:pt x="28955" y="32004"/>
                </a:lnTo>
                <a:lnTo>
                  <a:pt x="30479" y="30480"/>
                </a:lnTo>
                <a:lnTo>
                  <a:pt x="28955" y="24384"/>
                </a:lnTo>
                <a:lnTo>
                  <a:pt x="25907" y="19812"/>
                </a:lnTo>
                <a:lnTo>
                  <a:pt x="21335" y="18288"/>
                </a:lnTo>
              </a:path>
            </a:pathLst>
          </a:custGeom>
          <a:ln w="6096">
            <a:solidFill>
              <a:srgbClr val="000000"/>
            </a:solidFill>
          </a:ln>
        </p:spPr>
        <p:txBody>
          <a:bodyPr wrap="square" lIns="0" tIns="0" rIns="0" bIns="0" rtlCol="0"/>
          <a:lstStyle/>
          <a:p>
            <a:endParaRPr/>
          </a:p>
        </p:txBody>
      </p:sp>
      <p:sp>
        <p:nvSpPr>
          <p:cNvPr id="649" name="bk object 649"/>
          <p:cNvSpPr/>
          <p:nvPr/>
        </p:nvSpPr>
        <p:spPr>
          <a:xfrm>
            <a:off x="2805683" y="2273807"/>
            <a:ext cx="38100" cy="44450"/>
          </a:xfrm>
          <a:custGeom>
            <a:avLst/>
            <a:gdLst/>
            <a:ahLst/>
            <a:cxnLst/>
            <a:rect l="l" t="t" r="r" b="b"/>
            <a:pathLst>
              <a:path w="38100" h="44450">
                <a:moveTo>
                  <a:pt x="9143" y="13716"/>
                </a:moveTo>
                <a:lnTo>
                  <a:pt x="10667" y="7620"/>
                </a:lnTo>
                <a:lnTo>
                  <a:pt x="13715" y="3048"/>
                </a:lnTo>
                <a:lnTo>
                  <a:pt x="18287" y="1524"/>
                </a:lnTo>
                <a:lnTo>
                  <a:pt x="21335" y="1524"/>
                </a:lnTo>
                <a:lnTo>
                  <a:pt x="24383" y="0"/>
                </a:lnTo>
                <a:lnTo>
                  <a:pt x="25907" y="0"/>
                </a:lnTo>
                <a:lnTo>
                  <a:pt x="28955" y="1524"/>
                </a:lnTo>
                <a:lnTo>
                  <a:pt x="32003" y="1524"/>
                </a:lnTo>
                <a:lnTo>
                  <a:pt x="33527" y="1524"/>
                </a:lnTo>
                <a:lnTo>
                  <a:pt x="35051" y="3048"/>
                </a:lnTo>
                <a:lnTo>
                  <a:pt x="36575" y="4572"/>
                </a:lnTo>
                <a:lnTo>
                  <a:pt x="36575" y="6096"/>
                </a:lnTo>
                <a:lnTo>
                  <a:pt x="38099" y="6096"/>
                </a:lnTo>
                <a:lnTo>
                  <a:pt x="38099" y="7620"/>
                </a:lnTo>
                <a:lnTo>
                  <a:pt x="38099" y="9144"/>
                </a:lnTo>
                <a:lnTo>
                  <a:pt x="36575" y="12192"/>
                </a:lnTo>
                <a:lnTo>
                  <a:pt x="36575" y="13716"/>
                </a:lnTo>
                <a:lnTo>
                  <a:pt x="35051" y="15240"/>
                </a:lnTo>
                <a:lnTo>
                  <a:pt x="33527" y="16764"/>
                </a:lnTo>
                <a:lnTo>
                  <a:pt x="18287" y="24384"/>
                </a:lnTo>
                <a:lnTo>
                  <a:pt x="3047" y="33528"/>
                </a:lnTo>
                <a:lnTo>
                  <a:pt x="0" y="42672"/>
                </a:lnTo>
                <a:lnTo>
                  <a:pt x="35051" y="44196"/>
                </a:lnTo>
              </a:path>
            </a:pathLst>
          </a:custGeom>
          <a:ln w="6096">
            <a:solidFill>
              <a:srgbClr val="000000"/>
            </a:solidFill>
          </a:ln>
        </p:spPr>
        <p:txBody>
          <a:bodyPr wrap="square" lIns="0" tIns="0" rIns="0" bIns="0" rtlCol="0"/>
          <a:lstStyle/>
          <a:p>
            <a:endParaRPr/>
          </a:p>
        </p:txBody>
      </p:sp>
      <p:sp>
        <p:nvSpPr>
          <p:cNvPr id="650" name="bk object 650"/>
          <p:cNvSpPr/>
          <p:nvPr/>
        </p:nvSpPr>
        <p:spPr>
          <a:xfrm>
            <a:off x="1743455" y="2673095"/>
            <a:ext cx="13970" cy="43180"/>
          </a:xfrm>
          <a:custGeom>
            <a:avLst/>
            <a:gdLst/>
            <a:ahLst/>
            <a:cxnLst/>
            <a:rect l="l" t="t" r="r" b="b"/>
            <a:pathLst>
              <a:path w="13969" h="43180">
                <a:moveTo>
                  <a:pt x="13715" y="0"/>
                </a:moveTo>
                <a:lnTo>
                  <a:pt x="0" y="42671"/>
                </a:lnTo>
              </a:path>
            </a:pathLst>
          </a:custGeom>
          <a:ln w="6096">
            <a:solidFill>
              <a:srgbClr val="000000"/>
            </a:solidFill>
          </a:ln>
        </p:spPr>
        <p:txBody>
          <a:bodyPr wrap="square" lIns="0" tIns="0" rIns="0" bIns="0" rtlCol="0"/>
          <a:lstStyle/>
          <a:p>
            <a:endParaRPr/>
          </a:p>
        </p:txBody>
      </p:sp>
      <p:sp>
        <p:nvSpPr>
          <p:cNvPr id="651" name="bk object 651"/>
          <p:cNvSpPr/>
          <p:nvPr/>
        </p:nvSpPr>
        <p:spPr>
          <a:xfrm>
            <a:off x="1763267" y="2673095"/>
            <a:ext cx="36830" cy="44450"/>
          </a:xfrm>
          <a:custGeom>
            <a:avLst/>
            <a:gdLst/>
            <a:ahLst/>
            <a:cxnLst/>
            <a:rect l="l" t="t" r="r" b="b"/>
            <a:pathLst>
              <a:path w="36830" h="44450">
                <a:moveTo>
                  <a:pt x="9143" y="13716"/>
                </a:moveTo>
                <a:lnTo>
                  <a:pt x="10667" y="7620"/>
                </a:lnTo>
                <a:lnTo>
                  <a:pt x="13715" y="3048"/>
                </a:lnTo>
                <a:lnTo>
                  <a:pt x="16763" y="1524"/>
                </a:lnTo>
                <a:lnTo>
                  <a:pt x="21335" y="1524"/>
                </a:lnTo>
                <a:lnTo>
                  <a:pt x="22859" y="0"/>
                </a:lnTo>
                <a:lnTo>
                  <a:pt x="25907" y="0"/>
                </a:lnTo>
                <a:lnTo>
                  <a:pt x="28955" y="1524"/>
                </a:lnTo>
                <a:lnTo>
                  <a:pt x="30479" y="1524"/>
                </a:lnTo>
                <a:lnTo>
                  <a:pt x="32003" y="1524"/>
                </a:lnTo>
                <a:lnTo>
                  <a:pt x="35051" y="3048"/>
                </a:lnTo>
                <a:lnTo>
                  <a:pt x="35051" y="4572"/>
                </a:lnTo>
                <a:lnTo>
                  <a:pt x="36575" y="6096"/>
                </a:lnTo>
                <a:lnTo>
                  <a:pt x="36575" y="7620"/>
                </a:lnTo>
                <a:lnTo>
                  <a:pt x="36575" y="9144"/>
                </a:lnTo>
                <a:lnTo>
                  <a:pt x="36575" y="12192"/>
                </a:lnTo>
                <a:lnTo>
                  <a:pt x="35051" y="13716"/>
                </a:lnTo>
                <a:lnTo>
                  <a:pt x="35051" y="15240"/>
                </a:lnTo>
                <a:lnTo>
                  <a:pt x="33527" y="16764"/>
                </a:lnTo>
                <a:lnTo>
                  <a:pt x="16763" y="24384"/>
                </a:lnTo>
                <a:lnTo>
                  <a:pt x="1523" y="33528"/>
                </a:lnTo>
                <a:lnTo>
                  <a:pt x="0" y="42672"/>
                </a:lnTo>
                <a:lnTo>
                  <a:pt x="35051" y="44196"/>
                </a:lnTo>
              </a:path>
            </a:pathLst>
          </a:custGeom>
          <a:ln w="6096">
            <a:solidFill>
              <a:srgbClr val="000000"/>
            </a:solidFill>
          </a:ln>
        </p:spPr>
        <p:txBody>
          <a:bodyPr wrap="square" lIns="0" tIns="0" rIns="0" bIns="0" rtlCol="0"/>
          <a:lstStyle/>
          <a:p>
            <a:endParaRPr/>
          </a:p>
        </p:txBody>
      </p:sp>
      <p:sp>
        <p:nvSpPr>
          <p:cNvPr id="652" name="bk object 652"/>
          <p:cNvSpPr/>
          <p:nvPr/>
        </p:nvSpPr>
        <p:spPr>
          <a:xfrm>
            <a:off x="1805939" y="2674620"/>
            <a:ext cx="33655" cy="43180"/>
          </a:xfrm>
          <a:custGeom>
            <a:avLst/>
            <a:gdLst/>
            <a:ahLst/>
            <a:cxnLst/>
            <a:rect l="l" t="t" r="r" b="b"/>
            <a:pathLst>
              <a:path w="33655" h="43180">
                <a:moveTo>
                  <a:pt x="33527" y="4572"/>
                </a:moveTo>
                <a:lnTo>
                  <a:pt x="30479" y="1524"/>
                </a:lnTo>
                <a:lnTo>
                  <a:pt x="27431" y="0"/>
                </a:lnTo>
                <a:lnTo>
                  <a:pt x="22859" y="0"/>
                </a:lnTo>
                <a:lnTo>
                  <a:pt x="18287" y="1524"/>
                </a:lnTo>
                <a:lnTo>
                  <a:pt x="16763" y="1524"/>
                </a:lnTo>
                <a:lnTo>
                  <a:pt x="13715" y="3048"/>
                </a:lnTo>
                <a:lnTo>
                  <a:pt x="7619" y="9144"/>
                </a:lnTo>
                <a:lnTo>
                  <a:pt x="3047" y="16764"/>
                </a:lnTo>
                <a:lnTo>
                  <a:pt x="3047" y="21336"/>
                </a:lnTo>
                <a:lnTo>
                  <a:pt x="0" y="30480"/>
                </a:lnTo>
                <a:lnTo>
                  <a:pt x="0" y="35052"/>
                </a:lnTo>
                <a:lnTo>
                  <a:pt x="1523" y="38100"/>
                </a:lnTo>
                <a:lnTo>
                  <a:pt x="4571" y="41148"/>
                </a:lnTo>
                <a:lnTo>
                  <a:pt x="6095" y="41148"/>
                </a:lnTo>
                <a:lnTo>
                  <a:pt x="10667" y="42672"/>
                </a:lnTo>
                <a:lnTo>
                  <a:pt x="15239" y="42672"/>
                </a:lnTo>
                <a:lnTo>
                  <a:pt x="18287" y="41148"/>
                </a:lnTo>
                <a:lnTo>
                  <a:pt x="21335" y="41148"/>
                </a:lnTo>
                <a:lnTo>
                  <a:pt x="25907" y="38100"/>
                </a:lnTo>
                <a:lnTo>
                  <a:pt x="28955" y="33528"/>
                </a:lnTo>
                <a:lnTo>
                  <a:pt x="30479" y="30480"/>
                </a:lnTo>
                <a:lnTo>
                  <a:pt x="30479" y="27432"/>
                </a:lnTo>
                <a:lnTo>
                  <a:pt x="28955" y="22860"/>
                </a:lnTo>
                <a:lnTo>
                  <a:pt x="27431" y="21336"/>
                </a:lnTo>
                <a:lnTo>
                  <a:pt x="24383" y="19812"/>
                </a:lnTo>
                <a:lnTo>
                  <a:pt x="19811" y="18288"/>
                </a:lnTo>
                <a:lnTo>
                  <a:pt x="16763" y="18288"/>
                </a:lnTo>
                <a:lnTo>
                  <a:pt x="12191" y="19812"/>
                </a:lnTo>
                <a:lnTo>
                  <a:pt x="9143" y="19812"/>
                </a:lnTo>
                <a:lnTo>
                  <a:pt x="4571" y="22860"/>
                </a:lnTo>
                <a:lnTo>
                  <a:pt x="3047" y="24384"/>
                </a:lnTo>
                <a:lnTo>
                  <a:pt x="1523" y="25908"/>
                </a:lnTo>
              </a:path>
            </a:pathLst>
          </a:custGeom>
          <a:ln w="6096">
            <a:solidFill>
              <a:srgbClr val="000000"/>
            </a:solidFill>
          </a:ln>
        </p:spPr>
        <p:txBody>
          <a:bodyPr wrap="square" lIns="0" tIns="0" rIns="0" bIns="0" rtlCol="0"/>
          <a:lstStyle/>
          <a:p>
            <a:endParaRPr/>
          </a:p>
        </p:txBody>
      </p:sp>
      <p:sp>
        <p:nvSpPr>
          <p:cNvPr id="653" name="bk object 653"/>
          <p:cNvSpPr/>
          <p:nvPr/>
        </p:nvSpPr>
        <p:spPr>
          <a:xfrm>
            <a:off x="1847088" y="2674620"/>
            <a:ext cx="30480" cy="43180"/>
          </a:xfrm>
          <a:custGeom>
            <a:avLst/>
            <a:gdLst/>
            <a:ahLst/>
            <a:cxnLst/>
            <a:rect l="l" t="t" r="r" b="b"/>
            <a:pathLst>
              <a:path w="30480" h="43180">
                <a:moveTo>
                  <a:pt x="0" y="0"/>
                </a:moveTo>
                <a:lnTo>
                  <a:pt x="30480" y="0"/>
                </a:lnTo>
                <a:lnTo>
                  <a:pt x="28956" y="1523"/>
                </a:lnTo>
                <a:lnTo>
                  <a:pt x="16763" y="12191"/>
                </a:lnTo>
                <a:lnTo>
                  <a:pt x="9143" y="21336"/>
                </a:lnTo>
                <a:lnTo>
                  <a:pt x="4572" y="33527"/>
                </a:lnTo>
                <a:lnTo>
                  <a:pt x="1524" y="42671"/>
                </a:lnTo>
              </a:path>
            </a:pathLst>
          </a:custGeom>
          <a:ln w="6096">
            <a:solidFill>
              <a:srgbClr val="000000"/>
            </a:solidFill>
          </a:ln>
        </p:spPr>
        <p:txBody>
          <a:bodyPr wrap="square" lIns="0" tIns="0" rIns="0" bIns="0" rtlCol="0"/>
          <a:lstStyle/>
          <a:p>
            <a:endParaRPr/>
          </a:p>
        </p:txBody>
      </p:sp>
      <p:sp>
        <p:nvSpPr>
          <p:cNvPr id="654" name="bk object 654"/>
          <p:cNvSpPr/>
          <p:nvPr/>
        </p:nvSpPr>
        <p:spPr>
          <a:xfrm>
            <a:off x="1933955" y="3197351"/>
            <a:ext cx="13970" cy="43180"/>
          </a:xfrm>
          <a:custGeom>
            <a:avLst/>
            <a:gdLst/>
            <a:ahLst/>
            <a:cxnLst/>
            <a:rect l="l" t="t" r="r" b="b"/>
            <a:pathLst>
              <a:path w="13969" h="43180">
                <a:moveTo>
                  <a:pt x="13715" y="0"/>
                </a:moveTo>
                <a:lnTo>
                  <a:pt x="0" y="42672"/>
                </a:lnTo>
              </a:path>
            </a:pathLst>
          </a:custGeom>
          <a:ln w="6096">
            <a:solidFill>
              <a:srgbClr val="000000"/>
            </a:solidFill>
          </a:ln>
        </p:spPr>
        <p:txBody>
          <a:bodyPr wrap="square" lIns="0" tIns="0" rIns="0" bIns="0" rtlCol="0"/>
          <a:lstStyle/>
          <a:p>
            <a:endParaRPr/>
          </a:p>
        </p:txBody>
      </p:sp>
      <p:sp>
        <p:nvSpPr>
          <p:cNvPr id="655" name="bk object 655"/>
          <p:cNvSpPr/>
          <p:nvPr/>
        </p:nvSpPr>
        <p:spPr>
          <a:xfrm>
            <a:off x="1953767" y="3197351"/>
            <a:ext cx="33655" cy="43180"/>
          </a:xfrm>
          <a:custGeom>
            <a:avLst/>
            <a:gdLst/>
            <a:ahLst/>
            <a:cxnLst/>
            <a:rect l="l" t="t" r="r" b="b"/>
            <a:pathLst>
              <a:path w="33655" h="43180">
                <a:moveTo>
                  <a:pt x="33527" y="27432"/>
                </a:moveTo>
                <a:lnTo>
                  <a:pt x="0" y="25907"/>
                </a:lnTo>
                <a:lnTo>
                  <a:pt x="33527" y="0"/>
                </a:lnTo>
                <a:lnTo>
                  <a:pt x="19811" y="42672"/>
                </a:lnTo>
              </a:path>
            </a:pathLst>
          </a:custGeom>
          <a:ln w="6096">
            <a:solidFill>
              <a:srgbClr val="000000"/>
            </a:solidFill>
          </a:ln>
        </p:spPr>
        <p:txBody>
          <a:bodyPr wrap="square" lIns="0" tIns="0" rIns="0" bIns="0" rtlCol="0"/>
          <a:lstStyle/>
          <a:p>
            <a:endParaRPr/>
          </a:p>
        </p:txBody>
      </p:sp>
      <p:sp>
        <p:nvSpPr>
          <p:cNvPr id="656" name="bk object 656"/>
          <p:cNvSpPr/>
          <p:nvPr/>
        </p:nvSpPr>
        <p:spPr>
          <a:xfrm>
            <a:off x="1993392" y="3197351"/>
            <a:ext cx="38100" cy="43180"/>
          </a:xfrm>
          <a:custGeom>
            <a:avLst/>
            <a:gdLst/>
            <a:ahLst/>
            <a:cxnLst/>
            <a:rect l="l" t="t" r="r" b="b"/>
            <a:pathLst>
              <a:path w="38100" h="43180">
                <a:moveTo>
                  <a:pt x="12192" y="0"/>
                </a:moveTo>
                <a:lnTo>
                  <a:pt x="38100" y="1524"/>
                </a:lnTo>
                <a:lnTo>
                  <a:pt x="25908" y="12192"/>
                </a:lnTo>
                <a:lnTo>
                  <a:pt x="16764" y="15240"/>
                </a:lnTo>
                <a:lnTo>
                  <a:pt x="24384" y="15240"/>
                </a:lnTo>
                <a:lnTo>
                  <a:pt x="25908" y="16764"/>
                </a:lnTo>
                <a:lnTo>
                  <a:pt x="27432" y="16764"/>
                </a:lnTo>
                <a:lnTo>
                  <a:pt x="28956" y="18288"/>
                </a:lnTo>
                <a:lnTo>
                  <a:pt x="30480" y="19812"/>
                </a:lnTo>
                <a:lnTo>
                  <a:pt x="30480" y="21336"/>
                </a:lnTo>
                <a:lnTo>
                  <a:pt x="32004" y="24384"/>
                </a:lnTo>
                <a:lnTo>
                  <a:pt x="32004" y="25908"/>
                </a:lnTo>
                <a:lnTo>
                  <a:pt x="32004" y="27432"/>
                </a:lnTo>
                <a:lnTo>
                  <a:pt x="32004" y="30480"/>
                </a:lnTo>
                <a:lnTo>
                  <a:pt x="32004" y="32004"/>
                </a:lnTo>
                <a:lnTo>
                  <a:pt x="30480" y="33528"/>
                </a:lnTo>
                <a:lnTo>
                  <a:pt x="30480" y="35052"/>
                </a:lnTo>
                <a:lnTo>
                  <a:pt x="28956" y="35052"/>
                </a:lnTo>
                <a:lnTo>
                  <a:pt x="28956" y="36576"/>
                </a:lnTo>
                <a:lnTo>
                  <a:pt x="27432" y="38100"/>
                </a:lnTo>
                <a:lnTo>
                  <a:pt x="25908" y="39624"/>
                </a:lnTo>
                <a:lnTo>
                  <a:pt x="24384" y="41148"/>
                </a:lnTo>
                <a:lnTo>
                  <a:pt x="22860" y="41148"/>
                </a:lnTo>
                <a:lnTo>
                  <a:pt x="21336" y="41148"/>
                </a:lnTo>
                <a:lnTo>
                  <a:pt x="21336" y="42672"/>
                </a:lnTo>
                <a:lnTo>
                  <a:pt x="18288" y="42672"/>
                </a:lnTo>
                <a:lnTo>
                  <a:pt x="6096" y="42672"/>
                </a:lnTo>
                <a:lnTo>
                  <a:pt x="4572" y="41148"/>
                </a:lnTo>
                <a:lnTo>
                  <a:pt x="3048" y="41148"/>
                </a:lnTo>
                <a:lnTo>
                  <a:pt x="1524" y="39624"/>
                </a:lnTo>
                <a:lnTo>
                  <a:pt x="0" y="38100"/>
                </a:lnTo>
              </a:path>
            </a:pathLst>
          </a:custGeom>
          <a:ln w="6096">
            <a:solidFill>
              <a:srgbClr val="000000"/>
            </a:solidFill>
          </a:ln>
        </p:spPr>
        <p:txBody>
          <a:bodyPr wrap="square" lIns="0" tIns="0" rIns="0" bIns="0" rtlCol="0"/>
          <a:lstStyle/>
          <a:p>
            <a:endParaRPr/>
          </a:p>
        </p:txBody>
      </p:sp>
      <p:sp>
        <p:nvSpPr>
          <p:cNvPr id="657" name="bk object 657"/>
          <p:cNvSpPr/>
          <p:nvPr/>
        </p:nvSpPr>
        <p:spPr>
          <a:xfrm>
            <a:off x="2037588" y="3198876"/>
            <a:ext cx="38100" cy="43180"/>
          </a:xfrm>
          <a:custGeom>
            <a:avLst/>
            <a:gdLst/>
            <a:ahLst/>
            <a:cxnLst/>
            <a:rect l="l" t="t" r="r" b="b"/>
            <a:pathLst>
              <a:path w="38100" h="43180">
                <a:moveTo>
                  <a:pt x="12192" y="0"/>
                </a:moveTo>
                <a:lnTo>
                  <a:pt x="38100" y="0"/>
                </a:lnTo>
                <a:lnTo>
                  <a:pt x="25908" y="12192"/>
                </a:lnTo>
                <a:lnTo>
                  <a:pt x="16764" y="15240"/>
                </a:lnTo>
                <a:lnTo>
                  <a:pt x="24384" y="15240"/>
                </a:lnTo>
                <a:lnTo>
                  <a:pt x="25908" y="15240"/>
                </a:lnTo>
                <a:lnTo>
                  <a:pt x="27432" y="16764"/>
                </a:lnTo>
                <a:lnTo>
                  <a:pt x="28956" y="18288"/>
                </a:lnTo>
                <a:lnTo>
                  <a:pt x="30480" y="18288"/>
                </a:lnTo>
                <a:lnTo>
                  <a:pt x="30480" y="19812"/>
                </a:lnTo>
                <a:lnTo>
                  <a:pt x="32004" y="21336"/>
                </a:lnTo>
                <a:lnTo>
                  <a:pt x="32004" y="30480"/>
                </a:lnTo>
                <a:lnTo>
                  <a:pt x="30480" y="32004"/>
                </a:lnTo>
                <a:lnTo>
                  <a:pt x="30480" y="33528"/>
                </a:lnTo>
                <a:lnTo>
                  <a:pt x="30480" y="35052"/>
                </a:lnTo>
                <a:lnTo>
                  <a:pt x="28956" y="35052"/>
                </a:lnTo>
                <a:lnTo>
                  <a:pt x="28956" y="36576"/>
                </a:lnTo>
                <a:lnTo>
                  <a:pt x="27432" y="38100"/>
                </a:lnTo>
                <a:lnTo>
                  <a:pt x="25908" y="38100"/>
                </a:lnTo>
                <a:lnTo>
                  <a:pt x="25908" y="39624"/>
                </a:lnTo>
                <a:lnTo>
                  <a:pt x="24384" y="39624"/>
                </a:lnTo>
                <a:lnTo>
                  <a:pt x="22860" y="39624"/>
                </a:lnTo>
                <a:lnTo>
                  <a:pt x="21336" y="41148"/>
                </a:lnTo>
                <a:lnTo>
                  <a:pt x="18288" y="42672"/>
                </a:lnTo>
                <a:lnTo>
                  <a:pt x="16764" y="42672"/>
                </a:lnTo>
                <a:lnTo>
                  <a:pt x="15240" y="42672"/>
                </a:lnTo>
                <a:lnTo>
                  <a:pt x="12192" y="42672"/>
                </a:lnTo>
                <a:lnTo>
                  <a:pt x="9144" y="42672"/>
                </a:lnTo>
                <a:lnTo>
                  <a:pt x="7620" y="41148"/>
                </a:lnTo>
                <a:lnTo>
                  <a:pt x="6096" y="41148"/>
                </a:lnTo>
                <a:lnTo>
                  <a:pt x="4572" y="41148"/>
                </a:lnTo>
                <a:lnTo>
                  <a:pt x="4572" y="39624"/>
                </a:lnTo>
                <a:lnTo>
                  <a:pt x="3048" y="39624"/>
                </a:lnTo>
                <a:lnTo>
                  <a:pt x="1524" y="38100"/>
                </a:lnTo>
                <a:lnTo>
                  <a:pt x="0" y="36576"/>
                </a:lnTo>
              </a:path>
            </a:pathLst>
          </a:custGeom>
          <a:ln w="6096">
            <a:solidFill>
              <a:srgbClr val="000000"/>
            </a:solidFill>
          </a:ln>
        </p:spPr>
        <p:txBody>
          <a:bodyPr wrap="square" lIns="0" tIns="0" rIns="0" bIns="0" rtlCol="0"/>
          <a:lstStyle/>
          <a:p>
            <a:endParaRPr/>
          </a:p>
        </p:txBody>
      </p:sp>
      <p:sp>
        <p:nvSpPr>
          <p:cNvPr id="658" name="bk object 658"/>
          <p:cNvSpPr/>
          <p:nvPr/>
        </p:nvSpPr>
        <p:spPr>
          <a:xfrm>
            <a:off x="3240023" y="3166872"/>
            <a:ext cx="13970" cy="43180"/>
          </a:xfrm>
          <a:custGeom>
            <a:avLst/>
            <a:gdLst/>
            <a:ahLst/>
            <a:cxnLst/>
            <a:rect l="l" t="t" r="r" b="b"/>
            <a:pathLst>
              <a:path w="13970" h="43180">
                <a:moveTo>
                  <a:pt x="13716" y="0"/>
                </a:moveTo>
                <a:lnTo>
                  <a:pt x="0" y="42671"/>
                </a:lnTo>
              </a:path>
            </a:pathLst>
          </a:custGeom>
          <a:ln w="6096">
            <a:solidFill>
              <a:srgbClr val="000000"/>
            </a:solidFill>
          </a:ln>
        </p:spPr>
        <p:txBody>
          <a:bodyPr wrap="square" lIns="0" tIns="0" rIns="0" bIns="0" rtlCol="0"/>
          <a:lstStyle/>
          <a:p>
            <a:endParaRPr/>
          </a:p>
        </p:txBody>
      </p:sp>
      <p:sp>
        <p:nvSpPr>
          <p:cNvPr id="659" name="bk object 659"/>
          <p:cNvSpPr/>
          <p:nvPr/>
        </p:nvSpPr>
        <p:spPr>
          <a:xfrm>
            <a:off x="3259835" y="3166872"/>
            <a:ext cx="38100" cy="44450"/>
          </a:xfrm>
          <a:custGeom>
            <a:avLst/>
            <a:gdLst/>
            <a:ahLst/>
            <a:cxnLst/>
            <a:rect l="l" t="t" r="r" b="b"/>
            <a:pathLst>
              <a:path w="38100" h="44450">
                <a:moveTo>
                  <a:pt x="9144" y="13716"/>
                </a:moveTo>
                <a:lnTo>
                  <a:pt x="12192" y="7620"/>
                </a:lnTo>
                <a:lnTo>
                  <a:pt x="15240" y="3048"/>
                </a:lnTo>
                <a:lnTo>
                  <a:pt x="18288" y="1524"/>
                </a:lnTo>
                <a:lnTo>
                  <a:pt x="21336" y="1524"/>
                </a:lnTo>
                <a:lnTo>
                  <a:pt x="24384" y="0"/>
                </a:lnTo>
                <a:lnTo>
                  <a:pt x="25908" y="0"/>
                </a:lnTo>
                <a:lnTo>
                  <a:pt x="30480" y="1524"/>
                </a:lnTo>
                <a:lnTo>
                  <a:pt x="32004" y="1524"/>
                </a:lnTo>
                <a:lnTo>
                  <a:pt x="33528" y="1524"/>
                </a:lnTo>
                <a:lnTo>
                  <a:pt x="35052" y="3048"/>
                </a:lnTo>
                <a:lnTo>
                  <a:pt x="36576" y="4572"/>
                </a:lnTo>
                <a:lnTo>
                  <a:pt x="38100" y="6096"/>
                </a:lnTo>
                <a:lnTo>
                  <a:pt x="38100" y="7620"/>
                </a:lnTo>
                <a:lnTo>
                  <a:pt x="38100" y="10668"/>
                </a:lnTo>
                <a:lnTo>
                  <a:pt x="38100" y="12192"/>
                </a:lnTo>
                <a:lnTo>
                  <a:pt x="36576" y="13716"/>
                </a:lnTo>
                <a:lnTo>
                  <a:pt x="35052" y="15240"/>
                </a:lnTo>
                <a:lnTo>
                  <a:pt x="35052" y="16764"/>
                </a:lnTo>
                <a:lnTo>
                  <a:pt x="18288" y="24384"/>
                </a:lnTo>
                <a:lnTo>
                  <a:pt x="3048" y="33528"/>
                </a:lnTo>
                <a:lnTo>
                  <a:pt x="0" y="42672"/>
                </a:lnTo>
                <a:lnTo>
                  <a:pt x="35052" y="44196"/>
                </a:lnTo>
              </a:path>
            </a:pathLst>
          </a:custGeom>
          <a:ln w="6096">
            <a:solidFill>
              <a:srgbClr val="000000"/>
            </a:solidFill>
          </a:ln>
        </p:spPr>
        <p:txBody>
          <a:bodyPr wrap="square" lIns="0" tIns="0" rIns="0" bIns="0" rtlCol="0"/>
          <a:lstStyle/>
          <a:p>
            <a:endParaRPr/>
          </a:p>
        </p:txBody>
      </p:sp>
      <p:sp>
        <p:nvSpPr>
          <p:cNvPr id="660" name="bk object 660"/>
          <p:cNvSpPr/>
          <p:nvPr/>
        </p:nvSpPr>
        <p:spPr>
          <a:xfrm>
            <a:off x="3304032" y="3168395"/>
            <a:ext cx="32384" cy="43180"/>
          </a:xfrm>
          <a:custGeom>
            <a:avLst/>
            <a:gdLst/>
            <a:ahLst/>
            <a:cxnLst/>
            <a:rect l="l" t="t" r="r" b="b"/>
            <a:pathLst>
              <a:path w="32385" h="43180">
                <a:moveTo>
                  <a:pt x="0" y="0"/>
                </a:moveTo>
                <a:lnTo>
                  <a:pt x="32004" y="0"/>
                </a:lnTo>
                <a:lnTo>
                  <a:pt x="28956" y="1524"/>
                </a:lnTo>
                <a:lnTo>
                  <a:pt x="18288" y="12191"/>
                </a:lnTo>
                <a:lnTo>
                  <a:pt x="10668" y="21335"/>
                </a:lnTo>
                <a:lnTo>
                  <a:pt x="6096" y="32003"/>
                </a:lnTo>
                <a:lnTo>
                  <a:pt x="3048" y="42671"/>
                </a:lnTo>
              </a:path>
            </a:pathLst>
          </a:custGeom>
          <a:ln w="6096">
            <a:solidFill>
              <a:srgbClr val="000000"/>
            </a:solidFill>
          </a:ln>
        </p:spPr>
        <p:txBody>
          <a:bodyPr wrap="square" lIns="0" tIns="0" rIns="0" bIns="0" rtlCol="0"/>
          <a:lstStyle/>
          <a:p>
            <a:endParaRPr/>
          </a:p>
        </p:txBody>
      </p:sp>
      <p:sp>
        <p:nvSpPr>
          <p:cNvPr id="661" name="bk object 661"/>
          <p:cNvSpPr/>
          <p:nvPr/>
        </p:nvSpPr>
        <p:spPr>
          <a:xfrm>
            <a:off x="3340608" y="3168395"/>
            <a:ext cx="38100" cy="43180"/>
          </a:xfrm>
          <a:custGeom>
            <a:avLst/>
            <a:gdLst/>
            <a:ahLst/>
            <a:cxnLst/>
            <a:rect l="l" t="t" r="r" b="b"/>
            <a:pathLst>
              <a:path w="38100" h="43180">
                <a:moveTo>
                  <a:pt x="10667" y="13716"/>
                </a:moveTo>
                <a:lnTo>
                  <a:pt x="12191" y="7620"/>
                </a:lnTo>
                <a:lnTo>
                  <a:pt x="15239" y="3048"/>
                </a:lnTo>
                <a:lnTo>
                  <a:pt x="18287" y="1524"/>
                </a:lnTo>
                <a:lnTo>
                  <a:pt x="22859" y="1524"/>
                </a:lnTo>
                <a:lnTo>
                  <a:pt x="24383" y="0"/>
                </a:lnTo>
                <a:lnTo>
                  <a:pt x="27431" y="0"/>
                </a:lnTo>
                <a:lnTo>
                  <a:pt x="30479" y="1524"/>
                </a:lnTo>
                <a:lnTo>
                  <a:pt x="32003" y="1524"/>
                </a:lnTo>
                <a:lnTo>
                  <a:pt x="33527" y="1524"/>
                </a:lnTo>
                <a:lnTo>
                  <a:pt x="36575" y="3048"/>
                </a:lnTo>
                <a:lnTo>
                  <a:pt x="36575" y="4572"/>
                </a:lnTo>
                <a:lnTo>
                  <a:pt x="38099" y="6096"/>
                </a:lnTo>
                <a:lnTo>
                  <a:pt x="38099" y="7620"/>
                </a:lnTo>
                <a:lnTo>
                  <a:pt x="38099" y="9144"/>
                </a:lnTo>
                <a:lnTo>
                  <a:pt x="38099" y="12192"/>
                </a:lnTo>
                <a:lnTo>
                  <a:pt x="36575" y="13716"/>
                </a:lnTo>
                <a:lnTo>
                  <a:pt x="35051" y="15240"/>
                </a:lnTo>
                <a:lnTo>
                  <a:pt x="35051" y="16764"/>
                </a:lnTo>
                <a:lnTo>
                  <a:pt x="18287" y="24384"/>
                </a:lnTo>
                <a:lnTo>
                  <a:pt x="3047" y="33528"/>
                </a:lnTo>
                <a:lnTo>
                  <a:pt x="0" y="42672"/>
                </a:lnTo>
                <a:lnTo>
                  <a:pt x="35051" y="42672"/>
                </a:lnTo>
              </a:path>
            </a:pathLst>
          </a:custGeom>
          <a:ln w="6096">
            <a:solidFill>
              <a:srgbClr val="000000"/>
            </a:solidFill>
          </a:ln>
        </p:spPr>
        <p:txBody>
          <a:bodyPr wrap="square" lIns="0" tIns="0" rIns="0" bIns="0" rtlCol="0"/>
          <a:lstStyle/>
          <a:p>
            <a:endParaRPr/>
          </a:p>
        </p:txBody>
      </p:sp>
      <p:sp>
        <p:nvSpPr>
          <p:cNvPr id="662" name="bk object 662"/>
          <p:cNvSpPr/>
          <p:nvPr/>
        </p:nvSpPr>
        <p:spPr>
          <a:xfrm>
            <a:off x="1623060" y="2889504"/>
            <a:ext cx="13970" cy="43180"/>
          </a:xfrm>
          <a:custGeom>
            <a:avLst/>
            <a:gdLst/>
            <a:ahLst/>
            <a:cxnLst/>
            <a:rect l="l" t="t" r="r" b="b"/>
            <a:pathLst>
              <a:path w="13969" h="43180">
                <a:moveTo>
                  <a:pt x="13715" y="0"/>
                </a:moveTo>
                <a:lnTo>
                  <a:pt x="0" y="42672"/>
                </a:lnTo>
              </a:path>
            </a:pathLst>
          </a:custGeom>
          <a:ln w="6096">
            <a:solidFill>
              <a:srgbClr val="000000"/>
            </a:solidFill>
          </a:ln>
        </p:spPr>
        <p:txBody>
          <a:bodyPr wrap="square" lIns="0" tIns="0" rIns="0" bIns="0" rtlCol="0"/>
          <a:lstStyle/>
          <a:p>
            <a:endParaRPr/>
          </a:p>
        </p:txBody>
      </p:sp>
      <p:sp>
        <p:nvSpPr>
          <p:cNvPr id="663" name="bk object 663"/>
          <p:cNvSpPr/>
          <p:nvPr/>
        </p:nvSpPr>
        <p:spPr>
          <a:xfrm>
            <a:off x="1642872" y="2891027"/>
            <a:ext cx="38100" cy="43180"/>
          </a:xfrm>
          <a:custGeom>
            <a:avLst/>
            <a:gdLst/>
            <a:ahLst/>
            <a:cxnLst/>
            <a:rect l="l" t="t" r="r" b="b"/>
            <a:pathLst>
              <a:path w="38100" h="43180">
                <a:moveTo>
                  <a:pt x="9143" y="12192"/>
                </a:moveTo>
                <a:lnTo>
                  <a:pt x="10667" y="6096"/>
                </a:lnTo>
                <a:lnTo>
                  <a:pt x="13715" y="3048"/>
                </a:lnTo>
                <a:lnTo>
                  <a:pt x="18287" y="1524"/>
                </a:lnTo>
                <a:lnTo>
                  <a:pt x="21335" y="0"/>
                </a:lnTo>
                <a:lnTo>
                  <a:pt x="24383" y="0"/>
                </a:lnTo>
                <a:lnTo>
                  <a:pt x="25907" y="0"/>
                </a:lnTo>
                <a:lnTo>
                  <a:pt x="28955" y="0"/>
                </a:lnTo>
                <a:lnTo>
                  <a:pt x="32003" y="1524"/>
                </a:lnTo>
                <a:lnTo>
                  <a:pt x="35051" y="1524"/>
                </a:lnTo>
                <a:lnTo>
                  <a:pt x="36575" y="3048"/>
                </a:lnTo>
                <a:lnTo>
                  <a:pt x="36575" y="4572"/>
                </a:lnTo>
                <a:lnTo>
                  <a:pt x="36575" y="6096"/>
                </a:lnTo>
                <a:lnTo>
                  <a:pt x="38099" y="7620"/>
                </a:lnTo>
                <a:lnTo>
                  <a:pt x="38099" y="9144"/>
                </a:lnTo>
                <a:lnTo>
                  <a:pt x="36575" y="10668"/>
                </a:lnTo>
                <a:lnTo>
                  <a:pt x="36575" y="12192"/>
                </a:lnTo>
                <a:lnTo>
                  <a:pt x="36575" y="13716"/>
                </a:lnTo>
                <a:lnTo>
                  <a:pt x="35051" y="13716"/>
                </a:lnTo>
                <a:lnTo>
                  <a:pt x="33527" y="15240"/>
                </a:lnTo>
                <a:lnTo>
                  <a:pt x="18287" y="22860"/>
                </a:lnTo>
                <a:lnTo>
                  <a:pt x="3047" y="33528"/>
                </a:lnTo>
                <a:lnTo>
                  <a:pt x="0" y="42672"/>
                </a:lnTo>
                <a:lnTo>
                  <a:pt x="35051" y="42672"/>
                </a:lnTo>
              </a:path>
            </a:pathLst>
          </a:custGeom>
          <a:ln w="6096">
            <a:solidFill>
              <a:srgbClr val="000000"/>
            </a:solidFill>
          </a:ln>
        </p:spPr>
        <p:txBody>
          <a:bodyPr wrap="square" lIns="0" tIns="0" rIns="0" bIns="0" rtlCol="0"/>
          <a:lstStyle/>
          <a:p>
            <a:endParaRPr/>
          </a:p>
        </p:txBody>
      </p:sp>
      <p:sp>
        <p:nvSpPr>
          <p:cNvPr id="664" name="bk object 664"/>
          <p:cNvSpPr/>
          <p:nvPr/>
        </p:nvSpPr>
        <p:spPr>
          <a:xfrm>
            <a:off x="1687067" y="2891027"/>
            <a:ext cx="33655" cy="43180"/>
          </a:xfrm>
          <a:custGeom>
            <a:avLst/>
            <a:gdLst/>
            <a:ahLst/>
            <a:cxnLst/>
            <a:rect l="l" t="t" r="r" b="b"/>
            <a:pathLst>
              <a:path w="33655" h="43180">
                <a:moveTo>
                  <a:pt x="33527" y="4572"/>
                </a:moveTo>
                <a:lnTo>
                  <a:pt x="30479" y="1524"/>
                </a:lnTo>
                <a:lnTo>
                  <a:pt x="25907" y="0"/>
                </a:lnTo>
                <a:lnTo>
                  <a:pt x="21335" y="0"/>
                </a:lnTo>
                <a:lnTo>
                  <a:pt x="16763" y="1524"/>
                </a:lnTo>
                <a:lnTo>
                  <a:pt x="15239" y="3048"/>
                </a:lnTo>
                <a:lnTo>
                  <a:pt x="13715" y="3048"/>
                </a:lnTo>
                <a:lnTo>
                  <a:pt x="7619" y="9144"/>
                </a:lnTo>
                <a:lnTo>
                  <a:pt x="3047" y="16764"/>
                </a:lnTo>
                <a:lnTo>
                  <a:pt x="1523" y="21336"/>
                </a:lnTo>
                <a:lnTo>
                  <a:pt x="0" y="32004"/>
                </a:lnTo>
                <a:lnTo>
                  <a:pt x="0" y="36576"/>
                </a:lnTo>
                <a:lnTo>
                  <a:pt x="1523" y="38100"/>
                </a:lnTo>
                <a:lnTo>
                  <a:pt x="4571" y="41148"/>
                </a:lnTo>
                <a:lnTo>
                  <a:pt x="9143" y="42672"/>
                </a:lnTo>
                <a:lnTo>
                  <a:pt x="13715" y="42672"/>
                </a:lnTo>
                <a:lnTo>
                  <a:pt x="18287" y="42672"/>
                </a:lnTo>
                <a:lnTo>
                  <a:pt x="19811" y="41148"/>
                </a:lnTo>
                <a:lnTo>
                  <a:pt x="24383" y="39624"/>
                </a:lnTo>
                <a:lnTo>
                  <a:pt x="28955" y="33528"/>
                </a:lnTo>
                <a:lnTo>
                  <a:pt x="28955" y="30480"/>
                </a:lnTo>
                <a:lnTo>
                  <a:pt x="28955" y="27432"/>
                </a:lnTo>
                <a:lnTo>
                  <a:pt x="27431" y="22860"/>
                </a:lnTo>
                <a:lnTo>
                  <a:pt x="25907" y="21336"/>
                </a:lnTo>
                <a:lnTo>
                  <a:pt x="22859" y="19812"/>
                </a:lnTo>
                <a:lnTo>
                  <a:pt x="18287" y="19812"/>
                </a:lnTo>
                <a:lnTo>
                  <a:pt x="15239" y="19812"/>
                </a:lnTo>
                <a:lnTo>
                  <a:pt x="10667" y="19812"/>
                </a:lnTo>
                <a:lnTo>
                  <a:pt x="9143" y="21336"/>
                </a:lnTo>
                <a:lnTo>
                  <a:pt x="4571" y="24384"/>
                </a:lnTo>
                <a:lnTo>
                  <a:pt x="1523" y="25908"/>
                </a:lnTo>
                <a:lnTo>
                  <a:pt x="0" y="25908"/>
                </a:lnTo>
              </a:path>
            </a:pathLst>
          </a:custGeom>
          <a:ln w="6096">
            <a:solidFill>
              <a:srgbClr val="000000"/>
            </a:solidFill>
          </a:ln>
        </p:spPr>
        <p:txBody>
          <a:bodyPr wrap="square" lIns="0" tIns="0" rIns="0" bIns="0" rtlCol="0"/>
          <a:lstStyle/>
          <a:p>
            <a:endParaRPr/>
          </a:p>
        </p:txBody>
      </p:sp>
      <p:sp>
        <p:nvSpPr>
          <p:cNvPr id="665" name="bk object 665"/>
          <p:cNvSpPr/>
          <p:nvPr/>
        </p:nvSpPr>
        <p:spPr>
          <a:xfrm>
            <a:off x="1726692" y="2892551"/>
            <a:ext cx="35560" cy="43180"/>
          </a:xfrm>
          <a:custGeom>
            <a:avLst/>
            <a:gdLst/>
            <a:ahLst/>
            <a:cxnLst/>
            <a:rect l="l" t="t" r="r" b="b"/>
            <a:pathLst>
              <a:path w="35560" h="43180">
                <a:moveTo>
                  <a:pt x="22860" y="0"/>
                </a:moveTo>
                <a:lnTo>
                  <a:pt x="19812" y="0"/>
                </a:lnTo>
                <a:lnTo>
                  <a:pt x="18288" y="0"/>
                </a:lnTo>
                <a:lnTo>
                  <a:pt x="16764" y="0"/>
                </a:lnTo>
                <a:lnTo>
                  <a:pt x="15240" y="1524"/>
                </a:lnTo>
                <a:lnTo>
                  <a:pt x="13716" y="1524"/>
                </a:lnTo>
                <a:lnTo>
                  <a:pt x="10668" y="3048"/>
                </a:lnTo>
                <a:lnTo>
                  <a:pt x="9144" y="4572"/>
                </a:lnTo>
                <a:lnTo>
                  <a:pt x="7620" y="6096"/>
                </a:lnTo>
                <a:lnTo>
                  <a:pt x="6096" y="7620"/>
                </a:lnTo>
                <a:lnTo>
                  <a:pt x="6096" y="9144"/>
                </a:lnTo>
                <a:lnTo>
                  <a:pt x="4572" y="10668"/>
                </a:lnTo>
                <a:lnTo>
                  <a:pt x="3048" y="12192"/>
                </a:lnTo>
                <a:lnTo>
                  <a:pt x="3048" y="13716"/>
                </a:lnTo>
                <a:lnTo>
                  <a:pt x="1524" y="18288"/>
                </a:lnTo>
                <a:lnTo>
                  <a:pt x="0" y="22859"/>
                </a:lnTo>
                <a:lnTo>
                  <a:pt x="0" y="27432"/>
                </a:lnTo>
                <a:lnTo>
                  <a:pt x="0" y="30480"/>
                </a:lnTo>
                <a:lnTo>
                  <a:pt x="0" y="33528"/>
                </a:lnTo>
                <a:lnTo>
                  <a:pt x="1524" y="36576"/>
                </a:lnTo>
                <a:lnTo>
                  <a:pt x="3048" y="38100"/>
                </a:lnTo>
                <a:lnTo>
                  <a:pt x="4572" y="39624"/>
                </a:lnTo>
                <a:lnTo>
                  <a:pt x="6096" y="41148"/>
                </a:lnTo>
                <a:lnTo>
                  <a:pt x="7620" y="41148"/>
                </a:lnTo>
                <a:lnTo>
                  <a:pt x="10668" y="42672"/>
                </a:lnTo>
                <a:lnTo>
                  <a:pt x="12192" y="42672"/>
                </a:lnTo>
                <a:lnTo>
                  <a:pt x="15240" y="41148"/>
                </a:lnTo>
                <a:lnTo>
                  <a:pt x="18288" y="41148"/>
                </a:lnTo>
                <a:lnTo>
                  <a:pt x="19812" y="39624"/>
                </a:lnTo>
                <a:lnTo>
                  <a:pt x="22860" y="38100"/>
                </a:lnTo>
                <a:lnTo>
                  <a:pt x="25908" y="36576"/>
                </a:lnTo>
                <a:lnTo>
                  <a:pt x="25908" y="35052"/>
                </a:lnTo>
                <a:lnTo>
                  <a:pt x="27432" y="33528"/>
                </a:lnTo>
                <a:lnTo>
                  <a:pt x="27432" y="32004"/>
                </a:lnTo>
                <a:lnTo>
                  <a:pt x="28956" y="32004"/>
                </a:lnTo>
                <a:lnTo>
                  <a:pt x="28956" y="30480"/>
                </a:lnTo>
                <a:lnTo>
                  <a:pt x="30480" y="27432"/>
                </a:lnTo>
                <a:lnTo>
                  <a:pt x="30480" y="25908"/>
                </a:lnTo>
                <a:lnTo>
                  <a:pt x="30480" y="24384"/>
                </a:lnTo>
                <a:lnTo>
                  <a:pt x="32004" y="24384"/>
                </a:lnTo>
                <a:lnTo>
                  <a:pt x="32004" y="22859"/>
                </a:lnTo>
                <a:lnTo>
                  <a:pt x="32004" y="19812"/>
                </a:lnTo>
                <a:lnTo>
                  <a:pt x="33528" y="18288"/>
                </a:lnTo>
                <a:lnTo>
                  <a:pt x="33528" y="15240"/>
                </a:lnTo>
                <a:lnTo>
                  <a:pt x="33528" y="13716"/>
                </a:lnTo>
                <a:lnTo>
                  <a:pt x="35052" y="10668"/>
                </a:lnTo>
                <a:lnTo>
                  <a:pt x="35052" y="9144"/>
                </a:lnTo>
                <a:lnTo>
                  <a:pt x="33528" y="7620"/>
                </a:lnTo>
                <a:lnTo>
                  <a:pt x="33528" y="6096"/>
                </a:lnTo>
                <a:lnTo>
                  <a:pt x="32004" y="4572"/>
                </a:lnTo>
                <a:lnTo>
                  <a:pt x="32004" y="3048"/>
                </a:lnTo>
                <a:lnTo>
                  <a:pt x="30480" y="3048"/>
                </a:lnTo>
                <a:lnTo>
                  <a:pt x="28956" y="1524"/>
                </a:lnTo>
                <a:lnTo>
                  <a:pt x="27432" y="0"/>
                </a:lnTo>
                <a:lnTo>
                  <a:pt x="25908" y="0"/>
                </a:lnTo>
                <a:lnTo>
                  <a:pt x="24384" y="0"/>
                </a:lnTo>
                <a:lnTo>
                  <a:pt x="22860" y="0"/>
                </a:lnTo>
              </a:path>
            </a:pathLst>
          </a:custGeom>
          <a:ln w="6096">
            <a:solidFill>
              <a:srgbClr val="000000"/>
            </a:solidFill>
          </a:ln>
        </p:spPr>
        <p:txBody>
          <a:bodyPr wrap="square" lIns="0" tIns="0" rIns="0" bIns="0" rtlCol="0"/>
          <a:lstStyle/>
          <a:p>
            <a:endParaRPr/>
          </a:p>
        </p:txBody>
      </p:sp>
      <p:sp>
        <p:nvSpPr>
          <p:cNvPr id="666" name="bk object 666"/>
          <p:cNvSpPr/>
          <p:nvPr/>
        </p:nvSpPr>
        <p:spPr>
          <a:xfrm>
            <a:off x="2497835" y="1348739"/>
            <a:ext cx="13970" cy="43180"/>
          </a:xfrm>
          <a:custGeom>
            <a:avLst/>
            <a:gdLst/>
            <a:ahLst/>
            <a:cxnLst/>
            <a:rect l="l" t="t" r="r" b="b"/>
            <a:pathLst>
              <a:path w="13969" h="43180">
                <a:moveTo>
                  <a:pt x="13715" y="0"/>
                </a:moveTo>
                <a:lnTo>
                  <a:pt x="0" y="42671"/>
                </a:lnTo>
              </a:path>
            </a:pathLst>
          </a:custGeom>
          <a:ln w="6096">
            <a:solidFill>
              <a:srgbClr val="000000"/>
            </a:solidFill>
          </a:ln>
        </p:spPr>
        <p:txBody>
          <a:bodyPr wrap="square" lIns="0" tIns="0" rIns="0" bIns="0" rtlCol="0"/>
          <a:lstStyle/>
          <a:p>
            <a:endParaRPr/>
          </a:p>
        </p:txBody>
      </p:sp>
      <p:sp>
        <p:nvSpPr>
          <p:cNvPr id="667" name="bk object 667"/>
          <p:cNvSpPr/>
          <p:nvPr/>
        </p:nvSpPr>
        <p:spPr>
          <a:xfrm>
            <a:off x="2517648" y="1350263"/>
            <a:ext cx="38100" cy="43180"/>
          </a:xfrm>
          <a:custGeom>
            <a:avLst/>
            <a:gdLst/>
            <a:ahLst/>
            <a:cxnLst/>
            <a:rect l="l" t="t" r="r" b="b"/>
            <a:pathLst>
              <a:path w="38100" h="43180">
                <a:moveTo>
                  <a:pt x="9143" y="12192"/>
                </a:moveTo>
                <a:lnTo>
                  <a:pt x="12191" y="6096"/>
                </a:lnTo>
                <a:lnTo>
                  <a:pt x="15239" y="3048"/>
                </a:lnTo>
                <a:lnTo>
                  <a:pt x="18287" y="1524"/>
                </a:lnTo>
                <a:lnTo>
                  <a:pt x="21335" y="0"/>
                </a:lnTo>
                <a:lnTo>
                  <a:pt x="24383" y="0"/>
                </a:lnTo>
                <a:lnTo>
                  <a:pt x="25907" y="0"/>
                </a:lnTo>
                <a:lnTo>
                  <a:pt x="30479" y="0"/>
                </a:lnTo>
                <a:lnTo>
                  <a:pt x="32003" y="1524"/>
                </a:lnTo>
                <a:lnTo>
                  <a:pt x="33527" y="1524"/>
                </a:lnTo>
                <a:lnTo>
                  <a:pt x="35051" y="3048"/>
                </a:lnTo>
                <a:lnTo>
                  <a:pt x="36575" y="3048"/>
                </a:lnTo>
                <a:lnTo>
                  <a:pt x="38099" y="4572"/>
                </a:lnTo>
                <a:lnTo>
                  <a:pt x="38099" y="6096"/>
                </a:lnTo>
                <a:lnTo>
                  <a:pt x="38099" y="7620"/>
                </a:lnTo>
                <a:lnTo>
                  <a:pt x="38099" y="9144"/>
                </a:lnTo>
                <a:lnTo>
                  <a:pt x="38099" y="10668"/>
                </a:lnTo>
                <a:lnTo>
                  <a:pt x="36575" y="12192"/>
                </a:lnTo>
                <a:lnTo>
                  <a:pt x="36575" y="13716"/>
                </a:lnTo>
                <a:lnTo>
                  <a:pt x="35051" y="13716"/>
                </a:lnTo>
                <a:lnTo>
                  <a:pt x="33527" y="15240"/>
                </a:lnTo>
                <a:lnTo>
                  <a:pt x="18287" y="22860"/>
                </a:lnTo>
                <a:lnTo>
                  <a:pt x="3047" y="33528"/>
                </a:lnTo>
                <a:lnTo>
                  <a:pt x="0" y="42672"/>
                </a:lnTo>
                <a:lnTo>
                  <a:pt x="35051" y="42672"/>
                </a:lnTo>
              </a:path>
            </a:pathLst>
          </a:custGeom>
          <a:ln w="6096">
            <a:solidFill>
              <a:srgbClr val="000000"/>
            </a:solidFill>
          </a:ln>
        </p:spPr>
        <p:txBody>
          <a:bodyPr wrap="square" lIns="0" tIns="0" rIns="0" bIns="0" rtlCol="0"/>
          <a:lstStyle/>
          <a:p>
            <a:endParaRPr/>
          </a:p>
        </p:txBody>
      </p:sp>
      <p:sp>
        <p:nvSpPr>
          <p:cNvPr id="668" name="bk object 668"/>
          <p:cNvSpPr/>
          <p:nvPr/>
        </p:nvSpPr>
        <p:spPr>
          <a:xfrm>
            <a:off x="2561844" y="1350263"/>
            <a:ext cx="32384" cy="43180"/>
          </a:xfrm>
          <a:custGeom>
            <a:avLst/>
            <a:gdLst/>
            <a:ahLst/>
            <a:cxnLst/>
            <a:rect l="l" t="t" r="r" b="b"/>
            <a:pathLst>
              <a:path w="32385" h="43180">
                <a:moveTo>
                  <a:pt x="0" y="0"/>
                </a:moveTo>
                <a:lnTo>
                  <a:pt x="32004" y="0"/>
                </a:lnTo>
                <a:lnTo>
                  <a:pt x="28956" y="3048"/>
                </a:lnTo>
                <a:lnTo>
                  <a:pt x="18288" y="12192"/>
                </a:lnTo>
                <a:lnTo>
                  <a:pt x="10668" y="21336"/>
                </a:lnTo>
                <a:lnTo>
                  <a:pt x="6096" y="33528"/>
                </a:lnTo>
                <a:lnTo>
                  <a:pt x="1524" y="42672"/>
                </a:lnTo>
              </a:path>
            </a:pathLst>
          </a:custGeom>
          <a:ln w="6096">
            <a:solidFill>
              <a:srgbClr val="000000"/>
            </a:solidFill>
          </a:ln>
        </p:spPr>
        <p:txBody>
          <a:bodyPr wrap="square" lIns="0" tIns="0" rIns="0" bIns="0" rtlCol="0"/>
          <a:lstStyle/>
          <a:p>
            <a:endParaRPr/>
          </a:p>
        </p:txBody>
      </p:sp>
      <p:sp>
        <p:nvSpPr>
          <p:cNvPr id="669" name="bk object 669"/>
          <p:cNvSpPr/>
          <p:nvPr/>
        </p:nvSpPr>
        <p:spPr>
          <a:xfrm>
            <a:off x="2599944" y="1350263"/>
            <a:ext cx="30480" cy="44450"/>
          </a:xfrm>
          <a:custGeom>
            <a:avLst/>
            <a:gdLst/>
            <a:ahLst/>
            <a:cxnLst/>
            <a:rect l="l" t="t" r="r" b="b"/>
            <a:pathLst>
              <a:path w="30480" h="44450">
                <a:moveTo>
                  <a:pt x="0" y="0"/>
                </a:moveTo>
                <a:lnTo>
                  <a:pt x="30480" y="1524"/>
                </a:lnTo>
                <a:lnTo>
                  <a:pt x="28956" y="3048"/>
                </a:lnTo>
                <a:lnTo>
                  <a:pt x="16764" y="13716"/>
                </a:lnTo>
                <a:lnTo>
                  <a:pt x="9144" y="22860"/>
                </a:lnTo>
                <a:lnTo>
                  <a:pt x="4572" y="33528"/>
                </a:lnTo>
                <a:lnTo>
                  <a:pt x="1524" y="44196"/>
                </a:lnTo>
              </a:path>
            </a:pathLst>
          </a:custGeom>
          <a:ln w="6096">
            <a:solidFill>
              <a:srgbClr val="000000"/>
            </a:solidFill>
          </a:ln>
        </p:spPr>
        <p:txBody>
          <a:bodyPr wrap="square" lIns="0" tIns="0" rIns="0" bIns="0" rtlCol="0"/>
          <a:lstStyle/>
          <a:p>
            <a:endParaRPr/>
          </a:p>
        </p:txBody>
      </p:sp>
      <p:sp>
        <p:nvSpPr>
          <p:cNvPr id="670" name="bk object 670"/>
          <p:cNvSpPr/>
          <p:nvPr/>
        </p:nvSpPr>
        <p:spPr>
          <a:xfrm>
            <a:off x="2648711" y="216408"/>
            <a:ext cx="13970" cy="43180"/>
          </a:xfrm>
          <a:custGeom>
            <a:avLst/>
            <a:gdLst/>
            <a:ahLst/>
            <a:cxnLst/>
            <a:rect l="l" t="t" r="r" b="b"/>
            <a:pathLst>
              <a:path w="13969" h="43179">
                <a:moveTo>
                  <a:pt x="13715" y="0"/>
                </a:moveTo>
                <a:lnTo>
                  <a:pt x="0" y="42672"/>
                </a:lnTo>
              </a:path>
            </a:pathLst>
          </a:custGeom>
          <a:ln w="6096">
            <a:solidFill>
              <a:srgbClr val="000000"/>
            </a:solidFill>
          </a:ln>
        </p:spPr>
        <p:txBody>
          <a:bodyPr wrap="square" lIns="0" tIns="0" rIns="0" bIns="0" rtlCol="0"/>
          <a:lstStyle/>
          <a:p>
            <a:endParaRPr/>
          </a:p>
        </p:txBody>
      </p:sp>
      <p:sp>
        <p:nvSpPr>
          <p:cNvPr id="671" name="bk object 671"/>
          <p:cNvSpPr/>
          <p:nvPr/>
        </p:nvSpPr>
        <p:spPr>
          <a:xfrm>
            <a:off x="2668523" y="216408"/>
            <a:ext cx="38100" cy="43180"/>
          </a:xfrm>
          <a:custGeom>
            <a:avLst/>
            <a:gdLst/>
            <a:ahLst/>
            <a:cxnLst/>
            <a:rect l="l" t="t" r="r" b="b"/>
            <a:pathLst>
              <a:path w="38100" h="43179">
                <a:moveTo>
                  <a:pt x="9143" y="13716"/>
                </a:moveTo>
                <a:lnTo>
                  <a:pt x="10667" y="7620"/>
                </a:lnTo>
                <a:lnTo>
                  <a:pt x="13715" y="3048"/>
                </a:lnTo>
                <a:lnTo>
                  <a:pt x="18287" y="1524"/>
                </a:lnTo>
                <a:lnTo>
                  <a:pt x="21335" y="0"/>
                </a:lnTo>
                <a:lnTo>
                  <a:pt x="24383" y="0"/>
                </a:lnTo>
                <a:lnTo>
                  <a:pt x="25907" y="0"/>
                </a:lnTo>
                <a:lnTo>
                  <a:pt x="28955" y="1524"/>
                </a:lnTo>
                <a:lnTo>
                  <a:pt x="32003" y="1524"/>
                </a:lnTo>
                <a:lnTo>
                  <a:pt x="35051" y="3048"/>
                </a:lnTo>
                <a:lnTo>
                  <a:pt x="36575" y="4572"/>
                </a:lnTo>
                <a:lnTo>
                  <a:pt x="36575" y="6096"/>
                </a:lnTo>
                <a:lnTo>
                  <a:pt x="38099" y="7620"/>
                </a:lnTo>
                <a:lnTo>
                  <a:pt x="38099" y="9144"/>
                </a:lnTo>
                <a:lnTo>
                  <a:pt x="36575" y="10668"/>
                </a:lnTo>
                <a:lnTo>
                  <a:pt x="36575" y="12192"/>
                </a:lnTo>
                <a:lnTo>
                  <a:pt x="36575" y="13716"/>
                </a:lnTo>
                <a:lnTo>
                  <a:pt x="35051" y="15240"/>
                </a:lnTo>
                <a:lnTo>
                  <a:pt x="33527" y="15240"/>
                </a:lnTo>
                <a:lnTo>
                  <a:pt x="18287" y="24384"/>
                </a:lnTo>
                <a:lnTo>
                  <a:pt x="3047" y="33528"/>
                </a:lnTo>
                <a:lnTo>
                  <a:pt x="0" y="42672"/>
                </a:lnTo>
                <a:lnTo>
                  <a:pt x="35051" y="42672"/>
                </a:lnTo>
              </a:path>
            </a:pathLst>
          </a:custGeom>
          <a:ln w="6096">
            <a:solidFill>
              <a:srgbClr val="000000"/>
            </a:solidFill>
          </a:ln>
        </p:spPr>
        <p:txBody>
          <a:bodyPr wrap="square" lIns="0" tIns="0" rIns="0" bIns="0" rtlCol="0"/>
          <a:lstStyle/>
          <a:p>
            <a:endParaRPr/>
          </a:p>
        </p:txBody>
      </p:sp>
      <p:sp>
        <p:nvSpPr>
          <p:cNvPr id="672" name="bk object 672"/>
          <p:cNvSpPr/>
          <p:nvPr/>
        </p:nvSpPr>
        <p:spPr>
          <a:xfrm>
            <a:off x="2712720" y="217931"/>
            <a:ext cx="33655" cy="43180"/>
          </a:xfrm>
          <a:custGeom>
            <a:avLst/>
            <a:gdLst/>
            <a:ahLst/>
            <a:cxnLst/>
            <a:rect l="l" t="t" r="r" b="b"/>
            <a:pathLst>
              <a:path w="33655" h="43179">
                <a:moveTo>
                  <a:pt x="15239" y="18288"/>
                </a:moveTo>
                <a:lnTo>
                  <a:pt x="19811" y="18288"/>
                </a:lnTo>
                <a:lnTo>
                  <a:pt x="21335" y="18288"/>
                </a:lnTo>
                <a:lnTo>
                  <a:pt x="25907" y="16764"/>
                </a:lnTo>
                <a:lnTo>
                  <a:pt x="30479" y="13716"/>
                </a:lnTo>
                <a:lnTo>
                  <a:pt x="33527" y="7620"/>
                </a:lnTo>
                <a:lnTo>
                  <a:pt x="33527" y="3048"/>
                </a:lnTo>
                <a:lnTo>
                  <a:pt x="30479" y="0"/>
                </a:lnTo>
                <a:lnTo>
                  <a:pt x="25907" y="0"/>
                </a:lnTo>
                <a:lnTo>
                  <a:pt x="21335" y="0"/>
                </a:lnTo>
                <a:lnTo>
                  <a:pt x="15239" y="0"/>
                </a:lnTo>
                <a:lnTo>
                  <a:pt x="12191" y="1524"/>
                </a:lnTo>
                <a:lnTo>
                  <a:pt x="7619" y="7620"/>
                </a:lnTo>
                <a:lnTo>
                  <a:pt x="7619" y="9144"/>
                </a:lnTo>
                <a:lnTo>
                  <a:pt x="9143" y="13716"/>
                </a:lnTo>
                <a:lnTo>
                  <a:pt x="10667" y="15240"/>
                </a:lnTo>
                <a:lnTo>
                  <a:pt x="15239" y="18288"/>
                </a:lnTo>
                <a:lnTo>
                  <a:pt x="9143" y="19812"/>
                </a:lnTo>
                <a:lnTo>
                  <a:pt x="3047" y="24384"/>
                </a:lnTo>
                <a:lnTo>
                  <a:pt x="0" y="28956"/>
                </a:lnTo>
                <a:lnTo>
                  <a:pt x="0" y="30480"/>
                </a:lnTo>
                <a:lnTo>
                  <a:pt x="0" y="36576"/>
                </a:lnTo>
                <a:lnTo>
                  <a:pt x="3047" y="41148"/>
                </a:lnTo>
                <a:lnTo>
                  <a:pt x="7619" y="42672"/>
                </a:lnTo>
                <a:lnTo>
                  <a:pt x="12191" y="42672"/>
                </a:lnTo>
                <a:lnTo>
                  <a:pt x="19811" y="41148"/>
                </a:lnTo>
                <a:lnTo>
                  <a:pt x="24383" y="38100"/>
                </a:lnTo>
                <a:lnTo>
                  <a:pt x="28955" y="32004"/>
                </a:lnTo>
                <a:lnTo>
                  <a:pt x="28955" y="28956"/>
                </a:lnTo>
                <a:lnTo>
                  <a:pt x="28955" y="24384"/>
                </a:lnTo>
                <a:lnTo>
                  <a:pt x="25907" y="19812"/>
                </a:lnTo>
                <a:lnTo>
                  <a:pt x="19811" y="18288"/>
                </a:lnTo>
              </a:path>
            </a:pathLst>
          </a:custGeom>
          <a:ln w="6096">
            <a:solidFill>
              <a:srgbClr val="000000"/>
            </a:solidFill>
          </a:ln>
        </p:spPr>
        <p:txBody>
          <a:bodyPr wrap="square" lIns="0" tIns="0" rIns="0" bIns="0" rtlCol="0"/>
          <a:lstStyle/>
          <a:p>
            <a:endParaRPr/>
          </a:p>
        </p:txBody>
      </p:sp>
      <p:sp>
        <p:nvSpPr>
          <p:cNvPr id="673" name="bk object 673"/>
          <p:cNvSpPr/>
          <p:nvPr/>
        </p:nvSpPr>
        <p:spPr>
          <a:xfrm>
            <a:off x="2752344" y="217931"/>
            <a:ext cx="15240" cy="43180"/>
          </a:xfrm>
          <a:custGeom>
            <a:avLst/>
            <a:gdLst/>
            <a:ahLst/>
            <a:cxnLst/>
            <a:rect l="l" t="t" r="r" b="b"/>
            <a:pathLst>
              <a:path w="15239" h="43179">
                <a:moveTo>
                  <a:pt x="15240" y="0"/>
                </a:moveTo>
                <a:lnTo>
                  <a:pt x="0" y="42672"/>
                </a:lnTo>
              </a:path>
            </a:pathLst>
          </a:custGeom>
          <a:ln w="6095">
            <a:solidFill>
              <a:srgbClr val="000000"/>
            </a:solidFill>
          </a:ln>
        </p:spPr>
        <p:txBody>
          <a:bodyPr wrap="square" lIns="0" tIns="0" rIns="0" bIns="0" rtlCol="0"/>
          <a:lstStyle/>
          <a:p>
            <a:endParaRPr/>
          </a:p>
        </p:txBody>
      </p:sp>
      <p:sp>
        <p:nvSpPr>
          <p:cNvPr id="674" name="bk object 674"/>
          <p:cNvSpPr/>
          <p:nvPr/>
        </p:nvSpPr>
        <p:spPr>
          <a:xfrm>
            <a:off x="4040123" y="714755"/>
            <a:ext cx="13970" cy="43180"/>
          </a:xfrm>
          <a:custGeom>
            <a:avLst/>
            <a:gdLst/>
            <a:ahLst/>
            <a:cxnLst/>
            <a:rect l="l" t="t" r="r" b="b"/>
            <a:pathLst>
              <a:path w="13970" h="43179">
                <a:moveTo>
                  <a:pt x="13716" y="0"/>
                </a:moveTo>
                <a:lnTo>
                  <a:pt x="0" y="42672"/>
                </a:lnTo>
              </a:path>
            </a:pathLst>
          </a:custGeom>
          <a:ln w="6096">
            <a:solidFill>
              <a:srgbClr val="000000"/>
            </a:solidFill>
          </a:ln>
        </p:spPr>
        <p:txBody>
          <a:bodyPr wrap="square" lIns="0" tIns="0" rIns="0" bIns="0" rtlCol="0"/>
          <a:lstStyle/>
          <a:p>
            <a:endParaRPr/>
          </a:p>
        </p:txBody>
      </p:sp>
      <p:sp>
        <p:nvSpPr>
          <p:cNvPr id="675" name="bk object 675"/>
          <p:cNvSpPr/>
          <p:nvPr/>
        </p:nvSpPr>
        <p:spPr>
          <a:xfrm>
            <a:off x="4059935" y="714755"/>
            <a:ext cx="38100" cy="43180"/>
          </a:xfrm>
          <a:custGeom>
            <a:avLst/>
            <a:gdLst/>
            <a:ahLst/>
            <a:cxnLst/>
            <a:rect l="l" t="t" r="r" b="b"/>
            <a:pathLst>
              <a:path w="38100" h="43179">
                <a:moveTo>
                  <a:pt x="9144" y="13716"/>
                </a:moveTo>
                <a:lnTo>
                  <a:pt x="10668" y="7620"/>
                </a:lnTo>
                <a:lnTo>
                  <a:pt x="13716" y="3048"/>
                </a:lnTo>
                <a:lnTo>
                  <a:pt x="18288" y="1524"/>
                </a:lnTo>
                <a:lnTo>
                  <a:pt x="21336" y="1524"/>
                </a:lnTo>
                <a:lnTo>
                  <a:pt x="24384" y="0"/>
                </a:lnTo>
                <a:lnTo>
                  <a:pt x="25908" y="0"/>
                </a:lnTo>
                <a:lnTo>
                  <a:pt x="28956" y="1524"/>
                </a:lnTo>
                <a:lnTo>
                  <a:pt x="32004" y="1524"/>
                </a:lnTo>
                <a:lnTo>
                  <a:pt x="35052" y="3048"/>
                </a:lnTo>
                <a:lnTo>
                  <a:pt x="36576" y="4572"/>
                </a:lnTo>
                <a:lnTo>
                  <a:pt x="36576" y="6096"/>
                </a:lnTo>
                <a:lnTo>
                  <a:pt x="38100" y="7620"/>
                </a:lnTo>
                <a:lnTo>
                  <a:pt x="38100" y="9144"/>
                </a:lnTo>
                <a:lnTo>
                  <a:pt x="36576" y="10668"/>
                </a:lnTo>
                <a:lnTo>
                  <a:pt x="36576" y="12192"/>
                </a:lnTo>
                <a:lnTo>
                  <a:pt x="36576" y="13716"/>
                </a:lnTo>
                <a:lnTo>
                  <a:pt x="35052" y="15240"/>
                </a:lnTo>
                <a:lnTo>
                  <a:pt x="33528" y="16764"/>
                </a:lnTo>
                <a:lnTo>
                  <a:pt x="18288" y="24384"/>
                </a:lnTo>
                <a:lnTo>
                  <a:pt x="3048" y="33528"/>
                </a:lnTo>
                <a:lnTo>
                  <a:pt x="0" y="42672"/>
                </a:lnTo>
                <a:lnTo>
                  <a:pt x="35052" y="42672"/>
                </a:lnTo>
              </a:path>
            </a:pathLst>
          </a:custGeom>
          <a:ln w="6096">
            <a:solidFill>
              <a:srgbClr val="000000"/>
            </a:solidFill>
          </a:ln>
        </p:spPr>
        <p:txBody>
          <a:bodyPr wrap="square" lIns="0" tIns="0" rIns="0" bIns="0" rtlCol="0"/>
          <a:lstStyle/>
          <a:p>
            <a:endParaRPr/>
          </a:p>
        </p:txBody>
      </p:sp>
      <p:sp>
        <p:nvSpPr>
          <p:cNvPr id="676" name="bk object 676"/>
          <p:cNvSpPr/>
          <p:nvPr/>
        </p:nvSpPr>
        <p:spPr>
          <a:xfrm>
            <a:off x="4104132" y="714755"/>
            <a:ext cx="33655" cy="43180"/>
          </a:xfrm>
          <a:custGeom>
            <a:avLst/>
            <a:gdLst/>
            <a:ahLst/>
            <a:cxnLst/>
            <a:rect l="l" t="t" r="r" b="b"/>
            <a:pathLst>
              <a:path w="33654" h="43179">
                <a:moveTo>
                  <a:pt x="33527" y="6096"/>
                </a:moveTo>
                <a:lnTo>
                  <a:pt x="30479" y="1524"/>
                </a:lnTo>
                <a:lnTo>
                  <a:pt x="25907" y="0"/>
                </a:lnTo>
                <a:lnTo>
                  <a:pt x="21335" y="0"/>
                </a:lnTo>
                <a:lnTo>
                  <a:pt x="16763" y="1524"/>
                </a:lnTo>
                <a:lnTo>
                  <a:pt x="15239" y="3048"/>
                </a:lnTo>
                <a:lnTo>
                  <a:pt x="13715" y="3048"/>
                </a:lnTo>
                <a:lnTo>
                  <a:pt x="7619" y="9144"/>
                </a:lnTo>
                <a:lnTo>
                  <a:pt x="3047" y="18288"/>
                </a:lnTo>
                <a:lnTo>
                  <a:pt x="1523" y="22860"/>
                </a:lnTo>
                <a:lnTo>
                  <a:pt x="0" y="32004"/>
                </a:lnTo>
                <a:lnTo>
                  <a:pt x="0" y="36576"/>
                </a:lnTo>
                <a:lnTo>
                  <a:pt x="1523" y="39624"/>
                </a:lnTo>
                <a:lnTo>
                  <a:pt x="4571" y="41148"/>
                </a:lnTo>
                <a:lnTo>
                  <a:pt x="6095" y="42672"/>
                </a:lnTo>
                <a:lnTo>
                  <a:pt x="9143" y="42672"/>
                </a:lnTo>
                <a:lnTo>
                  <a:pt x="15239" y="42672"/>
                </a:lnTo>
                <a:lnTo>
                  <a:pt x="18287" y="42672"/>
                </a:lnTo>
                <a:lnTo>
                  <a:pt x="21335" y="42672"/>
                </a:lnTo>
                <a:lnTo>
                  <a:pt x="24383" y="39624"/>
                </a:lnTo>
                <a:lnTo>
                  <a:pt x="28955" y="33528"/>
                </a:lnTo>
                <a:lnTo>
                  <a:pt x="30479" y="30480"/>
                </a:lnTo>
                <a:lnTo>
                  <a:pt x="30479" y="27432"/>
                </a:lnTo>
                <a:lnTo>
                  <a:pt x="27431" y="22860"/>
                </a:lnTo>
                <a:lnTo>
                  <a:pt x="25907" y="21336"/>
                </a:lnTo>
                <a:lnTo>
                  <a:pt x="24383" y="19812"/>
                </a:lnTo>
                <a:lnTo>
                  <a:pt x="19811" y="19812"/>
                </a:lnTo>
                <a:lnTo>
                  <a:pt x="15239" y="19812"/>
                </a:lnTo>
                <a:lnTo>
                  <a:pt x="12191" y="19812"/>
                </a:lnTo>
                <a:lnTo>
                  <a:pt x="9143" y="21336"/>
                </a:lnTo>
                <a:lnTo>
                  <a:pt x="4571" y="24384"/>
                </a:lnTo>
                <a:lnTo>
                  <a:pt x="1523" y="25908"/>
                </a:lnTo>
                <a:lnTo>
                  <a:pt x="1523" y="27432"/>
                </a:lnTo>
              </a:path>
            </a:pathLst>
          </a:custGeom>
          <a:ln w="6096">
            <a:solidFill>
              <a:srgbClr val="000000"/>
            </a:solidFill>
          </a:ln>
        </p:spPr>
        <p:txBody>
          <a:bodyPr wrap="square" lIns="0" tIns="0" rIns="0" bIns="0" rtlCol="0"/>
          <a:lstStyle/>
          <a:p>
            <a:endParaRPr/>
          </a:p>
        </p:txBody>
      </p:sp>
      <p:sp>
        <p:nvSpPr>
          <p:cNvPr id="677" name="bk object 677"/>
          <p:cNvSpPr/>
          <p:nvPr/>
        </p:nvSpPr>
        <p:spPr>
          <a:xfrm>
            <a:off x="4143755" y="714755"/>
            <a:ext cx="33655" cy="43180"/>
          </a:xfrm>
          <a:custGeom>
            <a:avLst/>
            <a:gdLst/>
            <a:ahLst/>
            <a:cxnLst/>
            <a:rect l="l" t="t" r="r" b="b"/>
            <a:pathLst>
              <a:path w="33654" h="43179">
                <a:moveTo>
                  <a:pt x="15239" y="19811"/>
                </a:moveTo>
                <a:lnTo>
                  <a:pt x="21335" y="19811"/>
                </a:lnTo>
                <a:lnTo>
                  <a:pt x="22859" y="18287"/>
                </a:lnTo>
                <a:lnTo>
                  <a:pt x="27431" y="16763"/>
                </a:lnTo>
                <a:lnTo>
                  <a:pt x="30479" y="13715"/>
                </a:lnTo>
                <a:lnTo>
                  <a:pt x="33527" y="7619"/>
                </a:lnTo>
                <a:lnTo>
                  <a:pt x="33527" y="3047"/>
                </a:lnTo>
                <a:lnTo>
                  <a:pt x="30479" y="1523"/>
                </a:lnTo>
                <a:lnTo>
                  <a:pt x="25907" y="0"/>
                </a:lnTo>
                <a:lnTo>
                  <a:pt x="21335" y="0"/>
                </a:lnTo>
                <a:lnTo>
                  <a:pt x="15239" y="1523"/>
                </a:lnTo>
                <a:lnTo>
                  <a:pt x="12191" y="3047"/>
                </a:lnTo>
                <a:lnTo>
                  <a:pt x="9143" y="7619"/>
                </a:lnTo>
                <a:lnTo>
                  <a:pt x="7619" y="10667"/>
                </a:lnTo>
                <a:lnTo>
                  <a:pt x="9143" y="15239"/>
                </a:lnTo>
                <a:lnTo>
                  <a:pt x="10667" y="16763"/>
                </a:lnTo>
                <a:lnTo>
                  <a:pt x="15239" y="19811"/>
                </a:lnTo>
                <a:lnTo>
                  <a:pt x="9143" y="19811"/>
                </a:lnTo>
                <a:lnTo>
                  <a:pt x="3047" y="25907"/>
                </a:lnTo>
                <a:lnTo>
                  <a:pt x="0" y="30479"/>
                </a:lnTo>
                <a:lnTo>
                  <a:pt x="0" y="32003"/>
                </a:lnTo>
                <a:lnTo>
                  <a:pt x="0" y="38099"/>
                </a:lnTo>
                <a:lnTo>
                  <a:pt x="4571" y="42671"/>
                </a:lnTo>
                <a:lnTo>
                  <a:pt x="9143" y="42671"/>
                </a:lnTo>
                <a:lnTo>
                  <a:pt x="13715" y="42671"/>
                </a:lnTo>
                <a:lnTo>
                  <a:pt x="19811" y="41147"/>
                </a:lnTo>
                <a:lnTo>
                  <a:pt x="25907" y="38099"/>
                </a:lnTo>
                <a:lnTo>
                  <a:pt x="28955" y="32003"/>
                </a:lnTo>
                <a:lnTo>
                  <a:pt x="28955" y="30479"/>
                </a:lnTo>
                <a:lnTo>
                  <a:pt x="28955" y="25907"/>
                </a:lnTo>
                <a:lnTo>
                  <a:pt x="25907" y="19811"/>
                </a:lnTo>
                <a:lnTo>
                  <a:pt x="21335" y="19811"/>
                </a:lnTo>
              </a:path>
            </a:pathLst>
          </a:custGeom>
          <a:ln w="6096">
            <a:solidFill>
              <a:srgbClr val="000000"/>
            </a:solidFill>
          </a:ln>
        </p:spPr>
        <p:txBody>
          <a:bodyPr wrap="square" lIns="0" tIns="0" rIns="0" bIns="0" rtlCol="0"/>
          <a:lstStyle/>
          <a:p>
            <a:endParaRPr/>
          </a:p>
        </p:txBody>
      </p:sp>
      <p:sp>
        <p:nvSpPr>
          <p:cNvPr id="678" name="bk object 678"/>
          <p:cNvSpPr/>
          <p:nvPr/>
        </p:nvSpPr>
        <p:spPr>
          <a:xfrm>
            <a:off x="3593591" y="487680"/>
            <a:ext cx="13970" cy="43180"/>
          </a:xfrm>
          <a:custGeom>
            <a:avLst/>
            <a:gdLst/>
            <a:ahLst/>
            <a:cxnLst/>
            <a:rect l="l" t="t" r="r" b="b"/>
            <a:pathLst>
              <a:path w="13970" h="43179">
                <a:moveTo>
                  <a:pt x="13716" y="0"/>
                </a:moveTo>
                <a:lnTo>
                  <a:pt x="0" y="42672"/>
                </a:lnTo>
              </a:path>
            </a:pathLst>
          </a:custGeom>
          <a:ln w="6096">
            <a:solidFill>
              <a:srgbClr val="000000"/>
            </a:solidFill>
          </a:ln>
        </p:spPr>
        <p:txBody>
          <a:bodyPr wrap="square" lIns="0" tIns="0" rIns="0" bIns="0" rtlCol="0"/>
          <a:lstStyle/>
          <a:p>
            <a:endParaRPr/>
          </a:p>
        </p:txBody>
      </p:sp>
      <p:sp>
        <p:nvSpPr>
          <p:cNvPr id="679" name="bk object 679"/>
          <p:cNvSpPr/>
          <p:nvPr/>
        </p:nvSpPr>
        <p:spPr>
          <a:xfrm>
            <a:off x="3613403" y="487680"/>
            <a:ext cx="38100" cy="43180"/>
          </a:xfrm>
          <a:custGeom>
            <a:avLst/>
            <a:gdLst/>
            <a:ahLst/>
            <a:cxnLst/>
            <a:rect l="l" t="t" r="r" b="b"/>
            <a:pathLst>
              <a:path w="38100" h="43179">
                <a:moveTo>
                  <a:pt x="9144" y="13716"/>
                </a:moveTo>
                <a:lnTo>
                  <a:pt x="10668" y="6096"/>
                </a:lnTo>
                <a:lnTo>
                  <a:pt x="13716" y="3048"/>
                </a:lnTo>
                <a:lnTo>
                  <a:pt x="18288" y="1524"/>
                </a:lnTo>
                <a:lnTo>
                  <a:pt x="21336" y="0"/>
                </a:lnTo>
                <a:lnTo>
                  <a:pt x="24384" y="0"/>
                </a:lnTo>
                <a:lnTo>
                  <a:pt x="25908" y="0"/>
                </a:lnTo>
                <a:lnTo>
                  <a:pt x="28956" y="0"/>
                </a:lnTo>
                <a:lnTo>
                  <a:pt x="32004" y="0"/>
                </a:lnTo>
                <a:lnTo>
                  <a:pt x="33528" y="1524"/>
                </a:lnTo>
                <a:lnTo>
                  <a:pt x="35052" y="1524"/>
                </a:lnTo>
                <a:lnTo>
                  <a:pt x="36576" y="3048"/>
                </a:lnTo>
                <a:lnTo>
                  <a:pt x="36576" y="4572"/>
                </a:lnTo>
                <a:lnTo>
                  <a:pt x="38100" y="6096"/>
                </a:lnTo>
                <a:lnTo>
                  <a:pt x="38100" y="7620"/>
                </a:lnTo>
                <a:lnTo>
                  <a:pt x="38100" y="9144"/>
                </a:lnTo>
                <a:lnTo>
                  <a:pt x="38100" y="10668"/>
                </a:lnTo>
                <a:lnTo>
                  <a:pt x="36576" y="10668"/>
                </a:lnTo>
                <a:lnTo>
                  <a:pt x="36576" y="12192"/>
                </a:lnTo>
                <a:lnTo>
                  <a:pt x="35052" y="13716"/>
                </a:lnTo>
                <a:lnTo>
                  <a:pt x="33528" y="15240"/>
                </a:lnTo>
                <a:lnTo>
                  <a:pt x="18288" y="22860"/>
                </a:lnTo>
                <a:lnTo>
                  <a:pt x="3048" y="33528"/>
                </a:lnTo>
                <a:lnTo>
                  <a:pt x="0" y="42672"/>
                </a:lnTo>
                <a:lnTo>
                  <a:pt x="35052" y="42672"/>
                </a:lnTo>
              </a:path>
            </a:pathLst>
          </a:custGeom>
          <a:ln w="6096">
            <a:solidFill>
              <a:srgbClr val="000000"/>
            </a:solidFill>
          </a:ln>
        </p:spPr>
        <p:txBody>
          <a:bodyPr wrap="square" lIns="0" tIns="0" rIns="0" bIns="0" rtlCol="0"/>
          <a:lstStyle/>
          <a:p>
            <a:endParaRPr/>
          </a:p>
        </p:txBody>
      </p:sp>
      <p:sp>
        <p:nvSpPr>
          <p:cNvPr id="680" name="bk object 680"/>
          <p:cNvSpPr/>
          <p:nvPr/>
        </p:nvSpPr>
        <p:spPr>
          <a:xfrm>
            <a:off x="3657600" y="487680"/>
            <a:ext cx="35560" cy="43180"/>
          </a:xfrm>
          <a:custGeom>
            <a:avLst/>
            <a:gdLst/>
            <a:ahLst/>
            <a:cxnLst/>
            <a:rect l="l" t="t" r="r" b="b"/>
            <a:pathLst>
              <a:path w="35560" h="43179">
                <a:moveTo>
                  <a:pt x="15239" y="18288"/>
                </a:moveTo>
                <a:lnTo>
                  <a:pt x="21335" y="18288"/>
                </a:lnTo>
                <a:lnTo>
                  <a:pt x="22859" y="18288"/>
                </a:lnTo>
                <a:lnTo>
                  <a:pt x="27431" y="16764"/>
                </a:lnTo>
                <a:lnTo>
                  <a:pt x="30479" y="13716"/>
                </a:lnTo>
                <a:lnTo>
                  <a:pt x="35051" y="7620"/>
                </a:lnTo>
                <a:lnTo>
                  <a:pt x="33527" y="3048"/>
                </a:lnTo>
                <a:lnTo>
                  <a:pt x="32003" y="0"/>
                </a:lnTo>
                <a:lnTo>
                  <a:pt x="25907" y="0"/>
                </a:lnTo>
                <a:lnTo>
                  <a:pt x="21335" y="0"/>
                </a:lnTo>
                <a:lnTo>
                  <a:pt x="15239" y="0"/>
                </a:lnTo>
                <a:lnTo>
                  <a:pt x="12191" y="3048"/>
                </a:lnTo>
                <a:lnTo>
                  <a:pt x="9143" y="7620"/>
                </a:lnTo>
                <a:lnTo>
                  <a:pt x="7619" y="9144"/>
                </a:lnTo>
                <a:lnTo>
                  <a:pt x="9143" y="13716"/>
                </a:lnTo>
                <a:lnTo>
                  <a:pt x="10667" y="16764"/>
                </a:lnTo>
                <a:lnTo>
                  <a:pt x="15239" y="18288"/>
                </a:lnTo>
                <a:lnTo>
                  <a:pt x="9143" y="19812"/>
                </a:lnTo>
                <a:lnTo>
                  <a:pt x="3047" y="24384"/>
                </a:lnTo>
                <a:lnTo>
                  <a:pt x="0" y="28956"/>
                </a:lnTo>
                <a:lnTo>
                  <a:pt x="0" y="30480"/>
                </a:lnTo>
                <a:lnTo>
                  <a:pt x="0" y="38100"/>
                </a:lnTo>
                <a:lnTo>
                  <a:pt x="4571" y="41148"/>
                </a:lnTo>
                <a:lnTo>
                  <a:pt x="9143" y="42672"/>
                </a:lnTo>
                <a:lnTo>
                  <a:pt x="13715" y="42672"/>
                </a:lnTo>
                <a:lnTo>
                  <a:pt x="19811" y="41148"/>
                </a:lnTo>
                <a:lnTo>
                  <a:pt x="25907" y="38100"/>
                </a:lnTo>
                <a:lnTo>
                  <a:pt x="28955" y="32004"/>
                </a:lnTo>
                <a:lnTo>
                  <a:pt x="30479" y="28956"/>
                </a:lnTo>
                <a:lnTo>
                  <a:pt x="28955" y="24384"/>
                </a:lnTo>
                <a:lnTo>
                  <a:pt x="25907" y="19812"/>
                </a:lnTo>
                <a:lnTo>
                  <a:pt x="21335" y="18288"/>
                </a:lnTo>
              </a:path>
            </a:pathLst>
          </a:custGeom>
          <a:ln w="6096">
            <a:solidFill>
              <a:srgbClr val="000000"/>
            </a:solidFill>
          </a:ln>
        </p:spPr>
        <p:txBody>
          <a:bodyPr wrap="square" lIns="0" tIns="0" rIns="0" bIns="0" rtlCol="0"/>
          <a:lstStyle/>
          <a:p>
            <a:endParaRPr/>
          </a:p>
        </p:txBody>
      </p:sp>
      <p:sp>
        <p:nvSpPr>
          <p:cNvPr id="681" name="bk object 681"/>
          <p:cNvSpPr/>
          <p:nvPr/>
        </p:nvSpPr>
        <p:spPr>
          <a:xfrm>
            <a:off x="3698747" y="487680"/>
            <a:ext cx="38100" cy="43180"/>
          </a:xfrm>
          <a:custGeom>
            <a:avLst/>
            <a:gdLst/>
            <a:ahLst/>
            <a:cxnLst/>
            <a:rect l="l" t="t" r="r" b="b"/>
            <a:pathLst>
              <a:path w="38100" h="43179">
                <a:moveTo>
                  <a:pt x="9144" y="13716"/>
                </a:moveTo>
                <a:lnTo>
                  <a:pt x="10668" y="6096"/>
                </a:lnTo>
                <a:lnTo>
                  <a:pt x="13716" y="3048"/>
                </a:lnTo>
                <a:lnTo>
                  <a:pt x="16764" y="1524"/>
                </a:lnTo>
                <a:lnTo>
                  <a:pt x="21336" y="0"/>
                </a:lnTo>
                <a:lnTo>
                  <a:pt x="22860" y="0"/>
                </a:lnTo>
                <a:lnTo>
                  <a:pt x="25908" y="0"/>
                </a:lnTo>
                <a:lnTo>
                  <a:pt x="28956" y="0"/>
                </a:lnTo>
                <a:lnTo>
                  <a:pt x="30480" y="0"/>
                </a:lnTo>
                <a:lnTo>
                  <a:pt x="32004" y="1524"/>
                </a:lnTo>
                <a:lnTo>
                  <a:pt x="35052" y="1524"/>
                </a:lnTo>
                <a:lnTo>
                  <a:pt x="36576" y="3048"/>
                </a:lnTo>
                <a:lnTo>
                  <a:pt x="36576" y="4572"/>
                </a:lnTo>
                <a:lnTo>
                  <a:pt x="36576" y="6096"/>
                </a:lnTo>
                <a:lnTo>
                  <a:pt x="38100" y="7620"/>
                </a:lnTo>
                <a:lnTo>
                  <a:pt x="38100" y="9144"/>
                </a:lnTo>
                <a:lnTo>
                  <a:pt x="36576" y="10668"/>
                </a:lnTo>
                <a:lnTo>
                  <a:pt x="36576" y="12192"/>
                </a:lnTo>
                <a:lnTo>
                  <a:pt x="35052" y="13716"/>
                </a:lnTo>
                <a:lnTo>
                  <a:pt x="33528" y="15240"/>
                </a:lnTo>
                <a:lnTo>
                  <a:pt x="18288" y="22860"/>
                </a:lnTo>
                <a:lnTo>
                  <a:pt x="3048" y="33528"/>
                </a:lnTo>
                <a:lnTo>
                  <a:pt x="0" y="42672"/>
                </a:lnTo>
                <a:lnTo>
                  <a:pt x="35052" y="42672"/>
                </a:lnTo>
              </a:path>
            </a:pathLst>
          </a:custGeom>
          <a:ln w="6096">
            <a:solidFill>
              <a:srgbClr val="000000"/>
            </a:solidFill>
          </a:ln>
        </p:spPr>
        <p:txBody>
          <a:bodyPr wrap="square" lIns="0" tIns="0" rIns="0" bIns="0" rtlCol="0"/>
          <a:lstStyle/>
          <a:p>
            <a:endParaRPr/>
          </a:p>
        </p:txBody>
      </p:sp>
      <p:sp>
        <p:nvSpPr>
          <p:cNvPr id="682" name="bk object 682"/>
          <p:cNvSpPr/>
          <p:nvPr/>
        </p:nvSpPr>
        <p:spPr>
          <a:xfrm>
            <a:off x="3035807" y="1635251"/>
            <a:ext cx="13970" cy="43180"/>
          </a:xfrm>
          <a:custGeom>
            <a:avLst/>
            <a:gdLst/>
            <a:ahLst/>
            <a:cxnLst/>
            <a:rect l="l" t="t" r="r" b="b"/>
            <a:pathLst>
              <a:path w="13969" h="43180">
                <a:moveTo>
                  <a:pt x="13715" y="0"/>
                </a:moveTo>
                <a:lnTo>
                  <a:pt x="0" y="42672"/>
                </a:lnTo>
              </a:path>
            </a:pathLst>
          </a:custGeom>
          <a:ln w="6096">
            <a:solidFill>
              <a:srgbClr val="000000"/>
            </a:solidFill>
          </a:ln>
        </p:spPr>
        <p:txBody>
          <a:bodyPr wrap="square" lIns="0" tIns="0" rIns="0" bIns="0" rtlCol="0"/>
          <a:lstStyle/>
          <a:p>
            <a:endParaRPr/>
          </a:p>
        </p:txBody>
      </p:sp>
      <p:sp>
        <p:nvSpPr>
          <p:cNvPr id="683" name="bk object 683"/>
          <p:cNvSpPr/>
          <p:nvPr/>
        </p:nvSpPr>
        <p:spPr>
          <a:xfrm>
            <a:off x="3055620" y="1635251"/>
            <a:ext cx="36830" cy="43180"/>
          </a:xfrm>
          <a:custGeom>
            <a:avLst/>
            <a:gdLst/>
            <a:ahLst/>
            <a:cxnLst/>
            <a:rect l="l" t="t" r="r" b="b"/>
            <a:pathLst>
              <a:path w="36830" h="43180">
                <a:moveTo>
                  <a:pt x="9143" y="13716"/>
                </a:moveTo>
                <a:lnTo>
                  <a:pt x="10667" y="7620"/>
                </a:lnTo>
                <a:lnTo>
                  <a:pt x="13715" y="3048"/>
                </a:lnTo>
                <a:lnTo>
                  <a:pt x="16763" y="1524"/>
                </a:lnTo>
                <a:lnTo>
                  <a:pt x="21335" y="1524"/>
                </a:lnTo>
                <a:lnTo>
                  <a:pt x="22859" y="0"/>
                </a:lnTo>
                <a:lnTo>
                  <a:pt x="25907" y="0"/>
                </a:lnTo>
                <a:lnTo>
                  <a:pt x="28955" y="1524"/>
                </a:lnTo>
                <a:lnTo>
                  <a:pt x="30479" y="1524"/>
                </a:lnTo>
                <a:lnTo>
                  <a:pt x="32003" y="1524"/>
                </a:lnTo>
                <a:lnTo>
                  <a:pt x="35051" y="3048"/>
                </a:lnTo>
                <a:lnTo>
                  <a:pt x="35051" y="4572"/>
                </a:lnTo>
                <a:lnTo>
                  <a:pt x="36575" y="6096"/>
                </a:lnTo>
                <a:lnTo>
                  <a:pt x="36575" y="7620"/>
                </a:lnTo>
                <a:lnTo>
                  <a:pt x="36575" y="9144"/>
                </a:lnTo>
                <a:lnTo>
                  <a:pt x="36575" y="10668"/>
                </a:lnTo>
                <a:lnTo>
                  <a:pt x="36575" y="12192"/>
                </a:lnTo>
                <a:lnTo>
                  <a:pt x="35051" y="13716"/>
                </a:lnTo>
                <a:lnTo>
                  <a:pt x="35051" y="15240"/>
                </a:lnTo>
                <a:lnTo>
                  <a:pt x="33527" y="15240"/>
                </a:lnTo>
                <a:lnTo>
                  <a:pt x="18287" y="24384"/>
                </a:lnTo>
                <a:lnTo>
                  <a:pt x="3047" y="33528"/>
                </a:lnTo>
                <a:lnTo>
                  <a:pt x="0" y="42672"/>
                </a:lnTo>
                <a:lnTo>
                  <a:pt x="35051" y="42672"/>
                </a:lnTo>
              </a:path>
            </a:pathLst>
          </a:custGeom>
          <a:ln w="6095">
            <a:solidFill>
              <a:srgbClr val="000000"/>
            </a:solidFill>
          </a:ln>
        </p:spPr>
        <p:txBody>
          <a:bodyPr wrap="square" lIns="0" tIns="0" rIns="0" bIns="0" rtlCol="0"/>
          <a:lstStyle/>
          <a:p>
            <a:endParaRPr/>
          </a:p>
        </p:txBody>
      </p:sp>
      <p:sp>
        <p:nvSpPr>
          <p:cNvPr id="684" name="bk object 684"/>
          <p:cNvSpPr/>
          <p:nvPr/>
        </p:nvSpPr>
        <p:spPr>
          <a:xfrm>
            <a:off x="3099816" y="1635251"/>
            <a:ext cx="33655" cy="43180"/>
          </a:xfrm>
          <a:custGeom>
            <a:avLst/>
            <a:gdLst/>
            <a:ahLst/>
            <a:cxnLst/>
            <a:rect l="l" t="t" r="r" b="b"/>
            <a:pathLst>
              <a:path w="33655" h="43180">
                <a:moveTo>
                  <a:pt x="15239" y="18288"/>
                </a:moveTo>
                <a:lnTo>
                  <a:pt x="19811" y="18288"/>
                </a:lnTo>
                <a:lnTo>
                  <a:pt x="21335" y="18288"/>
                </a:lnTo>
                <a:lnTo>
                  <a:pt x="25907" y="16764"/>
                </a:lnTo>
                <a:lnTo>
                  <a:pt x="30479" y="13716"/>
                </a:lnTo>
                <a:lnTo>
                  <a:pt x="33527" y="7620"/>
                </a:lnTo>
                <a:lnTo>
                  <a:pt x="33527" y="3048"/>
                </a:lnTo>
                <a:lnTo>
                  <a:pt x="30479" y="1524"/>
                </a:lnTo>
                <a:lnTo>
                  <a:pt x="25907" y="0"/>
                </a:lnTo>
                <a:lnTo>
                  <a:pt x="21335" y="0"/>
                </a:lnTo>
                <a:lnTo>
                  <a:pt x="13715" y="1524"/>
                </a:lnTo>
                <a:lnTo>
                  <a:pt x="12191" y="3048"/>
                </a:lnTo>
                <a:lnTo>
                  <a:pt x="7619" y="7620"/>
                </a:lnTo>
                <a:lnTo>
                  <a:pt x="7619" y="9144"/>
                </a:lnTo>
                <a:lnTo>
                  <a:pt x="9143" y="15240"/>
                </a:lnTo>
                <a:lnTo>
                  <a:pt x="10667" y="16764"/>
                </a:lnTo>
                <a:lnTo>
                  <a:pt x="15239" y="18288"/>
                </a:lnTo>
                <a:lnTo>
                  <a:pt x="9143" y="19812"/>
                </a:lnTo>
                <a:lnTo>
                  <a:pt x="3047" y="25908"/>
                </a:lnTo>
                <a:lnTo>
                  <a:pt x="0" y="30480"/>
                </a:lnTo>
                <a:lnTo>
                  <a:pt x="0" y="32004"/>
                </a:lnTo>
                <a:lnTo>
                  <a:pt x="0" y="38100"/>
                </a:lnTo>
                <a:lnTo>
                  <a:pt x="3047" y="41148"/>
                </a:lnTo>
                <a:lnTo>
                  <a:pt x="7619" y="42672"/>
                </a:lnTo>
                <a:lnTo>
                  <a:pt x="12191" y="42672"/>
                </a:lnTo>
                <a:lnTo>
                  <a:pt x="19811" y="41148"/>
                </a:lnTo>
                <a:lnTo>
                  <a:pt x="25907" y="38100"/>
                </a:lnTo>
                <a:lnTo>
                  <a:pt x="28955" y="32004"/>
                </a:lnTo>
                <a:lnTo>
                  <a:pt x="28955" y="30480"/>
                </a:lnTo>
                <a:lnTo>
                  <a:pt x="28955" y="24384"/>
                </a:lnTo>
                <a:lnTo>
                  <a:pt x="25907" y="19812"/>
                </a:lnTo>
                <a:lnTo>
                  <a:pt x="19811" y="18288"/>
                </a:lnTo>
              </a:path>
            </a:pathLst>
          </a:custGeom>
          <a:ln w="6096">
            <a:solidFill>
              <a:srgbClr val="000000"/>
            </a:solidFill>
          </a:ln>
        </p:spPr>
        <p:txBody>
          <a:bodyPr wrap="square" lIns="0" tIns="0" rIns="0" bIns="0" rtlCol="0"/>
          <a:lstStyle/>
          <a:p>
            <a:endParaRPr/>
          </a:p>
        </p:txBody>
      </p:sp>
      <p:sp>
        <p:nvSpPr>
          <p:cNvPr id="685" name="bk object 685"/>
          <p:cNvSpPr/>
          <p:nvPr/>
        </p:nvSpPr>
        <p:spPr>
          <a:xfrm>
            <a:off x="3140964" y="1635251"/>
            <a:ext cx="36830" cy="43180"/>
          </a:xfrm>
          <a:custGeom>
            <a:avLst/>
            <a:gdLst/>
            <a:ahLst/>
            <a:cxnLst/>
            <a:rect l="l" t="t" r="r" b="b"/>
            <a:pathLst>
              <a:path w="36830" h="43180">
                <a:moveTo>
                  <a:pt x="9143" y="13716"/>
                </a:moveTo>
                <a:lnTo>
                  <a:pt x="10667" y="7620"/>
                </a:lnTo>
                <a:lnTo>
                  <a:pt x="13715" y="3048"/>
                </a:lnTo>
                <a:lnTo>
                  <a:pt x="16763" y="1524"/>
                </a:lnTo>
                <a:lnTo>
                  <a:pt x="19811" y="1524"/>
                </a:lnTo>
                <a:lnTo>
                  <a:pt x="22859" y="0"/>
                </a:lnTo>
                <a:lnTo>
                  <a:pt x="24383" y="0"/>
                </a:lnTo>
                <a:lnTo>
                  <a:pt x="28955" y="1524"/>
                </a:lnTo>
                <a:lnTo>
                  <a:pt x="30479" y="1524"/>
                </a:lnTo>
                <a:lnTo>
                  <a:pt x="32003" y="1524"/>
                </a:lnTo>
                <a:lnTo>
                  <a:pt x="33527" y="3048"/>
                </a:lnTo>
                <a:lnTo>
                  <a:pt x="35051" y="4572"/>
                </a:lnTo>
                <a:lnTo>
                  <a:pt x="36575" y="6096"/>
                </a:lnTo>
                <a:lnTo>
                  <a:pt x="36575" y="7620"/>
                </a:lnTo>
                <a:lnTo>
                  <a:pt x="36575" y="9144"/>
                </a:lnTo>
                <a:lnTo>
                  <a:pt x="36575" y="10668"/>
                </a:lnTo>
                <a:lnTo>
                  <a:pt x="36575" y="12192"/>
                </a:lnTo>
                <a:lnTo>
                  <a:pt x="35051" y="13716"/>
                </a:lnTo>
                <a:lnTo>
                  <a:pt x="33527" y="15240"/>
                </a:lnTo>
                <a:lnTo>
                  <a:pt x="16763" y="24384"/>
                </a:lnTo>
                <a:lnTo>
                  <a:pt x="1523" y="33528"/>
                </a:lnTo>
                <a:lnTo>
                  <a:pt x="0" y="42672"/>
                </a:lnTo>
                <a:lnTo>
                  <a:pt x="35051" y="42672"/>
                </a:lnTo>
              </a:path>
            </a:pathLst>
          </a:custGeom>
          <a:ln w="6095">
            <a:solidFill>
              <a:srgbClr val="000000"/>
            </a:solidFill>
          </a:ln>
        </p:spPr>
        <p:txBody>
          <a:bodyPr wrap="square" lIns="0" tIns="0" rIns="0" bIns="0" rtlCol="0"/>
          <a:lstStyle/>
          <a:p>
            <a:endParaRPr/>
          </a:p>
        </p:txBody>
      </p:sp>
      <p:sp>
        <p:nvSpPr>
          <p:cNvPr id="686" name="bk object 686"/>
          <p:cNvSpPr/>
          <p:nvPr/>
        </p:nvSpPr>
        <p:spPr>
          <a:xfrm>
            <a:off x="3037332" y="1034796"/>
            <a:ext cx="12700" cy="43180"/>
          </a:xfrm>
          <a:custGeom>
            <a:avLst/>
            <a:gdLst/>
            <a:ahLst/>
            <a:cxnLst/>
            <a:rect l="l" t="t" r="r" b="b"/>
            <a:pathLst>
              <a:path w="12700" h="43180">
                <a:moveTo>
                  <a:pt x="12192" y="0"/>
                </a:moveTo>
                <a:lnTo>
                  <a:pt x="0" y="42671"/>
                </a:lnTo>
              </a:path>
            </a:pathLst>
          </a:custGeom>
          <a:ln w="6096">
            <a:solidFill>
              <a:srgbClr val="000000"/>
            </a:solidFill>
          </a:ln>
        </p:spPr>
        <p:txBody>
          <a:bodyPr wrap="square" lIns="0" tIns="0" rIns="0" bIns="0" rtlCol="0"/>
          <a:lstStyle/>
          <a:p>
            <a:endParaRPr/>
          </a:p>
        </p:txBody>
      </p:sp>
      <p:sp>
        <p:nvSpPr>
          <p:cNvPr id="687" name="bk object 687"/>
          <p:cNvSpPr/>
          <p:nvPr/>
        </p:nvSpPr>
        <p:spPr>
          <a:xfrm>
            <a:off x="3057144" y="1034796"/>
            <a:ext cx="32384" cy="43180"/>
          </a:xfrm>
          <a:custGeom>
            <a:avLst/>
            <a:gdLst/>
            <a:ahLst/>
            <a:cxnLst/>
            <a:rect l="l" t="t" r="r" b="b"/>
            <a:pathLst>
              <a:path w="32385" h="43180">
                <a:moveTo>
                  <a:pt x="32004" y="27431"/>
                </a:moveTo>
                <a:lnTo>
                  <a:pt x="0" y="27431"/>
                </a:lnTo>
                <a:lnTo>
                  <a:pt x="32004" y="0"/>
                </a:lnTo>
                <a:lnTo>
                  <a:pt x="19812" y="42671"/>
                </a:lnTo>
              </a:path>
            </a:pathLst>
          </a:custGeom>
          <a:ln w="6096">
            <a:solidFill>
              <a:srgbClr val="000000"/>
            </a:solidFill>
          </a:ln>
        </p:spPr>
        <p:txBody>
          <a:bodyPr wrap="square" lIns="0" tIns="0" rIns="0" bIns="0" rtlCol="0"/>
          <a:lstStyle/>
          <a:p>
            <a:endParaRPr/>
          </a:p>
        </p:txBody>
      </p:sp>
      <p:sp>
        <p:nvSpPr>
          <p:cNvPr id="688" name="bk object 688"/>
          <p:cNvSpPr/>
          <p:nvPr/>
        </p:nvSpPr>
        <p:spPr>
          <a:xfrm>
            <a:off x="3096767" y="1034796"/>
            <a:ext cx="38100" cy="43180"/>
          </a:xfrm>
          <a:custGeom>
            <a:avLst/>
            <a:gdLst/>
            <a:ahLst/>
            <a:cxnLst/>
            <a:rect l="l" t="t" r="r" b="b"/>
            <a:pathLst>
              <a:path w="38100" h="43180">
                <a:moveTo>
                  <a:pt x="10668" y="0"/>
                </a:moveTo>
                <a:lnTo>
                  <a:pt x="38100" y="0"/>
                </a:lnTo>
                <a:lnTo>
                  <a:pt x="24384" y="12192"/>
                </a:lnTo>
                <a:lnTo>
                  <a:pt x="16764" y="15240"/>
                </a:lnTo>
                <a:lnTo>
                  <a:pt x="22860" y="15240"/>
                </a:lnTo>
                <a:lnTo>
                  <a:pt x="24384" y="15240"/>
                </a:lnTo>
                <a:lnTo>
                  <a:pt x="25908" y="16764"/>
                </a:lnTo>
                <a:lnTo>
                  <a:pt x="27432" y="16764"/>
                </a:lnTo>
                <a:lnTo>
                  <a:pt x="28956" y="18288"/>
                </a:lnTo>
                <a:lnTo>
                  <a:pt x="30480" y="19812"/>
                </a:lnTo>
                <a:lnTo>
                  <a:pt x="30480" y="21336"/>
                </a:lnTo>
                <a:lnTo>
                  <a:pt x="32004" y="22859"/>
                </a:lnTo>
                <a:lnTo>
                  <a:pt x="32004" y="25908"/>
                </a:lnTo>
                <a:lnTo>
                  <a:pt x="32004" y="27432"/>
                </a:lnTo>
                <a:lnTo>
                  <a:pt x="32004" y="28956"/>
                </a:lnTo>
                <a:lnTo>
                  <a:pt x="30480" y="30480"/>
                </a:lnTo>
                <a:lnTo>
                  <a:pt x="30480" y="32004"/>
                </a:lnTo>
                <a:lnTo>
                  <a:pt x="30480" y="33528"/>
                </a:lnTo>
                <a:lnTo>
                  <a:pt x="28956" y="35052"/>
                </a:lnTo>
                <a:lnTo>
                  <a:pt x="28956" y="36576"/>
                </a:lnTo>
                <a:lnTo>
                  <a:pt x="27432" y="38100"/>
                </a:lnTo>
                <a:lnTo>
                  <a:pt x="25908" y="38100"/>
                </a:lnTo>
                <a:lnTo>
                  <a:pt x="24384" y="39624"/>
                </a:lnTo>
                <a:lnTo>
                  <a:pt x="22860" y="41148"/>
                </a:lnTo>
                <a:lnTo>
                  <a:pt x="21336" y="41148"/>
                </a:lnTo>
                <a:lnTo>
                  <a:pt x="19812" y="41148"/>
                </a:lnTo>
                <a:lnTo>
                  <a:pt x="18288" y="42672"/>
                </a:lnTo>
                <a:lnTo>
                  <a:pt x="15240" y="42672"/>
                </a:lnTo>
                <a:lnTo>
                  <a:pt x="13716" y="42672"/>
                </a:lnTo>
                <a:lnTo>
                  <a:pt x="10668" y="42672"/>
                </a:lnTo>
                <a:lnTo>
                  <a:pt x="7620" y="42672"/>
                </a:lnTo>
                <a:lnTo>
                  <a:pt x="6096" y="42672"/>
                </a:lnTo>
                <a:lnTo>
                  <a:pt x="4572" y="41148"/>
                </a:lnTo>
                <a:lnTo>
                  <a:pt x="3048" y="41148"/>
                </a:lnTo>
                <a:lnTo>
                  <a:pt x="0" y="39624"/>
                </a:lnTo>
                <a:lnTo>
                  <a:pt x="0" y="38100"/>
                </a:lnTo>
              </a:path>
            </a:pathLst>
          </a:custGeom>
          <a:ln w="6096">
            <a:solidFill>
              <a:srgbClr val="000000"/>
            </a:solidFill>
          </a:ln>
        </p:spPr>
        <p:txBody>
          <a:bodyPr wrap="square" lIns="0" tIns="0" rIns="0" bIns="0" rtlCol="0"/>
          <a:lstStyle/>
          <a:p>
            <a:endParaRPr/>
          </a:p>
        </p:txBody>
      </p:sp>
      <p:sp>
        <p:nvSpPr>
          <p:cNvPr id="689" name="bk object 689"/>
          <p:cNvSpPr/>
          <p:nvPr/>
        </p:nvSpPr>
        <p:spPr>
          <a:xfrm>
            <a:off x="3140964" y="1034796"/>
            <a:ext cx="33655" cy="43180"/>
          </a:xfrm>
          <a:custGeom>
            <a:avLst/>
            <a:gdLst/>
            <a:ahLst/>
            <a:cxnLst/>
            <a:rect l="l" t="t" r="r" b="b"/>
            <a:pathLst>
              <a:path w="33655" h="43180">
                <a:moveTo>
                  <a:pt x="15239" y="18288"/>
                </a:moveTo>
                <a:lnTo>
                  <a:pt x="19811" y="18288"/>
                </a:lnTo>
                <a:lnTo>
                  <a:pt x="21335" y="18288"/>
                </a:lnTo>
                <a:lnTo>
                  <a:pt x="25907" y="16764"/>
                </a:lnTo>
                <a:lnTo>
                  <a:pt x="30479" y="13716"/>
                </a:lnTo>
                <a:lnTo>
                  <a:pt x="33527" y="7620"/>
                </a:lnTo>
                <a:lnTo>
                  <a:pt x="33527" y="3048"/>
                </a:lnTo>
                <a:lnTo>
                  <a:pt x="30479" y="1524"/>
                </a:lnTo>
                <a:lnTo>
                  <a:pt x="25907" y="0"/>
                </a:lnTo>
                <a:lnTo>
                  <a:pt x="21335" y="0"/>
                </a:lnTo>
                <a:lnTo>
                  <a:pt x="13715" y="1524"/>
                </a:lnTo>
                <a:lnTo>
                  <a:pt x="12191" y="3048"/>
                </a:lnTo>
                <a:lnTo>
                  <a:pt x="7619" y="7620"/>
                </a:lnTo>
                <a:lnTo>
                  <a:pt x="7619" y="9144"/>
                </a:lnTo>
                <a:lnTo>
                  <a:pt x="9143" y="15240"/>
                </a:lnTo>
                <a:lnTo>
                  <a:pt x="10667" y="16764"/>
                </a:lnTo>
                <a:lnTo>
                  <a:pt x="15239" y="18288"/>
                </a:lnTo>
                <a:lnTo>
                  <a:pt x="9143" y="19812"/>
                </a:lnTo>
                <a:lnTo>
                  <a:pt x="3047" y="25908"/>
                </a:lnTo>
                <a:lnTo>
                  <a:pt x="0" y="30480"/>
                </a:lnTo>
                <a:lnTo>
                  <a:pt x="0" y="32004"/>
                </a:lnTo>
                <a:lnTo>
                  <a:pt x="0" y="38100"/>
                </a:lnTo>
                <a:lnTo>
                  <a:pt x="3047" y="41148"/>
                </a:lnTo>
                <a:lnTo>
                  <a:pt x="7619" y="42672"/>
                </a:lnTo>
                <a:lnTo>
                  <a:pt x="12191" y="42672"/>
                </a:lnTo>
                <a:lnTo>
                  <a:pt x="19811" y="41148"/>
                </a:lnTo>
                <a:lnTo>
                  <a:pt x="25907" y="38100"/>
                </a:lnTo>
                <a:lnTo>
                  <a:pt x="28955" y="32004"/>
                </a:lnTo>
                <a:lnTo>
                  <a:pt x="28955" y="30480"/>
                </a:lnTo>
                <a:lnTo>
                  <a:pt x="28955" y="24384"/>
                </a:lnTo>
                <a:lnTo>
                  <a:pt x="25907" y="19812"/>
                </a:lnTo>
                <a:lnTo>
                  <a:pt x="19811" y="18288"/>
                </a:lnTo>
              </a:path>
            </a:pathLst>
          </a:custGeom>
          <a:ln w="6096">
            <a:solidFill>
              <a:srgbClr val="000000"/>
            </a:solidFill>
          </a:ln>
        </p:spPr>
        <p:txBody>
          <a:bodyPr wrap="square" lIns="0" tIns="0" rIns="0" bIns="0" rtlCol="0"/>
          <a:lstStyle/>
          <a:p>
            <a:endParaRPr/>
          </a:p>
        </p:txBody>
      </p:sp>
      <p:sp>
        <p:nvSpPr>
          <p:cNvPr id="690" name="bk object 690"/>
          <p:cNvSpPr/>
          <p:nvPr/>
        </p:nvSpPr>
        <p:spPr>
          <a:xfrm>
            <a:off x="4023359" y="2410967"/>
            <a:ext cx="12700" cy="43180"/>
          </a:xfrm>
          <a:custGeom>
            <a:avLst/>
            <a:gdLst/>
            <a:ahLst/>
            <a:cxnLst/>
            <a:rect l="l" t="t" r="r" b="b"/>
            <a:pathLst>
              <a:path w="12700" h="43180">
                <a:moveTo>
                  <a:pt x="12192" y="0"/>
                </a:moveTo>
                <a:lnTo>
                  <a:pt x="0" y="42671"/>
                </a:lnTo>
              </a:path>
            </a:pathLst>
          </a:custGeom>
          <a:ln w="6096">
            <a:solidFill>
              <a:srgbClr val="000000"/>
            </a:solidFill>
          </a:ln>
        </p:spPr>
        <p:txBody>
          <a:bodyPr wrap="square" lIns="0" tIns="0" rIns="0" bIns="0" rtlCol="0"/>
          <a:lstStyle/>
          <a:p>
            <a:endParaRPr/>
          </a:p>
        </p:txBody>
      </p:sp>
      <p:sp>
        <p:nvSpPr>
          <p:cNvPr id="691" name="bk object 691"/>
          <p:cNvSpPr/>
          <p:nvPr/>
        </p:nvSpPr>
        <p:spPr>
          <a:xfrm>
            <a:off x="4043171" y="2410967"/>
            <a:ext cx="36830" cy="43180"/>
          </a:xfrm>
          <a:custGeom>
            <a:avLst/>
            <a:gdLst/>
            <a:ahLst/>
            <a:cxnLst/>
            <a:rect l="l" t="t" r="r" b="b"/>
            <a:pathLst>
              <a:path w="36829" h="43180">
                <a:moveTo>
                  <a:pt x="9144" y="13716"/>
                </a:moveTo>
                <a:lnTo>
                  <a:pt x="10668" y="7620"/>
                </a:lnTo>
                <a:lnTo>
                  <a:pt x="13716" y="3048"/>
                </a:lnTo>
                <a:lnTo>
                  <a:pt x="16764" y="1524"/>
                </a:lnTo>
                <a:lnTo>
                  <a:pt x="19812" y="0"/>
                </a:lnTo>
                <a:lnTo>
                  <a:pt x="22860" y="0"/>
                </a:lnTo>
                <a:lnTo>
                  <a:pt x="24384" y="0"/>
                </a:lnTo>
                <a:lnTo>
                  <a:pt x="28956" y="0"/>
                </a:lnTo>
                <a:lnTo>
                  <a:pt x="30480" y="1524"/>
                </a:lnTo>
                <a:lnTo>
                  <a:pt x="32004" y="1524"/>
                </a:lnTo>
                <a:lnTo>
                  <a:pt x="33528" y="3048"/>
                </a:lnTo>
                <a:lnTo>
                  <a:pt x="35052" y="3048"/>
                </a:lnTo>
                <a:lnTo>
                  <a:pt x="36576" y="4572"/>
                </a:lnTo>
                <a:lnTo>
                  <a:pt x="36576" y="6096"/>
                </a:lnTo>
                <a:lnTo>
                  <a:pt x="36576" y="7620"/>
                </a:lnTo>
                <a:lnTo>
                  <a:pt x="36576" y="9144"/>
                </a:lnTo>
                <a:lnTo>
                  <a:pt x="36576" y="10668"/>
                </a:lnTo>
                <a:lnTo>
                  <a:pt x="36576" y="12192"/>
                </a:lnTo>
                <a:lnTo>
                  <a:pt x="35052" y="13716"/>
                </a:lnTo>
                <a:lnTo>
                  <a:pt x="33528" y="15240"/>
                </a:lnTo>
                <a:lnTo>
                  <a:pt x="16764" y="24384"/>
                </a:lnTo>
                <a:lnTo>
                  <a:pt x="3048" y="33528"/>
                </a:lnTo>
                <a:lnTo>
                  <a:pt x="0" y="42672"/>
                </a:lnTo>
                <a:lnTo>
                  <a:pt x="35052" y="42672"/>
                </a:lnTo>
              </a:path>
            </a:pathLst>
          </a:custGeom>
          <a:ln w="6095">
            <a:solidFill>
              <a:srgbClr val="000000"/>
            </a:solidFill>
          </a:ln>
        </p:spPr>
        <p:txBody>
          <a:bodyPr wrap="square" lIns="0" tIns="0" rIns="0" bIns="0" rtlCol="0"/>
          <a:lstStyle/>
          <a:p>
            <a:endParaRPr/>
          </a:p>
        </p:txBody>
      </p:sp>
      <p:sp>
        <p:nvSpPr>
          <p:cNvPr id="692" name="bk object 692"/>
          <p:cNvSpPr/>
          <p:nvPr/>
        </p:nvSpPr>
        <p:spPr>
          <a:xfrm>
            <a:off x="4087367" y="2410967"/>
            <a:ext cx="32384" cy="43180"/>
          </a:xfrm>
          <a:custGeom>
            <a:avLst/>
            <a:gdLst/>
            <a:ahLst/>
            <a:cxnLst/>
            <a:rect l="l" t="t" r="r" b="b"/>
            <a:pathLst>
              <a:path w="32385" h="43180">
                <a:moveTo>
                  <a:pt x="32003" y="4572"/>
                </a:moveTo>
                <a:lnTo>
                  <a:pt x="28955" y="1524"/>
                </a:lnTo>
                <a:lnTo>
                  <a:pt x="25907" y="0"/>
                </a:lnTo>
                <a:lnTo>
                  <a:pt x="19811" y="0"/>
                </a:lnTo>
                <a:lnTo>
                  <a:pt x="16763" y="1524"/>
                </a:lnTo>
                <a:lnTo>
                  <a:pt x="13715" y="1524"/>
                </a:lnTo>
                <a:lnTo>
                  <a:pt x="12191" y="3048"/>
                </a:lnTo>
                <a:lnTo>
                  <a:pt x="6095" y="9144"/>
                </a:lnTo>
                <a:lnTo>
                  <a:pt x="1523" y="16764"/>
                </a:lnTo>
                <a:lnTo>
                  <a:pt x="1523" y="21336"/>
                </a:lnTo>
                <a:lnTo>
                  <a:pt x="0" y="32004"/>
                </a:lnTo>
                <a:lnTo>
                  <a:pt x="0" y="36576"/>
                </a:lnTo>
                <a:lnTo>
                  <a:pt x="1523" y="38100"/>
                </a:lnTo>
                <a:lnTo>
                  <a:pt x="4571" y="41148"/>
                </a:lnTo>
                <a:lnTo>
                  <a:pt x="9143" y="42672"/>
                </a:lnTo>
                <a:lnTo>
                  <a:pt x="13715" y="42672"/>
                </a:lnTo>
                <a:lnTo>
                  <a:pt x="18287" y="42672"/>
                </a:lnTo>
                <a:lnTo>
                  <a:pt x="19811" y="41148"/>
                </a:lnTo>
                <a:lnTo>
                  <a:pt x="24383" y="38100"/>
                </a:lnTo>
                <a:lnTo>
                  <a:pt x="27431" y="33528"/>
                </a:lnTo>
                <a:lnTo>
                  <a:pt x="28955" y="30480"/>
                </a:lnTo>
                <a:lnTo>
                  <a:pt x="28955" y="27432"/>
                </a:lnTo>
                <a:lnTo>
                  <a:pt x="27431" y="22860"/>
                </a:lnTo>
                <a:lnTo>
                  <a:pt x="25907" y="21336"/>
                </a:lnTo>
                <a:lnTo>
                  <a:pt x="22859" y="19812"/>
                </a:lnTo>
                <a:lnTo>
                  <a:pt x="18287" y="18288"/>
                </a:lnTo>
                <a:lnTo>
                  <a:pt x="15239" y="18288"/>
                </a:lnTo>
                <a:lnTo>
                  <a:pt x="10667" y="19812"/>
                </a:lnTo>
                <a:lnTo>
                  <a:pt x="7619" y="21336"/>
                </a:lnTo>
                <a:lnTo>
                  <a:pt x="3047" y="22860"/>
                </a:lnTo>
                <a:lnTo>
                  <a:pt x="1523" y="25908"/>
                </a:lnTo>
                <a:lnTo>
                  <a:pt x="0" y="25908"/>
                </a:lnTo>
              </a:path>
            </a:pathLst>
          </a:custGeom>
          <a:ln w="6096">
            <a:solidFill>
              <a:srgbClr val="000000"/>
            </a:solidFill>
          </a:ln>
        </p:spPr>
        <p:txBody>
          <a:bodyPr wrap="square" lIns="0" tIns="0" rIns="0" bIns="0" rtlCol="0"/>
          <a:lstStyle/>
          <a:p>
            <a:endParaRPr/>
          </a:p>
        </p:txBody>
      </p:sp>
      <p:sp>
        <p:nvSpPr>
          <p:cNvPr id="693" name="bk object 693"/>
          <p:cNvSpPr/>
          <p:nvPr/>
        </p:nvSpPr>
        <p:spPr>
          <a:xfrm>
            <a:off x="4125467" y="2410967"/>
            <a:ext cx="35560" cy="43180"/>
          </a:xfrm>
          <a:custGeom>
            <a:avLst/>
            <a:gdLst/>
            <a:ahLst/>
            <a:cxnLst/>
            <a:rect l="l" t="t" r="r" b="b"/>
            <a:pathLst>
              <a:path w="35560" h="43180">
                <a:moveTo>
                  <a:pt x="16763" y="18288"/>
                </a:moveTo>
                <a:lnTo>
                  <a:pt x="21335" y="18288"/>
                </a:lnTo>
                <a:lnTo>
                  <a:pt x="22859" y="18288"/>
                </a:lnTo>
                <a:lnTo>
                  <a:pt x="27431" y="16764"/>
                </a:lnTo>
                <a:lnTo>
                  <a:pt x="30479" y="13716"/>
                </a:lnTo>
                <a:lnTo>
                  <a:pt x="35051" y="7620"/>
                </a:lnTo>
                <a:lnTo>
                  <a:pt x="35051" y="3048"/>
                </a:lnTo>
                <a:lnTo>
                  <a:pt x="32003" y="1524"/>
                </a:lnTo>
                <a:lnTo>
                  <a:pt x="25907" y="0"/>
                </a:lnTo>
                <a:lnTo>
                  <a:pt x="22859" y="0"/>
                </a:lnTo>
                <a:lnTo>
                  <a:pt x="15239" y="1524"/>
                </a:lnTo>
                <a:lnTo>
                  <a:pt x="13715" y="3048"/>
                </a:lnTo>
                <a:lnTo>
                  <a:pt x="9143" y="7620"/>
                </a:lnTo>
                <a:lnTo>
                  <a:pt x="9143" y="9144"/>
                </a:lnTo>
                <a:lnTo>
                  <a:pt x="9143" y="15240"/>
                </a:lnTo>
                <a:lnTo>
                  <a:pt x="10667" y="16764"/>
                </a:lnTo>
                <a:lnTo>
                  <a:pt x="16763" y="18288"/>
                </a:lnTo>
                <a:lnTo>
                  <a:pt x="10667" y="19812"/>
                </a:lnTo>
                <a:lnTo>
                  <a:pt x="4571" y="24384"/>
                </a:lnTo>
                <a:lnTo>
                  <a:pt x="1523" y="30480"/>
                </a:lnTo>
                <a:lnTo>
                  <a:pt x="0" y="32004"/>
                </a:lnTo>
                <a:lnTo>
                  <a:pt x="1523" y="38100"/>
                </a:lnTo>
                <a:lnTo>
                  <a:pt x="4571" y="41148"/>
                </a:lnTo>
                <a:lnTo>
                  <a:pt x="9143" y="42672"/>
                </a:lnTo>
                <a:lnTo>
                  <a:pt x="13715" y="42672"/>
                </a:lnTo>
                <a:lnTo>
                  <a:pt x="21335" y="41148"/>
                </a:lnTo>
                <a:lnTo>
                  <a:pt x="25907" y="38100"/>
                </a:lnTo>
                <a:lnTo>
                  <a:pt x="30479" y="32004"/>
                </a:lnTo>
                <a:lnTo>
                  <a:pt x="30479" y="30480"/>
                </a:lnTo>
                <a:lnTo>
                  <a:pt x="30479" y="24384"/>
                </a:lnTo>
                <a:lnTo>
                  <a:pt x="27431" y="19812"/>
                </a:lnTo>
                <a:lnTo>
                  <a:pt x="21335" y="18288"/>
                </a:lnTo>
              </a:path>
            </a:pathLst>
          </a:custGeom>
          <a:ln w="6096">
            <a:solidFill>
              <a:srgbClr val="000000"/>
            </a:solidFill>
          </a:ln>
        </p:spPr>
        <p:txBody>
          <a:bodyPr wrap="square" lIns="0" tIns="0" rIns="0" bIns="0" rtlCol="0"/>
          <a:lstStyle/>
          <a:p>
            <a:endParaRPr/>
          </a:p>
        </p:txBody>
      </p:sp>
      <p:sp>
        <p:nvSpPr>
          <p:cNvPr id="694" name="bk object 694"/>
          <p:cNvSpPr/>
          <p:nvPr/>
        </p:nvSpPr>
        <p:spPr>
          <a:xfrm>
            <a:off x="4293108" y="2746248"/>
            <a:ext cx="13970" cy="43180"/>
          </a:xfrm>
          <a:custGeom>
            <a:avLst/>
            <a:gdLst/>
            <a:ahLst/>
            <a:cxnLst/>
            <a:rect l="l" t="t" r="r" b="b"/>
            <a:pathLst>
              <a:path w="13970" h="43180">
                <a:moveTo>
                  <a:pt x="13715" y="0"/>
                </a:moveTo>
                <a:lnTo>
                  <a:pt x="0" y="42672"/>
                </a:lnTo>
              </a:path>
            </a:pathLst>
          </a:custGeom>
          <a:ln w="6096">
            <a:solidFill>
              <a:srgbClr val="000000"/>
            </a:solidFill>
          </a:ln>
        </p:spPr>
        <p:txBody>
          <a:bodyPr wrap="square" lIns="0" tIns="0" rIns="0" bIns="0" rtlCol="0"/>
          <a:lstStyle/>
          <a:p>
            <a:endParaRPr/>
          </a:p>
        </p:txBody>
      </p:sp>
      <p:sp>
        <p:nvSpPr>
          <p:cNvPr id="695" name="bk object 695"/>
          <p:cNvSpPr/>
          <p:nvPr/>
        </p:nvSpPr>
        <p:spPr>
          <a:xfrm>
            <a:off x="4312920" y="2746248"/>
            <a:ext cx="38100" cy="43180"/>
          </a:xfrm>
          <a:custGeom>
            <a:avLst/>
            <a:gdLst/>
            <a:ahLst/>
            <a:cxnLst/>
            <a:rect l="l" t="t" r="r" b="b"/>
            <a:pathLst>
              <a:path w="38100" h="43180">
                <a:moveTo>
                  <a:pt x="9144" y="13716"/>
                </a:moveTo>
                <a:lnTo>
                  <a:pt x="10668" y="6096"/>
                </a:lnTo>
                <a:lnTo>
                  <a:pt x="13716" y="3048"/>
                </a:lnTo>
                <a:lnTo>
                  <a:pt x="18288" y="1524"/>
                </a:lnTo>
                <a:lnTo>
                  <a:pt x="21336" y="0"/>
                </a:lnTo>
                <a:lnTo>
                  <a:pt x="24384" y="0"/>
                </a:lnTo>
                <a:lnTo>
                  <a:pt x="25908" y="0"/>
                </a:lnTo>
                <a:lnTo>
                  <a:pt x="28956" y="0"/>
                </a:lnTo>
                <a:lnTo>
                  <a:pt x="32004" y="1524"/>
                </a:lnTo>
                <a:lnTo>
                  <a:pt x="35052" y="1524"/>
                </a:lnTo>
                <a:lnTo>
                  <a:pt x="36576" y="3048"/>
                </a:lnTo>
                <a:lnTo>
                  <a:pt x="36576" y="4572"/>
                </a:lnTo>
                <a:lnTo>
                  <a:pt x="36576" y="6096"/>
                </a:lnTo>
                <a:lnTo>
                  <a:pt x="38100" y="7620"/>
                </a:lnTo>
                <a:lnTo>
                  <a:pt x="38100" y="9144"/>
                </a:lnTo>
                <a:lnTo>
                  <a:pt x="36576" y="10668"/>
                </a:lnTo>
                <a:lnTo>
                  <a:pt x="36576" y="12192"/>
                </a:lnTo>
                <a:lnTo>
                  <a:pt x="35052" y="13716"/>
                </a:lnTo>
                <a:lnTo>
                  <a:pt x="33528" y="15240"/>
                </a:lnTo>
                <a:lnTo>
                  <a:pt x="18288" y="24384"/>
                </a:lnTo>
                <a:lnTo>
                  <a:pt x="3048" y="33528"/>
                </a:lnTo>
                <a:lnTo>
                  <a:pt x="0" y="42672"/>
                </a:lnTo>
                <a:lnTo>
                  <a:pt x="35052" y="42672"/>
                </a:lnTo>
              </a:path>
            </a:pathLst>
          </a:custGeom>
          <a:ln w="6096">
            <a:solidFill>
              <a:srgbClr val="000000"/>
            </a:solidFill>
          </a:ln>
        </p:spPr>
        <p:txBody>
          <a:bodyPr wrap="square" lIns="0" tIns="0" rIns="0" bIns="0" rtlCol="0"/>
          <a:lstStyle/>
          <a:p>
            <a:endParaRPr/>
          </a:p>
        </p:txBody>
      </p:sp>
      <p:sp>
        <p:nvSpPr>
          <p:cNvPr id="696" name="bk object 696"/>
          <p:cNvSpPr/>
          <p:nvPr/>
        </p:nvSpPr>
        <p:spPr>
          <a:xfrm>
            <a:off x="4357115" y="2746248"/>
            <a:ext cx="33655" cy="43180"/>
          </a:xfrm>
          <a:custGeom>
            <a:avLst/>
            <a:gdLst/>
            <a:ahLst/>
            <a:cxnLst/>
            <a:rect l="l" t="t" r="r" b="b"/>
            <a:pathLst>
              <a:path w="33654" h="43180">
                <a:moveTo>
                  <a:pt x="33527" y="4572"/>
                </a:moveTo>
                <a:lnTo>
                  <a:pt x="30479" y="1524"/>
                </a:lnTo>
                <a:lnTo>
                  <a:pt x="25907" y="0"/>
                </a:lnTo>
                <a:lnTo>
                  <a:pt x="21335" y="0"/>
                </a:lnTo>
                <a:lnTo>
                  <a:pt x="16763" y="1524"/>
                </a:lnTo>
                <a:lnTo>
                  <a:pt x="15239" y="1524"/>
                </a:lnTo>
                <a:lnTo>
                  <a:pt x="13715" y="3048"/>
                </a:lnTo>
                <a:lnTo>
                  <a:pt x="6095" y="9144"/>
                </a:lnTo>
                <a:lnTo>
                  <a:pt x="3047" y="16764"/>
                </a:lnTo>
                <a:lnTo>
                  <a:pt x="1523" y="21336"/>
                </a:lnTo>
                <a:lnTo>
                  <a:pt x="0" y="30480"/>
                </a:lnTo>
                <a:lnTo>
                  <a:pt x="0" y="36576"/>
                </a:lnTo>
                <a:lnTo>
                  <a:pt x="1523" y="38100"/>
                </a:lnTo>
                <a:lnTo>
                  <a:pt x="4571" y="41148"/>
                </a:lnTo>
                <a:lnTo>
                  <a:pt x="6095" y="41148"/>
                </a:lnTo>
                <a:lnTo>
                  <a:pt x="9143" y="42672"/>
                </a:lnTo>
                <a:lnTo>
                  <a:pt x="15239" y="42672"/>
                </a:lnTo>
                <a:lnTo>
                  <a:pt x="18287" y="41148"/>
                </a:lnTo>
                <a:lnTo>
                  <a:pt x="21335" y="41148"/>
                </a:lnTo>
                <a:lnTo>
                  <a:pt x="24383" y="38100"/>
                </a:lnTo>
                <a:lnTo>
                  <a:pt x="28955" y="33528"/>
                </a:lnTo>
                <a:lnTo>
                  <a:pt x="30479" y="28956"/>
                </a:lnTo>
                <a:lnTo>
                  <a:pt x="30479" y="27432"/>
                </a:lnTo>
                <a:lnTo>
                  <a:pt x="27431" y="22860"/>
                </a:lnTo>
                <a:lnTo>
                  <a:pt x="25907" y="21336"/>
                </a:lnTo>
                <a:lnTo>
                  <a:pt x="24383" y="19812"/>
                </a:lnTo>
                <a:lnTo>
                  <a:pt x="19811" y="18288"/>
                </a:lnTo>
                <a:lnTo>
                  <a:pt x="15239" y="18288"/>
                </a:lnTo>
                <a:lnTo>
                  <a:pt x="10667" y="19812"/>
                </a:lnTo>
                <a:lnTo>
                  <a:pt x="9143" y="21336"/>
                </a:lnTo>
                <a:lnTo>
                  <a:pt x="4571" y="22860"/>
                </a:lnTo>
                <a:lnTo>
                  <a:pt x="1523" y="24384"/>
                </a:lnTo>
                <a:lnTo>
                  <a:pt x="0" y="25908"/>
                </a:lnTo>
              </a:path>
            </a:pathLst>
          </a:custGeom>
          <a:ln w="6096">
            <a:solidFill>
              <a:srgbClr val="000000"/>
            </a:solidFill>
          </a:ln>
        </p:spPr>
        <p:txBody>
          <a:bodyPr wrap="square" lIns="0" tIns="0" rIns="0" bIns="0" rtlCol="0"/>
          <a:lstStyle/>
          <a:p>
            <a:endParaRPr/>
          </a:p>
        </p:txBody>
      </p:sp>
      <p:sp>
        <p:nvSpPr>
          <p:cNvPr id="697" name="bk object 697"/>
          <p:cNvSpPr/>
          <p:nvPr/>
        </p:nvSpPr>
        <p:spPr>
          <a:xfrm>
            <a:off x="4396740" y="2746248"/>
            <a:ext cx="33655" cy="43180"/>
          </a:xfrm>
          <a:custGeom>
            <a:avLst/>
            <a:gdLst/>
            <a:ahLst/>
            <a:cxnLst/>
            <a:rect l="l" t="t" r="r" b="b"/>
            <a:pathLst>
              <a:path w="33654" h="43180">
                <a:moveTo>
                  <a:pt x="33527" y="4572"/>
                </a:moveTo>
                <a:lnTo>
                  <a:pt x="30479" y="1524"/>
                </a:lnTo>
                <a:lnTo>
                  <a:pt x="25907" y="0"/>
                </a:lnTo>
                <a:lnTo>
                  <a:pt x="21335" y="0"/>
                </a:lnTo>
                <a:lnTo>
                  <a:pt x="16763" y="1524"/>
                </a:lnTo>
                <a:lnTo>
                  <a:pt x="15239" y="1524"/>
                </a:lnTo>
                <a:lnTo>
                  <a:pt x="0" y="30480"/>
                </a:lnTo>
                <a:lnTo>
                  <a:pt x="0" y="36576"/>
                </a:lnTo>
                <a:lnTo>
                  <a:pt x="1523" y="38100"/>
                </a:lnTo>
                <a:lnTo>
                  <a:pt x="4571" y="41148"/>
                </a:lnTo>
                <a:lnTo>
                  <a:pt x="6095" y="41148"/>
                </a:lnTo>
                <a:lnTo>
                  <a:pt x="9143" y="42672"/>
                </a:lnTo>
                <a:lnTo>
                  <a:pt x="13715" y="42672"/>
                </a:lnTo>
                <a:lnTo>
                  <a:pt x="18287" y="41148"/>
                </a:lnTo>
                <a:lnTo>
                  <a:pt x="21335" y="41148"/>
                </a:lnTo>
                <a:lnTo>
                  <a:pt x="24383" y="38100"/>
                </a:lnTo>
                <a:lnTo>
                  <a:pt x="28955" y="33528"/>
                </a:lnTo>
                <a:lnTo>
                  <a:pt x="30479" y="28956"/>
                </a:lnTo>
                <a:lnTo>
                  <a:pt x="30479" y="27432"/>
                </a:lnTo>
                <a:lnTo>
                  <a:pt x="27431" y="22860"/>
                </a:lnTo>
                <a:lnTo>
                  <a:pt x="25907" y="21336"/>
                </a:lnTo>
                <a:lnTo>
                  <a:pt x="24383" y="19812"/>
                </a:lnTo>
                <a:lnTo>
                  <a:pt x="19811" y="18288"/>
                </a:lnTo>
                <a:lnTo>
                  <a:pt x="15239" y="18288"/>
                </a:lnTo>
                <a:lnTo>
                  <a:pt x="10667" y="19812"/>
                </a:lnTo>
                <a:lnTo>
                  <a:pt x="9143" y="21336"/>
                </a:lnTo>
                <a:lnTo>
                  <a:pt x="4571" y="22860"/>
                </a:lnTo>
                <a:lnTo>
                  <a:pt x="1523" y="24384"/>
                </a:lnTo>
                <a:lnTo>
                  <a:pt x="0" y="25908"/>
                </a:lnTo>
              </a:path>
            </a:pathLst>
          </a:custGeom>
          <a:ln w="6096">
            <a:solidFill>
              <a:srgbClr val="000000"/>
            </a:solidFill>
          </a:ln>
        </p:spPr>
        <p:txBody>
          <a:bodyPr wrap="square" lIns="0" tIns="0" rIns="0" bIns="0" rtlCol="0"/>
          <a:lstStyle/>
          <a:p>
            <a:endParaRPr/>
          </a:p>
        </p:txBody>
      </p:sp>
      <p:sp>
        <p:nvSpPr>
          <p:cNvPr id="698" name="bk object 698"/>
          <p:cNvSpPr/>
          <p:nvPr/>
        </p:nvSpPr>
        <p:spPr>
          <a:xfrm>
            <a:off x="4575047" y="2999232"/>
            <a:ext cx="13970" cy="43180"/>
          </a:xfrm>
          <a:custGeom>
            <a:avLst/>
            <a:gdLst/>
            <a:ahLst/>
            <a:cxnLst/>
            <a:rect l="l" t="t" r="r" b="b"/>
            <a:pathLst>
              <a:path w="13970" h="43180">
                <a:moveTo>
                  <a:pt x="13715" y="0"/>
                </a:moveTo>
                <a:lnTo>
                  <a:pt x="0" y="42672"/>
                </a:lnTo>
              </a:path>
            </a:pathLst>
          </a:custGeom>
          <a:ln w="6096">
            <a:solidFill>
              <a:srgbClr val="000000"/>
            </a:solidFill>
          </a:ln>
        </p:spPr>
        <p:txBody>
          <a:bodyPr wrap="square" lIns="0" tIns="0" rIns="0" bIns="0" rtlCol="0"/>
          <a:lstStyle/>
          <a:p>
            <a:endParaRPr/>
          </a:p>
        </p:txBody>
      </p:sp>
      <p:sp>
        <p:nvSpPr>
          <p:cNvPr id="699" name="bk object 699"/>
          <p:cNvSpPr/>
          <p:nvPr/>
        </p:nvSpPr>
        <p:spPr>
          <a:xfrm>
            <a:off x="4594859" y="2999232"/>
            <a:ext cx="36830" cy="43180"/>
          </a:xfrm>
          <a:custGeom>
            <a:avLst/>
            <a:gdLst/>
            <a:ahLst/>
            <a:cxnLst/>
            <a:rect l="l" t="t" r="r" b="b"/>
            <a:pathLst>
              <a:path w="36829" h="43180">
                <a:moveTo>
                  <a:pt x="9144" y="13716"/>
                </a:moveTo>
                <a:lnTo>
                  <a:pt x="10668" y="7620"/>
                </a:lnTo>
                <a:lnTo>
                  <a:pt x="13716" y="3048"/>
                </a:lnTo>
                <a:lnTo>
                  <a:pt x="16764" y="1524"/>
                </a:lnTo>
                <a:lnTo>
                  <a:pt x="19812" y="0"/>
                </a:lnTo>
                <a:lnTo>
                  <a:pt x="22860" y="0"/>
                </a:lnTo>
                <a:lnTo>
                  <a:pt x="25908" y="0"/>
                </a:lnTo>
                <a:lnTo>
                  <a:pt x="28956" y="0"/>
                </a:lnTo>
                <a:lnTo>
                  <a:pt x="30480" y="1524"/>
                </a:lnTo>
                <a:lnTo>
                  <a:pt x="32004" y="1524"/>
                </a:lnTo>
                <a:lnTo>
                  <a:pt x="35052" y="3048"/>
                </a:lnTo>
                <a:lnTo>
                  <a:pt x="36576" y="4572"/>
                </a:lnTo>
                <a:lnTo>
                  <a:pt x="36576" y="6096"/>
                </a:lnTo>
                <a:lnTo>
                  <a:pt x="36576" y="7620"/>
                </a:lnTo>
                <a:lnTo>
                  <a:pt x="36576" y="9144"/>
                </a:lnTo>
                <a:lnTo>
                  <a:pt x="36576" y="10668"/>
                </a:lnTo>
                <a:lnTo>
                  <a:pt x="36576" y="12192"/>
                </a:lnTo>
                <a:lnTo>
                  <a:pt x="35052" y="13716"/>
                </a:lnTo>
                <a:lnTo>
                  <a:pt x="33528" y="15240"/>
                </a:lnTo>
                <a:lnTo>
                  <a:pt x="16764" y="24384"/>
                </a:lnTo>
                <a:lnTo>
                  <a:pt x="3048" y="33528"/>
                </a:lnTo>
                <a:lnTo>
                  <a:pt x="0" y="42672"/>
                </a:lnTo>
                <a:lnTo>
                  <a:pt x="35052" y="42672"/>
                </a:lnTo>
              </a:path>
            </a:pathLst>
          </a:custGeom>
          <a:ln w="6095">
            <a:solidFill>
              <a:srgbClr val="000000"/>
            </a:solidFill>
          </a:ln>
        </p:spPr>
        <p:txBody>
          <a:bodyPr wrap="square" lIns="0" tIns="0" rIns="0" bIns="0" rtlCol="0"/>
          <a:lstStyle/>
          <a:p>
            <a:endParaRPr/>
          </a:p>
        </p:txBody>
      </p:sp>
      <p:sp>
        <p:nvSpPr>
          <p:cNvPr id="700" name="bk object 700"/>
          <p:cNvSpPr/>
          <p:nvPr/>
        </p:nvSpPr>
        <p:spPr>
          <a:xfrm>
            <a:off x="4639055" y="2999232"/>
            <a:ext cx="33655" cy="43180"/>
          </a:xfrm>
          <a:custGeom>
            <a:avLst/>
            <a:gdLst/>
            <a:ahLst/>
            <a:cxnLst/>
            <a:rect l="l" t="t" r="r" b="b"/>
            <a:pathLst>
              <a:path w="33654" h="43180">
                <a:moveTo>
                  <a:pt x="15239" y="18288"/>
                </a:moveTo>
                <a:lnTo>
                  <a:pt x="19811" y="18288"/>
                </a:lnTo>
                <a:lnTo>
                  <a:pt x="21335" y="18288"/>
                </a:lnTo>
                <a:lnTo>
                  <a:pt x="25907" y="16764"/>
                </a:lnTo>
                <a:lnTo>
                  <a:pt x="30479" y="13716"/>
                </a:lnTo>
                <a:lnTo>
                  <a:pt x="33527" y="7620"/>
                </a:lnTo>
                <a:lnTo>
                  <a:pt x="33527" y="3048"/>
                </a:lnTo>
                <a:lnTo>
                  <a:pt x="30479" y="1524"/>
                </a:lnTo>
                <a:lnTo>
                  <a:pt x="25907" y="0"/>
                </a:lnTo>
                <a:lnTo>
                  <a:pt x="21335" y="0"/>
                </a:lnTo>
                <a:lnTo>
                  <a:pt x="13715" y="1524"/>
                </a:lnTo>
                <a:lnTo>
                  <a:pt x="12191" y="3048"/>
                </a:lnTo>
                <a:lnTo>
                  <a:pt x="7619" y="7620"/>
                </a:lnTo>
                <a:lnTo>
                  <a:pt x="7619" y="9144"/>
                </a:lnTo>
                <a:lnTo>
                  <a:pt x="7619" y="13716"/>
                </a:lnTo>
                <a:lnTo>
                  <a:pt x="9143" y="16764"/>
                </a:lnTo>
                <a:lnTo>
                  <a:pt x="15239" y="18288"/>
                </a:lnTo>
                <a:lnTo>
                  <a:pt x="9143" y="19812"/>
                </a:lnTo>
                <a:lnTo>
                  <a:pt x="3047" y="24384"/>
                </a:lnTo>
                <a:lnTo>
                  <a:pt x="0" y="30480"/>
                </a:lnTo>
                <a:lnTo>
                  <a:pt x="0" y="32004"/>
                </a:lnTo>
                <a:lnTo>
                  <a:pt x="0" y="38100"/>
                </a:lnTo>
                <a:lnTo>
                  <a:pt x="3047" y="41148"/>
                </a:lnTo>
                <a:lnTo>
                  <a:pt x="7619" y="42672"/>
                </a:lnTo>
                <a:lnTo>
                  <a:pt x="12191" y="42672"/>
                </a:lnTo>
                <a:lnTo>
                  <a:pt x="19811" y="41148"/>
                </a:lnTo>
                <a:lnTo>
                  <a:pt x="25907" y="38100"/>
                </a:lnTo>
                <a:lnTo>
                  <a:pt x="28955" y="32004"/>
                </a:lnTo>
                <a:lnTo>
                  <a:pt x="28955" y="30480"/>
                </a:lnTo>
                <a:lnTo>
                  <a:pt x="28955" y="24384"/>
                </a:lnTo>
                <a:lnTo>
                  <a:pt x="25907" y="19812"/>
                </a:lnTo>
                <a:lnTo>
                  <a:pt x="19811" y="18288"/>
                </a:lnTo>
              </a:path>
            </a:pathLst>
          </a:custGeom>
          <a:ln w="6096">
            <a:solidFill>
              <a:srgbClr val="000000"/>
            </a:solidFill>
          </a:ln>
        </p:spPr>
        <p:txBody>
          <a:bodyPr wrap="square" lIns="0" tIns="0" rIns="0" bIns="0" rtlCol="0"/>
          <a:lstStyle/>
          <a:p>
            <a:endParaRPr/>
          </a:p>
        </p:txBody>
      </p:sp>
      <p:sp>
        <p:nvSpPr>
          <p:cNvPr id="701" name="bk object 701"/>
          <p:cNvSpPr/>
          <p:nvPr/>
        </p:nvSpPr>
        <p:spPr>
          <a:xfrm>
            <a:off x="4680203" y="2999232"/>
            <a:ext cx="32384" cy="43180"/>
          </a:xfrm>
          <a:custGeom>
            <a:avLst/>
            <a:gdLst/>
            <a:ahLst/>
            <a:cxnLst/>
            <a:rect l="l" t="t" r="r" b="b"/>
            <a:pathLst>
              <a:path w="32385" h="43180">
                <a:moveTo>
                  <a:pt x="32003" y="4572"/>
                </a:moveTo>
                <a:lnTo>
                  <a:pt x="28955" y="1524"/>
                </a:lnTo>
                <a:lnTo>
                  <a:pt x="25907" y="0"/>
                </a:lnTo>
                <a:lnTo>
                  <a:pt x="19811" y="0"/>
                </a:lnTo>
                <a:lnTo>
                  <a:pt x="16763" y="1524"/>
                </a:lnTo>
                <a:lnTo>
                  <a:pt x="13715" y="1524"/>
                </a:lnTo>
                <a:lnTo>
                  <a:pt x="12191" y="3048"/>
                </a:lnTo>
                <a:lnTo>
                  <a:pt x="6095" y="9144"/>
                </a:lnTo>
                <a:lnTo>
                  <a:pt x="1523" y="16764"/>
                </a:lnTo>
                <a:lnTo>
                  <a:pt x="1523" y="21336"/>
                </a:lnTo>
                <a:lnTo>
                  <a:pt x="0" y="32004"/>
                </a:lnTo>
                <a:lnTo>
                  <a:pt x="0" y="36576"/>
                </a:lnTo>
                <a:lnTo>
                  <a:pt x="1523" y="38100"/>
                </a:lnTo>
                <a:lnTo>
                  <a:pt x="4571" y="41148"/>
                </a:lnTo>
                <a:lnTo>
                  <a:pt x="9143" y="42672"/>
                </a:lnTo>
                <a:lnTo>
                  <a:pt x="13715" y="42672"/>
                </a:lnTo>
                <a:lnTo>
                  <a:pt x="18287" y="42672"/>
                </a:lnTo>
                <a:lnTo>
                  <a:pt x="19811" y="41148"/>
                </a:lnTo>
                <a:lnTo>
                  <a:pt x="24383" y="38100"/>
                </a:lnTo>
                <a:lnTo>
                  <a:pt x="28955" y="33528"/>
                </a:lnTo>
                <a:lnTo>
                  <a:pt x="28955" y="30480"/>
                </a:lnTo>
                <a:lnTo>
                  <a:pt x="28955" y="27432"/>
                </a:lnTo>
                <a:lnTo>
                  <a:pt x="27431" y="22860"/>
                </a:lnTo>
                <a:lnTo>
                  <a:pt x="25907" y="21336"/>
                </a:lnTo>
                <a:lnTo>
                  <a:pt x="22859" y="19812"/>
                </a:lnTo>
                <a:lnTo>
                  <a:pt x="18287" y="18288"/>
                </a:lnTo>
                <a:lnTo>
                  <a:pt x="15239" y="18288"/>
                </a:lnTo>
                <a:lnTo>
                  <a:pt x="10667" y="19812"/>
                </a:lnTo>
                <a:lnTo>
                  <a:pt x="7619" y="21336"/>
                </a:lnTo>
                <a:lnTo>
                  <a:pt x="3047" y="22860"/>
                </a:lnTo>
                <a:lnTo>
                  <a:pt x="1523" y="25908"/>
                </a:lnTo>
                <a:lnTo>
                  <a:pt x="0" y="25908"/>
                </a:lnTo>
              </a:path>
            </a:pathLst>
          </a:custGeom>
          <a:ln w="6096">
            <a:solidFill>
              <a:srgbClr val="000000"/>
            </a:solidFill>
          </a:ln>
        </p:spPr>
        <p:txBody>
          <a:bodyPr wrap="square" lIns="0" tIns="0" rIns="0" bIns="0" rtlCol="0"/>
          <a:lstStyle/>
          <a:p>
            <a:endParaRPr/>
          </a:p>
        </p:txBody>
      </p:sp>
      <p:sp>
        <p:nvSpPr>
          <p:cNvPr id="702" name="bk object 702"/>
          <p:cNvSpPr/>
          <p:nvPr/>
        </p:nvSpPr>
        <p:spPr>
          <a:xfrm>
            <a:off x="4084320" y="2727960"/>
            <a:ext cx="12700" cy="43180"/>
          </a:xfrm>
          <a:custGeom>
            <a:avLst/>
            <a:gdLst/>
            <a:ahLst/>
            <a:cxnLst/>
            <a:rect l="l" t="t" r="r" b="b"/>
            <a:pathLst>
              <a:path w="12700" h="43180">
                <a:moveTo>
                  <a:pt x="12191" y="0"/>
                </a:moveTo>
                <a:lnTo>
                  <a:pt x="0" y="42672"/>
                </a:lnTo>
              </a:path>
            </a:pathLst>
          </a:custGeom>
          <a:ln w="6096">
            <a:solidFill>
              <a:srgbClr val="000000"/>
            </a:solidFill>
          </a:ln>
        </p:spPr>
        <p:txBody>
          <a:bodyPr wrap="square" lIns="0" tIns="0" rIns="0" bIns="0" rtlCol="0"/>
          <a:lstStyle/>
          <a:p>
            <a:endParaRPr/>
          </a:p>
        </p:txBody>
      </p:sp>
      <p:sp>
        <p:nvSpPr>
          <p:cNvPr id="703" name="bk object 703"/>
          <p:cNvSpPr/>
          <p:nvPr/>
        </p:nvSpPr>
        <p:spPr>
          <a:xfrm>
            <a:off x="4102608" y="2727960"/>
            <a:ext cx="33655" cy="43180"/>
          </a:xfrm>
          <a:custGeom>
            <a:avLst/>
            <a:gdLst/>
            <a:ahLst/>
            <a:cxnLst/>
            <a:rect l="l" t="t" r="r" b="b"/>
            <a:pathLst>
              <a:path w="33654" h="43180">
                <a:moveTo>
                  <a:pt x="33527" y="27432"/>
                </a:moveTo>
                <a:lnTo>
                  <a:pt x="0" y="27432"/>
                </a:lnTo>
                <a:lnTo>
                  <a:pt x="33527" y="0"/>
                </a:lnTo>
                <a:lnTo>
                  <a:pt x="21335" y="42672"/>
                </a:lnTo>
              </a:path>
            </a:pathLst>
          </a:custGeom>
          <a:ln w="6096">
            <a:solidFill>
              <a:srgbClr val="000000"/>
            </a:solidFill>
          </a:ln>
        </p:spPr>
        <p:txBody>
          <a:bodyPr wrap="square" lIns="0" tIns="0" rIns="0" bIns="0" rtlCol="0"/>
          <a:lstStyle/>
          <a:p>
            <a:endParaRPr/>
          </a:p>
        </p:txBody>
      </p:sp>
      <p:sp>
        <p:nvSpPr>
          <p:cNvPr id="704" name="bk object 704"/>
          <p:cNvSpPr/>
          <p:nvPr/>
        </p:nvSpPr>
        <p:spPr>
          <a:xfrm>
            <a:off x="4142232" y="2727960"/>
            <a:ext cx="33655" cy="43180"/>
          </a:xfrm>
          <a:custGeom>
            <a:avLst/>
            <a:gdLst/>
            <a:ahLst/>
            <a:cxnLst/>
            <a:rect l="l" t="t" r="r" b="b"/>
            <a:pathLst>
              <a:path w="33654" h="43180">
                <a:moveTo>
                  <a:pt x="33527" y="27432"/>
                </a:moveTo>
                <a:lnTo>
                  <a:pt x="0" y="27432"/>
                </a:lnTo>
                <a:lnTo>
                  <a:pt x="33527" y="0"/>
                </a:lnTo>
                <a:lnTo>
                  <a:pt x="19812" y="42672"/>
                </a:lnTo>
              </a:path>
            </a:pathLst>
          </a:custGeom>
          <a:ln w="6096">
            <a:solidFill>
              <a:srgbClr val="000000"/>
            </a:solidFill>
          </a:ln>
        </p:spPr>
        <p:txBody>
          <a:bodyPr wrap="square" lIns="0" tIns="0" rIns="0" bIns="0" rtlCol="0"/>
          <a:lstStyle/>
          <a:p>
            <a:endParaRPr/>
          </a:p>
        </p:txBody>
      </p:sp>
      <p:sp>
        <p:nvSpPr>
          <p:cNvPr id="705" name="bk object 705"/>
          <p:cNvSpPr/>
          <p:nvPr/>
        </p:nvSpPr>
        <p:spPr>
          <a:xfrm>
            <a:off x="4181855" y="2727960"/>
            <a:ext cx="33655" cy="43180"/>
          </a:xfrm>
          <a:custGeom>
            <a:avLst/>
            <a:gdLst/>
            <a:ahLst/>
            <a:cxnLst/>
            <a:rect l="l" t="t" r="r" b="b"/>
            <a:pathLst>
              <a:path w="33654" h="43180">
                <a:moveTo>
                  <a:pt x="33527" y="4572"/>
                </a:moveTo>
                <a:lnTo>
                  <a:pt x="30479" y="1524"/>
                </a:lnTo>
                <a:lnTo>
                  <a:pt x="27431" y="0"/>
                </a:lnTo>
                <a:lnTo>
                  <a:pt x="21335" y="0"/>
                </a:lnTo>
                <a:lnTo>
                  <a:pt x="18287" y="1524"/>
                </a:lnTo>
                <a:lnTo>
                  <a:pt x="15239" y="1524"/>
                </a:lnTo>
                <a:lnTo>
                  <a:pt x="0" y="30480"/>
                </a:lnTo>
                <a:lnTo>
                  <a:pt x="0" y="36576"/>
                </a:lnTo>
                <a:lnTo>
                  <a:pt x="1523" y="38100"/>
                </a:lnTo>
                <a:lnTo>
                  <a:pt x="4571" y="41148"/>
                </a:lnTo>
                <a:lnTo>
                  <a:pt x="6095" y="41148"/>
                </a:lnTo>
                <a:lnTo>
                  <a:pt x="10667" y="42672"/>
                </a:lnTo>
                <a:lnTo>
                  <a:pt x="15239" y="42672"/>
                </a:lnTo>
                <a:lnTo>
                  <a:pt x="18287" y="41148"/>
                </a:lnTo>
                <a:lnTo>
                  <a:pt x="21335" y="41148"/>
                </a:lnTo>
                <a:lnTo>
                  <a:pt x="25907" y="38100"/>
                </a:lnTo>
                <a:lnTo>
                  <a:pt x="28955" y="33528"/>
                </a:lnTo>
                <a:lnTo>
                  <a:pt x="30479" y="30480"/>
                </a:lnTo>
                <a:lnTo>
                  <a:pt x="30479" y="27432"/>
                </a:lnTo>
                <a:lnTo>
                  <a:pt x="28955" y="22860"/>
                </a:lnTo>
                <a:lnTo>
                  <a:pt x="27431" y="21336"/>
                </a:lnTo>
                <a:lnTo>
                  <a:pt x="24383" y="19812"/>
                </a:lnTo>
                <a:lnTo>
                  <a:pt x="19811" y="18288"/>
                </a:lnTo>
                <a:lnTo>
                  <a:pt x="16763" y="18288"/>
                </a:lnTo>
                <a:lnTo>
                  <a:pt x="12191" y="19812"/>
                </a:lnTo>
                <a:lnTo>
                  <a:pt x="9143" y="21336"/>
                </a:lnTo>
                <a:lnTo>
                  <a:pt x="4571" y="22860"/>
                </a:lnTo>
                <a:lnTo>
                  <a:pt x="3047" y="24384"/>
                </a:lnTo>
                <a:lnTo>
                  <a:pt x="1523" y="25908"/>
                </a:lnTo>
              </a:path>
            </a:pathLst>
          </a:custGeom>
          <a:ln w="6096">
            <a:solidFill>
              <a:srgbClr val="000000"/>
            </a:solidFill>
          </a:ln>
        </p:spPr>
        <p:txBody>
          <a:bodyPr wrap="square" lIns="0" tIns="0" rIns="0" bIns="0" rtlCol="0"/>
          <a:lstStyle/>
          <a:p>
            <a:endParaRPr/>
          </a:p>
        </p:txBody>
      </p:sp>
      <p:sp>
        <p:nvSpPr>
          <p:cNvPr id="706" name="bk object 706"/>
          <p:cNvSpPr/>
          <p:nvPr/>
        </p:nvSpPr>
        <p:spPr>
          <a:xfrm>
            <a:off x="3329940" y="2592323"/>
            <a:ext cx="12700" cy="43180"/>
          </a:xfrm>
          <a:custGeom>
            <a:avLst/>
            <a:gdLst/>
            <a:ahLst/>
            <a:cxnLst/>
            <a:rect l="l" t="t" r="r" b="b"/>
            <a:pathLst>
              <a:path w="12700" h="43180">
                <a:moveTo>
                  <a:pt x="12191" y="0"/>
                </a:moveTo>
                <a:lnTo>
                  <a:pt x="0" y="42671"/>
                </a:lnTo>
              </a:path>
            </a:pathLst>
          </a:custGeom>
          <a:ln w="6095">
            <a:solidFill>
              <a:srgbClr val="000000"/>
            </a:solidFill>
          </a:ln>
        </p:spPr>
        <p:txBody>
          <a:bodyPr wrap="square" lIns="0" tIns="0" rIns="0" bIns="0" rtlCol="0"/>
          <a:lstStyle/>
          <a:p>
            <a:endParaRPr/>
          </a:p>
        </p:txBody>
      </p:sp>
      <p:sp>
        <p:nvSpPr>
          <p:cNvPr id="707" name="bk object 707"/>
          <p:cNvSpPr/>
          <p:nvPr/>
        </p:nvSpPr>
        <p:spPr>
          <a:xfrm>
            <a:off x="3348228" y="2592323"/>
            <a:ext cx="38100" cy="43180"/>
          </a:xfrm>
          <a:custGeom>
            <a:avLst/>
            <a:gdLst/>
            <a:ahLst/>
            <a:cxnLst/>
            <a:rect l="l" t="t" r="r" b="b"/>
            <a:pathLst>
              <a:path w="38100" h="43180">
                <a:moveTo>
                  <a:pt x="9144" y="13716"/>
                </a:moveTo>
                <a:lnTo>
                  <a:pt x="10668" y="7620"/>
                </a:lnTo>
                <a:lnTo>
                  <a:pt x="13716" y="3048"/>
                </a:lnTo>
                <a:lnTo>
                  <a:pt x="18288" y="1524"/>
                </a:lnTo>
                <a:lnTo>
                  <a:pt x="21336" y="0"/>
                </a:lnTo>
                <a:lnTo>
                  <a:pt x="24384" y="0"/>
                </a:lnTo>
                <a:lnTo>
                  <a:pt x="25908" y="0"/>
                </a:lnTo>
                <a:lnTo>
                  <a:pt x="28956" y="0"/>
                </a:lnTo>
                <a:lnTo>
                  <a:pt x="32004" y="1524"/>
                </a:lnTo>
                <a:lnTo>
                  <a:pt x="33528" y="1524"/>
                </a:lnTo>
                <a:lnTo>
                  <a:pt x="35052" y="3048"/>
                </a:lnTo>
                <a:lnTo>
                  <a:pt x="36576" y="4572"/>
                </a:lnTo>
                <a:lnTo>
                  <a:pt x="36576" y="6096"/>
                </a:lnTo>
                <a:lnTo>
                  <a:pt x="38100" y="6096"/>
                </a:lnTo>
                <a:lnTo>
                  <a:pt x="38100" y="7620"/>
                </a:lnTo>
                <a:lnTo>
                  <a:pt x="38100" y="9144"/>
                </a:lnTo>
                <a:lnTo>
                  <a:pt x="38100" y="10668"/>
                </a:lnTo>
                <a:lnTo>
                  <a:pt x="36576" y="12192"/>
                </a:lnTo>
                <a:lnTo>
                  <a:pt x="36576" y="13716"/>
                </a:lnTo>
                <a:lnTo>
                  <a:pt x="35052" y="15240"/>
                </a:lnTo>
                <a:lnTo>
                  <a:pt x="33528" y="15240"/>
                </a:lnTo>
                <a:lnTo>
                  <a:pt x="18288" y="24384"/>
                </a:lnTo>
                <a:lnTo>
                  <a:pt x="3048" y="33528"/>
                </a:lnTo>
                <a:lnTo>
                  <a:pt x="0" y="42672"/>
                </a:lnTo>
                <a:lnTo>
                  <a:pt x="35052" y="42672"/>
                </a:lnTo>
              </a:path>
            </a:pathLst>
          </a:custGeom>
          <a:ln w="6096">
            <a:solidFill>
              <a:srgbClr val="000000"/>
            </a:solidFill>
          </a:ln>
        </p:spPr>
        <p:txBody>
          <a:bodyPr wrap="square" lIns="0" tIns="0" rIns="0" bIns="0" rtlCol="0"/>
          <a:lstStyle/>
          <a:p>
            <a:endParaRPr/>
          </a:p>
        </p:txBody>
      </p:sp>
      <p:sp>
        <p:nvSpPr>
          <p:cNvPr id="708" name="bk object 708"/>
          <p:cNvSpPr/>
          <p:nvPr/>
        </p:nvSpPr>
        <p:spPr>
          <a:xfrm>
            <a:off x="3392423" y="2592323"/>
            <a:ext cx="30480" cy="43180"/>
          </a:xfrm>
          <a:custGeom>
            <a:avLst/>
            <a:gdLst/>
            <a:ahLst/>
            <a:cxnLst/>
            <a:rect l="l" t="t" r="r" b="b"/>
            <a:pathLst>
              <a:path w="30479" h="43180">
                <a:moveTo>
                  <a:pt x="0" y="0"/>
                </a:moveTo>
                <a:lnTo>
                  <a:pt x="30479" y="0"/>
                </a:lnTo>
                <a:lnTo>
                  <a:pt x="28955" y="1524"/>
                </a:lnTo>
                <a:lnTo>
                  <a:pt x="18287" y="12191"/>
                </a:lnTo>
                <a:lnTo>
                  <a:pt x="10667" y="21335"/>
                </a:lnTo>
                <a:lnTo>
                  <a:pt x="6096" y="33527"/>
                </a:lnTo>
                <a:lnTo>
                  <a:pt x="3048" y="42671"/>
                </a:lnTo>
              </a:path>
            </a:pathLst>
          </a:custGeom>
          <a:ln w="6096">
            <a:solidFill>
              <a:srgbClr val="000000"/>
            </a:solidFill>
          </a:ln>
        </p:spPr>
        <p:txBody>
          <a:bodyPr wrap="square" lIns="0" tIns="0" rIns="0" bIns="0" rtlCol="0"/>
          <a:lstStyle/>
          <a:p>
            <a:endParaRPr/>
          </a:p>
        </p:txBody>
      </p:sp>
      <p:sp>
        <p:nvSpPr>
          <p:cNvPr id="709" name="bk object 709"/>
          <p:cNvSpPr/>
          <p:nvPr/>
        </p:nvSpPr>
        <p:spPr>
          <a:xfrm>
            <a:off x="3430523" y="2592323"/>
            <a:ext cx="32384" cy="43180"/>
          </a:xfrm>
          <a:custGeom>
            <a:avLst/>
            <a:gdLst/>
            <a:ahLst/>
            <a:cxnLst/>
            <a:rect l="l" t="t" r="r" b="b"/>
            <a:pathLst>
              <a:path w="32385" h="43180">
                <a:moveTo>
                  <a:pt x="32003" y="27432"/>
                </a:moveTo>
                <a:lnTo>
                  <a:pt x="0" y="27432"/>
                </a:lnTo>
                <a:lnTo>
                  <a:pt x="32003" y="0"/>
                </a:lnTo>
                <a:lnTo>
                  <a:pt x="19812" y="42671"/>
                </a:lnTo>
              </a:path>
            </a:pathLst>
          </a:custGeom>
          <a:ln w="6096">
            <a:solidFill>
              <a:srgbClr val="000000"/>
            </a:solidFill>
          </a:ln>
        </p:spPr>
        <p:txBody>
          <a:bodyPr wrap="square" lIns="0" tIns="0" rIns="0" bIns="0" rtlCol="0"/>
          <a:lstStyle/>
          <a:p>
            <a:endParaRPr/>
          </a:p>
        </p:txBody>
      </p:sp>
      <p:sp>
        <p:nvSpPr>
          <p:cNvPr id="710" name="bk object 710"/>
          <p:cNvSpPr/>
          <p:nvPr/>
        </p:nvSpPr>
        <p:spPr>
          <a:xfrm>
            <a:off x="4347971" y="1694688"/>
            <a:ext cx="12700" cy="43180"/>
          </a:xfrm>
          <a:custGeom>
            <a:avLst/>
            <a:gdLst/>
            <a:ahLst/>
            <a:cxnLst/>
            <a:rect l="l" t="t" r="r" b="b"/>
            <a:pathLst>
              <a:path w="12700" h="43180">
                <a:moveTo>
                  <a:pt x="12191" y="0"/>
                </a:moveTo>
                <a:lnTo>
                  <a:pt x="0" y="42671"/>
                </a:lnTo>
              </a:path>
            </a:pathLst>
          </a:custGeom>
          <a:ln w="6096">
            <a:solidFill>
              <a:srgbClr val="000000"/>
            </a:solidFill>
          </a:ln>
        </p:spPr>
        <p:txBody>
          <a:bodyPr wrap="square" lIns="0" tIns="0" rIns="0" bIns="0" rtlCol="0"/>
          <a:lstStyle/>
          <a:p>
            <a:endParaRPr/>
          </a:p>
        </p:txBody>
      </p:sp>
      <p:sp>
        <p:nvSpPr>
          <p:cNvPr id="711" name="bk object 711"/>
          <p:cNvSpPr/>
          <p:nvPr/>
        </p:nvSpPr>
        <p:spPr>
          <a:xfrm>
            <a:off x="4367784" y="1694688"/>
            <a:ext cx="36830" cy="43180"/>
          </a:xfrm>
          <a:custGeom>
            <a:avLst/>
            <a:gdLst/>
            <a:ahLst/>
            <a:cxnLst/>
            <a:rect l="l" t="t" r="r" b="b"/>
            <a:pathLst>
              <a:path w="36829" h="43180">
                <a:moveTo>
                  <a:pt x="7620" y="13716"/>
                </a:moveTo>
                <a:lnTo>
                  <a:pt x="10668" y="7620"/>
                </a:lnTo>
                <a:lnTo>
                  <a:pt x="13716" y="3048"/>
                </a:lnTo>
                <a:lnTo>
                  <a:pt x="16764" y="1524"/>
                </a:lnTo>
                <a:lnTo>
                  <a:pt x="19812" y="0"/>
                </a:lnTo>
                <a:lnTo>
                  <a:pt x="22860" y="0"/>
                </a:lnTo>
                <a:lnTo>
                  <a:pt x="24384" y="0"/>
                </a:lnTo>
                <a:lnTo>
                  <a:pt x="27432" y="0"/>
                </a:lnTo>
                <a:lnTo>
                  <a:pt x="30480" y="1524"/>
                </a:lnTo>
                <a:lnTo>
                  <a:pt x="32004" y="1524"/>
                </a:lnTo>
                <a:lnTo>
                  <a:pt x="33528" y="3048"/>
                </a:lnTo>
                <a:lnTo>
                  <a:pt x="35052" y="3048"/>
                </a:lnTo>
                <a:lnTo>
                  <a:pt x="35052" y="4572"/>
                </a:lnTo>
                <a:lnTo>
                  <a:pt x="36576" y="6096"/>
                </a:lnTo>
                <a:lnTo>
                  <a:pt x="36576" y="7620"/>
                </a:lnTo>
                <a:lnTo>
                  <a:pt x="36576" y="9144"/>
                </a:lnTo>
                <a:lnTo>
                  <a:pt x="36576" y="10668"/>
                </a:lnTo>
                <a:lnTo>
                  <a:pt x="35052" y="12192"/>
                </a:lnTo>
                <a:lnTo>
                  <a:pt x="35052" y="13716"/>
                </a:lnTo>
                <a:lnTo>
                  <a:pt x="33528" y="15240"/>
                </a:lnTo>
                <a:lnTo>
                  <a:pt x="32004" y="15240"/>
                </a:lnTo>
                <a:lnTo>
                  <a:pt x="16764" y="24384"/>
                </a:lnTo>
                <a:lnTo>
                  <a:pt x="1524" y="33528"/>
                </a:lnTo>
                <a:lnTo>
                  <a:pt x="0" y="42672"/>
                </a:lnTo>
                <a:lnTo>
                  <a:pt x="33528" y="42672"/>
                </a:lnTo>
              </a:path>
            </a:pathLst>
          </a:custGeom>
          <a:ln w="6096">
            <a:solidFill>
              <a:srgbClr val="000000"/>
            </a:solidFill>
          </a:ln>
        </p:spPr>
        <p:txBody>
          <a:bodyPr wrap="square" lIns="0" tIns="0" rIns="0" bIns="0" rtlCol="0"/>
          <a:lstStyle/>
          <a:p>
            <a:endParaRPr/>
          </a:p>
        </p:txBody>
      </p:sp>
      <p:sp>
        <p:nvSpPr>
          <p:cNvPr id="712" name="bk object 712"/>
          <p:cNvSpPr/>
          <p:nvPr/>
        </p:nvSpPr>
        <p:spPr>
          <a:xfrm>
            <a:off x="4410455" y="1694688"/>
            <a:ext cx="30480" cy="43180"/>
          </a:xfrm>
          <a:custGeom>
            <a:avLst/>
            <a:gdLst/>
            <a:ahLst/>
            <a:cxnLst/>
            <a:rect l="l" t="t" r="r" b="b"/>
            <a:pathLst>
              <a:path w="30479" h="43180">
                <a:moveTo>
                  <a:pt x="0" y="0"/>
                </a:moveTo>
                <a:lnTo>
                  <a:pt x="30479" y="0"/>
                </a:lnTo>
                <a:lnTo>
                  <a:pt x="28955" y="1523"/>
                </a:lnTo>
                <a:lnTo>
                  <a:pt x="18287" y="12191"/>
                </a:lnTo>
                <a:lnTo>
                  <a:pt x="10667" y="21335"/>
                </a:lnTo>
                <a:lnTo>
                  <a:pt x="6095" y="32003"/>
                </a:lnTo>
                <a:lnTo>
                  <a:pt x="3047" y="42671"/>
                </a:lnTo>
              </a:path>
            </a:pathLst>
          </a:custGeom>
          <a:ln w="6096">
            <a:solidFill>
              <a:srgbClr val="000000"/>
            </a:solidFill>
          </a:ln>
        </p:spPr>
        <p:txBody>
          <a:bodyPr wrap="square" lIns="0" tIns="0" rIns="0" bIns="0" rtlCol="0"/>
          <a:lstStyle/>
          <a:p>
            <a:endParaRPr/>
          </a:p>
        </p:txBody>
      </p:sp>
      <p:sp>
        <p:nvSpPr>
          <p:cNvPr id="713" name="bk object 713"/>
          <p:cNvSpPr/>
          <p:nvPr/>
        </p:nvSpPr>
        <p:spPr>
          <a:xfrm>
            <a:off x="4448555" y="1694688"/>
            <a:ext cx="33655" cy="43180"/>
          </a:xfrm>
          <a:custGeom>
            <a:avLst/>
            <a:gdLst/>
            <a:ahLst/>
            <a:cxnLst/>
            <a:rect l="l" t="t" r="r" b="b"/>
            <a:pathLst>
              <a:path w="33654" h="43180">
                <a:moveTo>
                  <a:pt x="15239" y="18288"/>
                </a:moveTo>
                <a:lnTo>
                  <a:pt x="19811" y="18288"/>
                </a:lnTo>
                <a:lnTo>
                  <a:pt x="21335" y="18288"/>
                </a:lnTo>
                <a:lnTo>
                  <a:pt x="25907" y="16764"/>
                </a:lnTo>
                <a:lnTo>
                  <a:pt x="30479" y="13716"/>
                </a:lnTo>
                <a:lnTo>
                  <a:pt x="33527" y="7620"/>
                </a:lnTo>
                <a:lnTo>
                  <a:pt x="33527" y="3048"/>
                </a:lnTo>
                <a:lnTo>
                  <a:pt x="30479" y="1524"/>
                </a:lnTo>
                <a:lnTo>
                  <a:pt x="25907" y="0"/>
                </a:lnTo>
                <a:lnTo>
                  <a:pt x="21335" y="0"/>
                </a:lnTo>
                <a:lnTo>
                  <a:pt x="13715" y="1524"/>
                </a:lnTo>
                <a:lnTo>
                  <a:pt x="12191" y="3048"/>
                </a:lnTo>
                <a:lnTo>
                  <a:pt x="7619" y="7620"/>
                </a:lnTo>
                <a:lnTo>
                  <a:pt x="7619" y="9144"/>
                </a:lnTo>
                <a:lnTo>
                  <a:pt x="9143" y="15240"/>
                </a:lnTo>
                <a:lnTo>
                  <a:pt x="10667" y="16764"/>
                </a:lnTo>
                <a:lnTo>
                  <a:pt x="15239" y="18288"/>
                </a:lnTo>
                <a:lnTo>
                  <a:pt x="9143" y="19812"/>
                </a:lnTo>
                <a:lnTo>
                  <a:pt x="3047" y="24384"/>
                </a:lnTo>
                <a:lnTo>
                  <a:pt x="0" y="30480"/>
                </a:lnTo>
                <a:lnTo>
                  <a:pt x="0" y="32004"/>
                </a:lnTo>
                <a:lnTo>
                  <a:pt x="0" y="38100"/>
                </a:lnTo>
                <a:lnTo>
                  <a:pt x="3047" y="41148"/>
                </a:lnTo>
                <a:lnTo>
                  <a:pt x="7619" y="42672"/>
                </a:lnTo>
                <a:lnTo>
                  <a:pt x="12191" y="42672"/>
                </a:lnTo>
                <a:lnTo>
                  <a:pt x="19811" y="41148"/>
                </a:lnTo>
                <a:lnTo>
                  <a:pt x="25907" y="38100"/>
                </a:lnTo>
                <a:lnTo>
                  <a:pt x="28955" y="32004"/>
                </a:lnTo>
                <a:lnTo>
                  <a:pt x="28955" y="30480"/>
                </a:lnTo>
                <a:lnTo>
                  <a:pt x="28955" y="24384"/>
                </a:lnTo>
                <a:lnTo>
                  <a:pt x="25907" y="19812"/>
                </a:lnTo>
                <a:lnTo>
                  <a:pt x="19811" y="18288"/>
                </a:lnTo>
              </a:path>
            </a:pathLst>
          </a:custGeom>
          <a:ln w="6096">
            <a:solidFill>
              <a:srgbClr val="000000"/>
            </a:solidFill>
          </a:ln>
        </p:spPr>
        <p:txBody>
          <a:bodyPr wrap="square" lIns="0" tIns="0" rIns="0" bIns="0" rtlCol="0"/>
          <a:lstStyle/>
          <a:p>
            <a:endParaRPr/>
          </a:p>
        </p:txBody>
      </p:sp>
      <p:sp>
        <p:nvSpPr>
          <p:cNvPr id="714" name="bk object 714"/>
          <p:cNvSpPr/>
          <p:nvPr/>
        </p:nvSpPr>
        <p:spPr>
          <a:xfrm>
            <a:off x="4556759" y="1708404"/>
            <a:ext cx="13970" cy="43180"/>
          </a:xfrm>
          <a:custGeom>
            <a:avLst/>
            <a:gdLst/>
            <a:ahLst/>
            <a:cxnLst/>
            <a:rect l="l" t="t" r="r" b="b"/>
            <a:pathLst>
              <a:path w="13970" h="43180">
                <a:moveTo>
                  <a:pt x="13716" y="0"/>
                </a:moveTo>
                <a:lnTo>
                  <a:pt x="0" y="42672"/>
                </a:lnTo>
              </a:path>
            </a:pathLst>
          </a:custGeom>
          <a:ln w="6096">
            <a:solidFill>
              <a:srgbClr val="000000"/>
            </a:solidFill>
          </a:ln>
        </p:spPr>
        <p:txBody>
          <a:bodyPr wrap="square" lIns="0" tIns="0" rIns="0" bIns="0" rtlCol="0"/>
          <a:lstStyle/>
          <a:p>
            <a:endParaRPr/>
          </a:p>
        </p:txBody>
      </p:sp>
      <p:sp>
        <p:nvSpPr>
          <p:cNvPr id="715" name="bk object 715"/>
          <p:cNvSpPr/>
          <p:nvPr/>
        </p:nvSpPr>
        <p:spPr>
          <a:xfrm>
            <a:off x="4576571" y="1708404"/>
            <a:ext cx="36830" cy="43180"/>
          </a:xfrm>
          <a:custGeom>
            <a:avLst/>
            <a:gdLst/>
            <a:ahLst/>
            <a:cxnLst/>
            <a:rect l="l" t="t" r="r" b="b"/>
            <a:pathLst>
              <a:path w="36829" h="43180">
                <a:moveTo>
                  <a:pt x="9144" y="13716"/>
                </a:moveTo>
                <a:lnTo>
                  <a:pt x="10668" y="6096"/>
                </a:lnTo>
                <a:lnTo>
                  <a:pt x="13716" y="3048"/>
                </a:lnTo>
                <a:lnTo>
                  <a:pt x="16764" y="1524"/>
                </a:lnTo>
                <a:lnTo>
                  <a:pt x="19812" y="0"/>
                </a:lnTo>
                <a:lnTo>
                  <a:pt x="22860" y="0"/>
                </a:lnTo>
                <a:lnTo>
                  <a:pt x="24384" y="0"/>
                </a:lnTo>
                <a:lnTo>
                  <a:pt x="28956" y="0"/>
                </a:lnTo>
                <a:lnTo>
                  <a:pt x="30480" y="0"/>
                </a:lnTo>
                <a:lnTo>
                  <a:pt x="32004" y="1524"/>
                </a:lnTo>
                <a:lnTo>
                  <a:pt x="35052" y="1524"/>
                </a:lnTo>
                <a:lnTo>
                  <a:pt x="35052" y="3048"/>
                </a:lnTo>
                <a:lnTo>
                  <a:pt x="36576" y="4572"/>
                </a:lnTo>
                <a:lnTo>
                  <a:pt x="36576" y="6096"/>
                </a:lnTo>
                <a:lnTo>
                  <a:pt x="36576" y="7620"/>
                </a:lnTo>
                <a:lnTo>
                  <a:pt x="36576" y="9144"/>
                </a:lnTo>
                <a:lnTo>
                  <a:pt x="36576" y="10668"/>
                </a:lnTo>
                <a:lnTo>
                  <a:pt x="35052" y="12192"/>
                </a:lnTo>
                <a:lnTo>
                  <a:pt x="35052" y="13716"/>
                </a:lnTo>
                <a:lnTo>
                  <a:pt x="33528" y="15240"/>
                </a:lnTo>
                <a:lnTo>
                  <a:pt x="16764" y="22860"/>
                </a:lnTo>
                <a:lnTo>
                  <a:pt x="3048" y="33528"/>
                </a:lnTo>
                <a:lnTo>
                  <a:pt x="0" y="42672"/>
                </a:lnTo>
                <a:lnTo>
                  <a:pt x="35052" y="42672"/>
                </a:lnTo>
              </a:path>
            </a:pathLst>
          </a:custGeom>
          <a:ln w="6095">
            <a:solidFill>
              <a:srgbClr val="000000"/>
            </a:solidFill>
          </a:ln>
        </p:spPr>
        <p:txBody>
          <a:bodyPr wrap="square" lIns="0" tIns="0" rIns="0" bIns="0" rtlCol="0"/>
          <a:lstStyle/>
          <a:p>
            <a:endParaRPr/>
          </a:p>
        </p:txBody>
      </p:sp>
      <p:sp>
        <p:nvSpPr>
          <p:cNvPr id="716" name="bk object 716"/>
          <p:cNvSpPr/>
          <p:nvPr/>
        </p:nvSpPr>
        <p:spPr>
          <a:xfrm>
            <a:off x="4620767" y="1708404"/>
            <a:ext cx="33655" cy="43180"/>
          </a:xfrm>
          <a:custGeom>
            <a:avLst/>
            <a:gdLst/>
            <a:ahLst/>
            <a:cxnLst/>
            <a:rect l="l" t="t" r="r" b="b"/>
            <a:pathLst>
              <a:path w="33654" h="43180">
                <a:moveTo>
                  <a:pt x="15239" y="18288"/>
                </a:moveTo>
                <a:lnTo>
                  <a:pt x="19811" y="18288"/>
                </a:lnTo>
                <a:lnTo>
                  <a:pt x="21335" y="18288"/>
                </a:lnTo>
                <a:lnTo>
                  <a:pt x="25907" y="15240"/>
                </a:lnTo>
                <a:lnTo>
                  <a:pt x="30479" y="13716"/>
                </a:lnTo>
                <a:lnTo>
                  <a:pt x="33527" y="7620"/>
                </a:lnTo>
                <a:lnTo>
                  <a:pt x="33527" y="1524"/>
                </a:lnTo>
                <a:lnTo>
                  <a:pt x="30479" y="0"/>
                </a:lnTo>
                <a:lnTo>
                  <a:pt x="24383" y="0"/>
                </a:lnTo>
                <a:lnTo>
                  <a:pt x="21335" y="0"/>
                </a:lnTo>
                <a:lnTo>
                  <a:pt x="13715" y="0"/>
                </a:lnTo>
                <a:lnTo>
                  <a:pt x="12191" y="1524"/>
                </a:lnTo>
                <a:lnTo>
                  <a:pt x="7619" y="7620"/>
                </a:lnTo>
                <a:lnTo>
                  <a:pt x="7619" y="9144"/>
                </a:lnTo>
                <a:lnTo>
                  <a:pt x="7619" y="13716"/>
                </a:lnTo>
                <a:lnTo>
                  <a:pt x="9143" y="15240"/>
                </a:lnTo>
                <a:lnTo>
                  <a:pt x="15239" y="18288"/>
                </a:lnTo>
                <a:lnTo>
                  <a:pt x="9143" y="19812"/>
                </a:lnTo>
                <a:lnTo>
                  <a:pt x="3047" y="24384"/>
                </a:lnTo>
                <a:lnTo>
                  <a:pt x="0" y="28956"/>
                </a:lnTo>
                <a:lnTo>
                  <a:pt x="0" y="30480"/>
                </a:lnTo>
                <a:lnTo>
                  <a:pt x="0" y="38100"/>
                </a:lnTo>
                <a:lnTo>
                  <a:pt x="3047" y="41148"/>
                </a:lnTo>
                <a:lnTo>
                  <a:pt x="7619" y="42672"/>
                </a:lnTo>
                <a:lnTo>
                  <a:pt x="12191" y="42672"/>
                </a:lnTo>
                <a:lnTo>
                  <a:pt x="19811" y="41148"/>
                </a:lnTo>
                <a:lnTo>
                  <a:pt x="24383" y="38100"/>
                </a:lnTo>
                <a:lnTo>
                  <a:pt x="28955" y="32004"/>
                </a:lnTo>
                <a:lnTo>
                  <a:pt x="28955" y="28956"/>
                </a:lnTo>
                <a:lnTo>
                  <a:pt x="28955" y="24384"/>
                </a:lnTo>
                <a:lnTo>
                  <a:pt x="25907" y="19812"/>
                </a:lnTo>
                <a:lnTo>
                  <a:pt x="19811" y="18288"/>
                </a:lnTo>
              </a:path>
            </a:pathLst>
          </a:custGeom>
          <a:ln w="6096">
            <a:solidFill>
              <a:srgbClr val="000000"/>
            </a:solidFill>
          </a:ln>
        </p:spPr>
        <p:txBody>
          <a:bodyPr wrap="square" lIns="0" tIns="0" rIns="0" bIns="0" rtlCol="0"/>
          <a:lstStyle/>
          <a:p>
            <a:endParaRPr/>
          </a:p>
        </p:txBody>
      </p:sp>
      <p:sp>
        <p:nvSpPr>
          <p:cNvPr id="717" name="bk object 717"/>
          <p:cNvSpPr/>
          <p:nvPr/>
        </p:nvSpPr>
        <p:spPr>
          <a:xfrm>
            <a:off x="4661915" y="1708404"/>
            <a:ext cx="32384" cy="43180"/>
          </a:xfrm>
          <a:custGeom>
            <a:avLst/>
            <a:gdLst/>
            <a:ahLst/>
            <a:cxnLst/>
            <a:rect l="l" t="t" r="r" b="b"/>
            <a:pathLst>
              <a:path w="32385" h="43180">
                <a:moveTo>
                  <a:pt x="32004" y="25908"/>
                </a:moveTo>
                <a:lnTo>
                  <a:pt x="0" y="25908"/>
                </a:lnTo>
                <a:lnTo>
                  <a:pt x="32004" y="0"/>
                </a:lnTo>
                <a:lnTo>
                  <a:pt x="19812" y="42672"/>
                </a:lnTo>
              </a:path>
            </a:pathLst>
          </a:custGeom>
          <a:ln w="6096">
            <a:solidFill>
              <a:srgbClr val="000000"/>
            </a:solidFill>
          </a:ln>
        </p:spPr>
        <p:txBody>
          <a:bodyPr wrap="square" lIns="0" tIns="0" rIns="0" bIns="0" rtlCol="0"/>
          <a:lstStyle/>
          <a:p>
            <a:endParaRPr/>
          </a:p>
        </p:txBody>
      </p:sp>
      <p:sp>
        <p:nvSpPr>
          <p:cNvPr id="718" name="bk object 718"/>
          <p:cNvSpPr/>
          <p:nvPr/>
        </p:nvSpPr>
        <p:spPr>
          <a:xfrm>
            <a:off x="4575047" y="2759964"/>
            <a:ext cx="13970" cy="43180"/>
          </a:xfrm>
          <a:custGeom>
            <a:avLst/>
            <a:gdLst/>
            <a:ahLst/>
            <a:cxnLst/>
            <a:rect l="l" t="t" r="r" b="b"/>
            <a:pathLst>
              <a:path w="13970" h="43180">
                <a:moveTo>
                  <a:pt x="13715" y="0"/>
                </a:moveTo>
                <a:lnTo>
                  <a:pt x="0" y="42672"/>
                </a:lnTo>
              </a:path>
            </a:pathLst>
          </a:custGeom>
          <a:ln w="6096">
            <a:solidFill>
              <a:srgbClr val="000000"/>
            </a:solidFill>
          </a:ln>
        </p:spPr>
        <p:txBody>
          <a:bodyPr wrap="square" lIns="0" tIns="0" rIns="0" bIns="0" rtlCol="0"/>
          <a:lstStyle/>
          <a:p>
            <a:endParaRPr/>
          </a:p>
        </p:txBody>
      </p:sp>
      <p:sp>
        <p:nvSpPr>
          <p:cNvPr id="719" name="bk object 719"/>
          <p:cNvSpPr/>
          <p:nvPr/>
        </p:nvSpPr>
        <p:spPr>
          <a:xfrm>
            <a:off x="4594859" y="2759964"/>
            <a:ext cx="38100" cy="43180"/>
          </a:xfrm>
          <a:custGeom>
            <a:avLst/>
            <a:gdLst/>
            <a:ahLst/>
            <a:cxnLst/>
            <a:rect l="l" t="t" r="r" b="b"/>
            <a:pathLst>
              <a:path w="38100" h="43180">
                <a:moveTo>
                  <a:pt x="9144" y="13716"/>
                </a:moveTo>
                <a:lnTo>
                  <a:pt x="10668" y="7620"/>
                </a:lnTo>
                <a:lnTo>
                  <a:pt x="13716" y="3048"/>
                </a:lnTo>
                <a:lnTo>
                  <a:pt x="16764" y="1524"/>
                </a:lnTo>
                <a:lnTo>
                  <a:pt x="21336" y="1524"/>
                </a:lnTo>
                <a:lnTo>
                  <a:pt x="22860" y="0"/>
                </a:lnTo>
                <a:lnTo>
                  <a:pt x="25908" y="0"/>
                </a:lnTo>
                <a:lnTo>
                  <a:pt x="28956" y="1524"/>
                </a:lnTo>
                <a:lnTo>
                  <a:pt x="32004" y="1524"/>
                </a:lnTo>
                <a:lnTo>
                  <a:pt x="35052" y="3048"/>
                </a:lnTo>
                <a:lnTo>
                  <a:pt x="36576" y="4572"/>
                </a:lnTo>
                <a:lnTo>
                  <a:pt x="36576" y="6096"/>
                </a:lnTo>
                <a:lnTo>
                  <a:pt x="38100" y="7620"/>
                </a:lnTo>
                <a:lnTo>
                  <a:pt x="38100" y="9144"/>
                </a:lnTo>
                <a:lnTo>
                  <a:pt x="36576" y="10668"/>
                </a:lnTo>
                <a:lnTo>
                  <a:pt x="36576" y="12192"/>
                </a:lnTo>
                <a:lnTo>
                  <a:pt x="36576" y="13716"/>
                </a:lnTo>
                <a:lnTo>
                  <a:pt x="35052" y="15240"/>
                </a:lnTo>
                <a:lnTo>
                  <a:pt x="33528" y="16764"/>
                </a:lnTo>
                <a:lnTo>
                  <a:pt x="18288" y="24384"/>
                </a:lnTo>
                <a:lnTo>
                  <a:pt x="3048" y="33528"/>
                </a:lnTo>
                <a:lnTo>
                  <a:pt x="0" y="42672"/>
                </a:lnTo>
                <a:lnTo>
                  <a:pt x="35052" y="42672"/>
                </a:lnTo>
              </a:path>
            </a:pathLst>
          </a:custGeom>
          <a:ln w="6096">
            <a:solidFill>
              <a:srgbClr val="000000"/>
            </a:solidFill>
          </a:ln>
        </p:spPr>
        <p:txBody>
          <a:bodyPr wrap="square" lIns="0" tIns="0" rIns="0" bIns="0" rtlCol="0"/>
          <a:lstStyle/>
          <a:p>
            <a:endParaRPr/>
          </a:p>
        </p:txBody>
      </p:sp>
      <p:sp>
        <p:nvSpPr>
          <p:cNvPr id="720" name="bk object 720"/>
          <p:cNvSpPr/>
          <p:nvPr/>
        </p:nvSpPr>
        <p:spPr>
          <a:xfrm>
            <a:off x="4639055" y="2759964"/>
            <a:ext cx="33655" cy="43180"/>
          </a:xfrm>
          <a:custGeom>
            <a:avLst/>
            <a:gdLst/>
            <a:ahLst/>
            <a:cxnLst/>
            <a:rect l="l" t="t" r="r" b="b"/>
            <a:pathLst>
              <a:path w="33654" h="43180">
                <a:moveTo>
                  <a:pt x="15239" y="19811"/>
                </a:moveTo>
                <a:lnTo>
                  <a:pt x="19811" y="19811"/>
                </a:lnTo>
                <a:lnTo>
                  <a:pt x="21335" y="18287"/>
                </a:lnTo>
                <a:lnTo>
                  <a:pt x="27431" y="16763"/>
                </a:lnTo>
                <a:lnTo>
                  <a:pt x="30479" y="13715"/>
                </a:lnTo>
                <a:lnTo>
                  <a:pt x="33527" y="7619"/>
                </a:lnTo>
                <a:lnTo>
                  <a:pt x="33527" y="3047"/>
                </a:lnTo>
                <a:lnTo>
                  <a:pt x="30479" y="1523"/>
                </a:lnTo>
                <a:lnTo>
                  <a:pt x="25907" y="0"/>
                </a:lnTo>
                <a:lnTo>
                  <a:pt x="21335" y="0"/>
                </a:lnTo>
                <a:lnTo>
                  <a:pt x="13715" y="1523"/>
                </a:lnTo>
                <a:lnTo>
                  <a:pt x="12191" y="3047"/>
                </a:lnTo>
                <a:lnTo>
                  <a:pt x="7619" y="7619"/>
                </a:lnTo>
                <a:lnTo>
                  <a:pt x="7619" y="10667"/>
                </a:lnTo>
                <a:lnTo>
                  <a:pt x="9143" y="15239"/>
                </a:lnTo>
                <a:lnTo>
                  <a:pt x="10667" y="16763"/>
                </a:lnTo>
                <a:lnTo>
                  <a:pt x="15239" y="19811"/>
                </a:lnTo>
                <a:lnTo>
                  <a:pt x="9143" y="19811"/>
                </a:lnTo>
                <a:lnTo>
                  <a:pt x="3047" y="25907"/>
                </a:lnTo>
                <a:lnTo>
                  <a:pt x="0" y="30479"/>
                </a:lnTo>
                <a:lnTo>
                  <a:pt x="0" y="32003"/>
                </a:lnTo>
                <a:lnTo>
                  <a:pt x="0" y="38099"/>
                </a:lnTo>
                <a:lnTo>
                  <a:pt x="3047" y="42671"/>
                </a:lnTo>
                <a:lnTo>
                  <a:pt x="7619" y="42671"/>
                </a:lnTo>
                <a:lnTo>
                  <a:pt x="12191" y="42671"/>
                </a:lnTo>
                <a:lnTo>
                  <a:pt x="19811" y="41147"/>
                </a:lnTo>
                <a:lnTo>
                  <a:pt x="25907" y="38099"/>
                </a:lnTo>
                <a:lnTo>
                  <a:pt x="28955" y="32003"/>
                </a:lnTo>
                <a:lnTo>
                  <a:pt x="28955" y="30479"/>
                </a:lnTo>
                <a:lnTo>
                  <a:pt x="28955" y="25907"/>
                </a:lnTo>
                <a:lnTo>
                  <a:pt x="25907" y="19811"/>
                </a:lnTo>
                <a:lnTo>
                  <a:pt x="19811" y="19811"/>
                </a:lnTo>
              </a:path>
            </a:pathLst>
          </a:custGeom>
          <a:ln w="6096">
            <a:solidFill>
              <a:srgbClr val="000000"/>
            </a:solidFill>
          </a:ln>
        </p:spPr>
        <p:txBody>
          <a:bodyPr wrap="square" lIns="0" tIns="0" rIns="0" bIns="0" rtlCol="0"/>
          <a:lstStyle/>
          <a:p>
            <a:endParaRPr/>
          </a:p>
        </p:txBody>
      </p:sp>
      <p:sp>
        <p:nvSpPr>
          <p:cNvPr id="721" name="bk object 721"/>
          <p:cNvSpPr/>
          <p:nvPr/>
        </p:nvSpPr>
        <p:spPr>
          <a:xfrm>
            <a:off x="4680203" y="2759964"/>
            <a:ext cx="35560" cy="43180"/>
          </a:xfrm>
          <a:custGeom>
            <a:avLst/>
            <a:gdLst/>
            <a:ahLst/>
            <a:cxnLst/>
            <a:rect l="l" t="t" r="r" b="b"/>
            <a:pathLst>
              <a:path w="35560" h="43180">
                <a:moveTo>
                  <a:pt x="35051" y="0"/>
                </a:moveTo>
                <a:lnTo>
                  <a:pt x="10667" y="0"/>
                </a:lnTo>
                <a:lnTo>
                  <a:pt x="4571" y="21336"/>
                </a:lnTo>
                <a:lnTo>
                  <a:pt x="16763" y="15240"/>
                </a:lnTo>
                <a:lnTo>
                  <a:pt x="22859" y="15240"/>
                </a:lnTo>
                <a:lnTo>
                  <a:pt x="27431" y="18288"/>
                </a:lnTo>
                <a:lnTo>
                  <a:pt x="32003" y="22859"/>
                </a:lnTo>
                <a:lnTo>
                  <a:pt x="32003" y="27432"/>
                </a:lnTo>
                <a:lnTo>
                  <a:pt x="30479" y="33528"/>
                </a:lnTo>
                <a:lnTo>
                  <a:pt x="27431" y="38100"/>
                </a:lnTo>
                <a:lnTo>
                  <a:pt x="22859" y="42672"/>
                </a:lnTo>
                <a:lnTo>
                  <a:pt x="13715" y="42672"/>
                </a:lnTo>
                <a:lnTo>
                  <a:pt x="6095" y="42672"/>
                </a:lnTo>
                <a:lnTo>
                  <a:pt x="3047" y="42672"/>
                </a:lnTo>
                <a:lnTo>
                  <a:pt x="0" y="38100"/>
                </a:lnTo>
              </a:path>
            </a:pathLst>
          </a:custGeom>
          <a:ln w="6096">
            <a:solidFill>
              <a:srgbClr val="000000"/>
            </a:solidFill>
          </a:ln>
        </p:spPr>
        <p:txBody>
          <a:bodyPr wrap="square" lIns="0" tIns="0" rIns="0" bIns="0" rtlCol="0"/>
          <a:lstStyle/>
          <a:p>
            <a:endParaRPr/>
          </a:p>
        </p:txBody>
      </p:sp>
      <p:sp>
        <p:nvSpPr>
          <p:cNvPr id="722" name="bk object 722"/>
          <p:cNvSpPr/>
          <p:nvPr/>
        </p:nvSpPr>
        <p:spPr>
          <a:xfrm>
            <a:off x="3750564" y="3182111"/>
            <a:ext cx="12700" cy="43180"/>
          </a:xfrm>
          <a:custGeom>
            <a:avLst/>
            <a:gdLst/>
            <a:ahLst/>
            <a:cxnLst/>
            <a:rect l="l" t="t" r="r" b="b"/>
            <a:pathLst>
              <a:path w="12700" h="43180">
                <a:moveTo>
                  <a:pt x="12192" y="0"/>
                </a:moveTo>
                <a:lnTo>
                  <a:pt x="0" y="42672"/>
                </a:lnTo>
              </a:path>
            </a:pathLst>
          </a:custGeom>
          <a:ln w="6096">
            <a:solidFill>
              <a:srgbClr val="000000"/>
            </a:solidFill>
          </a:ln>
        </p:spPr>
        <p:txBody>
          <a:bodyPr wrap="square" lIns="0" tIns="0" rIns="0" bIns="0" rtlCol="0"/>
          <a:lstStyle/>
          <a:p>
            <a:endParaRPr/>
          </a:p>
        </p:txBody>
      </p:sp>
      <p:sp>
        <p:nvSpPr>
          <p:cNvPr id="723" name="bk object 723"/>
          <p:cNvSpPr/>
          <p:nvPr/>
        </p:nvSpPr>
        <p:spPr>
          <a:xfrm>
            <a:off x="3770376" y="3182111"/>
            <a:ext cx="36830" cy="43180"/>
          </a:xfrm>
          <a:custGeom>
            <a:avLst/>
            <a:gdLst/>
            <a:ahLst/>
            <a:cxnLst/>
            <a:rect l="l" t="t" r="r" b="b"/>
            <a:pathLst>
              <a:path w="36829" h="43180">
                <a:moveTo>
                  <a:pt x="7620" y="13716"/>
                </a:moveTo>
                <a:lnTo>
                  <a:pt x="10668" y="7620"/>
                </a:lnTo>
                <a:lnTo>
                  <a:pt x="13716" y="3048"/>
                </a:lnTo>
                <a:lnTo>
                  <a:pt x="16764" y="1524"/>
                </a:lnTo>
                <a:lnTo>
                  <a:pt x="19812" y="1524"/>
                </a:lnTo>
                <a:lnTo>
                  <a:pt x="22860" y="0"/>
                </a:lnTo>
                <a:lnTo>
                  <a:pt x="24384" y="0"/>
                </a:lnTo>
                <a:lnTo>
                  <a:pt x="27432" y="1524"/>
                </a:lnTo>
                <a:lnTo>
                  <a:pt x="30480" y="1524"/>
                </a:lnTo>
                <a:lnTo>
                  <a:pt x="32004" y="1524"/>
                </a:lnTo>
                <a:lnTo>
                  <a:pt x="33528" y="3048"/>
                </a:lnTo>
                <a:lnTo>
                  <a:pt x="35052" y="4572"/>
                </a:lnTo>
                <a:lnTo>
                  <a:pt x="35052" y="6096"/>
                </a:lnTo>
                <a:lnTo>
                  <a:pt x="36576" y="6096"/>
                </a:lnTo>
                <a:lnTo>
                  <a:pt x="36576" y="7620"/>
                </a:lnTo>
                <a:lnTo>
                  <a:pt x="36576" y="9144"/>
                </a:lnTo>
                <a:lnTo>
                  <a:pt x="36576" y="12192"/>
                </a:lnTo>
                <a:lnTo>
                  <a:pt x="35052" y="12192"/>
                </a:lnTo>
                <a:lnTo>
                  <a:pt x="35052" y="13716"/>
                </a:lnTo>
                <a:lnTo>
                  <a:pt x="33528" y="15240"/>
                </a:lnTo>
                <a:lnTo>
                  <a:pt x="32004" y="16764"/>
                </a:lnTo>
                <a:lnTo>
                  <a:pt x="16764" y="24384"/>
                </a:lnTo>
                <a:lnTo>
                  <a:pt x="1524" y="35052"/>
                </a:lnTo>
                <a:lnTo>
                  <a:pt x="0" y="42672"/>
                </a:lnTo>
                <a:lnTo>
                  <a:pt x="33528" y="42672"/>
                </a:lnTo>
              </a:path>
            </a:pathLst>
          </a:custGeom>
          <a:ln w="6096">
            <a:solidFill>
              <a:srgbClr val="000000"/>
            </a:solidFill>
          </a:ln>
        </p:spPr>
        <p:txBody>
          <a:bodyPr wrap="square" lIns="0" tIns="0" rIns="0" bIns="0" rtlCol="0"/>
          <a:lstStyle/>
          <a:p>
            <a:endParaRPr/>
          </a:p>
        </p:txBody>
      </p:sp>
      <p:sp>
        <p:nvSpPr>
          <p:cNvPr id="724" name="bk object 724"/>
          <p:cNvSpPr/>
          <p:nvPr/>
        </p:nvSpPr>
        <p:spPr>
          <a:xfrm>
            <a:off x="3813047" y="3182111"/>
            <a:ext cx="30480" cy="43180"/>
          </a:xfrm>
          <a:custGeom>
            <a:avLst/>
            <a:gdLst/>
            <a:ahLst/>
            <a:cxnLst/>
            <a:rect l="l" t="t" r="r" b="b"/>
            <a:pathLst>
              <a:path w="30479" h="43180">
                <a:moveTo>
                  <a:pt x="0" y="0"/>
                </a:moveTo>
                <a:lnTo>
                  <a:pt x="30479" y="0"/>
                </a:lnTo>
                <a:lnTo>
                  <a:pt x="28955" y="3048"/>
                </a:lnTo>
                <a:lnTo>
                  <a:pt x="18287" y="12192"/>
                </a:lnTo>
                <a:lnTo>
                  <a:pt x="10667" y="22860"/>
                </a:lnTo>
                <a:lnTo>
                  <a:pt x="6095" y="33528"/>
                </a:lnTo>
                <a:lnTo>
                  <a:pt x="3048" y="42672"/>
                </a:lnTo>
              </a:path>
            </a:pathLst>
          </a:custGeom>
          <a:ln w="6096">
            <a:solidFill>
              <a:srgbClr val="000000"/>
            </a:solidFill>
          </a:ln>
        </p:spPr>
        <p:txBody>
          <a:bodyPr wrap="square" lIns="0" tIns="0" rIns="0" bIns="0" rtlCol="0"/>
          <a:lstStyle/>
          <a:p>
            <a:endParaRPr/>
          </a:p>
        </p:txBody>
      </p:sp>
      <p:sp>
        <p:nvSpPr>
          <p:cNvPr id="725" name="bk object 725"/>
          <p:cNvSpPr/>
          <p:nvPr/>
        </p:nvSpPr>
        <p:spPr>
          <a:xfrm>
            <a:off x="3851147" y="3182111"/>
            <a:ext cx="38100" cy="43180"/>
          </a:xfrm>
          <a:custGeom>
            <a:avLst/>
            <a:gdLst/>
            <a:ahLst/>
            <a:cxnLst/>
            <a:rect l="l" t="t" r="r" b="b"/>
            <a:pathLst>
              <a:path w="38100" h="43180">
                <a:moveTo>
                  <a:pt x="10667" y="0"/>
                </a:moveTo>
                <a:lnTo>
                  <a:pt x="38099" y="0"/>
                </a:lnTo>
                <a:lnTo>
                  <a:pt x="24383" y="12192"/>
                </a:lnTo>
                <a:lnTo>
                  <a:pt x="16763" y="15240"/>
                </a:lnTo>
                <a:lnTo>
                  <a:pt x="22859" y="15240"/>
                </a:lnTo>
                <a:lnTo>
                  <a:pt x="24383" y="16764"/>
                </a:lnTo>
                <a:lnTo>
                  <a:pt x="25907" y="16764"/>
                </a:lnTo>
                <a:lnTo>
                  <a:pt x="27431" y="16764"/>
                </a:lnTo>
                <a:lnTo>
                  <a:pt x="28955" y="18288"/>
                </a:lnTo>
                <a:lnTo>
                  <a:pt x="28955" y="19812"/>
                </a:lnTo>
                <a:lnTo>
                  <a:pt x="30479" y="19812"/>
                </a:lnTo>
                <a:lnTo>
                  <a:pt x="30479" y="21336"/>
                </a:lnTo>
                <a:lnTo>
                  <a:pt x="32003" y="22859"/>
                </a:lnTo>
                <a:lnTo>
                  <a:pt x="32003" y="25908"/>
                </a:lnTo>
                <a:lnTo>
                  <a:pt x="32003" y="27432"/>
                </a:lnTo>
                <a:lnTo>
                  <a:pt x="32003" y="30480"/>
                </a:lnTo>
                <a:lnTo>
                  <a:pt x="30479" y="32004"/>
                </a:lnTo>
                <a:lnTo>
                  <a:pt x="30479" y="33528"/>
                </a:lnTo>
                <a:lnTo>
                  <a:pt x="30479" y="35052"/>
                </a:lnTo>
                <a:lnTo>
                  <a:pt x="28955" y="35052"/>
                </a:lnTo>
                <a:lnTo>
                  <a:pt x="28955" y="36576"/>
                </a:lnTo>
                <a:lnTo>
                  <a:pt x="27431" y="38100"/>
                </a:lnTo>
                <a:lnTo>
                  <a:pt x="25907" y="39624"/>
                </a:lnTo>
                <a:lnTo>
                  <a:pt x="24383" y="41148"/>
                </a:lnTo>
                <a:lnTo>
                  <a:pt x="22859" y="41148"/>
                </a:lnTo>
                <a:lnTo>
                  <a:pt x="21335" y="41148"/>
                </a:lnTo>
                <a:lnTo>
                  <a:pt x="21335" y="42672"/>
                </a:lnTo>
                <a:lnTo>
                  <a:pt x="4571" y="42672"/>
                </a:lnTo>
                <a:lnTo>
                  <a:pt x="4571" y="41148"/>
                </a:lnTo>
                <a:lnTo>
                  <a:pt x="3047" y="41148"/>
                </a:lnTo>
                <a:lnTo>
                  <a:pt x="0" y="39624"/>
                </a:lnTo>
                <a:lnTo>
                  <a:pt x="0" y="38100"/>
                </a:lnTo>
              </a:path>
            </a:pathLst>
          </a:custGeom>
          <a:ln w="6096">
            <a:solidFill>
              <a:srgbClr val="000000"/>
            </a:solidFill>
          </a:ln>
        </p:spPr>
        <p:txBody>
          <a:bodyPr wrap="square" lIns="0" tIns="0" rIns="0" bIns="0" rtlCol="0"/>
          <a:lstStyle/>
          <a:p>
            <a:endParaRPr/>
          </a:p>
        </p:txBody>
      </p:sp>
      <p:sp>
        <p:nvSpPr>
          <p:cNvPr id="726" name="bk object 726"/>
          <p:cNvSpPr/>
          <p:nvPr/>
        </p:nvSpPr>
        <p:spPr>
          <a:xfrm>
            <a:off x="4701540" y="2386583"/>
            <a:ext cx="13970" cy="43180"/>
          </a:xfrm>
          <a:custGeom>
            <a:avLst/>
            <a:gdLst/>
            <a:ahLst/>
            <a:cxnLst/>
            <a:rect l="l" t="t" r="r" b="b"/>
            <a:pathLst>
              <a:path w="13970" h="43180">
                <a:moveTo>
                  <a:pt x="13715" y="0"/>
                </a:moveTo>
                <a:lnTo>
                  <a:pt x="0" y="42671"/>
                </a:lnTo>
              </a:path>
            </a:pathLst>
          </a:custGeom>
          <a:ln w="6096">
            <a:solidFill>
              <a:srgbClr val="000000"/>
            </a:solidFill>
          </a:ln>
        </p:spPr>
        <p:txBody>
          <a:bodyPr wrap="square" lIns="0" tIns="0" rIns="0" bIns="0" rtlCol="0"/>
          <a:lstStyle/>
          <a:p>
            <a:endParaRPr/>
          </a:p>
        </p:txBody>
      </p:sp>
      <p:sp>
        <p:nvSpPr>
          <p:cNvPr id="727" name="bk object 727"/>
          <p:cNvSpPr/>
          <p:nvPr/>
        </p:nvSpPr>
        <p:spPr>
          <a:xfrm>
            <a:off x="4721352" y="2386583"/>
            <a:ext cx="38100" cy="43180"/>
          </a:xfrm>
          <a:custGeom>
            <a:avLst/>
            <a:gdLst/>
            <a:ahLst/>
            <a:cxnLst/>
            <a:rect l="l" t="t" r="r" b="b"/>
            <a:pathLst>
              <a:path w="38100" h="43180">
                <a:moveTo>
                  <a:pt x="9144" y="13716"/>
                </a:moveTo>
                <a:lnTo>
                  <a:pt x="10668" y="7620"/>
                </a:lnTo>
                <a:lnTo>
                  <a:pt x="13716" y="3048"/>
                </a:lnTo>
                <a:lnTo>
                  <a:pt x="18288" y="1524"/>
                </a:lnTo>
                <a:lnTo>
                  <a:pt x="21336" y="0"/>
                </a:lnTo>
                <a:lnTo>
                  <a:pt x="24384" y="0"/>
                </a:lnTo>
                <a:lnTo>
                  <a:pt x="25908" y="0"/>
                </a:lnTo>
                <a:lnTo>
                  <a:pt x="28956" y="0"/>
                </a:lnTo>
                <a:lnTo>
                  <a:pt x="32004" y="1524"/>
                </a:lnTo>
                <a:lnTo>
                  <a:pt x="35052" y="3048"/>
                </a:lnTo>
                <a:lnTo>
                  <a:pt x="36576" y="4572"/>
                </a:lnTo>
                <a:lnTo>
                  <a:pt x="36576" y="6096"/>
                </a:lnTo>
                <a:lnTo>
                  <a:pt x="38100" y="7620"/>
                </a:lnTo>
                <a:lnTo>
                  <a:pt x="38100" y="9144"/>
                </a:lnTo>
                <a:lnTo>
                  <a:pt x="36576" y="10668"/>
                </a:lnTo>
                <a:lnTo>
                  <a:pt x="36576" y="12192"/>
                </a:lnTo>
                <a:lnTo>
                  <a:pt x="36576" y="13716"/>
                </a:lnTo>
                <a:lnTo>
                  <a:pt x="35052" y="15240"/>
                </a:lnTo>
                <a:lnTo>
                  <a:pt x="33528" y="15240"/>
                </a:lnTo>
                <a:lnTo>
                  <a:pt x="18288" y="24384"/>
                </a:lnTo>
                <a:lnTo>
                  <a:pt x="3048" y="33528"/>
                </a:lnTo>
                <a:lnTo>
                  <a:pt x="0" y="42672"/>
                </a:lnTo>
                <a:lnTo>
                  <a:pt x="35052" y="42672"/>
                </a:lnTo>
              </a:path>
            </a:pathLst>
          </a:custGeom>
          <a:ln w="6096">
            <a:solidFill>
              <a:srgbClr val="000000"/>
            </a:solidFill>
          </a:ln>
        </p:spPr>
        <p:txBody>
          <a:bodyPr wrap="square" lIns="0" tIns="0" rIns="0" bIns="0" rtlCol="0"/>
          <a:lstStyle/>
          <a:p>
            <a:endParaRPr/>
          </a:p>
        </p:txBody>
      </p:sp>
      <p:sp>
        <p:nvSpPr>
          <p:cNvPr id="728" name="bk object 728"/>
          <p:cNvSpPr/>
          <p:nvPr/>
        </p:nvSpPr>
        <p:spPr>
          <a:xfrm>
            <a:off x="4765547" y="2386583"/>
            <a:ext cx="33655" cy="43180"/>
          </a:xfrm>
          <a:custGeom>
            <a:avLst/>
            <a:gdLst/>
            <a:ahLst/>
            <a:cxnLst/>
            <a:rect l="l" t="t" r="r" b="b"/>
            <a:pathLst>
              <a:path w="33654" h="43180">
                <a:moveTo>
                  <a:pt x="33527" y="4572"/>
                </a:moveTo>
                <a:lnTo>
                  <a:pt x="30479" y="1524"/>
                </a:lnTo>
                <a:lnTo>
                  <a:pt x="25907" y="0"/>
                </a:lnTo>
                <a:lnTo>
                  <a:pt x="21335" y="0"/>
                </a:lnTo>
                <a:lnTo>
                  <a:pt x="16763" y="1524"/>
                </a:lnTo>
                <a:lnTo>
                  <a:pt x="15239" y="3048"/>
                </a:lnTo>
                <a:lnTo>
                  <a:pt x="12191" y="3048"/>
                </a:lnTo>
                <a:lnTo>
                  <a:pt x="6095" y="9144"/>
                </a:lnTo>
                <a:lnTo>
                  <a:pt x="3047" y="16764"/>
                </a:lnTo>
                <a:lnTo>
                  <a:pt x="1523" y="21336"/>
                </a:lnTo>
                <a:lnTo>
                  <a:pt x="0" y="32004"/>
                </a:lnTo>
                <a:lnTo>
                  <a:pt x="0" y="36576"/>
                </a:lnTo>
                <a:lnTo>
                  <a:pt x="1523" y="38100"/>
                </a:lnTo>
                <a:lnTo>
                  <a:pt x="4571" y="41148"/>
                </a:lnTo>
                <a:lnTo>
                  <a:pt x="6095" y="42672"/>
                </a:lnTo>
                <a:lnTo>
                  <a:pt x="9143" y="42672"/>
                </a:lnTo>
                <a:lnTo>
                  <a:pt x="13715" y="42672"/>
                </a:lnTo>
                <a:lnTo>
                  <a:pt x="18287" y="42672"/>
                </a:lnTo>
                <a:lnTo>
                  <a:pt x="21335" y="41148"/>
                </a:lnTo>
                <a:lnTo>
                  <a:pt x="24383" y="39624"/>
                </a:lnTo>
                <a:lnTo>
                  <a:pt x="28955" y="33528"/>
                </a:lnTo>
                <a:lnTo>
                  <a:pt x="30479" y="30480"/>
                </a:lnTo>
                <a:lnTo>
                  <a:pt x="30479" y="27432"/>
                </a:lnTo>
                <a:lnTo>
                  <a:pt x="27431" y="22860"/>
                </a:lnTo>
                <a:lnTo>
                  <a:pt x="25907" y="21336"/>
                </a:lnTo>
                <a:lnTo>
                  <a:pt x="24383" y="19812"/>
                </a:lnTo>
                <a:lnTo>
                  <a:pt x="19811" y="19812"/>
                </a:lnTo>
                <a:lnTo>
                  <a:pt x="15239" y="19812"/>
                </a:lnTo>
                <a:lnTo>
                  <a:pt x="10667" y="19812"/>
                </a:lnTo>
                <a:lnTo>
                  <a:pt x="9143" y="21336"/>
                </a:lnTo>
                <a:lnTo>
                  <a:pt x="4571" y="24384"/>
                </a:lnTo>
                <a:lnTo>
                  <a:pt x="1523" y="25908"/>
                </a:lnTo>
                <a:lnTo>
                  <a:pt x="0" y="25908"/>
                </a:lnTo>
              </a:path>
            </a:pathLst>
          </a:custGeom>
          <a:ln w="6096">
            <a:solidFill>
              <a:srgbClr val="000000"/>
            </a:solidFill>
          </a:ln>
        </p:spPr>
        <p:txBody>
          <a:bodyPr wrap="square" lIns="0" tIns="0" rIns="0" bIns="0" rtlCol="0"/>
          <a:lstStyle/>
          <a:p>
            <a:endParaRPr/>
          </a:p>
        </p:txBody>
      </p:sp>
      <p:sp>
        <p:nvSpPr>
          <p:cNvPr id="729" name="bk object 729"/>
          <p:cNvSpPr/>
          <p:nvPr/>
        </p:nvSpPr>
        <p:spPr>
          <a:xfrm>
            <a:off x="4805171" y="2386583"/>
            <a:ext cx="33655" cy="43180"/>
          </a:xfrm>
          <a:custGeom>
            <a:avLst/>
            <a:gdLst/>
            <a:ahLst/>
            <a:cxnLst/>
            <a:rect l="l" t="t" r="r" b="b"/>
            <a:pathLst>
              <a:path w="33654" h="43180">
                <a:moveTo>
                  <a:pt x="15239" y="18288"/>
                </a:moveTo>
                <a:lnTo>
                  <a:pt x="19811" y="18288"/>
                </a:lnTo>
                <a:lnTo>
                  <a:pt x="21335" y="18288"/>
                </a:lnTo>
                <a:lnTo>
                  <a:pt x="27431" y="16764"/>
                </a:lnTo>
                <a:lnTo>
                  <a:pt x="30479" y="13716"/>
                </a:lnTo>
                <a:lnTo>
                  <a:pt x="33527" y="7620"/>
                </a:lnTo>
                <a:lnTo>
                  <a:pt x="33527" y="3048"/>
                </a:lnTo>
                <a:lnTo>
                  <a:pt x="30479" y="1524"/>
                </a:lnTo>
                <a:lnTo>
                  <a:pt x="25907" y="0"/>
                </a:lnTo>
                <a:lnTo>
                  <a:pt x="21335" y="0"/>
                </a:lnTo>
                <a:lnTo>
                  <a:pt x="13715" y="1524"/>
                </a:lnTo>
                <a:lnTo>
                  <a:pt x="12191" y="3048"/>
                </a:lnTo>
                <a:lnTo>
                  <a:pt x="7619" y="7620"/>
                </a:lnTo>
                <a:lnTo>
                  <a:pt x="7619" y="9144"/>
                </a:lnTo>
                <a:lnTo>
                  <a:pt x="9143" y="15240"/>
                </a:lnTo>
                <a:lnTo>
                  <a:pt x="10667" y="16764"/>
                </a:lnTo>
                <a:lnTo>
                  <a:pt x="15239" y="18288"/>
                </a:lnTo>
                <a:lnTo>
                  <a:pt x="9143" y="19812"/>
                </a:lnTo>
                <a:lnTo>
                  <a:pt x="3047" y="25908"/>
                </a:lnTo>
                <a:lnTo>
                  <a:pt x="0" y="30480"/>
                </a:lnTo>
                <a:lnTo>
                  <a:pt x="0" y="32004"/>
                </a:lnTo>
                <a:lnTo>
                  <a:pt x="0" y="38100"/>
                </a:lnTo>
                <a:lnTo>
                  <a:pt x="3047" y="41148"/>
                </a:lnTo>
                <a:lnTo>
                  <a:pt x="7619" y="42672"/>
                </a:lnTo>
                <a:lnTo>
                  <a:pt x="12191" y="42672"/>
                </a:lnTo>
                <a:lnTo>
                  <a:pt x="19811" y="41148"/>
                </a:lnTo>
                <a:lnTo>
                  <a:pt x="25907" y="38100"/>
                </a:lnTo>
                <a:lnTo>
                  <a:pt x="28955" y="32004"/>
                </a:lnTo>
                <a:lnTo>
                  <a:pt x="28955" y="30480"/>
                </a:lnTo>
                <a:lnTo>
                  <a:pt x="28955" y="24384"/>
                </a:lnTo>
                <a:lnTo>
                  <a:pt x="25907" y="19812"/>
                </a:lnTo>
                <a:lnTo>
                  <a:pt x="19811" y="18288"/>
                </a:lnTo>
              </a:path>
            </a:pathLst>
          </a:custGeom>
          <a:ln w="6096">
            <a:solidFill>
              <a:srgbClr val="000000"/>
            </a:solidFill>
          </a:ln>
        </p:spPr>
        <p:txBody>
          <a:bodyPr wrap="square" lIns="0" tIns="0" rIns="0" bIns="0" rtlCol="0"/>
          <a:lstStyle/>
          <a:p>
            <a:endParaRPr/>
          </a:p>
        </p:txBody>
      </p:sp>
      <p:sp>
        <p:nvSpPr>
          <p:cNvPr id="730" name="bk object 730"/>
          <p:cNvSpPr/>
          <p:nvPr/>
        </p:nvSpPr>
        <p:spPr>
          <a:xfrm>
            <a:off x="4843271" y="4940808"/>
            <a:ext cx="12700" cy="43180"/>
          </a:xfrm>
          <a:custGeom>
            <a:avLst/>
            <a:gdLst/>
            <a:ahLst/>
            <a:cxnLst/>
            <a:rect l="l" t="t" r="r" b="b"/>
            <a:pathLst>
              <a:path w="12700" h="43179">
                <a:moveTo>
                  <a:pt x="12191" y="0"/>
                </a:moveTo>
                <a:lnTo>
                  <a:pt x="0" y="42672"/>
                </a:lnTo>
              </a:path>
            </a:pathLst>
          </a:custGeom>
          <a:ln w="6096">
            <a:solidFill>
              <a:srgbClr val="000000"/>
            </a:solidFill>
          </a:ln>
        </p:spPr>
        <p:txBody>
          <a:bodyPr wrap="square" lIns="0" tIns="0" rIns="0" bIns="0" rtlCol="0"/>
          <a:lstStyle/>
          <a:p>
            <a:endParaRPr/>
          </a:p>
        </p:txBody>
      </p:sp>
      <p:sp>
        <p:nvSpPr>
          <p:cNvPr id="731" name="bk object 731"/>
          <p:cNvSpPr/>
          <p:nvPr/>
        </p:nvSpPr>
        <p:spPr>
          <a:xfrm>
            <a:off x="4863084" y="4940808"/>
            <a:ext cx="32384" cy="43180"/>
          </a:xfrm>
          <a:custGeom>
            <a:avLst/>
            <a:gdLst/>
            <a:ahLst/>
            <a:cxnLst/>
            <a:rect l="l" t="t" r="r" b="b"/>
            <a:pathLst>
              <a:path w="32385" h="43179">
                <a:moveTo>
                  <a:pt x="32003" y="27432"/>
                </a:moveTo>
                <a:lnTo>
                  <a:pt x="0" y="27432"/>
                </a:lnTo>
                <a:lnTo>
                  <a:pt x="32003" y="0"/>
                </a:lnTo>
                <a:lnTo>
                  <a:pt x="19812" y="42672"/>
                </a:lnTo>
              </a:path>
            </a:pathLst>
          </a:custGeom>
          <a:ln w="6096">
            <a:solidFill>
              <a:srgbClr val="000000"/>
            </a:solidFill>
          </a:ln>
        </p:spPr>
        <p:txBody>
          <a:bodyPr wrap="square" lIns="0" tIns="0" rIns="0" bIns="0" rtlCol="0"/>
          <a:lstStyle/>
          <a:p>
            <a:endParaRPr/>
          </a:p>
        </p:txBody>
      </p:sp>
      <p:sp>
        <p:nvSpPr>
          <p:cNvPr id="732" name="bk object 732"/>
          <p:cNvSpPr/>
          <p:nvPr/>
        </p:nvSpPr>
        <p:spPr>
          <a:xfrm>
            <a:off x="4902708" y="4940808"/>
            <a:ext cx="35560" cy="43180"/>
          </a:xfrm>
          <a:custGeom>
            <a:avLst/>
            <a:gdLst/>
            <a:ahLst/>
            <a:cxnLst/>
            <a:rect l="l" t="t" r="r" b="b"/>
            <a:pathLst>
              <a:path w="35560" h="43179">
                <a:moveTo>
                  <a:pt x="35051" y="0"/>
                </a:moveTo>
                <a:lnTo>
                  <a:pt x="10667" y="0"/>
                </a:lnTo>
                <a:lnTo>
                  <a:pt x="4571" y="19812"/>
                </a:lnTo>
                <a:lnTo>
                  <a:pt x="15239" y="15240"/>
                </a:lnTo>
                <a:lnTo>
                  <a:pt x="22859" y="15240"/>
                </a:lnTo>
                <a:lnTo>
                  <a:pt x="27431" y="18288"/>
                </a:lnTo>
                <a:lnTo>
                  <a:pt x="30479" y="21336"/>
                </a:lnTo>
                <a:lnTo>
                  <a:pt x="32003" y="27432"/>
                </a:lnTo>
                <a:lnTo>
                  <a:pt x="30479" y="33528"/>
                </a:lnTo>
                <a:lnTo>
                  <a:pt x="27431" y="38100"/>
                </a:lnTo>
                <a:lnTo>
                  <a:pt x="21335" y="41148"/>
                </a:lnTo>
                <a:lnTo>
                  <a:pt x="12191" y="42672"/>
                </a:lnTo>
                <a:lnTo>
                  <a:pt x="6095" y="42672"/>
                </a:lnTo>
                <a:lnTo>
                  <a:pt x="3047" y="41148"/>
                </a:lnTo>
                <a:lnTo>
                  <a:pt x="0" y="38100"/>
                </a:lnTo>
              </a:path>
            </a:pathLst>
          </a:custGeom>
          <a:ln w="6096">
            <a:solidFill>
              <a:srgbClr val="000000"/>
            </a:solidFill>
          </a:ln>
        </p:spPr>
        <p:txBody>
          <a:bodyPr wrap="square" lIns="0" tIns="0" rIns="0" bIns="0" rtlCol="0"/>
          <a:lstStyle/>
          <a:p>
            <a:endParaRPr/>
          </a:p>
        </p:txBody>
      </p:sp>
      <p:sp>
        <p:nvSpPr>
          <p:cNvPr id="733" name="bk object 733"/>
          <p:cNvSpPr/>
          <p:nvPr/>
        </p:nvSpPr>
        <p:spPr>
          <a:xfrm>
            <a:off x="4943855" y="4940808"/>
            <a:ext cx="35560" cy="43180"/>
          </a:xfrm>
          <a:custGeom>
            <a:avLst/>
            <a:gdLst/>
            <a:ahLst/>
            <a:cxnLst/>
            <a:rect l="l" t="t" r="r" b="b"/>
            <a:pathLst>
              <a:path w="35560" h="43179">
                <a:moveTo>
                  <a:pt x="22860" y="0"/>
                </a:moveTo>
                <a:lnTo>
                  <a:pt x="19812" y="0"/>
                </a:lnTo>
                <a:lnTo>
                  <a:pt x="18288" y="1524"/>
                </a:lnTo>
                <a:lnTo>
                  <a:pt x="15240" y="1524"/>
                </a:lnTo>
                <a:lnTo>
                  <a:pt x="13716" y="3048"/>
                </a:lnTo>
                <a:lnTo>
                  <a:pt x="12192" y="4572"/>
                </a:lnTo>
                <a:lnTo>
                  <a:pt x="9144" y="4572"/>
                </a:lnTo>
                <a:lnTo>
                  <a:pt x="9144" y="6096"/>
                </a:lnTo>
                <a:lnTo>
                  <a:pt x="7620" y="7620"/>
                </a:lnTo>
                <a:lnTo>
                  <a:pt x="6096" y="9144"/>
                </a:lnTo>
                <a:lnTo>
                  <a:pt x="4572" y="12192"/>
                </a:lnTo>
                <a:lnTo>
                  <a:pt x="4572" y="13716"/>
                </a:lnTo>
                <a:lnTo>
                  <a:pt x="3048" y="15240"/>
                </a:lnTo>
                <a:lnTo>
                  <a:pt x="3048" y="18288"/>
                </a:lnTo>
                <a:lnTo>
                  <a:pt x="1524" y="24384"/>
                </a:lnTo>
                <a:lnTo>
                  <a:pt x="0" y="27432"/>
                </a:lnTo>
                <a:lnTo>
                  <a:pt x="0" y="32004"/>
                </a:lnTo>
                <a:lnTo>
                  <a:pt x="1524" y="33528"/>
                </a:lnTo>
                <a:lnTo>
                  <a:pt x="3048" y="36576"/>
                </a:lnTo>
                <a:lnTo>
                  <a:pt x="3048" y="38100"/>
                </a:lnTo>
                <a:lnTo>
                  <a:pt x="6096" y="41148"/>
                </a:lnTo>
                <a:lnTo>
                  <a:pt x="7620" y="42672"/>
                </a:lnTo>
                <a:lnTo>
                  <a:pt x="9144" y="42672"/>
                </a:lnTo>
                <a:lnTo>
                  <a:pt x="10668" y="42672"/>
                </a:lnTo>
                <a:lnTo>
                  <a:pt x="13716" y="42672"/>
                </a:lnTo>
                <a:lnTo>
                  <a:pt x="16764" y="42672"/>
                </a:lnTo>
                <a:lnTo>
                  <a:pt x="18288" y="41148"/>
                </a:lnTo>
                <a:lnTo>
                  <a:pt x="21336" y="41148"/>
                </a:lnTo>
                <a:lnTo>
                  <a:pt x="22860" y="39624"/>
                </a:lnTo>
                <a:lnTo>
                  <a:pt x="24384" y="38100"/>
                </a:lnTo>
                <a:lnTo>
                  <a:pt x="25908" y="36576"/>
                </a:lnTo>
                <a:lnTo>
                  <a:pt x="27432" y="35052"/>
                </a:lnTo>
                <a:lnTo>
                  <a:pt x="28956" y="32004"/>
                </a:lnTo>
                <a:lnTo>
                  <a:pt x="30480" y="30480"/>
                </a:lnTo>
                <a:lnTo>
                  <a:pt x="30480" y="28956"/>
                </a:lnTo>
                <a:lnTo>
                  <a:pt x="32004" y="25908"/>
                </a:lnTo>
                <a:lnTo>
                  <a:pt x="32004" y="24384"/>
                </a:lnTo>
                <a:lnTo>
                  <a:pt x="32004" y="22859"/>
                </a:lnTo>
                <a:lnTo>
                  <a:pt x="33528" y="19812"/>
                </a:lnTo>
                <a:lnTo>
                  <a:pt x="33528" y="18288"/>
                </a:lnTo>
                <a:lnTo>
                  <a:pt x="33528" y="16764"/>
                </a:lnTo>
                <a:lnTo>
                  <a:pt x="35052" y="13716"/>
                </a:lnTo>
                <a:lnTo>
                  <a:pt x="35052" y="10668"/>
                </a:lnTo>
                <a:lnTo>
                  <a:pt x="35052" y="9144"/>
                </a:lnTo>
                <a:lnTo>
                  <a:pt x="33528" y="7620"/>
                </a:lnTo>
                <a:lnTo>
                  <a:pt x="33528" y="4572"/>
                </a:lnTo>
                <a:lnTo>
                  <a:pt x="32004" y="4572"/>
                </a:lnTo>
                <a:lnTo>
                  <a:pt x="30480" y="3048"/>
                </a:lnTo>
                <a:lnTo>
                  <a:pt x="28956" y="1524"/>
                </a:lnTo>
                <a:lnTo>
                  <a:pt x="27432" y="1524"/>
                </a:lnTo>
                <a:lnTo>
                  <a:pt x="25908" y="1524"/>
                </a:lnTo>
                <a:lnTo>
                  <a:pt x="25908" y="0"/>
                </a:lnTo>
                <a:lnTo>
                  <a:pt x="22860" y="0"/>
                </a:lnTo>
              </a:path>
            </a:pathLst>
          </a:custGeom>
          <a:ln w="6096">
            <a:solidFill>
              <a:srgbClr val="000000"/>
            </a:solidFill>
          </a:ln>
        </p:spPr>
        <p:txBody>
          <a:bodyPr wrap="square" lIns="0" tIns="0" rIns="0" bIns="0" rtlCol="0"/>
          <a:lstStyle/>
          <a:p>
            <a:endParaRPr/>
          </a:p>
        </p:txBody>
      </p:sp>
      <p:sp>
        <p:nvSpPr>
          <p:cNvPr id="734" name="bk object 734"/>
          <p:cNvSpPr/>
          <p:nvPr/>
        </p:nvSpPr>
        <p:spPr>
          <a:xfrm>
            <a:off x="5167884" y="4954523"/>
            <a:ext cx="13970" cy="43180"/>
          </a:xfrm>
          <a:custGeom>
            <a:avLst/>
            <a:gdLst/>
            <a:ahLst/>
            <a:cxnLst/>
            <a:rect l="l" t="t" r="r" b="b"/>
            <a:pathLst>
              <a:path w="13970" h="43179">
                <a:moveTo>
                  <a:pt x="13716" y="0"/>
                </a:moveTo>
                <a:lnTo>
                  <a:pt x="0" y="42672"/>
                </a:lnTo>
              </a:path>
            </a:pathLst>
          </a:custGeom>
          <a:ln w="6096">
            <a:solidFill>
              <a:srgbClr val="000000"/>
            </a:solidFill>
          </a:ln>
        </p:spPr>
        <p:txBody>
          <a:bodyPr wrap="square" lIns="0" tIns="0" rIns="0" bIns="0" rtlCol="0"/>
          <a:lstStyle/>
          <a:p>
            <a:endParaRPr/>
          </a:p>
        </p:txBody>
      </p:sp>
      <p:sp>
        <p:nvSpPr>
          <p:cNvPr id="735" name="bk object 735"/>
          <p:cNvSpPr/>
          <p:nvPr/>
        </p:nvSpPr>
        <p:spPr>
          <a:xfrm>
            <a:off x="5187696" y="4954523"/>
            <a:ext cx="36830" cy="43180"/>
          </a:xfrm>
          <a:custGeom>
            <a:avLst/>
            <a:gdLst/>
            <a:ahLst/>
            <a:cxnLst/>
            <a:rect l="l" t="t" r="r" b="b"/>
            <a:pathLst>
              <a:path w="36829" h="43179">
                <a:moveTo>
                  <a:pt x="9144" y="13715"/>
                </a:moveTo>
                <a:lnTo>
                  <a:pt x="10668" y="7619"/>
                </a:lnTo>
                <a:lnTo>
                  <a:pt x="13716" y="3047"/>
                </a:lnTo>
                <a:lnTo>
                  <a:pt x="16764" y="1523"/>
                </a:lnTo>
                <a:lnTo>
                  <a:pt x="21336" y="0"/>
                </a:lnTo>
                <a:lnTo>
                  <a:pt x="22860" y="0"/>
                </a:lnTo>
                <a:lnTo>
                  <a:pt x="25908" y="0"/>
                </a:lnTo>
                <a:lnTo>
                  <a:pt x="28956" y="0"/>
                </a:lnTo>
                <a:lnTo>
                  <a:pt x="30480" y="1523"/>
                </a:lnTo>
                <a:lnTo>
                  <a:pt x="32004" y="1523"/>
                </a:lnTo>
                <a:lnTo>
                  <a:pt x="35052" y="3047"/>
                </a:lnTo>
                <a:lnTo>
                  <a:pt x="35052" y="4571"/>
                </a:lnTo>
                <a:lnTo>
                  <a:pt x="36576" y="4571"/>
                </a:lnTo>
                <a:lnTo>
                  <a:pt x="36576" y="12191"/>
                </a:lnTo>
                <a:lnTo>
                  <a:pt x="35052" y="13715"/>
                </a:lnTo>
                <a:lnTo>
                  <a:pt x="35052" y="15239"/>
                </a:lnTo>
                <a:lnTo>
                  <a:pt x="33528" y="15239"/>
                </a:lnTo>
                <a:lnTo>
                  <a:pt x="18288" y="24383"/>
                </a:lnTo>
                <a:lnTo>
                  <a:pt x="3048" y="33527"/>
                </a:lnTo>
                <a:lnTo>
                  <a:pt x="0" y="42671"/>
                </a:lnTo>
                <a:lnTo>
                  <a:pt x="35052" y="42671"/>
                </a:lnTo>
              </a:path>
            </a:pathLst>
          </a:custGeom>
          <a:ln w="6095">
            <a:solidFill>
              <a:srgbClr val="000000"/>
            </a:solidFill>
          </a:ln>
        </p:spPr>
        <p:txBody>
          <a:bodyPr wrap="square" lIns="0" tIns="0" rIns="0" bIns="0" rtlCol="0"/>
          <a:lstStyle/>
          <a:p>
            <a:endParaRPr/>
          </a:p>
        </p:txBody>
      </p:sp>
      <p:sp>
        <p:nvSpPr>
          <p:cNvPr id="736" name="bk object 736"/>
          <p:cNvSpPr/>
          <p:nvPr/>
        </p:nvSpPr>
        <p:spPr>
          <a:xfrm>
            <a:off x="5231891" y="4954523"/>
            <a:ext cx="36830" cy="43180"/>
          </a:xfrm>
          <a:custGeom>
            <a:avLst/>
            <a:gdLst/>
            <a:ahLst/>
            <a:cxnLst/>
            <a:rect l="l" t="t" r="r" b="b"/>
            <a:pathLst>
              <a:path w="36829" h="43179">
                <a:moveTo>
                  <a:pt x="7620" y="13715"/>
                </a:moveTo>
                <a:lnTo>
                  <a:pt x="10668" y="7619"/>
                </a:lnTo>
                <a:lnTo>
                  <a:pt x="13716" y="3047"/>
                </a:lnTo>
                <a:lnTo>
                  <a:pt x="16764" y="1523"/>
                </a:lnTo>
                <a:lnTo>
                  <a:pt x="19812" y="0"/>
                </a:lnTo>
                <a:lnTo>
                  <a:pt x="22860" y="0"/>
                </a:lnTo>
                <a:lnTo>
                  <a:pt x="24384" y="0"/>
                </a:lnTo>
                <a:lnTo>
                  <a:pt x="28956" y="0"/>
                </a:lnTo>
                <a:lnTo>
                  <a:pt x="30480" y="1523"/>
                </a:lnTo>
                <a:lnTo>
                  <a:pt x="32004" y="1523"/>
                </a:lnTo>
                <a:lnTo>
                  <a:pt x="33528" y="3047"/>
                </a:lnTo>
                <a:lnTo>
                  <a:pt x="35052" y="4571"/>
                </a:lnTo>
                <a:lnTo>
                  <a:pt x="36576" y="4571"/>
                </a:lnTo>
                <a:lnTo>
                  <a:pt x="36576" y="12191"/>
                </a:lnTo>
                <a:lnTo>
                  <a:pt x="35052" y="13715"/>
                </a:lnTo>
                <a:lnTo>
                  <a:pt x="33528" y="15239"/>
                </a:lnTo>
                <a:lnTo>
                  <a:pt x="16764" y="24383"/>
                </a:lnTo>
                <a:lnTo>
                  <a:pt x="1524" y="33527"/>
                </a:lnTo>
                <a:lnTo>
                  <a:pt x="0" y="42671"/>
                </a:lnTo>
                <a:lnTo>
                  <a:pt x="35052" y="42671"/>
                </a:lnTo>
              </a:path>
            </a:pathLst>
          </a:custGeom>
          <a:ln w="6096">
            <a:solidFill>
              <a:srgbClr val="000000"/>
            </a:solidFill>
          </a:ln>
        </p:spPr>
        <p:txBody>
          <a:bodyPr wrap="square" lIns="0" tIns="0" rIns="0" bIns="0" rtlCol="0"/>
          <a:lstStyle/>
          <a:p>
            <a:endParaRPr/>
          </a:p>
        </p:txBody>
      </p:sp>
      <p:sp>
        <p:nvSpPr>
          <p:cNvPr id="737" name="bk object 737"/>
          <p:cNvSpPr/>
          <p:nvPr/>
        </p:nvSpPr>
        <p:spPr>
          <a:xfrm>
            <a:off x="5274564" y="4954523"/>
            <a:ext cx="38100" cy="43180"/>
          </a:xfrm>
          <a:custGeom>
            <a:avLst/>
            <a:gdLst/>
            <a:ahLst/>
            <a:cxnLst/>
            <a:rect l="l" t="t" r="r" b="b"/>
            <a:pathLst>
              <a:path w="38100" h="43179">
                <a:moveTo>
                  <a:pt x="9144" y="13715"/>
                </a:moveTo>
                <a:lnTo>
                  <a:pt x="10668" y="7619"/>
                </a:lnTo>
                <a:lnTo>
                  <a:pt x="13716" y="3047"/>
                </a:lnTo>
                <a:lnTo>
                  <a:pt x="18288" y="1523"/>
                </a:lnTo>
                <a:lnTo>
                  <a:pt x="21336" y="0"/>
                </a:lnTo>
                <a:lnTo>
                  <a:pt x="24384" y="0"/>
                </a:lnTo>
                <a:lnTo>
                  <a:pt x="25908" y="0"/>
                </a:lnTo>
                <a:lnTo>
                  <a:pt x="28956" y="0"/>
                </a:lnTo>
                <a:lnTo>
                  <a:pt x="32004" y="1523"/>
                </a:lnTo>
                <a:lnTo>
                  <a:pt x="33528" y="1523"/>
                </a:lnTo>
                <a:lnTo>
                  <a:pt x="35052" y="3047"/>
                </a:lnTo>
                <a:lnTo>
                  <a:pt x="36576" y="4571"/>
                </a:lnTo>
                <a:lnTo>
                  <a:pt x="38100" y="6095"/>
                </a:lnTo>
                <a:lnTo>
                  <a:pt x="38100" y="7619"/>
                </a:lnTo>
                <a:lnTo>
                  <a:pt x="38100" y="9143"/>
                </a:lnTo>
                <a:lnTo>
                  <a:pt x="38100" y="10667"/>
                </a:lnTo>
                <a:lnTo>
                  <a:pt x="36576" y="12191"/>
                </a:lnTo>
                <a:lnTo>
                  <a:pt x="36576" y="13715"/>
                </a:lnTo>
                <a:lnTo>
                  <a:pt x="35052" y="15239"/>
                </a:lnTo>
                <a:lnTo>
                  <a:pt x="33528" y="15239"/>
                </a:lnTo>
                <a:lnTo>
                  <a:pt x="18288" y="24383"/>
                </a:lnTo>
                <a:lnTo>
                  <a:pt x="3048" y="33527"/>
                </a:lnTo>
                <a:lnTo>
                  <a:pt x="0" y="42671"/>
                </a:lnTo>
                <a:lnTo>
                  <a:pt x="35052" y="42671"/>
                </a:lnTo>
              </a:path>
            </a:pathLst>
          </a:custGeom>
          <a:ln w="6096">
            <a:solidFill>
              <a:srgbClr val="000000"/>
            </a:solidFill>
          </a:ln>
        </p:spPr>
        <p:txBody>
          <a:bodyPr wrap="square" lIns="0" tIns="0" rIns="0" bIns="0" rtlCol="0"/>
          <a:lstStyle/>
          <a:p>
            <a:endParaRPr/>
          </a:p>
        </p:txBody>
      </p:sp>
      <p:sp>
        <p:nvSpPr>
          <p:cNvPr id="738" name="bk object 738"/>
          <p:cNvSpPr/>
          <p:nvPr/>
        </p:nvSpPr>
        <p:spPr>
          <a:xfrm>
            <a:off x="4695444" y="5559552"/>
            <a:ext cx="12700" cy="43180"/>
          </a:xfrm>
          <a:custGeom>
            <a:avLst/>
            <a:gdLst/>
            <a:ahLst/>
            <a:cxnLst/>
            <a:rect l="l" t="t" r="r" b="b"/>
            <a:pathLst>
              <a:path w="12700" h="43179">
                <a:moveTo>
                  <a:pt x="12192" y="0"/>
                </a:moveTo>
                <a:lnTo>
                  <a:pt x="0" y="42672"/>
                </a:lnTo>
              </a:path>
            </a:pathLst>
          </a:custGeom>
          <a:ln w="6096">
            <a:solidFill>
              <a:srgbClr val="000000"/>
            </a:solidFill>
          </a:ln>
        </p:spPr>
        <p:txBody>
          <a:bodyPr wrap="square" lIns="0" tIns="0" rIns="0" bIns="0" rtlCol="0"/>
          <a:lstStyle/>
          <a:p>
            <a:endParaRPr/>
          </a:p>
        </p:txBody>
      </p:sp>
      <p:sp>
        <p:nvSpPr>
          <p:cNvPr id="739" name="bk object 739"/>
          <p:cNvSpPr/>
          <p:nvPr/>
        </p:nvSpPr>
        <p:spPr>
          <a:xfrm>
            <a:off x="4715255" y="5559552"/>
            <a:ext cx="36830" cy="43180"/>
          </a:xfrm>
          <a:custGeom>
            <a:avLst/>
            <a:gdLst/>
            <a:ahLst/>
            <a:cxnLst/>
            <a:rect l="l" t="t" r="r" b="b"/>
            <a:pathLst>
              <a:path w="36829" h="43179">
                <a:moveTo>
                  <a:pt x="9144" y="13715"/>
                </a:moveTo>
                <a:lnTo>
                  <a:pt x="10668" y="7619"/>
                </a:lnTo>
                <a:lnTo>
                  <a:pt x="13716" y="3047"/>
                </a:lnTo>
                <a:lnTo>
                  <a:pt x="16764" y="1523"/>
                </a:lnTo>
                <a:lnTo>
                  <a:pt x="19812" y="0"/>
                </a:lnTo>
                <a:lnTo>
                  <a:pt x="22860" y="0"/>
                </a:lnTo>
                <a:lnTo>
                  <a:pt x="24384" y="0"/>
                </a:lnTo>
                <a:lnTo>
                  <a:pt x="28956" y="0"/>
                </a:lnTo>
                <a:lnTo>
                  <a:pt x="30480" y="1523"/>
                </a:lnTo>
                <a:lnTo>
                  <a:pt x="32004" y="1523"/>
                </a:lnTo>
                <a:lnTo>
                  <a:pt x="33528" y="3047"/>
                </a:lnTo>
                <a:lnTo>
                  <a:pt x="35052" y="3047"/>
                </a:lnTo>
                <a:lnTo>
                  <a:pt x="36576" y="4571"/>
                </a:lnTo>
                <a:lnTo>
                  <a:pt x="36576" y="6095"/>
                </a:lnTo>
                <a:lnTo>
                  <a:pt x="36576" y="7619"/>
                </a:lnTo>
                <a:lnTo>
                  <a:pt x="36576" y="9143"/>
                </a:lnTo>
                <a:lnTo>
                  <a:pt x="36576" y="10667"/>
                </a:lnTo>
                <a:lnTo>
                  <a:pt x="36576" y="12191"/>
                </a:lnTo>
                <a:lnTo>
                  <a:pt x="35052" y="13715"/>
                </a:lnTo>
                <a:lnTo>
                  <a:pt x="33528" y="13715"/>
                </a:lnTo>
                <a:lnTo>
                  <a:pt x="33528" y="15239"/>
                </a:lnTo>
                <a:lnTo>
                  <a:pt x="16764" y="24383"/>
                </a:lnTo>
                <a:lnTo>
                  <a:pt x="1524" y="33527"/>
                </a:lnTo>
                <a:lnTo>
                  <a:pt x="0" y="42671"/>
                </a:lnTo>
                <a:lnTo>
                  <a:pt x="35052" y="42671"/>
                </a:lnTo>
              </a:path>
            </a:pathLst>
          </a:custGeom>
          <a:ln w="6095">
            <a:solidFill>
              <a:srgbClr val="000000"/>
            </a:solidFill>
          </a:ln>
        </p:spPr>
        <p:txBody>
          <a:bodyPr wrap="square" lIns="0" tIns="0" rIns="0" bIns="0" rtlCol="0"/>
          <a:lstStyle/>
          <a:p>
            <a:endParaRPr/>
          </a:p>
        </p:txBody>
      </p:sp>
      <p:sp>
        <p:nvSpPr>
          <p:cNvPr id="740" name="bk object 740"/>
          <p:cNvSpPr/>
          <p:nvPr/>
        </p:nvSpPr>
        <p:spPr>
          <a:xfrm>
            <a:off x="4757928" y="5559552"/>
            <a:ext cx="13970" cy="43180"/>
          </a:xfrm>
          <a:custGeom>
            <a:avLst/>
            <a:gdLst/>
            <a:ahLst/>
            <a:cxnLst/>
            <a:rect l="l" t="t" r="r" b="b"/>
            <a:pathLst>
              <a:path w="13970" h="43179">
                <a:moveTo>
                  <a:pt x="13715" y="0"/>
                </a:moveTo>
                <a:lnTo>
                  <a:pt x="0" y="42672"/>
                </a:lnTo>
              </a:path>
            </a:pathLst>
          </a:custGeom>
          <a:ln w="6096">
            <a:solidFill>
              <a:srgbClr val="000000"/>
            </a:solidFill>
          </a:ln>
        </p:spPr>
        <p:txBody>
          <a:bodyPr wrap="square" lIns="0" tIns="0" rIns="0" bIns="0" rtlCol="0"/>
          <a:lstStyle/>
          <a:p>
            <a:endParaRPr/>
          </a:p>
        </p:txBody>
      </p:sp>
      <p:sp>
        <p:nvSpPr>
          <p:cNvPr id="741" name="bk object 741"/>
          <p:cNvSpPr/>
          <p:nvPr/>
        </p:nvSpPr>
        <p:spPr>
          <a:xfrm>
            <a:off x="4777740" y="5559552"/>
            <a:ext cx="38100" cy="43180"/>
          </a:xfrm>
          <a:custGeom>
            <a:avLst/>
            <a:gdLst/>
            <a:ahLst/>
            <a:cxnLst/>
            <a:rect l="l" t="t" r="r" b="b"/>
            <a:pathLst>
              <a:path w="38100" h="43179">
                <a:moveTo>
                  <a:pt x="9144" y="13715"/>
                </a:moveTo>
                <a:lnTo>
                  <a:pt x="10668" y="7619"/>
                </a:lnTo>
                <a:lnTo>
                  <a:pt x="13716" y="3047"/>
                </a:lnTo>
                <a:lnTo>
                  <a:pt x="18288" y="1523"/>
                </a:lnTo>
                <a:lnTo>
                  <a:pt x="21336" y="0"/>
                </a:lnTo>
                <a:lnTo>
                  <a:pt x="24384" y="0"/>
                </a:lnTo>
                <a:lnTo>
                  <a:pt x="25908" y="0"/>
                </a:lnTo>
                <a:lnTo>
                  <a:pt x="28956" y="0"/>
                </a:lnTo>
                <a:lnTo>
                  <a:pt x="32004" y="1523"/>
                </a:lnTo>
                <a:lnTo>
                  <a:pt x="35052" y="3047"/>
                </a:lnTo>
                <a:lnTo>
                  <a:pt x="36576" y="3047"/>
                </a:lnTo>
                <a:lnTo>
                  <a:pt x="36576" y="4571"/>
                </a:lnTo>
                <a:lnTo>
                  <a:pt x="38100" y="6095"/>
                </a:lnTo>
                <a:lnTo>
                  <a:pt x="38100" y="7619"/>
                </a:lnTo>
                <a:lnTo>
                  <a:pt x="38100" y="9143"/>
                </a:lnTo>
                <a:lnTo>
                  <a:pt x="38100" y="10667"/>
                </a:lnTo>
                <a:lnTo>
                  <a:pt x="36576" y="12191"/>
                </a:lnTo>
                <a:lnTo>
                  <a:pt x="36576" y="13715"/>
                </a:lnTo>
                <a:lnTo>
                  <a:pt x="35052" y="13715"/>
                </a:lnTo>
                <a:lnTo>
                  <a:pt x="33528" y="15239"/>
                </a:lnTo>
                <a:lnTo>
                  <a:pt x="18288" y="24383"/>
                </a:lnTo>
                <a:lnTo>
                  <a:pt x="3048" y="33527"/>
                </a:lnTo>
                <a:lnTo>
                  <a:pt x="0" y="42671"/>
                </a:lnTo>
                <a:lnTo>
                  <a:pt x="35052" y="42671"/>
                </a:lnTo>
              </a:path>
            </a:pathLst>
          </a:custGeom>
          <a:ln w="6096">
            <a:solidFill>
              <a:srgbClr val="000000"/>
            </a:solidFill>
          </a:ln>
        </p:spPr>
        <p:txBody>
          <a:bodyPr wrap="square" lIns="0" tIns="0" rIns="0" bIns="0" rtlCol="0"/>
          <a:lstStyle/>
          <a:p>
            <a:endParaRPr/>
          </a:p>
        </p:txBody>
      </p:sp>
      <p:sp>
        <p:nvSpPr>
          <p:cNvPr id="742" name="bk object 742"/>
          <p:cNvSpPr/>
          <p:nvPr/>
        </p:nvSpPr>
        <p:spPr>
          <a:xfrm>
            <a:off x="3192779" y="5271515"/>
            <a:ext cx="12700" cy="43180"/>
          </a:xfrm>
          <a:custGeom>
            <a:avLst/>
            <a:gdLst/>
            <a:ahLst/>
            <a:cxnLst/>
            <a:rect l="l" t="t" r="r" b="b"/>
            <a:pathLst>
              <a:path w="12700" h="43179">
                <a:moveTo>
                  <a:pt x="12192" y="0"/>
                </a:moveTo>
                <a:lnTo>
                  <a:pt x="0" y="42671"/>
                </a:lnTo>
              </a:path>
            </a:pathLst>
          </a:custGeom>
          <a:ln w="6096">
            <a:solidFill>
              <a:srgbClr val="000000"/>
            </a:solidFill>
          </a:ln>
        </p:spPr>
        <p:txBody>
          <a:bodyPr wrap="square" lIns="0" tIns="0" rIns="0" bIns="0" rtlCol="0"/>
          <a:lstStyle/>
          <a:p>
            <a:endParaRPr/>
          </a:p>
        </p:txBody>
      </p:sp>
      <p:sp>
        <p:nvSpPr>
          <p:cNvPr id="743" name="bk object 743"/>
          <p:cNvSpPr/>
          <p:nvPr/>
        </p:nvSpPr>
        <p:spPr>
          <a:xfrm>
            <a:off x="3211067" y="5271515"/>
            <a:ext cx="38100" cy="43180"/>
          </a:xfrm>
          <a:custGeom>
            <a:avLst/>
            <a:gdLst/>
            <a:ahLst/>
            <a:cxnLst/>
            <a:rect l="l" t="t" r="r" b="b"/>
            <a:pathLst>
              <a:path w="38100" h="43179">
                <a:moveTo>
                  <a:pt x="9143" y="13715"/>
                </a:moveTo>
                <a:lnTo>
                  <a:pt x="10667" y="6095"/>
                </a:lnTo>
                <a:lnTo>
                  <a:pt x="13715" y="3047"/>
                </a:lnTo>
                <a:lnTo>
                  <a:pt x="18287" y="1523"/>
                </a:lnTo>
                <a:lnTo>
                  <a:pt x="21335" y="0"/>
                </a:lnTo>
                <a:lnTo>
                  <a:pt x="24383" y="0"/>
                </a:lnTo>
                <a:lnTo>
                  <a:pt x="25907" y="0"/>
                </a:lnTo>
                <a:lnTo>
                  <a:pt x="28955" y="0"/>
                </a:lnTo>
                <a:lnTo>
                  <a:pt x="32003" y="0"/>
                </a:lnTo>
                <a:lnTo>
                  <a:pt x="33527" y="1523"/>
                </a:lnTo>
                <a:lnTo>
                  <a:pt x="35051" y="1523"/>
                </a:lnTo>
                <a:lnTo>
                  <a:pt x="36575" y="3047"/>
                </a:lnTo>
                <a:lnTo>
                  <a:pt x="36575" y="4571"/>
                </a:lnTo>
                <a:lnTo>
                  <a:pt x="38099" y="6095"/>
                </a:lnTo>
                <a:lnTo>
                  <a:pt x="38099" y="7619"/>
                </a:lnTo>
                <a:lnTo>
                  <a:pt x="38099" y="9143"/>
                </a:lnTo>
                <a:lnTo>
                  <a:pt x="38099" y="10667"/>
                </a:lnTo>
                <a:lnTo>
                  <a:pt x="36575" y="12191"/>
                </a:lnTo>
                <a:lnTo>
                  <a:pt x="35051" y="13715"/>
                </a:lnTo>
                <a:lnTo>
                  <a:pt x="33527" y="15239"/>
                </a:lnTo>
                <a:lnTo>
                  <a:pt x="18287" y="22859"/>
                </a:lnTo>
                <a:lnTo>
                  <a:pt x="3047" y="33527"/>
                </a:lnTo>
                <a:lnTo>
                  <a:pt x="0" y="42671"/>
                </a:lnTo>
                <a:lnTo>
                  <a:pt x="35051" y="42671"/>
                </a:lnTo>
              </a:path>
            </a:pathLst>
          </a:custGeom>
          <a:ln w="6096">
            <a:solidFill>
              <a:srgbClr val="000000"/>
            </a:solidFill>
          </a:ln>
        </p:spPr>
        <p:txBody>
          <a:bodyPr wrap="square" lIns="0" tIns="0" rIns="0" bIns="0" rtlCol="0"/>
          <a:lstStyle/>
          <a:p>
            <a:endParaRPr/>
          </a:p>
        </p:txBody>
      </p:sp>
      <p:sp>
        <p:nvSpPr>
          <p:cNvPr id="744" name="bk object 744"/>
          <p:cNvSpPr/>
          <p:nvPr/>
        </p:nvSpPr>
        <p:spPr>
          <a:xfrm>
            <a:off x="3255264" y="5271515"/>
            <a:ext cx="35560" cy="43180"/>
          </a:xfrm>
          <a:custGeom>
            <a:avLst/>
            <a:gdLst/>
            <a:ahLst/>
            <a:cxnLst/>
            <a:rect l="l" t="t" r="r" b="b"/>
            <a:pathLst>
              <a:path w="35560" h="43179">
                <a:moveTo>
                  <a:pt x="15239" y="18287"/>
                </a:moveTo>
                <a:lnTo>
                  <a:pt x="21335" y="18287"/>
                </a:lnTo>
                <a:lnTo>
                  <a:pt x="22859" y="18287"/>
                </a:lnTo>
                <a:lnTo>
                  <a:pt x="27431" y="16763"/>
                </a:lnTo>
                <a:lnTo>
                  <a:pt x="30479" y="13715"/>
                </a:lnTo>
                <a:lnTo>
                  <a:pt x="35051" y="7619"/>
                </a:lnTo>
                <a:lnTo>
                  <a:pt x="33527" y="3047"/>
                </a:lnTo>
                <a:lnTo>
                  <a:pt x="32003" y="0"/>
                </a:lnTo>
                <a:lnTo>
                  <a:pt x="25907" y="0"/>
                </a:lnTo>
                <a:lnTo>
                  <a:pt x="22859" y="0"/>
                </a:lnTo>
                <a:lnTo>
                  <a:pt x="15239" y="0"/>
                </a:lnTo>
                <a:lnTo>
                  <a:pt x="12191" y="3047"/>
                </a:lnTo>
                <a:lnTo>
                  <a:pt x="9143" y="7619"/>
                </a:lnTo>
                <a:lnTo>
                  <a:pt x="7619" y="9143"/>
                </a:lnTo>
                <a:lnTo>
                  <a:pt x="9143" y="13715"/>
                </a:lnTo>
                <a:lnTo>
                  <a:pt x="10667" y="16763"/>
                </a:lnTo>
                <a:lnTo>
                  <a:pt x="15239" y="18287"/>
                </a:lnTo>
                <a:lnTo>
                  <a:pt x="9143" y="19811"/>
                </a:lnTo>
                <a:lnTo>
                  <a:pt x="3047" y="24383"/>
                </a:lnTo>
                <a:lnTo>
                  <a:pt x="0" y="28955"/>
                </a:lnTo>
                <a:lnTo>
                  <a:pt x="0" y="32003"/>
                </a:lnTo>
                <a:lnTo>
                  <a:pt x="0" y="38099"/>
                </a:lnTo>
                <a:lnTo>
                  <a:pt x="4571" y="41147"/>
                </a:lnTo>
                <a:lnTo>
                  <a:pt x="9143" y="42671"/>
                </a:lnTo>
                <a:lnTo>
                  <a:pt x="13715" y="42671"/>
                </a:lnTo>
                <a:lnTo>
                  <a:pt x="21335" y="41147"/>
                </a:lnTo>
                <a:lnTo>
                  <a:pt x="25907" y="38099"/>
                </a:lnTo>
                <a:lnTo>
                  <a:pt x="28955" y="32003"/>
                </a:lnTo>
                <a:lnTo>
                  <a:pt x="30479" y="28955"/>
                </a:lnTo>
                <a:lnTo>
                  <a:pt x="28955" y="24383"/>
                </a:lnTo>
                <a:lnTo>
                  <a:pt x="25907" y="19811"/>
                </a:lnTo>
                <a:lnTo>
                  <a:pt x="21335" y="18287"/>
                </a:lnTo>
              </a:path>
            </a:pathLst>
          </a:custGeom>
          <a:ln w="6096">
            <a:solidFill>
              <a:srgbClr val="000000"/>
            </a:solidFill>
          </a:ln>
        </p:spPr>
        <p:txBody>
          <a:bodyPr wrap="square" lIns="0" tIns="0" rIns="0" bIns="0" rtlCol="0"/>
          <a:lstStyle/>
          <a:p>
            <a:endParaRPr/>
          </a:p>
        </p:txBody>
      </p:sp>
      <p:sp>
        <p:nvSpPr>
          <p:cNvPr id="745" name="bk object 745"/>
          <p:cNvSpPr/>
          <p:nvPr/>
        </p:nvSpPr>
        <p:spPr>
          <a:xfrm>
            <a:off x="3296411" y="5271515"/>
            <a:ext cx="33655" cy="43180"/>
          </a:xfrm>
          <a:custGeom>
            <a:avLst/>
            <a:gdLst/>
            <a:ahLst/>
            <a:cxnLst/>
            <a:rect l="l" t="t" r="r" b="b"/>
            <a:pathLst>
              <a:path w="33654" h="43179">
                <a:moveTo>
                  <a:pt x="0" y="38100"/>
                </a:moveTo>
                <a:lnTo>
                  <a:pt x="3048" y="41148"/>
                </a:lnTo>
                <a:lnTo>
                  <a:pt x="6096" y="42672"/>
                </a:lnTo>
                <a:lnTo>
                  <a:pt x="12192" y="42672"/>
                </a:lnTo>
                <a:lnTo>
                  <a:pt x="15240" y="41148"/>
                </a:lnTo>
                <a:lnTo>
                  <a:pt x="18288" y="41148"/>
                </a:lnTo>
                <a:lnTo>
                  <a:pt x="19812" y="39624"/>
                </a:lnTo>
                <a:lnTo>
                  <a:pt x="25908" y="33528"/>
                </a:lnTo>
                <a:lnTo>
                  <a:pt x="30480" y="25908"/>
                </a:lnTo>
                <a:lnTo>
                  <a:pt x="32004" y="21336"/>
                </a:lnTo>
                <a:lnTo>
                  <a:pt x="33528" y="10667"/>
                </a:lnTo>
                <a:lnTo>
                  <a:pt x="33528" y="6096"/>
                </a:lnTo>
                <a:lnTo>
                  <a:pt x="32004" y="4571"/>
                </a:lnTo>
                <a:lnTo>
                  <a:pt x="28956" y="1524"/>
                </a:lnTo>
                <a:lnTo>
                  <a:pt x="27432" y="0"/>
                </a:lnTo>
                <a:lnTo>
                  <a:pt x="24384" y="0"/>
                </a:lnTo>
                <a:lnTo>
                  <a:pt x="18288" y="0"/>
                </a:lnTo>
                <a:lnTo>
                  <a:pt x="15240" y="0"/>
                </a:lnTo>
                <a:lnTo>
                  <a:pt x="12192" y="1524"/>
                </a:lnTo>
                <a:lnTo>
                  <a:pt x="7620" y="3047"/>
                </a:lnTo>
                <a:lnTo>
                  <a:pt x="4572" y="9143"/>
                </a:lnTo>
                <a:lnTo>
                  <a:pt x="3048" y="12192"/>
                </a:lnTo>
                <a:lnTo>
                  <a:pt x="3048" y="15240"/>
                </a:lnTo>
                <a:lnTo>
                  <a:pt x="4572" y="19812"/>
                </a:lnTo>
                <a:lnTo>
                  <a:pt x="6096" y="21336"/>
                </a:lnTo>
                <a:lnTo>
                  <a:pt x="9144" y="22859"/>
                </a:lnTo>
                <a:lnTo>
                  <a:pt x="13716" y="22859"/>
                </a:lnTo>
                <a:lnTo>
                  <a:pt x="16764" y="22859"/>
                </a:lnTo>
                <a:lnTo>
                  <a:pt x="21336" y="22859"/>
                </a:lnTo>
                <a:lnTo>
                  <a:pt x="24384" y="21336"/>
                </a:lnTo>
                <a:lnTo>
                  <a:pt x="28956" y="18288"/>
                </a:lnTo>
                <a:lnTo>
                  <a:pt x="32004" y="16763"/>
                </a:lnTo>
              </a:path>
            </a:pathLst>
          </a:custGeom>
          <a:ln w="6096">
            <a:solidFill>
              <a:srgbClr val="000000"/>
            </a:solidFill>
          </a:ln>
        </p:spPr>
        <p:txBody>
          <a:bodyPr wrap="square" lIns="0" tIns="0" rIns="0" bIns="0" rtlCol="0"/>
          <a:lstStyle/>
          <a:p>
            <a:endParaRPr/>
          </a:p>
        </p:txBody>
      </p:sp>
      <p:sp>
        <p:nvSpPr>
          <p:cNvPr id="746" name="bk object 746"/>
          <p:cNvSpPr/>
          <p:nvPr/>
        </p:nvSpPr>
        <p:spPr>
          <a:xfrm>
            <a:off x="3162300" y="5951220"/>
            <a:ext cx="12700" cy="43180"/>
          </a:xfrm>
          <a:custGeom>
            <a:avLst/>
            <a:gdLst/>
            <a:ahLst/>
            <a:cxnLst/>
            <a:rect l="l" t="t" r="r" b="b"/>
            <a:pathLst>
              <a:path w="12700" h="43179">
                <a:moveTo>
                  <a:pt x="12191" y="0"/>
                </a:moveTo>
                <a:lnTo>
                  <a:pt x="0" y="42672"/>
                </a:lnTo>
              </a:path>
            </a:pathLst>
          </a:custGeom>
          <a:ln w="6096">
            <a:solidFill>
              <a:srgbClr val="000000"/>
            </a:solidFill>
          </a:ln>
        </p:spPr>
        <p:txBody>
          <a:bodyPr wrap="square" lIns="0" tIns="0" rIns="0" bIns="0" rtlCol="0"/>
          <a:lstStyle/>
          <a:p>
            <a:endParaRPr/>
          </a:p>
        </p:txBody>
      </p:sp>
      <p:sp>
        <p:nvSpPr>
          <p:cNvPr id="747" name="bk object 747"/>
          <p:cNvSpPr/>
          <p:nvPr/>
        </p:nvSpPr>
        <p:spPr>
          <a:xfrm>
            <a:off x="3180588" y="5951220"/>
            <a:ext cx="38100" cy="43180"/>
          </a:xfrm>
          <a:custGeom>
            <a:avLst/>
            <a:gdLst/>
            <a:ahLst/>
            <a:cxnLst/>
            <a:rect l="l" t="t" r="r" b="b"/>
            <a:pathLst>
              <a:path w="38100" h="43179">
                <a:moveTo>
                  <a:pt x="9143" y="13715"/>
                </a:moveTo>
                <a:lnTo>
                  <a:pt x="12191" y="6095"/>
                </a:lnTo>
                <a:lnTo>
                  <a:pt x="15239" y="3047"/>
                </a:lnTo>
                <a:lnTo>
                  <a:pt x="18287" y="1523"/>
                </a:lnTo>
                <a:lnTo>
                  <a:pt x="21335" y="0"/>
                </a:lnTo>
                <a:lnTo>
                  <a:pt x="24383" y="0"/>
                </a:lnTo>
                <a:lnTo>
                  <a:pt x="25907" y="0"/>
                </a:lnTo>
                <a:lnTo>
                  <a:pt x="28955" y="0"/>
                </a:lnTo>
                <a:lnTo>
                  <a:pt x="32003" y="0"/>
                </a:lnTo>
                <a:lnTo>
                  <a:pt x="33527" y="1523"/>
                </a:lnTo>
                <a:lnTo>
                  <a:pt x="35051" y="1523"/>
                </a:lnTo>
                <a:lnTo>
                  <a:pt x="36575" y="3047"/>
                </a:lnTo>
                <a:lnTo>
                  <a:pt x="36575" y="4571"/>
                </a:lnTo>
                <a:lnTo>
                  <a:pt x="38099" y="6095"/>
                </a:lnTo>
                <a:lnTo>
                  <a:pt x="38099" y="7619"/>
                </a:lnTo>
                <a:lnTo>
                  <a:pt x="38099" y="9143"/>
                </a:lnTo>
                <a:lnTo>
                  <a:pt x="38099" y="10667"/>
                </a:lnTo>
                <a:lnTo>
                  <a:pt x="36575" y="10667"/>
                </a:lnTo>
                <a:lnTo>
                  <a:pt x="36575" y="12191"/>
                </a:lnTo>
                <a:lnTo>
                  <a:pt x="35051" y="13715"/>
                </a:lnTo>
                <a:lnTo>
                  <a:pt x="33527" y="15239"/>
                </a:lnTo>
                <a:lnTo>
                  <a:pt x="18287" y="22859"/>
                </a:lnTo>
                <a:lnTo>
                  <a:pt x="3047" y="33527"/>
                </a:lnTo>
                <a:lnTo>
                  <a:pt x="0" y="42671"/>
                </a:lnTo>
                <a:lnTo>
                  <a:pt x="35051" y="42671"/>
                </a:lnTo>
              </a:path>
            </a:pathLst>
          </a:custGeom>
          <a:ln w="6096">
            <a:solidFill>
              <a:srgbClr val="000000"/>
            </a:solidFill>
          </a:ln>
        </p:spPr>
        <p:txBody>
          <a:bodyPr wrap="square" lIns="0" tIns="0" rIns="0" bIns="0" rtlCol="0"/>
          <a:lstStyle/>
          <a:p>
            <a:endParaRPr/>
          </a:p>
        </p:txBody>
      </p:sp>
      <p:sp>
        <p:nvSpPr>
          <p:cNvPr id="748" name="bk object 748"/>
          <p:cNvSpPr/>
          <p:nvPr/>
        </p:nvSpPr>
        <p:spPr>
          <a:xfrm>
            <a:off x="3224783" y="5951220"/>
            <a:ext cx="13970" cy="43180"/>
          </a:xfrm>
          <a:custGeom>
            <a:avLst/>
            <a:gdLst/>
            <a:ahLst/>
            <a:cxnLst/>
            <a:rect l="l" t="t" r="r" b="b"/>
            <a:pathLst>
              <a:path w="13969" h="43179">
                <a:moveTo>
                  <a:pt x="13715" y="0"/>
                </a:moveTo>
                <a:lnTo>
                  <a:pt x="0" y="42672"/>
                </a:lnTo>
              </a:path>
            </a:pathLst>
          </a:custGeom>
          <a:ln w="6096">
            <a:solidFill>
              <a:srgbClr val="000000"/>
            </a:solidFill>
          </a:ln>
        </p:spPr>
        <p:txBody>
          <a:bodyPr wrap="square" lIns="0" tIns="0" rIns="0" bIns="0" rtlCol="0"/>
          <a:lstStyle/>
          <a:p>
            <a:endParaRPr/>
          </a:p>
        </p:txBody>
      </p:sp>
      <p:sp>
        <p:nvSpPr>
          <p:cNvPr id="749" name="bk object 749"/>
          <p:cNvSpPr/>
          <p:nvPr/>
        </p:nvSpPr>
        <p:spPr>
          <a:xfrm>
            <a:off x="3244595" y="5951220"/>
            <a:ext cx="35560" cy="43180"/>
          </a:xfrm>
          <a:custGeom>
            <a:avLst/>
            <a:gdLst/>
            <a:ahLst/>
            <a:cxnLst/>
            <a:rect l="l" t="t" r="r" b="b"/>
            <a:pathLst>
              <a:path w="35560" h="43179">
                <a:moveTo>
                  <a:pt x="15239" y="18287"/>
                </a:moveTo>
                <a:lnTo>
                  <a:pt x="21335" y="18287"/>
                </a:lnTo>
                <a:lnTo>
                  <a:pt x="22859" y="18287"/>
                </a:lnTo>
                <a:lnTo>
                  <a:pt x="27431" y="16763"/>
                </a:lnTo>
                <a:lnTo>
                  <a:pt x="30479" y="13715"/>
                </a:lnTo>
                <a:lnTo>
                  <a:pt x="35051" y="7619"/>
                </a:lnTo>
                <a:lnTo>
                  <a:pt x="33527" y="3047"/>
                </a:lnTo>
                <a:lnTo>
                  <a:pt x="32003" y="0"/>
                </a:lnTo>
                <a:lnTo>
                  <a:pt x="25907" y="0"/>
                </a:lnTo>
                <a:lnTo>
                  <a:pt x="21335" y="0"/>
                </a:lnTo>
                <a:lnTo>
                  <a:pt x="15239" y="0"/>
                </a:lnTo>
                <a:lnTo>
                  <a:pt x="12191" y="3047"/>
                </a:lnTo>
                <a:lnTo>
                  <a:pt x="9143" y="7619"/>
                </a:lnTo>
                <a:lnTo>
                  <a:pt x="7619" y="9143"/>
                </a:lnTo>
                <a:lnTo>
                  <a:pt x="9143" y="13715"/>
                </a:lnTo>
                <a:lnTo>
                  <a:pt x="10667" y="16763"/>
                </a:lnTo>
                <a:lnTo>
                  <a:pt x="15239" y="18287"/>
                </a:lnTo>
                <a:lnTo>
                  <a:pt x="9143" y="19811"/>
                </a:lnTo>
                <a:lnTo>
                  <a:pt x="3047" y="24383"/>
                </a:lnTo>
                <a:lnTo>
                  <a:pt x="0" y="28955"/>
                </a:lnTo>
                <a:lnTo>
                  <a:pt x="0" y="30479"/>
                </a:lnTo>
                <a:lnTo>
                  <a:pt x="0" y="38099"/>
                </a:lnTo>
                <a:lnTo>
                  <a:pt x="4571" y="41147"/>
                </a:lnTo>
                <a:lnTo>
                  <a:pt x="9143" y="42671"/>
                </a:lnTo>
                <a:lnTo>
                  <a:pt x="13715" y="42671"/>
                </a:lnTo>
                <a:lnTo>
                  <a:pt x="19811" y="41147"/>
                </a:lnTo>
                <a:lnTo>
                  <a:pt x="25907" y="38099"/>
                </a:lnTo>
                <a:lnTo>
                  <a:pt x="28955" y="32003"/>
                </a:lnTo>
                <a:lnTo>
                  <a:pt x="30479" y="28955"/>
                </a:lnTo>
                <a:lnTo>
                  <a:pt x="28955" y="24383"/>
                </a:lnTo>
                <a:lnTo>
                  <a:pt x="25907" y="19811"/>
                </a:lnTo>
                <a:lnTo>
                  <a:pt x="21335" y="18287"/>
                </a:lnTo>
              </a:path>
            </a:pathLst>
          </a:custGeom>
          <a:ln w="6096">
            <a:solidFill>
              <a:srgbClr val="000000"/>
            </a:solidFill>
          </a:ln>
        </p:spPr>
        <p:txBody>
          <a:bodyPr wrap="square" lIns="0" tIns="0" rIns="0" bIns="0" rtlCol="0"/>
          <a:lstStyle/>
          <a:p>
            <a:endParaRPr/>
          </a:p>
        </p:txBody>
      </p:sp>
      <p:sp>
        <p:nvSpPr>
          <p:cNvPr id="750" name="bk object 750"/>
          <p:cNvSpPr/>
          <p:nvPr/>
        </p:nvSpPr>
        <p:spPr>
          <a:xfrm>
            <a:off x="3596640" y="6330696"/>
            <a:ext cx="12700" cy="43180"/>
          </a:xfrm>
          <a:custGeom>
            <a:avLst/>
            <a:gdLst/>
            <a:ahLst/>
            <a:cxnLst/>
            <a:rect l="l" t="t" r="r" b="b"/>
            <a:pathLst>
              <a:path w="12700" h="43179">
                <a:moveTo>
                  <a:pt x="12191" y="0"/>
                </a:moveTo>
                <a:lnTo>
                  <a:pt x="0" y="42672"/>
                </a:lnTo>
              </a:path>
            </a:pathLst>
          </a:custGeom>
          <a:ln w="6096">
            <a:solidFill>
              <a:srgbClr val="000000"/>
            </a:solidFill>
          </a:ln>
        </p:spPr>
        <p:txBody>
          <a:bodyPr wrap="square" lIns="0" tIns="0" rIns="0" bIns="0" rtlCol="0"/>
          <a:lstStyle/>
          <a:p>
            <a:endParaRPr/>
          </a:p>
        </p:txBody>
      </p:sp>
      <p:sp>
        <p:nvSpPr>
          <p:cNvPr id="751" name="bk object 751"/>
          <p:cNvSpPr/>
          <p:nvPr/>
        </p:nvSpPr>
        <p:spPr>
          <a:xfrm>
            <a:off x="3616452" y="6330696"/>
            <a:ext cx="36830" cy="43180"/>
          </a:xfrm>
          <a:custGeom>
            <a:avLst/>
            <a:gdLst/>
            <a:ahLst/>
            <a:cxnLst/>
            <a:rect l="l" t="t" r="r" b="b"/>
            <a:pathLst>
              <a:path w="36829" h="43179">
                <a:moveTo>
                  <a:pt x="7620" y="12191"/>
                </a:moveTo>
                <a:lnTo>
                  <a:pt x="10668" y="6095"/>
                </a:lnTo>
                <a:lnTo>
                  <a:pt x="13716" y="3047"/>
                </a:lnTo>
                <a:lnTo>
                  <a:pt x="16764" y="0"/>
                </a:lnTo>
                <a:lnTo>
                  <a:pt x="32004" y="0"/>
                </a:lnTo>
                <a:lnTo>
                  <a:pt x="33528" y="1523"/>
                </a:lnTo>
                <a:lnTo>
                  <a:pt x="35052" y="3047"/>
                </a:lnTo>
                <a:lnTo>
                  <a:pt x="36576" y="4571"/>
                </a:lnTo>
                <a:lnTo>
                  <a:pt x="36576" y="6095"/>
                </a:lnTo>
                <a:lnTo>
                  <a:pt x="36576" y="9143"/>
                </a:lnTo>
                <a:lnTo>
                  <a:pt x="36576" y="10667"/>
                </a:lnTo>
                <a:lnTo>
                  <a:pt x="35052" y="12191"/>
                </a:lnTo>
                <a:lnTo>
                  <a:pt x="33528" y="13715"/>
                </a:lnTo>
                <a:lnTo>
                  <a:pt x="33528" y="15239"/>
                </a:lnTo>
                <a:lnTo>
                  <a:pt x="16764" y="22859"/>
                </a:lnTo>
                <a:lnTo>
                  <a:pt x="1524" y="33527"/>
                </a:lnTo>
                <a:lnTo>
                  <a:pt x="0" y="42671"/>
                </a:lnTo>
                <a:lnTo>
                  <a:pt x="35052" y="42671"/>
                </a:lnTo>
              </a:path>
            </a:pathLst>
          </a:custGeom>
          <a:ln w="6096">
            <a:solidFill>
              <a:srgbClr val="000000"/>
            </a:solidFill>
          </a:ln>
        </p:spPr>
        <p:txBody>
          <a:bodyPr wrap="square" lIns="0" tIns="0" rIns="0" bIns="0" rtlCol="0"/>
          <a:lstStyle/>
          <a:p>
            <a:endParaRPr/>
          </a:p>
        </p:txBody>
      </p:sp>
      <p:sp>
        <p:nvSpPr>
          <p:cNvPr id="752" name="bk object 752"/>
          <p:cNvSpPr/>
          <p:nvPr/>
        </p:nvSpPr>
        <p:spPr>
          <a:xfrm>
            <a:off x="3659123" y="6330696"/>
            <a:ext cx="38100" cy="43180"/>
          </a:xfrm>
          <a:custGeom>
            <a:avLst/>
            <a:gdLst/>
            <a:ahLst/>
            <a:cxnLst/>
            <a:rect l="l" t="t" r="r" b="b"/>
            <a:pathLst>
              <a:path w="38100" h="43179">
                <a:moveTo>
                  <a:pt x="9144" y="12191"/>
                </a:moveTo>
                <a:lnTo>
                  <a:pt x="10668" y="6095"/>
                </a:lnTo>
                <a:lnTo>
                  <a:pt x="13716" y="3047"/>
                </a:lnTo>
                <a:lnTo>
                  <a:pt x="18288" y="0"/>
                </a:lnTo>
                <a:lnTo>
                  <a:pt x="21336" y="0"/>
                </a:lnTo>
                <a:lnTo>
                  <a:pt x="24384" y="0"/>
                </a:lnTo>
                <a:lnTo>
                  <a:pt x="25908" y="0"/>
                </a:lnTo>
                <a:lnTo>
                  <a:pt x="28956" y="0"/>
                </a:lnTo>
                <a:lnTo>
                  <a:pt x="32004" y="0"/>
                </a:lnTo>
                <a:lnTo>
                  <a:pt x="35052" y="1523"/>
                </a:lnTo>
                <a:lnTo>
                  <a:pt x="36576" y="3047"/>
                </a:lnTo>
                <a:lnTo>
                  <a:pt x="36576" y="4571"/>
                </a:lnTo>
                <a:lnTo>
                  <a:pt x="38100" y="6095"/>
                </a:lnTo>
                <a:lnTo>
                  <a:pt x="38100" y="9143"/>
                </a:lnTo>
                <a:lnTo>
                  <a:pt x="38100" y="10667"/>
                </a:lnTo>
                <a:lnTo>
                  <a:pt x="36576" y="10667"/>
                </a:lnTo>
                <a:lnTo>
                  <a:pt x="36576" y="12191"/>
                </a:lnTo>
                <a:lnTo>
                  <a:pt x="35052" y="13715"/>
                </a:lnTo>
                <a:lnTo>
                  <a:pt x="33528" y="15239"/>
                </a:lnTo>
                <a:lnTo>
                  <a:pt x="18288" y="22859"/>
                </a:lnTo>
                <a:lnTo>
                  <a:pt x="3048" y="33527"/>
                </a:lnTo>
                <a:lnTo>
                  <a:pt x="0" y="42671"/>
                </a:lnTo>
                <a:lnTo>
                  <a:pt x="35052" y="42671"/>
                </a:lnTo>
              </a:path>
            </a:pathLst>
          </a:custGeom>
          <a:ln w="6096">
            <a:solidFill>
              <a:srgbClr val="000000"/>
            </a:solidFill>
          </a:ln>
        </p:spPr>
        <p:txBody>
          <a:bodyPr wrap="square" lIns="0" tIns="0" rIns="0" bIns="0" rtlCol="0"/>
          <a:lstStyle/>
          <a:p>
            <a:endParaRPr/>
          </a:p>
        </p:txBody>
      </p:sp>
      <p:sp>
        <p:nvSpPr>
          <p:cNvPr id="753" name="bk object 753"/>
          <p:cNvSpPr/>
          <p:nvPr/>
        </p:nvSpPr>
        <p:spPr>
          <a:xfrm>
            <a:off x="3703320" y="6330696"/>
            <a:ext cx="35560" cy="43180"/>
          </a:xfrm>
          <a:custGeom>
            <a:avLst/>
            <a:gdLst/>
            <a:ahLst/>
            <a:cxnLst/>
            <a:rect l="l" t="t" r="r" b="b"/>
            <a:pathLst>
              <a:path w="35560" h="43179">
                <a:moveTo>
                  <a:pt x="22860" y="0"/>
                </a:moveTo>
                <a:lnTo>
                  <a:pt x="19812" y="0"/>
                </a:lnTo>
                <a:lnTo>
                  <a:pt x="18288" y="0"/>
                </a:lnTo>
                <a:lnTo>
                  <a:pt x="16764" y="0"/>
                </a:lnTo>
                <a:lnTo>
                  <a:pt x="15240" y="1524"/>
                </a:lnTo>
                <a:lnTo>
                  <a:pt x="13716" y="1524"/>
                </a:lnTo>
                <a:lnTo>
                  <a:pt x="10668" y="3048"/>
                </a:lnTo>
                <a:lnTo>
                  <a:pt x="9144" y="4572"/>
                </a:lnTo>
                <a:lnTo>
                  <a:pt x="7620" y="6096"/>
                </a:lnTo>
                <a:lnTo>
                  <a:pt x="7620" y="7620"/>
                </a:lnTo>
                <a:lnTo>
                  <a:pt x="6096" y="9144"/>
                </a:lnTo>
                <a:lnTo>
                  <a:pt x="4572" y="10668"/>
                </a:lnTo>
                <a:lnTo>
                  <a:pt x="4572" y="12192"/>
                </a:lnTo>
                <a:lnTo>
                  <a:pt x="3048" y="15240"/>
                </a:lnTo>
                <a:lnTo>
                  <a:pt x="1524" y="18288"/>
                </a:lnTo>
                <a:lnTo>
                  <a:pt x="1524" y="22859"/>
                </a:lnTo>
                <a:lnTo>
                  <a:pt x="0" y="27432"/>
                </a:lnTo>
                <a:lnTo>
                  <a:pt x="0" y="30480"/>
                </a:lnTo>
                <a:lnTo>
                  <a:pt x="0" y="33528"/>
                </a:lnTo>
                <a:lnTo>
                  <a:pt x="1524" y="36576"/>
                </a:lnTo>
                <a:lnTo>
                  <a:pt x="3048" y="38100"/>
                </a:lnTo>
                <a:lnTo>
                  <a:pt x="4572" y="39624"/>
                </a:lnTo>
                <a:lnTo>
                  <a:pt x="7620" y="41148"/>
                </a:lnTo>
                <a:lnTo>
                  <a:pt x="9144" y="41148"/>
                </a:lnTo>
                <a:lnTo>
                  <a:pt x="10668" y="42672"/>
                </a:lnTo>
                <a:lnTo>
                  <a:pt x="12192" y="42672"/>
                </a:lnTo>
                <a:lnTo>
                  <a:pt x="15240" y="41148"/>
                </a:lnTo>
                <a:lnTo>
                  <a:pt x="18288" y="41148"/>
                </a:lnTo>
                <a:lnTo>
                  <a:pt x="19812" y="39624"/>
                </a:lnTo>
                <a:lnTo>
                  <a:pt x="22860" y="38100"/>
                </a:lnTo>
                <a:lnTo>
                  <a:pt x="24384" y="38100"/>
                </a:lnTo>
                <a:lnTo>
                  <a:pt x="25908" y="36576"/>
                </a:lnTo>
                <a:lnTo>
                  <a:pt x="27432" y="35052"/>
                </a:lnTo>
                <a:lnTo>
                  <a:pt x="27432" y="33528"/>
                </a:lnTo>
                <a:lnTo>
                  <a:pt x="28956" y="32004"/>
                </a:lnTo>
                <a:lnTo>
                  <a:pt x="28956" y="28956"/>
                </a:lnTo>
                <a:lnTo>
                  <a:pt x="30480" y="27432"/>
                </a:lnTo>
                <a:lnTo>
                  <a:pt x="30480" y="25908"/>
                </a:lnTo>
                <a:lnTo>
                  <a:pt x="32004" y="24384"/>
                </a:lnTo>
                <a:lnTo>
                  <a:pt x="32004" y="22859"/>
                </a:lnTo>
                <a:lnTo>
                  <a:pt x="32004" y="21336"/>
                </a:lnTo>
                <a:lnTo>
                  <a:pt x="33528" y="18288"/>
                </a:lnTo>
                <a:lnTo>
                  <a:pt x="33528" y="16764"/>
                </a:lnTo>
                <a:lnTo>
                  <a:pt x="33528" y="15240"/>
                </a:lnTo>
                <a:lnTo>
                  <a:pt x="33528" y="13716"/>
                </a:lnTo>
                <a:lnTo>
                  <a:pt x="35052" y="10668"/>
                </a:lnTo>
                <a:lnTo>
                  <a:pt x="35052" y="9144"/>
                </a:lnTo>
                <a:lnTo>
                  <a:pt x="33528" y="7620"/>
                </a:lnTo>
                <a:lnTo>
                  <a:pt x="33528" y="6096"/>
                </a:lnTo>
                <a:lnTo>
                  <a:pt x="32004" y="4572"/>
                </a:lnTo>
                <a:lnTo>
                  <a:pt x="32004" y="3048"/>
                </a:lnTo>
                <a:lnTo>
                  <a:pt x="30480" y="1524"/>
                </a:lnTo>
                <a:lnTo>
                  <a:pt x="28956" y="1524"/>
                </a:lnTo>
                <a:lnTo>
                  <a:pt x="27432" y="0"/>
                </a:lnTo>
                <a:lnTo>
                  <a:pt x="25908" y="0"/>
                </a:lnTo>
                <a:lnTo>
                  <a:pt x="24384" y="0"/>
                </a:lnTo>
                <a:lnTo>
                  <a:pt x="22860" y="0"/>
                </a:lnTo>
              </a:path>
            </a:pathLst>
          </a:custGeom>
          <a:ln w="6096">
            <a:solidFill>
              <a:srgbClr val="000000"/>
            </a:solidFill>
          </a:ln>
        </p:spPr>
        <p:txBody>
          <a:bodyPr wrap="square" lIns="0" tIns="0" rIns="0" bIns="0" rtlCol="0"/>
          <a:lstStyle/>
          <a:p>
            <a:endParaRPr/>
          </a:p>
        </p:txBody>
      </p:sp>
      <p:sp>
        <p:nvSpPr>
          <p:cNvPr id="754" name="bk object 754"/>
          <p:cNvSpPr/>
          <p:nvPr/>
        </p:nvSpPr>
        <p:spPr>
          <a:xfrm>
            <a:off x="4251959" y="6211823"/>
            <a:ext cx="13970" cy="43180"/>
          </a:xfrm>
          <a:custGeom>
            <a:avLst/>
            <a:gdLst/>
            <a:ahLst/>
            <a:cxnLst/>
            <a:rect l="l" t="t" r="r" b="b"/>
            <a:pathLst>
              <a:path w="13970" h="43179">
                <a:moveTo>
                  <a:pt x="13716" y="0"/>
                </a:moveTo>
                <a:lnTo>
                  <a:pt x="0" y="42672"/>
                </a:lnTo>
              </a:path>
            </a:pathLst>
          </a:custGeom>
          <a:ln w="6096">
            <a:solidFill>
              <a:srgbClr val="000000"/>
            </a:solidFill>
          </a:ln>
        </p:spPr>
        <p:txBody>
          <a:bodyPr wrap="square" lIns="0" tIns="0" rIns="0" bIns="0" rtlCol="0"/>
          <a:lstStyle/>
          <a:p>
            <a:endParaRPr/>
          </a:p>
        </p:txBody>
      </p:sp>
      <p:sp>
        <p:nvSpPr>
          <p:cNvPr id="755" name="bk object 755"/>
          <p:cNvSpPr/>
          <p:nvPr/>
        </p:nvSpPr>
        <p:spPr>
          <a:xfrm>
            <a:off x="4271771" y="6211823"/>
            <a:ext cx="38100" cy="43180"/>
          </a:xfrm>
          <a:custGeom>
            <a:avLst/>
            <a:gdLst/>
            <a:ahLst/>
            <a:cxnLst/>
            <a:rect l="l" t="t" r="r" b="b"/>
            <a:pathLst>
              <a:path w="38100" h="43179">
                <a:moveTo>
                  <a:pt x="9144" y="13715"/>
                </a:moveTo>
                <a:lnTo>
                  <a:pt x="10668" y="7619"/>
                </a:lnTo>
                <a:lnTo>
                  <a:pt x="13716" y="3047"/>
                </a:lnTo>
                <a:lnTo>
                  <a:pt x="18288" y="1523"/>
                </a:lnTo>
                <a:lnTo>
                  <a:pt x="21336" y="0"/>
                </a:lnTo>
                <a:lnTo>
                  <a:pt x="24384" y="0"/>
                </a:lnTo>
                <a:lnTo>
                  <a:pt x="25908" y="0"/>
                </a:lnTo>
                <a:lnTo>
                  <a:pt x="28956" y="0"/>
                </a:lnTo>
                <a:lnTo>
                  <a:pt x="32004" y="1523"/>
                </a:lnTo>
                <a:lnTo>
                  <a:pt x="35052" y="3047"/>
                </a:lnTo>
                <a:lnTo>
                  <a:pt x="36576" y="4571"/>
                </a:lnTo>
                <a:lnTo>
                  <a:pt x="36576" y="6095"/>
                </a:lnTo>
                <a:lnTo>
                  <a:pt x="38100" y="6095"/>
                </a:lnTo>
                <a:lnTo>
                  <a:pt x="38100" y="7619"/>
                </a:lnTo>
                <a:lnTo>
                  <a:pt x="38100" y="9143"/>
                </a:lnTo>
                <a:lnTo>
                  <a:pt x="38100" y="10667"/>
                </a:lnTo>
                <a:lnTo>
                  <a:pt x="36576" y="12191"/>
                </a:lnTo>
                <a:lnTo>
                  <a:pt x="36576" y="13715"/>
                </a:lnTo>
                <a:lnTo>
                  <a:pt x="35052" y="15239"/>
                </a:lnTo>
                <a:lnTo>
                  <a:pt x="33528" y="15239"/>
                </a:lnTo>
                <a:lnTo>
                  <a:pt x="18288" y="24383"/>
                </a:lnTo>
                <a:lnTo>
                  <a:pt x="3048" y="33527"/>
                </a:lnTo>
                <a:lnTo>
                  <a:pt x="0" y="42671"/>
                </a:lnTo>
                <a:lnTo>
                  <a:pt x="35052" y="42671"/>
                </a:lnTo>
              </a:path>
            </a:pathLst>
          </a:custGeom>
          <a:ln w="6096">
            <a:solidFill>
              <a:srgbClr val="000000"/>
            </a:solidFill>
          </a:ln>
        </p:spPr>
        <p:txBody>
          <a:bodyPr wrap="square" lIns="0" tIns="0" rIns="0" bIns="0" rtlCol="0"/>
          <a:lstStyle/>
          <a:p>
            <a:endParaRPr/>
          </a:p>
        </p:txBody>
      </p:sp>
      <p:sp>
        <p:nvSpPr>
          <p:cNvPr id="756" name="bk object 756"/>
          <p:cNvSpPr/>
          <p:nvPr/>
        </p:nvSpPr>
        <p:spPr>
          <a:xfrm>
            <a:off x="4315967" y="6211823"/>
            <a:ext cx="33655" cy="43180"/>
          </a:xfrm>
          <a:custGeom>
            <a:avLst/>
            <a:gdLst/>
            <a:ahLst/>
            <a:cxnLst/>
            <a:rect l="l" t="t" r="r" b="b"/>
            <a:pathLst>
              <a:path w="33654" h="43179">
                <a:moveTo>
                  <a:pt x="0" y="38100"/>
                </a:moveTo>
                <a:lnTo>
                  <a:pt x="3048" y="42672"/>
                </a:lnTo>
                <a:lnTo>
                  <a:pt x="6096" y="42672"/>
                </a:lnTo>
                <a:lnTo>
                  <a:pt x="12192" y="42672"/>
                </a:lnTo>
                <a:lnTo>
                  <a:pt x="15240" y="41148"/>
                </a:lnTo>
                <a:lnTo>
                  <a:pt x="18288" y="41148"/>
                </a:lnTo>
                <a:lnTo>
                  <a:pt x="19812" y="39624"/>
                </a:lnTo>
                <a:lnTo>
                  <a:pt x="25908" y="33528"/>
                </a:lnTo>
                <a:lnTo>
                  <a:pt x="30480" y="25908"/>
                </a:lnTo>
                <a:lnTo>
                  <a:pt x="32004" y="21336"/>
                </a:lnTo>
                <a:lnTo>
                  <a:pt x="33528" y="12192"/>
                </a:lnTo>
                <a:lnTo>
                  <a:pt x="33528" y="6096"/>
                </a:lnTo>
                <a:lnTo>
                  <a:pt x="32004" y="4571"/>
                </a:lnTo>
                <a:lnTo>
                  <a:pt x="28956" y="1524"/>
                </a:lnTo>
                <a:lnTo>
                  <a:pt x="27432" y="1524"/>
                </a:lnTo>
                <a:lnTo>
                  <a:pt x="22859" y="0"/>
                </a:lnTo>
                <a:lnTo>
                  <a:pt x="18288" y="0"/>
                </a:lnTo>
                <a:lnTo>
                  <a:pt x="15240" y="1524"/>
                </a:lnTo>
                <a:lnTo>
                  <a:pt x="12192" y="1524"/>
                </a:lnTo>
                <a:lnTo>
                  <a:pt x="7620" y="4571"/>
                </a:lnTo>
                <a:lnTo>
                  <a:pt x="4572" y="9143"/>
                </a:lnTo>
                <a:lnTo>
                  <a:pt x="3048" y="13716"/>
                </a:lnTo>
                <a:lnTo>
                  <a:pt x="3048" y="15240"/>
                </a:lnTo>
                <a:lnTo>
                  <a:pt x="4572" y="19812"/>
                </a:lnTo>
                <a:lnTo>
                  <a:pt x="6096" y="21336"/>
                </a:lnTo>
                <a:lnTo>
                  <a:pt x="9144" y="22859"/>
                </a:lnTo>
                <a:lnTo>
                  <a:pt x="13716" y="24384"/>
                </a:lnTo>
                <a:lnTo>
                  <a:pt x="16764" y="24384"/>
                </a:lnTo>
                <a:lnTo>
                  <a:pt x="21336" y="22859"/>
                </a:lnTo>
                <a:lnTo>
                  <a:pt x="24384" y="22859"/>
                </a:lnTo>
                <a:lnTo>
                  <a:pt x="28956" y="19812"/>
                </a:lnTo>
                <a:lnTo>
                  <a:pt x="30480" y="18288"/>
                </a:lnTo>
                <a:lnTo>
                  <a:pt x="32004" y="16763"/>
                </a:lnTo>
              </a:path>
            </a:pathLst>
          </a:custGeom>
          <a:ln w="6096">
            <a:solidFill>
              <a:srgbClr val="000000"/>
            </a:solidFill>
          </a:ln>
        </p:spPr>
        <p:txBody>
          <a:bodyPr wrap="square" lIns="0" tIns="0" rIns="0" bIns="0" rtlCol="0"/>
          <a:lstStyle/>
          <a:p>
            <a:endParaRPr/>
          </a:p>
        </p:txBody>
      </p:sp>
      <p:sp>
        <p:nvSpPr>
          <p:cNvPr id="757" name="bk object 757"/>
          <p:cNvSpPr/>
          <p:nvPr/>
        </p:nvSpPr>
        <p:spPr>
          <a:xfrm>
            <a:off x="4355591" y="6211823"/>
            <a:ext cx="33655" cy="43180"/>
          </a:xfrm>
          <a:custGeom>
            <a:avLst/>
            <a:gdLst/>
            <a:ahLst/>
            <a:cxnLst/>
            <a:rect l="l" t="t" r="r" b="b"/>
            <a:pathLst>
              <a:path w="33654" h="43179">
                <a:moveTo>
                  <a:pt x="33527" y="4572"/>
                </a:moveTo>
                <a:lnTo>
                  <a:pt x="30479" y="1524"/>
                </a:lnTo>
                <a:lnTo>
                  <a:pt x="25907" y="0"/>
                </a:lnTo>
                <a:lnTo>
                  <a:pt x="21335" y="0"/>
                </a:lnTo>
                <a:lnTo>
                  <a:pt x="16763" y="1524"/>
                </a:lnTo>
                <a:lnTo>
                  <a:pt x="15239" y="3048"/>
                </a:lnTo>
                <a:lnTo>
                  <a:pt x="13715" y="3048"/>
                </a:lnTo>
                <a:lnTo>
                  <a:pt x="7619" y="9144"/>
                </a:lnTo>
                <a:lnTo>
                  <a:pt x="3047" y="16764"/>
                </a:lnTo>
                <a:lnTo>
                  <a:pt x="1523" y="21336"/>
                </a:lnTo>
                <a:lnTo>
                  <a:pt x="0" y="32004"/>
                </a:lnTo>
                <a:lnTo>
                  <a:pt x="0" y="36576"/>
                </a:lnTo>
                <a:lnTo>
                  <a:pt x="1523" y="38100"/>
                </a:lnTo>
                <a:lnTo>
                  <a:pt x="4571" y="41148"/>
                </a:lnTo>
                <a:lnTo>
                  <a:pt x="6095" y="42672"/>
                </a:lnTo>
                <a:lnTo>
                  <a:pt x="9143" y="42672"/>
                </a:lnTo>
                <a:lnTo>
                  <a:pt x="15239" y="42672"/>
                </a:lnTo>
                <a:lnTo>
                  <a:pt x="18287" y="42672"/>
                </a:lnTo>
                <a:lnTo>
                  <a:pt x="21335" y="41148"/>
                </a:lnTo>
                <a:lnTo>
                  <a:pt x="24383" y="39624"/>
                </a:lnTo>
                <a:lnTo>
                  <a:pt x="28955" y="33528"/>
                </a:lnTo>
                <a:lnTo>
                  <a:pt x="30479" y="30480"/>
                </a:lnTo>
                <a:lnTo>
                  <a:pt x="30479" y="27432"/>
                </a:lnTo>
                <a:lnTo>
                  <a:pt x="27431" y="22860"/>
                </a:lnTo>
                <a:lnTo>
                  <a:pt x="25907" y="21336"/>
                </a:lnTo>
                <a:lnTo>
                  <a:pt x="24383" y="19812"/>
                </a:lnTo>
                <a:lnTo>
                  <a:pt x="19811" y="19812"/>
                </a:lnTo>
                <a:lnTo>
                  <a:pt x="15239" y="19812"/>
                </a:lnTo>
                <a:lnTo>
                  <a:pt x="12191" y="19812"/>
                </a:lnTo>
                <a:lnTo>
                  <a:pt x="9143" y="21336"/>
                </a:lnTo>
                <a:lnTo>
                  <a:pt x="4571" y="24384"/>
                </a:lnTo>
                <a:lnTo>
                  <a:pt x="1523" y="25908"/>
                </a:lnTo>
              </a:path>
            </a:pathLst>
          </a:custGeom>
          <a:ln w="6096">
            <a:solidFill>
              <a:srgbClr val="000000"/>
            </a:solidFill>
          </a:ln>
        </p:spPr>
        <p:txBody>
          <a:bodyPr wrap="square" lIns="0" tIns="0" rIns="0" bIns="0" rtlCol="0"/>
          <a:lstStyle/>
          <a:p>
            <a:endParaRPr/>
          </a:p>
        </p:txBody>
      </p:sp>
      <p:sp>
        <p:nvSpPr>
          <p:cNvPr id="758" name="bk object 758"/>
          <p:cNvSpPr/>
          <p:nvPr/>
        </p:nvSpPr>
        <p:spPr>
          <a:xfrm>
            <a:off x="4069079" y="5573267"/>
            <a:ext cx="13970" cy="43180"/>
          </a:xfrm>
          <a:custGeom>
            <a:avLst/>
            <a:gdLst/>
            <a:ahLst/>
            <a:cxnLst/>
            <a:rect l="l" t="t" r="r" b="b"/>
            <a:pathLst>
              <a:path w="13970" h="43179">
                <a:moveTo>
                  <a:pt x="13716" y="0"/>
                </a:moveTo>
                <a:lnTo>
                  <a:pt x="0" y="42672"/>
                </a:lnTo>
              </a:path>
            </a:pathLst>
          </a:custGeom>
          <a:ln w="6096">
            <a:solidFill>
              <a:srgbClr val="000000"/>
            </a:solidFill>
          </a:ln>
        </p:spPr>
        <p:txBody>
          <a:bodyPr wrap="square" lIns="0" tIns="0" rIns="0" bIns="0" rtlCol="0"/>
          <a:lstStyle/>
          <a:p>
            <a:endParaRPr/>
          </a:p>
        </p:txBody>
      </p:sp>
      <p:sp>
        <p:nvSpPr>
          <p:cNvPr id="759" name="bk object 759"/>
          <p:cNvSpPr/>
          <p:nvPr/>
        </p:nvSpPr>
        <p:spPr>
          <a:xfrm>
            <a:off x="4088891" y="5573267"/>
            <a:ext cx="38100" cy="43180"/>
          </a:xfrm>
          <a:custGeom>
            <a:avLst/>
            <a:gdLst/>
            <a:ahLst/>
            <a:cxnLst/>
            <a:rect l="l" t="t" r="r" b="b"/>
            <a:pathLst>
              <a:path w="38100" h="43179">
                <a:moveTo>
                  <a:pt x="9144" y="13715"/>
                </a:moveTo>
                <a:lnTo>
                  <a:pt x="10668" y="7619"/>
                </a:lnTo>
                <a:lnTo>
                  <a:pt x="13716" y="3047"/>
                </a:lnTo>
                <a:lnTo>
                  <a:pt x="18288" y="1523"/>
                </a:lnTo>
                <a:lnTo>
                  <a:pt x="21336" y="0"/>
                </a:lnTo>
                <a:lnTo>
                  <a:pt x="24384" y="0"/>
                </a:lnTo>
                <a:lnTo>
                  <a:pt x="25908" y="0"/>
                </a:lnTo>
                <a:lnTo>
                  <a:pt x="28956" y="0"/>
                </a:lnTo>
                <a:lnTo>
                  <a:pt x="32004" y="1523"/>
                </a:lnTo>
                <a:lnTo>
                  <a:pt x="35052" y="3047"/>
                </a:lnTo>
                <a:lnTo>
                  <a:pt x="36576" y="3047"/>
                </a:lnTo>
                <a:lnTo>
                  <a:pt x="36576" y="4571"/>
                </a:lnTo>
                <a:lnTo>
                  <a:pt x="36576" y="6095"/>
                </a:lnTo>
                <a:lnTo>
                  <a:pt x="38100" y="7619"/>
                </a:lnTo>
                <a:lnTo>
                  <a:pt x="38100" y="9143"/>
                </a:lnTo>
                <a:lnTo>
                  <a:pt x="36576" y="10667"/>
                </a:lnTo>
                <a:lnTo>
                  <a:pt x="36576" y="12191"/>
                </a:lnTo>
                <a:lnTo>
                  <a:pt x="36576" y="13715"/>
                </a:lnTo>
                <a:lnTo>
                  <a:pt x="35052" y="15239"/>
                </a:lnTo>
                <a:lnTo>
                  <a:pt x="33528" y="15239"/>
                </a:lnTo>
                <a:lnTo>
                  <a:pt x="18288" y="24383"/>
                </a:lnTo>
                <a:lnTo>
                  <a:pt x="3048" y="33527"/>
                </a:lnTo>
                <a:lnTo>
                  <a:pt x="0" y="42671"/>
                </a:lnTo>
                <a:lnTo>
                  <a:pt x="35052" y="42671"/>
                </a:lnTo>
              </a:path>
            </a:pathLst>
          </a:custGeom>
          <a:ln w="6096">
            <a:solidFill>
              <a:srgbClr val="000000"/>
            </a:solidFill>
          </a:ln>
        </p:spPr>
        <p:txBody>
          <a:bodyPr wrap="square" lIns="0" tIns="0" rIns="0" bIns="0" rtlCol="0"/>
          <a:lstStyle/>
          <a:p>
            <a:endParaRPr/>
          </a:p>
        </p:txBody>
      </p:sp>
      <p:sp>
        <p:nvSpPr>
          <p:cNvPr id="760" name="bk object 760"/>
          <p:cNvSpPr/>
          <p:nvPr/>
        </p:nvSpPr>
        <p:spPr>
          <a:xfrm>
            <a:off x="4133088" y="5573267"/>
            <a:ext cx="33655" cy="43180"/>
          </a:xfrm>
          <a:custGeom>
            <a:avLst/>
            <a:gdLst/>
            <a:ahLst/>
            <a:cxnLst/>
            <a:rect l="l" t="t" r="r" b="b"/>
            <a:pathLst>
              <a:path w="33654" h="43179">
                <a:moveTo>
                  <a:pt x="33527" y="4572"/>
                </a:moveTo>
                <a:lnTo>
                  <a:pt x="30479" y="1524"/>
                </a:lnTo>
                <a:lnTo>
                  <a:pt x="25907" y="0"/>
                </a:lnTo>
                <a:lnTo>
                  <a:pt x="21335" y="0"/>
                </a:lnTo>
                <a:lnTo>
                  <a:pt x="16763" y="1524"/>
                </a:lnTo>
                <a:lnTo>
                  <a:pt x="15239" y="1524"/>
                </a:lnTo>
                <a:lnTo>
                  <a:pt x="0" y="32004"/>
                </a:lnTo>
                <a:lnTo>
                  <a:pt x="0" y="36576"/>
                </a:lnTo>
                <a:lnTo>
                  <a:pt x="1523" y="38100"/>
                </a:lnTo>
                <a:lnTo>
                  <a:pt x="4571" y="41148"/>
                </a:lnTo>
                <a:lnTo>
                  <a:pt x="6095" y="41148"/>
                </a:lnTo>
                <a:lnTo>
                  <a:pt x="9143" y="42672"/>
                </a:lnTo>
                <a:lnTo>
                  <a:pt x="15239" y="42672"/>
                </a:lnTo>
                <a:lnTo>
                  <a:pt x="18287" y="42672"/>
                </a:lnTo>
                <a:lnTo>
                  <a:pt x="21335" y="41148"/>
                </a:lnTo>
                <a:lnTo>
                  <a:pt x="24383" y="38100"/>
                </a:lnTo>
                <a:lnTo>
                  <a:pt x="28955" y="33528"/>
                </a:lnTo>
                <a:lnTo>
                  <a:pt x="30479" y="30480"/>
                </a:lnTo>
                <a:lnTo>
                  <a:pt x="30479" y="27432"/>
                </a:lnTo>
                <a:lnTo>
                  <a:pt x="27431" y="22860"/>
                </a:lnTo>
                <a:lnTo>
                  <a:pt x="25907" y="21336"/>
                </a:lnTo>
                <a:lnTo>
                  <a:pt x="24383" y="19812"/>
                </a:lnTo>
                <a:lnTo>
                  <a:pt x="19811" y="18288"/>
                </a:lnTo>
                <a:lnTo>
                  <a:pt x="15239" y="18288"/>
                </a:lnTo>
                <a:lnTo>
                  <a:pt x="10667" y="19812"/>
                </a:lnTo>
                <a:lnTo>
                  <a:pt x="9143" y="21336"/>
                </a:lnTo>
                <a:lnTo>
                  <a:pt x="4571" y="22860"/>
                </a:lnTo>
                <a:lnTo>
                  <a:pt x="1523" y="25908"/>
                </a:lnTo>
                <a:lnTo>
                  <a:pt x="0" y="25908"/>
                </a:lnTo>
              </a:path>
            </a:pathLst>
          </a:custGeom>
          <a:ln w="6096">
            <a:solidFill>
              <a:srgbClr val="000000"/>
            </a:solidFill>
          </a:ln>
        </p:spPr>
        <p:txBody>
          <a:bodyPr wrap="square" lIns="0" tIns="0" rIns="0" bIns="0" rtlCol="0"/>
          <a:lstStyle/>
          <a:p>
            <a:endParaRPr/>
          </a:p>
        </p:txBody>
      </p:sp>
      <p:sp>
        <p:nvSpPr>
          <p:cNvPr id="761" name="bk object 761"/>
          <p:cNvSpPr/>
          <p:nvPr/>
        </p:nvSpPr>
        <p:spPr>
          <a:xfrm>
            <a:off x="4172711" y="5573267"/>
            <a:ext cx="33655" cy="43180"/>
          </a:xfrm>
          <a:custGeom>
            <a:avLst/>
            <a:gdLst/>
            <a:ahLst/>
            <a:cxnLst/>
            <a:rect l="l" t="t" r="r" b="b"/>
            <a:pathLst>
              <a:path w="33654" h="43179">
                <a:moveTo>
                  <a:pt x="33527" y="4572"/>
                </a:moveTo>
                <a:lnTo>
                  <a:pt x="30479" y="1524"/>
                </a:lnTo>
                <a:lnTo>
                  <a:pt x="25907" y="0"/>
                </a:lnTo>
                <a:lnTo>
                  <a:pt x="21335" y="0"/>
                </a:lnTo>
                <a:lnTo>
                  <a:pt x="16763" y="1524"/>
                </a:lnTo>
                <a:lnTo>
                  <a:pt x="15239" y="1524"/>
                </a:lnTo>
                <a:lnTo>
                  <a:pt x="0" y="32004"/>
                </a:lnTo>
                <a:lnTo>
                  <a:pt x="0" y="36576"/>
                </a:lnTo>
                <a:lnTo>
                  <a:pt x="1523" y="38100"/>
                </a:lnTo>
                <a:lnTo>
                  <a:pt x="4571" y="41148"/>
                </a:lnTo>
                <a:lnTo>
                  <a:pt x="6095" y="41148"/>
                </a:lnTo>
                <a:lnTo>
                  <a:pt x="9143" y="42672"/>
                </a:lnTo>
                <a:lnTo>
                  <a:pt x="13715" y="42672"/>
                </a:lnTo>
                <a:lnTo>
                  <a:pt x="18287" y="42672"/>
                </a:lnTo>
                <a:lnTo>
                  <a:pt x="21335" y="41148"/>
                </a:lnTo>
                <a:lnTo>
                  <a:pt x="24383" y="38100"/>
                </a:lnTo>
                <a:lnTo>
                  <a:pt x="28955" y="33528"/>
                </a:lnTo>
                <a:lnTo>
                  <a:pt x="30479" y="30480"/>
                </a:lnTo>
                <a:lnTo>
                  <a:pt x="30479" y="27432"/>
                </a:lnTo>
                <a:lnTo>
                  <a:pt x="27431" y="22860"/>
                </a:lnTo>
                <a:lnTo>
                  <a:pt x="25907" y="21336"/>
                </a:lnTo>
                <a:lnTo>
                  <a:pt x="24383" y="19812"/>
                </a:lnTo>
                <a:lnTo>
                  <a:pt x="18287" y="18288"/>
                </a:lnTo>
                <a:lnTo>
                  <a:pt x="15239" y="18288"/>
                </a:lnTo>
                <a:lnTo>
                  <a:pt x="10667" y="19812"/>
                </a:lnTo>
                <a:lnTo>
                  <a:pt x="9143" y="21336"/>
                </a:lnTo>
                <a:lnTo>
                  <a:pt x="4571" y="22860"/>
                </a:lnTo>
                <a:lnTo>
                  <a:pt x="1523" y="25908"/>
                </a:lnTo>
                <a:lnTo>
                  <a:pt x="0" y="25908"/>
                </a:lnTo>
              </a:path>
            </a:pathLst>
          </a:custGeom>
          <a:ln w="6096">
            <a:solidFill>
              <a:srgbClr val="000000"/>
            </a:solidFill>
          </a:ln>
        </p:spPr>
        <p:txBody>
          <a:bodyPr wrap="square" lIns="0" tIns="0" rIns="0" bIns="0" rtlCol="0"/>
          <a:lstStyle/>
          <a:p>
            <a:endParaRPr/>
          </a:p>
        </p:txBody>
      </p:sp>
      <p:sp>
        <p:nvSpPr>
          <p:cNvPr id="762" name="bk object 762"/>
          <p:cNvSpPr/>
          <p:nvPr/>
        </p:nvSpPr>
        <p:spPr>
          <a:xfrm>
            <a:off x="5001767" y="7828788"/>
            <a:ext cx="12700" cy="43180"/>
          </a:xfrm>
          <a:custGeom>
            <a:avLst/>
            <a:gdLst/>
            <a:ahLst/>
            <a:cxnLst/>
            <a:rect l="l" t="t" r="r" b="b"/>
            <a:pathLst>
              <a:path w="12700" h="43179">
                <a:moveTo>
                  <a:pt x="12191" y="0"/>
                </a:moveTo>
                <a:lnTo>
                  <a:pt x="0" y="42672"/>
                </a:lnTo>
              </a:path>
            </a:pathLst>
          </a:custGeom>
          <a:ln w="6096">
            <a:solidFill>
              <a:srgbClr val="000000"/>
            </a:solidFill>
          </a:ln>
        </p:spPr>
        <p:txBody>
          <a:bodyPr wrap="square" lIns="0" tIns="0" rIns="0" bIns="0" rtlCol="0"/>
          <a:lstStyle/>
          <a:p>
            <a:endParaRPr/>
          </a:p>
        </p:txBody>
      </p:sp>
      <p:sp>
        <p:nvSpPr>
          <p:cNvPr id="763" name="bk object 763"/>
          <p:cNvSpPr/>
          <p:nvPr/>
        </p:nvSpPr>
        <p:spPr>
          <a:xfrm>
            <a:off x="5021579" y="7828788"/>
            <a:ext cx="36830" cy="43180"/>
          </a:xfrm>
          <a:custGeom>
            <a:avLst/>
            <a:gdLst/>
            <a:ahLst/>
            <a:cxnLst/>
            <a:rect l="l" t="t" r="r" b="b"/>
            <a:pathLst>
              <a:path w="36829" h="43179">
                <a:moveTo>
                  <a:pt x="7620" y="13716"/>
                </a:moveTo>
                <a:lnTo>
                  <a:pt x="10668" y="7620"/>
                </a:lnTo>
                <a:lnTo>
                  <a:pt x="13716" y="3048"/>
                </a:lnTo>
                <a:lnTo>
                  <a:pt x="16764" y="1524"/>
                </a:lnTo>
                <a:lnTo>
                  <a:pt x="19812" y="0"/>
                </a:lnTo>
                <a:lnTo>
                  <a:pt x="22860" y="0"/>
                </a:lnTo>
                <a:lnTo>
                  <a:pt x="24384" y="0"/>
                </a:lnTo>
                <a:lnTo>
                  <a:pt x="28956" y="0"/>
                </a:lnTo>
                <a:lnTo>
                  <a:pt x="30480" y="1524"/>
                </a:lnTo>
                <a:lnTo>
                  <a:pt x="32004" y="1524"/>
                </a:lnTo>
                <a:lnTo>
                  <a:pt x="33528" y="3048"/>
                </a:lnTo>
                <a:lnTo>
                  <a:pt x="35052" y="3048"/>
                </a:lnTo>
                <a:lnTo>
                  <a:pt x="36576" y="4572"/>
                </a:lnTo>
                <a:lnTo>
                  <a:pt x="36576" y="6096"/>
                </a:lnTo>
                <a:lnTo>
                  <a:pt x="36576" y="7620"/>
                </a:lnTo>
                <a:lnTo>
                  <a:pt x="36576" y="9144"/>
                </a:lnTo>
                <a:lnTo>
                  <a:pt x="36576" y="10668"/>
                </a:lnTo>
                <a:lnTo>
                  <a:pt x="36576" y="12192"/>
                </a:lnTo>
                <a:lnTo>
                  <a:pt x="35052" y="13716"/>
                </a:lnTo>
                <a:lnTo>
                  <a:pt x="33528" y="13716"/>
                </a:lnTo>
                <a:lnTo>
                  <a:pt x="33528" y="15240"/>
                </a:lnTo>
                <a:lnTo>
                  <a:pt x="16764" y="24384"/>
                </a:lnTo>
                <a:lnTo>
                  <a:pt x="1524" y="33528"/>
                </a:lnTo>
                <a:lnTo>
                  <a:pt x="0" y="42672"/>
                </a:lnTo>
                <a:lnTo>
                  <a:pt x="35052" y="42672"/>
                </a:lnTo>
              </a:path>
            </a:pathLst>
          </a:custGeom>
          <a:ln w="6096">
            <a:solidFill>
              <a:srgbClr val="000000"/>
            </a:solidFill>
          </a:ln>
        </p:spPr>
        <p:txBody>
          <a:bodyPr wrap="square" lIns="0" tIns="0" rIns="0" bIns="0" rtlCol="0"/>
          <a:lstStyle/>
          <a:p>
            <a:endParaRPr/>
          </a:p>
        </p:txBody>
      </p:sp>
      <p:sp>
        <p:nvSpPr>
          <p:cNvPr id="764" name="bk object 764"/>
          <p:cNvSpPr/>
          <p:nvPr/>
        </p:nvSpPr>
        <p:spPr>
          <a:xfrm>
            <a:off x="5064252" y="7828788"/>
            <a:ext cx="35560" cy="43180"/>
          </a:xfrm>
          <a:custGeom>
            <a:avLst/>
            <a:gdLst/>
            <a:ahLst/>
            <a:cxnLst/>
            <a:rect l="l" t="t" r="r" b="b"/>
            <a:pathLst>
              <a:path w="35560" h="43179">
                <a:moveTo>
                  <a:pt x="15239" y="18287"/>
                </a:moveTo>
                <a:lnTo>
                  <a:pt x="21335" y="18287"/>
                </a:lnTo>
                <a:lnTo>
                  <a:pt x="22859" y="18287"/>
                </a:lnTo>
                <a:lnTo>
                  <a:pt x="27431" y="16763"/>
                </a:lnTo>
                <a:lnTo>
                  <a:pt x="30479" y="13715"/>
                </a:lnTo>
                <a:lnTo>
                  <a:pt x="35051" y="7619"/>
                </a:lnTo>
                <a:lnTo>
                  <a:pt x="35051" y="3047"/>
                </a:lnTo>
                <a:lnTo>
                  <a:pt x="32003" y="1523"/>
                </a:lnTo>
                <a:lnTo>
                  <a:pt x="25907" y="0"/>
                </a:lnTo>
                <a:lnTo>
                  <a:pt x="22859" y="0"/>
                </a:lnTo>
                <a:lnTo>
                  <a:pt x="15239" y="1523"/>
                </a:lnTo>
                <a:lnTo>
                  <a:pt x="12191" y="3047"/>
                </a:lnTo>
                <a:lnTo>
                  <a:pt x="9143" y="7619"/>
                </a:lnTo>
                <a:lnTo>
                  <a:pt x="9143" y="9143"/>
                </a:lnTo>
                <a:lnTo>
                  <a:pt x="9143" y="13715"/>
                </a:lnTo>
                <a:lnTo>
                  <a:pt x="10667" y="16763"/>
                </a:lnTo>
                <a:lnTo>
                  <a:pt x="15239" y="18287"/>
                </a:lnTo>
                <a:lnTo>
                  <a:pt x="9143" y="19811"/>
                </a:lnTo>
                <a:lnTo>
                  <a:pt x="4571" y="24383"/>
                </a:lnTo>
                <a:lnTo>
                  <a:pt x="1523" y="30479"/>
                </a:lnTo>
                <a:lnTo>
                  <a:pt x="0" y="32003"/>
                </a:lnTo>
                <a:lnTo>
                  <a:pt x="1523" y="38099"/>
                </a:lnTo>
                <a:lnTo>
                  <a:pt x="4571" y="41147"/>
                </a:lnTo>
                <a:lnTo>
                  <a:pt x="9143" y="42671"/>
                </a:lnTo>
                <a:lnTo>
                  <a:pt x="13715" y="42671"/>
                </a:lnTo>
                <a:lnTo>
                  <a:pt x="21335" y="41147"/>
                </a:lnTo>
                <a:lnTo>
                  <a:pt x="25907" y="38099"/>
                </a:lnTo>
                <a:lnTo>
                  <a:pt x="30479" y="32003"/>
                </a:lnTo>
                <a:lnTo>
                  <a:pt x="30479" y="30479"/>
                </a:lnTo>
                <a:lnTo>
                  <a:pt x="30479" y="24383"/>
                </a:lnTo>
                <a:lnTo>
                  <a:pt x="25907" y="19811"/>
                </a:lnTo>
                <a:lnTo>
                  <a:pt x="21335" y="18287"/>
                </a:lnTo>
              </a:path>
            </a:pathLst>
          </a:custGeom>
          <a:ln w="6096">
            <a:solidFill>
              <a:srgbClr val="000000"/>
            </a:solidFill>
          </a:ln>
        </p:spPr>
        <p:txBody>
          <a:bodyPr wrap="square" lIns="0" tIns="0" rIns="0" bIns="0" rtlCol="0"/>
          <a:lstStyle/>
          <a:p>
            <a:endParaRPr/>
          </a:p>
        </p:txBody>
      </p:sp>
      <p:sp>
        <p:nvSpPr>
          <p:cNvPr id="765" name="bk object 765"/>
          <p:cNvSpPr/>
          <p:nvPr/>
        </p:nvSpPr>
        <p:spPr>
          <a:xfrm>
            <a:off x="5105400" y="7828788"/>
            <a:ext cx="33655" cy="43180"/>
          </a:xfrm>
          <a:custGeom>
            <a:avLst/>
            <a:gdLst/>
            <a:ahLst/>
            <a:cxnLst/>
            <a:rect l="l" t="t" r="r" b="b"/>
            <a:pathLst>
              <a:path w="33654" h="43179">
                <a:moveTo>
                  <a:pt x="0" y="38100"/>
                </a:moveTo>
                <a:lnTo>
                  <a:pt x="3048" y="41148"/>
                </a:lnTo>
                <a:lnTo>
                  <a:pt x="7620" y="42672"/>
                </a:lnTo>
                <a:lnTo>
                  <a:pt x="12192" y="42672"/>
                </a:lnTo>
                <a:lnTo>
                  <a:pt x="16764" y="41148"/>
                </a:lnTo>
                <a:lnTo>
                  <a:pt x="18288" y="41148"/>
                </a:lnTo>
                <a:lnTo>
                  <a:pt x="19812" y="39624"/>
                </a:lnTo>
                <a:lnTo>
                  <a:pt x="25908" y="33528"/>
                </a:lnTo>
                <a:lnTo>
                  <a:pt x="30480" y="25908"/>
                </a:lnTo>
                <a:lnTo>
                  <a:pt x="32004" y="21336"/>
                </a:lnTo>
                <a:lnTo>
                  <a:pt x="33528" y="12192"/>
                </a:lnTo>
                <a:lnTo>
                  <a:pt x="33528" y="6096"/>
                </a:lnTo>
                <a:lnTo>
                  <a:pt x="32004" y="4571"/>
                </a:lnTo>
                <a:lnTo>
                  <a:pt x="28956" y="1524"/>
                </a:lnTo>
                <a:lnTo>
                  <a:pt x="27432" y="1524"/>
                </a:lnTo>
                <a:lnTo>
                  <a:pt x="24384" y="0"/>
                </a:lnTo>
                <a:lnTo>
                  <a:pt x="18288" y="0"/>
                </a:lnTo>
                <a:lnTo>
                  <a:pt x="15240" y="0"/>
                </a:lnTo>
                <a:lnTo>
                  <a:pt x="12192" y="1524"/>
                </a:lnTo>
                <a:lnTo>
                  <a:pt x="9144" y="4571"/>
                </a:lnTo>
                <a:lnTo>
                  <a:pt x="4572" y="9143"/>
                </a:lnTo>
                <a:lnTo>
                  <a:pt x="3048" y="12192"/>
                </a:lnTo>
                <a:lnTo>
                  <a:pt x="3048" y="15240"/>
                </a:lnTo>
                <a:lnTo>
                  <a:pt x="6096" y="19812"/>
                </a:lnTo>
                <a:lnTo>
                  <a:pt x="7620" y="21336"/>
                </a:lnTo>
                <a:lnTo>
                  <a:pt x="9144" y="22859"/>
                </a:lnTo>
                <a:lnTo>
                  <a:pt x="13716" y="24384"/>
                </a:lnTo>
                <a:lnTo>
                  <a:pt x="18288" y="24384"/>
                </a:lnTo>
                <a:lnTo>
                  <a:pt x="21336" y="22859"/>
                </a:lnTo>
                <a:lnTo>
                  <a:pt x="24384" y="21336"/>
                </a:lnTo>
                <a:lnTo>
                  <a:pt x="28956" y="19812"/>
                </a:lnTo>
                <a:lnTo>
                  <a:pt x="32004" y="16763"/>
                </a:lnTo>
                <a:lnTo>
                  <a:pt x="33528" y="16763"/>
                </a:lnTo>
              </a:path>
            </a:pathLst>
          </a:custGeom>
          <a:ln w="6096">
            <a:solidFill>
              <a:srgbClr val="000000"/>
            </a:solidFill>
          </a:ln>
        </p:spPr>
        <p:txBody>
          <a:bodyPr wrap="square" lIns="0" tIns="0" rIns="0" bIns="0" rtlCol="0"/>
          <a:lstStyle/>
          <a:p>
            <a:endParaRPr/>
          </a:p>
        </p:txBody>
      </p:sp>
      <p:sp>
        <p:nvSpPr>
          <p:cNvPr id="766" name="bk object 766"/>
          <p:cNvSpPr/>
          <p:nvPr/>
        </p:nvSpPr>
        <p:spPr>
          <a:xfrm>
            <a:off x="3861815" y="7322819"/>
            <a:ext cx="13970" cy="43180"/>
          </a:xfrm>
          <a:custGeom>
            <a:avLst/>
            <a:gdLst/>
            <a:ahLst/>
            <a:cxnLst/>
            <a:rect l="l" t="t" r="r" b="b"/>
            <a:pathLst>
              <a:path w="13970" h="43179">
                <a:moveTo>
                  <a:pt x="13715" y="0"/>
                </a:moveTo>
                <a:lnTo>
                  <a:pt x="0" y="42672"/>
                </a:lnTo>
              </a:path>
            </a:pathLst>
          </a:custGeom>
          <a:ln w="6096">
            <a:solidFill>
              <a:srgbClr val="000000"/>
            </a:solidFill>
          </a:ln>
        </p:spPr>
        <p:txBody>
          <a:bodyPr wrap="square" lIns="0" tIns="0" rIns="0" bIns="0" rtlCol="0"/>
          <a:lstStyle/>
          <a:p>
            <a:endParaRPr/>
          </a:p>
        </p:txBody>
      </p:sp>
      <p:sp>
        <p:nvSpPr>
          <p:cNvPr id="767" name="bk object 767"/>
          <p:cNvSpPr/>
          <p:nvPr/>
        </p:nvSpPr>
        <p:spPr>
          <a:xfrm>
            <a:off x="3881628" y="7322819"/>
            <a:ext cx="33655" cy="43180"/>
          </a:xfrm>
          <a:custGeom>
            <a:avLst/>
            <a:gdLst/>
            <a:ahLst/>
            <a:cxnLst/>
            <a:rect l="l" t="t" r="r" b="b"/>
            <a:pathLst>
              <a:path w="33654" h="43179">
                <a:moveTo>
                  <a:pt x="33528" y="27432"/>
                </a:moveTo>
                <a:lnTo>
                  <a:pt x="0" y="27432"/>
                </a:lnTo>
                <a:lnTo>
                  <a:pt x="33528" y="0"/>
                </a:lnTo>
                <a:lnTo>
                  <a:pt x="19812" y="42672"/>
                </a:lnTo>
              </a:path>
            </a:pathLst>
          </a:custGeom>
          <a:ln w="6096">
            <a:solidFill>
              <a:srgbClr val="000000"/>
            </a:solidFill>
          </a:ln>
        </p:spPr>
        <p:txBody>
          <a:bodyPr wrap="square" lIns="0" tIns="0" rIns="0" bIns="0" rtlCol="0"/>
          <a:lstStyle/>
          <a:p>
            <a:endParaRPr/>
          </a:p>
        </p:txBody>
      </p:sp>
      <p:sp>
        <p:nvSpPr>
          <p:cNvPr id="768" name="bk object 768"/>
          <p:cNvSpPr/>
          <p:nvPr/>
        </p:nvSpPr>
        <p:spPr>
          <a:xfrm>
            <a:off x="3921252" y="7322819"/>
            <a:ext cx="36830" cy="43180"/>
          </a:xfrm>
          <a:custGeom>
            <a:avLst/>
            <a:gdLst/>
            <a:ahLst/>
            <a:cxnLst/>
            <a:rect l="l" t="t" r="r" b="b"/>
            <a:pathLst>
              <a:path w="36829" h="43179">
                <a:moveTo>
                  <a:pt x="36575" y="0"/>
                </a:moveTo>
                <a:lnTo>
                  <a:pt x="12191" y="0"/>
                </a:lnTo>
                <a:lnTo>
                  <a:pt x="6095" y="19812"/>
                </a:lnTo>
                <a:lnTo>
                  <a:pt x="16763" y="15240"/>
                </a:lnTo>
                <a:lnTo>
                  <a:pt x="22859" y="15240"/>
                </a:lnTo>
                <a:lnTo>
                  <a:pt x="28955" y="18288"/>
                </a:lnTo>
                <a:lnTo>
                  <a:pt x="32003" y="21336"/>
                </a:lnTo>
                <a:lnTo>
                  <a:pt x="32003" y="27432"/>
                </a:lnTo>
                <a:lnTo>
                  <a:pt x="32003" y="33528"/>
                </a:lnTo>
                <a:lnTo>
                  <a:pt x="28955" y="38100"/>
                </a:lnTo>
                <a:lnTo>
                  <a:pt x="22859" y="41148"/>
                </a:lnTo>
                <a:lnTo>
                  <a:pt x="13715" y="42672"/>
                </a:lnTo>
                <a:lnTo>
                  <a:pt x="6095" y="42672"/>
                </a:lnTo>
                <a:lnTo>
                  <a:pt x="3047" y="41148"/>
                </a:lnTo>
                <a:lnTo>
                  <a:pt x="0" y="38100"/>
                </a:lnTo>
              </a:path>
            </a:pathLst>
          </a:custGeom>
          <a:ln w="6095">
            <a:solidFill>
              <a:srgbClr val="000000"/>
            </a:solidFill>
          </a:ln>
        </p:spPr>
        <p:txBody>
          <a:bodyPr wrap="square" lIns="0" tIns="0" rIns="0" bIns="0" rtlCol="0"/>
          <a:lstStyle/>
          <a:p>
            <a:endParaRPr/>
          </a:p>
        </p:txBody>
      </p:sp>
      <p:sp>
        <p:nvSpPr>
          <p:cNvPr id="769" name="bk object 769"/>
          <p:cNvSpPr/>
          <p:nvPr/>
        </p:nvSpPr>
        <p:spPr>
          <a:xfrm>
            <a:off x="3963923" y="7322819"/>
            <a:ext cx="36830" cy="43180"/>
          </a:xfrm>
          <a:custGeom>
            <a:avLst/>
            <a:gdLst/>
            <a:ahLst/>
            <a:cxnLst/>
            <a:rect l="l" t="t" r="r" b="b"/>
            <a:pathLst>
              <a:path w="36829" h="43179">
                <a:moveTo>
                  <a:pt x="9144" y="13716"/>
                </a:moveTo>
                <a:lnTo>
                  <a:pt x="10668" y="7620"/>
                </a:lnTo>
                <a:lnTo>
                  <a:pt x="13716" y="3048"/>
                </a:lnTo>
                <a:lnTo>
                  <a:pt x="16764" y="1524"/>
                </a:lnTo>
                <a:lnTo>
                  <a:pt x="21336" y="0"/>
                </a:lnTo>
                <a:lnTo>
                  <a:pt x="22860" y="0"/>
                </a:lnTo>
                <a:lnTo>
                  <a:pt x="25908" y="0"/>
                </a:lnTo>
                <a:lnTo>
                  <a:pt x="28956" y="0"/>
                </a:lnTo>
                <a:lnTo>
                  <a:pt x="30480" y="1524"/>
                </a:lnTo>
                <a:lnTo>
                  <a:pt x="32004" y="1524"/>
                </a:lnTo>
                <a:lnTo>
                  <a:pt x="35052" y="3048"/>
                </a:lnTo>
                <a:lnTo>
                  <a:pt x="35052" y="4572"/>
                </a:lnTo>
                <a:lnTo>
                  <a:pt x="36576" y="4572"/>
                </a:lnTo>
                <a:lnTo>
                  <a:pt x="36576" y="12192"/>
                </a:lnTo>
                <a:lnTo>
                  <a:pt x="35052" y="13716"/>
                </a:lnTo>
                <a:lnTo>
                  <a:pt x="35052" y="15240"/>
                </a:lnTo>
                <a:lnTo>
                  <a:pt x="33528" y="15240"/>
                </a:lnTo>
                <a:lnTo>
                  <a:pt x="18288" y="24384"/>
                </a:lnTo>
                <a:lnTo>
                  <a:pt x="3048" y="33528"/>
                </a:lnTo>
                <a:lnTo>
                  <a:pt x="0" y="42672"/>
                </a:lnTo>
                <a:lnTo>
                  <a:pt x="35052" y="42672"/>
                </a:lnTo>
              </a:path>
            </a:pathLst>
          </a:custGeom>
          <a:ln w="6095">
            <a:solidFill>
              <a:srgbClr val="000000"/>
            </a:solidFill>
          </a:ln>
        </p:spPr>
        <p:txBody>
          <a:bodyPr wrap="square" lIns="0" tIns="0" rIns="0" bIns="0" rtlCol="0"/>
          <a:lstStyle/>
          <a:p>
            <a:endParaRPr/>
          </a:p>
        </p:txBody>
      </p:sp>
      <p:sp>
        <p:nvSpPr>
          <p:cNvPr id="770" name="bk object 770"/>
          <p:cNvSpPr/>
          <p:nvPr/>
        </p:nvSpPr>
        <p:spPr>
          <a:xfrm>
            <a:off x="4974335" y="6864095"/>
            <a:ext cx="12700" cy="43180"/>
          </a:xfrm>
          <a:custGeom>
            <a:avLst/>
            <a:gdLst/>
            <a:ahLst/>
            <a:cxnLst/>
            <a:rect l="l" t="t" r="r" b="b"/>
            <a:pathLst>
              <a:path w="12700" h="43179">
                <a:moveTo>
                  <a:pt x="12191" y="0"/>
                </a:moveTo>
                <a:lnTo>
                  <a:pt x="0" y="42672"/>
                </a:lnTo>
              </a:path>
            </a:pathLst>
          </a:custGeom>
          <a:ln w="6096">
            <a:solidFill>
              <a:srgbClr val="000000"/>
            </a:solidFill>
          </a:ln>
        </p:spPr>
        <p:txBody>
          <a:bodyPr wrap="square" lIns="0" tIns="0" rIns="0" bIns="0" rtlCol="0"/>
          <a:lstStyle/>
          <a:p>
            <a:endParaRPr/>
          </a:p>
        </p:txBody>
      </p:sp>
      <p:sp>
        <p:nvSpPr>
          <p:cNvPr id="771" name="bk object 771"/>
          <p:cNvSpPr/>
          <p:nvPr/>
        </p:nvSpPr>
        <p:spPr>
          <a:xfrm>
            <a:off x="4994147" y="6864095"/>
            <a:ext cx="36830" cy="43180"/>
          </a:xfrm>
          <a:custGeom>
            <a:avLst/>
            <a:gdLst/>
            <a:ahLst/>
            <a:cxnLst/>
            <a:rect l="l" t="t" r="r" b="b"/>
            <a:pathLst>
              <a:path w="36829" h="43179">
                <a:moveTo>
                  <a:pt x="7620" y="13716"/>
                </a:moveTo>
                <a:lnTo>
                  <a:pt x="10668" y="7620"/>
                </a:lnTo>
                <a:lnTo>
                  <a:pt x="13716" y="3048"/>
                </a:lnTo>
                <a:lnTo>
                  <a:pt x="16764" y="1524"/>
                </a:lnTo>
                <a:lnTo>
                  <a:pt x="19812" y="0"/>
                </a:lnTo>
                <a:lnTo>
                  <a:pt x="22860" y="0"/>
                </a:lnTo>
                <a:lnTo>
                  <a:pt x="24384" y="0"/>
                </a:lnTo>
                <a:lnTo>
                  <a:pt x="27432" y="0"/>
                </a:lnTo>
                <a:lnTo>
                  <a:pt x="30480" y="1524"/>
                </a:lnTo>
                <a:lnTo>
                  <a:pt x="32004" y="1524"/>
                </a:lnTo>
                <a:lnTo>
                  <a:pt x="33528" y="3048"/>
                </a:lnTo>
                <a:lnTo>
                  <a:pt x="35052" y="3048"/>
                </a:lnTo>
                <a:lnTo>
                  <a:pt x="36576" y="4572"/>
                </a:lnTo>
                <a:lnTo>
                  <a:pt x="36576" y="6096"/>
                </a:lnTo>
                <a:lnTo>
                  <a:pt x="36576" y="7620"/>
                </a:lnTo>
                <a:lnTo>
                  <a:pt x="36576" y="9144"/>
                </a:lnTo>
                <a:lnTo>
                  <a:pt x="36576" y="10668"/>
                </a:lnTo>
                <a:lnTo>
                  <a:pt x="36576" y="12192"/>
                </a:lnTo>
                <a:lnTo>
                  <a:pt x="35052" y="13716"/>
                </a:lnTo>
                <a:lnTo>
                  <a:pt x="33528" y="15240"/>
                </a:lnTo>
                <a:lnTo>
                  <a:pt x="32004" y="15240"/>
                </a:lnTo>
                <a:lnTo>
                  <a:pt x="16764" y="24384"/>
                </a:lnTo>
                <a:lnTo>
                  <a:pt x="1524" y="33528"/>
                </a:lnTo>
                <a:lnTo>
                  <a:pt x="0" y="42672"/>
                </a:lnTo>
                <a:lnTo>
                  <a:pt x="35052" y="42672"/>
                </a:lnTo>
              </a:path>
            </a:pathLst>
          </a:custGeom>
          <a:ln w="6096">
            <a:solidFill>
              <a:srgbClr val="000000"/>
            </a:solidFill>
          </a:ln>
        </p:spPr>
        <p:txBody>
          <a:bodyPr wrap="square" lIns="0" tIns="0" rIns="0" bIns="0" rtlCol="0"/>
          <a:lstStyle/>
          <a:p>
            <a:endParaRPr/>
          </a:p>
        </p:txBody>
      </p:sp>
      <p:sp>
        <p:nvSpPr>
          <p:cNvPr id="772" name="bk object 772"/>
          <p:cNvSpPr/>
          <p:nvPr/>
        </p:nvSpPr>
        <p:spPr>
          <a:xfrm>
            <a:off x="5036820" y="6864095"/>
            <a:ext cx="13970" cy="43180"/>
          </a:xfrm>
          <a:custGeom>
            <a:avLst/>
            <a:gdLst/>
            <a:ahLst/>
            <a:cxnLst/>
            <a:rect l="l" t="t" r="r" b="b"/>
            <a:pathLst>
              <a:path w="13970" h="43179">
                <a:moveTo>
                  <a:pt x="13716" y="0"/>
                </a:moveTo>
                <a:lnTo>
                  <a:pt x="0" y="42672"/>
                </a:lnTo>
              </a:path>
            </a:pathLst>
          </a:custGeom>
          <a:ln w="6096">
            <a:solidFill>
              <a:srgbClr val="000000"/>
            </a:solidFill>
          </a:ln>
        </p:spPr>
        <p:txBody>
          <a:bodyPr wrap="square" lIns="0" tIns="0" rIns="0" bIns="0" rtlCol="0"/>
          <a:lstStyle/>
          <a:p>
            <a:endParaRPr/>
          </a:p>
        </p:txBody>
      </p:sp>
      <p:sp>
        <p:nvSpPr>
          <p:cNvPr id="773" name="bk object 773"/>
          <p:cNvSpPr/>
          <p:nvPr/>
        </p:nvSpPr>
        <p:spPr>
          <a:xfrm>
            <a:off x="5056632" y="6864095"/>
            <a:ext cx="30480" cy="43180"/>
          </a:xfrm>
          <a:custGeom>
            <a:avLst/>
            <a:gdLst/>
            <a:ahLst/>
            <a:cxnLst/>
            <a:rect l="l" t="t" r="r" b="b"/>
            <a:pathLst>
              <a:path w="30479" h="43179">
                <a:moveTo>
                  <a:pt x="0" y="0"/>
                </a:moveTo>
                <a:lnTo>
                  <a:pt x="30480" y="0"/>
                </a:lnTo>
                <a:lnTo>
                  <a:pt x="28955" y="1523"/>
                </a:lnTo>
                <a:lnTo>
                  <a:pt x="18287" y="12191"/>
                </a:lnTo>
                <a:lnTo>
                  <a:pt x="10668" y="21335"/>
                </a:lnTo>
                <a:lnTo>
                  <a:pt x="6096" y="32003"/>
                </a:lnTo>
                <a:lnTo>
                  <a:pt x="3048" y="42672"/>
                </a:lnTo>
              </a:path>
            </a:pathLst>
          </a:custGeom>
          <a:ln w="6096">
            <a:solidFill>
              <a:srgbClr val="000000"/>
            </a:solidFill>
          </a:ln>
        </p:spPr>
        <p:txBody>
          <a:bodyPr wrap="square" lIns="0" tIns="0" rIns="0" bIns="0" rtlCol="0"/>
          <a:lstStyle/>
          <a:p>
            <a:endParaRPr/>
          </a:p>
        </p:txBody>
      </p:sp>
      <p:sp>
        <p:nvSpPr>
          <p:cNvPr id="774" name="bk object 774"/>
          <p:cNvSpPr/>
          <p:nvPr/>
        </p:nvSpPr>
        <p:spPr>
          <a:xfrm>
            <a:off x="4408932" y="5410200"/>
            <a:ext cx="13970" cy="43180"/>
          </a:xfrm>
          <a:custGeom>
            <a:avLst/>
            <a:gdLst/>
            <a:ahLst/>
            <a:cxnLst/>
            <a:rect l="l" t="t" r="r" b="b"/>
            <a:pathLst>
              <a:path w="13970" h="43179">
                <a:moveTo>
                  <a:pt x="13716" y="0"/>
                </a:moveTo>
                <a:lnTo>
                  <a:pt x="0" y="42672"/>
                </a:lnTo>
              </a:path>
            </a:pathLst>
          </a:custGeom>
          <a:ln w="6096">
            <a:solidFill>
              <a:srgbClr val="000000"/>
            </a:solidFill>
          </a:ln>
        </p:spPr>
        <p:txBody>
          <a:bodyPr wrap="square" lIns="0" tIns="0" rIns="0" bIns="0" rtlCol="0"/>
          <a:lstStyle/>
          <a:p>
            <a:endParaRPr/>
          </a:p>
        </p:txBody>
      </p:sp>
      <p:sp>
        <p:nvSpPr>
          <p:cNvPr id="775" name="bk object 775"/>
          <p:cNvSpPr/>
          <p:nvPr/>
        </p:nvSpPr>
        <p:spPr>
          <a:xfrm>
            <a:off x="4428744" y="5410200"/>
            <a:ext cx="38100" cy="43180"/>
          </a:xfrm>
          <a:custGeom>
            <a:avLst/>
            <a:gdLst/>
            <a:ahLst/>
            <a:cxnLst/>
            <a:rect l="l" t="t" r="r" b="b"/>
            <a:pathLst>
              <a:path w="38100" h="43179">
                <a:moveTo>
                  <a:pt x="10667" y="0"/>
                </a:moveTo>
                <a:lnTo>
                  <a:pt x="38099" y="0"/>
                </a:lnTo>
                <a:lnTo>
                  <a:pt x="25907" y="10668"/>
                </a:lnTo>
                <a:lnTo>
                  <a:pt x="16763" y="15240"/>
                </a:lnTo>
                <a:lnTo>
                  <a:pt x="24383" y="15240"/>
                </a:lnTo>
                <a:lnTo>
                  <a:pt x="25907" y="15240"/>
                </a:lnTo>
                <a:lnTo>
                  <a:pt x="27431" y="16764"/>
                </a:lnTo>
                <a:lnTo>
                  <a:pt x="28955" y="16764"/>
                </a:lnTo>
                <a:lnTo>
                  <a:pt x="30479" y="18288"/>
                </a:lnTo>
                <a:lnTo>
                  <a:pt x="30479" y="19812"/>
                </a:lnTo>
                <a:lnTo>
                  <a:pt x="32003" y="19812"/>
                </a:lnTo>
                <a:lnTo>
                  <a:pt x="32003" y="32004"/>
                </a:lnTo>
                <a:lnTo>
                  <a:pt x="30479" y="33528"/>
                </a:lnTo>
                <a:lnTo>
                  <a:pt x="30479" y="35052"/>
                </a:lnTo>
                <a:lnTo>
                  <a:pt x="28955" y="36576"/>
                </a:lnTo>
                <a:lnTo>
                  <a:pt x="27431" y="36576"/>
                </a:lnTo>
                <a:lnTo>
                  <a:pt x="25907" y="38100"/>
                </a:lnTo>
                <a:lnTo>
                  <a:pt x="25907" y="39624"/>
                </a:lnTo>
                <a:lnTo>
                  <a:pt x="24383" y="39624"/>
                </a:lnTo>
                <a:lnTo>
                  <a:pt x="22859" y="39624"/>
                </a:lnTo>
                <a:lnTo>
                  <a:pt x="21335" y="41148"/>
                </a:lnTo>
                <a:lnTo>
                  <a:pt x="18287" y="42672"/>
                </a:lnTo>
                <a:lnTo>
                  <a:pt x="16763" y="42672"/>
                </a:lnTo>
                <a:lnTo>
                  <a:pt x="15239" y="42672"/>
                </a:lnTo>
                <a:lnTo>
                  <a:pt x="12191" y="42672"/>
                </a:lnTo>
                <a:lnTo>
                  <a:pt x="9143" y="42672"/>
                </a:lnTo>
                <a:lnTo>
                  <a:pt x="7619" y="42672"/>
                </a:lnTo>
                <a:lnTo>
                  <a:pt x="6095" y="41148"/>
                </a:lnTo>
                <a:lnTo>
                  <a:pt x="4571" y="41148"/>
                </a:lnTo>
                <a:lnTo>
                  <a:pt x="3047" y="39624"/>
                </a:lnTo>
                <a:lnTo>
                  <a:pt x="1523" y="38100"/>
                </a:lnTo>
                <a:lnTo>
                  <a:pt x="0" y="36576"/>
                </a:lnTo>
              </a:path>
            </a:pathLst>
          </a:custGeom>
          <a:ln w="6096">
            <a:solidFill>
              <a:srgbClr val="000000"/>
            </a:solidFill>
          </a:ln>
        </p:spPr>
        <p:txBody>
          <a:bodyPr wrap="square" lIns="0" tIns="0" rIns="0" bIns="0" rtlCol="0"/>
          <a:lstStyle/>
          <a:p>
            <a:endParaRPr/>
          </a:p>
        </p:txBody>
      </p:sp>
      <p:sp>
        <p:nvSpPr>
          <p:cNvPr id="776" name="bk object 776"/>
          <p:cNvSpPr/>
          <p:nvPr/>
        </p:nvSpPr>
        <p:spPr>
          <a:xfrm>
            <a:off x="4472940" y="5410200"/>
            <a:ext cx="33655" cy="43180"/>
          </a:xfrm>
          <a:custGeom>
            <a:avLst/>
            <a:gdLst/>
            <a:ahLst/>
            <a:cxnLst/>
            <a:rect l="l" t="t" r="r" b="b"/>
            <a:pathLst>
              <a:path w="33654" h="43179">
                <a:moveTo>
                  <a:pt x="0" y="38100"/>
                </a:moveTo>
                <a:lnTo>
                  <a:pt x="3048" y="41148"/>
                </a:lnTo>
                <a:lnTo>
                  <a:pt x="7620" y="42672"/>
                </a:lnTo>
                <a:lnTo>
                  <a:pt x="12192" y="42672"/>
                </a:lnTo>
                <a:lnTo>
                  <a:pt x="16764" y="41148"/>
                </a:lnTo>
                <a:lnTo>
                  <a:pt x="18288" y="41148"/>
                </a:lnTo>
                <a:lnTo>
                  <a:pt x="19812" y="39624"/>
                </a:lnTo>
                <a:lnTo>
                  <a:pt x="25908" y="33528"/>
                </a:lnTo>
                <a:lnTo>
                  <a:pt x="30480" y="25908"/>
                </a:lnTo>
                <a:lnTo>
                  <a:pt x="32004" y="21336"/>
                </a:lnTo>
                <a:lnTo>
                  <a:pt x="33528" y="10667"/>
                </a:lnTo>
                <a:lnTo>
                  <a:pt x="33528" y="6096"/>
                </a:lnTo>
                <a:lnTo>
                  <a:pt x="32004" y="4571"/>
                </a:lnTo>
                <a:lnTo>
                  <a:pt x="28956" y="1524"/>
                </a:lnTo>
                <a:lnTo>
                  <a:pt x="27432" y="1524"/>
                </a:lnTo>
                <a:lnTo>
                  <a:pt x="24384" y="0"/>
                </a:lnTo>
                <a:lnTo>
                  <a:pt x="18288" y="0"/>
                </a:lnTo>
                <a:lnTo>
                  <a:pt x="15240" y="0"/>
                </a:lnTo>
                <a:lnTo>
                  <a:pt x="12192" y="1524"/>
                </a:lnTo>
                <a:lnTo>
                  <a:pt x="9144" y="4571"/>
                </a:lnTo>
                <a:lnTo>
                  <a:pt x="4572" y="9143"/>
                </a:lnTo>
                <a:lnTo>
                  <a:pt x="3048" y="12192"/>
                </a:lnTo>
                <a:lnTo>
                  <a:pt x="3048" y="15240"/>
                </a:lnTo>
                <a:lnTo>
                  <a:pt x="6096" y="19812"/>
                </a:lnTo>
                <a:lnTo>
                  <a:pt x="7620" y="21336"/>
                </a:lnTo>
                <a:lnTo>
                  <a:pt x="9144" y="22859"/>
                </a:lnTo>
                <a:lnTo>
                  <a:pt x="13716" y="24384"/>
                </a:lnTo>
                <a:lnTo>
                  <a:pt x="18288" y="24384"/>
                </a:lnTo>
                <a:lnTo>
                  <a:pt x="21336" y="22859"/>
                </a:lnTo>
                <a:lnTo>
                  <a:pt x="24384" y="21336"/>
                </a:lnTo>
                <a:lnTo>
                  <a:pt x="28956" y="19812"/>
                </a:lnTo>
                <a:lnTo>
                  <a:pt x="32004" y="16763"/>
                </a:lnTo>
                <a:lnTo>
                  <a:pt x="33528" y="16763"/>
                </a:lnTo>
              </a:path>
            </a:pathLst>
          </a:custGeom>
          <a:ln w="6096">
            <a:solidFill>
              <a:srgbClr val="000000"/>
            </a:solidFill>
          </a:ln>
        </p:spPr>
        <p:txBody>
          <a:bodyPr wrap="square" lIns="0" tIns="0" rIns="0" bIns="0" rtlCol="0"/>
          <a:lstStyle/>
          <a:p>
            <a:endParaRPr/>
          </a:p>
        </p:txBody>
      </p:sp>
      <p:sp>
        <p:nvSpPr>
          <p:cNvPr id="777" name="bk object 777"/>
          <p:cNvSpPr/>
          <p:nvPr/>
        </p:nvSpPr>
        <p:spPr>
          <a:xfrm>
            <a:off x="4512564" y="5410200"/>
            <a:ext cx="38100" cy="43180"/>
          </a:xfrm>
          <a:custGeom>
            <a:avLst/>
            <a:gdLst/>
            <a:ahLst/>
            <a:cxnLst/>
            <a:rect l="l" t="t" r="r" b="b"/>
            <a:pathLst>
              <a:path w="38100" h="43179">
                <a:moveTo>
                  <a:pt x="12191" y="0"/>
                </a:moveTo>
                <a:lnTo>
                  <a:pt x="38099" y="0"/>
                </a:lnTo>
                <a:lnTo>
                  <a:pt x="25907" y="10668"/>
                </a:lnTo>
                <a:lnTo>
                  <a:pt x="16763" y="15240"/>
                </a:lnTo>
                <a:lnTo>
                  <a:pt x="24383" y="15240"/>
                </a:lnTo>
                <a:lnTo>
                  <a:pt x="25907" y="15240"/>
                </a:lnTo>
                <a:lnTo>
                  <a:pt x="27431" y="16764"/>
                </a:lnTo>
                <a:lnTo>
                  <a:pt x="28955" y="16764"/>
                </a:lnTo>
                <a:lnTo>
                  <a:pt x="30479" y="18288"/>
                </a:lnTo>
                <a:lnTo>
                  <a:pt x="30479" y="19812"/>
                </a:lnTo>
                <a:lnTo>
                  <a:pt x="32003" y="19812"/>
                </a:lnTo>
                <a:lnTo>
                  <a:pt x="32003" y="32004"/>
                </a:lnTo>
                <a:lnTo>
                  <a:pt x="30479" y="33528"/>
                </a:lnTo>
                <a:lnTo>
                  <a:pt x="30479" y="35052"/>
                </a:lnTo>
                <a:lnTo>
                  <a:pt x="28955" y="36576"/>
                </a:lnTo>
                <a:lnTo>
                  <a:pt x="27431" y="36576"/>
                </a:lnTo>
                <a:lnTo>
                  <a:pt x="27431" y="38100"/>
                </a:lnTo>
                <a:lnTo>
                  <a:pt x="25907" y="39624"/>
                </a:lnTo>
                <a:lnTo>
                  <a:pt x="24383" y="39624"/>
                </a:lnTo>
                <a:lnTo>
                  <a:pt x="22859" y="41148"/>
                </a:lnTo>
                <a:lnTo>
                  <a:pt x="21335" y="41148"/>
                </a:lnTo>
                <a:lnTo>
                  <a:pt x="18287" y="42672"/>
                </a:lnTo>
                <a:lnTo>
                  <a:pt x="16763" y="42672"/>
                </a:lnTo>
                <a:lnTo>
                  <a:pt x="15239" y="42672"/>
                </a:lnTo>
                <a:lnTo>
                  <a:pt x="12191" y="42672"/>
                </a:lnTo>
                <a:lnTo>
                  <a:pt x="9143" y="42672"/>
                </a:lnTo>
                <a:lnTo>
                  <a:pt x="7619" y="42672"/>
                </a:lnTo>
                <a:lnTo>
                  <a:pt x="7619" y="41148"/>
                </a:lnTo>
                <a:lnTo>
                  <a:pt x="6095" y="41148"/>
                </a:lnTo>
                <a:lnTo>
                  <a:pt x="4571" y="41148"/>
                </a:lnTo>
                <a:lnTo>
                  <a:pt x="3047" y="39624"/>
                </a:lnTo>
                <a:lnTo>
                  <a:pt x="1523" y="38100"/>
                </a:lnTo>
                <a:lnTo>
                  <a:pt x="0" y="36576"/>
                </a:lnTo>
              </a:path>
            </a:pathLst>
          </a:custGeom>
          <a:ln w="6096">
            <a:solidFill>
              <a:srgbClr val="000000"/>
            </a:solidFill>
          </a:ln>
        </p:spPr>
        <p:txBody>
          <a:bodyPr wrap="square" lIns="0" tIns="0" rIns="0" bIns="0" rtlCol="0"/>
          <a:lstStyle/>
          <a:p>
            <a:endParaRPr/>
          </a:p>
        </p:txBody>
      </p:sp>
      <p:sp>
        <p:nvSpPr>
          <p:cNvPr id="778" name="bk object 778"/>
          <p:cNvSpPr/>
          <p:nvPr/>
        </p:nvSpPr>
        <p:spPr>
          <a:xfrm>
            <a:off x="4236720" y="7548371"/>
            <a:ext cx="12700" cy="43180"/>
          </a:xfrm>
          <a:custGeom>
            <a:avLst/>
            <a:gdLst/>
            <a:ahLst/>
            <a:cxnLst/>
            <a:rect l="l" t="t" r="r" b="b"/>
            <a:pathLst>
              <a:path w="12700" h="43179">
                <a:moveTo>
                  <a:pt x="12191" y="0"/>
                </a:moveTo>
                <a:lnTo>
                  <a:pt x="0" y="42672"/>
                </a:lnTo>
              </a:path>
            </a:pathLst>
          </a:custGeom>
          <a:ln w="6096">
            <a:solidFill>
              <a:srgbClr val="000000"/>
            </a:solidFill>
          </a:ln>
        </p:spPr>
        <p:txBody>
          <a:bodyPr wrap="square" lIns="0" tIns="0" rIns="0" bIns="0" rtlCol="0"/>
          <a:lstStyle/>
          <a:p>
            <a:endParaRPr/>
          </a:p>
        </p:txBody>
      </p:sp>
      <p:sp>
        <p:nvSpPr>
          <p:cNvPr id="779" name="bk object 779"/>
          <p:cNvSpPr/>
          <p:nvPr/>
        </p:nvSpPr>
        <p:spPr>
          <a:xfrm>
            <a:off x="4255008" y="7548371"/>
            <a:ext cx="38100" cy="43180"/>
          </a:xfrm>
          <a:custGeom>
            <a:avLst/>
            <a:gdLst/>
            <a:ahLst/>
            <a:cxnLst/>
            <a:rect l="l" t="t" r="r" b="b"/>
            <a:pathLst>
              <a:path w="38100" h="43179">
                <a:moveTo>
                  <a:pt x="9144" y="12192"/>
                </a:moveTo>
                <a:lnTo>
                  <a:pt x="12192" y="6096"/>
                </a:lnTo>
                <a:lnTo>
                  <a:pt x="15240" y="3048"/>
                </a:lnTo>
                <a:lnTo>
                  <a:pt x="18288" y="0"/>
                </a:lnTo>
                <a:lnTo>
                  <a:pt x="33528" y="0"/>
                </a:lnTo>
                <a:lnTo>
                  <a:pt x="35052" y="1524"/>
                </a:lnTo>
                <a:lnTo>
                  <a:pt x="36576" y="3048"/>
                </a:lnTo>
                <a:lnTo>
                  <a:pt x="36576" y="4572"/>
                </a:lnTo>
                <a:lnTo>
                  <a:pt x="38100" y="6096"/>
                </a:lnTo>
                <a:lnTo>
                  <a:pt x="38100" y="9144"/>
                </a:lnTo>
                <a:lnTo>
                  <a:pt x="38100" y="10668"/>
                </a:lnTo>
                <a:lnTo>
                  <a:pt x="36576" y="10668"/>
                </a:lnTo>
                <a:lnTo>
                  <a:pt x="36576" y="12192"/>
                </a:lnTo>
                <a:lnTo>
                  <a:pt x="35052" y="13716"/>
                </a:lnTo>
                <a:lnTo>
                  <a:pt x="33528" y="15240"/>
                </a:lnTo>
                <a:lnTo>
                  <a:pt x="18288" y="22860"/>
                </a:lnTo>
                <a:lnTo>
                  <a:pt x="3048" y="33528"/>
                </a:lnTo>
                <a:lnTo>
                  <a:pt x="0" y="42672"/>
                </a:lnTo>
                <a:lnTo>
                  <a:pt x="35052" y="42672"/>
                </a:lnTo>
              </a:path>
            </a:pathLst>
          </a:custGeom>
          <a:ln w="6096">
            <a:solidFill>
              <a:srgbClr val="000000"/>
            </a:solidFill>
          </a:ln>
        </p:spPr>
        <p:txBody>
          <a:bodyPr wrap="square" lIns="0" tIns="0" rIns="0" bIns="0" rtlCol="0"/>
          <a:lstStyle/>
          <a:p>
            <a:endParaRPr/>
          </a:p>
        </p:txBody>
      </p:sp>
      <p:sp>
        <p:nvSpPr>
          <p:cNvPr id="780" name="bk object 780"/>
          <p:cNvSpPr/>
          <p:nvPr/>
        </p:nvSpPr>
        <p:spPr>
          <a:xfrm>
            <a:off x="4299203" y="7548371"/>
            <a:ext cx="13970" cy="43180"/>
          </a:xfrm>
          <a:custGeom>
            <a:avLst/>
            <a:gdLst/>
            <a:ahLst/>
            <a:cxnLst/>
            <a:rect l="l" t="t" r="r" b="b"/>
            <a:pathLst>
              <a:path w="13970" h="43179">
                <a:moveTo>
                  <a:pt x="13716" y="0"/>
                </a:moveTo>
                <a:lnTo>
                  <a:pt x="0" y="42672"/>
                </a:lnTo>
              </a:path>
            </a:pathLst>
          </a:custGeom>
          <a:ln w="6096">
            <a:solidFill>
              <a:srgbClr val="000000"/>
            </a:solidFill>
          </a:ln>
        </p:spPr>
        <p:txBody>
          <a:bodyPr wrap="square" lIns="0" tIns="0" rIns="0" bIns="0" rtlCol="0"/>
          <a:lstStyle/>
          <a:p>
            <a:endParaRPr/>
          </a:p>
        </p:txBody>
      </p:sp>
      <p:sp>
        <p:nvSpPr>
          <p:cNvPr id="781" name="bk object 781"/>
          <p:cNvSpPr/>
          <p:nvPr/>
        </p:nvSpPr>
        <p:spPr>
          <a:xfrm>
            <a:off x="4319015" y="7548371"/>
            <a:ext cx="36830" cy="43180"/>
          </a:xfrm>
          <a:custGeom>
            <a:avLst/>
            <a:gdLst/>
            <a:ahLst/>
            <a:cxnLst/>
            <a:rect l="l" t="t" r="r" b="b"/>
            <a:pathLst>
              <a:path w="36829" h="43179">
                <a:moveTo>
                  <a:pt x="36575" y="0"/>
                </a:moveTo>
                <a:lnTo>
                  <a:pt x="12191" y="0"/>
                </a:lnTo>
                <a:lnTo>
                  <a:pt x="6095" y="19812"/>
                </a:lnTo>
                <a:lnTo>
                  <a:pt x="16763" y="15240"/>
                </a:lnTo>
                <a:lnTo>
                  <a:pt x="22859" y="15240"/>
                </a:lnTo>
                <a:lnTo>
                  <a:pt x="28955" y="16764"/>
                </a:lnTo>
                <a:lnTo>
                  <a:pt x="32003" y="21336"/>
                </a:lnTo>
                <a:lnTo>
                  <a:pt x="32003" y="25908"/>
                </a:lnTo>
                <a:lnTo>
                  <a:pt x="30479" y="32004"/>
                </a:lnTo>
                <a:lnTo>
                  <a:pt x="27431" y="36576"/>
                </a:lnTo>
                <a:lnTo>
                  <a:pt x="22859" y="41148"/>
                </a:lnTo>
                <a:lnTo>
                  <a:pt x="13715" y="42672"/>
                </a:lnTo>
                <a:lnTo>
                  <a:pt x="6095" y="42672"/>
                </a:lnTo>
                <a:lnTo>
                  <a:pt x="3047" y="41148"/>
                </a:lnTo>
                <a:lnTo>
                  <a:pt x="0" y="36576"/>
                </a:lnTo>
              </a:path>
            </a:pathLst>
          </a:custGeom>
          <a:ln w="6095">
            <a:solidFill>
              <a:srgbClr val="000000"/>
            </a:solidFill>
          </a:ln>
        </p:spPr>
        <p:txBody>
          <a:bodyPr wrap="square" lIns="0" tIns="0" rIns="0" bIns="0" rtlCol="0"/>
          <a:lstStyle/>
          <a:p>
            <a:endParaRPr/>
          </a:p>
        </p:txBody>
      </p:sp>
      <p:sp>
        <p:nvSpPr>
          <p:cNvPr id="782" name="bk object 782"/>
          <p:cNvSpPr/>
          <p:nvPr/>
        </p:nvSpPr>
        <p:spPr>
          <a:xfrm>
            <a:off x="5026152" y="8122919"/>
            <a:ext cx="12700" cy="43180"/>
          </a:xfrm>
          <a:custGeom>
            <a:avLst/>
            <a:gdLst/>
            <a:ahLst/>
            <a:cxnLst/>
            <a:rect l="l" t="t" r="r" b="b"/>
            <a:pathLst>
              <a:path w="12700" h="43179">
                <a:moveTo>
                  <a:pt x="12192" y="0"/>
                </a:moveTo>
                <a:lnTo>
                  <a:pt x="0" y="42672"/>
                </a:lnTo>
              </a:path>
            </a:pathLst>
          </a:custGeom>
          <a:ln w="6096">
            <a:solidFill>
              <a:srgbClr val="000000"/>
            </a:solidFill>
          </a:ln>
        </p:spPr>
        <p:txBody>
          <a:bodyPr wrap="square" lIns="0" tIns="0" rIns="0" bIns="0" rtlCol="0"/>
          <a:lstStyle/>
          <a:p>
            <a:endParaRPr/>
          </a:p>
        </p:txBody>
      </p:sp>
      <p:sp>
        <p:nvSpPr>
          <p:cNvPr id="783" name="bk object 783"/>
          <p:cNvSpPr/>
          <p:nvPr/>
        </p:nvSpPr>
        <p:spPr>
          <a:xfrm>
            <a:off x="5045964" y="8122919"/>
            <a:ext cx="32384" cy="43180"/>
          </a:xfrm>
          <a:custGeom>
            <a:avLst/>
            <a:gdLst/>
            <a:ahLst/>
            <a:cxnLst/>
            <a:rect l="l" t="t" r="r" b="b"/>
            <a:pathLst>
              <a:path w="32385" h="43179">
                <a:moveTo>
                  <a:pt x="32004" y="25908"/>
                </a:moveTo>
                <a:lnTo>
                  <a:pt x="0" y="25908"/>
                </a:lnTo>
                <a:lnTo>
                  <a:pt x="32004" y="0"/>
                </a:lnTo>
                <a:lnTo>
                  <a:pt x="19812" y="42672"/>
                </a:lnTo>
              </a:path>
            </a:pathLst>
          </a:custGeom>
          <a:ln w="6096">
            <a:solidFill>
              <a:srgbClr val="000000"/>
            </a:solidFill>
          </a:ln>
        </p:spPr>
        <p:txBody>
          <a:bodyPr wrap="square" lIns="0" tIns="0" rIns="0" bIns="0" rtlCol="0"/>
          <a:lstStyle/>
          <a:p>
            <a:endParaRPr/>
          </a:p>
        </p:txBody>
      </p:sp>
      <p:sp>
        <p:nvSpPr>
          <p:cNvPr id="784" name="bk object 784"/>
          <p:cNvSpPr/>
          <p:nvPr/>
        </p:nvSpPr>
        <p:spPr>
          <a:xfrm>
            <a:off x="5084064" y="8122919"/>
            <a:ext cx="36830" cy="43180"/>
          </a:xfrm>
          <a:custGeom>
            <a:avLst/>
            <a:gdLst/>
            <a:ahLst/>
            <a:cxnLst/>
            <a:rect l="l" t="t" r="r" b="b"/>
            <a:pathLst>
              <a:path w="36829" h="43179">
                <a:moveTo>
                  <a:pt x="36575" y="0"/>
                </a:moveTo>
                <a:lnTo>
                  <a:pt x="12191" y="0"/>
                </a:lnTo>
                <a:lnTo>
                  <a:pt x="6095" y="19812"/>
                </a:lnTo>
                <a:lnTo>
                  <a:pt x="16763" y="15240"/>
                </a:lnTo>
                <a:lnTo>
                  <a:pt x="24383" y="15240"/>
                </a:lnTo>
                <a:lnTo>
                  <a:pt x="28955" y="18288"/>
                </a:lnTo>
                <a:lnTo>
                  <a:pt x="32003" y="21336"/>
                </a:lnTo>
                <a:lnTo>
                  <a:pt x="33527" y="25908"/>
                </a:lnTo>
                <a:lnTo>
                  <a:pt x="32003" y="32004"/>
                </a:lnTo>
                <a:lnTo>
                  <a:pt x="28955" y="36576"/>
                </a:lnTo>
                <a:lnTo>
                  <a:pt x="22859" y="41148"/>
                </a:lnTo>
                <a:lnTo>
                  <a:pt x="13715" y="42672"/>
                </a:lnTo>
                <a:lnTo>
                  <a:pt x="7619" y="42672"/>
                </a:lnTo>
                <a:lnTo>
                  <a:pt x="4571" y="41148"/>
                </a:lnTo>
                <a:lnTo>
                  <a:pt x="0" y="36576"/>
                </a:lnTo>
              </a:path>
            </a:pathLst>
          </a:custGeom>
          <a:ln w="6095">
            <a:solidFill>
              <a:srgbClr val="000000"/>
            </a:solidFill>
          </a:ln>
        </p:spPr>
        <p:txBody>
          <a:bodyPr wrap="square" lIns="0" tIns="0" rIns="0" bIns="0" rtlCol="0"/>
          <a:lstStyle/>
          <a:p>
            <a:endParaRPr/>
          </a:p>
        </p:txBody>
      </p:sp>
      <p:sp>
        <p:nvSpPr>
          <p:cNvPr id="785" name="bk object 785"/>
          <p:cNvSpPr/>
          <p:nvPr/>
        </p:nvSpPr>
        <p:spPr>
          <a:xfrm>
            <a:off x="5126735" y="8122919"/>
            <a:ext cx="35560" cy="43180"/>
          </a:xfrm>
          <a:custGeom>
            <a:avLst/>
            <a:gdLst/>
            <a:ahLst/>
            <a:cxnLst/>
            <a:rect l="l" t="t" r="r" b="b"/>
            <a:pathLst>
              <a:path w="35560" h="43179">
                <a:moveTo>
                  <a:pt x="15239" y="18288"/>
                </a:moveTo>
                <a:lnTo>
                  <a:pt x="21335" y="18288"/>
                </a:lnTo>
                <a:lnTo>
                  <a:pt x="22859" y="18288"/>
                </a:lnTo>
                <a:lnTo>
                  <a:pt x="27431" y="15240"/>
                </a:lnTo>
                <a:lnTo>
                  <a:pt x="30479" y="13716"/>
                </a:lnTo>
                <a:lnTo>
                  <a:pt x="35051" y="6096"/>
                </a:lnTo>
                <a:lnTo>
                  <a:pt x="33527" y="1524"/>
                </a:lnTo>
                <a:lnTo>
                  <a:pt x="32003" y="0"/>
                </a:lnTo>
                <a:lnTo>
                  <a:pt x="25907" y="0"/>
                </a:lnTo>
                <a:lnTo>
                  <a:pt x="22859" y="0"/>
                </a:lnTo>
                <a:lnTo>
                  <a:pt x="15239" y="0"/>
                </a:lnTo>
                <a:lnTo>
                  <a:pt x="12191" y="1524"/>
                </a:lnTo>
                <a:lnTo>
                  <a:pt x="9143" y="7620"/>
                </a:lnTo>
                <a:lnTo>
                  <a:pt x="9143" y="9144"/>
                </a:lnTo>
                <a:lnTo>
                  <a:pt x="9143" y="13716"/>
                </a:lnTo>
                <a:lnTo>
                  <a:pt x="10667" y="15240"/>
                </a:lnTo>
                <a:lnTo>
                  <a:pt x="15239" y="18288"/>
                </a:lnTo>
                <a:lnTo>
                  <a:pt x="9143" y="19812"/>
                </a:lnTo>
                <a:lnTo>
                  <a:pt x="3047" y="24384"/>
                </a:lnTo>
                <a:lnTo>
                  <a:pt x="0" y="28956"/>
                </a:lnTo>
                <a:lnTo>
                  <a:pt x="0" y="30480"/>
                </a:lnTo>
                <a:lnTo>
                  <a:pt x="0" y="38100"/>
                </a:lnTo>
                <a:lnTo>
                  <a:pt x="4571" y="41148"/>
                </a:lnTo>
                <a:lnTo>
                  <a:pt x="9143" y="42672"/>
                </a:lnTo>
                <a:lnTo>
                  <a:pt x="13715" y="42672"/>
                </a:lnTo>
                <a:lnTo>
                  <a:pt x="21335" y="41148"/>
                </a:lnTo>
                <a:lnTo>
                  <a:pt x="25907" y="38100"/>
                </a:lnTo>
                <a:lnTo>
                  <a:pt x="28955" y="32004"/>
                </a:lnTo>
                <a:lnTo>
                  <a:pt x="30479" y="28956"/>
                </a:lnTo>
                <a:lnTo>
                  <a:pt x="28955" y="24384"/>
                </a:lnTo>
                <a:lnTo>
                  <a:pt x="25907" y="19812"/>
                </a:lnTo>
                <a:lnTo>
                  <a:pt x="21335" y="18288"/>
                </a:lnTo>
              </a:path>
            </a:pathLst>
          </a:custGeom>
          <a:ln w="6096">
            <a:solidFill>
              <a:srgbClr val="000000"/>
            </a:solidFill>
          </a:ln>
        </p:spPr>
        <p:txBody>
          <a:bodyPr wrap="square" lIns="0" tIns="0" rIns="0" bIns="0" rtlCol="0"/>
          <a:lstStyle/>
          <a:p>
            <a:endParaRPr/>
          </a:p>
        </p:txBody>
      </p:sp>
      <p:sp>
        <p:nvSpPr>
          <p:cNvPr id="786" name="bk object 786"/>
          <p:cNvSpPr/>
          <p:nvPr/>
        </p:nvSpPr>
        <p:spPr>
          <a:xfrm>
            <a:off x="5469635" y="8412480"/>
            <a:ext cx="13970" cy="43180"/>
          </a:xfrm>
          <a:custGeom>
            <a:avLst/>
            <a:gdLst/>
            <a:ahLst/>
            <a:cxnLst/>
            <a:rect l="l" t="t" r="r" b="b"/>
            <a:pathLst>
              <a:path w="13970" h="43179">
                <a:moveTo>
                  <a:pt x="13715" y="0"/>
                </a:moveTo>
                <a:lnTo>
                  <a:pt x="0" y="42671"/>
                </a:lnTo>
              </a:path>
            </a:pathLst>
          </a:custGeom>
          <a:ln w="6096">
            <a:solidFill>
              <a:srgbClr val="000000"/>
            </a:solidFill>
          </a:ln>
        </p:spPr>
        <p:txBody>
          <a:bodyPr wrap="square" lIns="0" tIns="0" rIns="0" bIns="0" rtlCol="0"/>
          <a:lstStyle/>
          <a:p>
            <a:endParaRPr/>
          </a:p>
        </p:txBody>
      </p:sp>
      <p:sp>
        <p:nvSpPr>
          <p:cNvPr id="787" name="bk object 787"/>
          <p:cNvSpPr/>
          <p:nvPr/>
        </p:nvSpPr>
        <p:spPr>
          <a:xfrm>
            <a:off x="5489447" y="8412480"/>
            <a:ext cx="36830" cy="43180"/>
          </a:xfrm>
          <a:custGeom>
            <a:avLst/>
            <a:gdLst/>
            <a:ahLst/>
            <a:cxnLst/>
            <a:rect l="l" t="t" r="r" b="b"/>
            <a:pathLst>
              <a:path w="36829" h="43179">
                <a:moveTo>
                  <a:pt x="9144" y="13716"/>
                </a:moveTo>
                <a:lnTo>
                  <a:pt x="10668" y="6096"/>
                </a:lnTo>
                <a:lnTo>
                  <a:pt x="13716" y="3048"/>
                </a:lnTo>
                <a:lnTo>
                  <a:pt x="16764" y="1524"/>
                </a:lnTo>
                <a:lnTo>
                  <a:pt x="19812" y="0"/>
                </a:lnTo>
                <a:lnTo>
                  <a:pt x="22860" y="0"/>
                </a:lnTo>
                <a:lnTo>
                  <a:pt x="25908" y="0"/>
                </a:lnTo>
                <a:lnTo>
                  <a:pt x="28956" y="0"/>
                </a:lnTo>
                <a:lnTo>
                  <a:pt x="30480" y="0"/>
                </a:lnTo>
                <a:lnTo>
                  <a:pt x="32004" y="1524"/>
                </a:lnTo>
                <a:lnTo>
                  <a:pt x="35052" y="1524"/>
                </a:lnTo>
                <a:lnTo>
                  <a:pt x="35052" y="3048"/>
                </a:lnTo>
                <a:lnTo>
                  <a:pt x="36576" y="4572"/>
                </a:lnTo>
                <a:lnTo>
                  <a:pt x="36576" y="6096"/>
                </a:lnTo>
                <a:lnTo>
                  <a:pt x="36576" y="7620"/>
                </a:lnTo>
                <a:lnTo>
                  <a:pt x="36576" y="9144"/>
                </a:lnTo>
                <a:lnTo>
                  <a:pt x="36576" y="10668"/>
                </a:lnTo>
                <a:lnTo>
                  <a:pt x="35052" y="12192"/>
                </a:lnTo>
                <a:lnTo>
                  <a:pt x="35052" y="13716"/>
                </a:lnTo>
                <a:lnTo>
                  <a:pt x="33528" y="15240"/>
                </a:lnTo>
                <a:lnTo>
                  <a:pt x="16764" y="22860"/>
                </a:lnTo>
                <a:lnTo>
                  <a:pt x="3048" y="33528"/>
                </a:lnTo>
                <a:lnTo>
                  <a:pt x="0" y="42672"/>
                </a:lnTo>
                <a:lnTo>
                  <a:pt x="35052" y="42672"/>
                </a:lnTo>
              </a:path>
            </a:pathLst>
          </a:custGeom>
          <a:ln w="6095">
            <a:solidFill>
              <a:srgbClr val="000000"/>
            </a:solidFill>
          </a:ln>
        </p:spPr>
        <p:txBody>
          <a:bodyPr wrap="square" lIns="0" tIns="0" rIns="0" bIns="0" rtlCol="0"/>
          <a:lstStyle/>
          <a:p>
            <a:endParaRPr/>
          </a:p>
        </p:txBody>
      </p:sp>
      <p:sp>
        <p:nvSpPr>
          <p:cNvPr id="788" name="bk object 788"/>
          <p:cNvSpPr/>
          <p:nvPr/>
        </p:nvSpPr>
        <p:spPr>
          <a:xfrm>
            <a:off x="5533644" y="8412480"/>
            <a:ext cx="12700" cy="43180"/>
          </a:xfrm>
          <a:custGeom>
            <a:avLst/>
            <a:gdLst/>
            <a:ahLst/>
            <a:cxnLst/>
            <a:rect l="l" t="t" r="r" b="b"/>
            <a:pathLst>
              <a:path w="12700" h="43179">
                <a:moveTo>
                  <a:pt x="12191" y="0"/>
                </a:moveTo>
                <a:lnTo>
                  <a:pt x="0" y="42671"/>
                </a:lnTo>
              </a:path>
            </a:pathLst>
          </a:custGeom>
          <a:ln w="6096">
            <a:solidFill>
              <a:srgbClr val="000000"/>
            </a:solidFill>
          </a:ln>
        </p:spPr>
        <p:txBody>
          <a:bodyPr wrap="square" lIns="0" tIns="0" rIns="0" bIns="0" rtlCol="0"/>
          <a:lstStyle/>
          <a:p>
            <a:endParaRPr/>
          </a:p>
        </p:txBody>
      </p:sp>
      <p:sp>
        <p:nvSpPr>
          <p:cNvPr id="789" name="bk object 789"/>
          <p:cNvSpPr/>
          <p:nvPr/>
        </p:nvSpPr>
        <p:spPr>
          <a:xfrm>
            <a:off x="5551932" y="8412480"/>
            <a:ext cx="38100" cy="43180"/>
          </a:xfrm>
          <a:custGeom>
            <a:avLst/>
            <a:gdLst/>
            <a:ahLst/>
            <a:cxnLst/>
            <a:rect l="l" t="t" r="r" b="b"/>
            <a:pathLst>
              <a:path w="38100" h="43179">
                <a:moveTo>
                  <a:pt x="12191" y="0"/>
                </a:moveTo>
                <a:lnTo>
                  <a:pt x="38099" y="0"/>
                </a:lnTo>
                <a:lnTo>
                  <a:pt x="25907" y="10668"/>
                </a:lnTo>
                <a:lnTo>
                  <a:pt x="18287" y="15240"/>
                </a:lnTo>
                <a:lnTo>
                  <a:pt x="24383" y="15240"/>
                </a:lnTo>
                <a:lnTo>
                  <a:pt x="25907" y="15240"/>
                </a:lnTo>
                <a:lnTo>
                  <a:pt x="27431" y="15240"/>
                </a:lnTo>
                <a:lnTo>
                  <a:pt x="28955" y="16764"/>
                </a:lnTo>
                <a:lnTo>
                  <a:pt x="30479" y="16764"/>
                </a:lnTo>
                <a:lnTo>
                  <a:pt x="30479" y="18288"/>
                </a:lnTo>
                <a:lnTo>
                  <a:pt x="32003" y="19812"/>
                </a:lnTo>
                <a:lnTo>
                  <a:pt x="32003" y="22859"/>
                </a:lnTo>
                <a:lnTo>
                  <a:pt x="33527" y="24384"/>
                </a:lnTo>
                <a:lnTo>
                  <a:pt x="33527" y="25908"/>
                </a:lnTo>
                <a:lnTo>
                  <a:pt x="33527" y="27432"/>
                </a:lnTo>
                <a:lnTo>
                  <a:pt x="32003" y="28956"/>
                </a:lnTo>
                <a:lnTo>
                  <a:pt x="32003" y="30480"/>
                </a:lnTo>
                <a:lnTo>
                  <a:pt x="32003" y="32004"/>
                </a:lnTo>
                <a:lnTo>
                  <a:pt x="30479" y="33528"/>
                </a:lnTo>
                <a:lnTo>
                  <a:pt x="30479" y="35052"/>
                </a:lnTo>
                <a:lnTo>
                  <a:pt x="28955" y="35052"/>
                </a:lnTo>
                <a:lnTo>
                  <a:pt x="28955" y="36576"/>
                </a:lnTo>
                <a:lnTo>
                  <a:pt x="27431" y="38100"/>
                </a:lnTo>
                <a:lnTo>
                  <a:pt x="25907" y="38100"/>
                </a:lnTo>
                <a:lnTo>
                  <a:pt x="25907" y="39624"/>
                </a:lnTo>
                <a:lnTo>
                  <a:pt x="24383" y="39624"/>
                </a:lnTo>
                <a:lnTo>
                  <a:pt x="22859" y="41148"/>
                </a:lnTo>
                <a:lnTo>
                  <a:pt x="21335" y="41148"/>
                </a:lnTo>
                <a:lnTo>
                  <a:pt x="19811" y="41148"/>
                </a:lnTo>
                <a:lnTo>
                  <a:pt x="16763" y="42672"/>
                </a:lnTo>
                <a:lnTo>
                  <a:pt x="15239" y="42672"/>
                </a:lnTo>
                <a:lnTo>
                  <a:pt x="12191" y="42672"/>
                </a:lnTo>
                <a:lnTo>
                  <a:pt x="9143" y="42672"/>
                </a:lnTo>
                <a:lnTo>
                  <a:pt x="9143" y="41148"/>
                </a:lnTo>
                <a:lnTo>
                  <a:pt x="7619" y="41148"/>
                </a:lnTo>
                <a:lnTo>
                  <a:pt x="6095" y="41148"/>
                </a:lnTo>
                <a:lnTo>
                  <a:pt x="4571" y="39624"/>
                </a:lnTo>
                <a:lnTo>
                  <a:pt x="3047" y="39624"/>
                </a:lnTo>
                <a:lnTo>
                  <a:pt x="1523" y="38100"/>
                </a:lnTo>
                <a:lnTo>
                  <a:pt x="0" y="36576"/>
                </a:lnTo>
              </a:path>
            </a:pathLst>
          </a:custGeom>
          <a:ln w="6096">
            <a:solidFill>
              <a:srgbClr val="000000"/>
            </a:solidFill>
          </a:ln>
        </p:spPr>
        <p:txBody>
          <a:bodyPr wrap="square" lIns="0" tIns="0" rIns="0" bIns="0" rtlCol="0"/>
          <a:lstStyle/>
          <a:p>
            <a:endParaRPr/>
          </a:p>
        </p:txBody>
      </p:sp>
      <p:sp>
        <p:nvSpPr>
          <p:cNvPr id="790" name="bk object 790"/>
          <p:cNvSpPr/>
          <p:nvPr/>
        </p:nvSpPr>
        <p:spPr>
          <a:xfrm>
            <a:off x="5794247" y="7716011"/>
            <a:ext cx="13970" cy="43180"/>
          </a:xfrm>
          <a:custGeom>
            <a:avLst/>
            <a:gdLst/>
            <a:ahLst/>
            <a:cxnLst/>
            <a:rect l="l" t="t" r="r" b="b"/>
            <a:pathLst>
              <a:path w="13970" h="43179">
                <a:moveTo>
                  <a:pt x="13715" y="0"/>
                </a:moveTo>
                <a:lnTo>
                  <a:pt x="0" y="42671"/>
                </a:lnTo>
              </a:path>
            </a:pathLst>
          </a:custGeom>
          <a:ln w="6096">
            <a:solidFill>
              <a:srgbClr val="000000"/>
            </a:solidFill>
          </a:ln>
        </p:spPr>
        <p:txBody>
          <a:bodyPr wrap="square" lIns="0" tIns="0" rIns="0" bIns="0" rtlCol="0"/>
          <a:lstStyle/>
          <a:p>
            <a:endParaRPr/>
          </a:p>
        </p:txBody>
      </p:sp>
      <p:sp>
        <p:nvSpPr>
          <p:cNvPr id="791" name="bk object 791"/>
          <p:cNvSpPr/>
          <p:nvPr/>
        </p:nvSpPr>
        <p:spPr>
          <a:xfrm>
            <a:off x="5814059" y="7716011"/>
            <a:ext cx="36830" cy="43180"/>
          </a:xfrm>
          <a:custGeom>
            <a:avLst/>
            <a:gdLst/>
            <a:ahLst/>
            <a:cxnLst/>
            <a:rect l="l" t="t" r="r" b="b"/>
            <a:pathLst>
              <a:path w="36829" h="43179">
                <a:moveTo>
                  <a:pt x="9144" y="12192"/>
                </a:moveTo>
                <a:lnTo>
                  <a:pt x="10668" y="6096"/>
                </a:lnTo>
                <a:lnTo>
                  <a:pt x="13716" y="3048"/>
                </a:lnTo>
                <a:lnTo>
                  <a:pt x="16764" y="0"/>
                </a:lnTo>
                <a:lnTo>
                  <a:pt x="19812" y="0"/>
                </a:lnTo>
                <a:lnTo>
                  <a:pt x="22860" y="0"/>
                </a:lnTo>
                <a:lnTo>
                  <a:pt x="24384" y="0"/>
                </a:lnTo>
                <a:lnTo>
                  <a:pt x="28956" y="0"/>
                </a:lnTo>
                <a:lnTo>
                  <a:pt x="30480" y="0"/>
                </a:lnTo>
                <a:lnTo>
                  <a:pt x="32004" y="0"/>
                </a:lnTo>
                <a:lnTo>
                  <a:pt x="35052" y="1524"/>
                </a:lnTo>
                <a:lnTo>
                  <a:pt x="35052" y="3048"/>
                </a:lnTo>
                <a:lnTo>
                  <a:pt x="36576" y="4572"/>
                </a:lnTo>
                <a:lnTo>
                  <a:pt x="36576" y="6096"/>
                </a:lnTo>
                <a:lnTo>
                  <a:pt x="36576" y="9144"/>
                </a:lnTo>
                <a:lnTo>
                  <a:pt x="36576" y="10668"/>
                </a:lnTo>
                <a:lnTo>
                  <a:pt x="35052" y="12192"/>
                </a:lnTo>
                <a:lnTo>
                  <a:pt x="35052" y="13716"/>
                </a:lnTo>
                <a:lnTo>
                  <a:pt x="33528" y="15240"/>
                </a:lnTo>
                <a:lnTo>
                  <a:pt x="16764" y="22860"/>
                </a:lnTo>
                <a:lnTo>
                  <a:pt x="3048" y="33528"/>
                </a:lnTo>
                <a:lnTo>
                  <a:pt x="0" y="42672"/>
                </a:lnTo>
                <a:lnTo>
                  <a:pt x="35052" y="42672"/>
                </a:lnTo>
              </a:path>
            </a:pathLst>
          </a:custGeom>
          <a:ln w="6095">
            <a:solidFill>
              <a:srgbClr val="000000"/>
            </a:solidFill>
          </a:ln>
        </p:spPr>
        <p:txBody>
          <a:bodyPr wrap="square" lIns="0" tIns="0" rIns="0" bIns="0" rtlCol="0"/>
          <a:lstStyle/>
          <a:p>
            <a:endParaRPr/>
          </a:p>
        </p:txBody>
      </p:sp>
      <p:sp>
        <p:nvSpPr>
          <p:cNvPr id="792" name="bk object 792"/>
          <p:cNvSpPr/>
          <p:nvPr/>
        </p:nvSpPr>
        <p:spPr>
          <a:xfrm>
            <a:off x="5858255" y="7716011"/>
            <a:ext cx="12700" cy="43180"/>
          </a:xfrm>
          <a:custGeom>
            <a:avLst/>
            <a:gdLst/>
            <a:ahLst/>
            <a:cxnLst/>
            <a:rect l="l" t="t" r="r" b="b"/>
            <a:pathLst>
              <a:path w="12700" h="43179">
                <a:moveTo>
                  <a:pt x="12192" y="0"/>
                </a:moveTo>
                <a:lnTo>
                  <a:pt x="0" y="42671"/>
                </a:lnTo>
              </a:path>
            </a:pathLst>
          </a:custGeom>
          <a:ln w="6096">
            <a:solidFill>
              <a:srgbClr val="000000"/>
            </a:solidFill>
          </a:ln>
        </p:spPr>
        <p:txBody>
          <a:bodyPr wrap="square" lIns="0" tIns="0" rIns="0" bIns="0" rtlCol="0"/>
          <a:lstStyle/>
          <a:p>
            <a:endParaRPr/>
          </a:p>
        </p:txBody>
      </p:sp>
      <p:sp>
        <p:nvSpPr>
          <p:cNvPr id="793" name="bk object 793"/>
          <p:cNvSpPr/>
          <p:nvPr/>
        </p:nvSpPr>
        <p:spPr>
          <a:xfrm>
            <a:off x="5876544" y="7716011"/>
            <a:ext cx="38100" cy="43180"/>
          </a:xfrm>
          <a:custGeom>
            <a:avLst/>
            <a:gdLst/>
            <a:ahLst/>
            <a:cxnLst/>
            <a:rect l="l" t="t" r="r" b="b"/>
            <a:pathLst>
              <a:path w="38100" h="43179">
                <a:moveTo>
                  <a:pt x="9144" y="12192"/>
                </a:moveTo>
                <a:lnTo>
                  <a:pt x="12192" y="6096"/>
                </a:lnTo>
                <a:lnTo>
                  <a:pt x="15240" y="3048"/>
                </a:lnTo>
                <a:lnTo>
                  <a:pt x="18288" y="0"/>
                </a:lnTo>
                <a:lnTo>
                  <a:pt x="33528" y="0"/>
                </a:lnTo>
                <a:lnTo>
                  <a:pt x="35052" y="1524"/>
                </a:lnTo>
                <a:lnTo>
                  <a:pt x="36576" y="3048"/>
                </a:lnTo>
                <a:lnTo>
                  <a:pt x="36576" y="4572"/>
                </a:lnTo>
                <a:lnTo>
                  <a:pt x="38100" y="6096"/>
                </a:lnTo>
                <a:lnTo>
                  <a:pt x="38100" y="9144"/>
                </a:lnTo>
                <a:lnTo>
                  <a:pt x="38100" y="10668"/>
                </a:lnTo>
                <a:lnTo>
                  <a:pt x="36576" y="10668"/>
                </a:lnTo>
                <a:lnTo>
                  <a:pt x="36576" y="12192"/>
                </a:lnTo>
                <a:lnTo>
                  <a:pt x="35052" y="13716"/>
                </a:lnTo>
                <a:lnTo>
                  <a:pt x="33528" y="15240"/>
                </a:lnTo>
                <a:lnTo>
                  <a:pt x="18288" y="22860"/>
                </a:lnTo>
                <a:lnTo>
                  <a:pt x="3048" y="33528"/>
                </a:lnTo>
                <a:lnTo>
                  <a:pt x="0" y="42672"/>
                </a:lnTo>
                <a:lnTo>
                  <a:pt x="35052" y="42672"/>
                </a:lnTo>
              </a:path>
            </a:pathLst>
          </a:custGeom>
          <a:ln w="6096">
            <a:solidFill>
              <a:srgbClr val="000000"/>
            </a:solidFill>
          </a:ln>
        </p:spPr>
        <p:txBody>
          <a:bodyPr wrap="square" lIns="0" tIns="0" rIns="0" bIns="0" rtlCol="0"/>
          <a:lstStyle/>
          <a:p>
            <a:endParaRPr/>
          </a:p>
        </p:txBody>
      </p:sp>
      <p:sp>
        <p:nvSpPr>
          <p:cNvPr id="794" name="bk object 794"/>
          <p:cNvSpPr/>
          <p:nvPr/>
        </p:nvSpPr>
        <p:spPr>
          <a:xfrm>
            <a:off x="6335267" y="8528304"/>
            <a:ext cx="13970" cy="43180"/>
          </a:xfrm>
          <a:custGeom>
            <a:avLst/>
            <a:gdLst/>
            <a:ahLst/>
            <a:cxnLst/>
            <a:rect l="l" t="t" r="r" b="b"/>
            <a:pathLst>
              <a:path w="13970" h="43179">
                <a:moveTo>
                  <a:pt x="13715" y="0"/>
                </a:moveTo>
                <a:lnTo>
                  <a:pt x="0" y="42672"/>
                </a:lnTo>
              </a:path>
            </a:pathLst>
          </a:custGeom>
          <a:ln w="6096">
            <a:solidFill>
              <a:srgbClr val="000000"/>
            </a:solidFill>
          </a:ln>
        </p:spPr>
        <p:txBody>
          <a:bodyPr wrap="square" lIns="0" tIns="0" rIns="0" bIns="0" rtlCol="0"/>
          <a:lstStyle/>
          <a:p>
            <a:endParaRPr/>
          </a:p>
        </p:txBody>
      </p:sp>
      <p:sp>
        <p:nvSpPr>
          <p:cNvPr id="795" name="bk object 795"/>
          <p:cNvSpPr/>
          <p:nvPr/>
        </p:nvSpPr>
        <p:spPr>
          <a:xfrm>
            <a:off x="6355079" y="8528304"/>
            <a:ext cx="36830" cy="43180"/>
          </a:xfrm>
          <a:custGeom>
            <a:avLst/>
            <a:gdLst/>
            <a:ahLst/>
            <a:cxnLst/>
            <a:rect l="l" t="t" r="r" b="b"/>
            <a:pathLst>
              <a:path w="36829" h="43179">
                <a:moveTo>
                  <a:pt x="9144" y="13716"/>
                </a:moveTo>
                <a:lnTo>
                  <a:pt x="10668" y="7620"/>
                </a:lnTo>
                <a:lnTo>
                  <a:pt x="13716" y="3048"/>
                </a:lnTo>
                <a:lnTo>
                  <a:pt x="16764" y="1524"/>
                </a:lnTo>
                <a:lnTo>
                  <a:pt x="21336" y="0"/>
                </a:lnTo>
                <a:lnTo>
                  <a:pt x="22860" y="0"/>
                </a:lnTo>
                <a:lnTo>
                  <a:pt x="25908" y="0"/>
                </a:lnTo>
                <a:lnTo>
                  <a:pt x="28956" y="0"/>
                </a:lnTo>
                <a:lnTo>
                  <a:pt x="30480" y="1524"/>
                </a:lnTo>
                <a:lnTo>
                  <a:pt x="32004" y="1524"/>
                </a:lnTo>
                <a:lnTo>
                  <a:pt x="35052" y="3048"/>
                </a:lnTo>
                <a:lnTo>
                  <a:pt x="35052" y="4572"/>
                </a:lnTo>
                <a:lnTo>
                  <a:pt x="36576" y="6096"/>
                </a:lnTo>
                <a:lnTo>
                  <a:pt x="36576" y="7620"/>
                </a:lnTo>
                <a:lnTo>
                  <a:pt x="36576" y="9144"/>
                </a:lnTo>
                <a:lnTo>
                  <a:pt x="36576" y="10668"/>
                </a:lnTo>
                <a:lnTo>
                  <a:pt x="36576" y="12192"/>
                </a:lnTo>
                <a:lnTo>
                  <a:pt x="35052" y="13716"/>
                </a:lnTo>
                <a:lnTo>
                  <a:pt x="35052" y="15240"/>
                </a:lnTo>
                <a:lnTo>
                  <a:pt x="33528" y="15240"/>
                </a:lnTo>
                <a:lnTo>
                  <a:pt x="18288" y="24384"/>
                </a:lnTo>
                <a:lnTo>
                  <a:pt x="3048" y="33528"/>
                </a:lnTo>
                <a:lnTo>
                  <a:pt x="0" y="42672"/>
                </a:lnTo>
                <a:lnTo>
                  <a:pt x="35052" y="42672"/>
                </a:lnTo>
              </a:path>
            </a:pathLst>
          </a:custGeom>
          <a:ln w="6095">
            <a:solidFill>
              <a:srgbClr val="000000"/>
            </a:solidFill>
          </a:ln>
        </p:spPr>
        <p:txBody>
          <a:bodyPr wrap="square" lIns="0" tIns="0" rIns="0" bIns="0" rtlCol="0"/>
          <a:lstStyle/>
          <a:p>
            <a:endParaRPr/>
          </a:p>
        </p:txBody>
      </p:sp>
      <p:sp>
        <p:nvSpPr>
          <p:cNvPr id="796" name="bk object 796"/>
          <p:cNvSpPr/>
          <p:nvPr/>
        </p:nvSpPr>
        <p:spPr>
          <a:xfrm>
            <a:off x="6399276" y="8528304"/>
            <a:ext cx="12700" cy="43180"/>
          </a:xfrm>
          <a:custGeom>
            <a:avLst/>
            <a:gdLst/>
            <a:ahLst/>
            <a:cxnLst/>
            <a:rect l="l" t="t" r="r" b="b"/>
            <a:pathLst>
              <a:path w="12700" h="43179">
                <a:moveTo>
                  <a:pt x="12192" y="0"/>
                </a:moveTo>
                <a:lnTo>
                  <a:pt x="0" y="42672"/>
                </a:lnTo>
              </a:path>
            </a:pathLst>
          </a:custGeom>
          <a:ln w="6096">
            <a:solidFill>
              <a:srgbClr val="000000"/>
            </a:solidFill>
          </a:ln>
        </p:spPr>
        <p:txBody>
          <a:bodyPr wrap="square" lIns="0" tIns="0" rIns="0" bIns="0" rtlCol="0"/>
          <a:lstStyle/>
          <a:p>
            <a:endParaRPr/>
          </a:p>
        </p:txBody>
      </p:sp>
      <p:sp>
        <p:nvSpPr>
          <p:cNvPr id="797" name="bk object 797"/>
          <p:cNvSpPr/>
          <p:nvPr/>
        </p:nvSpPr>
        <p:spPr>
          <a:xfrm>
            <a:off x="6419088" y="8528304"/>
            <a:ext cx="12700" cy="43180"/>
          </a:xfrm>
          <a:custGeom>
            <a:avLst/>
            <a:gdLst/>
            <a:ahLst/>
            <a:cxnLst/>
            <a:rect l="l" t="t" r="r" b="b"/>
            <a:pathLst>
              <a:path w="12700" h="43179">
                <a:moveTo>
                  <a:pt x="12192" y="0"/>
                </a:moveTo>
                <a:lnTo>
                  <a:pt x="0" y="42672"/>
                </a:lnTo>
              </a:path>
            </a:pathLst>
          </a:custGeom>
          <a:ln w="6096">
            <a:solidFill>
              <a:srgbClr val="000000"/>
            </a:solidFill>
          </a:ln>
        </p:spPr>
        <p:txBody>
          <a:bodyPr wrap="square" lIns="0" tIns="0" rIns="0" bIns="0" rtlCol="0"/>
          <a:lstStyle/>
          <a:p>
            <a:endParaRPr/>
          </a:p>
        </p:txBody>
      </p:sp>
      <p:sp>
        <p:nvSpPr>
          <p:cNvPr id="798" name="bk object 798"/>
          <p:cNvSpPr/>
          <p:nvPr/>
        </p:nvSpPr>
        <p:spPr>
          <a:xfrm>
            <a:off x="5556503" y="9224771"/>
            <a:ext cx="13970" cy="43180"/>
          </a:xfrm>
          <a:custGeom>
            <a:avLst/>
            <a:gdLst/>
            <a:ahLst/>
            <a:cxnLst/>
            <a:rect l="l" t="t" r="r" b="b"/>
            <a:pathLst>
              <a:path w="13970" h="43179">
                <a:moveTo>
                  <a:pt x="13715" y="0"/>
                </a:moveTo>
                <a:lnTo>
                  <a:pt x="0" y="42672"/>
                </a:lnTo>
              </a:path>
            </a:pathLst>
          </a:custGeom>
          <a:ln w="6096">
            <a:solidFill>
              <a:srgbClr val="000000"/>
            </a:solidFill>
          </a:ln>
        </p:spPr>
        <p:txBody>
          <a:bodyPr wrap="square" lIns="0" tIns="0" rIns="0" bIns="0" rtlCol="0"/>
          <a:lstStyle/>
          <a:p>
            <a:endParaRPr/>
          </a:p>
        </p:txBody>
      </p:sp>
      <p:sp>
        <p:nvSpPr>
          <p:cNvPr id="799" name="bk object 799"/>
          <p:cNvSpPr/>
          <p:nvPr/>
        </p:nvSpPr>
        <p:spPr>
          <a:xfrm>
            <a:off x="5576315" y="9224771"/>
            <a:ext cx="36830" cy="43180"/>
          </a:xfrm>
          <a:custGeom>
            <a:avLst/>
            <a:gdLst/>
            <a:ahLst/>
            <a:cxnLst/>
            <a:rect l="l" t="t" r="r" b="b"/>
            <a:pathLst>
              <a:path w="36829" h="43179">
                <a:moveTo>
                  <a:pt x="9144" y="12192"/>
                </a:moveTo>
                <a:lnTo>
                  <a:pt x="10668" y="6096"/>
                </a:lnTo>
                <a:lnTo>
                  <a:pt x="13716" y="3048"/>
                </a:lnTo>
                <a:lnTo>
                  <a:pt x="16764" y="0"/>
                </a:lnTo>
                <a:lnTo>
                  <a:pt x="21336" y="0"/>
                </a:lnTo>
                <a:lnTo>
                  <a:pt x="22860" y="0"/>
                </a:lnTo>
                <a:lnTo>
                  <a:pt x="25908" y="0"/>
                </a:lnTo>
                <a:lnTo>
                  <a:pt x="28956" y="0"/>
                </a:lnTo>
                <a:lnTo>
                  <a:pt x="30480" y="0"/>
                </a:lnTo>
                <a:lnTo>
                  <a:pt x="32004" y="0"/>
                </a:lnTo>
                <a:lnTo>
                  <a:pt x="35052" y="1524"/>
                </a:lnTo>
                <a:lnTo>
                  <a:pt x="35052" y="3048"/>
                </a:lnTo>
                <a:lnTo>
                  <a:pt x="36576" y="4572"/>
                </a:lnTo>
                <a:lnTo>
                  <a:pt x="36576" y="6096"/>
                </a:lnTo>
                <a:lnTo>
                  <a:pt x="36576" y="9144"/>
                </a:lnTo>
                <a:lnTo>
                  <a:pt x="36576" y="10668"/>
                </a:lnTo>
                <a:lnTo>
                  <a:pt x="35052" y="12192"/>
                </a:lnTo>
                <a:lnTo>
                  <a:pt x="35052" y="13716"/>
                </a:lnTo>
                <a:lnTo>
                  <a:pt x="33528" y="15240"/>
                </a:lnTo>
                <a:lnTo>
                  <a:pt x="18288" y="22860"/>
                </a:lnTo>
                <a:lnTo>
                  <a:pt x="3048" y="33528"/>
                </a:lnTo>
                <a:lnTo>
                  <a:pt x="0" y="42672"/>
                </a:lnTo>
                <a:lnTo>
                  <a:pt x="35052" y="42672"/>
                </a:lnTo>
              </a:path>
            </a:pathLst>
          </a:custGeom>
          <a:ln w="6095">
            <a:solidFill>
              <a:srgbClr val="000000"/>
            </a:solidFill>
          </a:ln>
        </p:spPr>
        <p:txBody>
          <a:bodyPr wrap="square" lIns="0" tIns="0" rIns="0" bIns="0" rtlCol="0"/>
          <a:lstStyle/>
          <a:p>
            <a:endParaRPr/>
          </a:p>
        </p:txBody>
      </p:sp>
      <p:sp>
        <p:nvSpPr>
          <p:cNvPr id="800" name="bk object 800"/>
          <p:cNvSpPr/>
          <p:nvPr/>
        </p:nvSpPr>
        <p:spPr>
          <a:xfrm>
            <a:off x="5620511" y="9224771"/>
            <a:ext cx="12700" cy="43180"/>
          </a:xfrm>
          <a:custGeom>
            <a:avLst/>
            <a:gdLst/>
            <a:ahLst/>
            <a:cxnLst/>
            <a:rect l="l" t="t" r="r" b="b"/>
            <a:pathLst>
              <a:path w="12700" h="43179">
                <a:moveTo>
                  <a:pt x="12191" y="0"/>
                </a:moveTo>
                <a:lnTo>
                  <a:pt x="0" y="42672"/>
                </a:lnTo>
              </a:path>
            </a:pathLst>
          </a:custGeom>
          <a:ln w="6096">
            <a:solidFill>
              <a:srgbClr val="000000"/>
            </a:solidFill>
          </a:ln>
        </p:spPr>
        <p:txBody>
          <a:bodyPr wrap="square" lIns="0" tIns="0" rIns="0" bIns="0" rtlCol="0"/>
          <a:lstStyle/>
          <a:p>
            <a:endParaRPr/>
          </a:p>
        </p:txBody>
      </p:sp>
      <p:sp>
        <p:nvSpPr>
          <p:cNvPr id="801" name="bk object 801"/>
          <p:cNvSpPr/>
          <p:nvPr/>
        </p:nvSpPr>
        <p:spPr>
          <a:xfrm>
            <a:off x="5640323" y="9224771"/>
            <a:ext cx="33655" cy="43180"/>
          </a:xfrm>
          <a:custGeom>
            <a:avLst/>
            <a:gdLst/>
            <a:ahLst/>
            <a:cxnLst/>
            <a:rect l="l" t="t" r="r" b="b"/>
            <a:pathLst>
              <a:path w="33654" h="43179">
                <a:moveTo>
                  <a:pt x="22860" y="0"/>
                </a:moveTo>
                <a:lnTo>
                  <a:pt x="21336" y="0"/>
                </a:lnTo>
                <a:lnTo>
                  <a:pt x="19812" y="0"/>
                </a:lnTo>
                <a:lnTo>
                  <a:pt x="18288" y="0"/>
                </a:lnTo>
                <a:lnTo>
                  <a:pt x="16764" y="0"/>
                </a:lnTo>
                <a:lnTo>
                  <a:pt x="15240" y="1524"/>
                </a:lnTo>
                <a:lnTo>
                  <a:pt x="12192" y="1524"/>
                </a:lnTo>
                <a:lnTo>
                  <a:pt x="10668" y="3048"/>
                </a:lnTo>
                <a:lnTo>
                  <a:pt x="9144" y="4572"/>
                </a:lnTo>
                <a:lnTo>
                  <a:pt x="7620" y="6096"/>
                </a:lnTo>
                <a:lnTo>
                  <a:pt x="6096" y="7620"/>
                </a:lnTo>
                <a:lnTo>
                  <a:pt x="4572" y="9144"/>
                </a:lnTo>
                <a:lnTo>
                  <a:pt x="4572" y="10668"/>
                </a:lnTo>
                <a:lnTo>
                  <a:pt x="3048" y="12192"/>
                </a:lnTo>
                <a:lnTo>
                  <a:pt x="3048" y="15240"/>
                </a:lnTo>
                <a:lnTo>
                  <a:pt x="1524" y="18288"/>
                </a:lnTo>
                <a:lnTo>
                  <a:pt x="0" y="22859"/>
                </a:lnTo>
                <a:lnTo>
                  <a:pt x="0" y="27432"/>
                </a:lnTo>
                <a:lnTo>
                  <a:pt x="0" y="30480"/>
                </a:lnTo>
                <a:lnTo>
                  <a:pt x="0" y="33528"/>
                </a:lnTo>
                <a:lnTo>
                  <a:pt x="1524" y="36576"/>
                </a:lnTo>
                <a:lnTo>
                  <a:pt x="3048" y="38100"/>
                </a:lnTo>
                <a:lnTo>
                  <a:pt x="4572" y="39624"/>
                </a:lnTo>
                <a:lnTo>
                  <a:pt x="6096" y="41148"/>
                </a:lnTo>
                <a:lnTo>
                  <a:pt x="7620" y="41148"/>
                </a:lnTo>
                <a:lnTo>
                  <a:pt x="10668" y="42672"/>
                </a:lnTo>
                <a:lnTo>
                  <a:pt x="12192" y="42672"/>
                </a:lnTo>
                <a:lnTo>
                  <a:pt x="15240" y="41148"/>
                </a:lnTo>
                <a:lnTo>
                  <a:pt x="18288" y="41148"/>
                </a:lnTo>
                <a:lnTo>
                  <a:pt x="19812" y="39624"/>
                </a:lnTo>
                <a:lnTo>
                  <a:pt x="22860" y="38100"/>
                </a:lnTo>
                <a:lnTo>
                  <a:pt x="24384" y="36576"/>
                </a:lnTo>
                <a:lnTo>
                  <a:pt x="25908" y="35052"/>
                </a:lnTo>
                <a:lnTo>
                  <a:pt x="27432" y="33528"/>
                </a:lnTo>
                <a:lnTo>
                  <a:pt x="27432" y="32004"/>
                </a:lnTo>
                <a:lnTo>
                  <a:pt x="28956" y="28956"/>
                </a:lnTo>
                <a:lnTo>
                  <a:pt x="28956" y="27432"/>
                </a:lnTo>
                <a:lnTo>
                  <a:pt x="30480" y="25908"/>
                </a:lnTo>
                <a:lnTo>
                  <a:pt x="30480" y="24384"/>
                </a:lnTo>
                <a:lnTo>
                  <a:pt x="32004" y="22859"/>
                </a:lnTo>
                <a:lnTo>
                  <a:pt x="32004" y="21336"/>
                </a:lnTo>
                <a:lnTo>
                  <a:pt x="32004" y="18288"/>
                </a:lnTo>
                <a:lnTo>
                  <a:pt x="33528" y="16764"/>
                </a:lnTo>
                <a:lnTo>
                  <a:pt x="33528" y="15240"/>
                </a:lnTo>
                <a:lnTo>
                  <a:pt x="33528" y="13716"/>
                </a:lnTo>
                <a:lnTo>
                  <a:pt x="33528" y="10668"/>
                </a:lnTo>
                <a:lnTo>
                  <a:pt x="33528" y="9144"/>
                </a:lnTo>
                <a:lnTo>
                  <a:pt x="33528" y="7620"/>
                </a:lnTo>
                <a:lnTo>
                  <a:pt x="33528" y="6096"/>
                </a:lnTo>
                <a:lnTo>
                  <a:pt x="32004" y="4572"/>
                </a:lnTo>
                <a:lnTo>
                  <a:pt x="30480" y="3048"/>
                </a:lnTo>
                <a:lnTo>
                  <a:pt x="28956" y="1524"/>
                </a:lnTo>
                <a:lnTo>
                  <a:pt x="27432" y="1524"/>
                </a:lnTo>
                <a:lnTo>
                  <a:pt x="25908" y="0"/>
                </a:lnTo>
                <a:lnTo>
                  <a:pt x="24384" y="0"/>
                </a:lnTo>
                <a:lnTo>
                  <a:pt x="22860" y="0"/>
                </a:lnTo>
              </a:path>
            </a:pathLst>
          </a:custGeom>
          <a:ln w="6096">
            <a:solidFill>
              <a:srgbClr val="000000"/>
            </a:solidFill>
          </a:ln>
        </p:spPr>
        <p:txBody>
          <a:bodyPr wrap="square" lIns="0" tIns="0" rIns="0" bIns="0" rtlCol="0"/>
          <a:lstStyle/>
          <a:p>
            <a:endParaRPr/>
          </a:p>
        </p:txBody>
      </p:sp>
      <p:sp>
        <p:nvSpPr>
          <p:cNvPr id="802" name="bk object 802"/>
          <p:cNvSpPr/>
          <p:nvPr/>
        </p:nvSpPr>
        <p:spPr>
          <a:xfrm>
            <a:off x="5725667" y="9087611"/>
            <a:ext cx="12700" cy="43180"/>
          </a:xfrm>
          <a:custGeom>
            <a:avLst/>
            <a:gdLst/>
            <a:ahLst/>
            <a:cxnLst/>
            <a:rect l="l" t="t" r="r" b="b"/>
            <a:pathLst>
              <a:path w="12700" h="43179">
                <a:moveTo>
                  <a:pt x="12191" y="0"/>
                </a:moveTo>
                <a:lnTo>
                  <a:pt x="0" y="42671"/>
                </a:lnTo>
              </a:path>
            </a:pathLst>
          </a:custGeom>
          <a:ln w="6095">
            <a:solidFill>
              <a:srgbClr val="000000"/>
            </a:solidFill>
          </a:ln>
        </p:spPr>
        <p:txBody>
          <a:bodyPr wrap="square" lIns="0" tIns="0" rIns="0" bIns="0" rtlCol="0"/>
          <a:lstStyle/>
          <a:p>
            <a:endParaRPr/>
          </a:p>
        </p:txBody>
      </p:sp>
      <p:sp>
        <p:nvSpPr>
          <p:cNvPr id="803" name="bk object 803"/>
          <p:cNvSpPr/>
          <p:nvPr/>
        </p:nvSpPr>
        <p:spPr>
          <a:xfrm>
            <a:off x="5745479" y="9087611"/>
            <a:ext cx="36830" cy="43180"/>
          </a:xfrm>
          <a:custGeom>
            <a:avLst/>
            <a:gdLst/>
            <a:ahLst/>
            <a:cxnLst/>
            <a:rect l="l" t="t" r="r" b="b"/>
            <a:pathLst>
              <a:path w="36829" h="43179">
                <a:moveTo>
                  <a:pt x="9144" y="13716"/>
                </a:moveTo>
                <a:lnTo>
                  <a:pt x="10668" y="7620"/>
                </a:lnTo>
                <a:lnTo>
                  <a:pt x="13716" y="3048"/>
                </a:lnTo>
                <a:lnTo>
                  <a:pt x="16764" y="1524"/>
                </a:lnTo>
                <a:lnTo>
                  <a:pt x="19812" y="0"/>
                </a:lnTo>
                <a:lnTo>
                  <a:pt x="22860" y="0"/>
                </a:lnTo>
                <a:lnTo>
                  <a:pt x="24384" y="0"/>
                </a:lnTo>
                <a:lnTo>
                  <a:pt x="28956" y="0"/>
                </a:lnTo>
                <a:lnTo>
                  <a:pt x="30480" y="1524"/>
                </a:lnTo>
                <a:lnTo>
                  <a:pt x="32004" y="1524"/>
                </a:lnTo>
                <a:lnTo>
                  <a:pt x="33528" y="3048"/>
                </a:lnTo>
                <a:lnTo>
                  <a:pt x="35052" y="3048"/>
                </a:lnTo>
                <a:lnTo>
                  <a:pt x="36576" y="4572"/>
                </a:lnTo>
                <a:lnTo>
                  <a:pt x="36576" y="6096"/>
                </a:lnTo>
                <a:lnTo>
                  <a:pt x="36576" y="7620"/>
                </a:lnTo>
                <a:lnTo>
                  <a:pt x="36576" y="9144"/>
                </a:lnTo>
                <a:lnTo>
                  <a:pt x="36576" y="10668"/>
                </a:lnTo>
                <a:lnTo>
                  <a:pt x="36576" y="12192"/>
                </a:lnTo>
                <a:lnTo>
                  <a:pt x="35052" y="13716"/>
                </a:lnTo>
                <a:lnTo>
                  <a:pt x="33528" y="15240"/>
                </a:lnTo>
                <a:lnTo>
                  <a:pt x="16764" y="24384"/>
                </a:lnTo>
                <a:lnTo>
                  <a:pt x="3048" y="33528"/>
                </a:lnTo>
                <a:lnTo>
                  <a:pt x="0" y="42672"/>
                </a:lnTo>
                <a:lnTo>
                  <a:pt x="35052" y="42672"/>
                </a:lnTo>
              </a:path>
            </a:pathLst>
          </a:custGeom>
          <a:ln w="6095">
            <a:solidFill>
              <a:srgbClr val="000000"/>
            </a:solidFill>
          </a:ln>
        </p:spPr>
        <p:txBody>
          <a:bodyPr wrap="square" lIns="0" tIns="0" rIns="0" bIns="0" rtlCol="0"/>
          <a:lstStyle/>
          <a:p>
            <a:endParaRPr/>
          </a:p>
        </p:txBody>
      </p:sp>
      <p:sp>
        <p:nvSpPr>
          <p:cNvPr id="804" name="bk object 804"/>
          <p:cNvSpPr/>
          <p:nvPr/>
        </p:nvSpPr>
        <p:spPr>
          <a:xfrm>
            <a:off x="5789676" y="9087611"/>
            <a:ext cx="33655" cy="43180"/>
          </a:xfrm>
          <a:custGeom>
            <a:avLst/>
            <a:gdLst/>
            <a:ahLst/>
            <a:cxnLst/>
            <a:rect l="l" t="t" r="r" b="b"/>
            <a:pathLst>
              <a:path w="33654" h="43179">
                <a:moveTo>
                  <a:pt x="22860" y="0"/>
                </a:moveTo>
                <a:lnTo>
                  <a:pt x="21336" y="0"/>
                </a:lnTo>
                <a:lnTo>
                  <a:pt x="19812" y="0"/>
                </a:lnTo>
                <a:lnTo>
                  <a:pt x="18288" y="0"/>
                </a:lnTo>
                <a:lnTo>
                  <a:pt x="16764" y="1524"/>
                </a:lnTo>
                <a:lnTo>
                  <a:pt x="15240" y="1524"/>
                </a:lnTo>
                <a:lnTo>
                  <a:pt x="12192" y="3048"/>
                </a:lnTo>
                <a:lnTo>
                  <a:pt x="10668" y="3048"/>
                </a:lnTo>
                <a:lnTo>
                  <a:pt x="9144" y="4572"/>
                </a:lnTo>
                <a:lnTo>
                  <a:pt x="7620" y="6096"/>
                </a:lnTo>
                <a:lnTo>
                  <a:pt x="6096" y="7620"/>
                </a:lnTo>
                <a:lnTo>
                  <a:pt x="4572" y="9144"/>
                </a:lnTo>
                <a:lnTo>
                  <a:pt x="4572" y="12192"/>
                </a:lnTo>
                <a:lnTo>
                  <a:pt x="3048" y="13716"/>
                </a:lnTo>
                <a:lnTo>
                  <a:pt x="3048" y="15240"/>
                </a:lnTo>
                <a:lnTo>
                  <a:pt x="1524" y="18288"/>
                </a:lnTo>
                <a:lnTo>
                  <a:pt x="0" y="22859"/>
                </a:lnTo>
                <a:lnTo>
                  <a:pt x="0" y="27432"/>
                </a:lnTo>
                <a:lnTo>
                  <a:pt x="0" y="32004"/>
                </a:lnTo>
                <a:lnTo>
                  <a:pt x="0" y="33528"/>
                </a:lnTo>
                <a:lnTo>
                  <a:pt x="1524" y="36576"/>
                </a:lnTo>
                <a:lnTo>
                  <a:pt x="3048" y="38100"/>
                </a:lnTo>
                <a:lnTo>
                  <a:pt x="4572" y="41148"/>
                </a:lnTo>
                <a:lnTo>
                  <a:pt x="6096" y="42672"/>
                </a:lnTo>
                <a:lnTo>
                  <a:pt x="7620" y="42672"/>
                </a:lnTo>
                <a:lnTo>
                  <a:pt x="10668" y="42672"/>
                </a:lnTo>
                <a:lnTo>
                  <a:pt x="12192" y="42672"/>
                </a:lnTo>
                <a:lnTo>
                  <a:pt x="15240" y="42672"/>
                </a:lnTo>
                <a:lnTo>
                  <a:pt x="18288" y="41148"/>
                </a:lnTo>
                <a:lnTo>
                  <a:pt x="19812" y="41148"/>
                </a:lnTo>
                <a:lnTo>
                  <a:pt x="22860" y="39624"/>
                </a:lnTo>
                <a:lnTo>
                  <a:pt x="22860" y="38100"/>
                </a:lnTo>
                <a:lnTo>
                  <a:pt x="24384" y="36576"/>
                </a:lnTo>
                <a:lnTo>
                  <a:pt x="25908" y="35052"/>
                </a:lnTo>
                <a:lnTo>
                  <a:pt x="27432" y="35052"/>
                </a:lnTo>
                <a:lnTo>
                  <a:pt x="27432" y="32004"/>
                </a:lnTo>
                <a:lnTo>
                  <a:pt x="28956" y="30480"/>
                </a:lnTo>
                <a:lnTo>
                  <a:pt x="28956" y="28956"/>
                </a:lnTo>
                <a:lnTo>
                  <a:pt x="30480" y="25908"/>
                </a:lnTo>
                <a:lnTo>
                  <a:pt x="30480" y="24384"/>
                </a:lnTo>
                <a:lnTo>
                  <a:pt x="32004" y="22859"/>
                </a:lnTo>
                <a:lnTo>
                  <a:pt x="32004" y="19812"/>
                </a:lnTo>
                <a:lnTo>
                  <a:pt x="32004" y="18288"/>
                </a:lnTo>
                <a:lnTo>
                  <a:pt x="33528" y="16764"/>
                </a:lnTo>
                <a:lnTo>
                  <a:pt x="33528" y="13716"/>
                </a:lnTo>
                <a:lnTo>
                  <a:pt x="33528" y="10668"/>
                </a:lnTo>
                <a:lnTo>
                  <a:pt x="33528" y="9144"/>
                </a:lnTo>
                <a:lnTo>
                  <a:pt x="33528" y="7620"/>
                </a:lnTo>
                <a:lnTo>
                  <a:pt x="32004" y="4572"/>
                </a:lnTo>
                <a:lnTo>
                  <a:pt x="30480" y="3048"/>
                </a:lnTo>
                <a:lnTo>
                  <a:pt x="28956" y="3048"/>
                </a:lnTo>
                <a:lnTo>
                  <a:pt x="27432" y="1524"/>
                </a:lnTo>
                <a:lnTo>
                  <a:pt x="25908" y="1524"/>
                </a:lnTo>
                <a:lnTo>
                  <a:pt x="25908" y="0"/>
                </a:lnTo>
                <a:lnTo>
                  <a:pt x="24384" y="0"/>
                </a:lnTo>
                <a:lnTo>
                  <a:pt x="22860" y="0"/>
                </a:lnTo>
              </a:path>
            </a:pathLst>
          </a:custGeom>
          <a:ln w="6096">
            <a:solidFill>
              <a:srgbClr val="000000"/>
            </a:solidFill>
          </a:ln>
        </p:spPr>
        <p:txBody>
          <a:bodyPr wrap="square" lIns="0" tIns="0" rIns="0" bIns="0" rtlCol="0"/>
          <a:lstStyle/>
          <a:p>
            <a:endParaRPr/>
          </a:p>
        </p:txBody>
      </p:sp>
      <p:sp>
        <p:nvSpPr>
          <p:cNvPr id="805" name="bk object 805"/>
          <p:cNvSpPr/>
          <p:nvPr/>
        </p:nvSpPr>
        <p:spPr>
          <a:xfrm>
            <a:off x="5829300" y="9087611"/>
            <a:ext cx="38100" cy="43180"/>
          </a:xfrm>
          <a:custGeom>
            <a:avLst/>
            <a:gdLst/>
            <a:ahLst/>
            <a:cxnLst/>
            <a:rect l="l" t="t" r="r" b="b"/>
            <a:pathLst>
              <a:path w="38100" h="43179">
                <a:moveTo>
                  <a:pt x="9144" y="13716"/>
                </a:moveTo>
                <a:lnTo>
                  <a:pt x="12192" y="7620"/>
                </a:lnTo>
                <a:lnTo>
                  <a:pt x="15240" y="3048"/>
                </a:lnTo>
                <a:lnTo>
                  <a:pt x="18288" y="1524"/>
                </a:lnTo>
                <a:lnTo>
                  <a:pt x="21336" y="0"/>
                </a:lnTo>
                <a:lnTo>
                  <a:pt x="24384" y="0"/>
                </a:lnTo>
                <a:lnTo>
                  <a:pt x="25908" y="0"/>
                </a:lnTo>
                <a:lnTo>
                  <a:pt x="28956" y="0"/>
                </a:lnTo>
                <a:lnTo>
                  <a:pt x="32004" y="1524"/>
                </a:lnTo>
                <a:lnTo>
                  <a:pt x="33528" y="1524"/>
                </a:lnTo>
                <a:lnTo>
                  <a:pt x="35052" y="3048"/>
                </a:lnTo>
                <a:lnTo>
                  <a:pt x="36576" y="3048"/>
                </a:lnTo>
                <a:lnTo>
                  <a:pt x="36576" y="4572"/>
                </a:lnTo>
                <a:lnTo>
                  <a:pt x="38100" y="6096"/>
                </a:lnTo>
                <a:lnTo>
                  <a:pt x="38100" y="7620"/>
                </a:lnTo>
                <a:lnTo>
                  <a:pt x="38100" y="9144"/>
                </a:lnTo>
                <a:lnTo>
                  <a:pt x="38100" y="10668"/>
                </a:lnTo>
                <a:lnTo>
                  <a:pt x="36576" y="12192"/>
                </a:lnTo>
                <a:lnTo>
                  <a:pt x="36576" y="13716"/>
                </a:lnTo>
                <a:lnTo>
                  <a:pt x="35052" y="15240"/>
                </a:lnTo>
                <a:lnTo>
                  <a:pt x="33528" y="15240"/>
                </a:lnTo>
                <a:lnTo>
                  <a:pt x="18288" y="24384"/>
                </a:lnTo>
                <a:lnTo>
                  <a:pt x="3048" y="33528"/>
                </a:lnTo>
                <a:lnTo>
                  <a:pt x="0" y="42672"/>
                </a:lnTo>
                <a:lnTo>
                  <a:pt x="35052" y="42672"/>
                </a:lnTo>
              </a:path>
            </a:pathLst>
          </a:custGeom>
          <a:ln w="6096">
            <a:solidFill>
              <a:srgbClr val="000000"/>
            </a:solidFill>
          </a:ln>
        </p:spPr>
        <p:txBody>
          <a:bodyPr wrap="square" lIns="0" tIns="0" rIns="0" bIns="0" rtlCol="0"/>
          <a:lstStyle/>
          <a:p>
            <a:endParaRPr/>
          </a:p>
        </p:txBody>
      </p:sp>
      <p:sp>
        <p:nvSpPr>
          <p:cNvPr id="806" name="bk object 806"/>
          <p:cNvSpPr/>
          <p:nvPr/>
        </p:nvSpPr>
        <p:spPr>
          <a:xfrm>
            <a:off x="5038344" y="9843516"/>
            <a:ext cx="12700" cy="40005"/>
          </a:xfrm>
          <a:custGeom>
            <a:avLst/>
            <a:gdLst/>
            <a:ahLst/>
            <a:cxnLst/>
            <a:rect l="l" t="t" r="r" b="b"/>
            <a:pathLst>
              <a:path w="12700" h="40004">
                <a:moveTo>
                  <a:pt x="12191" y="0"/>
                </a:moveTo>
                <a:lnTo>
                  <a:pt x="0" y="39623"/>
                </a:lnTo>
              </a:path>
            </a:pathLst>
          </a:custGeom>
          <a:ln w="6096">
            <a:solidFill>
              <a:srgbClr val="000000"/>
            </a:solidFill>
          </a:ln>
        </p:spPr>
        <p:txBody>
          <a:bodyPr wrap="square" lIns="0" tIns="0" rIns="0" bIns="0" rtlCol="0"/>
          <a:lstStyle/>
          <a:p>
            <a:endParaRPr/>
          </a:p>
        </p:txBody>
      </p:sp>
      <p:sp>
        <p:nvSpPr>
          <p:cNvPr id="807" name="bk object 807"/>
          <p:cNvSpPr/>
          <p:nvPr/>
        </p:nvSpPr>
        <p:spPr>
          <a:xfrm>
            <a:off x="5056632" y="9843516"/>
            <a:ext cx="30480" cy="40005"/>
          </a:xfrm>
          <a:custGeom>
            <a:avLst/>
            <a:gdLst/>
            <a:ahLst/>
            <a:cxnLst/>
            <a:rect l="l" t="t" r="r" b="b"/>
            <a:pathLst>
              <a:path w="30479" h="40004">
                <a:moveTo>
                  <a:pt x="21336" y="0"/>
                </a:moveTo>
                <a:lnTo>
                  <a:pt x="19812" y="0"/>
                </a:lnTo>
                <a:lnTo>
                  <a:pt x="18288" y="0"/>
                </a:lnTo>
                <a:lnTo>
                  <a:pt x="16764" y="1524"/>
                </a:lnTo>
                <a:lnTo>
                  <a:pt x="15240" y="1524"/>
                </a:lnTo>
                <a:lnTo>
                  <a:pt x="13716" y="1524"/>
                </a:lnTo>
                <a:lnTo>
                  <a:pt x="12192" y="3048"/>
                </a:lnTo>
                <a:lnTo>
                  <a:pt x="10668" y="3048"/>
                </a:lnTo>
                <a:lnTo>
                  <a:pt x="7620" y="4572"/>
                </a:lnTo>
                <a:lnTo>
                  <a:pt x="7620" y="6096"/>
                </a:lnTo>
                <a:lnTo>
                  <a:pt x="6096" y="7620"/>
                </a:lnTo>
                <a:lnTo>
                  <a:pt x="4572" y="9144"/>
                </a:lnTo>
                <a:lnTo>
                  <a:pt x="4572" y="10668"/>
                </a:lnTo>
                <a:lnTo>
                  <a:pt x="3048" y="12192"/>
                </a:lnTo>
                <a:lnTo>
                  <a:pt x="3048" y="13716"/>
                </a:lnTo>
                <a:lnTo>
                  <a:pt x="1524" y="16764"/>
                </a:lnTo>
                <a:lnTo>
                  <a:pt x="0" y="21336"/>
                </a:lnTo>
                <a:lnTo>
                  <a:pt x="0" y="25908"/>
                </a:lnTo>
                <a:lnTo>
                  <a:pt x="0" y="28956"/>
                </a:lnTo>
                <a:lnTo>
                  <a:pt x="0" y="30480"/>
                </a:lnTo>
                <a:lnTo>
                  <a:pt x="1524" y="33528"/>
                </a:lnTo>
                <a:lnTo>
                  <a:pt x="3048" y="35052"/>
                </a:lnTo>
                <a:lnTo>
                  <a:pt x="4572" y="36576"/>
                </a:lnTo>
                <a:lnTo>
                  <a:pt x="6096" y="38100"/>
                </a:lnTo>
                <a:lnTo>
                  <a:pt x="7620" y="38100"/>
                </a:lnTo>
                <a:lnTo>
                  <a:pt x="9144" y="39624"/>
                </a:lnTo>
                <a:lnTo>
                  <a:pt x="10668" y="39624"/>
                </a:lnTo>
                <a:lnTo>
                  <a:pt x="13716" y="38100"/>
                </a:lnTo>
                <a:lnTo>
                  <a:pt x="16764" y="38100"/>
                </a:lnTo>
                <a:lnTo>
                  <a:pt x="18288" y="36576"/>
                </a:lnTo>
                <a:lnTo>
                  <a:pt x="21336" y="35052"/>
                </a:lnTo>
                <a:lnTo>
                  <a:pt x="22860" y="33528"/>
                </a:lnTo>
                <a:lnTo>
                  <a:pt x="24384" y="32004"/>
                </a:lnTo>
                <a:lnTo>
                  <a:pt x="25908" y="30480"/>
                </a:lnTo>
                <a:lnTo>
                  <a:pt x="25908" y="28956"/>
                </a:lnTo>
                <a:lnTo>
                  <a:pt x="25908" y="27432"/>
                </a:lnTo>
                <a:lnTo>
                  <a:pt x="27432" y="25908"/>
                </a:lnTo>
                <a:lnTo>
                  <a:pt x="27432" y="24384"/>
                </a:lnTo>
                <a:lnTo>
                  <a:pt x="28956" y="22859"/>
                </a:lnTo>
                <a:lnTo>
                  <a:pt x="28956" y="21336"/>
                </a:lnTo>
                <a:lnTo>
                  <a:pt x="30480" y="18288"/>
                </a:lnTo>
                <a:lnTo>
                  <a:pt x="30480" y="16764"/>
                </a:lnTo>
                <a:lnTo>
                  <a:pt x="30480" y="15240"/>
                </a:lnTo>
                <a:lnTo>
                  <a:pt x="30480" y="6096"/>
                </a:lnTo>
                <a:lnTo>
                  <a:pt x="28956" y="4572"/>
                </a:lnTo>
                <a:lnTo>
                  <a:pt x="28956" y="3048"/>
                </a:lnTo>
                <a:lnTo>
                  <a:pt x="27432" y="3048"/>
                </a:lnTo>
                <a:lnTo>
                  <a:pt x="25908" y="1524"/>
                </a:lnTo>
                <a:lnTo>
                  <a:pt x="24384" y="1524"/>
                </a:lnTo>
                <a:lnTo>
                  <a:pt x="22860" y="1524"/>
                </a:lnTo>
                <a:lnTo>
                  <a:pt x="22860" y="0"/>
                </a:lnTo>
                <a:lnTo>
                  <a:pt x="21336" y="0"/>
                </a:lnTo>
              </a:path>
            </a:pathLst>
          </a:custGeom>
          <a:ln w="6096">
            <a:solidFill>
              <a:srgbClr val="000000"/>
            </a:solidFill>
          </a:ln>
        </p:spPr>
        <p:txBody>
          <a:bodyPr wrap="square" lIns="0" tIns="0" rIns="0" bIns="0" rtlCol="0"/>
          <a:lstStyle/>
          <a:p>
            <a:endParaRPr/>
          </a:p>
        </p:txBody>
      </p:sp>
      <p:sp>
        <p:nvSpPr>
          <p:cNvPr id="808" name="bk object 808"/>
          <p:cNvSpPr/>
          <p:nvPr/>
        </p:nvSpPr>
        <p:spPr>
          <a:xfrm>
            <a:off x="5093208" y="9843516"/>
            <a:ext cx="32384" cy="40005"/>
          </a:xfrm>
          <a:custGeom>
            <a:avLst/>
            <a:gdLst/>
            <a:ahLst/>
            <a:cxnLst/>
            <a:rect l="l" t="t" r="r" b="b"/>
            <a:pathLst>
              <a:path w="32385" h="40004">
                <a:moveTo>
                  <a:pt x="13715" y="16764"/>
                </a:moveTo>
                <a:lnTo>
                  <a:pt x="19811" y="16764"/>
                </a:lnTo>
                <a:lnTo>
                  <a:pt x="24383" y="15240"/>
                </a:lnTo>
                <a:lnTo>
                  <a:pt x="27431" y="12192"/>
                </a:lnTo>
                <a:lnTo>
                  <a:pt x="32003" y="7620"/>
                </a:lnTo>
                <a:lnTo>
                  <a:pt x="30479" y="3048"/>
                </a:lnTo>
                <a:lnTo>
                  <a:pt x="28955" y="1524"/>
                </a:lnTo>
                <a:lnTo>
                  <a:pt x="24383" y="0"/>
                </a:lnTo>
                <a:lnTo>
                  <a:pt x="19811" y="0"/>
                </a:lnTo>
                <a:lnTo>
                  <a:pt x="13715" y="1524"/>
                </a:lnTo>
                <a:lnTo>
                  <a:pt x="12191" y="3048"/>
                </a:lnTo>
                <a:lnTo>
                  <a:pt x="7619" y="7620"/>
                </a:lnTo>
                <a:lnTo>
                  <a:pt x="7619" y="9144"/>
                </a:lnTo>
                <a:lnTo>
                  <a:pt x="9143" y="13716"/>
                </a:lnTo>
                <a:lnTo>
                  <a:pt x="9143" y="15240"/>
                </a:lnTo>
                <a:lnTo>
                  <a:pt x="13715" y="16764"/>
                </a:lnTo>
                <a:lnTo>
                  <a:pt x="9143" y="18288"/>
                </a:lnTo>
                <a:lnTo>
                  <a:pt x="3047" y="22860"/>
                </a:lnTo>
                <a:lnTo>
                  <a:pt x="1523" y="27432"/>
                </a:lnTo>
                <a:lnTo>
                  <a:pt x="0" y="28956"/>
                </a:lnTo>
                <a:lnTo>
                  <a:pt x="1523" y="35052"/>
                </a:lnTo>
                <a:lnTo>
                  <a:pt x="4571" y="38100"/>
                </a:lnTo>
                <a:lnTo>
                  <a:pt x="7619" y="39624"/>
                </a:lnTo>
                <a:lnTo>
                  <a:pt x="12191" y="39624"/>
                </a:lnTo>
                <a:lnTo>
                  <a:pt x="18287" y="38100"/>
                </a:lnTo>
                <a:lnTo>
                  <a:pt x="24383" y="35052"/>
                </a:lnTo>
                <a:lnTo>
                  <a:pt x="27431" y="28956"/>
                </a:lnTo>
                <a:lnTo>
                  <a:pt x="27431" y="27432"/>
                </a:lnTo>
                <a:lnTo>
                  <a:pt x="27431" y="22860"/>
                </a:lnTo>
                <a:lnTo>
                  <a:pt x="24383" y="18288"/>
                </a:lnTo>
                <a:lnTo>
                  <a:pt x="19811" y="16764"/>
                </a:lnTo>
              </a:path>
            </a:pathLst>
          </a:custGeom>
          <a:ln w="6096">
            <a:solidFill>
              <a:srgbClr val="000000"/>
            </a:solidFill>
          </a:ln>
        </p:spPr>
        <p:txBody>
          <a:bodyPr wrap="square" lIns="0" tIns="0" rIns="0" bIns="0" rtlCol="0"/>
          <a:lstStyle/>
          <a:p>
            <a:endParaRPr/>
          </a:p>
        </p:txBody>
      </p:sp>
      <p:sp>
        <p:nvSpPr>
          <p:cNvPr id="809" name="bk object 809"/>
          <p:cNvSpPr/>
          <p:nvPr/>
        </p:nvSpPr>
        <p:spPr>
          <a:xfrm>
            <a:off x="5131308" y="9843516"/>
            <a:ext cx="29209" cy="40005"/>
          </a:xfrm>
          <a:custGeom>
            <a:avLst/>
            <a:gdLst/>
            <a:ahLst/>
            <a:cxnLst/>
            <a:rect l="l" t="t" r="r" b="b"/>
            <a:pathLst>
              <a:path w="29210" h="40004">
                <a:moveTo>
                  <a:pt x="28955" y="24383"/>
                </a:moveTo>
                <a:lnTo>
                  <a:pt x="0" y="24383"/>
                </a:lnTo>
                <a:lnTo>
                  <a:pt x="28955" y="0"/>
                </a:lnTo>
                <a:lnTo>
                  <a:pt x="16763" y="39623"/>
                </a:lnTo>
              </a:path>
            </a:pathLst>
          </a:custGeom>
          <a:ln w="6096">
            <a:solidFill>
              <a:srgbClr val="000000"/>
            </a:solidFill>
          </a:ln>
        </p:spPr>
        <p:txBody>
          <a:bodyPr wrap="square" lIns="0" tIns="0" rIns="0" bIns="0" rtlCol="0"/>
          <a:lstStyle/>
          <a:p>
            <a:endParaRPr/>
          </a:p>
        </p:txBody>
      </p:sp>
      <p:sp>
        <p:nvSpPr>
          <p:cNvPr id="810" name="bk object 810"/>
          <p:cNvSpPr/>
          <p:nvPr/>
        </p:nvSpPr>
        <p:spPr>
          <a:xfrm>
            <a:off x="1147572" y="940308"/>
            <a:ext cx="13970" cy="43180"/>
          </a:xfrm>
          <a:custGeom>
            <a:avLst/>
            <a:gdLst/>
            <a:ahLst/>
            <a:cxnLst/>
            <a:rect l="l" t="t" r="r" b="b"/>
            <a:pathLst>
              <a:path w="13969" h="43180">
                <a:moveTo>
                  <a:pt x="13715" y="0"/>
                </a:moveTo>
                <a:lnTo>
                  <a:pt x="0" y="42672"/>
                </a:lnTo>
              </a:path>
            </a:pathLst>
          </a:custGeom>
          <a:ln w="6096">
            <a:solidFill>
              <a:srgbClr val="000000"/>
            </a:solidFill>
          </a:ln>
        </p:spPr>
        <p:txBody>
          <a:bodyPr wrap="square" lIns="0" tIns="0" rIns="0" bIns="0" rtlCol="0"/>
          <a:lstStyle/>
          <a:p>
            <a:endParaRPr/>
          </a:p>
        </p:txBody>
      </p:sp>
      <p:sp>
        <p:nvSpPr>
          <p:cNvPr id="811" name="bk object 811"/>
          <p:cNvSpPr/>
          <p:nvPr/>
        </p:nvSpPr>
        <p:spPr>
          <a:xfrm>
            <a:off x="1167383" y="940308"/>
            <a:ext cx="33655" cy="43180"/>
          </a:xfrm>
          <a:custGeom>
            <a:avLst/>
            <a:gdLst/>
            <a:ahLst/>
            <a:cxnLst/>
            <a:rect l="l" t="t" r="r" b="b"/>
            <a:pathLst>
              <a:path w="33655" h="43180">
                <a:moveTo>
                  <a:pt x="33528" y="27432"/>
                </a:moveTo>
                <a:lnTo>
                  <a:pt x="0" y="25908"/>
                </a:lnTo>
                <a:lnTo>
                  <a:pt x="33528" y="0"/>
                </a:lnTo>
                <a:lnTo>
                  <a:pt x="19812" y="42672"/>
                </a:lnTo>
              </a:path>
            </a:pathLst>
          </a:custGeom>
          <a:ln w="6096">
            <a:solidFill>
              <a:srgbClr val="000000"/>
            </a:solidFill>
          </a:ln>
        </p:spPr>
        <p:txBody>
          <a:bodyPr wrap="square" lIns="0" tIns="0" rIns="0" bIns="0" rtlCol="0"/>
          <a:lstStyle/>
          <a:p>
            <a:endParaRPr/>
          </a:p>
        </p:txBody>
      </p:sp>
      <p:sp>
        <p:nvSpPr>
          <p:cNvPr id="812" name="bk object 812"/>
          <p:cNvSpPr/>
          <p:nvPr/>
        </p:nvSpPr>
        <p:spPr>
          <a:xfrm>
            <a:off x="1207008" y="940308"/>
            <a:ext cx="38100" cy="43180"/>
          </a:xfrm>
          <a:custGeom>
            <a:avLst/>
            <a:gdLst/>
            <a:ahLst/>
            <a:cxnLst/>
            <a:rect l="l" t="t" r="r" b="b"/>
            <a:pathLst>
              <a:path w="38100" h="43180">
                <a:moveTo>
                  <a:pt x="12191" y="0"/>
                </a:moveTo>
                <a:lnTo>
                  <a:pt x="38099" y="1524"/>
                </a:lnTo>
                <a:lnTo>
                  <a:pt x="25907" y="12192"/>
                </a:lnTo>
                <a:lnTo>
                  <a:pt x="16763" y="15240"/>
                </a:lnTo>
                <a:lnTo>
                  <a:pt x="24383" y="15240"/>
                </a:lnTo>
                <a:lnTo>
                  <a:pt x="25907" y="16764"/>
                </a:lnTo>
                <a:lnTo>
                  <a:pt x="27431" y="16764"/>
                </a:lnTo>
                <a:lnTo>
                  <a:pt x="28955" y="18288"/>
                </a:lnTo>
                <a:lnTo>
                  <a:pt x="30479" y="19812"/>
                </a:lnTo>
                <a:lnTo>
                  <a:pt x="32003" y="21336"/>
                </a:lnTo>
                <a:lnTo>
                  <a:pt x="32003" y="24384"/>
                </a:lnTo>
                <a:lnTo>
                  <a:pt x="32003" y="25908"/>
                </a:lnTo>
                <a:lnTo>
                  <a:pt x="32003" y="27432"/>
                </a:lnTo>
                <a:lnTo>
                  <a:pt x="32003" y="30480"/>
                </a:lnTo>
                <a:lnTo>
                  <a:pt x="32003" y="32004"/>
                </a:lnTo>
                <a:lnTo>
                  <a:pt x="30479" y="33528"/>
                </a:lnTo>
                <a:lnTo>
                  <a:pt x="30479" y="35052"/>
                </a:lnTo>
                <a:lnTo>
                  <a:pt x="28955" y="36576"/>
                </a:lnTo>
                <a:lnTo>
                  <a:pt x="27431" y="38100"/>
                </a:lnTo>
                <a:lnTo>
                  <a:pt x="25907" y="39624"/>
                </a:lnTo>
                <a:lnTo>
                  <a:pt x="24383" y="41148"/>
                </a:lnTo>
                <a:lnTo>
                  <a:pt x="22859" y="41148"/>
                </a:lnTo>
                <a:lnTo>
                  <a:pt x="21335" y="41148"/>
                </a:lnTo>
                <a:lnTo>
                  <a:pt x="21335" y="42672"/>
                </a:lnTo>
                <a:lnTo>
                  <a:pt x="18287" y="42672"/>
                </a:lnTo>
                <a:lnTo>
                  <a:pt x="6095" y="42672"/>
                </a:lnTo>
                <a:lnTo>
                  <a:pt x="4571" y="41148"/>
                </a:lnTo>
                <a:lnTo>
                  <a:pt x="3047" y="41148"/>
                </a:lnTo>
                <a:lnTo>
                  <a:pt x="1523" y="39624"/>
                </a:lnTo>
                <a:lnTo>
                  <a:pt x="0" y="38100"/>
                </a:lnTo>
              </a:path>
            </a:pathLst>
          </a:custGeom>
          <a:ln w="6096">
            <a:solidFill>
              <a:srgbClr val="000000"/>
            </a:solidFill>
          </a:ln>
        </p:spPr>
        <p:txBody>
          <a:bodyPr wrap="square" lIns="0" tIns="0" rIns="0" bIns="0" rtlCol="0"/>
          <a:lstStyle/>
          <a:p>
            <a:endParaRPr/>
          </a:p>
        </p:txBody>
      </p:sp>
      <p:sp>
        <p:nvSpPr>
          <p:cNvPr id="813" name="bk object 813"/>
          <p:cNvSpPr/>
          <p:nvPr/>
        </p:nvSpPr>
        <p:spPr>
          <a:xfrm>
            <a:off x="1251203" y="941832"/>
            <a:ext cx="35560" cy="43180"/>
          </a:xfrm>
          <a:custGeom>
            <a:avLst/>
            <a:gdLst/>
            <a:ahLst/>
            <a:cxnLst/>
            <a:rect l="l" t="t" r="r" b="b"/>
            <a:pathLst>
              <a:path w="35559" h="43180">
                <a:moveTo>
                  <a:pt x="24384" y="0"/>
                </a:moveTo>
                <a:lnTo>
                  <a:pt x="22860" y="0"/>
                </a:lnTo>
                <a:lnTo>
                  <a:pt x="21336" y="0"/>
                </a:lnTo>
                <a:lnTo>
                  <a:pt x="19812" y="0"/>
                </a:lnTo>
                <a:lnTo>
                  <a:pt x="18288" y="1524"/>
                </a:lnTo>
                <a:lnTo>
                  <a:pt x="16764" y="1524"/>
                </a:lnTo>
                <a:lnTo>
                  <a:pt x="13716" y="3048"/>
                </a:lnTo>
                <a:lnTo>
                  <a:pt x="12192" y="3048"/>
                </a:lnTo>
                <a:lnTo>
                  <a:pt x="10668" y="4572"/>
                </a:lnTo>
                <a:lnTo>
                  <a:pt x="9144" y="6096"/>
                </a:lnTo>
                <a:lnTo>
                  <a:pt x="7620" y="7620"/>
                </a:lnTo>
                <a:lnTo>
                  <a:pt x="6096" y="9144"/>
                </a:lnTo>
                <a:lnTo>
                  <a:pt x="4572" y="12192"/>
                </a:lnTo>
                <a:lnTo>
                  <a:pt x="3048" y="15240"/>
                </a:lnTo>
                <a:lnTo>
                  <a:pt x="3048" y="18288"/>
                </a:lnTo>
                <a:lnTo>
                  <a:pt x="1524" y="22859"/>
                </a:lnTo>
                <a:lnTo>
                  <a:pt x="0" y="27432"/>
                </a:lnTo>
                <a:lnTo>
                  <a:pt x="0" y="30480"/>
                </a:lnTo>
                <a:lnTo>
                  <a:pt x="0" y="33528"/>
                </a:lnTo>
                <a:lnTo>
                  <a:pt x="1524" y="36576"/>
                </a:lnTo>
                <a:lnTo>
                  <a:pt x="3048" y="38100"/>
                </a:lnTo>
                <a:lnTo>
                  <a:pt x="4572" y="41148"/>
                </a:lnTo>
                <a:lnTo>
                  <a:pt x="7620" y="41148"/>
                </a:lnTo>
                <a:lnTo>
                  <a:pt x="9144" y="42672"/>
                </a:lnTo>
                <a:lnTo>
                  <a:pt x="10668" y="42672"/>
                </a:lnTo>
                <a:lnTo>
                  <a:pt x="12192" y="42672"/>
                </a:lnTo>
                <a:lnTo>
                  <a:pt x="15240" y="42672"/>
                </a:lnTo>
                <a:lnTo>
                  <a:pt x="18288" y="41148"/>
                </a:lnTo>
                <a:lnTo>
                  <a:pt x="19812" y="41148"/>
                </a:lnTo>
                <a:lnTo>
                  <a:pt x="22860" y="39624"/>
                </a:lnTo>
                <a:lnTo>
                  <a:pt x="24384" y="38100"/>
                </a:lnTo>
                <a:lnTo>
                  <a:pt x="25908" y="36576"/>
                </a:lnTo>
                <a:lnTo>
                  <a:pt x="27432" y="35052"/>
                </a:lnTo>
                <a:lnTo>
                  <a:pt x="28956" y="32004"/>
                </a:lnTo>
                <a:lnTo>
                  <a:pt x="30480" y="30480"/>
                </a:lnTo>
                <a:lnTo>
                  <a:pt x="30480" y="28956"/>
                </a:lnTo>
                <a:lnTo>
                  <a:pt x="32004" y="25908"/>
                </a:lnTo>
                <a:lnTo>
                  <a:pt x="32004" y="24384"/>
                </a:lnTo>
                <a:lnTo>
                  <a:pt x="32004" y="22859"/>
                </a:lnTo>
                <a:lnTo>
                  <a:pt x="33528" y="19812"/>
                </a:lnTo>
                <a:lnTo>
                  <a:pt x="33528" y="18288"/>
                </a:lnTo>
                <a:lnTo>
                  <a:pt x="35052" y="16764"/>
                </a:lnTo>
                <a:lnTo>
                  <a:pt x="35052" y="13716"/>
                </a:lnTo>
                <a:lnTo>
                  <a:pt x="35052" y="10668"/>
                </a:lnTo>
                <a:lnTo>
                  <a:pt x="35052" y="9144"/>
                </a:lnTo>
                <a:lnTo>
                  <a:pt x="35052" y="7620"/>
                </a:lnTo>
                <a:lnTo>
                  <a:pt x="33528" y="4572"/>
                </a:lnTo>
                <a:lnTo>
                  <a:pt x="32004" y="4572"/>
                </a:lnTo>
                <a:lnTo>
                  <a:pt x="30480" y="3048"/>
                </a:lnTo>
                <a:lnTo>
                  <a:pt x="28956" y="1524"/>
                </a:lnTo>
                <a:lnTo>
                  <a:pt x="27432" y="1524"/>
                </a:lnTo>
                <a:lnTo>
                  <a:pt x="25908" y="0"/>
                </a:lnTo>
                <a:lnTo>
                  <a:pt x="24384" y="0"/>
                </a:lnTo>
              </a:path>
            </a:pathLst>
          </a:custGeom>
          <a:ln w="6096">
            <a:solidFill>
              <a:srgbClr val="000000"/>
            </a:solidFill>
          </a:ln>
        </p:spPr>
        <p:txBody>
          <a:bodyPr wrap="square" lIns="0" tIns="0" rIns="0" bIns="0" rtlCol="0"/>
          <a:lstStyle/>
          <a:p>
            <a:endParaRPr/>
          </a:p>
        </p:txBody>
      </p:sp>
      <p:sp>
        <p:nvSpPr>
          <p:cNvPr id="814" name="bk object 814"/>
          <p:cNvSpPr/>
          <p:nvPr/>
        </p:nvSpPr>
        <p:spPr>
          <a:xfrm>
            <a:off x="2135123" y="463295"/>
            <a:ext cx="13970" cy="43180"/>
          </a:xfrm>
          <a:custGeom>
            <a:avLst/>
            <a:gdLst/>
            <a:ahLst/>
            <a:cxnLst/>
            <a:rect l="l" t="t" r="r" b="b"/>
            <a:pathLst>
              <a:path w="13969" h="43179">
                <a:moveTo>
                  <a:pt x="13715" y="0"/>
                </a:moveTo>
                <a:lnTo>
                  <a:pt x="0" y="42671"/>
                </a:lnTo>
              </a:path>
            </a:pathLst>
          </a:custGeom>
          <a:ln w="6096">
            <a:solidFill>
              <a:srgbClr val="000000"/>
            </a:solidFill>
          </a:ln>
        </p:spPr>
        <p:txBody>
          <a:bodyPr wrap="square" lIns="0" tIns="0" rIns="0" bIns="0" rtlCol="0"/>
          <a:lstStyle/>
          <a:p>
            <a:endParaRPr/>
          </a:p>
        </p:txBody>
      </p:sp>
      <p:sp>
        <p:nvSpPr>
          <p:cNvPr id="815" name="bk object 815"/>
          <p:cNvSpPr/>
          <p:nvPr/>
        </p:nvSpPr>
        <p:spPr>
          <a:xfrm>
            <a:off x="2154935" y="464819"/>
            <a:ext cx="33655" cy="41275"/>
          </a:xfrm>
          <a:custGeom>
            <a:avLst/>
            <a:gdLst/>
            <a:ahLst/>
            <a:cxnLst/>
            <a:rect l="l" t="t" r="r" b="b"/>
            <a:pathLst>
              <a:path w="33655" h="41275">
                <a:moveTo>
                  <a:pt x="33527" y="25907"/>
                </a:moveTo>
                <a:lnTo>
                  <a:pt x="0" y="25907"/>
                </a:lnTo>
                <a:lnTo>
                  <a:pt x="33527" y="0"/>
                </a:lnTo>
                <a:lnTo>
                  <a:pt x="19812" y="41147"/>
                </a:lnTo>
              </a:path>
            </a:pathLst>
          </a:custGeom>
          <a:ln w="6096">
            <a:solidFill>
              <a:srgbClr val="000000"/>
            </a:solidFill>
          </a:ln>
        </p:spPr>
        <p:txBody>
          <a:bodyPr wrap="square" lIns="0" tIns="0" rIns="0" bIns="0" rtlCol="0"/>
          <a:lstStyle/>
          <a:p>
            <a:endParaRPr/>
          </a:p>
        </p:txBody>
      </p:sp>
      <p:sp>
        <p:nvSpPr>
          <p:cNvPr id="816" name="bk object 816"/>
          <p:cNvSpPr/>
          <p:nvPr/>
        </p:nvSpPr>
        <p:spPr>
          <a:xfrm>
            <a:off x="2194560" y="464819"/>
            <a:ext cx="38100" cy="43180"/>
          </a:xfrm>
          <a:custGeom>
            <a:avLst/>
            <a:gdLst/>
            <a:ahLst/>
            <a:cxnLst/>
            <a:rect l="l" t="t" r="r" b="b"/>
            <a:pathLst>
              <a:path w="38100" h="43179">
                <a:moveTo>
                  <a:pt x="10668" y="0"/>
                </a:moveTo>
                <a:lnTo>
                  <a:pt x="38100" y="0"/>
                </a:lnTo>
                <a:lnTo>
                  <a:pt x="25908" y="10668"/>
                </a:lnTo>
                <a:lnTo>
                  <a:pt x="16764" y="15240"/>
                </a:lnTo>
                <a:lnTo>
                  <a:pt x="24384" y="15240"/>
                </a:lnTo>
                <a:lnTo>
                  <a:pt x="25908" y="15240"/>
                </a:lnTo>
                <a:lnTo>
                  <a:pt x="27432" y="16764"/>
                </a:lnTo>
                <a:lnTo>
                  <a:pt x="28956" y="16764"/>
                </a:lnTo>
                <a:lnTo>
                  <a:pt x="30480" y="18288"/>
                </a:lnTo>
                <a:lnTo>
                  <a:pt x="30480" y="19812"/>
                </a:lnTo>
                <a:lnTo>
                  <a:pt x="32004" y="22859"/>
                </a:lnTo>
                <a:lnTo>
                  <a:pt x="32004" y="30480"/>
                </a:lnTo>
                <a:lnTo>
                  <a:pt x="30480" y="32004"/>
                </a:lnTo>
                <a:lnTo>
                  <a:pt x="30480" y="33528"/>
                </a:lnTo>
                <a:lnTo>
                  <a:pt x="28956" y="33528"/>
                </a:lnTo>
                <a:lnTo>
                  <a:pt x="28956" y="35052"/>
                </a:lnTo>
                <a:lnTo>
                  <a:pt x="28956" y="36576"/>
                </a:lnTo>
                <a:lnTo>
                  <a:pt x="27432" y="36576"/>
                </a:lnTo>
                <a:lnTo>
                  <a:pt x="25908" y="38100"/>
                </a:lnTo>
                <a:lnTo>
                  <a:pt x="25908" y="39624"/>
                </a:lnTo>
                <a:lnTo>
                  <a:pt x="24384" y="39624"/>
                </a:lnTo>
                <a:lnTo>
                  <a:pt x="22860" y="39624"/>
                </a:lnTo>
                <a:lnTo>
                  <a:pt x="21336" y="41148"/>
                </a:lnTo>
                <a:lnTo>
                  <a:pt x="18288" y="41148"/>
                </a:lnTo>
                <a:lnTo>
                  <a:pt x="15240" y="42672"/>
                </a:lnTo>
                <a:lnTo>
                  <a:pt x="13716" y="42672"/>
                </a:lnTo>
                <a:lnTo>
                  <a:pt x="12192" y="42672"/>
                </a:lnTo>
                <a:lnTo>
                  <a:pt x="7620" y="42672"/>
                </a:lnTo>
                <a:lnTo>
                  <a:pt x="7620" y="41148"/>
                </a:lnTo>
                <a:lnTo>
                  <a:pt x="6096" y="41148"/>
                </a:lnTo>
                <a:lnTo>
                  <a:pt x="4572" y="41148"/>
                </a:lnTo>
                <a:lnTo>
                  <a:pt x="3048" y="39624"/>
                </a:lnTo>
                <a:lnTo>
                  <a:pt x="0" y="38100"/>
                </a:lnTo>
                <a:lnTo>
                  <a:pt x="0" y="36576"/>
                </a:lnTo>
              </a:path>
            </a:pathLst>
          </a:custGeom>
          <a:ln w="6096">
            <a:solidFill>
              <a:srgbClr val="000000"/>
            </a:solidFill>
          </a:ln>
        </p:spPr>
        <p:txBody>
          <a:bodyPr wrap="square" lIns="0" tIns="0" rIns="0" bIns="0" rtlCol="0"/>
          <a:lstStyle/>
          <a:p>
            <a:endParaRPr/>
          </a:p>
        </p:txBody>
      </p:sp>
      <p:sp>
        <p:nvSpPr>
          <p:cNvPr id="817" name="bk object 817"/>
          <p:cNvSpPr/>
          <p:nvPr/>
        </p:nvSpPr>
        <p:spPr>
          <a:xfrm>
            <a:off x="2238755" y="464819"/>
            <a:ext cx="38100" cy="44450"/>
          </a:xfrm>
          <a:custGeom>
            <a:avLst/>
            <a:gdLst/>
            <a:ahLst/>
            <a:cxnLst/>
            <a:rect l="l" t="t" r="r" b="b"/>
            <a:pathLst>
              <a:path w="38100" h="44450">
                <a:moveTo>
                  <a:pt x="9143" y="13716"/>
                </a:moveTo>
                <a:lnTo>
                  <a:pt x="10667" y="7620"/>
                </a:lnTo>
                <a:lnTo>
                  <a:pt x="13715" y="3048"/>
                </a:lnTo>
                <a:lnTo>
                  <a:pt x="18287" y="1524"/>
                </a:lnTo>
                <a:lnTo>
                  <a:pt x="21335" y="1524"/>
                </a:lnTo>
                <a:lnTo>
                  <a:pt x="24383" y="0"/>
                </a:lnTo>
                <a:lnTo>
                  <a:pt x="25907" y="0"/>
                </a:lnTo>
                <a:lnTo>
                  <a:pt x="28955" y="1524"/>
                </a:lnTo>
                <a:lnTo>
                  <a:pt x="32003" y="1524"/>
                </a:lnTo>
                <a:lnTo>
                  <a:pt x="33527" y="1524"/>
                </a:lnTo>
                <a:lnTo>
                  <a:pt x="35051" y="3048"/>
                </a:lnTo>
                <a:lnTo>
                  <a:pt x="36575" y="4572"/>
                </a:lnTo>
                <a:lnTo>
                  <a:pt x="36575" y="6096"/>
                </a:lnTo>
                <a:lnTo>
                  <a:pt x="38099" y="7620"/>
                </a:lnTo>
                <a:lnTo>
                  <a:pt x="38099" y="10668"/>
                </a:lnTo>
                <a:lnTo>
                  <a:pt x="38099" y="12192"/>
                </a:lnTo>
                <a:lnTo>
                  <a:pt x="36575" y="12192"/>
                </a:lnTo>
                <a:lnTo>
                  <a:pt x="36575" y="13716"/>
                </a:lnTo>
                <a:lnTo>
                  <a:pt x="35051" y="15240"/>
                </a:lnTo>
                <a:lnTo>
                  <a:pt x="33527" y="16764"/>
                </a:lnTo>
                <a:lnTo>
                  <a:pt x="18287" y="24384"/>
                </a:lnTo>
                <a:lnTo>
                  <a:pt x="3047" y="33528"/>
                </a:lnTo>
                <a:lnTo>
                  <a:pt x="0" y="42672"/>
                </a:lnTo>
                <a:lnTo>
                  <a:pt x="35051" y="44196"/>
                </a:lnTo>
              </a:path>
            </a:pathLst>
          </a:custGeom>
          <a:ln w="6096">
            <a:solidFill>
              <a:srgbClr val="000000"/>
            </a:solidFill>
          </a:ln>
        </p:spPr>
        <p:txBody>
          <a:bodyPr wrap="square" lIns="0" tIns="0" rIns="0" bIns="0" rtlCol="0"/>
          <a:lstStyle/>
          <a:p>
            <a:endParaRPr/>
          </a:p>
        </p:txBody>
      </p:sp>
      <p:sp>
        <p:nvSpPr>
          <p:cNvPr id="818" name="bk object 818"/>
          <p:cNvSpPr/>
          <p:nvPr/>
        </p:nvSpPr>
        <p:spPr>
          <a:xfrm>
            <a:off x="5196840" y="8436864"/>
            <a:ext cx="13970" cy="43180"/>
          </a:xfrm>
          <a:custGeom>
            <a:avLst/>
            <a:gdLst/>
            <a:ahLst/>
            <a:cxnLst/>
            <a:rect l="l" t="t" r="r" b="b"/>
            <a:pathLst>
              <a:path w="13970" h="43179">
                <a:moveTo>
                  <a:pt x="13715" y="0"/>
                </a:moveTo>
                <a:lnTo>
                  <a:pt x="0" y="42672"/>
                </a:lnTo>
              </a:path>
            </a:pathLst>
          </a:custGeom>
          <a:ln w="6096">
            <a:solidFill>
              <a:srgbClr val="000000"/>
            </a:solidFill>
          </a:ln>
        </p:spPr>
        <p:txBody>
          <a:bodyPr wrap="square" lIns="0" tIns="0" rIns="0" bIns="0" rtlCol="0"/>
          <a:lstStyle/>
          <a:p>
            <a:endParaRPr/>
          </a:p>
        </p:txBody>
      </p:sp>
      <p:sp>
        <p:nvSpPr>
          <p:cNvPr id="819" name="bk object 819"/>
          <p:cNvSpPr/>
          <p:nvPr/>
        </p:nvSpPr>
        <p:spPr>
          <a:xfrm>
            <a:off x="5216652" y="8436864"/>
            <a:ext cx="33655" cy="43180"/>
          </a:xfrm>
          <a:custGeom>
            <a:avLst/>
            <a:gdLst/>
            <a:ahLst/>
            <a:cxnLst/>
            <a:rect l="l" t="t" r="r" b="b"/>
            <a:pathLst>
              <a:path w="33654" h="43179">
                <a:moveTo>
                  <a:pt x="33528" y="27432"/>
                </a:moveTo>
                <a:lnTo>
                  <a:pt x="0" y="27432"/>
                </a:lnTo>
                <a:lnTo>
                  <a:pt x="33528" y="0"/>
                </a:lnTo>
                <a:lnTo>
                  <a:pt x="19812" y="42672"/>
                </a:lnTo>
              </a:path>
            </a:pathLst>
          </a:custGeom>
          <a:ln w="6096">
            <a:solidFill>
              <a:srgbClr val="000000"/>
            </a:solidFill>
          </a:ln>
        </p:spPr>
        <p:txBody>
          <a:bodyPr wrap="square" lIns="0" tIns="0" rIns="0" bIns="0" rtlCol="0"/>
          <a:lstStyle/>
          <a:p>
            <a:endParaRPr/>
          </a:p>
        </p:txBody>
      </p:sp>
      <p:sp>
        <p:nvSpPr>
          <p:cNvPr id="820" name="bk object 820"/>
          <p:cNvSpPr/>
          <p:nvPr/>
        </p:nvSpPr>
        <p:spPr>
          <a:xfrm>
            <a:off x="5256276" y="8436864"/>
            <a:ext cx="35560" cy="43180"/>
          </a:xfrm>
          <a:custGeom>
            <a:avLst/>
            <a:gdLst/>
            <a:ahLst/>
            <a:cxnLst/>
            <a:rect l="l" t="t" r="r" b="b"/>
            <a:pathLst>
              <a:path w="35560" h="43179">
                <a:moveTo>
                  <a:pt x="35051" y="0"/>
                </a:moveTo>
                <a:lnTo>
                  <a:pt x="10667" y="0"/>
                </a:lnTo>
                <a:lnTo>
                  <a:pt x="4571" y="19812"/>
                </a:lnTo>
                <a:lnTo>
                  <a:pt x="16763" y="15240"/>
                </a:lnTo>
                <a:lnTo>
                  <a:pt x="22859" y="15240"/>
                </a:lnTo>
                <a:lnTo>
                  <a:pt x="28955" y="18288"/>
                </a:lnTo>
                <a:lnTo>
                  <a:pt x="32003" y="21336"/>
                </a:lnTo>
                <a:lnTo>
                  <a:pt x="32003" y="27432"/>
                </a:lnTo>
                <a:lnTo>
                  <a:pt x="30479" y="33528"/>
                </a:lnTo>
                <a:lnTo>
                  <a:pt x="27431" y="38100"/>
                </a:lnTo>
                <a:lnTo>
                  <a:pt x="22859" y="41148"/>
                </a:lnTo>
                <a:lnTo>
                  <a:pt x="13715" y="42672"/>
                </a:lnTo>
                <a:lnTo>
                  <a:pt x="6095" y="42672"/>
                </a:lnTo>
                <a:lnTo>
                  <a:pt x="3047" y="41148"/>
                </a:lnTo>
                <a:lnTo>
                  <a:pt x="0" y="38100"/>
                </a:lnTo>
              </a:path>
            </a:pathLst>
          </a:custGeom>
          <a:ln w="6096">
            <a:solidFill>
              <a:srgbClr val="000000"/>
            </a:solidFill>
          </a:ln>
        </p:spPr>
        <p:txBody>
          <a:bodyPr wrap="square" lIns="0" tIns="0" rIns="0" bIns="0" rtlCol="0"/>
          <a:lstStyle/>
          <a:p>
            <a:endParaRPr/>
          </a:p>
        </p:txBody>
      </p:sp>
      <p:sp>
        <p:nvSpPr>
          <p:cNvPr id="821" name="bk object 821"/>
          <p:cNvSpPr/>
          <p:nvPr/>
        </p:nvSpPr>
        <p:spPr>
          <a:xfrm>
            <a:off x="5298947" y="8436864"/>
            <a:ext cx="30480" cy="43180"/>
          </a:xfrm>
          <a:custGeom>
            <a:avLst/>
            <a:gdLst/>
            <a:ahLst/>
            <a:cxnLst/>
            <a:rect l="l" t="t" r="r" b="b"/>
            <a:pathLst>
              <a:path w="30479" h="43179">
                <a:moveTo>
                  <a:pt x="0" y="0"/>
                </a:moveTo>
                <a:lnTo>
                  <a:pt x="30479" y="0"/>
                </a:lnTo>
                <a:lnTo>
                  <a:pt x="28955" y="1524"/>
                </a:lnTo>
                <a:lnTo>
                  <a:pt x="16764" y="12192"/>
                </a:lnTo>
                <a:lnTo>
                  <a:pt x="9143" y="21336"/>
                </a:lnTo>
                <a:lnTo>
                  <a:pt x="4571" y="33528"/>
                </a:lnTo>
                <a:lnTo>
                  <a:pt x="1524" y="42672"/>
                </a:lnTo>
              </a:path>
            </a:pathLst>
          </a:custGeom>
          <a:ln w="6096">
            <a:solidFill>
              <a:srgbClr val="000000"/>
            </a:solidFill>
          </a:ln>
        </p:spPr>
        <p:txBody>
          <a:bodyPr wrap="square" lIns="0" tIns="0" rIns="0" bIns="0" rtlCol="0"/>
          <a:lstStyle/>
          <a:p>
            <a:endParaRPr/>
          </a:p>
        </p:txBody>
      </p:sp>
      <p:sp>
        <p:nvSpPr>
          <p:cNvPr id="822" name="bk object 822"/>
          <p:cNvSpPr/>
          <p:nvPr/>
        </p:nvSpPr>
        <p:spPr>
          <a:xfrm>
            <a:off x="5570220" y="8058911"/>
            <a:ext cx="12700" cy="43180"/>
          </a:xfrm>
          <a:custGeom>
            <a:avLst/>
            <a:gdLst/>
            <a:ahLst/>
            <a:cxnLst/>
            <a:rect l="l" t="t" r="r" b="b"/>
            <a:pathLst>
              <a:path w="12700" h="43179">
                <a:moveTo>
                  <a:pt x="12192" y="0"/>
                </a:moveTo>
                <a:lnTo>
                  <a:pt x="0" y="42671"/>
                </a:lnTo>
              </a:path>
            </a:pathLst>
          </a:custGeom>
          <a:ln w="6096">
            <a:solidFill>
              <a:srgbClr val="000000"/>
            </a:solidFill>
          </a:ln>
        </p:spPr>
        <p:txBody>
          <a:bodyPr wrap="square" lIns="0" tIns="0" rIns="0" bIns="0" rtlCol="0"/>
          <a:lstStyle/>
          <a:p>
            <a:endParaRPr/>
          </a:p>
        </p:txBody>
      </p:sp>
      <p:sp>
        <p:nvSpPr>
          <p:cNvPr id="823" name="bk object 823"/>
          <p:cNvSpPr/>
          <p:nvPr/>
        </p:nvSpPr>
        <p:spPr>
          <a:xfrm>
            <a:off x="5588508" y="8058911"/>
            <a:ext cx="38100" cy="43180"/>
          </a:xfrm>
          <a:custGeom>
            <a:avLst/>
            <a:gdLst/>
            <a:ahLst/>
            <a:cxnLst/>
            <a:rect l="l" t="t" r="r" b="b"/>
            <a:pathLst>
              <a:path w="38100" h="43179">
                <a:moveTo>
                  <a:pt x="9144" y="13716"/>
                </a:moveTo>
                <a:lnTo>
                  <a:pt x="12192" y="6096"/>
                </a:lnTo>
                <a:lnTo>
                  <a:pt x="15240" y="3048"/>
                </a:lnTo>
                <a:lnTo>
                  <a:pt x="18288" y="1524"/>
                </a:lnTo>
                <a:lnTo>
                  <a:pt x="21336" y="0"/>
                </a:lnTo>
                <a:lnTo>
                  <a:pt x="24384" y="0"/>
                </a:lnTo>
                <a:lnTo>
                  <a:pt x="25908" y="0"/>
                </a:lnTo>
                <a:lnTo>
                  <a:pt x="28956" y="0"/>
                </a:lnTo>
                <a:lnTo>
                  <a:pt x="32004" y="1524"/>
                </a:lnTo>
                <a:lnTo>
                  <a:pt x="33528" y="1524"/>
                </a:lnTo>
                <a:lnTo>
                  <a:pt x="35052" y="1524"/>
                </a:lnTo>
                <a:lnTo>
                  <a:pt x="36576" y="3048"/>
                </a:lnTo>
                <a:lnTo>
                  <a:pt x="36576" y="4572"/>
                </a:lnTo>
                <a:lnTo>
                  <a:pt x="38100" y="6096"/>
                </a:lnTo>
                <a:lnTo>
                  <a:pt x="38100" y="7620"/>
                </a:lnTo>
                <a:lnTo>
                  <a:pt x="38100" y="9144"/>
                </a:lnTo>
                <a:lnTo>
                  <a:pt x="38100" y="10668"/>
                </a:lnTo>
                <a:lnTo>
                  <a:pt x="36576" y="12192"/>
                </a:lnTo>
                <a:lnTo>
                  <a:pt x="35052" y="13716"/>
                </a:lnTo>
                <a:lnTo>
                  <a:pt x="33528" y="15240"/>
                </a:lnTo>
                <a:lnTo>
                  <a:pt x="18288" y="24384"/>
                </a:lnTo>
                <a:lnTo>
                  <a:pt x="3048" y="33528"/>
                </a:lnTo>
                <a:lnTo>
                  <a:pt x="0" y="42672"/>
                </a:lnTo>
                <a:lnTo>
                  <a:pt x="35052" y="42672"/>
                </a:lnTo>
              </a:path>
            </a:pathLst>
          </a:custGeom>
          <a:ln w="6096">
            <a:solidFill>
              <a:srgbClr val="000000"/>
            </a:solidFill>
          </a:ln>
        </p:spPr>
        <p:txBody>
          <a:bodyPr wrap="square" lIns="0" tIns="0" rIns="0" bIns="0" rtlCol="0"/>
          <a:lstStyle/>
          <a:p>
            <a:endParaRPr/>
          </a:p>
        </p:txBody>
      </p:sp>
      <p:sp>
        <p:nvSpPr>
          <p:cNvPr id="824" name="bk object 824"/>
          <p:cNvSpPr/>
          <p:nvPr/>
        </p:nvSpPr>
        <p:spPr>
          <a:xfrm>
            <a:off x="5632703" y="8058911"/>
            <a:ext cx="13970" cy="43180"/>
          </a:xfrm>
          <a:custGeom>
            <a:avLst/>
            <a:gdLst/>
            <a:ahLst/>
            <a:cxnLst/>
            <a:rect l="l" t="t" r="r" b="b"/>
            <a:pathLst>
              <a:path w="13970" h="43179">
                <a:moveTo>
                  <a:pt x="13715" y="0"/>
                </a:moveTo>
                <a:lnTo>
                  <a:pt x="0" y="42671"/>
                </a:lnTo>
              </a:path>
            </a:pathLst>
          </a:custGeom>
          <a:ln w="6096">
            <a:solidFill>
              <a:srgbClr val="000000"/>
            </a:solidFill>
          </a:ln>
        </p:spPr>
        <p:txBody>
          <a:bodyPr wrap="square" lIns="0" tIns="0" rIns="0" bIns="0" rtlCol="0"/>
          <a:lstStyle/>
          <a:p>
            <a:endParaRPr/>
          </a:p>
        </p:txBody>
      </p:sp>
      <p:sp>
        <p:nvSpPr>
          <p:cNvPr id="825" name="bk object 825"/>
          <p:cNvSpPr/>
          <p:nvPr/>
        </p:nvSpPr>
        <p:spPr>
          <a:xfrm>
            <a:off x="5652515" y="8058911"/>
            <a:ext cx="38100" cy="43180"/>
          </a:xfrm>
          <a:custGeom>
            <a:avLst/>
            <a:gdLst/>
            <a:ahLst/>
            <a:cxnLst/>
            <a:rect l="l" t="t" r="r" b="b"/>
            <a:pathLst>
              <a:path w="38100" h="43179">
                <a:moveTo>
                  <a:pt x="10667" y="0"/>
                </a:moveTo>
                <a:lnTo>
                  <a:pt x="38099" y="0"/>
                </a:lnTo>
                <a:lnTo>
                  <a:pt x="25907" y="10668"/>
                </a:lnTo>
                <a:lnTo>
                  <a:pt x="16763" y="15240"/>
                </a:lnTo>
                <a:lnTo>
                  <a:pt x="24383" y="15240"/>
                </a:lnTo>
                <a:lnTo>
                  <a:pt x="25907" y="15240"/>
                </a:lnTo>
                <a:lnTo>
                  <a:pt x="27431" y="15240"/>
                </a:lnTo>
                <a:lnTo>
                  <a:pt x="27431" y="16764"/>
                </a:lnTo>
                <a:lnTo>
                  <a:pt x="28955" y="16764"/>
                </a:lnTo>
                <a:lnTo>
                  <a:pt x="30479" y="18288"/>
                </a:lnTo>
                <a:lnTo>
                  <a:pt x="30479" y="19812"/>
                </a:lnTo>
                <a:lnTo>
                  <a:pt x="32003" y="19812"/>
                </a:lnTo>
                <a:lnTo>
                  <a:pt x="32003" y="32004"/>
                </a:lnTo>
                <a:lnTo>
                  <a:pt x="30479" y="32004"/>
                </a:lnTo>
                <a:lnTo>
                  <a:pt x="30479" y="33528"/>
                </a:lnTo>
                <a:lnTo>
                  <a:pt x="30479" y="35052"/>
                </a:lnTo>
                <a:lnTo>
                  <a:pt x="28955" y="35052"/>
                </a:lnTo>
                <a:lnTo>
                  <a:pt x="27431" y="36576"/>
                </a:lnTo>
                <a:lnTo>
                  <a:pt x="25907" y="38100"/>
                </a:lnTo>
                <a:lnTo>
                  <a:pt x="24383" y="39624"/>
                </a:lnTo>
                <a:lnTo>
                  <a:pt x="22859" y="39624"/>
                </a:lnTo>
                <a:lnTo>
                  <a:pt x="21335" y="41148"/>
                </a:lnTo>
                <a:lnTo>
                  <a:pt x="18287" y="41148"/>
                </a:lnTo>
                <a:lnTo>
                  <a:pt x="16763" y="42672"/>
                </a:lnTo>
                <a:lnTo>
                  <a:pt x="15239" y="42672"/>
                </a:lnTo>
                <a:lnTo>
                  <a:pt x="12191" y="42672"/>
                </a:lnTo>
                <a:lnTo>
                  <a:pt x="9143" y="42672"/>
                </a:lnTo>
                <a:lnTo>
                  <a:pt x="7619" y="41148"/>
                </a:lnTo>
                <a:lnTo>
                  <a:pt x="6095" y="41148"/>
                </a:lnTo>
                <a:lnTo>
                  <a:pt x="4571" y="41148"/>
                </a:lnTo>
                <a:lnTo>
                  <a:pt x="3047" y="39624"/>
                </a:lnTo>
                <a:lnTo>
                  <a:pt x="1523" y="38100"/>
                </a:lnTo>
                <a:lnTo>
                  <a:pt x="0" y="36576"/>
                </a:lnTo>
              </a:path>
            </a:pathLst>
          </a:custGeom>
          <a:ln w="6096">
            <a:solidFill>
              <a:srgbClr val="000000"/>
            </a:solidFill>
          </a:ln>
        </p:spPr>
        <p:txBody>
          <a:bodyPr wrap="square" lIns="0" tIns="0" rIns="0" bIns="0" rtlCol="0"/>
          <a:lstStyle/>
          <a:p>
            <a:endParaRPr/>
          </a:p>
        </p:txBody>
      </p:sp>
      <p:sp>
        <p:nvSpPr>
          <p:cNvPr id="826" name="bk object 826"/>
          <p:cNvSpPr/>
          <p:nvPr/>
        </p:nvSpPr>
        <p:spPr>
          <a:xfrm>
            <a:off x="5794247" y="8104631"/>
            <a:ext cx="13970" cy="43180"/>
          </a:xfrm>
          <a:custGeom>
            <a:avLst/>
            <a:gdLst/>
            <a:ahLst/>
            <a:cxnLst/>
            <a:rect l="l" t="t" r="r" b="b"/>
            <a:pathLst>
              <a:path w="13970" h="43179">
                <a:moveTo>
                  <a:pt x="13715" y="0"/>
                </a:moveTo>
                <a:lnTo>
                  <a:pt x="0" y="42672"/>
                </a:lnTo>
              </a:path>
            </a:pathLst>
          </a:custGeom>
          <a:ln w="6096">
            <a:solidFill>
              <a:srgbClr val="000000"/>
            </a:solidFill>
          </a:ln>
        </p:spPr>
        <p:txBody>
          <a:bodyPr wrap="square" lIns="0" tIns="0" rIns="0" bIns="0" rtlCol="0"/>
          <a:lstStyle/>
          <a:p>
            <a:endParaRPr/>
          </a:p>
        </p:txBody>
      </p:sp>
      <p:sp>
        <p:nvSpPr>
          <p:cNvPr id="827" name="bk object 827"/>
          <p:cNvSpPr/>
          <p:nvPr/>
        </p:nvSpPr>
        <p:spPr>
          <a:xfrm>
            <a:off x="5814059" y="8104631"/>
            <a:ext cx="33655" cy="43180"/>
          </a:xfrm>
          <a:custGeom>
            <a:avLst/>
            <a:gdLst/>
            <a:ahLst/>
            <a:cxnLst/>
            <a:rect l="l" t="t" r="r" b="b"/>
            <a:pathLst>
              <a:path w="33654" h="43179">
                <a:moveTo>
                  <a:pt x="33527" y="27431"/>
                </a:moveTo>
                <a:lnTo>
                  <a:pt x="0" y="27431"/>
                </a:lnTo>
                <a:lnTo>
                  <a:pt x="33527" y="0"/>
                </a:lnTo>
                <a:lnTo>
                  <a:pt x="19812" y="42672"/>
                </a:lnTo>
              </a:path>
            </a:pathLst>
          </a:custGeom>
          <a:ln w="6096">
            <a:solidFill>
              <a:srgbClr val="000000"/>
            </a:solidFill>
          </a:ln>
        </p:spPr>
        <p:txBody>
          <a:bodyPr wrap="square" lIns="0" tIns="0" rIns="0" bIns="0" rtlCol="0"/>
          <a:lstStyle/>
          <a:p>
            <a:endParaRPr/>
          </a:p>
        </p:txBody>
      </p:sp>
      <p:sp>
        <p:nvSpPr>
          <p:cNvPr id="828" name="bk object 828"/>
          <p:cNvSpPr/>
          <p:nvPr/>
        </p:nvSpPr>
        <p:spPr>
          <a:xfrm>
            <a:off x="5853684" y="8104631"/>
            <a:ext cx="36830" cy="43180"/>
          </a:xfrm>
          <a:custGeom>
            <a:avLst/>
            <a:gdLst/>
            <a:ahLst/>
            <a:cxnLst/>
            <a:rect l="l" t="t" r="r" b="b"/>
            <a:pathLst>
              <a:path w="36829" h="43179">
                <a:moveTo>
                  <a:pt x="36575" y="0"/>
                </a:moveTo>
                <a:lnTo>
                  <a:pt x="12191" y="0"/>
                </a:lnTo>
                <a:lnTo>
                  <a:pt x="6095" y="19812"/>
                </a:lnTo>
                <a:lnTo>
                  <a:pt x="16763" y="15240"/>
                </a:lnTo>
                <a:lnTo>
                  <a:pt x="22859" y="15240"/>
                </a:lnTo>
                <a:lnTo>
                  <a:pt x="28955" y="18288"/>
                </a:lnTo>
                <a:lnTo>
                  <a:pt x="32003" y="21336"/>
                </a:lnTo>
                <a:lnTo>
                  <a:pt x="32003" y="27432"/>
                </a:lnTo>
                <a:lnTo>
                  <a:pt x="32003" y="33528"/>
                </a:lnTo>
                <a:lnTo>
                  <a:pt x="28955" y="38100"/>
                </a:lnTo>
                <a:lnTo>
                  <a:pt x="22859" y="41148"/>
                </a:lnTo>
                <a:lnTo>
                  <a:pt x="13715" y="42672"/>
                </a:lnTo>
                <a:lnTo>
                  <a:pt x="6095" y="42672"/>
                </a:lnTo>
                <a:lnTo>
                  <a:pt x="3047" y="41148"/>
                </a:lnTo>
                <a:lnTo>
                  <a:pt x="0" y="38100"/>
                </a:lnTo>
              </a:path>
            </a:pathLst>
          </a:custGeom>
          <a:ln w="6095">
            <a:solidFill>
              <a:srgbClr val="000000"/>
            </a:solidFill>
          </a:ln>
        </p:spPr>
        <p:txBody>
          <a:bodyPr wrap="square" lIns="0" tIns="0" rIns="0" bIns="0" rtlCol="0"/>
          <a:lstStyle/>
          <a:p>
            <a:endParaRPr/>
          </a:p>
        </p:txBody>
      </p:sp>
      <p:sp>
        <p:nvSpPr>
          <p:cNvPr id="829" name="bk object 829"/>
          <p:cNvSpPr/>
          <p:nvPr/>
        </p:nvSpPr>
        <p:spPr>
          <a:xfrm>
            <a:off x="5896355" y="8104631"/>
            <a:ext cx="35560" cy="43180"/>
          </a:xfrm>
          <a:custGeom>
            <a:avLst/>
            <a:gdLst/>
            <a:ahLst/>
            <a:cxnLst/>
            <a:rect l="l" t="t" r="r" b="b"/>
            <a:pathLst>
              <a:path w="35560" h="43179">
                <a:moveTo>
                  <a:pt x="35051" y="0"/>
                </a:moveTo>
                <a:lnTo>
                  <a:pt x="10667" y="0"/>
                </a:lnTo>
                <a:lnTo>
                  <a:pt x="4571" y="19812"/>
                </a:lnTo>
                <a:lnTo>
                  <a:pt x="16763" y="15240"/>
                </a:lnTo>
                <a:lnTo>
                  <a:pt x="22859" y="15240"/>
                </a:lnTo>
                <a:lnTo>
                  <a:pt x="28955" y="18288"/>
                </a:lnTo>
                <a:lnTo>
                  <a:pt x="32003" y="21336"/>
                </a:lnTo>
                <a:lnTo>
                  <a:pt x="32003" y="27432"/>
                </a:lnTo>
                <a:lnTo>
                  <a:pt x="30479" y="33528"/>
                </a:lnTo>
                <a:lnTo>
                  <a:pt x="27431" y="38100"/>
                </a:lnTo>
                <a:lnTo>
                  <a:pt x="22859" y="41148"/>
                </a:lnTo>
                <a:lnTo>
                  <a:pt x="13715" y="42672"/>
                </a:lnTo>
                <a:lnTo>
                  <a:pt x="6095" y="42672"/>
                </a:lnTo>
                <a:lnTo>
                  <a:pt x="3047" y="41148"/>
                </a:lnTo>
                <a:lnTo>
                  <a:pt x="0" y="38100"/>
                </a:lnTo>
              </a:path>
            </a:pathLst>
          </a:custGeom>
          <a:ln w="6096">
            <a:solidFill>
              <a:srgbClr val="000000"/>
            </a:solidFill>
          </a:ln>
        </p:spPr>
        <p:txBody>
          <a:bodyPr wrap="square" lIns="0" tIns="0" rIns="0" bIns="0" rtlCol="0"/>
          <a:lstStyle/>
          <a:p>
            <a:endParaRPr/>
          </a:p>
        </p:txBody>
      </p:sp>
      <p:sp>
        <p:nvSpPr>
          <p:cNvPr id="830" name="bk object 830"/>
          <p:cNvSpPr/>
          <p:nvPr/>
        </p:nvSpPr>
        <p:spPr>
          <a:xfrm>
            <a:off x="5375147" y="7007352"/>
            <a:ext cx="12700" cy="43180"/>
          </a:xfrm>
          <a:custGeom>
            <a:avLst/>
            <a:gdLst/>
            <a:ahLst/>
            <a:cxnLst/>
            <a:rect l="l" t="t" r="r" b="b"/>
            <a:pathLst>
              <a:path w="12700" h="43179">
                <a:moveTo>
                  <a:pt x="12192" y="0"/>
                </a:moveTo>
                <a:lnTo>
                  <a:pt x="0" y="42672"/>
                </a:lnTo>
              </a:path>
            </a:pathLst>
          </a:custGeom>
          <a:ln w="6096">
            <a:solidFill>
              <a:srgbClr val="000000"/>
            </a:solidFill>
          </a:ln>
        </p:spPr>
        <p:txBody>
          <a:bodyPr wrap="square" lIns="0" tIns="0" rIns="0" bIns="0" rtlCol="0"/>
          <a:lstStyle/>
          <a:p>
            <a:endParaRPr/>
          </a:p>
        </p:txBody>
      </p:sp>
      <p:sp>
        <p:nvSpPr>
          <p:cNvPr id="831" name="bk object 831"/>
          <p:cNvSpPr/>
          <p:nvPr/>
        </p:nvSpPr>
        <p:spPr>
          <a:xfrm>
            <a:off x="5393435" y="7007352"/>
            <a:ext cx="33655" cy="43180"/>
          </a:xfrm>
          <a:custGeom>
            <a:avLst/>
            <a:gdLst/>
            <a:ahLst/>
            <a:cxnLst/>
            <a:rect l="l" t="t" r="r" b="b"/>
            <a:pathLst>
              <a:path w="33654" h="43179">
                <a:moveTo>
                  <a:pt x="33527" y="27431"/>
                </a:moveTo>
                <a:lnTo>
                  <a:pt x="0" y="27431"/>
                </a:lnTo>
                <a:lnTo>
                  <a:pt x="33527" y="0"/>
                </a:lnTo>
                <a:lnTo>
                  <a:pt x="21336" y="42672"/>
                </a:lnTo>
              </a:path>
            </a:pathLst>
          </a:custGeom>
          <a:ln w="6096">
            <a:solidFill>
              <a:srgbClr val="000000"/>
            </a:solidFill>
          </a:ln>
        </p:spPr>
        <p:txBody>
          <a:bodyPr wrap="square" lIns="0" tIns="0" rIns="0" bIns="0" rtlCol="0"/>
          <a:lstStyle/>
          <a:p>
            <a:endParaRPr/>
          </a:p>
        </p:txBody>
      </p:sp>
      <p:sp>
        <p:nvSpPr>
          <p:cNvPr id="832" name="bk object 832"/>
          <p:cNvSpPr/>
          <p:nvPr/>
        </p:nvSpPr>
        <p:spPr>
          <a:xfrm>
            <a:off x="5433059" y="7007352"/>
            <a:ext cx="33655" cy="43180"/>
          </a:xfrm>
          <a:custGeom>
            <a:avLst/>
            <a:gdLst/>
            <a:ahLst/>
            <a:cxnLst/>
            <a:rect l="l" t="t" r="r" b="b"/>
            <a:pathLst>
              <a:path w="33654" h="43179">
                <a:moveTo>
                  <a:pt x="33527" y="27431"/>
                </a:moveTo>
                <a:lnTo>
                  <a:pt x="0" y="27431"/>
                </a:lnTo>
                <a:lnTo>
                  <a:pt x="33527" y="0"/>
                </a:lnTo>
                <a:lnTo>
                  <a:pt x="21336" y="42672"/>
                </a:lnTo>
              </a:path>
            </a:pathLst>
          </a:custGeom>
          <a:ln w="6096">
            <a:solidFill>
              <a:srgbClr val="000000"/>
            </a:solidFill>
          </a:ln>
        </p:spPr>
        <p:txBody>
          <a:bodyPr wrap="square" lIns="0" tIns="0" rIns="0" bIns="0" rtlCol="0"/>
          <a:lstStyle/>
          <a:p>
            <a:endParaRPr/>
          </a:p>
        </p:txBody>
      </p:sp>
      <p:sp>
        <p:nvSpPr>
          <p:cNvPr id="833" name="bk object 833"/>
          <p:cNvSpPr/>
          <p:nvPr/>
        </p:nvSpPr>
        <p:spPr>
          <a:xfrm>
            <a:off x="5472684" y="7007352"/>
            <a:ext cx="35560" cy="43180"/>
          </a:xfrm>
          <a:custGeom>
            <a:avLst/>
            <a:gdLst/>
            <a:ahLst/>
            <a:cxnLst/>
            <a:rect l="l" t="t" r="r" b="b"/>
            <a:pathLst>
              <a:path w="35560" h="43179">
                <a:moveTo>
                  <a:pt x="15239" y="18288"/>
                </a:moveTo>
                <a:lnTo>
                  <a:pt x="21335" y="18288"/>
                </a:lnTo>
                <a:lnTo>
                  <a:pt x="22859" y="18288"/>
                </a:lnTo>
                <a:lnTo>
                  <a:pt x="27431" y="16764"/>
                </a:lnTo>
                <a:lnTo>
                  <a:pt x="30479" y="13716"/>
                </a:lnTo>
                <a:lnTo>
                  <a:pt x="35051" y="7620"/>
                </a:lnTo>
                <a:lnTo>
                  <a:pt x="35051" y="3048"/>
                </a:lnTo>
                <a:lnTo>
                  <a:pt x="32003" y="1524"/>
                </a:lnTo>
                <a:lnTo>
                  <a:pt x="25907" y="0"/>
                </a:lnTo>
                <a:lnTo>
                  <a:pt x="22859" y="0"/>
                </a:lnTo>
                <a:lnTo>
                  <a:pt x="15239" y="1524"/>
                </a:lnTo>
                <a:lnTo>
                  <a:pt x="12191" y="3048"/>
                </a:lnTo>
                <a:lnTo>
                  <a:pt x="9143" y="7620"/>
                </a:lnTo>
                <a:lnTo>
                  <a:pt x="9143" y="9144"/>
                </a:lnTo>
                <a:lnTo>
                  <a:pt x="9143" y="15240"/>
                </a:lnTo>
                <a:lnTo>
                  <a:pt x="10667" y="16764"/>
                </a:lnTo>
                <a:lnTo>
                  <a:pt x="15239" y="18288"/>
                </a:lnTo>
                <a:lnTo>
                  <a:pt x="9143" y="19812"/>
                </a:lnTo>
                <a:lnTo>
                  <a:pt x="4571" y="25908"/>
                </a:lnTo>
                <a:lnTo>
                  <a:pt x="1523" y="30480"/>
                </a:lnTo>
                <a:lnTo>
                  <a:pt x="0" y="32004"/>
                </a:lnTo>
                <a:lnTo>
                  <a:pt x="1523" y="38100"/>
                </a:lnTo>
                <a:lnTo>
                  <a:pt x="4571" y="41148"/>
                </a:lnTo>
                <a:lnTo>
                  <a:pt x="9143" y="42672"/>
                </a:lnTo>
                <a:lnTo>
                  <a:pt x="13715" y="42672"/>
                </a:lnTo>
                <a:lnTo>
                  <a:pt x="21335" y="41148"/>
                </a:lnTo>
                <a:lnTo>
                  <a:pt x="25907" y="38100"/>
                </a:lnTo>
                <a:lnTo>
                  <a:pt x="30479" y="32004"/>
                </a:lnTo>
                <a:lnTo>
                  <a:pt x="30479" y="30480"/>
                </a:lnTo>
                <a:lnTo>
                  <a:pt x="30479" y="24384"/>
                </a:lnTo>
                <a:lnTo>
                  <a:pt x="27431" y="19812"/>
                </a:lnTo>
                <a:lnTo>
                  <a:pt x="21335" y="18288"/>
                </a:lnTo>
              </a:path>
            </a:pathLst>
          </a:custGeom>
          <a:ln w="6096">
            <a:solidFill>
              <a:srgbClr val="000000"/>
            </a:solidFill>
          </a:ln>
        </p:spPr>
        <p:txBody>
          <a:bodyPr wrap="square" lIns="0" tIns="0" rIns="0" bIns="0" rtlCol="0"/>
          <a:lstStyle/>
          <a:p>
            <a:endParaRPr/>
          </a:p>
        </p:txBody>
      </p:sp>
      <p:sp>
        <p:nvSpPr>
          <p:cNvPr id="834" name="bk object 834"/>
          <p:cNvSpPr/>
          <p:nvPr/>
        </p:nvSpPr>
        <p:spPr>
          <a:xfrm>
            <a:off x="5705855" y="8447531"/>
            <a:ext cx="13970" cy="43180"/>
          </a:xfrm>
          <a:custGeom>
            <a:avLst/>
            <a:gdLst/>
            <a:ahLst/>
            <a:cxnLst/>
            <a:rect l="l" t="t" r="r" b="b"/>
            <a:pathLst>
              <a:path w="13970" h="43179">
                <a:moveTo>
                  <a:pt x="13716" y="0"/>
                </a:moveTo>
                <a:lnTo>
                  <a:pt x="0" y="42672"/>
                </a:lnTo>
              </a:path>
            </a:pathLst>
          </a:custGeom>
          <a:ln w="6096">
            <a:solidFill>
              <a:srgbClr val="000000"/>
            </a:solidFill>
          </a:ln>
        </p:spPr>
        <p:txBody>
          <a:bodyPr wrap="square" lIns="0" tIns="0" rIns="0" bIns="0" rtlCol="0"/>
          <a:lstStyle/>
          <a:p>
            <a:endParaRPr/>
          </a:p>
        </p:txBody>
      </p:sp>
      <p:sp>
        <p:nvSpPr>
          <p:cNvPr id="835" name="bk object 835"/>
          <p:cNvSpPr/>
          <p:nvPr/>
        </p:nvSpPr>
        <p:spPr>
          <a:xfrm>
            <a:off x="5725667" y="8447531"/>
            <a:ext cx="33655" cy="43180"/>
          </a:xfrm>
          <a:custGeom>
            <a:avLst/>
            <a:gdLst/>
            <a:ahLst/>
            <a:cxnLst/>
            <a:rect l="l" t="t" r="r" b="b"/>
            <a:pathLst>
              <a:path w="33654" h="43179">
                <a:moveTo>
                  <a:pt x="33527" y="27431"/>
                </a:moveTo>
                <a:lnTo>
                  <a:pt x="0" y="27431"/>
                </a:lnTo>
                <a:lnTo>
                  <a:pt x="33527" y="0"/>
                </a:lnTo>
                <a:lnTo>
                  <a:pt x="19812" y="42672"/>
                </a:lnTo>
              </a:path>
            </a:pathLst>
          </a:custGeom>
          <a:ln w="6096">
            <a:solidFill>
              <a:srgbClr val="000000"/>
            </a:solidFill>
          </a:ln>
        </p:spPr>
        <p:txBody>
          <a:bodyPr wrap="square" lIns="0" tIns="0" rIns="0" bIns="0" rtlCol="0"/>
          <a:lstStyle/>
          <a:p>
            <a:endParaRPr/>
          </a:p>
        </p:txBody>
      </p:sp>
      <p:sp>
        <p:nvSpPr>
          <p:cNvPr id="836" name="bk object 836"/>
          <p:cNvSpPr/>
          <p:nvPr/>
        </p:nvSpPr>
        <p:spPr>
          <a:xfrm>
            <a:off x="5765291" y="8447531"/>
            <a:ext cx="35560" cy="43180"/>
          </a:xfrm>
          <a:custGeom>
            <a:avLst/>
            <a:gdLst/>
            <a:ahLst/>
            <a:cxnLst/>
            <a:rect l="l" t="t" r="r" b="b"/>
            <a:pathLst>
              <a:path w="35560" h="43179">
                <a:moveTo>
                  <a:pt x="35051" y="0"/>
                </a:moveTo>
                <a:lnTo>
                  <a:pt x="10667" y="0"/>
                </a:lnTo>
                <a:lnTo>
                  <a:pt x="4571" y="19812"/>
                </a:lnTo>
                <a:lnTo>
                  <a:pt x="16763" y="15240"/>
                </a:lnTo>
                <a:lnTo>
                  <a:pt x="22859" y="15240"/>
                </a:lnTo>
                <a:lnTo>
                  <a:pt x="28955" y="18288"/>
                </a:lnTo>
                <a:lnTo>
                  <a:pt x="32003" y="21336"/>
                </a:lnTo>
                <a:lnTo>
                  <a:pt x="32003" y="27432"/>
                </a:lnTo>
                <a:lnTo>
                  <a:pt x="30479" y="33528"/>
                </a:lnTo>
                <a:lnTo>
                  <a:pt x="27431" y="38100"/>
                </a:lnTo>
                <a:lnTo>
                  <a:pt x="22859" y="41148"/>
                </a:lnTo>
                <a:lnTo>
                  <a:pt x="13715" y="42672"/>
                </a:lnTo>
                <a:lnTo>
                  <a:pt x="6095" y="42672"/>
                </a:lnTo>
                <a:lnTo>
                  <a:pt x="3047" y="41148"/>
                </a:lnTo>
                <a:lnTo>
                  <a:pt x="0" y="38100"/>
                </a:lnTo>
              </a:path>
            </a:pathLst>
          </a:custGeom>
          <a:ln w="6096">
            <a:solidFill>
              <a:srgbClr val="000000"/>
            </a:solidFill>
          </a:ln>
        </p:spPr>
        <p:txBody>
          <a:bodyPr wrap="square" lIns="0" tIns="0" rIns="0" bIns="0" rtlCol="0"/>
          <a:lstStyle/>
          <a:p>
            <a:endParaRPr/>
          </a:p>
        </p:txBody>
      </p:sp>
      <p:sp>
        <p:nvSpPr>
          <p:cNvPr id="837" name="bk object 837"/>
          <p:cNvSpPr/>
          <p:nvPr/>
        </p:nvSpPr>
        <p:spPr>
          <a:xfrm>
            <a:off x="5807964" y="8447531"/>
            <a:ext cx="32384" cy="43180"/>
          </a:xfrm>
          <a:custGeom>
            <a:avLst/>
            <a:gdLst/>
            <a:ahLst/>
            <a:cxnLst/>
            <a:rect l="l" t="t" r="r" b="b"/>
            <a:pathLst>
              <a:path w="32385" h="43179">
                <a:moveTo>
                  <a:pt x="32004" y="27431"/>
                </a:moveTo>
                <a:lnTo>
                  <a:pt x="0" y="27431"/>
                </a:lnTo>
                <a:lnTo>
                  <a:pt x="32004" y="0"/>
                </a:lnTo>
                <a:lnTo>
                  <a:pt x="19812" y="42672"/>
                </a:lnTo>
              </a:path>
            </a:pathLst>
          </a:custGeom>
          <a:ln w="6096">
            <a:solidFill>
              <a:srgbClr val="000000"/>
            </a:solidFill>
          </a:ln>
        </p:spPr>
        <p:txBody>
          <a:bodyPr wrap="square" lIns="0" tIns="0" rIns="0" bIns="0" rtlCol="0"/>
          <a:lstStyle/>
          <a:p>
            <a:endParaRPr/>
          </a:p>
        </p:txBody>
      </p:sp>
      <p:sp>
        <p:nvSpPr>
          <p:cNvPr id="838" name="bk object 838"/>
          <p:cNvSpPr/>
          <p:nvPr/>
        </p:nvSpPr>
        <p:spPr>
          <a:xfrm>
            <a:off x="5690615" y="8647176"/>
            <a:ext cx="13970" cy="43180"/>
          </a:xfrm>
          <a:custGeom>
            <a:avLst/>
            <a:gdLst/>
            <a:ahLst/>
            <a:cxnLst/>
            <a:rect l="l" t="t" r="r" b="b"/>
            <a:pathLst>
              <a:path w="13970" h="43179">
                <a:moveTo>
                  <a:pt x="13715" y="0"/>
                </a:moveTo>
                <a:lnTo>
                  <a:pt x="0" y="42672"/>
                </a:lnTo>
              </a:path>
            </a:pathLst>
          </a:custGeom>
          <a:ln w="6096">
            <a:solidFill>
              <a:srgbClr val="000000"/>
            </a:solidFill>
          </a:ln>
        </p:spPr>
        <p:txBody>
          <a:bodyPr wrap="square" lIns="0" tIns="0" rIns="0" bIns="0" rtlCol="0"/>
          <a:lstStyle/>
          <a:p>
            <a:endParaRPr/>
          </a:p>
        </p:txBody>
      </p:sp>
      <p:sp>
        <p:nvSpPr>
          <p:cNvPr id="839" name="bk object 839"/>
          <p:cNvSpPr/>
          <p:nvPr/>
        </p:nvSpPr>
        <p:spPr>
          <a:xfrm>
            <a:off x="5710428" y="8647176"/>
            <a:ext cx="35560" cy="43180"/>
          </a:xfrm>
          <a:custGeom>
            <a:avLst/>
            <a:gdLst/>
            <a:ahLst/>
            <a:cxnLst/>
            <a:rect l="l" t="t" r="r" b="b"/>
            <a:pathLst>
              <a:path w="35560" h="43179">
                <a:moveTo>
                  <a:pt x="35051" y="0"/>
                </a:moveTo>
                <a:lnTo>
                  <a:pt x="12191" y="0"/>
                </a:lnTo>
                <a:lnTo>
                  <a:pt x="6095" y="19812"/>
                </a:lnTo>
                <a:lnTo>
                  <a:pt x="16763" y="15240"/>
                </a:lnTo>
                <a:lnTo>
                  <a:pt x="22859" y="15240"/>
                </a:lnTo>
                <a:lnTo>
                  <a:pt x="28955" y="18288"/>
                </a:lnTo>
                <a:lnTo>
                  <a:pt x="32003" y="21336"/>
                </a:lnTo>
                <a:lnTo>
                  <a:pt x="32003" y="27432"/>
                </a:lnTo>
                <a:lnTo>
                  <a:pt x="30479" y="33528"/>
                </a:lnTo>
                <a:lnTo>
                  <a:pt x="27431" y="38100"/>
                </a:lnTo>
                <a:lnTo>
                  <a:pt x="22859" y="41148"/>
                </a:lnTo>
                <a:lnTo>
                  <a:pt x="13715" y="42672"/>
                </a:lnTo>
                <a:lnTo>
                  <a:pt x="6095" y="42672"/>
                </a:lnTo>
                <a:lnTo>
                  <a:pt x="3047" y="41148"/>
                </a:lnTo>
                <a:lnTo>
                  <a:pt x="0" y="38100"/>
                </a:lnTo>
              </a:path>
            </a:pathLst>
          </a:custGeom>
          <a:ln w="6096">
            <a:solidFill>
              <a:srgbClr val="000000"/>
            </a:solidFill>
          </a:ln>
        </p:spPr>
        <p:txBody>
          <a:bodyPr wrap="square" lIns="0" tIns="0" rIns="0" bIns="0" rtlCol="0"/>
          <a:lstStyle/>
          <a:p>
            <a:endParaRPr/>
          </a:p>
        </p:txBody>
      </p:sp>
      <p:sp>
        <p:nvSpPr>
          <p:cNvPr id="840" name="bk object 840"/>
          <p:cNvSpPr/>
          <p:nvPr/>
        </p:nvSpPr>
        <p:spPr>
          <a:xfrm>
            <a:off x="5753100" y="8647176"/>
            <a:ext cx="38100" cy="43180"/>
          </a:xfrm>
          <a:custGeom>
            <a:avLst/>
            <a:gdLst/>
            <a:ahLst/>
            <a:cxnLst/>
            <a:rect l="l" t="t" r="r" b="b"/>
            <a:pathLst>
              <a:path w="38100" h="43179">
                <a:moveTo>
                  <a:pt x="10667" y="0"/>
                </a:moveTo>
                <a:lnTo>
                  <a:pt x="38099" y="0"/>
                </a:lnTo>
                <a:lnTo>
                  <a:pt x="24383" y="10668"/>
                </a:lnTo>
                <a:lnTo>
                  <a:pt x="16763" y="15240"/>
                </a:lnTo>
                <a:lnTo>
                  <a:pt x="22859" y="15240"/>
                </a:lnTo>
                <a:lnTo>
                  <a:pt x="24383" y="15240"/>
                </a:lnTo>
                <a:lnTo>
                  <a:pt x="25907" y="15240"/>
                </a:lnTo>
                <a:lnTo>
                  <a:pt x="25907" y="16764"/>
                </a:lnTo>
                <a:lnTo>
                  <a:pt x="27431" y="16764"/>
                </a:lnTo>
                <a:lnTo>
                  <a:pt x="28955" y="16764"/>
                </a:lnTo>
                <a:lnTo>
                  <a:pt x="28955" y="18288"/>
                </a:lnTo>
                <a:lnTo>
                  <a:pt x="30479" y="19812"/>
                </a:lnTo>
                <a:lnTo>
                  <a:pt x="32003" y="22859"/>
                </a:lnTo>
                <a:lnTo>
                  <a:pt x="32003" y="24384"/>
                </a:lnTo>
                <a:lnTo>
                  <a:pt x="32003" y="25908"/>
                </a:lnTo>
                <a:lnTo>
                  <a:pt x="32003" y="27432"/>
                </a:lnTo>
                <a:lnTo>
                  <a:pt x="32003" y="28956"/>
                </a:lnTo>
                <a:lnTo>
                  <a:pt x="30479" y="30480"/>
                </a:lnTo>
                <a:lnTo>
                  <a:pt x="30479" y="32004"/>
                </a:lnTo>
                <a:lnTo>
                  <a:pt x="30479" y="33528"/>
                </a:lnTo>
                <a:lnTo>
                  <a:pt x="28955" y="33528"/>
                </a:lnTo>
                <a:lnTo>
                  <a:pt x="28955" y="35052"/>
                </a:lnTo>
                <a:lnTo>
                  <a:pt x="28955" y="36576"/>
                </a:lnTo>
                <a:lnTo>
                  <a:pt x="27431" y="36576"/>
                </a:lnTo>
                <a:lnTo>
                  <a:pt x="25907" y="38100"/>
                </a:lnTo>
                <a:lnTo>
                  <a:pt x="25907" y="39624"/>
                </a:lnTo>
                <a:lnTo>
                  <a:pt x="24383" y="39624"/>
                </a:lnTo>
                <a:lnTo>
                  <a:pt x="22859" y="39624"/>
                </a:lnTo>
                <a:lnTo>
                  <a:pt x="21335" y="41148"/>
                </a:lnTo>
                <a:lnTo>
                  <a:pt x="18287" y="41148"/>
                </a:lnTo>
                <a:lnTo>
                  <a:pt x="15239" y="42672"/>
                </a:lnTo>
                <a:lnTo>
                  <a:pt x="13715" y="42672"/>
                </a:lnTo>
                <a:lnTo>
                  <a:pt x="12191" y="42672"/>
                </a:lnTo>
                <a:lnTo>
                  <a:pt x="9143" y="42672"/>
                </a:lnTo>
                <a:lnTo>
                  <a:pt x="7619" y="41148"/>
                </a:lnTo>
                <a:lnTo>
                  <a:pt x="6095" y="41148"/>
                </a:lnTo>
                <a:lnTo>
                  <a:pt x="4571" y="41148"/>
                </a:lnTo>
                <a:lnTo>
                  <a:pt x="3047" y="39624"/>
                </a:lnTo>
                <a:lnTo>
                  <a:pt x="1523" y="38100"/>
                </a:lnTo>
                <a:lnTo>
                  <a:pt x="0" y="36576"/>
                </a:lnTo>
              </a:path>
            </a:pathLst>
          </a:custGeom>
          <a:ln w="6096">
            <a:solidFill>
              <a:srgbClr val="000000"/>
            </a:solidFill>
          </a:ln>
        </p:spPr>
        <p:txBody>
          <a:bodyPr wrap="square" lIns="0" tIns="0" rIns="0" bIns="0" rtlCol="0"/>
          <a:lstStyle/>
          <a:p>
            <a:endParaRPr/>
          </a:p>
        </p:txBody>
      </p:sp>
      <p:sp>
        <p:nvSpPr>
          <p:cNvPr id="841" name="bk object 841"/>
          <p:cNvSpPr/>
          <p:nvPr/>
        </p:nvSpPr>
        <p:spPr>
          <a:xfrm>
            <a:off x="5797296" y="8647176"/>
            <a:ext cx="35560" cy="43180"/>
          </a:xfrm>
          <a:custGeom>
            <a:avLst/>
            <a:gdLst/>
            <a:ahLst/>
            <a:cxnLst/>
            <a:rect l="l" t="t" r="r" b="b"/>
            <a:pathLst>
              <a:path w="35560" h="43179">
                <a:moveTo>
                  <a:pt x="35051" y="0"/>
                </a:moveTo>
                <a:lnTo>
                  <a:pt x="12191" y="0"/>
                </a:lnTo>
                <a:lnTo>
                  <a:pt x="6095" y="19812"/>
                </a:lnTo>
                <a:lnTo>
                  <a:pt x="16763" y="15240"/>
                </a:lnTo>
                <a:lnTo>
                  <a:pt x="22859" y="15240"/>
                </a:lnTo>
                <a:lnTo>
                  <a:pt x="28955" y="18288"/>
                </a:lnTo>
                <a:lnTo>
                  <a:pt x="32003" y="21336"/>
                </a:lnTo>
                <a:lnTo>
                  <a:pt x="32003" y="27432"/>
                </a:lnTo>
                <a:lnTo>
                  <a:pt x="30479" y="33528"/>
                </a:lnTo>
                <a:lnTo>
                  <a:pt x="27431" y="38100"/>
                </a:lnTo>
                <a:lnTo>
                  <a:pt x="22859" y="41148"/>
                </a:lnTo>
                <a:lnTo>
                  <a:pt x="13715" y="42672"/>
                </a:lnTo>
                <a:lnTo>
                  <a:pt x="6095" y="42672"/>
                </a:lnTo>
                <a:lnTo>
                  <a:pt x="3047" y="41148"/>
                </a:lnTo>
                <a:lnTo>
                  <a:pt x="0" y="38100"/>
                </a:lnTo>
              </a:path>
            </a:pathLst>
          </a:custGeom>
          <a:ln w="6096">
            <a:solidFill>
              <a:srgbClr val="000000"/>
            </a:solidFill>
          </a:ln>
        </p:spPr>
        <p:txBody>
          <a:bodyPr wrap="square" lIns="0" tIns="0" rIns="0" bIns="0" rtlCol="0"/>
          <a:lstStyle/>
          <a:p>
            <a:endParaRPr/>
          </a:p>
        </p:txBody>
      </p:sp>
      <p:sp>
        <p:nvSpPr>
          <p:cNvPr id="842" name="bk object 842"/>
          <p:cNvSpPr/>
          <p:nvPr/>
        </p:nvSpPr>
        <p:spPr>
          <a:xfrm>
            <a:off x="4530852" y="7053071"/>
            <a:ext cx="12700" cy="43180"/>
          </a:xfrm>
          <a:custGeom>
            <a:avLst/>
            <a:gdLst/>
            <a:ahLst/>
            <a:cxnLst/>
            <a:rect l="l" t="t" r="r" b="b"/>
            <a:pathLst>
              <a:path w="12700" h="43179">
                <a:moveTo>
                  <a:pt x="12191" y="0"/>
                </a:moveTo>
                <a:lnTo>
                  <a:pt x="0" y="42672"/>
                </a:lnTo>
              </a:path>
            </a:pathLst>
          </a:custGeom>
          <a:ln w="6096">
            <a:solidFill>
              <a:srgbClr val="000000"/>
            </a:solidFill>
          </a:ln>
        </p:spPr>
        <p:txBody>
          <a:bodyPr wrap="square" lIns="0" tIns="0" rIns="0" bIns="0" rtlCol="0"/>
          <a:lstStyle/>
          <a:p>
            <a:endParaRPr/>
          </a:p>
        </p:txBody>
      </p:sp>
      <p:sp>
        <p:nvSpPr>
          <p:cNvPr id="843" name="bk object 843"/>
          <p:cNvSpPr/>
          <p:nvPr/>
        </p:nvSpPr>
        <p:spPr>
          <a:xfrm>
            <a:off x="4550664" y="7053071"/>
            <a:ext cx="35560" cy="43180"/>
          </a:xfrm>
          <a:custGeom>
            <a:avLst/>
            <a:gdLst/>
            <a:ahLst/>
            <a:cxnLst/>
            <a:rect l="l" t="t" r="r" b="b"/>
            <a:pathLst>
              <a:path w="35560" h="43179">
                <a:moveTo>
                  <a:pt x="35051" y="0"/>
                </a:moveTo>
                <a:lnTo>
                  <a:pt x="10667" y="0"/>
                </a:lnTo>
                <a:lnTo>
                  <a:pt x="4571" y="19812"/>
                </a:lnTo>
                <a:lnTo>
                  <a:pt x="15239" y="15240"/>
                </a:lnTo>
                <a:lnTo>
                  <a:pt x="22859" y="15240"/>
                </a:lnTo>
                <a:lnTo>
                  <a:pt x="27431" y="18288"/>
                </a:lnTo>
                <a:lnTo>
                  <a:pt x="30479" y="21336"/>
                </a:lnTo>
                <a:lnTo>
                  <a:pt x="32003" y="27432"/>
                </a:lnTo>
                <a:lnTo>
                  <a:pt x="30479" y="33528"/>
                </a:lnTo>
                <a:lnTo>
                  <a:pt x="27431" y="38100"/>
                </a:lnTo>
                <a:lnTo>
                  <a:pt x="21335" y="41148"/>
                </a:lnTo>
                <a:lnTo>
                  <a:pt x="12191" y="42672"/>
                </a:lnTo>
                <a:lnTo>
                  <a:pt x="6095" y="42672"/>
                </a:lnTo>
                <a:lnTo>
                  <a:pt x="3047" y="41148"/>
                </a:lnTo>
                <a:lnTo>
                  <a:pt x="0" y="38100"/>
                </a:lnTo>
              </a:path>
            </a:pathLst>
          </a:custGeom>
          <a:ln w="6096">
            <a:solidFill>
              <a:srgbClr val="000000"/>
            </a:solidFill>
          </a:ln>
        </p:spPr>
        <p:txBody>
          <a:bodyPr wrap="square" lIns="0" tIns="0" rIns="0" bIns="0" rtlCol="0"/>
          <a:lstStyle/>
          <a:p>
            <a:endParaRPr/>
          </a:p>
        </p:txBody>
      </p:sp>
      <p:sp>
        <p:nvSpPr>
          <p:cNvPr id="844" name="bk object 844"/>
          <p:cNvSpPr/>
          <p:nvPr/>
        </p:nvSpPr>
        <p:spPr>
          <a:xfrm>
            <a:off x="4591811" y="7053071"/>
            <a:ext cx="13970" cy="43180"/>
          </a:xfrm>
          <a:custGeom>
            <a:avLst/>
            <a:gdLst/>
            <a:ahLst/>
            <a:cxnLst/>
            <a:rect l="l" t="t" r="r" b="b"/>
            <a:pathLst>
              <a:path w="13970" h="43179">
                <a:moveTo>
                  <a:pt x="13715" y="0"/>
                </a:moveTo>
                <a:lnTo>
                  <a:pt x="0" y="42672"/>
                </a:lnTo>
              </a:path>
            </a:pathLst>
          </a:custGeom>
          <a:ln w="6096">
            <a:solidFill>
              <a:srgbClr val="000000"/>
            </a:solidFill>
          </a:ln>
        </p:spPr>
        <p:txBody>
          <a:bodyPr wrap="square" lIns="0" tIns="0" rIns="0" bIns="0" rtlCol="0"/>
          <a:lstStyle/>
          <a:p>
            <a:endParaRPr/>
          </a:p>
        </p:txBody>
      </p:sp>
      <p:sp>
        <p:nvSpPr>
          <p:cNvPr id="845" name="bk object 845"/>
          <p:cNvSpPr/>
          <p:nvPr/>
        </p:nvSpPr>
        <p:spPr>
          <a:xfrm>
            <a:off x="4611623" y="7053071"/>
            <a:ext cx="35560" cy="43180"/>
          </a:xfrm>
          <a:custGeom>
            <a:avLst/>
            <a:gdLst/>
            <a:ahLst/>
            <a:cxnLst/>
            <a:rect l="l" t="t" r="r" b="b"/>
            <a:pathLst>
              <a:path w="35560" h="43179">
                <a:moveTo>
                  <a:pt x="22860" y="0"/>
                </a:moveTo>
                <a:lnTo>
                  <a:pt x="19812" y="0"/>
                </a:lnTo>
                <a:lnTo>
                  <a:pt x="18288" y="0"/>
                </a:lnTo>
                <a:lnTo>
                  <a:pt x="18288" y="1524"/>
                </a:lnTo>
                <a:lnTo>
                  <a:pt x="15240" y="1524"/>
                </a:lnTo>
                <a:lnTo>
                  <a:pt x="13716" y="3048"/>
                </a:lnTo>
                <a:lnTo>
                  <a:pt x="10668" y="3048"/>
                </a:lnTo>
                <a:lnTo>
                  <a:pt x="9144" y="4572"/>
                </a:lnTo>
                <a:lnTo>
                  <a:pt x="7620" y="6096"/>
                </a:lnTo>
                <a:lnTo>
                  <a:pt x="7620" y="7620"/>
                </a:lnTo>
                <a:lnTo>
                  <a:pt x="6096" y="9144"/>
                </a:lnTo>
                <a:lnTo>
                  <a:pt x="4572" y="12192"/>
                </a:lnTo>
                <a:lnTo>
                  <a:pt x="4572" y="13716"/>
                </a:lnTo>
                <a:lnTo>
                  <a:pt x="3048" y="15240"/>
                </a:lnTo>
                <a:lnTo>
                  <a:pt x="1524" y="18288"/>
                </a:lnTo>
                <a:lnTo>
                  <a:pt x="1524" y="22859"/>
                </a:lnTo>
                <a:lnTo>
                  <a:pt x="0" y="27432"/>
                </a:lnTo>
                <a:lnTo>
                  <a:pt x="0" y="30480"/>
                </a:lnTo>
                <a:lnTo>
                  <a:pt x="0" y="33528"/>
                </a:lnTo>
                <a:lnTo>
                  <a:pt x="1524" y="36576"/>
                </a:lnTo>
                <a:lnTo>
                  <a:pt x="3048" y="38100"/>
                </a:lnTo>
                <a:lnTo>
                  <a:pt x="4572" y="41148"/>
                </a:lnTo>
                <a:lnTo>
                  <a:pt x="7620" y="42672"/>
                </a:lnTo>
                <a:lnTo>
                  <a:pt x="9144" y="42672"/>
                </a:lnTo>
                <a:lnTo>
                  <a:pt x="10668" y="42672"/>
                </a:lnTo>
                <a:lnTo>
                  <a:pt x="12192" y="42672"/>
                </a:lnTo>
                <a:lnTo>
                  <a:pt x="16764" y="42672"/>
                </a:lnTo>
                <a:lnTo>
                  <a:pt x="18288" y="41148"/>
                </a:lnTo>
                <a:lnTo>
                  <a:pt x="21336" y="41148"/>
                </a:lnTo>
                <a:lnTo>
                  <a:pt x="22860" y="39624"/>
                </a:lnTo>
                <a:lnTo>
                  <a:pt x="24384" y="38100"/>
                </a:lnTo>
                <a:lnTo>
                  <a:pt x="25908" y="36576"/>
                </a:lnTo>
                <a:lnTo>
                  <a:pt x="27432" y="35052"/>
                </a:lnTo>
                <a:lnTo>
                  <a:pt x="27432" y="33528"/>
                </a:lnTo>
                <a:lnTo>
                  <a:pt x="28956" y="32004"/>
                </a:lnTo>
                <a:lnTo>
                  <a:pt x="30480" y="30480"/>
                </a:lnTo>
                <a:lnTo>
                  <a:pt x="30480" y="28956"/>
                </a:lnTo>
                <a:lnTo>
                  <a:pt x="32004" y="25908"/>
                </a:lnTo>
                <a:lnTo>
                  <a:pt x="32004" y="24384"/>
                </a:lnTo>
                <a:lnTo>
                  <a:pt x="32004" y="22859"/>
                </a:lnTo>
                <a:lnTo>
                  <a:pt x="33528" y="19812"/>
                </a:lnTo>
                <a:lnTo>
                  <a:pt x="33528" y="18288"/>
                </a:lnTo>
                <a:lnTo>
                  <a:pt x="33528" y="16764"/>
                </a:lnTo>
                <a:lnTo>
                  <a:pt x="35052" y="13716"/>
                </a:lnTo>
                <a:lnTo>
                  <a:pt x="35052" y="10668"/>
                </a:lnTo>
                <a:lnTo>
                  <a:pt x="35052" y="9144"/>
                </a:lnTo>
                <a:lnTo>
                  <a:pt x="35052" y="7620"/>
                </a:lnTo>
                <a:lnTo>
                  <a:pt x="33528" y="7620"/>
                </a:lnTo>
                <a:lnTo>
                  <a:pt x="33528" y="4572"/>
                </a:lnTo>
                <a:lnTo>
                  <a:pt x="32004" y="3048"/>
                </a:lnTo>
                <a:lnTo>
                  <a:pt x="30480" y="3048"/>
                </a:lnTo>
                <a:lnTo>
                  <a:pt x="28956" y="1524"/>
                </a:lnTo>
                <a:lnTo>
                  <a:pt x="27432" y="1524"/>
                </a:lnTo>
                <a:lnTo>
                  <a:pt x="25908" y="0"/>
                </a:lnTo>
                <a:lnTo>
                  <a:pt x="22860" y="0"/>
                </a:lnTo>
              </a:path>
            </a:pathLst>
          </a:custGeom>
          <a:ln w="6096">
            <a:solidFill>
              <a:srgbClr val="000000"/>
            </a:solidFill>
          </a:ln>
        </p:spPr>
        <p:txBody>
          <a:bodyPr wrap="square" lIns="0" tIns="0" rIns="0" bIns="0" rtlCol="0"/>
          <a:lstStyle/>
          <a:p>
            <a:endParaRPr/>
          </a:p>
        </p:txBody>
      </p:sp>
      <p:sp>
        <p:nvSpPr>
          <p:cNvPr id="846" name="bk object 846"/>
          <p:cNvSpPr/>
          <p:nvPr/>
        </p:nvSpPr>
        <p:spPr>
          <a:xfrm>
            <a:off x="4715255" y="2045207"/>
            <a:ext cx="13970" cy="43180"/>
          </a:xfrm>
          <a:custGeom>
            <a:avLst/>
            <a:gdLst/>
            <a:ahLst/>
            <a:cxnLst/>
            <a:rect l="l" t="t" r="r" b="b"/>
            <a:pathLst>
              <a:path w="13970" h="43180">
                <a:moveTo>
                  <a:pt x="13715" y="0"/>
                </a:moveTo>
                <a:lnTo>
                  <a:pt x="0" y="42672"/>
                </a:lnTo>
              </a:path>
            </a:pathLst>
          </a:custGeom>
          <a:ln w="6096">
            <a:solidFill>
              <a:srgbClr val="000000"/>
            </a:solidFill>
          </a:ln>
        </p:spPr>
        <p:txBody>
          <a:bodyPr wrap="square" lIns="0" tIns="0" rIns="0" bIns="0" rtlCol="0"/>
          <a:lstStyle/>
          <a:p>
            <a:endParaRPr/>
          </a:p>
        </p:txBody>
      </p:sp>
      <p:sp>
        <p:nvSpPr>
          <p:cNvPr id="847" name="bk object 847"/>
          <p:cNvSpPr/>
          <p:nvPr/>
        </p:nvSpPr>
        <p:spPr>
          <a:xfrm>
            <a:off x="4735067" y="2045207"/>
            <a:ext cx="36830" cy="43180"/>
          </a:xfrm>
          <a:custGeom>
            <a:avLst/>
            <a:gdLst/>
            <a:ahLst/>
            <a:cxnLst/>
            <a:rect l="l" t="t" r="r" b="b"/>
            <a:pathLst>
              <a:path w="36829" h="43180">
                <a:moveTo>
                  <a:pt x="9144" y="12192"/>
                </a:moveTo>
                <a:lnTo>
                  <a:pt x="10668" y="6096"/>
                </a:lnTo>
                <a:lnTo>
                  <a:pt x="13716" y="3048"/>
                </a:lnTo>
                <a:lnTo>
                  <a:pt x="16764" y="0"/>
                </a:lnTo>
                <a:lnTo>
                  <a:pt x="19812" y="0"/>
                </a:lnTo>
                <a:lnTo>
                  <a:pt x="22860" y="0"/>
                </a:lnTo>
                <a:lnTo>
                  <a:pt x="24384" y="0"/>
                </a:lnTo>
                <a:lnTo>
                  <a:pt x="28956" y="0"/>
                </a:lnTo>
                <a:lnTo>
                  <a:pt x="30480" y="0"/>
                </a:lnTo>
                <a:lnTo>
                  <a:pt x="32004" y="0"/>
                </a:lnTo>
                <a:lnTo>
                  <a:pt x="33528" y="1524"/>
                </a:lnTo>
                <a:lnTo>
                  <a:pt x="35052" y="3048"/>
                </a:lnTo>
                <a:lnTo>
                  <a:pt x="36576" y="4572"/>
                </a:lnTo>
                <a:lnTo>
                  <a:pt x="36576" y="6096"/>
                </a:lnTo>
                <a:lnTo>
                  <a:pt x="36576" y="9144"/>
                </a:lnTo>
                <a:lnTo>
                  <a:pt x="36576" y="10668"/>
                </a:lnTo>
                <a:lnTo>
                  <a:pt x="35052" y="12192"/>
                </a:lnTo>
                <a:lnTo>
                  <a:pt x="33528" y="13716"/>
                </a:lnTo>
                <a:lnTo>
                  <a:pt x="33528" y="15240"/>
                </a:lnTo>
                <a:lnTo>
                  <a:pt x="16764" y="22860"/>
                </a:lnTo>
                <a:lnTo>
                  <a:pt x="3048" y="33528"/>
                </a:lnTo>
                <a:lnTo>
                  <a:pt x="0" y="42672"/>
                </a:lnTo>
                <a:lnTo>
                  <a:pt x="35052" y="42672"/>
                </a:lnTo>
              </a:path>
            </a:pathLst>
          </a:custGeom>
          <a:ln w="6095">
            <a:solidFill>
              <a:srgbClr val="000000"/>
            </a:solidFill>
          </a:ln>
        </p:spPr>
        <p:txBody>
          <a:bodyPr wrap="square" lIns="0" tIns="0" rIns="0" bIns="0" rtlCol="0"/>
          <a:lstStyle/>
          <a:p>
            <a:endParaRPr/>
          </a:p>
        </p:txBody>
      </p:sp>
      <p:sp>
        <p:nvSpPr>
          <p:cNvPr id="848" name="bk object 848"/>
          <p:cNvSpPr/>
          <p:nvPr/>
        </p:nvSpPr>
        <p:spPr>
          <a:xfrm>
            <a:off x="4779264" y="2045207"/>
            <a:ext cx="32384" cy="43180"/>
          </a:xfrm>
          <a:custGeom>
            <a:avLst/>
            <a:gdLst/>
            <a:ahLst/>
            <a:cxnLst/>
            <a:rect l="l" t="t" r="r" b="b"/>
            <a:pathLst>
              <a:path w="32385" h="43180">
                <a:moveTo>
                  <a:pt x="32003" y="4572"/>
                </a:moveTo>
                <a:lnTo>
                  <a:pt x="28955" y="0"/>
                </a:lnTo>
                <a:lnTo>
                  <a:pt x="25907" y="0"/>
                </a:lnTo>
                <a:lnTo>
                  <a:pt x="19811" y="0"/>
                </a:lnTo>
                <a:lnTo>
                  <a:pt x="16763" y="0"/>
                </a:lnTo>
                <a:lnTo>
                  <a:pt x="13715" y="1524"/>
                </a:lnTo>
                <a:lnTo>
                  <a:pt x="12191" y="3048"/>
                </a:lnTo>
                <a:lnTo>
                  <a:pt x="6095" y="9144"/>
                </a:lnTo>
                <a:lnTo>
                  <a:pt x="1523" y="16764"/>
                </a:lnTo>
                <a:lnTo>
                  <a:pt x="1523" y="21336"/>
                </a:lnTo>
                <a:lnTo>
                  <a:pt x="0" y="30480"/>
                </a:lnTo>
                <a:lnTo>
                  <a:pt x="0" y="35052"/>
                </a:lnTo>
                <a:lnTo>
                  <a:pt x="1523" y="38100"/>
                </a:lnTo>
                <a:lnTo>
                  <a:pt x="4571" y="39624"/>
                </a:lnTo>
                <a:lnTo>
                  <a:pt x="4571" y="41148"/>
                </a:lnTo>
                <a:lnTo>
                  <a:pt x="9143" y="42672"/>
                </a:lnTo>
                <a:lnTo>
                  <a:pt x="13715" y="42672"/>
                </a:lnTo>
                <a:lnTo>
                  <a:pt x="18287" y="41148"/>
                </a:lnTo>
                <a:lnTo>
                  <a:pt x="19811" y="41148"/>
                </a:lnTo>
                <a:lnTo>
                  <a:pt x="24383" y="38100"/>
                </a:lnTo>
                <a:lnTo>
                  <a:pt x="27431" y="32004"/>
                </a:lnTo>
                <a:lnTo>
                  <a:pt x="28955" y="28956"/>
                </a:lnTo>
                <a:lnTo>
                  <a:pt x="28955" y="25908"/>
                </a:lnTo>
                <a:lnTo>
                  <a:pt x="27431" y="22860"/>
                </a:lnTo>
                <a:lnTo>
                  <a:pt x="25907" y="19812"/>
                </a:lnTo>
                <a:lnTo>
                  <a:pt x="22859" y="19812"/>
                </a:lnTo>
                <a:lnTo>
                  <a:pt x="18287" y="18288"/>
                </a:lnTo>
                <a:lnTo>
                  <a:pt x="15239" y="18288"/>
                </a:lnTo>
                <a:lnTo>
                  <a:pt x="10667" y="19812"/>
                </a:lnTo>
                <a:lnTo>
                  <a:pt x="7619" y="19812"/>
                </a:lnTo>
                <a:lnTo>
                  <a:pt x="3047" y="22860"/>
                </a:lnTo>
                <a:lnTo>
                  <a:pt x="1523" y="24384"/>
                </a:lnTo>
                <a:lnTo>
                  <a:pt x="0" y="25908"/>
                </a:lnTo>
              </a:path>
            </a:pathLst>
          </a:custGeom>
          <a:ln w="6096">
            <a:solidFill>
              <a:srgbClr val="000000"/>
            </a:solidFill>
          </a:ln>
        </p:spPr>
        <p:txBody>
          <a:bodyPr wrap="square" lIns="0" tIns="0" rIns="0" bIns="0" rtlCol="0"/>
          <a:lstStyle/>
          <a:p>
            <a:endParaRPr/>
          </a:p>
        </p:txBody>
      </p:sp>
      <p:sp>
        <p:nvSpPr>
          <p:cNvPr id="849" name="bk object 849"/>
          <p:cNvSpPr/>
          <p:nvPr/>
        </p:nvSpPr>
        <p:spPr>
          <a:xfrm>
            <a:off x="4818888" y="2045207"/>
            <a:ext cx="32384" cy="43180"/>
          </a:xfrm>
          <a:custGeom>
            <a:avLst/>
            <a:gdLst/>
            <a:ahLst/>
            <a:cxnLst/>
            <a:rect l="l" t="t" r="r" b="b"/>
            <a:pathLst>
              <a:path w="32385" h="43180">
                <a:moveTo>
                  <a:pt x="32003" y="4572"/>
                </a:moveTo>
                <a:lnTo>
                  <a:pt x="28955" y="0"/>
                </a:lnTo>
                <a:lnTo>
                  <a:pt x="25907" y="0"/>
                </a:lnTo>
                <a:lnTo>
                  <a:pt x="19811" y="0"/>
                </a:lnTo>
                <a:lnTo>
                  <a:pt x="16763" y="0"/>
                </a:lnTo>
                <a:lnTo>
                  <a:pt x="13715" y="1524"/>
                </a:lnTo>
                <a:lnTo>
                  <a:pt x="12191" y="3048"/>
                </a:lnTo>
                <a:lnTo>
                  <a:pt x="6095" y="9144"/>
                </a:lnTo>
                <a:lnTo>
                  <a:pt x="1523" y="16764"/>
                </a:lnTo>
                <a:lnTo>
                  <a:pt x="1523" y="21336"/>
                </a:lnTo>
                <a:lnTo>
                  <a:pt x="0" y="30480"/>
                </a:lnTo>
                <a:lnTo>
                  <a:pt x="0" y="35052"/>
                </a:lnTo>
                <a:lnTo>
                  <a:pt x="1523" y="38100"/>
                </a:lnTo>
                <a:lnTo>
                  <a:pt x="4571" y="39624"/>
                </a:lnTo>
                <a:lnTo>
                  <a:pt x="4571" y="41148"/>
                </a:lnTo>
                <a:lnTo>
                  <a:pt x="9143" y="42672"/>
                </a:lnTo>
                <a:lnTo>
                  <a:pt x="13715" y="42672"/>
                </a:lnTo>
                <a:lnTo>
                  <a:pt x="18287" y="41148"/>
                </a:lnTo>
                <a:lnTo>
                  <a:pt x="19811" y="41148"/>
                </a:lnTo>
                <a:lnTo>
                  <a:pt x="24383" y="38100"/>
                </a:lnTo>
                <a:lnTo>
                  <a:pt x="27431" y="32004"/>
                </a:lnTo>
                <a:lnTo>
                  <a:pt x="28955" y="28956"/>
                </a:lnTo>
                <a:lnTo>
                  <a:pt x="28955" y="25908"/>
                </a:lnTo>
                <a:lnTo>
                  <a:pt x="27431" y="22860"/>
                </a:lnTo>
                <a:lnTo>
                  <a:pt x="25907" y="19812"/>
                </a:lnTo>
                <a:lnTo>
                  <a:pt x="22859" y="19812"/>
                </a:lnTo>
                <a:lnTo>
                  <a:pt x="18287" y="18288"/>
                </a:lnTo>
                <a:lnTo>
                  <a:pt x="15239" y="18288"/>
                </a:lnTo>
                <a:lnTo>
                  <a:pt x="10667" y="19812"/>
                </a:lnTo>
                <a:lnTo>
                  <a:pt x="7619" y="19812"/>
                </a:lnTo>
                <a:lnTo>
                  <a:pt x="3047" y="22860"/>
                </a:lnTo>
                <a:lnTo>
                  <a:pt x="1523" y="24384"/>
                </a:lnTo>
                <a:lnTo>
                  <a:pt x="0" y="25908"/>
                </a:lnTo>
              </a:path>
            </a:pathLst>
          </a:custGeom>
          <a:ln w="6096">
            <a:solidFill>
              <a:srgbClr val="000000"/>
            </a:solidFill>
          </a:ln>
        </p:spPr>
        <p:txBody>
          <a:bodyPr wrap="square" lIns="0" tIns="0" rIns="0" bIns="0" rtlCol="0"/>
          <a:lstStyle/>
          <a:p>
            <a:endParaRPr/>
          </a:p>
        </p:txBody>
      </p:sp>
      <p:sp>
        <p:nvSpPr>
          <p:cNvPr id="850" name="bk object 850"/>
          <p:cNvSpPr/>
          <p:nvPr/>
        </p:nvSpPr>
        <p:spPr>
          <a:xfrm>
            <a:off x="5439155" y="8708135"/>
            <a:ext cx="13970" cy="43180"/>
          </a:xfrm>
          <a:custGeom>
            <a:avLst/>
            <a:gdLst/>
            <a:ahLst/>
            <a:cxnLst/>
            <a:rect l="l" t="t" r="r" b="b"/>
            <a:pathLst>
              <a:path w="13970" h="43179">
                <a:moveTo>
                  <a:pt x="13716" y="0"/>
                </a:moveTo>
                <a:lnTo>
                  <a:pt x="0" y="42671"/>
                </a:lnTo>
              </a:path>
            </a:pathLst>
          </a:custGeom>
          <a:ln w="6096">
            <a:solidFill>
              <a:srgbClr val="000000"/>
            </a:solidFill>
          </a:ln>
        </p:spPr>
        <p:txBody>
          <a:bodyPr wrap="square" lIns="0" tIns="0" rIns="0" bIns="0" rtlCol="0"/>
          <a:lstStyle/>
          <a:p>
            <a:endParaRPr/>
          </a:p>
        </p:txBody>
      </p:sp>
      <p:sp>
        <p:nvSpPr>
          <p:cNvPr id="851" name="bk object 851"/>
          <p:cNvSpPr/>
          <p:nvPr/>
        </p:nvSpPr>
        <p:spPr>
          <a:xfrm>
            <a:off x="5458967" y="8708135"/>
            <a:ext cx="33655" cy="43180"/>
          </a:xfrm>
          <a:custGeom>
            <a:avLst/>
            <a:gdLst/>
            <a:ahLst/>
            <a:cxnLst/>
            <a:rect l="l" t="t" r="r" b="b"/>
            <a:pathLst>
              <a:path w="33654" h="43179">
                <a:moveTo>
                  <a:pt x="33527" y="25907"/>
                </a:moveTo>
                <a:lnTo>
                  <a:pt x="0" y="25907"/>
                </a:lnTo>
                <a:lnTo>
                  <a:pt x="33527" y="0"/>
                </a:lnTo>
                <a:lnTo>
                  <a:pt x="19812" y="42671"/>
                </a:lnTo>
              </a:path>
            </a:pathLst>
          </a:custGeom>
          <a:ln w="6096">
            <a:solidFill>
              <a:srgbClr val="000000"/>
            </a:solidFill>
          </a:ln>
        </p:spPr>
        <p:txBody>
          <a:bodyPr wrap="square" lIns="0" tIns="0" rIns="0" bIns="0" rtlCol="0"/>
          <a:lstStyle/>
          <a:p>
            <a:endParaRPr/>
          </a:p>
        </p:txBody>
      </p:sp>
      <p:sp>
        <p:nvSpPr>
          <p:cNvPr id="852" name="bk object 852"/>
          <p:cNvSpPr/>
          <p:nvPr/>
        </p:nvSpPr>
        <p:spPr>
          <a:xfrm>
            <a:off x="5498591" y="8708135"/>
            <a:ext cx="35560" cy="43180"/>
          </a:xfrm>
          <a:custGeom>
            <a:avLst/>
            <a:gdLst/>
            <a:ahLst/>
            <a:cxnLst/>
            <a:rect l="l" t="t" r="r" b="b"/>
            <a:pathLst>
              <a:path w="35560" h="43179">
                <a:moveTo>
                  <a:pt x="35051" y="0"/>
                </a:moveTo>
                <a:lnTo>
                  <a:pt x="10667" y="0"/>
                </a:lnTo>
                <a:lnTo>
                  <a:pt x="4571" y="19812"/>
                </a:lnTo>
                <a:lnTo>
                  <a:pt x="16763" y="15240"/>
                </a:lnTo>
                <a:lnTo>
                  <a:pt x="22859" y="15240"/>
                </a:lnTo>
                <a:lnTo>
                  <a:pt x="28955" y="18288"/>
                </a:lnTo>
                <a:lnTo>
                  <a:pt x="32003" y="21336"/>
                </a:lnTo>
                <a:lnTo>
                  <a:pt x="32003" y="27432"/>
                </a:lnTo>
                <a:lnTo>
                  <a:pt x="30479" y="32004"/>
                </a:lnTo>
                <a:lnTo>
                  <a:pt x="27431" y="36576"/>
                </a:lnTo>
                <a:lnTo>
                  <a:pt x="22859" y="41148"/>
                </a:lnTo>
                <a:lnTo>
                  <a:pt x="13715" y="42672"/>
                </a:lnTo>
                <a:lnTo>
                  <a:pt x="6095" y="42672"/>
                </a:lnTo>
                <a:lnTo>
                  <a:pt x="3047" y="41148"/>
                </a:lnTo>
                <a:lnTo>
                  <a:pt x="0" y="36576"/>
                </a:lnTo>
              </a:path>
            </a:pathLst>
          </a:custGeom>
          <a:ln w="6096">
            <a:solidFill>
              <a:srgbClr val="000000"/>
            </a:solidFill>
          </a:ln>
        </p:spPr>
        <p:txBody>
          <a:bodyPr wrap="square" lIns="0" tIns="0" rIns="0" bIns="0" rtlCol="0"/>
          <a:lstStyle/>
          <a:p>
            <a:endParaRPr/>
          </a:p>
        </p:txBody>
      </p:sp>
      <p:sp>
        <p:nvSpPr>
          <p:cNvPr id="853" name="bk object 853"/>
          <p:cNvSpPr/>
          <p:nvPr/>
        </p:nvSpPr>
        <p:spPr>
          <a:xfrm>
            <a:off x="5541264" y="8708135"/>
            <a:ext cx="32384" cy="43180"/>
          </a:xfrm>
          <a:custGeom>
            <a:avLst/>
            <a:gdLst/>
            <a:ahLst/>
            <a:cxnLst/>
            <a:rect l="l" t="t" r="r" b="b"/>
            <a:pathLst>
              <a:path w="32385" h="43179">
                <a:moveTo>
                  <a:pt x="0" y="38100"/>
                </a:moveTo>
                <a:lnTo>
                  <a:pt x="3048" y="41148"/>
                </a:lnTo>
                <a:lnTo>
                  <a:pt x="6096" y="42672"/>
                </a:lnTo>
                <a:lnTo>
                  <a:pt x="10668" y="42672"/>
                </a:lnTo>
                <a:lnTo>
                  <a:pt x="15240" y="41148"/>
                </a:lnTo>
                <a:lnTo>
                  <a:pt x="16764" y="39624"/>
                </a:lnTo>
                <a:lnTo>
                  <a:pt x="19812" y="39624"/>
                </a:lnTo>
                <a:lnTo>
                  <a:pt x="25908" y="33528"/>
                </a:lnTo>
                <a:lnTo>
                  <a:pt x="28956" y="24384"/>
                </a:lnTo>
                <a:lnTo>
                  <a:pt x="30480" y="21336"/>
                </a:lnTo>
                <a:lnTo>
                  <a:pt x="32004" y="10667"/>
                </a:lnTo>
                <a:lnTo>
                  <a:pt x="32004" y="6096"/>
                </a:lnTo>
                <a:lnTo>
                  <a:pt x="30480" y="4571"/>
                </a:lnTo>
                <a:lnTo>
                  <a:pt x="27432" y="1524"/>
                </a:lnTo>
                <a:lnTo>
                  <a:pt x="25908" y="0"/>
                </a:lnTo>
                <a:lnTo>
                  <a:pt x="22859" y="0"/>
                </a:lnTo>
                <a:lnTo>
                  <a:pt x="18288" y="0"/>
                </a:lnTo>
                <a:lnTo>
                  <a:pt x="13716" y="0"/>
                </a:lnTo>
                <a:lnTo>
                  <a:pt x="10668" y="1524"/>
                </a:lnTo>
                <a:lnTo>
                  <a:pt x="7620" y="3047"/>
                </a:lnTo>
                <a:lnTo>
                  <a:pt x="3048" y="9143"/>
                </a:lnTo>
                <a:lnTo>
                  <a:pt x="3048" y="12192"/>
                </a:lnTo>
                <a:lnTo>
                  <a:pt x="3048" y="15240"/>
                </a:lnTo>
                <a:lnTo>
                  <a:pt x="4572" y="19812"/>
                </a:lnTo>
                <a:lnTo>
                  <a:pt x="6096" y="21336"/>
                </a:lnTo>
                <a:lnTo>
                  <a:pt x="9144" y="22859"/>
                </a:lnTo>
                <a:lnTo>
                  <a:pt x="13716" y="22859"/>
                </a:lnTo>
                <a:lnTo>
                  <a:pt x="16764" y="22859"/>
                </a:lnTo>
                <a:lnTo>
                  <a:pt x="21336" y="22859"/>
                </a:lnTo>
                <a:lnTo>
                  <a:pt x="22859" y="21336"/>
                </a:lnTo>
                <a:lnTo>
                  <a:pt x="27432" y="18288"/>
                </a:lnTo>
                <a:lnTo>
                  <a:pt x="30480" y="16763"/>
                </a:lnTo>
                <a:lnTo>
                  <a:pt x="32004" y="15240"/>
                </a:lnTo>
              </a:path>
            </a:pathLst>
          </a:custGeom>
          <a:ln w="6096">
            <a:solidFill>
              <a:srgbClr val="000000"/>
            </a:solidFill>
          </a:ln>
        </p:spPr>
        <p:txBody>
          <a:bodyPr wrap="square" lIns="0" tIns="0" rIns="0" bIns="0" rtlCol="0"/>
          <a:lstStyle/>
          <a:p>
            <a:endParaRPr/>
          </a:p>
        </p:txBody>
      </p:sp>
      <p:sp>
        <p:nvSpPr>
          <p:cNvPr id="854" name="bk object 854"/>
          <p:cNvSpPr/>
          <p:nvPr/>
        </p:nvSpPr>
        <p:spPr>
          <a:xfrm>
            <a:off x="3744467" y="9747504"/>
            <a:ext cx="12700" cy="43180"/>
          </a:xfrm>
          <a:custGeom>
            <a:avLst/>
            <a:gdLst/>
            <a:ahLst/>
            <a:cxnLst/>
            <a:rect l="l" t="t" r="r" b="b"/>
            <a:pathLst>
              <a:path w="12700" h="43179">
                <a:moveTo>
                  <a:pt x="12191" y="0"/>
                </a:moveTo>
                <a:lnTo>
                  <a:pt x="0" y="42671"/>
                </a:lnTo>
              </a:path>
            </a:pathLst>
          </a:custGeom>
          <a:ln w="6095">
            <a:solidFill>
              <a:srgbClr val="000000"/>
            </a:solidFill>
          </a:ln>
        </p:spPr>
        <p:txBody>
          <a:bodyPr wrap="square" lIns="0" tIns="0" rIns="0" bIns="0" rtlCol="0"/>
          <a:lstStyle/>
          <a:p>
            <a:endParaRPr/>
          </a:p>
        </p:txBody>
      </p:sp>
      <p:sp>
        <p:nvSpPr>
          <p:cNvPr id="855" name="bk object 855"/>
          <p:cNvSpPr/>
          <p:nvPr/>
        </p:nvSpPr>
        <p:spPr>
          <a:xfrm>
            <a:off x="3764279" y="9747504"/>
            <a:ext cx="35560" cy="43180"/>
          </a:xfrm>
          <a:custGeom>
            <a:avLst/>
            <a:gdLst/>
            <a:ahLst/>
            <a:cxnLst/>
            <a:rect l="l" t="t" r="r" b="b"/>
            <a:pathLst>
              <a:path w="35560" h="43179">
                <a:moveTo>
                  <a:pt x="35051" y="0"/>
                </a:moveTo>
                <a:lnTo>
                  <a:pt x="10667" y="0"/>
                </a:lnTo>
                <a:lnTo>
                  <a:pt x="4571" y="19812"/>
                </a:lnTo>
                <a:lnTo>
                  <a:pt x="16763" y="15240"/>
                </a:lnTo>
                <a:lnTo>
                  <a:pt x="22859" y="15240"/>
                </a:lnTo>
                <a:lnTo>
                  <a:pt x="27431" y="18288"/>
                </a:lnTo>
                <a:lnTo>
                  <a:pt x="30479" y="21336"/>
                </a:lnTo>
                <a:lnTo>
                  <a:pt x="32003" y="27432"/>
                </a:lnTo>
                <a:lnTo>
                  <a:pt x="30479" y="33528"/>
                </a:lnTo>
                <a:lnTo>
                  <a:pt x="27431" y="38100"/>
                </a:lnTo>
                <a:lnTo>
                  <a:pt x="22859" y="41148"/>
                </a:lnTo>
                <a:lnTo>
                  <a:pt x="13715" y="42672"/>
                </a:lnTo>
                <a:lnTo>
                  <a:pt x="6095" y="42672"/>
                </a:lnTo>
                <a:lnTo>
                  <a:pt x="3047" y="41148"/>
                </a:lnTo>
                <a:lnTo>
                  <a:pt x="0" y="38100"/>
                </a:lnTo>
              </a:path>
            </a:pathLst>
          </a:custGeom>
          <a:ln w="6096">
            <a:solidFill>
              <a:srgbClr val="000000"/>
            </a:solidFill>
          </a:ln>
        </p:spPr>
        <p:txBody>
          <a:bodyPr wrap="square" lIns="0" tIns="0" rIns="0" bIns="0" rtlCol="0"/>
          <a:lstStyle/>
          <a:p>
            <a:endParaRPr/>
          </a:p>
        </p:txBody>
      </p:sp>
      <p:sp>
        <p:nvSpPr>
          <p:cNvPr id="856" name="bk object 856"/>
          <p:cNvSpPr/>
          <p:nvPr/>
        </p:nvSpPr>
        <p:spPr>
          <a:xfrm>
            <a:off x="3805428" y="9747504"/>
            <a:ext cx="33655" cy="43180"/>
          </a:xfrm>
          <a:custGeom>
            <a:avLst/>
            <a:gdLst/>
            <a:ahLst/>
            <a:cxnLst/>
            <a:rect l="l" t="t" r="r" b="b"/>
            <a:pathLst>
              <a:path w="33654" h="43179">
                <a:moveTo>
                  <a:pt x="33528" y="27432"/>
                </a:moveTo>
                <a:lnTo>
                  <a:pt x="0" y="27432"/>
                </a:lnTo>
                <a:lnTo>
                  <a:pt x="33528" y="0"/>
                </a:lnTo>
                <a:lnTo>
                  <a:pt x="21336" y="42671"/>
                </a:lnTo>
              </a:path>
            </a:pathLst>
          </a:custGeom>
          <a:ln w="6096">
            <a:solidFill>
              <a:srgbClr val="000000"/>
            </a:solidFill>
          </a:ln>
        </p:spPr>
        <p:txBody>
          <a:bodyPr wrap="square" lIns="0" tIns="0" rIns="0" bIns="0" rtlCol="0"/>
          <a:lstStyle/>
          <a:p>
            <a:endParaRPr/>
          </a:p>
        </p:txBody>
      </p:sp>
      <p:sp>
        <p:nvSpPr>
          <p:cNvPr id="857" name="bk object 857"/>
          <p:cNvSpPr/>
          <p:nvPr/>
        </p:nvSpPr>
        <p:spPr>
          <a:xfrm>
            <a:off x="3845052" y="9747504"/>
            <a:ext cx="38100" cy="43180"/>
          </a:xfrm>
          <a:custGeom>
            <a:avLst/>
            <a:gdLst/>
            <a:ahLst/>
            <a:cxnLst/>
            <a:rect l="l" t="t" r="r" b="b"/>
            <a:pathLst>
              <a:path w="38100" h="43179">
                <a:moveTo>
                  <a:pt x="9144" y="13716"/>
                </a:moveTo>
                <a:lnTo>
                  <a:pt x="10668" y="7620"/>
                </a:lnTo>
                <a:lnTo>
                  <a:pt x="13716" y="3048"/>
                </a:lnTo>
                <a:lnTo>
                  <a:pt x="18288" y="1524"/>
                </a:lnTo>
                <a:lnTo>
                  <a:pt x="21336" y="0"/>
                </a:lnTo>
                <a:lnTo>
                  <a:pt x="24384" y="0"/>
                </a:lnTo>
                <a:lnTo>
                  <a:pt x="25908" y="0"/>
                </a:lnTo>
                <a:lnTo>
                  <a:pt x="28956" y="0"/>
                </a:lnTo>
                <a:lnTo>
                  <a:pt x="32004" y="1524"/>
                </a:lnTo>
                <a:lnTo>
                  <a:pt x="33528" y="1524"/>
                </a:lnTo>
                <a:lnTo>
                  <a:pt x="35052" y="1524"/>
                </a:lnTo>
                <a:lnTo>
                  <a:pt x="36576" y="3048"/>
                </a:lnTo>
                <a:lnTo>
                  <a:pt x="36576" y="4572"/>
                </a:lnTo>
                <a:lnTo>
                  <a:pt x="38100" y="6096"/>
                </a:lnTo>
                <a:lnTo>
                  <a:pt x="38100" y="7620"/>
                </a:lnTo>
                <a:lnTo>
                  <a:pt x="38100" y="9144"/>
                </a:lnTo>
                <a:lnTo>
                  <a:pt x="38100" y="10668"/>
                </a:lnTo>
                <a:lnTo>
                  <a:pt x="36576" y="12192"/>
                </a:lnTo>
                <a:lnTo>
                  <a:pt x="36576" y="13716"/>
                </a:lnTo>
                <a:lnTo>
                  <a:pt x="35052" y="13716"/>
                </a:lnTo>
                <a:lnTo>
                  <a:pt x="33528" y="15240"/>
                </a:lnTo>
                <a:lnTo>
                  <a:pt x="18288" y="24384"/>
                </a:lnTo>
                <a:lnTo>
                  <a:pt x="3048" y="33528"/>
                </a:lnTo>
                <a:lnTo>
                  <a:pt x="0" y="42672"/>
                </a:lnTo>
                <a:lnTo>
                  <a:pt x="35052" y="42672"/>
                </a:lnTo>
              </a:path>
            </a:pathLst>
          </a:custGeom>
          <a:ln w="6096">
            <a:solidFill>
              <a:srgbClr val="000000"/>
            </a:solidFill>
          </a:ln>
        </p:spPr>
        <p:txBody>
          <a:bodyPr wrap="square" lIns="0" tIns="0" rIns="0" bIns="0" rtlCol="0"/>
          <a:lstStyle/>
          <a:p>
            <a:endParaRPr/>
          </a:p>
        </p:txBody>
      </p:sp>
      <p:sp>
        <p:nvSpPr>
          <p:cNvPr id="858" name="bk object 858"/>
          <p:cNvSpPr/>
          <p:nvPr/>
        </p:nvSpPr>
        <p:spPr>
          <a:xfrm>
            <a:off x="6120384" y="7459980"/>
            <a:ext cx="12700" cy="43180"/>
          </a:xfrm>
          <a:custGeom>
            <a:avLst/>
            <a:gdLst/>
            <a:ahLst/>
            <a:cxnLst/>
            <a:rect l="l" t="t" r="r" b="b"/>
            <a:pathLst>
              <a:path w="12700" h="43179">
                <a:moveTo>
                  <a:pt x="12192" y="0"/>
                </a:moveTo>
                <a:lnTo>
                  <a:pt x="0" y="42671"/>
                </a:lnTo>
              </a:path>
            </a:pathLst>
          </a:custGeom>
          <a:ln w="6096">
            <a:solidFill>
              <a:srgbClr val="000000"/>
            </a:solidFill>
          </a:ln>
        </p:spPr>
        <p:txBody>
          <a:bodyPr wrap="square" lIns="0" tIns="0" rIns="0" bIns="0" rtlCol="0"/>
          <a:lstStyle/>
          <a:p>
            <a:endParaRPr/>
          </a:p>
        </p:txBody>
      </p:sp>
      <p:sp>
        <p:nvSpPr>
          <p:cNvPr id="859" name="bk object 859"/>
          <p:cNvSpPr/>
          <p:nvPr/>
        </p:nvSpPr>
        <p:spPr>
          <a:xfrm>
            <a:off x="6138671" y="7459980"/>
            <a:ext cx="36830" cy="43180"/>
          </a:xfrm>
          <a:custGeom>
            <a:avLst/>
            <a:gdLst/>
            <a:ahLst/>
            <a:cxnLst/>
            <a:rect l="l" t="t" r="r" b="b"/>
            <a:pathLst>
              <a:path w="36829" h="43179">
                <a:moveTo>
                  <a:pt x="36575" y="0"/>
                </a:moveTo>
                <a:lnTo>
                  <a:pt x="12191" y="0"/>
                </a:lnTo>
                <a:lnTo>
                  <a:pt x="6095" y="19812"/>
                </a:lnTo>
                <a:lnTo>
                  <a:pt x="16763" y="13716"/>
                </a:lnTo>
                <a:lnTo>
                  <a:pt x="24383" y="13716"/>
                </a:lnTo>
                <a:lnTo>
                  <a:pt x="28955" y="16764"/>
                </a:lnTo>
                <a:lnTo>
                  <a:pt x="32003" y="21336"/>
                </a:lnTo>
                <a:lnTo>
                  <a:pt x="33527" y="25908"/>
                </a:lnTo>
                <a:lnTo>
                  <a:pt x="32003" y="32004"/>
                </a:lnTo>
                <a:lnTo>
                  <a:pt x="28955" y="36576"/>
                </a:lnTo>
                <a:lnTo>
                  <a:pt x="22859" y="41148"/>
                </a:lnTo>
                <a:lnTo>
                  <a:pt x="13715" y="42672"/>
                </a:lnTo>
                <a:lnTo>
                  <a:pt x="7619" y="42672"/>
                </a:lnTo>
                <a:lnTo>
                  <a:pt x="3047" y="41148"/>
                </a:lnTo>
                <a:lnTo>
                  <a:pt x="0" y="36576"/>
                </a:lnTo>
              </a:path>
            </a:pathLst>
          </a:custGeom>
          <a:ln w="6095">
            <a:solidFill>
              <a:srgbClr val="000000"/>
            </a:solidFill>
          </a:ln>
        </p:spPr>
        <p:txBody>
          <a:bodyPr wrap="square" lIns="0" tIns="0" rIns="0" bIns="0" rtlCol="0"/>
          <a:lstStyle/>
          <a:p>
            <a:endParaRPr/>
          </a:p>
        </p:txBody>
      </p:sp>
      <p:sp>
        <p:nvSpPr>
          <p:cNvPr id="860" name="bk object 860"/>
          <p:cNvSpPr/>
          <p:nvPr/>
        </p:nvSpPr>
        <p:spPr>
          <a:xfrm>
            <a:off x="6181344" y="7459980"/>
            <a:ext cx="38100" cy="43180"/>
          </a:xfrm>
          <a:custGeom>
            <a:avLst/>
            <a:gdLst/>
            <a:ahLst/>
            <a:cxnLst/>
            <a:rect l="l" t="t" r="r" b="b"/>
            <a:pathLst>
              <a:path w="38100" h="43179">
                <a:moveTo>
                  <a:pt x="10667" y="0"/>
                </a:moveTo>
                <a:lnTo>
                  <a:pt x="38099" y="0"/>
                </a:lnTo>
                <a:lnTo>
                  <a:pt x="25907" y="10668"/>
                </a:lnTo>
                <a:lnTo>
                  <a:pt x="16763" y="13716"/>
                </a:lnTo>
                <a:lnTo>
                  <a:pt x="24383" y="13716"/>
                </a:lnTo>
                <a:lnTo>
                  <a:pt x="25907" y="15240"/>
                </a:lnTo>
                <a:lnTo>
                  <a:pt x="27431" y="15240"/>
                </a:lnTo>
                <a:lnTo>
                  <a:pt x="28955" y="16764"/>
                </a:lnTo>
                <a:lnTo>
                  <a:pt x="30479" y="18288"/>
                </a:lnTo>
                <a:lnTo>
                  <a:pt x="32003" y="19812"/>
                </a:lnTo>
                <a:lnTo>
                  <a:pt x="32003" y="22859"/>
                </a:lnTo>
                <a:lnTo>
                  <a:pt x="32003" y="24384"/>
                </a:lnTo>
                <a:lnTo>
                  <a:pt x="32003" y="25908"/>
                </a:lnTo>
                <a:lnTo>
                  <a:pt x="32003" y="28956"/>
                </a:lnTo>
                <a:lnTo>
                  <a:pt x="32003" y="30480"/>
                </a:lnTo>
                <a:lnTo>
                  <a:pt x="30479" y="32004"/>
                </a:lnTo>
                <a:lnTo>
                  <a:pt x="30479" y="33528"/>
                </a:lnTo>
                <a:lnTo>
                  <a:pt x="28955" y="35052"/>
                </a:lnTo>
                <a:lnTo>
                  <a:pt x="27431" y="36576"/>
                </a:lnTo>
                <a:lnTo>
                  <a:pt x="27431" y="38100"/>
                </a:lnTo>
                <a:lnTo>
                  <a:pt x="25907" y="38100"/>
                </a:lnTo>
                <a:lnTo>
                  <a:pt x="24383" y="39624"/>
                </a:lnTo>
                <a:lnTo>
                  <a:pt x="22859" y="39624"/>
                </a:lnTo>
                <a:lnTo>
                  <a:pt x="21335" y="41148"/>
                </a:lnTo>
                <a:lnTo>
                  <a:pt x="18287" y="41148"/>
                </a:lnTo>
                <a:lnTo>
                  <a:pt x="16763" y="41148"/>
                </a:lnTo>
                <a:lnTo>
                  <a:pt x="15239" y="42672"/>
                </a:lnTo>
                <a:lnTo>
                  <a:pt x="12191" y="42672"/>
                </a:lnTo>
                <a:lnTo>
                  <a:pt x="9143" y="41148"/>
                </a:lnTo>
                <a:lnTo>
                  <a:pt x="7619" y="41148"/>
                </a:lnTo>
                <a:lnTo>
                  <a:pt x="6095" y="41148"/>
                </a:lnTo>
                <a:lnTo>
                  <a:pt x="4571" y="39624"/>
                </a:lnTo>
                <a:lnTo>
                  <a:pt x="3047" y="39624"/>
                </a:lnTo>
                <a:lnTo>
                  <a:pt x="1523" y="38100"/>
                </a:lnTo>
                <a:lnTo>
                  <a:pt x="0" y="36576"/>
                </a:lnTo>
              </a:path>
            </a:pathLst>
          </a:custGeom>
          <a:ln w="6096">
            <a:solidFill>
              <a:srgbClr val="000000"/>
            </a:solidFill>
          </a:ln>
        </p:spPr>
        <p:txBody>
          <a:bodyPr wrap="square" lIns="0" tIns="0" rIns="0" bIns="0" rtlCol="0"/>
          <a:lstStyle/>
          <a:p>
            <a:endParaRPr/>
          </a:p>
        </p:txBody>
      </p:sp>
      <p:sp>
        <p:nvSpPr>
          <p:cNvPr id="861" name="bk object 861"/>
          <p:cNvSpPr/>
          <p:nvPr/>
        </p:nvSpPr>
        <p:spPr>
          <a:xfrm>
            <a:off x="6225540" y="7459980"/>
            <a:ext cx="35560" cy="43180"/>
          </a:xfrm>
          <a:custGeom>
            <a:avLst/>
            <a:gdLst/>
            <a:ahLst/>
            <a:cxnLst/>
            <a:rect l="l" t="t" r="r" b="b"/>
            <a:pathLst>
              <a:path w="35560" h="43179">
                <a:moveTo>
                  <a:pt x="15239" y="18287"/>
                </a:moveTo>
                <a:lnTo>
                  <a:pt x="21335" y="18287"/>
                </a:lnTo>
                <a:lnTo>
                  <a:pt x="22859" y="16763"/>
                </a:lnTo>
                <a:lnTo>
                  <a:pt x="27431" y="15239"/>
                </a:lnTo>
                <a:lnTo>
                  <a:pt x="30479" y="13715"/>
                </a:lnTo>
                <a:lnTo>
                  <a:pt x="35051" y="6095"/>
                </a:lnTo>
                <a:lnTo>
                  <a:pt x="35051" y="1523"/>
                </a:lnTo>
                <a:lnTo>
                  <a:pt x="32003" y="0"/>
                </a:lnTo>
                <a:lnTo>
                  <a:pt x="25907" y="0"/>
                </a:lnTo>
                <a:lnTo>
                  <a:pt x="22859" y="0"/>
                </a:lnTo>
                <a:lnTo>
                  <a:pt x="15239" y="0"/>
                </a:lnTo>
                <a:lnTo>
                  <a:pt x="12191" y="1523"/>
                </a:lnTo>
                <a:lnTo>
                  <a:pt x="9143" y="7619"/>
                </a:lnTo>
                <a:lnTo>
                  <a:pt x="9143" y="9143"/>
                </a:lnTo>
                <a:lnTo>
                  <a:pt x="9143" y="13715"/>
                </a:lnTo>
                <a:lnTo>
                  <a:pt x="10667" y="15239"/>
                </a:lnTo>
                <a:lnTo>
                  <a:pt x="15239" y="18287"/>
                </a:lnTo>
                <a:lnTo>
                  <a:pt x="9143" y="19811"/>
                </a:lnTo>
                <a:lnTo>
                  <a:pt x="4571" y="24383"/>
                </a:lnTo>
                <a:lnTo>
                  <a:pt x="1523" y="28955"/>
                </a:lnTo>
                <a:lnTo>
                  <a:pt x="0" y="30479"/>
                </a:lnTo>
                <a:lnTo>
                  <a:pt x="1523" y="36575"/>
                </a:lnTo>
                <a:lnTo>
                  <a:pt x="4571" y="41147"/>
                </a:lnTo>
                <a:lnTo>
                  <a:pt x="9143" y="42671"/>
                </a:lnTo>
                <a:lnTo>
                  <a:pt x="13715" y="42671"/>
                </a:lnTo>
                <a:lnTo>
                  <a:pt x="21335" y="39623"/>
                </a:lnTo>
                <a:lnTo>
                  <a:pt x="25907" y="36575"/>
                </a:lnTo>
                <a:lnTo>
                  <a:pt x="30479" y="30479"/>
                </a:lnTo>
                <a:lnTo>
                  <a:pt x="30479" y="28955"/>
                </a:lnTo>
                <a:lnTo>
                  <a:pt x="30479" y="24383"/>
                </a:lnTo>
                <a:lnTo>
                  <a:pt x="27431" y="19811"/>
                </a:lnTo>
                <a:lnTo>
                  <a:pt x="21335" y="18287"/>
                </a:lnTo>
              </a:path>
            </a:pathLst>
          </a:custGeom>
          <a:ln w="6096">
            <a:solidFill>
              <a:srgbClr val="000000"/>
            </a:solidFill>
          </a:ln>
        </p:spPr>
        <p:txBody>
          <a:bodyPr wrap="square" lIns="0" tIns="0" rIns="0" bIns="0" rtlCol="0"/>
          <a:lstStyle/>
          <a:p>
            <a:endParaRPr/>
          </a:p>
        </p:txBody>
      </p:sp>
      <p:sp>
        <p:nvSpPr>
          <p:cNvPr id="862" name="bk object 862"/>
          <p:cNvSpPr/>
          <p:nvPr/>
        </p:nvSpPr>
        <p:spPr>
          <a:xfrm>
            <a:off x="1958339" y="7642859"/>
            <a:ext cx="36830" cy="43180"/>
          </a:xfrm>
          <a:custGeom>
            <a:avLst/>
            <a:gdLst/>
            <a:ahLst/>
            <a:cxnLst/>
            <a:rect l="l" t="t" r="r" b="b"/>
            <a:pathLst>
              <a:path w="36830" h="43179">
                <a:moveTo>
                  <a:pt x="9143" y="13716"/>
                </a:moveTo>
                <a:lnTo>
                  <a:pt x="10667" y="7620"/>
                </a:lnTo>
                <a:lnTo>
                  <a:pt x="13715" y="3048"/>
                </a:lnTo>
                <a:lnTo>
                  <a:pt x="16763" y="1524"/>
                </a:lnTo>
                <a:lnTo>
                  <a:pt x="19811" y="0"/>
                </a:lnTo>
                <a:lnTo>
                  <a:pt x="22859" y="0"/>
                </a:lnTo>
                <a:lnTo>
                  <a:pt x="24383" y="0"/>
                </a:lnTo>
                <a:lnTo>
                  <a:pt x="28955" y="0"/>
                </a:lnTo>
                <a:lnTo>
                  <a:pt x="30479" y="1524"/>
                </a:lnTo>
                <a:lnTo>
                  <a:pt x="32003" y="1524"/>
                </a:lnTo>
                <a:lnTo>
                  <a:pt x="33527" y="3048"/>
                </a:lnTo>
                <a:lnTo>
                  <a:pt x="35051" y="4572"/>
                </a:lnTo>
                <a:lnTo>
                  <a:pt x="36575" y="4572"/>
                </a:lnTo>
                <a:lnTo>
                  <a:pt x="36575" y="12192"/>
                </a:lnTo>
                <a:lnTo>
                  <a:pt x="35051" y="13716"/>
                </a:lnTo>
                <a:lnTo>
                  <a:pt x="33527" y="15240"/>
                </a:lnTo>
                <a:lnTo>
                  <a:pt x="16763" y="24384"/>
                </a:lnTo>
                <a:lnTo>
                  <a:pt x="1523" y="33528"/>
                </a:lnTo>
                <a:lnTo>
                  <a:pt x="0" y="42672"/>
                </a:lnTo>
                <a:lnTo>
                  <a:pt x="35051" y="42672"/>
                </a:lnTo>
              </a:path>
            </a:pathLst>
          </a:custGeom>
          <a:ln w="6095">
            <a:solidFill>
              <a:srgbClr val="000000"/>
            </a:solidFill>
          </a:ln>
        </p:spPr>
        <p:txBody>
          <a:bodyPr wrap="square" lIns="0" tIns="0" rIns="0" bIns="0" rtlCol="0"/>
          <a:lstStyle/>
          <a:p>
            <a:endParaRPr/>
          </a:p>
        </p:txBody>
      </p:sp>
      <p:sp>
        <p:nvSpPr>
          <p:cNvPr id="863" name="bk object 863"/>
          <p:cNvSpPr/>
          <p:nvPr/>
        </p:nvSpPr>
        <p:spPr>
          <a:xfrm>
            <a:off x="2001011" y="7642859"/>
            <a:ext cx="38100" cy="43180"/>
          </a:xfrm>
          <a:custGeom>
            <a:avLst/>
            <a:gdLst/>
            <a:ahLst/>
            <a:cxnLst/>
            <a:rect l="l" t="t" r="r" b="b"/>
            <a:pathLst>
              <a:path w="38100" h="43179">
                <a:moveTo>
                  <a:pt x="12192" y="0"/>
                </a:moveTo>
                <a:lnTo>
                  <a:pt x="38100" y="0"/>
                </a:lnTo>
                <a:lnTo>
                  <a:pt x="25908" y="12192"/>
                </a:lnTo>
                <a:lnTo>
                  <a:pt x="18288" y="15240"/>
                </a:lnTo>
                <a:lnTo>
                  <a:pt x="24384" y="15240"/>
                </a:lnTo>
                <a:lnTo>
                  <a:pt x="25908" y="15240"/>
                </a:lnTo>
                <a:lnTo>
                  <a:pt x="27432" y="15240"/>
                </a:lnTo>
                <a:lnTo>
                  <a:pt x="27432" y="16764"/>
                </a:lnTo>
                <a:lnTo>
                  <a:pt x="28956" y="16764"/>
                </a:lnTo>
                <a:lnTo>
                  <a:pt x="30480" y="18288"/>
                </a:lnTo>
                <a:lnTo>
                  <a:pt x="32004" y="19812"/>
                </a:lnTo>
                <a:lnTo>
                  <a:pt x="32004" y="21336"/>
                </a:lnTo>
                <a:lnTo>
                  <a:pt x="32004" y="22859"/>
                </a:lnTo>
                <a:lnTo>
                  <a:pt x="33528" y="24384"/>
                </a:lnTo>
                <a:lnTo>
                  <a:pt x="33528" y="25908"/>
                </a:lnTo>
                <a:lnTo>
                  <a:pt x="33528" y="27432"/>
                </a:lnTo>
                <a:lnTo>
                  <a:pt x="32004" y="28956"/>
                </a:lnTo>
                <a:lnTo>
                  <a:pt x="32004" y="30480"/>
                </a:lnTo>
                <a:lnTo>
                  <a:pt x="32004" y="32004"/>
                </a:lnTo>
                <a:lnTo>
                  <a:pt x="32004" y="33528"/>
                </a:lnTo>
                <a:lnTo>
                  <a:pt x="30480" y="33528"/>
                </a:lnTo>
                <a:lnTo>
                  <a:pt x="30480" y="35052"/>
                </a:lnTo>
                <a:lnTo>
                  <a:pt x="28956" y="36576"/>
                </a:lnTo>
                <a:lnTo>
                  <a:pt x="28956" y="38100"/>
                </a:lnTo>
                <a:lnTo>
                  <a:pt x="27432" y="38100"/>
                </a:lnTo>
                <a:lnTo>
                  <a:pt x="25908" y="39624"/>
                </a:lnTo>
                <a:lnTo>
                  <a:pt x="24384" y="41148"/>
                </a:lnTo>
                <a:lnTo>
                  <a:pt x="22860" y="41148"/>
                </a:lnTo>
                <a:lnTo>
                  <a:pt x="21336" y="41148"/>
                </a:lnTo>
                <a:lnTo>
                  <a:pt x="19812" y="42672"/>
                </a:lnTo>
                <a:lnTo>
                  <a:pt x="7620" y="42672"/>
                </a:lnTo>
                <a:lnTo>
                  <a:pt x="7620" y="41148"/>
                </a:lnTo>
                <a:lnTo>
                  <a:pt x="6096" y="41148"/>
                </a:lnTo>
                <a:lnTo>
                  <a:pt x="4572" y="41148"/>
                </a:lnTo>
                <a:lnTo>
                  <a:pt x="3048" y="39624"/>
                </a:lnTo>
                <a:lnTo>
                  <a:pt x="1524" y="38100"/>
                </a:lnTo>
                <a:lnTo>
                  <a:pt x="0" y="38100"/>
                </a:lnTo>
              </a:path>
            </a:pathLst>
          </a:custGeom>
          <a:ln w="6096">
            <a:solidFill>
              <a:srgbClr val="000000"/>
            </a:solidFill>
          </a:ln>
        </p:spPr>
        <p:txBody>
          <a:bodyPr wrap="square" lIns="0" tIns="0" rIns="0" bIns="0" rtlCol="0"/>
          <a:lstStyle/>
          <a:p>
            <a:endParaRPr/>
          </a:p>
        </p:txBody>
      </p:sp>
      <p:sp>
        <p:nvSpPr>
          <p:cNvPr id="864" name="bk object 864"/>
          <p:cNvSpPr/>
          <p:nvPr/>
        </p:nvSpPr>
        <p:spPr>
          <a:xfrm>
            <a:off x="1357883" y="3343655"/>
            <a:ext cx="13970" cy="43180"/>
          </a:xfrm>
          <a:custGeom>
            <a:avLst/>
            <a:gdLst/>
            <a:ahLst/>
            <a:cxnLst/>
            <a:rect l="l" t="t" r="r" b="b"/>
            <a:pathLst>
              <a:path w="13969" h="43179">
                <a:moveTo>
                  <a:pt x="13715" y="0"/>
                </a:moveTo>
                <a:lnTo>
                  <a:pt x="0" y="42672"/>
                </a:lnTo>
              </a:path>
            </a:pathLst>
          </a:custGeom>
          <a:ln w="6096">
            <a:solidFill>
              <a:srgbClr val="000000"/>
            </a:solidFill>
          </a:ln>
        </p:spPr>
        <p:txBody>
          <a:bodyPr wrap="square" lIns="0" tIns="0" rIns="0" bIns="0" rtlCol="0"/>
          <a:lstStyle/>
          <a:p>
            <a:endParaRPr/>
          </a:p>
        </p:txBody>
      </p:sp>
      <p:sp>
        <p:nvSpPr>
          <p:cNvPr id="865" name="bk object 865"/>
          <p:cNvSpPr/>
          <p:nvPr/>
        </p:nvSpPr>
        <p:spPr>
          <a:xfrm>
            <a:off x="1377696" y="3343655"/>
            <a:ext cx="30480" cy="43180"/>
          </a:xfrm>
          <a:custGeom>
            <a:avLst/>
            <a:gdLst/>
            <a:ahLst/>
            <a:cxnLst/>
            <a:rect l="l" t="t" r="r" b="b"/>
            <a:pathLst>
              <a:path w="30480" h="43179">
                <a:moveTo>
                  <a:pt x="0" y="0"/>
                </a:moveTo>
                <a:lnTo>
                  <a:pt x="30480" y="0"/>
                </a:lnTo>
                <a:lnTo>
                  <a:pt x="28956" y="1524"/>
                </a:lnTo>
                <a:lnTo>
                  <a:pt x="18288" y="12192"/>
                </a:lnTo>
                <a:lnTo>
                  <a:pt x="10668" y="21336"/>
                </a:lnTo>
                <a:lnTo>
                  <a:pt x="6096" y="32003"/>
                </a:lnTo>
                <a:lnTo>
                  <a:pt x="3048" y="42672"/>
                </a:lnTo>
              </a:path>
            </a:pathLst>
          </a:custGeom>
          <a:ln w="6096">
            <a:solidFill>
              <a:srgbClr val="000000"/>
            </a:solidFill>
          </a:ln>
        </p:spPr>
        <p:txBody>
          <a:bodyPr wrap="square" lIns="0" tIns="0" rIns="0" bIns="0" rtlCol="0"/>
          <a:lstStyle/>
          <a:p>
            <a:endParaRPr/>
          </a:p>
        </p:txBody>
      </p:sp>
      <p:sp>
        <p:nvSpPr>
          <p:cNvPr id="866" name="bk object 866"/>
          <p:cNvSpPr/>
          <p:nvPr/>
        </p:nvSpPr>
        <p:spPr>
          <a:xfrm>
            <a:off x="1415796" y="3343655"/>
            <a:ext cx="35560" cy="43180"/>
          </a:xfrm>
          <a:custGeom>
            <a:avLst/>
            <a:gdLst/>
            <a:ahLst/>
            <a:cxnLst/>
            <a:rect l="l" t="t" r="r" b="b"/>
            <a:pathLst>
              <a:path w="35559" h="43179">
                <a:moveTo>
                  <a:pt x="35052" y="0"/>
                </a:moveTo>
                <a:lnTo>
                  <a:pt x="10668" y="0"/>
                </a:lnTo>
                <a:lnTo>
                  <a:pt x="4572" y="19812"/>
                </a:lnTo>
                <a:lnTo>
                  <a:pt x="15240" y="15240"/>
                </a:lnTo>
                <a:lnTo>
                  <a:pt x="22860" y="15240"/>
                </a:lnTo>
                <a:lnTo>
                  <a:pt x="27432" y="18288"/>
                </a:lnTo>
                <a:lnTo>
                  <a:pt x="30480" y="21336"/>
                </a:lnTo>
                <a:lnTo>
                  <a:pt x="32004" y="27432"/>
                </a:lnTo>
                <a:lnTo>
                  <a:pt x="30480" y="33528"/>
                </a:lnTo>
                <a:lnTo>
                  <a:pt x="27432" y="38100"/>
                </a:lnTo>
                <a:lnTo>
                  <a:pt x="21336" y="41148"/>
                </a:lnTo>
                <a:lnTo>
                  <a:pt x="12192" y="42672"/>
                </a:lnTo>
                <a:lnTo>
                  <a:pt x="6096" y="42672"/>
                </a:lnTo>
                <a:lnTo>
                  <a:pt x="3048" y="41148"/>
                </a:lnTo>
                <a:lnTo>
                  <a:pt x="0" y="38100"/>
                </a:lnTo>
              </a:path>
            </a:pathLst>
          </a:custGeom>
          <a:ln w="6096">
            <a:solidFill>
              <a:srgbClr val="000000"/>
            </a:solidFill>
          </a:ln>
        </p:spPr>
        <p:txBody>
          <a:bodyPr wrap="square" lIns="0" tIns="0" rIns="0" bIns="0" rtlCol="0"/>
          <a:lstStyle/>
          <a:p>
            <a:endParaRPr/>
          </a:p>
        </p:txBody>
      </p:sp>
      <p:sp>
        <p:nvSpPr>
          <p:cNvPr id="867" name="bk object 867"/>
          <p:cNvSpPr/>
          <p:nvPr/>
        </p:nvSpPr>
        <p:spPr>
          <a:xfrm>
            <a:off x="1872995" y="1586483"/>
            <a:ext cx="38100" cy="44450"/>
          </a:xfrm>
          <a:custGeom>
            <a:avLst/>
            <a:gdLst/>
            <a:ahLst/>
            <a:cxnLst/>
            <a:rect l="l" t="t" r="r" b="b"/>
            <a:pathLst>
              <a:path w="38100" h="44450">
                <a:moveTo>
                  <a:pt x="10668" y="0"/>
                </a:moveTo>
                <a:lnTo>
                  <a:pt x="38100" y="0"/>
                </a:lnTo>
                <a:lnTo>
                  <a:pt x="25908" y="12192"/>
                </a:lnTo>
                <a:lnTo>
                  <a:pt x="16764" y="15240"/>
                </a:lnTo>
                <a:lnTo>
                  <a:pt x="24384" y="15240"/>
                </a:lnTo>
                <a:lnTo>
                  <a:pt x="25908" y="16764"/>
                </a:lnTo>
                <a:lnTo>
                  <a:pt x="27432" y="16764"/>
                </a:lnTo>
                <a:lnTo>
                  <a:pt x="28956" y="18288"/>
                </a:lnTo>
                <a:lnTo>
                  <a:pt x="30480" y="19812"/>
                </a:lnTo>
                <a:lnTo>
                  <a:pt x="30480" y="21336"/>
                </a:lnTo>
                <a:lnTo>
                  <a:pt x="32004" y="22859"/>
                </a:lnTo>
                <a:lnTo>
                  <a:pt x="32004" y="25908"/>
                </a:lnTo>
                <a:lnTo>
                  <a:pt x="32004" y="27432"/>
                </a:lnTo>
                <a:lnTo>
                  <a:pt x="32004" y="30480"/>
                </a:lnTo>
                <a:lnTo>
                  <a:pt x="32004" y="32004"/>
                </a:lnTo>
                <a:lnTo>
                  <a:pt x="30480" y="32004"/>
                </a:lnTo>
                <a:lnTo>
                  <a:pt x="30480" y="33528"/>
                </a:lnTo>
                <a:lnTo>
                  <a:pt x="30480" y="35052"/>
                </a:lnTo>
                <a:lnTo>
                  <a:pt x="28956" y="35052"/>
                </a:lnTo>
                <a:lnTo>
                  <a:pt x="28956" y="36576"/>
                </a:lnTo>
                <a:lnTo>
                  <a:pt x="27432" y="38100"/>
                </a:lnTo>
                <a:lnTo>
                  <a:pt x="25908" y="39624"/>
                </a:lnTo>
                <a:lnTo>
                  <a:pt x="24384" y="41148"/>
                </a:lnTo>
                <a:lnTo>
                  <a:pt x="22860" y="41148"/>
                </a:lnTo>
                <a:lnTo>
                  <a:pt x="21336" y="41148"/>
                </a:lnTo>
                <a:lnTo>
                  <a:pt x="21336" y="42672"/>
                </a:lnTo>
                <a:lnTo>
                  <a:pt x="18288" y="42672"/>
                </a:lnTo>
                <a:lnTo>
                  <a:pt x="16764" y="42672"/>
                </a:lnTo>
                <a:lnTo>
                  <a:pt x="15240" y="44195"/>
                </a:lnTo>
                <a:lnTo>
                  <a:pt x="12192" y="44195"/>
                </a:lnTo>
                <a:lnTo>
                  <a:pt x="9144" y="42672"/>
                </a:lnTo>
                <a:lnTo>
                  <a:pt x="7620" y="42672"/>
                </a:lnTo>
                <a:lnTo>
                  <a:pt x="6096" y="42672"/>
                </a:lnTo>
                <a:lnTo>
                  <a:pt x="4572" y="42672"/>
                </a:lnTo>
                <a:lnTo>
                  <a:pt x="4572" y="41148"/>
                </a:lnTo>
                <a:lnTo>
                  <a:pt x="3048" y="41148"/>
                </a:lnTo>
                <a:lnTo>
                  <a:pt x="1524" y="39624"/>
                </a:lnTo>
                <a:lnTo>
                  <a:pt x="0" y="38100"/>
                </a:lnTo>
              </a:path>
            </a:pathLst>
          </a:custGeom>
          <a:ln w="6096">
            <a:solidFill>
              <a:srgbClr val="000000"/>
            </a:solidFill>
          </a:ln>
        </p:spPr>
        <p:txBody>
          <a:bodyPr wrap="square" lIns="0" tIns="0" rIns="0" bIns="0" rtlCol="0"/>
          <a:lstStyle/>
          <a:p>
            <a:endParaRPr/>
          </a:p>
        </p:txBody>
      </p:sp>
      <p:sp>
        <p:nvSpPr>
          <p:cNvPr id="868" name="bk object 868"/>
          <p:cNvSpPr/>
          <p:nvPr/>
        </p:nvSpPr>
        <p:spPr>
          <a:xfrm>
            <a:off x="1917192" y="1586483"/>
            <a:ext cx="35560" cy="44450"/>
          </a:xfrm>
          <a:custGeom>
            <a:avLst/>
            <a:gdLst/>
            <a:ahLst/>
            <a:cxnLst/>
            <a:rect l="l" t="t" r="r" b="b"/>
            <a:pathLst>
              <a:path w="35560" h="44450">
                <a:moveTo>
                  <a:pt x="15239" y="19811"/>
                </a:moveTo>
                <a:lnTo>
                  <a:pt x="21335" y="19811"/>
                </a:lnTo>
                <a:lnTo>
                  <a:pt x="22859" y="18287"/>
                </a:lnTo>
                <a:lnTo>
                  <a:pt x="27431" y="16763"/>
                </a:lnTo>
                <a:lnTo>
                  <a:pt x="30479" y="15239"/>
                </a:lnTo>
                <a:lnTo>
                  <a:pt x="35051" y="7619"/>
                </a:lnTo>
                <a:lnTo>
                  <a:pt x="33527" y="3047"/>
                </a:lnTo>
                <a:lnTo>
                  <a:pt x="32003" y="1523"/>
                </a:lnTo>
                <a:lnTo>
                  <a:pt x="25907" y="0"/>
                </a:lnTo>
                <a:lnTo>
                  <a:pt x="22859" y="0"/>
                </a:lnTo>
                <a:lnTo>
                  <a:pt x="15239" y="1523"/>
                </a:lnTo>
                <a:lnTo>
                  <a:pt x="12191" y="3047"/>
                </a:lnTo>
                <a:lnTo>
                  <a:pt x="9143" y="9143"/>
                </a:lnTo>
                <a:lnTo>
                  <a:pt x="9143" y="10667"/>
                </a:lnTo>
                <a:lnTo>
                  <a:pt x="9143" y="15239"/>
                </a:lnTo>
                <a:lnTo>
                  <a:pt x="10667" y="16763"/>
                </a:lnTo>
                <a:lnTo>
                  <a:pt x="15239" y="19811"/>
                </a:lnTo>
                <a:lnTo>
                  <a:pt x="9143" y="21335"/>
                </a:lnTo>
                <a:lnTo>
                  <a:pt x="3047" y="25907"/>
                </a:lnTo>
                <a:lnTo>
                  <a:pt x="0" y="30479"/>
                </a:lnTo>
                <a:lnTo>
                  <a:pt x="0" y="32003"/>
                </a:lnTo>
                <a:lnTo>
                  <a:pt x="0" y="38099"/>
                </a:lnTo>
                <a:lnTo>
                  <a:pt x="4571" y="42671"/>
                </a:lnTo>
                <a:lnTo>
                  <a:pt x="9143" y="44195"/>
                </a:lnTo>
                <a:lnTo>
                  <a:pt x="13715" y="44195"/>
                </a:lnTo>
                <a:lnTo>
                  <a:pt x="21335" y="41147"/>
                </a:lnTo>
                <a:lnTo>
                  <a:pt x="25907" y="38099"/>
                </a:lnTo>
                <a:lnTo>
                  <a:pt x="28955" y="32003"/>
                </a:lnTo>
                <a:lnTo>
                  <a:pt x="30479" y="30479"/>
                </a:lnTo>
                <a:lnTo>
                  <a:pt x="28955" y="25907"/>
                </a:lnTo>
                <a:lnTo>
                  <a:pt x="25907" y="21335"/>
                </a:lnTo>
                <a:lnTo>
                  <a:pt x="21335" y="19811"/>
                </a:lnTo>
              </a:path>
            </a:pathLst>
          </a:custGeom>
          <a:ln w="6096">
            <a:solidFill>
              <a:srgbClr val="000000"/>
            </a:solidFill>
          </a:ln>
        </p:spPr>
        <p:txBody>
          <a:bodyPr wrap="square" lIns="0" tIns="0" rIns="0" bIns="0" rtlCol="0"/>
          <a:lstStyle/>
          <a:p>
            <a:endParaRPr/>
          </a:p>
        </p:txBody>
      </p:sp>
      <p:sp>
        <p:nvSpPr>
          <p:cNvPr id="869" name="bk object 869"/>
          <p:cNvSpPr/>
          <p:nvPr/>
        </p:nvSpPr>
        <p:spPr>
          <a:xfrm>
            <a:off x="2247900" y="1446275"/>
            <a:ext cx="38100" cy="43180"/>
          </a:xfrm>
          <a:custGeom>
            <a:avLst/>
            <a:gdLst/>
            <a:ahLst/>
            <a:cxnLst/>
            <a:rect l="l" t="t" r="r" b="b"/>
            <a:pathLst>
              <a:path w="38100" h="43180">
                <a:moveTo>
                  <a:pt x="10668" y="0"/>
                </a:moveTo>
                <a:lnTo>
                  <a:pt x="38100" y="0"/>
                </a:lnTo>
                <a:lnTo>
                  <a:pt x="25908" y="12192"/>
                </a:lnTo>
                <a:lnTo>
                  <a:pt x="16764" y="15240"/>
                </a:lnTo>
                <a:lnTo>
                  <a:pt x="24384" y="15240"/>
                </a:lnTo>
                <a:lnTo>
                  <a:pt x="25908" y="15240"/>
                </a:lnTo>
                <a:lnTo>
                  <a:pt x="27432" y="16764"/>
                </a:lnTo>
                <a:lnTo>
                  <a:pt x="28956" y="16764"/>
                </a:lnTo>
                <a:lnTo>
                  <a:pt x="30480" y="18288"/>
                </a:lnTo>
                <a:lnTo>
                  <a:pt x="30480" y="19812"/>
                </a:lnTo>
                <a:lnTo>
                  <a:pt x="32004" y="22859"/>
                </a:lnTo>
                <a:lnTo>
                  <a:pt x="32004" y="30480"/>
                </a:lnTo>
                <a:lnTo>
                  <a:pt x="30480" y="32004"/>
                </a:lnTo>
                <a:lnTo>
                  <a:pt x="30480" y="33528"/>
                </a:lnTo>
                <a:lnTo>
                  <a:pt x="30480" y="35052"/>
                </a:lnTo>
                <a:lnTo>
                  <a:pt x="28956" y="35052"/>
                </a:lnTo>
                <a:lnTo>
                  <a:pt x="28956" y="36576"/>
                </a:lnTo>
                <a:lnTo>
                  <a:pt x="27432" y="38100"/>
                </a:lnTo>
                <a:lnTo>
                  <a:pt x="25908" y="38100"/>
                </a:lnTo>
                <a:lnTo>
                  <a:pt x="25908" y="39624"/>
                </a:lnTo>
                <a:lnTo>
                  <a:pt x="24384" y="39624"/>
                </a:lnTo>
                <a:lnTo>
                  <a:pt x="22860" y="39624"/>
                </a:lnTo>
                <a:lnTo>
                  <a:pt x="21336" y="41148"/>
                </a:lnTo>
                <a:lnTo>
                  <a:pt x="18288" y="42672"/>
                </a:lnTo>
                <a:lnTo>
                  <a:pt x="15240" y="42672"/>
                </a:lnTo>
                <a:lnTo>
                  <a:pt x="13716" y="42672"/>
                </a:lnTo>
                <a:lnTo>
                  <a:pt x="12192" y="42672"/>
                </a:lnTo>
                <a:lnTo>
                  <a:pt x="9144" y="42672"/>
                </a:lnTo>
                <a:lnTo>
                  <a:pt x="7620" y="42672"/>
                </a:lnTo>
                <a:lnTo>
                  <a:pt x="6096" y="41148"/>
                </a:lnTo>
                <a:lnTo>
                  <a:pt x="4572" y="41148"/>
                </a:lnTo>
                <a:lnTo>
                  <a:pt x="3048" y="39624"/>
                </a:lnTo>
                <a:lnTo>
                  <a:pt x="1524" y="38100"/>
                </a:lnTo>
                <a:lnTo>
                  <a:pt x="0" y="38100"/>
                </a:lnTo>
              </a:path>
            </a:pathLst>
          </a:custGeom>
          <a:ln w="6096">
            <a:solidFill>
              <a:srgbClr val="000000"/>
            </a:solidFill>
          </a:ln>
        </p:spPr>
        <p:txBody>
          <a:bodyPr wrap="square" lIns="0" tIns="0" rIns="0" bIns="0" rtlCol="0"/>
          <a:lstStyle/>
          <a:p>
            <a:endParaRPr/>
          </a:p>
        </p:txBody>
      </p:sp>
      <p:sp>
        <p:nvSpPr>
          <p:cNvPr id="870" name="bk object 870"/>
          <p:cNvSpPr/>
          <p:nvPr/>
        </p:nvSpPr>
        <p:spPr>
          <a:xfrm>
            <a:off x="2292095" y="1446275"/>
            <a:ext cx="30480" cy="43180"/>
          </a:xfrm>
          <a:custGeom>
            <a:avLst/>
            <a:gdLst/>
            <a:ahLst/>
            <a:cxnLst/>
            <a:rect l="l" t="t" r="r" b="b"/>
            <a:pathLst>
              <a:path w="30480" h="43180">
                <a:moveTo>
                  <a:pt x="0" y="0"/>
                </a:moveTo>
                <a:lnTo>
                  <a:pt x="30480" y="0"/>
                </a:lnTo>
                <a:lnTo>
                  <a:pt x="28956" y="1524"/>
                </a:lnTo>
                <a:lnTo>
                  <a:pt x="18288" y="12192"/>
                </a:lnTo>
                <a:lnTo>
                  <a:pt x="10668" y="21336"/>
                </a:lnTo>
                <a:lnTo>
                  <a:pt x="6096" y="32003"/>
                </a:lnTo>
                <a:lnTo>
                  <a:pt x="3048" y="42671"/>
                </a:lnTo>
              </a:path>
            </a:pathLst>
          </a:custGeom>
          <a:ln w="6096">
            <a:solidFill>
              <a:srgbClr val="000000"/>
            </a:solidFill>
          </a:ln>
        </p:spPr>
        <p:txBody>
          <a:bodyPr wrap="square" lIns="0" tIns="0" rIns="0" bIns="0" rtlCol="0"/>
          <a:lstStyle/>
          <a:p>
            <a:endParaRPr/>
          </a:p>
        </p:txBody>
      </p:sp>
      <p:sp>
        <p:nvSpPr>
          <p:cNvPr id="871" name="bk object 871"/>
          <p:cNvSpPr/>
          <p:nvPr/>
        </p:nvSpPr>
        <p:spPr>
          <a:xfrm>
            <a:off x="2842260" y="1662683"/>
            <a:ext cx="35560" cy="43180"/>
          </a:xfrm>
          <a:custGeom>
            <a:avLst/>
            <a:gdLst/>
            <a:ahLst/>
            <a:cxnLst/>
            <a:rect l="l" t="t" r="r" b="b"/>
            <a:pathLst>
              <a:path w="35560" h="43180">
                <a:moveTo>
                  <a:pt x="15239" y="18288"/>
                </a:moveTo>
                <a:lnTo>
                  <a:pt x="21335" y="18288"/>
                </a:lnTo>
                <a:lnTo>
                  <a:pt x="22859" y="18288"/>
                </a:lnTo>
                <a:lnTo>
                  <a:pt x="27431" y="15240"/>
                </a:lnTo>
                <a:lnTo>
                  <a:pt x="30479" y="13716"/>
                </a:lnTo>
                <a:lnTo>
                  <a:pt x="35051" y="6096"/>
                </a:lnTo>
                <a:lnTo>
                  <a:pt x="33527" y="1524"/>
                </a:lnTo>
                <a:lnTo>
                  <a:pt x="32003" y="0"/>
                </a:lnTo>
                <a:lnTo>
                  <a:pt x="25907" y="0"/>
                </a:lnTo>
                <a:lnTo>
                  <a:pt x="22859" y="0"/>
                </a:lnTo>
                <a:lnTo>
                  <a:pt x="15239" y="0"/>
                </a:lnTo>
                <a:lnTo>
                  <a:pt x="12191" y="1524"/>
                </a:lnTo>
                <a:lnTo>
                  <a:pt x="9143" y="7620"/>
                </a:lnTo>
                <a:lnTo>
                  <a:pt x="9143" y="9144"/>
                </a:lnTo>
                <a:lnTo>
                  <a:pt x="9143" y="13716"/>
                </a:lnTo>
                <a:lnTo>
                  <a:pt x="10667" y="15240"/>
                </a:lnTo>
                <a:lnTo>
                  <a:pt x="15239" y="18288"/>
                </a:lnTo>
                <a:lnTo>
                  <a:pt x="9143" y="19812"/>
                </a:lnTo>
                <a:lnTo>
                  <a:pt x="3047" y="24384"/>
                </a:lnTo>
                <a:lnTo>
                  <a:pt x="0" y="28956"/>
                </a:lnTo>
                <a:lnTo>
                  <a:pt x="0" y="30480"/>
                </a:lnTo>
                <a:lnTo>
                  <a:pt x="0" y="38100"/>
                </a:lnTo>
                <a:lnTo>
                  <a:pt x="4571" y="41148"/>
                </a:lnTo>
                <a:lnTo>
                  <a:pt x="9143" y="42672"/>
                </a:lnTo>
                <a:lnTo>
                  <a:pt x="13715" y="42672"/>
                </a:lnTo>
                <a:lnTo>
                  <a:pt x="21335" y="41148"/>
                </a:lnTo>
                <a:lnTo>
                  <a:pt x="25907" y="38100"/>
                </a:lnTo>
                <a:lnTo>
                  <a:pt x="28955" y="32004"/>
                </a:lnTo>
                <a:lnTo>
                  <a:pt x="30479" y="28956"/>
                </a:lnTo>
                <a:lnTo>
                  <a:pt x="28955" y="24384"/>
                </a:lnTo>
                <a:lnTo>
                  <a:pt x="25907" y="19812"/>
                </a:lnTo>
                <a:lnTo>
                  <a:pt x="21335" y="18288"/>
                </a:lnTo>
              </a:path>
            </a:pathLst>
          </a:custGeom>
          <a:ln w="6096">
            <a:solidFill>
              <a:srgbClr val="000000"/>
            </a:solidFill>
          </a:ln>
        </p:spPr>
        <p:txBody>
          <a:bodyPr wrap="square" lIns="0" tIns="0" rIns="0" bIns="0" rtlCol="0"/>
          <a:lstStyle/>
          <a:p>
            <a:endParaRPr/>
          </a:p>
        </p:txBody>
      </p:sp>
      <p:sp>
        <p:nvSpPr>
          <p:cNvPr id="872" name="bk object 872"/>
          <p:cNvSpPr/>
          <p:nvPr/>
        </p:nvSpPr>
        <p:spPr>
          <a:xfrm>
            <a:off x="2883407" y="1662683"/>
            <a:ext cx="13970" cy="43180"/>
          </a:xfrm>
          <a:custGeom>
            <a:avLst/>
            <a:gdLst/>
            <a:ahLst/>
            <a:cxnLst/>
            <a:rect l="l" t="t" r="r" b="b"/>
            <a:pathLst>
              <a:path w="13969" h="43180">
                <a:moveTo>
                  <a:pt x="13715" y="0"/>
                </a:moveTo>
                <a:lnTo>
                  <a:pt x="0" y="42671"/>
                </a:lnTo>
              </a:path>
            </a:pathLst>
          </a:custGeom>
          <a:ln w="6096">
            <a:solidFill>
              <a:srgbClr val="000000"/>
            </a:solidFill>
          </a:ln>
        </p:spPr>
        <p:txBody>
          <a:bodyPr wrap="square" lIns="0" tIns="0" rIns="0" bIns="0" rtlCol="0"/>
          <a:lstStyle/>
          <a:p>
            <a:endParaRPr/>
          </a:p>
        </p:txBody>
      </p:sp>
      <p:sp>
        <p:nvSpPr>
          <p:cNvPr id="873" name="bk object 873"/>
          <p:cNvSpPr/>
          <p:nvPr/>
        </p:nvSpPr>
        <p:spPr>
          <a:xfrm>
            <a:off x="1441703" y="1214627"/>
            <a:ext cx="13970" cy="43180"/>
          </a:xfrm>
          <a:custGeom>
            <a:avLst/>
            <a:gdLst/>
            <a:ahLst/>
            <a:cxnLst/>
            <a:rect l="l" t="t" r="r" b="b"/>
            <a:pathLst>
              <a:path w="13969" h="43180">
                <a:moveTo>
                  <a:pt x="13715" y="0"/>
                </a:moveTo>
                <a:lnTo>
                  <a:pt x="0" y="42672"/>
                </a:lnTo>
              </a:path>
            </a:pathLst>
          </a:custGeom>
          <a:ln w="6096">
            <a:solidFill>
              <a:srgbClr val="000000"/>
            </a:solidFill>
          </a:ln>
        </p:spPr>
        <p:txBody>
          <a:bodyPr wrap="square" lIns="0" tIns="0" rIns="0" bIns="0" rtlCol="0"/>
          <a:lstStyle/>
          <a:p>
            <a:endParaRPr/>
          </a:p>
        </p:txBody>
      </p:sp>
      <p:sp>
        <p:nvSpPr>
          <p:cNvPr id="874" name="bk object 874"/>
          <p:cNvSpPr/>
          <p:nvPr/>
        </p:nvSpPr>
        <p:spPr>
          <a:xfrm>
            <a:off x="1461516" y="1214627"/>
            <a:ext cx="30480" cy="43180"/>
          </a:xfrm>
          <a:custGeom>
            <a:avLst/>
            <a:gdLst/>
            <a:ahLst/>
            <a:cxnLst/>
            <a:rect l="l" t="t" r="r" b="b"/>
            <a:pathLst>
              <a:path w="30480" h="43180">
                <a:moveTo>
                  <a:pt x="0" y="0"/>
                </a:moveTo>
                <a:lnTo>
                  <a:pt x="30479" y="0"/>
                </a:lnTo>
                <a:lnTo>
                  <a:pt x="28955" y="1524"/>
                </a:lnTo>
                <a:lnTo>
                  <a:pt x="18288" y="12192"/>
                </a:lnTo>
                <a:lnTo>
                  <a:pt x="10668" y="21336"/>
                </a:lnTo>
                <a:lnTo>
                  <a:pt x="6096" y="33528"/>
                </a:lnTo>
                <a:lnTo>
                  <a:pt x="3047" y="42672"/>
                </a:lnTo>
              </a:path>
            </a:pathLst>
          </a:custGeom>
          <a:ln w="6096">
            <a:solidFill>
              <a:srgbClr val="000000"/>
            </a:solidFill>
          </a:ln>
        </p:spPr>
        <p:txBody>
          <a:bodyPr wrap="square" lIns="0" tIns="0" rIns="0" bIns="0" rtlCol="0"/>
          <a:lstStyle/>
          <a:p>
            <a:endParaRPr/>
          </a:p>
        </p:txBody>
      </p:sp>
      <p:sp>
        <p:nvSpPr>
          <p:cNvPr id="875" name="bk object 875"/>
          <p:cNvSpPr/>
          <p:nvPr/>
        </p:nvSpPr>
        <p:spPr>
          <a:xfrm>
            <a:off x="1499616" y="1214627"/>
            <a:ext cx="32384" cy="43180"/>
          </a:xfrm>
          <a:custGeom>
            <a:avLst/>
            <a:gdLst/>
            <a:ahLst/>
            <a:cxnLst/>
            <a:rect l="l" t="t" r="r" b="b"/>
            <a:pathLst>
              <a:path w="32384" h="43180">
                <a:moveTo>
                  <a:pt x="32003" y="4572"/>
                </a:moveTo>
                <a:lnTo>
                  <a:pt x="28955" y="1524"/>
                </a:lnTo>
                <a:lnTo>
                  <a:pt x="25907" y="0"/>
                </a:lnTo>
                <a:lnTo>
                  <a:pt x="19811" y="0"/>
                </a:lnTo>
                <a:lnTo>
                  <a:pt x="16763" y="1524"/>
                </a:lnTo>
                <a:lnTo>
                  <a:pt x="13715" y="3048"/>
                </a:lnTo>
                <a:lnTo>
                  <a:pt x="12191" y="3048"/>
                </a:lnTo>
                <a:lnTo>
                  <a:pt x="6095" y="9144"/>
                </a:lnTo>
                <a:lnTo>
                  <a:pt x="1523" y="18288"/>
                </a:lnTo>
                <a:lnTo>
                  <a:pt x="1523" y="21336"/>
                </a:lnTo>
                <a:lnTo>
                  <a:pt x="0" y="32004"/>
                </a:lnTo>
                <a:lnTo>
                  <a:pt x="0" y="36576"/>
                </a:lnTo>
                <a:lnTo>
                  <a:pt x="1523" y="38100"/>
                </a:lnTo>
                <a:lnTo>
                  <a:pt x="4571" y="41148"/>
                </a:lnTo>
                <a:lnTo>
                  <a:pt x="4571" y="42672"/>
                </a:lnTo>
                <a:lnTo>
                  <a:pt x="9143" y="42672"/>
                </a:lnTo>
                <a:lnTo>
                  <a:pt x="13715" y="42672"/>
                </a:lnTo>
                <a:lnTo>
                  <a:pt x="18287" y="42672"/>
                </a:lnTo>
                <a:lnTo>
                  <a:pt x="19811" y="41148"/>
                </a:lnTo>
                <a:lnTo>
                  <a:pt x="24383" y="39624"/>
                </a:lnTo>
                <a:lnTo>
                  <a:pt x="27431" y="33528"/>
                </a:lnTo>
                <a:lnTo>
                  <a:pt x="28955" y="30480"/>
                </a:lnTo>
                <a:lnTo>
                  <a:pt x="28955" y="27432"/>
                </a:lnTo>
                <a:lnTo>
                  <a:pt x="27431" y="22860"/>
                </a:lnTo>
                <a:lnTo>
                  <a:pt x="25907" y="21336"/>
                </a:lnTo>
                <a:lnTo>
                  <a:pt x="22859" y="19812"/>
                </a:lnTo>
                <a:lnTo>
                  <a:pt x="18287" y="19812"/>
                </a:lnTo>
                <a:lnTo>
                  <a:pt x="15239" y="19812"/>
                </a:lnTo>
                <a:lnTo>
                  <a:pt x="10667" y="19812"/>
                </a:lnTo>
                <a:lnTo>
                  <a:pt x="7619" y="21336"/>
                </a:lnTo>
                <a:lnTo>
                  <a:pt x="3047" y="24384"/>
                </a:lnTo>
                <a:lnTo>
                  <a:pt x="1523" y="25908"/>
                </a:lnTo>
                <a:lnTo>
                  <a:pt x="0" y="27432"/>
                </a:lnTo>
              </a:path>
            </a:pathLst>
          </a:custGeom>
          <a:ln w="6096">
            <a:solidFill>
              <a:srgbClr val="000000"/>
            </a:solidFill>
          </a:ln>
        </p:spPr>
        <p:txBody>
          <a:bodyPr wrap="square" lIns="0" tIns="0" rIns="0" bIns="0" rtlCol="0"/>
          <a:lstStyle/>
          <a:p>
            <a:endParaRPr/>
          </a:p>
        </p:txBody>
      </p:sp>
      <p:sp>
        <p:nvSpPr>
          <p:cNvPr id="876" name="bk object 876"/>
          <p:cNvSpPr/>
          <p:nvPr/>
        </p:nvSpPr>
        <p:spPr>
          <a:xfrm>
            <a:off x="4107179" y="1336547"/>
            <a:ext cx="38100" cy="43180"/>
          </a:xfrm>
          <a:custGeom>
            <a:avLst/>
            <a:gdLst/>
            <a:ahLst/>
            <a:cxnLst/>
            <a:rect l="l" t="t" r="r" b="b"/>
            <a:pathLst>
              <a:path w="38100" h="43180">
                <a:moveTo>
                  <a:pt x="12191" y="0"/>
                </a:moveTo>
                <a:lnTo>
                  <a:pt x="38099" y="0"/>
                </a:lnTo>
                <a:lnTo>
                  <a:pt x="25907" y="10668"/>
                </a:lnTo>
                <a:lnTo>
                  <a:pt x="16763" y="15240"/>
                </a:lnTo>
                <a:lnTo>
                  <a:pt x="24383" y="15240"/>
                </a:lnTo>
                <a:lnTo>
                  <a:pt x="25907" y="15240"/>
                </a:lnTo>
                <a:lnTo>
                  <a:pt x="27431" y="15240"/>
                </a:lnTo>
                <a:lnTo>
                  <a:pt x="28955" y="15240"/>
                </a:lnTo>
                <a:lnTo>
                  <a:pt x="30479" y="16764"/>
                </a:lnTo>
                <a:lnTo>
                  <a:pt x="30479" y="18288"/>
                </a:lnTo>
                <a:lnTo>
                  <a:pt x="32003" y="18288"/>
                </a:lnTo>
                <a:lnTo>
                  <a:pt x="32003" y="19812"/>
                </a:lnTo>
                <a:lnTo>
                  <a:pt x="32003" y="22859"/>
                </a:lnTo>
                <a:lnTo>
                  <a:pt x="33527" y="24384"/>
                </a:lnTo>
                <a:lnTo>
                  <a:pt x="33527" y="25908"/>
                </a:lnTo>
                <a:lnTo>
                  <a:pt x="32003" y="28956"/>
                </a:lnTo>
                <a:lnTo>
                  <a:pt x="32003" y="30480"/>
                </a:lnTo>
                <a:lnTo>
                  <a:pt x="32003" y="32004"/>
                </a:lnTo>
                <a:lnTo>
                  <a:pt x="30479" y="33528"/>
                </a:lnTo>
                <a:lnTo>
                  <a:pt x="30479" y="35052"/>
                </a:lnTo>
                <a:lnTo>
                  <a:pt x="28955" y="35052"/>
                </a:lnTo>
                <a:lnTo>
                  <a:pt x="28955" y="36576"/>
                </a:lnTo>
                <a:lnTo>
                  <a:pt x="27431" y="38100"/>
                </a:lnTo>
                <a:lnTo>
                  <a:pt x="25907" y="38100"/>
                </a:lnTo>
                <a:lnTo>
                  <a:pt x="25907" y="39624"/>
                </a:lnTo>
                <a:lnTo>
                  <a:pt x="24383" y="39624"/>
                </a:lnTo>
                <a:lnTo>
                  <a:pt x="22859" y="41148"/>
                </a:lnTo>
                <a:lnTo>
                  <a:pt x="21335" y="41148"/>
                </a:lnTo>
                <a:lnTo>
                  <a:pt x="19811" y="41148"/>
                </a:lnTo>
                <a:lnTo>
                  <a:pt x="16763" y="41148"/>
                </a:lnTo>
                <a:lnTo>
                  <a:pt x="15239" y="42672"/>
                </a:lnTo>
                <a:lnTo>
                  <a:pt x="12191" y="42672"/>
                </a:lnTo>
                <a:lnTo>
                  <a:pt x="9143" y="41148"/>
                </a:lnTo>
                <a:lnTo>
                  <a:pt x="7619" y="41148"/>
                </a:lnTo>
                <a:lnTo>
                  <a:pt x="6095" y="41148"/>
                </a:lnTo>
                <a:lnTo>
                  <a:pt x="4571" y="39624"/>
                </a:lnTo>
                <a:lnTo>
                  <a:pt x="3047" y="39624"/>
                </a:lnTo>
                <a:lnTo>
                  <a:pt x="1523" y="38100"/>
                </a:lnTo>
                <a:lnTo>
                  <a:pt x="0" y="36576"/>
                </a:lnTo>
              </a:path>
            </a:pathLst>
          </a:custGeom>
          <a:ln w="6096">
            <a:solidFill>
              <a:srgbClr val="000000"/>
            </a:solidFill>
          </a:ln>
        </p:spPr>
        <p:txBody>
          <a:bodyPr wrap="square" lIns="0" tIns="0" rIns="0" bIns="0" rtlCol="0"/>
          <a:lstStyle/>
          <a:p>
            <a:endParaRPr/>
          </a:p>
        </p:txBody>
      </p:sp>
      <p:sp>
        <p:nvSpPr>
          <p:cNvPr id="877" name="bk object 877"/>
          <p:cNvSpPr/>
          <p:nvPr/>
        </p:nvSpPr>
        <p:spPr>
          <a:xfrm>
            <a:off x="4152900" y="1336547"/>
            <a:ext cx="32384" cy="43180"/>
          </a:xfrm>
          <a:custGeom>
            <a:avLst/>
            <a:gdLst/>
            <a:ahLst/>
            <a:cxnLst/>
            <a:rect l="l" t="t" r="r" b="b"/>
            <a:pathLst>
              <a:path w="32385" h="43180">
                <a:moveTo>
                  <a:pt x="32003" y="4572"/>
                </a:moveTo>
                <a:lnTo>
                  <a:pt x="28955" y="0"/>
                </a:lnTo>
                <a:lnTo>
                  <a:pt x="25907" y="0"/>
                </a:lnTo>
                <a:lnTo>
                  <a:pt x="21335" y="0"/>
                </a:lnTo>
                <a:lnTo>
                  <a:pt x="16763" y="0"/>
                </a:lnTo>
                <a:lnTo>
                  <a:pt x="13715" y="1524"/>
                </a:lnTo>
                <a:lnTo>
                  <a:pt x="12191" y="3048"/>
                </a:lnTo>
                <a:lnTo>
                  <a:pt x="6095" y="9144"/>
                </a:lnTo>
                <a:lnTo>
                  <a:pt x="1523" y="16764"/>
                </a:lnTo>
                <a:lnTo>
                  <a:pt x="1523" y="21336"/>
                </a:lnTo>
                <a:lnTo>
                  <a:pt x="0" y="30480"/>
                </a:lnTo>
                <a:lnTo>
                  <a:pt x="0" y="35052"/>
                </a:lnTo>
                <a:lnTo>
                  <a:pt x="1523" y="38100"/>
                </a:lnTo>
                <a:lnTo>
                  <a:pt x="4571" y="41148"/>
                </a:lnTo>
                <a:lnTo>
                  <a:pt x="9143" y="42672"/>
                </a:lnTo>
                <a:lnTo>
                  <a:pt x="13715" y="42672"/>
                </a:lnTo>
                <a:lnTo>
                  <a:pt x="18287" y="41148"/>
                </a:lnTo>
                <a:lnTo>
                  <a:pt x="21335" y="41148"/>
                </a:lnTo>
                <a:lnTo>
                  <a:pt x="24383" y="38100"/>
                </a:lnTo>
                <a:lnTo>
                  <a:pt x="28955" y="32004"/>
                </a:lnTo>
                <a:lnTo>
                  <a:pt x="28955" y="28956"/>
                </a:lnTo>
                <a:lnTo>
                  <a:pt x="28955" y="25908"/>
                </a:lnTo>
                <a:lnTo>
                  <a:pt x="27431" y="22860"/>
                </a:lnTo>
                <a:lnTo>
                  <a:pt x="25907" y="19812"/>
                </a:lnTo>
                <a:lnTo>
                  <a:pt x="22859" y="19812"/>
                </a:lnTo>
                <a:lnTo>
                  <a:pt x="18287" y="18288"/>
                </a:lnTo>
                <a:lnTo>
                  <a:pt x="15239" y="18288"/>
                </a:lnTo>
                <a:lnTo>
                  <a:pt x="10667" y="19812"/>
                </a:lnTo>
                <a:lnTo>
                  <a:pt x="7619" y="19812"/>
                </a:lnTo>
                <a:lnTo>
                  <a:pt x="3047" y="22860"/>
                </a:lnTo>
                <a:lnTo>
                  <a:pt x="1523" y="24384"/>
                </a:lnTo>
                <a:lnTo>
                  <a:pt x="0" y="25908"/>
                </a:lnTo>
              </a:path>
            </a:pathLst>
          </a:custGeom>
          <a:ln w="6096">
            <a:solidFill>
              <a:srgbClr val="000000"/>
            </a:solidFill>
          </a:ln>
        </p:spPr>
        <p:txBody>
          <a:bodyPr wrap="square" lIns="0" tIns="0" rIns="0" bIns="0" rtlCol="0"/>
          <a:lstStyle/>
          <a:p>
            <a:endParaRPr/>
          </a:p>
        </p:txBody>
      </p:sp>
      <p:sp>
        <p:nvSpPr>
          <p:cNvPr id="878" name="bk object 878"/>
          <p:cNvSpPr/>
          <p:nvPr/>
        </p:nvSpPr>
        <p:spPr>
          <a:xfrm>
            <a:off x="3145535" y="1409700"/>
            <a:ext cx="13970" cy="43180"/>
          </a:xfrm>
          <a:custGeom>
            <a:avLst/>
            <a:gdLst/>
            <a:ahLst/>
            <a:cxnLst/>
            <a:rect l="l" t="t" r="r" b="b"/>
            <a:pathLst>
              <a:path w="13969" h="43180">
                <a:moveTo>
                  <a:pt x="13715" y="0"/>
                </a:moveTo>
                <a:lnTo>
                  <a:pt x="0" y="42671"/>
                </a:lnTo>
              </a:path>
            </a:pathLst>
          </a:custGeom>
          <a:ln w="6096">
            <a:solidFill>
              <a:srgbClr val="000000"/>
            </a:solidFill>
          </a:ln>
        </p:spPr>
        <p:txBody>
          <a:bodyPr wrap="square" lIns="0" tIns="0" rIns="0" bIns="0" rtlCol="0"/>
          <a:lstStyle/>
          <a:p>
            <a:endParaRPr/>
          </a:p>
        </p:txBody>
      </p:sp>
      <p:sp>
        <p:nvSpPr>
          <p:cNvPr id="879" name="bk object 879"/>
          <p:cNvSpPr/>
          <p:nvPr/>
        </p:nvSpPr>
        <p:spPr>
          <a:xfrm>
            <a:off x="3165348" y="1409700"/>
            <a:ext cx="30480" cy="43180"/>
          </a:xfrm>
          <a:custGeom>
            <a:avLst/>
            <a:gdLst/>
            <a:ahLst/>
            <a:cxnLst/>
            <a:rect l="l" t="t" r="r" b="b"/>
            <a:pathLst>
              <a:path w="30480" h="43180">
                <a:moveTo>
                  <a:pt x="0" y="0"/>
                </a:moveTo>
                <a:lnTo>
                  <a:pt x="30479" y="0"/>
                </a:lnTo>
                <a:lnTo>
                  <a:pt x="28956" y="1524"/>
                </a:lnTo>
                <a:lnTo>
                  <a:pt x="16763" y="12192"/>
                </a:lnTo>
                <a:lnTo>
                  <a:pt x="9143" y="21336"/>
                </a:lnTo>
                <a:lnTo>
                  <a:pt x="4572" y="32004"/>
                </a:lnTo>
                <a:lnTo>
                  <a:pt x="1524" y="42671"/>
                </a:lnTo>
              </a:path>
            </a:pathLst>
          </a:custGeom>
          <a:ln w="6096">
            <a:solidFill>
              <a:srgbClr val="000000"/>
            </a:solidFill>
          </a:ln>
        </p:spPr>
        <p:txBody>
          <a:bodyPr wrap="square" lIns="0" tIns="0" rIns="0" bIns="0" rtlCol="0"/>
          <a:lstStyle/>
          <a:p>
            <a:endParaRPr/>
          </a:p>
        </p:txBody>
      </p:sp>
      <p:sp>
        <p:nvSpPr>
          <p:cNvPr id="880" name="bk object 880"/>
          <p:cNvSpPr/>
          <p:nvPr/>
        </p:nvSpPr>
        <p:spPr>
          <a:xfrm>
            <a:off x="3201923" y="1409700"/>
            <a:ext cx="33655" cy="43180"/>
          </a:xfrm>
          <a:custGeom>
            <a:avLst/>
            <a:gdLst/>
            <a:ahLst/>
            <a:cxnLst/>
            <a:rect l="l" t="t" r="r" b="b"/>
            <a:pathLst>
              <a:path w="33655" h="43180">
                <a:moveTo>
                  <a:pt x="33527" y="25907"/>
                </a:moveTo>
                <a:lnTo>
                  <a:pt x="0" y="25907"/>
                </a:lnTo>
                <a:lnTo>
                  <a:pt x="33527" y="0"/>
                </a:lnTo>
                <a:lnTo>
                  <a:pt x="19812" y="42671"/>
                </a:lnTo>
              </a:path>
            </a:pathLst>
          </a:custGeom>
          <a:ln w="6096">
            <a:solidFill>
              <a:srgbClr val="000000"/>
            </a:solidFill>
          </a:ln>
        </p:spPr>
        <p:txBody>
          <a:bodyPr wrap="square" lIns="0" tIns="0" rIns="0" bIns="0" rtlCol="0"/>
          <a:lstStyle/>
          <a:p>
            <a:endParaRPr/>
          </a:p>
        </p:txBody>
      </p:sp>
      <p:sp>
        <p:nvSpPr>
          <p:cNvPr id="881" name="bk object 881"/>
          <p:cNvSpPr/>
          <p:nvPr/>
        </p:nvSpPr>
        <p:spPr>
          <a:xfrm>
            <a:off x="4076700" y="3083051"/>
            <a:ext cx="38100" cy="43180"/>
          </a:xfrm>
          <a:custGeom>
            <a:avLst/>
            <a:gdLst/>
            <a:ahLst/>
            <a:cxnLst/>
            <a:rect l="l" t="t" r="r" b="b"/>
            <a:pathLst>
              <a:path w="38100" h="43180">
                <a:moveTo>
                  <a:pt x="10667" y="0"/>
                </a:moveTo>
                <a:lnTo>
                  <a:pt x="38099" y="0"/>
                </a:lnTo>
                <a:lnTo>
                  <a:pt x="24383" y="10668"/>
                </a:lnTo>
                <a:lnTo>
                  <a:pt x="16763" y="15240"/>
                </a:lnTo>
                <a:lnTo>
                  <a:pt x="22859" y="15240"/>
                </a:lnTo>
                <a:lnTo>
                  <a:pt x="24383" y="15240"/>
                </a:lnTo>
                <a:lnTo>
                  <a:pt x="25907" y="15240"/>
                </a:lnTo>
                <a:lnTo>
                  <a:pt x="27431" y="15240"/>
                </a:lnTo>
                <a:lnTo>
                  <a:pt x="28955" y="16764"/>
                </a:lnTo>
                <a:lnTo>
                  <a:pt x="28955" y="18288"/>
                </a:lnTo>
                <a:lnTo>
                  <a:pt x="30479" y="18288"/>
                </a:lnTo>
                <a:lnTo>
                  <a:pt x="30479" y="19812"/>
                </a:lnTo>
                <a:lnTo>
                  <a:pt x="32003" y="22859"/>
                </a:lnTo>
                <a:lnTo>
                  <a:pt x="32003" y="24384"/>
                </a:lnTo>
                <a:lnTo>
                  <a:pt x="32003" y="25908"/>
                </a:lnTo>
                <a:lnTo>
                  <a:pt x="32003" y="28956"/>
                </a:lnTo>
                <a:lnTo>
                  <a:pt x="30479" y="30480"/>
                </a:lnTo>
                <a:lnTo>
                  <a:pt x="30479" y="32004"/>
                </a:lnTo>
                <a:lnTo>
                  <a:pt x="30479" y="33528"/>
                </a:lnTo>
                <a:lnTo>
                  <a:pt x="28955" y="33528"/>
                </a:lnTo>
                <a:lnTo>
                  <a:pt x="28955" y="35052"/>
                </a:lnTo>
                <a:lnTo>
                  <a:pt x="27431" y="36576"/>
                </a:lnTo>
                <a:lnTo>
                  <a:pt x="25907" y="38100"/>
                </a:lnTo>
                <a:lnTo>
                  <a:pt x="24383" y="39624"/>
                </a:lnTo>
                <a:lnTo>
                  <a:pt x="22859" y="39624"/>
                </a:lnTo>
                <a:lnTo>
                  <a:pt x="21335" y="41148"/>
                </a:lnTo>
                <a:lnTo>
                  <a:pt x="18287" y="41148"/>
                </a:lnTo>
                <a:lnTo>
                  <a:pt x="15239" y="41148"/>
                </a:lnTo>
                <a:lnTo>
                  <a:pt x="13715" y="42672"/>
                </a:lnTo>
                <a:lnTo>
                  <a:pt x="10667" y="42672"/>
                </a:lnTo>
                <a:lnTo>
                  <a:pt x="7619" y="41148"/>
                </a:lnTo>
                <a:lnTo>
                  <a:pt x="6095" y="41148"/>
                </a:lnTo>
                <a:lnTo>
                  <a:pt x="4571" y="41148"/>
                </a:lnTo>
                <a:lnTo>
                  <a:pt x="3047" y="39624"/>
                </a:lnTo>
                <a:lnTo>
                  <a:pt x="0" y="38100"/>
                </a:lnTo>
                <a:lnTo>
                  <a:pt x="0" y="36576"/>
                </a:lnTo>
              </a:path>
            </a:pathLst>
          </a:custGeom>
          <a:ln w="6096">
            <a:solidFill>
              <a:srgbClr val="000000"/>
            </a:solidFill>
          </a:ln>
        </p:spPr>
        <p:txBody>
          <a:bodyPr wrap="square" lIns="0" tIns="0" rIns="0" bIns="0" rtlCol="0"/>
          <a:lstStyle/>
          <a:p>
            <a:endParaRPr/>
          </a:p>
        </p:txBody>
      </p:sp>
      <p:sp>
        <p:nvSpPr>
          <p:cNvPr id="882" name="bk object 882"/>
          <p:cNvSpPr/>
          <p:nvPr/>
        </p:nvSpPr>
        <p:spPr>
          <a:xfrm>
            <a:off x="4120896" y="3083051"/>
            <a:ext cx="38100" cy="43180"/>
          </a:xfrm>
          <a:custGeom>
            <a:avLst/>
            <a:gdLst/>
            <a:ahLst/>
            <a:cxnLst/>
            <a:rect l="l" t="t" r="r" b="b"/>
            <a:pathLst>
              <a:path w="38100" h="43180">
                <a:moveTo>
                  <a:pt x="10667" y="0"/>
                </a:moveTo>
                <a:lnTo>
                  <a:pt x="38099" y="0"/>
                </a:lnTo>
                <a:lnTo>
                  <a:pt x="25907" y="10668"/>
                </a:lnTo>
                <a:lnTo>
                  <a:pt x="16763" y="15240"/>
                </a:lnTo>
                <a:lnTo>
                  <a:pt x="24383" y="15240"/>
                </a:lnTo>
                <a:lnTo>
                  <a:pt x="25907" y="15240"/>
                </a:lnTo>
                <a:lnTo>
                  <a:pt x="27431" y="15240"/>
                </a:lnTo>
                <a:lnTo>
                  <a:pt x="28955" y="16764"/>
                </a:lnTo>
                <a:lnTo>
                  <a:pt x="30479" y="18288"/>
                </a:lnTo>
                <a:lnTo>
                  <a:pt x="30479" y="19812"/>
                </a:lnTo>
                <a:lnTo>
                  <a:pt x="32003" y="22859"/>
                </a:lnTo>
                <a:lnTo>
                  <a:pt x="32003" y="24384"/>
                </a:lnTo>
                <a:lnTo>
                  <a:pt x="32003" y="25908"/>
                </a:lnTo>
                <a:lnTo>
                  <a:pt x="32003" y="28956"/>
                </a:lnTo>
                <a:lnTo>
                  <a:pt x="32003" y="30480"/>
                </a:lnTo>
                <a:lnTo>
                  <a:pt x="30479" y="32004"/>
                </a:lnTo>
                <a:lnTo>
                  <a:pt x="30479" y="33528"/>
                </a:lnTo>
                <a:lnTo>
                  <a:pt x="28955" y="35052"/>
                </a:lnTo>
                <a:lnTo>
                  <a:pt x="27431" y="36576"/>
                </a:lnTo>
                <a:lnTo>
                  <a:pt x="25907" y="38100"/>
                </a:lnTo>
                <a:lnTo>
                  <a:pt x="24383" y="39624"/>
                </a:lnTo>
                <a:lnTo>
                  <a:pt x="22859" y="39624"/>
                </a:lnTo>
                <a:lnTo>
                  <a:pt x="21335" y="41148"/>
                </a:lnTo>
                <a:lnTo>
                  <a:pt x="18287" y="41148"/>
                </a:lnTo>
                <a:lnTo>
                  <a:pt x="16763" y="41148"/>
                </a:lnTo>
                <a:lnTo>
                  <a:pt x="13715" y="42672"/>
                </a:lnTo>
                <a:lnTo>
                  <a:pt x="12191" y="42672"/>
                </a:lnTo>
                <a:lnTo>
                  <a:pt x="9143" y="41148"/>
                </a:lnTo>
                <a:lnTo>
                  <a:pt x="7619" y="41148"/>
                </a:lnTo>
                <a:lnTo>
                  <a:pt x="6095" y="41148"/>
                </a:lnTo>
                <a:lnTo>
                  <a:pt x="4571" y="41148"/>
                </a:lnTo>
                <a:lnTo>
                  <a:pt x="4571" y="39624"/>
                </a:lnTo>
                <a:lnTo>
                  <a:pt x="3047" y="39624"/>
                </a:lnTo>
                <a:lnTo>
                  <a:pt x="1523" y="38100"/>
                </a:lnTo>
                <a:lnTo>
                  <a:pt x="0" y="36576"/>
                </a:lnTo>
              </a:path>
            </a:pathLst>
          </a:custGeom>
          <a:ln w="6096">
            <a:solidFill>
              <a:srgbClr val="000000"/>
            </a:solidFill>
          </a:ln>
        </p:spPr>
        <p:txBody>
          <a:bodyPr wrap="square" lIns="0" tIns="0" rIns="0" bIns="0" rtlCol="0"/>
          <a:lstStyle/>
          <a:p>
            <a:endParaRPr/>
          </a:p>
        </p:txBody>
      </p:sp>
      <p:sp>
        <p:nvSpPr>
          <p:cNvPr id="883" name="bk object 883"/>
          <p:cNvSpPr/>
          <p:nvPr/>
        </p:nvSpPr>
        <p:spPr>
          <a:xfrm>
            <a:off x="3374135" y="5721096"/>
            <a:ext cx="13970" cy="43180"/>
          </a:xfrm>
          <a:custGeom>
            <a:avLst/>
            <a:gdLst/>
            <a:ahLst/>
            <a:cxnLst/>
            <a:rect l="l" t="t" r="r" b="b"/>
            <a:pathLst>
              <a:path w="13970" h="43179">
                <a:moveTo>
                  <a:pt x="13715" y="0"/>
                </a:moveTo>
                <a:lnTo>
                  <a:pt x="0" y="42672"/>
                </a:lnTo>
              </a:path>
            </a:pathLst>
          </a:custGeom>
          <a:ln w="6096">
            <a:solidFill>
              <a:srgbClr val="000000"/>
            </a:solidFill>
          </a:ln>
        </p:spPr>
        <p:txBody>
          <a:bodyPr wrap="square" lIns="0" tIns="0" rIns="0" bIns="0" rtlCol="0"/>
          <a:lstStyle/>
          <a:p>
            <a:endParaRPr/>
          </a:p>
        </p:txBody>
      </p:sp>
      <p:sp>
        <p:nvSpPr>
          <p:cNvPr id="884" name="bk object 884"/>
          <p:cNvSpPr/>
          <p:nvPr/>
        </p:nvSpPr>
        <p:spPr>
          <a:xfrm>
            <a:off x="3393947" y="5721096"/>
            <a:ext cx="36830" cy="43180"/>
          </a:xfrm>
          <a:custGeom>
            <a:avLst/>
            <a:gdLst/>
            <a:ahLst/>
            <a:cxnLst/>
            <a:rect l="l" t="t" r="r" b="b"/>
            <a:pathLst>
              <a:path w="36829" h="43179">
                <a:moveTo>
                  <a:pt x="36575" y="0"/>
                </a:moveTo>
                <a:lnTo>
                  <a:pt x="12191" y="0"/>
                </a:lnTo>
                <a:lnTo>
                  <a:pt x="6095" y="19812"/>
                </a:lnTo>
                <a:lnTo>
                  <a:pt x="16763" y="15240"/>
                </a:lnTo>
                <a:lnTo>
                  <a:pt x="22859" y="15240"/>
                </a:lnTo>
                <a:lnTo>
                  <a:pt x="28955" y="18288"/>
                </a:lnTo>
                <a:lnTo>
                  <a:pt x="32003" y="21336"/>
                </a:lnTo>
                <a:lnTo>
                  <a:pt x="32003" y="27432"/>
                </a:lnTo>
                <a:lnTo>
                  <a:pt x="32003" y="33528"/>
                </a:lnTo>
                <a:lnTo>
                  <a:pt x="28955" y="38100"/>
                </a:lnTo>
                <a:lnTo>
                  <a:pt x="22859" y="41148"/>
                </a:lnTo>
                <a:lnTo>
                  <a:pt x="13715" y="42672"/>
                </a:lnTo>
                <a:lnTo>
                  <a:pt x="6095" y="42672"/>
                </a:lnTo>
                <a:lnTo>
                  <a:pt x="3047" y="41148"/>
                </a:lnTo>
                <a:lnTo>
                  <a:pt x="0" y="38100"/>
                </a:lnTo>
              </a:path>
            </a:pathLst>
          </a:custGeom>
          <a:ln w="6095">
            <a:solidFill>
              <a:srgbClr val="000000"/>
            </a:solidFill>
          </a:ln>
        </p:spPr>
        <p:txBody>
          <a:bodyPr wrap="square" lIns="0" tIns="0" rIns="0" bIns="0" rtlCol="0"/>
          <a:lstStyle/>
          <a:p>
            <a:endParaRPr/>
          </a:p>
        </p:txBody>
      </p:sp>
      <p:sp>
        <p:nvSpPr>
          <p:cNvPr id="885" name="bk object 885"/>
          <p:cNvSpPr/>
          <p:nvPr/>
        </p:nvSpPr>
        <p:spPr>
          <a:xfrm>
            <a:off x="4006596" y="5731764"/>
            <a:ext cx="12700" cy="43180"/>
          </a:xfrm>
          <a:custGeom>
            <a:avLst/>
            <a:gdLst/>
            <a:ahLst/>
            <a:cxnLst/>
            <a:rect l="l" t="t" r="r" b="b"/>
            <a:pathLst>
              <a:path w="12700" h="43179">
                <a:moveTo>
                  <a:pt x="12191" y="0"/>
                </a:moveTo>
                <a:lnTo>
                  <a:pt x="0" y="42672"/>
                </a:lnTo>
              </a:path>
            </a:pathLst>
          </a:custGeom>
          <a:ln w="6096">
            <a:solidFill>
              <a:srgbClr val="000000"/>
            </a:solidFill>
          </a:ln>
        </p:spPr>
        <p:txBody>
          <a:bodyPr wrap="square" lIns="0" tIns="0" rIns="0" bIns="0" rtlCol="0"/>
          <a:lstStyle/>
          <a:p>
            <a:endParaRPr/>
          </a:p>
        </p:txBody>
      </p:sp>
      <p:sp>
        <p:nvSpPr>
          <p:cNvPr id="886" name="bk object 886"/>
          <p:cNvSpPr/>
          <p:nvPr/>
        </p:nvSpPr>
        <p:spPr>
          <a:xfrm>
            <a:off x="4026408" y="5731764"/>
            <a:ext cx="30480" cy="43180"/>
          </a:xfrm>
          <a:custGeom>
            <a:avLst/>
            <a:gdLst/>
            <a:ahLst/>
            <a:cxnLst/>
            <a:rect l="l" t="t" r="r" b="b"/>
            <a:pathLst>
              <a:path w="30479" h="43179">
                <a:moveTo>
                  <a:pt x="0" y="0"/>
                </a:moveTo>
                <a:lnTo>
                  <a:pt x="30479" y="0"/>
                </a:lnTo>
                <a:lnTo>
                  <a:pt x="28955" y="1523"/>
                </a:lnTo>
                <a:lnTo>
                  <a:pt x="16763" y="10667"/>
                </a:lnTo>
                <a:lnTo>
                  <a:pt x="9143" y="21336"/>
                </a:lnTo>
                <a:lnTo>
                  <a:pt x="4571" y="32004"/>
                </a:lnTo>
                <a:lnTo>
                  <a:pt x="1523" y="42672"/>
                </a:lnTo>
              </a:path>
            </a:pathLst>
          </a:custGeom>
          <a:ln w="6096">
            <a:solidFill>
              <a:srgbClr val="000000"/>
            </a:solidFill>
          </a:ln>
        </p:spPr>
        <p:txBody>
          <a:bodyPr wrap="square" lIns="0" tIns="0" rIns="0" bIns="0" rtlCol="0"/>
          <a:lstStyle/>
          <a:p>
            <a:endParaRPr/>
          </a:p>
        </p:txBody>
      </p:sp>
      <p:sp>
        <p:nvSpPr>
          <p:cNvPr id="887" name="bk object 887"/>
          <p:cNvSpPr/>
          <p:nvPr/>
        </p:nvSpPr>
        <p:spPr>
          <a:xfrm>
            <a:off x="4062984" y="5731764"/>
            <a:ext cx="13970" cy="43180"/>
          </a:xfrm>
          <a:custGeom>
            <a:avLst/>
            <a:gdLst/>
            <a:ahLst/>
            <a:cxnLst/>
            <a:rect l="l" t="t" r="r" b="b"/>
            <a:pathLst>
              <a:path w="13970" h="43179">
                <a:moveTo>
                  <a:pt x="13715" y="0"/>
                </a:moveTo>
                <a:lnTo>
                  <a:pt x="0" y="42672"/>
                </a:lnTo>
              </a:path>
            </a:pathLst>
          </a:custGeom>
          <a:ln w="6096">
            <a:solidFill>
              <a:srgbClr val="000000"/>
            </a:solidFill>
          </a:ln>
        </p:spPr>
        <p:txBody>
          <a:bodyPr wrap="square" lIns="0" tIns="0" rIns="0" bIns="0" rtlCol="0"/>
          <a:lstStyle/>
          <a:p>
            <a:endParaRPr/>
          </a:p>
        </p:txBody>
      </p:sp>
      <p:sp>
        <p:nvSpPr>
          <p:cNvPr id="888" name="bk object 888"/>
          <p:cNvSpPr/>
          <p:nvPr/>
        </p:nvSpPr>
        <p:spPr>
          <a:xfrm>
            <a:off x="4543044" y="6076188"/>
            <a:ext cx="13970" cy="43180"/>
          </a:xfrm>
          <a:custGeom>
            <a:avLst/>
            <a:gdLst/>
            <a:ahLst/>
            <a:cxnLst/>
            <a:rect l="l" t="t" r="r" b="b"/>
            <a:pathLst>
              <a:path w="13970" h="43179">
                <a:moveTo>
                  <a:pt x="13715" y="0"/>
                </a:moveTo>
                <a:lnTo>
                  <a:pt x="0" y="42672"/>
                </a:lnTo>
              </a:path>
            </a:pathLst>
          </a:custGeom>
          <a:ln w="6096">
            <a:solidFill>
              <a:srgbClr val="000000"/>
            </a:solidFill>
          </a:ln>
        </p:spPr>
        <p:txBody>
          <a:bodyPr wrap="square" lIns="0" tIns="0" rIns="0" bIns="0" rtlCol="0"/>
          <a:lstStyle/>
          <a:p>
            <a:endParaRPr/>
          </a:p>
        </p:txBody>
      </p:sp>
      <p:sp>
        <p:nvSpPr>
          <p:cNvPr id="889" name="bk object 889"/>
          <p:cNvSpPr/>
          <p:nvPr/>
        </p:nvSpPr>
        <p:spPr>
          <a:xfrm>
            <a:off x="4562855" y="6076188"/>
            <a:ext cx="30480" cy="43180"/>
          </a:xfrm>
          <a:custGeom>
            <a:avLst/>
            <a:gdLst/>
            <a:ahLst/>
            <a:cxnLst/>
            <a:rect l="l" t="t" r="r" b="b"/>
            <a:pathLst>
              <a:path w="30479" h="43179">
                <a:moveTo>
                  <a:pt x="0" y="0"/>
                </a:moveTo>
                <a:lnTo>
                  <a:pt x="30479" y="0"/>
                </a:lnTo>
                <a:lnTo>
                  <a:pt x="28955" y="1524"/>
                </a:lnTo>
                <a:lnTo>
                  <a:pt x="18287" y="12192"/>
                </a:lnTo>
                <a:lnTo>
                  <a:pt x="10667" y="21336"/>
                </a:lnTo>
                <a:lnTo>
                  <a:pt x="6095" y="32004"/>
                </a:lnTo>
                <a:lnTo>
                  <a:pt x="3047" y="42672"/>
                </a:lnTo>
              </a:path>
            </a:pathLst>
          </a:custGeom>
          <a:ln w="6096">
            <a:solidFill>
              <a:srgbClr val="000000"/>
            </a:solidFill>
          </a:ln>
        </p:spPr>
        <p:txBody>
          <a:bodyPr wrap="square" lIns="0" tIns="0" rIns="0" bIns="0" rtlCol="0"/>
          <a:lstStyle/>
          <a:p>
            <a:endParaRPr/>
          </a:p>
        </p:txBody>
      </p:sp>
      <p:sp>
        <p:nvSpPr>
          <p:cNvPr id="890" name="bk object 890"/>
          <p:cNvSpPr/>
          <p:nvPr/>
        </p:nvSpPr>
        <p:spPr>
          <a:xfrm>
            <a:off x="4600955" y="6076188"/>
            <a:ext cx="33655" cy="43180"/>
          </a:xfrm>
          <a:custGeom>
            <a:avLst/>
            <a:gdLst/>
            <a:ahLst/>
            <a:cxnLst/>
            <a:rect l="l" t="t" r="r" b="b"/>
            <a:pathLst>
              <a:path w="33654" h="43179">
                <a:moveTo>
                  <a:pt x="22860" y="0"/>
                </a:moveTo>
                <a:lnTo>
                  <a:pt x="21336" y="0"/>
                </a:lnTo>
                <a:lnTo>
                  <a:pt x="19812" y="0"/>
                </a:lnTo>
                <a:lnTo>
                  <a:pt x="18288" y="0"/>
                </a:lnTo>
                <a:lnTo>
                  <a:pt x="16764" y="1524"/>
                </a:lnTo>
                <a:lnTo>
                  <a:pt x="15240" y="1524"/>
                </a:lnTo>
                <a:lnTo>
                  <a:pt x="12192" y="3048"/>
                </a:lnTo>
                <a:lnTo>
                  <a:pt x="10668" y="3048"/>
                </a:lnTo>
                <a:lnTo>
                  <a:pt x="9144" y="4572"/>
                </a:lnTo>
                <a:lnTo>
                  <a:pt x="7620" y="6096"/>
                </a:lnTo>
                <a:lnTo>
                  <a:pt x="6096" y="7620"/>
                </a:lnTo>
                <a:lnTo>
                  <a:pt x="4572" y="9144"/>
                </a:lnTo>
                <a:lnTo>
                  <a:pt x="4572" y="12192"/>
                </a:lnTo>
                <a:lnTo>
                  <a:pt x="3048" y="12192"/>
                </a:lnTo>
                <a:lnTo>
                  <a:pt x="3048" y="15240"/>
                </a:lnTo>
                <a:lnTo>
                  <a:pt x="1524" y="18288"/>
                </a:lnTo>
                <a:lnTo>
                  <a:pt x="0" y="22859"/>
                </a:lnTo>
                <a:lnTo>
                  <a:pt x="0" y="27432"/>
                </a:lnTo>
                <a:lnTo>
                  <a:pt x="0" y="30480"/>
                </a:lnTo>
                <a:lnTo>
                  <a:pt x="0" y="33528"/>
                </a:lnTo>
                <a:lnTo>
                  <a:pt x="1524" y="36576"/>
                </a:lnTo>
                <a:lnTo>
                  <a:pt x="3048" y="38100"/>
                </a:lnTo>
                <a:lnTo>
                  <a:pt x="4572" y="41148"/>
                </a:lnTo>
                <a:lnTo>
                  <a:pt x="6096" y="41148"/>
                </a:lnTo>
                <a:lnTo>
                  <a:pt x="7620" y="42672"/>
                </a:lnTo>
                <a:lnTo>
                  <a:pt x="10668" y="42672"/>
                </a:lnTo>
                <a:lnTo>
                  <a:pt x="12192" y="42672"/>
                </a:lnTo>
                <a:lnTo>
                  <a:pt x="15240" y="42672"/>
                </a:lnTo>
                <a:lnTo>
                  <a:pt x="18288" y="41148"/>
                </a:lnTo>
                <a:lnTo>
                  <a:pt x="19812" y="41148"/>
                </a:lnTo>
                <a:lnTo>
                  <a:pt x="22860" y="38100"/>
                </a:lnTo>
                <a:lnTo>
                  <a:pt x="24384" y="38100"/>
                </a:lnTo>
                <a:lnTo>
                  <a:pt x="25908" y="36576"/>
                </a:lnTo>
                <a:lnTo>
                  <a:pt x="25908" y="35052"/>
                </a:lnTo>
                <a:lnTo>
                  <a:pt x="27432" y="33528"/>
                </a:lnTo>
                <a:lnTo>
                  <a:pt x="27432" y="32004"/>
                </a:lnTo>
                <a:lnTo>
                  <a:pt x="28956" y="32004"/>
                </a:lnTo>
                <a:lnTo>
                  <a:pt x="28956" y="30480"/>
                </a:lnTo>
                <a:lnTo>
                  <a:pt x="30480" y="27432"/>
                </a:lnTo>
                <a:lnTo>
                  <a:pt x="30480" y="25908"/>
                </a:lnTo>
                <a:lnTo>
                  <a:pt x="30480" y="24384"/>
                </a:lnTo>
                <a:lnTo>
                  <a:pt x="32004" y="24384"/>
                </a:lnTo>
                <a:lnTo>
                  <a:pt x="32004" y="22859"/>
                </a:lnTo>
                <a:lnTo>
                  <a:pt x="32004" y="19812"/>
                </a:lnTo>
                <a:lnTo>
                  <a:pt x="33528" y="18288"/>
                </a:lnTo>
                <a:lnTo>
                  <a:pt x="33528" y="6096"/>
                </a:lnTo>
                <a:lnTo>
                  <a:pt x="32004" y="4572"/>
                </a:lnTo>
                <a:lnTo>
                  <a:pt x="30480" y="3048"/>
                </a:lnTo>
                <a:lnTo>
                  <a:pt x="28956" y="1524"/>
                </a:lnTo>
                <a:lnTo>
                  <a:pt x="27432" y="1524"/>
                </a:lnTo>
                <a:lnTo>
                  <a:pt x="25908" y="0"/>
                </a:lnTo>
                <a:lnTo>
                  <a:pt x="24384" y="0"/>
                </a:lnTo>
                <a:lnTo>
                  <a:pt x="22860" y="0"/>
                </a:lnTo>
              </a:path>
            </a:pathLst>
          </a:custGeom>
          <a:ln w="6096">
            <a:solidFill>
              <a:srgbClr val="000000"/>
            </a:solidFill>
          </a:ln>
        </p:spPr>
        <p:txBody>
          <a:bodyPr wrap="square" lIns="0" tIns="0" rIns="0" bIns="0" rtlCol="0"/>
          <a:lstStyle/>
          <a:p>
            <a:endParaRPr/>
          </a:p>
        </p:txBody>
      </p:sp>
      <p:sp>
        <p:nvSpPr>
          <p:cNvPr id="891" name="bk object 891"/>
          <p:cNvSpPr/>
          <p:nvPr/>
        </p:nvSpPr>
        <p:spPr>
          <a:xfrm>
            <a:off x="3459479" y="7423404"/>
            <a:ext cx="38100" cy="43180"/>
          </a:xfrm>
          <a:custGeom>
            <a:avLst/>
            <a:gdLst/>
            <a:ahLst/>
            <a:cxnLst/>
            <a:rect l="l" t="t" r="r" b="b"/>
            <a:pathLst>
              <a:path w="38100" h="43179">
                <a:moveTo>
                  <a:pt x="9144" y="13716"/>
                </a:moveTo>
                <a:lnTo>
                  <a:pt x="10668" y="6096"/>
                </a:lnTo>
                <a:lnTo>
                  <a:pt x="13716" y="3048"/>
                </a:lnTo>
                <a:lnTo>
                  <a:pt x="18288" y="1524"/>
                </a:lnTo>
                <a:lnTo>
                  <a:pt x="21336" y="0"/>
                </a:lnTo>
                <a:lnTo>
                  <a:pt x="24384" y="0"/>
                </a:lnTo>
                <a:lnTo>
                  <a:pt x="25908" y="0"/>
                </a:lnTo>
                <a:lnTo>
                  <a:pt x="28956" y="0"/>
                </a:lnTo>
                <a:lnTo>
                  <a:pt x="32004" y="0"/>
                </a:lnTo>
                <a:lnTo>
                  <a:pt x="33528" y="1524"/>
                </a:lnTo>
                <a:lnTo>
                  <a:pt x="35052" y="1524"/>
                </a:lnTo>
                <a:lnTo>
                  <a:pt x="36576" y="3048"/>
                </a:lnTo>
                <a:lnTo>
                  <a:pt x="36576" y="4572"/>
                </a:lnTo>
                <a:lnTo>
                  <a:pt x="38100" y="6096"/>
                </a:lnTo>
                <a:lnTo>
                  <a:pt x="38100" y="7620"/>
                </a:lnTo>
                <a:lnTo>
                  <a:pt x="38100" y="9144"/>
                </a:lnTo>
                <a:lnTo>
                  <a:pt x="38100" y="10668"/>
                </a:lnTo>
                <a:lnTo>
                  <a:pt x="36576" y="12192"/>
                </a:lnTo>
                <a:lnTo>
                  <a:pt x="35052" y="13716"/>
                </a:lnTo>
                <a:lnTo>
                  <a:pt x="33528" y="15240"/>
                </a:lnTo>
                <a:lnTo>
                  <a:pt x="18288" y="22860"/>
                </a:lnTo>
                <a:lnTo>
                  <a:pt x="3048" y="33528"/>
                </a:lnTo>
                <a:lnTo>
                  <a:pt x="0" y="42672"/>
                </a:lnTo>
                <a:lnTo>
                  <a:pt x="35052" y="42672"/>
                </a:lnTo>
              </a:path>
            </a:pathLst>
          </a:custGeom>
          <a:ln w="6096">
            <a:solidFill>
              <a:srgbClr val="000000"/>
            </a:solidFill>
          </a:ln>
        </p:spPr>
        <p:txBody>
          <a:bodyPr wrap="square" lIns="0" tIns="0" rIns="0" bIns="0" rtlCol="0"/>
          <a:lstStyle/>
          <a:p>
            <a:endParaRPr/>
          </a:p>
        </p:txBody>
      </p:sp>
      <p:sp>
        <p:nvSpPr>
          <p:cNvPr id="892" name="bk object 892"/>
          <p:cNvSpPr/>
          <p:nvPr/>
        </p:nvSpPr>
        <p:spPr>
          <a:xfrm>
            <a:off x="3503676" y="7423404"/>
            <a:ext cx="33655" cy="43180"/>
          </a:xfrm>
          <a:custGeom>
            <a:avLst/>
            <a:gdLst/>
            <a:ahLst/>
            <a:cxnLst/>
            <a:rect l="l" t="t" r="r" b="b"/>
            <a:pathLst>
              <a:path w="33654" h="43179">
                <a:moveTo>
                  <a:pt x="33527" y="25908"/>
                </a:moveTo>
                <a:lnTo>
                  <a:pt x="0" y="25908"/>
                </a:lnTo>
                <a:lnTo>
                  <a:pt x="33527" y="0"/>
                </a:lnTo>
                <a:lnTo>
                  <a:pt x="19812" y="42672"/>
                </a:lnTo>
              </a:path>
            </a:pathLst>
          </a:custGeom>
          <a:ln w="6096">
            <a:solidFill>
              <a:srgbClr val="000000"/>
            </a:solidFill>
          </a:ln>
        </p:spPr>
        <p:txBody>
          <a:bodyPr wrap="square" lIns="0" tIns="0" rIns="0" bIns="0" rtlCol="0"/>
          <a:lstStyle/>
          <a:p>
            <a:endParaRPr/>
          </a:p>
        </p:txBody>
      </p:sp>
      <p:sp>
        <p:nvSpPr>
          <p:cNvPr id="893" name="bk object 893"/>
          <p:cNvSpPr/>
          <p:nvPr/>
        </p:nvSpPr>
        <p:spPr>
          <a:xfrm>
            <a:off x="3986784" y="8756904"/>
            <a:ext cx="13970" cy="43180"/>
          </a:xfrm>
          <a:custGeom>
            <a:avLst/>
            <a:gdLst/>
            <a:ahLst/>
            <a:cxnLst/>
            <a:rect l="l" t="t" r="r" b="b"/>
            <a:pathLst>
              <a:path w="13970" h="43179">
                <a:moveTo>
                  <a:pt x="13715" y="0"/>
                </a:moveTo>
                <a:lnTo>
                  <a:pt x="0" y="42672"/>
                </a:lnTo>
              </a:path>
            </a:pathLst>
          </a:custGeom>
          <a:ln w="6096">
            <a:solidFill>
              <a:srgbClr val="000000"/>
            </a:solidFill>
          </a:ln>
        </p:spPr>
        <p:txBody>
          <a:bodyPr wrap="square" lIns="0" tIns="0" rIns="0" bIns="0" rtlCol="0"/>
          <a:lstStyle/>
          <a:p>
            <a:endParaRPr/>
          </a:p>
        </p:txBody>
      </p:sp>
      <p:sp>
        <p:nvSpPr>
          <p:cNvPr id="894" name="bk object 894"/>
          <p:cNvSpPr/>
          <p:nvPr/>
        </p:nvSpPr>
        <p:spPr>
          <a:xfrm>
            <a:off x="4006596" y="8756904"/>
            <a:ext cx="33655" cy="43180"/>
          </a:xfrm>
          <a:custGeom>
            <a:avLst/>
            <a:gdLst/>
            <a:ahLst/>
            <a:cxnLst/>
            <a:rect l="l" t="t" r="r" b="b"/>
            <a:pathLst>
              <a:path w="33654" h="43179">
                <a:moveTo>
                  <a:pt x="33527" y="4572"/>
                </a:moveTo>
                <a:lnTo>
                  <a:pt x="30479" y="0"/>
                </a:lnTo>
                <a:lnTo>
                  <a:pt x="27431" y="0"/>
                </a:lnTo>
                <a:lnTo>
                  <a:pt x="21335" y="0"/>
                </a:lnTo>
                <a:lnTo>
                  <a:pt x="18287" y="1524"/>
                </a:lnTo>
                <a:lnTo>
                  <a:pt x="15239" y="1524"/>
                </a:lnTo>
                <a:lnTo>
                  <a:pt x="13715" y="3048"/>
                </a:lnTo>
                <a:lnTo>
                  <a:pt x="7619" y="9144"/>
                </a:lnTo>
                <a:lnTo>
                  <a:pt x="3047" y="16764"/>
                </a:lnTo>
                <a:lnTo>
                  <a:pt x="1523" y="21336"/>
                </a:lnTo>
                <a:lnTo>
                  <a:pt x="0" y="30480"/>
                </a:lnTo>
                <a:lnTo>
                  <a:pt x="0" y="36576"/>
                </a:lnTo>
                <a:lnTo>
                  <a:pt x="1523" y="38100"/>
                </a:lnTo>
                <a:lnTo>
                  <a:pt x="4571" y="41148"/>
                </a:lnTo>
                <a:lnTo>
                  <a:pt x="6095" y="41148"/>
                </a:lnTo>
                <a:lnTo>
                  <a:pt x="9143" y="42672"/>
                </a:lnTo>
                <a:lnTo>
                  <a:pt x="15239" y="42672"/>
                </a:lnTo>
                <a:lnTo>
                  <a:pt x="18287" y="41148"/>
                </a:lnTo>
                <a:lnTo>
                  <a:pt x="21335" y="41148"/>
                </a:lnTo>
                <a:lnTo>
                  <a:pt x="25907" y="38100"/>
                </a:lnTo>
                <a:lnTo>
                  <a:pt x="28955" y="33528"/>
                </a:lnTo>
                <a:lnTo>
                  <a:pt x="30479" y="28956"/>
                </a:lnTo>
                <a:lnTo>
                  <a:pt x="30479" y="27432"/>
                </a:lnTo>
                <a:lnTo>
                  <a:pt x="28955" y="22860"/>
                </a:lnTo>
                <a:lnTo>
                  <a:pt x="27431" y="21336"/>
                </a:lnTo>
                <a:lnTo>
                  <a:pt x="24383" y="19812"/>
                </a:lnTo>
                <a:lnTo>
                  <a:pt x="19811" y="18288"/>
                </a:lnTo>
                <a:lnTo>
                  <a:pt x="16763" y="18288"/>
                </a:lnTo>
                <a:lnTo>
                  <a:pt x="12191" y="19812"/>
                </a:lnTo>
                <a:lnTo>
                  <a:pt x="9143" y="19812"/>
                </a:lnTo>
                <a:lnTo>
                  <a:pt x="4571" y="22860"/>
                </a:lnTo>
                <a:lnTo>
                  <a:pt x="1523" y="24384"/>
                </a:lnTo>
                <a:lnTo>
                  <a:pt x="1523" y="25908"/>
                </a:lnTo>
              </a:path>
            </a:pathLst>
          </a:custGeom>
          <a:ln w="6096">
            <a:solidFill>
              <a:srgbClr val="000000"/>
            </a:solidFill>
          </a:ln>
        </p:spPr>
        <p:txBody>
          <a:bodyPr wrap="square" lIns="0" tIns="0" rIns="0" bIns="0" rtlCol="0"/>
          <a:lstStyle/>
          <a:p>
            <a:endParaRPr/>
          </a:p>
        </p:txBody>
      </p:sp>
      <p:sp>
        <p:nvSpPr>
          <p:cNvPr id="895" name="bk object 895"/>
          <p:cNvSpPr/>
          <p:nvPr/>
        </p:nvSpPr>
        <p:spPr>
          <a:xfrm>
            <a:off x="4046220" y="8756904"/>
            <a:ext cx="33655" cy="43180"/>
          </a:xfrm>
          <a:custGeom>
            <a:avLst/>
            <a:gdLst/>
            <a:ahLst/>
            <a:cxnLst/>
            <a:rect l="l" t="t" r="r" b="b"/>
            <a:pathLst>
              <a:path w="33654" h="43179">
                <a:moveTo>
                  <a:pt x="0" y="38100"/>
                </a:moveTo>
                <a:lnTo>
                  <a:pt x="3048" y="41148"/>
                </a:lnTo>
                <a:lnTo>
                  <a:pt x="6096" y="42672"/>
                </a:lnTo>
                <a:lnTo>
                  <a:pt x="12192" y="42672"/>
                </a:lnTo>
                <a:lnTo>
                  <a:pt x="15240" y="41148"/>
                </a:lnTo>
                <a:lnTo>
                  <a:pt x="18288" y="41148"/>
                </a:lnTo>
                <a:lnTo>
                  <a:pt x="19812" y="39624"/>
                </a:lnTo>
                <a:lnTo>
                  <a:pt x="25908" y="33528"/>
                </a:lnTo>
                <a:lnTo>
                  <a:pt x="30480" y="25908"/>
                </a:lnTo>
                <a:lnTo>
                  <a:pt x="32004" y="21336"/>
                </a:lnTo>
                <a:lnTo>
                  <a:pt x="33528" y="10667"/>
                </a:lnTo>
                <a:lnTo>
                  <a:pt x="33528" y="6096"/>
                </a:lnTo>
                <a:lnTo>
                  <a:pt x="32004" y="4571"/>
                </a:lnTo>
                <a:lnTo>
                  <a:pt x="28956" y="1524"/>
                </a:lnTo>
                <a:lnTo>
                  <a:pt x="27432" y="0"/>
                </a:lnTo>
                <a:lnTo>
                  <a:pt x="24384" y="0"/>
                </a:lnTo>
                <a:lnTo>
                  <a:pt x="18288" y="0"/>
                </a:lnTo>
                <a:lnTo>
                  <a:pt x="15240" y="0"/>
                </a:lnTo>
                <a:lnTo>
                  <a:pt x="12192" y="1524"/>
                </a:lnTo>
                <a:lnTo>
                  <a:pt x="7620" y="3047"/>
                </a:lnTo>
                <a:lnTo>
                  <a:pt x="4572" y="9143"/>
                </a:lnTo>
                <a:lnTo>
                  <a:pt x="3048" y="12192"/>
                </a:lnTo>
                <a:lnTo>
                  <a:pt x="3048" y="15240"/>
                </a:lnTo>
                <a:lnTo>
                  <a:pt x="4572" y="19812"/>
                </a:lnTo>
                <a:lnTo>
                  <a:pt x="6096" y="21336"/>
                </a:lnTo>
                <a:lnTo>
                  <a:pt x="9144" y="22859"/>
                </a:lnTo>
                <a:lnTo>
                  <a:pt x="13716" y="22859"/>
                </a:lnTo>
                <a:lnTo>
                  <a:pt x="18288" y="22859"/>
                </a:lnTo>
                <a:lnTo>
                  <a:pt x="21336" y="22859"/>
                </a:lnTo>
                <a:lnTo>
                  <a:pt x="24384" y="21336"/>
                </a:lnTo>
                <a:lnTo>
                  <a:pt x="28956" y="18288"/>
                </a:lnTo>
                <a:lnTo>
                  <a:pt x="32004" y="16763"/>
                </a:lnTo>
              </a:path>
            </a:pathLst>
          </a:custGeom>
          <a:ln w="6096">
            <a:solidFill>
              <a:srgbClr val="000000"/>
            </a:solidFill>
          </a:ln>
        </p:spPr>
        <p:txBody>
          <a:bodyPr wrap="square" lIns="0" tIns="0" rIns="0" bIns="0" rtlCol="0"/>
          <a:lstStyle/>
          <a:p>
            <a:endParaRPr/>
          </a:p>
        </p:txBody>
      </p:sp>
      <p:sp>
        <p:nvSpPr>
          <p:cNvPr id="896" name="bk object 896"/>
          <p:cNvSpPr/>
          <p:nvPr/>
        </p:nvSpPr>
        <p:spPr>
          <a:xfrm>
            <a:off x="6035040" y="8290559"/>
            <a:ext cx="36830" cy="43180"/>
          </a:xfrm>
          <a:custGeom>
            <a:avLst/>
            <a:gdLst/>
            <a:ahLst/>
            <a:cxnLst/>
            <a:rect l="l" t="t" r="r" b="b"/>
            <a:pathLst>
              <a:path w="36829" h="43179">
                <a:moveTo>
                  <a:pt x="9144" y="12192"/>
                </a:moveTo>
                <a:lnTo>
                  <a:pt x="10668" y="6096"/>
                </a:lnTo>
                <a:lnTo>
                  <a:pt x="13716" y="3048"/>
                </a:lnTo>
                <a:lnTo>
                  <a:pt x="16764" y="0"/>
                </a:lnTo>
                <a:lnTo>
                  <a:pt x="21336" y="0"/>
                </a:lnTo>
                <a:lnTo>
                  <a:pt x="22860" y="0"/>
                </a:lnTo>
                <a:lnTo>
                  <a:pt x="25908" y="0"/>
                </a:lnTo>
                <a:lnTo>
                  <a:pt x="28956" y="0"/>
                </a:lnTo>
                <a:lnTo>
                  <a:pt x="30480" y="0"/>
                </a:lnTo>
                <a:lnTo>
                  <a:pt x="32004" y="0"/>
                </a:lnTo>
                <a:lnTo>
                  <a:pt x="35052" y="1524"/>
                </a:lnTo>
                <a:lnTo>
                  <a:pt x="35052" y="3048"/>
                </a:lnTo>
                <a:lnTo>
                  <a:pt x="36576" y="4572"/>
                </a:lnTo>
                <a:lnTo>
                  <a:pt x="36576" y="6096"/>
                </a:lnTo>
                <a:lnTo>
                  <a:pt x="36576" y="7620"/>
                </a:lnTo>
                <a:lnTo>
                  <a:pt x="36576" y="10668"/>
                </a:lnTo>
                <a:lnTo>
                  <a:pt x="35052" y="12192"/>
                </a:lnTo>
                <a:lnTo>
                  <a:pt x="35052" y="13716"/>
                </a:lnTo>
                <a:lnTo>
                  <a:pt x="33528" y="15240"/>
                </a:lnTo>
                <a:lnTo>
                  <a:pt x="18288" y="22860"/>
                </a:lnTo>
                <a:lnTo>
                  <a:pt x="3048" y="33528"/>
                </a:lnTo>
                <a:lnTo>
                  <a:pt x="0" y="42672"/>
                </a:lnTo>
                <a:lnTo>
                  <a:pt x="35052" y="42672"/>
                </a:lnTo>
              </a:path>
            </a:pathLst>
          </a:custGeom>
          <a:ln w="6095">
            <a:solidFill>
              <a:srgbClr val="000000"/>
            </a:solidFill>
          </a:ln>
        </p:spPr>
        <p:txBody>
          <a:bodyPr wrap="square" lIns="0" tIns="0" rIns="0" bIns="0" rtlCol="0"/>
          <a:lstStyle/>
          <a:p>
            <a:endParaRPr/>
          </a:p>
        </p:txBody>
      </p:sp>
      <p:sp>
        <p:nvSpPr>
          <p:cNvPr id="897" name="bk object 897"/>
          <p:cNvSpPr/>
          <p:nvPr/>
        </p:nvSpPr>
        <p:spPr>
          <a:xfrm>
            <a:off x="6079235" y="8290559"/>
            <a:ext cx="32384" cy="43180"/>
          </a:xfrm>
          <a:custGeom>
            <a:avLst/>
            <a:gdLst/>
            <a:ahLst/>
            <a:cxnLst/>
            <a:rect l="l" t="t" r="r" b="b"/>
            <a:pathLst>
              <a:path w="32385" h="43179">
                <a:moveTo>
                  <a:pt x="32003" y="4572"/>
                </a:moveTo>
                <a:lnTo>
                  <a:pt x="28955" y="0"/>
                </a:lnTo>
                <a:lnTo>
                  <a:pt x="25907" y="0"/>
                </a:lnTo>
                <a:lnTo>
                  <a:pt x="21335" y="0"/>
                </a:lnTo>
                <a:lnTo>
                  <a:pt x="16763" y="0"/>
                </a:lnTo>
                <a:lnTo>
                  <a:pt x="15239" y="1524"/>
                </a:lnTo>
                <a:lnTo>
                  <a:pt x="12191" y="3048"/>
                </a:lnTo>
                <a:lnTo>
                  <a:pt x="6095" y="7620"/>
                </a:lnTo>
                <a:lnTo>
                  <a:pt x="3047" y="16764"/>
                </a:lnTo>
                <a:lnTo>
                  <a:pt x="1523" y="21336"/>
                </a:lnTo>
                <a:lnTo>
                  <a:pt x="0" y="30480"/>
                </a:lnTo>
                <a:lnTo>
                  <a:pt x="0" y="35052"/>
                </a:lnTo>
                <a:lnTo>
                  <a:pt x="1523" y="38100"/>
                </a:lnTo>
                <a:lnTo>
                  <a:pt x="4571" y="39624"/>
                </a:lnTo>
                <a:lnTo>
                  <a:pt x="6095" y="41148"/>
                </a:lnTo>
                <a:lnTo>
                  <a:pt x="9143" y="42672"/>
                </a:lnTo>
                <a:lnTo>
                  <a:pt x="13715" y="42672"/>
                </a:lnTo>
                <a:lnTo>
                  <a:pt x="18287" y="41148"/>
                </a:lnTo>
                <a:lnTo>
                  <a:pt x="21335" y="41148"/>
                </a:lnTo>
                <a:lnTo>
                  <a:pt x="24383" y="38100"/>
                </a:lnTo>
                <a:lnTo>
                  <a:pt x="28955" y="32004"/>
                </a:lnTo>
                <a:lnTo>
                  <a:pt x="28955" y="28956"/>
                </a:lnTo>
                <a:lnTo>
                  <a:pt x="28955" y="25908"/>
                </a:lnTo>
                <a:lnTo>
                  <a:pt x="27431" y="22860"/>
                </a:lnTo>
                <a:lnTo>
                  <a:pt x="25907" y="19812"/>
                </a:lnTo>
                <a:lnTo>
                  <a:pt x="22859" y="19812"/>
                </a:lnTo>
                <a:lnTo>
                  <a:pt x="18287" y="18288"/>
                </a:lnTo>
                <a:lnTo>
                  <a:pt x="15239" y="18288"/>
                </a:lnTo>
                <a:lnTo>
                  <a:pt x="10667" y="19812"/>
                </a:lnTo>
                <a:lnTo>
                  <a:pt x="9143" y="19812"/>
                </a:lnTo>
                <a:lnTo>
                  <a:pt x="4571" y="22860"/>
                </a:lnTo>
                <a:lnTo>
                  <a:pt x="1523" y="24384"/>
                </a:lnTo>
                <a:lnTo>
                  <a:pt x="0" y="25908"/>
                </a:lnTo>
              </a:path>
            </a:pathLst>
          </a:custGeom>
          <a:ln w="6096">
            <a:solidFill>
              <a:srgbClr val="000000"/>
            </a:solidFill>
          </a:ln>
        </p:spPr>
        <p:txBody>
          <a:bodyPr wrap="square" lIns="0" tIns="0" rIns="0" bIns="0" rtlCol="0"/>
          <a:lstStyle/>
          <a:p>
            <a:endParaRPr/>
          </a:p>
        </p:txBody>
      </p:sp>
      <p:sp>
        <p:nvSpPr>
          <p:cNvPr id="898" name="bk object 898"/>
          <p:cNvSpPr/>
          <p:nvPr/>
        </p:nvSpPr>
        <p:spPr>
          <a:xfrm>
            <a:off x="5935979" y="8656319"/>
            <a:ext cx="13970" cy="43180"/>
          </a:xfrm>
          <a:custGeom>
            <a:avLst/>
            <a:gdLst/>
            <a:ahLst/>
            <a:cxnLst/>
            <a:rect l="l" t="t" r="r" b="b"/>
            <a:pathLst>
              <a:path w="13970" h="43179">
                <a:moveTo>
                  <a:pt x="13715" y="0"/>
                </a:moveTo>
                <a:lnTo>
                  <a:pt x="0" y="42672"/>
                </a:lnTo>
              </a:path>
            </a:pathLst>
          </a:custGeom>
          <a:ln w="6096">
            <a:solidFill>
              <a:srgbClr val="000000"/>
            </a:solidFill>
          </a:ln>
        </p:spPr>
        <p:txBody>
          <a:bodyPr wrap="square" lIns="0" tIns="0" rIns="0" bIns="0" rtlCol="0"/>
          <a:lstStyle/>
          <a:p>
            <a:endParaRPr/>
          </a:p>
        </p:txBody>
      </p:sp>
      <p:sp>
        <p:nvSpPr>
          <p:cNvPr id="899" name="bk object 899"/>
          <p:cNvSpPr/>
          <p:nvPr/>
        </p:nvSpPr>
        <p:spPr>
          <a:xfrm>
            <a:off x="5955791" y="8656319"/>
            <a:ext cx="33655" cy="43180"/>
          </a:xfrm>
          <a:custGeom>
            <a:avLst/>
            <a:gdLst/>
            <a:ahLst/>
            <a:cxnLst/>
            <a:rect l="l" t="t" r="r" b="b"/>
            <a:pathLst>
              <a:path w="33654" h="43179">
                <a:moveTo>
                  <a:pt x="33527" y="25908"/>
                </a:moveTo>
                <a:lnTo>
                  <a:pt x="0" y="25908"/>
                </a:lnTo>
                <a:lnTo>
                  <a:pt x="33527" y="0"/>
                </a:lnTo>
                <a:lnTo>
                  <a:pt x="19812" y="42672"/>
                </a:lnTo>
              </a:path>
            </a:pathLst>
          </a:custGeom>
          <a:ln w="6096">
            <a:solidFill>
              <a:srgbClr val="000000"/>
            </a:solidFill>
          </a:ln>
        </p:spPr>
        <p:txBody>
          <a:bodyPr wrap="square" lIns="0" tIns="0" rIns="0" bIns="0" rtlCol="0"/>
          <a:lstStyle/>
          <a:p>
            <a:endParaRPr/>
          </a:p>
        </p:txBody>
      </p:sp>
      <p:sp>
        <p:nvSpPr>
          <p:cNvPr id="900" name="bk object 900"/>
          <p:cNvSpPr/>
          <p:nvPr/>
        </p:nvSpPr>
        <p:spPr>
          <a:xfrm>
            <a:off x="5265420" y="9875519"/>
            <a:ext cx="33655" cy="43180"/>
          </a:xfrm>
          <a:custGeom>
            <a:avLst/>
            <a:gdLst/>
            <a:ahLst/>
            <a:cxnLst/>
            <a:rect l="l" t="t" r="r" b="b"/>
            <a:pathLst>
              <a:path w="33654" h="43179">
                <a:moveTo>
                  <a:pt x="33528" y="27432"/>
                </a:moveTo>
                <a:lnTo>
                  <a:pt x="0" y="27432"/>
                </a:lnTo>
                <a:lnTo>
                  <a:pt x="33528" y="0"/>
                </a:lnTo>
                <a:lnTo>
                  <a:pt x="19812" y="42672"/>
                </a:lnTo>
              </a:path>
            </a:pathLst>
          </a:custGeom>
          <a:ln w="6096">
            <a:solidFill>
              <a:srgbClr val="000000"/>
            </a:solidFill>
          </a:ln>
        </p:spPr>
        <p:txBody>
          <a:bodyPr wrap="square" lIns="0" tIns="0" rIns="0" bIns="0" rtlCol="0"/>
          <a:lstStyle/>
          <a:p>
            <a:endParaRPr/>
          </a:p>
        </p:txBody>
      </p:sp>
      <p:sp>
        <p:nvSpPr>
          <p:cNvPr id="901" name="bk object 901"/>
          <p:cNvSpPr/>
          <p:nvPr/>
        </p:nvSpPr>
        <p:spPr>
          <a:xfrm>
            <a:off x="5305044" y="9875519"/>
            <a:ext cx="33655" cy="43180"/>
          </a:xfrm>
          <a:custGeom>
            <a:avLst/>
            <a:gdLst/>
            <a:ahLst/>
            <a:cxnLst/>
            <a:rect l="l" t="t" r="r" b="b"/>
            <a:pathLst>
              <a:path w="33654" h="43179">
                <a:moveTo>
                  <a:pt x="22860" y="0"/>
                </a:moveTo>
                <a:lnTo>
                  <a:pt x="21336" y="0"/>
                </a:lnTo>
                <a:lnTo>
                  <a:pt x="19812" y="0"/>
                </a:lnTo>
                <a:lnTo>
                  <a:pt x="18288" y="0"/>
                </a:lnTo>
                <a:lnTo>
                  <a:pt x="16764" y="1524"/>
                </a:lnTo>
                <a:lnTo>
                  <a:pt x="15240" y="1524"/>
                </a:lnTo>
                <a:lnTo>
                  <a:pt x="12192" y="3048"/>
                </a:lnTo>
                <a:lnTo>
                  <a:pt x="10668" y="3048"/>
                </a:lnTo>
                <a:lnTo>
                  <a:pt x="9144" y="4572"/>
                </a:lnTo>
                <a:lnTo>
                  <a:pt x="7620" y="6096"/>
                </a:lnTo>
                <a:lnTo>
                  <a:pt x="6096" y="7620"/>
                </a:lnTo>
                <a:lnTo>
                  <a:pt x="6096" y="9144"/>
                </a:lnTo>
                <a:lnTo>
                  <a:pt x="4572" y="12192"/>
                </a:lnTo>
                <a:lnTo>
                  <a:pt x="3048" y="13716"/>
                </a:lnTo>
                <a:lnTo>
                  <a:pt x="3048" y="15240"/>
                </a:lnTo>
                <a:lnTo>
                  <a:pt x="1524" y="18288"/>
                </a:lnTo>
                <a:lnTo>
                  <a:pt x="0" y="22859"/>
                </a:lnTo>
                <a:lnTo>
                  <a:pt x="0" y="27432"/>
                </a:lnTo>
                <a:lnTo>
                  <a:pt x="0" y="32004"/>
                </a:lnTo>
                <a:lnTo>
                  <a:pt x="0" y="33528"/>
                </a:lnTo>
                <a:lnTo>
                  <a:pt x="1524" y="36576"/>
                </a:lnTo>
                <a:lnTo>
                  <a:pt x="3048" y="38100"/>
                </a:lnTo>
                <a:lnTo>
                  <a:pt x="4572" y="41148"/>
                </a:lnTo>
                <a:lnTo>
                  <a:pt x="7620" y="42672"/>
                </a:lnTo>
                <a:lnTo>
                  <a:pt x="10668" y="42672"/>
                </a:lnTo>
                <a:lnTo>
                  <a:pt x="12192" y="42672"/>
                </a:lnTo>
                <a:lnTo>
                  <a:pt x="15240" y="42672"/>
                </a:lnTo>
                <a:lnTo>
                  <a:pt x="18288" y="41148"/>
                </a:lnTo>
                <a:lnTo>
                  <a:pt x="19812" y="41148"/>
                </a:lnTo>
                <a:lnTo>
                  <a:pt x="22860" y="39624"/>
                </a:lnTo>
                <a:lnTo>
                  <a:pt x="24384" y="38100"/>
                </a:lnTo>
                <a:lnTo>
                  <a:pt x="25908" y="36576"/>
                </a:lnTo>
                <a:lnTo>
                  <a:pt x="25908" y="35052"/>
                </a:lnTo>
                <a:lnTo>
                  <a:pt x="27432" y="35052"/>
                </a:lnTo>
                <a:lnTo>
                  <a:pt x="27432" y="32004"/>
                </a:lnTo>
                <a:lnTo>
                  <a:pt x="28956" y="32004"/>
                </a:lnTo>
                <a:lnTo>
                  <a:pt x="28956" y="30480"/>
                </a:lnTo>
                <a:lnTo>
                  <a:pt x="30480" y="28956"/>
                </a:lnTo>
                <a:lnTo>
                  <a:pt x="30480" y="25908"/>
                </a:lnTo>
                <a:lnTo>
                  <a:pt x="30480" y="24384"/>
                </a:lnTo>
                <a:lnTo>
                  <a:pt x="32004" y="24384"/>
                </a:lnTo>
                <a:lnTo>
                  <a:pt x="32004" y="22859"/>
                </a:lnTo>
                <a:lnTo>
                  <a:pt x="32004" y="19812"/>
                </a:lnTo>
                <a:lnTo>
                  <a:pt x="33528" y="18288"/>
                </a:lnTo>
                <a:lnTo>
                  <a:pt x="33528" y="7620"/>
                </a:lnTo>
                <a:lnTo>
                  <a:pt x="32004" y="4572"/>
                </a:lnTo>
                <a:lnTo>
                  <a:pt x="30480" y="3048"/>
                </a:lnTo>
                <a:lnTo>
                  <a:pt x="28956" y="1524"/>
                </a:lnTo>
                <a:lnTo>
                  <a:pt x="27432" y="1524"/>
                </a:lnTo>
                <a:lnTo>
                  <a:pt x="25908" y="0"/>
                </a:lnTo>
                <a:lnTo>
                  <a:pt x="24384" y="0"/>
                </a:lnTo>
                <a:lnTo>
                  <a:pt x="22860" y="0"/>
                </a:lnTo>
              </a:path>
            </a:pathLst>
          </a:custGeom>
          <a:ln w="6096">
            <a:solidFill>
              <a:srgbClr val="000000"/>
            </a:solidFill>
          </a:ln>
        </p:spPr>
        <p:txBody>
          <a:bodyPr wrap="square" lIns="0" tIns="0" rIns="0" bIns="0" rtlCol="0"/>
          <a:lstStyle/>
          <a:p>
            <a:endParaRPr/>
          </a:p>
        </p:txBody>
      </p:sp>
      <p:sp>
        <p:nvSpPr>
          <p:cNvPr id="902" name="bk object 902"/>
          <p:cNvSpPr/>
          <p:nvPr/>
        </p:nvSpPr>
        <p:spPr>
          <a:xfrm>
            <a:off x="4846320" y="9084564"/>
            <a:ext cx="12700" cy="43180"/>
          </a:xfrm>
          <a:custGeom>
            <a:avLst/>
            <a:gdLst/>
            <a:ahLst/>
            <a:cxnLst/>
            <a:rect l="l" t="t" r="r" b="b"/>
            <a:pathLst>
              <a:path w="12700" h="43179">
                <a:moveTo>
                  <a:pt x="12191" y="0"/>
                </a:moveTo>
                <a:lnTo>
                  <a:pt x="0" y="42672"/>
                </a:lnTo>
              </a:path>
            </a:pathLst>
          </a:custGeom>
          <a:ln w="6096">
            <a:solidFill>
              <a:srgbClr val="000000"/>
            </a:solidFill>
          </a:ln>
        </p:spPr>
        <p:txBody>
          <a:bodyPr wrap="square" lIns="0" tIns="0" rIns="0" bIns="0" rtlCol="0"/>
          <a:lstStyle/>
          <a:p>
            <a:endParaRPr/>
          </a:p>
        </p:txBody>
      </p:sp>
      <p:sp>
        <p:nvSpPr>
          <p:cNvPr id="903" name="bk object 903"/>
          <p:cNvSpPr/>
          <p:nvPr/>
        </p:nvSpPr>
        <p:spPr>
          <a:xfrm>
            <a:off x="4866132" y="9084564"/>
            <a:ext cx="30480" cy="43180"/>
          </a:xfrm>
          <a:custGeom>
            <a:avLst/>
            <a:gdLst/>
            <a:ahLst/>
            <a:cxnLst/>
            <a:rect l="l" t="t" r="r" b="b"/>
            <a:pathLst>
              <a:path w="30479" h="43179">
                <a:moveTo>
                  <a:pt x="0" y="0"/>
                </a:moveTo>
                <a:lnTo>
                  <a:pt x="30480" y="0"/>
                </a:lnTo>
                <a:lnTo>
                  <a:pt x="27432" y="1524"/>
                </a:lnTo>
                <a:lnTo>
                  <a:pt x="16764" y="12192"/>
                </a:lnTo>
                <a:lnTo>
                  <a:pt x="9144" y="21336"/>
                </a:lnTo>
                <a:lnTo>
                  <a:pt x="4572" y="33528"/>
                </a:lnTo>
                <a:lnTo>
                  <a:pt x="1524" y="42672"/>
                </a:lnTo>
              </a:path>
            </a:pathLst>
          </a:custGeom>
          <a:ln w="6096">
            <a:solidFill>
              <a:srgbClr val="000000"/>
            </a:solidFill>
          </a:ln>
        </p:spPr>
        <p:txBody>
          <a:bodyPr wrap="square" lIns="0" tIns="0" rIns="0" bIns="0" rtlCol="0"/>
          <a:lstStyle/>
          <a:p>
            <a:endParaRPr/>
          </a:p>
        </p:txBody>
      </p:sp>
      <p:sp>
        <p:nvSpPr>
          <p:cNvPr id="904" name="bk object 904"/>
          <p:cNvSpPr/>
          <p:nvPr/>
        </p:nvSpPr>
        <p:spPr>
          <a:xfrm>
            <a:off x="4902708" y="9084564"/>
            <a:ext cx="33655" cy="43180"/>
          </a:xfrm>
          <a:custGeom>
            <a:avLst/>
            <a:gdLst/>
            <a:ahLst/>
            <a:cxnLst/>
            <a:rect l="l" t="t" r="r" b="b"/>
            <a:pathLst>
              <a:path w="33654" h="43179">
                <a:moveTo>
                  <a:pt x="0" y="38100"/>
                </a:moveTo>
                <a:lnTo>
                  <a:pt x="3048" y="42672"/>
                </a:lnTo>
                <a:lnTo>
                  <a:pt x="6096" y="42672"/>
                </a:lnTo>
                <a:lnTo>
                  <a:pt x="12192" y="42672"/>
                </a:lnTo>
                <a:lnTo>
                  <a:pt x="15240" y="41148"/>
                </a:lnTo>
                <a:lnTo>
                  <a:pt x="18288" y="41148"/>
                </a:lnTo>
                <a:lnTo>
                  <a:pt x="19812" y="39624"/>
                </a:lnTo>
                <a:lnTo>
                  <a:pt x="25908" y="33528"/>
                </a:lnTo>
                <a:lnTo>
                  <a:pt x="30480" y="25908"/>
                </a:lnTo>
                <a:lnTo>
                  <a:pt x="32004" y="21336"/>
                </a:lnTo>
                <a:lnTo>
                  <a:pt x="33528" y="12192"/>
                </a:lnTo>
                <a:lnTo>
                  <a:pt x="33528" y="6096"/>
                </a:lnTo>
                <a:lnTo>
                  <a:pt x="32004" y="4571"/>
                </a:lnTo>
                <a:lnTo>
                  <a:pt x="28956" y="1524"/>
                </a:lnTo>
                <a:lnTo>
                  <a:pt x="27432" y="1524"/>
                </a:lnTo>
                <a:lnTo>
                  <a:pt x="22859" y="0"/>
                </a:lnTo>
                <a:lnTo>
                  <a:pt x="18288" y="0"/>
                </a:lnTo>
                <a:lnTo>
                  <a:pt x="15240" y="1524"/>
                </a:lnTo>
                <a:lnTo>
                  <a:pt x="12192" y="1524"/>
                </a:lnTo>
                <a:lnTo>
                  <a:pt x="7620" y="4571"/>
                </a:lnTo>
                <a:lnTo>
                  <a:pt x="4572" y="9143"/>
                </a:lnTo>
                <a:lnTo>
                  <a:pt x="3048" y="13716"/>
                </a:lnTo>
                <a:lnTo>
                  <a:pt x="3048" y="15240"/>
                </a:lnTo>
                <a:lnTo>
                  <a:pt x="4572" y="19812"/>
                </a:lnTo>
                <a:lnTo>
                  <a:pt x="6096" y="21336"/>
                </a:lnTo>
                <a:lnTo>
                  <a:pt x="9144" y="22859"/>
                </a:lnTo>
                <a:lnTo>
                  <a:pt x="13716" y="24384"/>
                </a:lnTo>
                <a:lnTo>
                  <a:pt x="16764" y="24384"/>
                </a:lnTo>
                <a:lnTo>
                  <a:pt x="21336" y="22859"/>
                </a:lnTo>
                <a:lnTo>
                  <a:pt x="24384" y="22859"/>
                </a:lnTo>
                <a:lnTo>
                  <a:pt x="28956" y="19812"/>
                </a:lnTo>
                <a:lnTo>
                  <a:pt x="30480" y="18288"/>
                </a:lnTo>
                <a:lnTo>
                  <a:pt x="32004" y="16763"/>
                </a:lnTo>
              </a:path>
            </a:pathLst>
          </a:custGeom>
          <a:ln w="6096">
            <a:solidFill>
              <a:srgbClr val="000000"/>
            </a:solidFill>
          </a:ln>
        </p:spPr>
        <p:txBody>
          <a:bodyPr wrap="square" lIns="0" tIns="0" rIns="0" bIns="0" rtlCol="0"/>
          <a:lstStyle/>
          <a:p>
            <a:endParaRPr/>
          </a:p>
        </p:txBody>
      </p:sp>
      <p:sp>
        <p:nvSpPr>
          <p:cNvPr id="905" name="bk object 905"/>
          <p:cNvSpPr/>
          <p:nvPr/>
        </p:nvSpPr>
        <p:spPr>
          <a:xfrm>
            <a:off x="2628900" y="2503932"/>
            <a:ext cx="13970" cy="43180"/>
          </a:xfrm>
          <a:custGeom>
            <a:avLst/>
            <a:gdLst/>
            <a:ahLst/>
            <a:cxnLst/>
            <a:rect l="l" t="t" r="r" b="b"/>
            <a:pathLst>
              <a:path w="13969" h="43180">
                <a:moveTo>
                  <a:pt x="13715" y="0"/>
                </a:moveTo>
                <a:lnTo>
                  <a:pt x="0" y="42672"/>
                </a:lnTo>
              </a:path>
            </a:pathLst>
          </a:custGeom>
          <a:ln w="6096">
            <a:solidFill>
              <a:srgbClr val="000000"/>
            </a:solidFill>
          </a:ln>
        </p:spPr>
        <p:txBody>
          <a:bodyPr wrap="square" lIns="0" tIns="0" rIns="0" bIns="0" rtlCol="0"/>
          <a:lstStyle/>
          <a:p>
            <a:endParaRPr/>
          </a:p>
        </p:txBody>
      </p:sp>
      <p:sp>
        <p:nvSpPr>
          <p:cNvPr id="906" name="bk object 906"/>
          <p:cNvSpPr/>
          <p:nvPr/>
        </p:nvSpPr>
        <p:spPr>
          <a:xfrm>
            <a:off x="2648711" y="2503932"/>
            <a:ext cx="33655" cy="43180"/>
          </a:xfrm>
          <a:custGeom>
            <a:avLst/>
            <a:gdLst/>
            <a:ahLst/>
            <a:cxnLst/>
            <a:rect l="l" t="t" r="r" b="b"/>
            <a:pathLst>
              <a:path w="33655" h="43180">
                <a:moveTo>
                  <a:pt x="15239" y="19811"/>
                </a:moveTo>
                <a:lnTo>
                  <a:pt x="19811" y="19811"/>
                </a:lnTo>
                <a:lnTo>
                  <a:pt x="21335" y="18287"/>
                </a:lnTo>
                <a:lnTo>
                  <a:pt x="25907" y="16763"/>
                </a:lnTo>
                <a:lnTo>
                  <a:pt x="30479" y="13715"/>
                </a:lnTo>
                <a:lnTo>
                  <a:pt x="33527" y="7619"/>
                </a:lnTo>
                <a:lnTo>
                  <a:pt x="33527" y="3047"/>
                </a:lnTo>
                <a:lnTo>
                  <a:pt x="30479" y="1523"/>
                </a:lnTo>
                <a:lnTo>
                  <a:pt x="25907" y="0"/>
                </a:lnTo>
                <a:lnTo>
                  <a:pt x="21335" y="0"/>
                </a:lnTo>
                <a:lnTo>
                  <a:pt x="13715" y="1523"/>
                </a:lnTo>
                <a:lnTo>
                  <a:pt x="12191" y="3047"/>
                </a:lnTo>
                <a:lnTo>
                  <a:pt x="7619" y="9143"/>
                </a:lnTo>
                <a:lnTo>
                  <a:pt x="7619" y="10667"/>
                </a:lnTo>
                <a:lnTo>
                  <a:pt x="9143" y="15239"/>
                </a:lnTo>
                <a:lnTo>
                  <a:pt x="10667" y="16763"/>
                </a:lnTo>
                <a:lnTo>
                  <a:pt x="15239" y="19811"/>
                </a:lnTo>
                <a:lnTo>
                  <a:pt x="9143" y="19811"/>
                </a:lnTo>
                <a:lnTo>
                  <a:pt x="3047" y="25907"/>
                </a:lnTo>
                <a:lnTo>
                  <a:pt x="0" y="30479"/>
                </a:lnTo>
                <a:lnTo>
                  <a:pt x="0" y="32003"/>
                </a:lnTo>
                <a:lnTo>
                  <a:pt x="0" y="38099"/>
                </a:lnTo>
                <a:lnTo>
                  <a:pt x="3047" y="42671"/>
                </a:lnTo>
                <a:lnTo>
                  <a:pt x="7619" y="42671"/>
                </a:lnTo>
                <a:lnTo>
                  <a:pt x="12191" y="42671"/>
                </a:lnTo>
                <a:lnTo>
                  <a:pt x="19811" y="41147"/>
                </a:lnTo>
                <a:lnTo>
                  <a:pt x="25907" y="38099"/>
                </a:lnTo>
                <a:lnTo>
                  <a:pt x="28955" y="32003"/>
                </a:lnTo>
                <a:lnTo>
                  <a:pt x="28955" y="30479"/>
                </a:lnTo>
                <a:lnTo>
                  <a:pt x="28955" y="25907"/>
                </a:lnTo>
                <a:lnTo>
                  <a:pt x="25907" y="19811"/>
                </a:lnTo>
                <a:lnTo>
                  <a:pt x="19811" y="19811"/>
                </a:lnTo>
              </a:path>
            </a:pathLst>
          </a:custGeom>
          <a:ln w="6096">
            <a:solidFill>
              <a:srgbClr val="000000"/>
            </a:solidFill>
          </a:ln>
        </p:spPr>
        <p:txBody>
          <a:bodyPr wrap="square" lIns="0" tIns="0" rIns="0" bIns="0" rtlCol="0"/>
          <a:lstStyle/>
          <a:p>
            <a:endParaRPr/>
          </a:p>
        </p:txBody>
      </p:sp>
      <p:sp>
        <p:nvSpPr>
          <p:cNvPr id="907" name="bk object 907"/>
          <p:cNvSpPr/>
          <p:nvPr/>
        </p:nvSpPr>
        <p:spPr>
          <a:xfrm>
            <a:off x="2689860" y="2503932"/>
            <a:ext cx="33655" cy="43180"/>
          </a:xfrm>
          <a:custGeom>
            <a:avLst/>
            <a:gdLst/>
            <a:ahLst/>
            <a:cxnLst/>
            <a:rect l="l" t="t" r="r" b="b"/>
            <a:pathLst>
              <a:path w="33655" h="43180">
                <a:moveTo>
                  <a:pt x="15239" y="19811"/>
                </a:moveTo>
                <a:lnTo>
                  <a:pt x="19811" y="19811"/>
                </a:lnTo>
                <a:lnTo>
                  <a:pt x="21335" y="18287"/>
                </a:lnTo>
                <a:lnTo>
                  <a:pt x="25907" y="16763"/>
                </a:lnTo>
                <a:lnTo>
                  <a:pt x="30479" y="13715"/>
                </a:lnTo>
                <a:lnTo>
                  <a:pt x="33527" y="7619"/>
                </a:lnTo>
                <a:lnTo>
                  <a:pt x="33527" y="3047"/>
                </a:lnTo>
                <a:lnTo>
                  <a:pt x="30479" y="1523"/>
                </a:lnTo>
                <a:lnTo>
                  <a:pt x="25907" y="0"/>
                </a:lnTo>
                <a:lnTo>
                  <a:pt x="21335" y="0"/>
                </a:lnTo>
                <a:lnTo>
                  <a:pt x="13715" y="1523"/>
                </a:lnTo>
                <a:lnTo>
                  <a:pt x="12191" y="3047"/>
                </a:lnTo>
                <a:lnTo>
                  <a:pt x="7619" y="9143"/>
                </a:lnTo>
                <a:lnTo>
                  <a:pt x="7619" y="10667"/>
                </a:lnTo>
                <a:lnTo>
                  <a:pt x="9143" y="15239"/>
                </a:lnTo>
                <a:lnTo>
                  <a:pt x="10667" y="16763"/>
                </a:lnTo>
                <a:lnTo>
                  <a:pt x="15239" y="19811"/>
                </a:lnTo>
                <a:lnTo>
                  <a:pt x="9143" y="19811"/>
                </a:lnTo>
                <a:lnTo>
                  <a:pt x="3047" y="25907"/>
                </a:lnTo>
                <a:lnTo>
                  <a:pt x="0" y="30479"/>
                </a:lnTo>
                <a:lnTo>
                  <a:pt x="0" y="32003"/>
                </a:lnTo>
                <a:lnTo>
                  <a:pt x="0" y="38099"/>
                </a:lnTo>
                <a:lnTo>
                  <a:pt x="3047" y="42671"/>
                </a:lnTo>
                <a:lnTo>
                  <a:pt x="7619" y="42671"/>
                </a:lnTo>
                <a:lnTo>
                  <a:pt x="12191" y="42671"/>
                </a:lnTo>
                <a:lnTo>
                  <a:pt x="19811" y="41147"/>
                </a:lnTo>
                <a:lnTo>
                  <a:pt x="25907" y="38099"/>
                </a:lnTo>
                <a:lnTo>
                  <a:pt x="28955" y="32003"/>
                </a:lnTo>
                <a:lnTo>
                  <a:pt x="28955" y="30479"/>
                </a:lnTo>
                <a:lnTo>
                  <a:pt x="28955" y="25907"/>
                </a:lnTo>
                <a:lnTo>
                  <a:pt x="25907" y="19811"/>
                </a:lnTo>
                <a:lnTo>
                  <a:pt x="19811" y="19811"/>
                </a:lnTo>
              </a:path>
            </a:pathLst>
          </a:custGeom>
          <a:ln w="6096">
            <a:solidFill>
              <a:srgbClr val="000000"/>
            </a:solidFill>
          </a:ln>
        </p:spPr>
        <p:txBody>
          <a:bodyPr wrap="square" lIns="0" tIns="0" rIns="0" bIns="0" rtlCol="0"/>
          <a:lstStyle/>
          <a:p>
            <a:endParaRPr/>
          </a:p>
        </p:txBody>
      </p:sp>
      <p:sp>
        <p:nvSpPr>
          <p:cNvPr id="908" name="bk object 908"/>
          <p:cNvSpPr/>
          <p:nvPr/>
        </p:nvSpPr>
        <p:spPr>
          <a:xfrm>
            <a:off x="4940808" y="1795272"/>
            <a:ext cx="13970" cy="43180"/>
          </a:xfrm>
          <a:custGeom>
            <a:avLst/>
            <a:gdLst/>
            <a:ahLst/>
            <a:cxnLst/>
            <a:rect l="l" t="t" r="r" b="b"/>
            <a:pathLst>
              <a:path w="13970" h="43180">
                <a:moveTo>
                  <a:pt x="13715" y="0"/>
                </a:moveTo>
                <a:lnTo>
                  <a:pt x="0" y="42671"/>
                </a:lnTo>
              </a:path>
            </a:pathLst>
          </a:custGeom>
          <a:ln w="6096">
            <a:solidFill>
              <a:srgbClr val="000000"/>
            </a:solidFill>
          </a:ln>
        </p:spPr>
        <p:txBody>
          <a:bodyPr wrap="square" lIns="0" tIns="0" rIns="0" bIns="0" rtlCol="0"/>
          <a:lstStyle/>
          <a:p>
            <a:endParaRPr/>
          </a:p>
        </p:txBody>
      </p:sp>
      <p:sp>
        <p:nvSpPr>
          <p:cNvPr id="909" name="bk object 909"/>
          <p:cNvSpPr/>
          <p:nvPr/>
        </p:nvSpPr>
        <p:spPr>
          <a:xfrm>
            <a:off x="4960620" y="1795272"/>
            <a:ext cx="35560" cy="43180"/>
          </a:xfrm>
          <a:custGeom>
            <a:avLst/>
            <a:gdLst/>
            <a:ahLst/>
            <a:cxnLst/>
            <a:rect l="l" t="t" r="r" b="b"/>
            <a:pathLst>
              <a:path w="35560" h="43180">
                <a:moveTo>
                  <a:pt x="15239" y="18288"/>
                </a:moveTo>
                <a:lnTo>
                  <a:pt x="21335" y="18288"/>
                </a:lnTo>
                <a:lnTo>
                  <a:pt x="22859" y="18288"/>
                </a:lnTo>
                <a:lnTo>
                  <a:pt x="27431" y="16764"/>
                </a:lnTo>
                <a:lnTo>
                  <a:pt x="30479" y="13716"/>
                </a:lnTo>
                <a:lnTo>
                  <a:pt x="35051" y="7620"/>
                </a:lnTo>
                <a:lnTo>
                  <a:pt x="33527" y="3048"/>
                </a:lnTo>
                <a:lnTo>
                  <a:pt x="32003" y="1524"/>
                </a:lnTo>
                <a:lnTo>
                  <a:pt x="25907" y="0"/>
                </a:lnTo>
                <a:lnTo>
                  <a:pt x="21335" y="0"/>
                </a:lnTo>
                <a:lnTo>
                  <a:pt x="15239" y="1524"/>
                </a:lnTo>
                <a:lnTo>
                  <a:pt x="12191" y="3048"/>
                </a:lnTo>
                <a:lnTo>
                  <a:pt x="9143" y="7620"/>
                </a:lnTo>
                <a:lnTo>
                  <a:pt x="7619" y="9144"/>
                </a:lnTo>
                <a:lnTo>
                  <a:pt x="9143" y="15240"/>
                </a:lnTo>
                <a:lnTo>
                  <a:pt x="10667" y="16764"/>
                </a:lnTo>
                <a:lnTo>
                  <a:pt x="15239" y="18288"/>
                </a:lnTo>
                <a:lnTo>
                  <a:pt x="9143" y="19812"/>
                </a:lnTo>
                <a:lnTo>
                  <a:pt x="3047" y="25908"/>
                </a:lnTo>
                <a:lnTo>
                  <a:pt x="0" y="30480"/>
                </a:lnTo>
                <a:lnTo>
                  <a:pt x="0" y="32004"/>
                </a:lnTo>
                <a:lnTo>
                  <a:pt x="0" y="38100"/>
                </a:lnTo>
                <a:lnTo>
                  <a:pt x="4571" y="41148"/>
                </a:lnTo>
                <a:lnTo>
                  <a:pt x="9143" y="42672"/>
                </a:lnTo>
                <a:lnTo>
                  <a:pt x="13715" y="42672"/>
                </a:lnTo>
                <a:lnTo>
                  <a:pt x="19811" y="41148"/>
                </a:lnTo>
                <a:lnTo>
                  <a:pt x="25907" y="38100"/>
                </a:lnTo>
                <a:lnTo>
                  <a:pt x="28955" y="32004"/>
                </a:lnTo>
                <a:lnTo>
                  <a:pt x="30479" y="30480"/>
                </a:lnTo>
                <a:lnTo>
                  <a:pt x="28955" y="24384"/>
                </a:lnTo>
                <a:lnTo>
                  <a:pt x="25907" y="19812"/>
                </a:lnTo>
                <a:lnTo>
                  <a:pt x="21335" y="18288"/>
                </a:lnTo>
              </a:path>
            </a:pathLst>
          </a:custGeom>
          <a:ln w="6096">
            <a:solidFill>
              <a:srgbClr val="000000"/>
            </a:solidFill>
          </a:ln>
        </p:spPr>
        <p:txBody>
          <a:bodyPr wrap="square" lIns="0" tIns="0" rIns="0" bIns="0" rtlCol="0"/>
          <a:lstStyle/>
          <a:p>
            <a:endParaRPr/>
          </a:p>
        </p:txBody>
      </p:sp>
      <p:sp>
        <p:nvSpPr>
          <p:cNvPr id="910" name="bk object 910"/>
          <p:cNvSpPr/>
          <p:nvPr/>
        </p:nvSpPr>
        <p:spPr>
          <a:xfrm>
            <a:off x="5001767" y="1795272"/>
            <a:ext cx="33655" cy="43180"/>
          </a:xfrm>
          <a:custGeom>
            <a:avLst/>
            <a:gdLst/>
            <a:ahLst/>
            <a:cxnLst/>
            <a:rect l="l" t="t" r="r" b="b"/>
            <a:pathLst>
              <a:path w="33654" h="43180">
                <a:moveTo>
                  <a:pt x="0" y="38100"/>
                </a:moveTo>
                <a:lnTo>
                  <a:pt x="3048" y="42672"/>
                </a:lnTo>
                <a:lnTo>
                  <a:pt x="6096" y="42672"/>
                </a:lnTo>
                <a:lnTo>
                  <a:pt x="12192" y="42672"/>
                </a:lnTo>
                <a:lnTo>
                  <a:pt x="15240" y="41148"/>
                </a:lnTo>
                <a:lnTo>
                  <a:pt x="18288" y="41148"/>
                </a:lnTo>
                <a:lnTo>
                  <a:pt x="19812" y="39624"/>
                </a:lnTo>
                <a:lnTo>
                  <a:pt x="25908" y="33528"/>
                </a:lnTo>
                <a:lnTo>
                  <a:pt x="30480" y="25908"/>
                </a:lnTo>
                <a:lnTo>
                  <a:pt x="32004" y="21336"/>
                </a:lnTo>
                <a:lnTo>
                  <a:pt x="33528" y="12192"/>
                </a:lnTo>
                <a:lnTo>
                  <a:pt x="33528" y="7619"/>
                </a:lnTo>
                <a:lnTo>
                  <a:pt x="32004" y="4571"/>
                </a:lnTo>
                <a:lnTo>
                  <a:pt x="28956" y="1524"/>
                </a:lnTo>
                <a:lnTo>
                  <a:pt x="27432" y="1524"/>
                </a:lnTo>
                <a:lnTo>
                  <a:pt x="22859" y="0"/>
                </a:lnTo>
                <a:lnTo>
                  <a:pt x="18288" y="0"/>
                </a:lnTo>
                <a:lnTo>
                  <a:pt x="15240" y="1524"/>
                </a:lnTo>
                <a:lnTo>
                  <a:pt x="12192" y="1524"/>
                </a:lnTo>
                <a:lnTo>
                  <a:pt x="7620" y="4571"/>
                </a:lnTo>
                <a:lnTo>
                  <a:pt x="4572" y="9143"/>
                </a:lnTo>
                <a:lnTo>
                  <a:pt x="3048" y="13716"/>
                </a:lnTo>
                <a:lnTo>
                  <a:pt x="3048" y="15240"/>
                </a:lnTo>
                <a:lnTo>
                  <a:pt x="4572" y="19812"/>
                </a:lnTo>
                <a:lnTo>
                  <a:pt x="6096" y="21336"/>
                </a:lnTo>
                <a:lnTo>
                  <a:pt x="9144" y="22859"/>
                </a:lnTo>
                <a:lnTo>
                  <a:pt x="13716" y="24384"/>
                </a:lnTo>
                <a:lnTo>
                  <a:pt x="16764" y="24384"/>
                </a:lnTo>
                <a:lnTo>
                  <a:pt x="21336" y="22859"/>
                </a:lnTo>
                <a:lnTo>
                  <a:pt x="24384" y="22859"/>
                </a:lnTo>
                <a:lnTo>
                  <a:pt x="28956" y="19812"/>
                </a:lnTo>
                <a:lnTo>
                  <a:pt x="30480" y="18288"/>
                </a:lnTo>
                <a:lnTo>
                  <a:pt x="32004" y="16763"/>
                </a:lnTo>
              </a:path>
            </a:pathLst>
          </a:custGeom>
          <a:ln w="6096">
            <a:solidFill>
              <a:srgbClr val="000000"/>
            </a:solidFill>
          </a:ln>
        </p:spPr>
        <p:txBody>
          <a:bodyPr wrap="square" lIns="0" tIns="0" rIns="0" bIns="0" rtlCol="0"/>
          <a:lstStyle/>
          <a:p>
            <a:endParaRPr/>
          </a:p>
        </p:txBody>
      </p:sp>
      <p:sp>
        <p:nvSpPr>
          <p:cNvPr id="911" name="bk object 911"/>
          <p:cNvSpPr/>
          <p:nvPr/>
        </p:nvSpPr>
        <p:spPr>
          <a:xfrm>
            <a:off x="6257544" y="9835895"/>
            <a:ext cx="71628" cy="99059"/>
          </a:xfrm>
          <a:prstGeom prst="rect">
            <a:avLst/>
          </a:prstGeom>
          <a:blipFill>
            <a:blip r:embed="rId19" cstate="print"/>
            <a:stretch>
              <a:fillRect/>
            </a:stretch>
          </a:blipFill>
        </p:spPr>
        <p:txBody>
          <a:bodyPr wrap="square" lIns="0" tIns="0" rIns="0" bIns="0" rtlCol="0"/>
          <a:lstStyle/>
          <a:p>
            <a:endParaRPr/>
          </a:p>
        </p:txBody>
      </p:sp>
      <p:sp>
        <p:nvSpPr>
          <p:cNvPr id="912" name="bk object 912"/>
          <p:cNvSpPr/>
          <p:nvPr/>
        </p:nvSpPr>
        <p:spPr>
          <a:xfrm>
            <a:off x="5102352" y="6755892"/>
            <a:ext cx="30480" cy="32384"/>
          </a:xfrm>
          <a:custGeom>
            <a:avLst/>
            <a:gdLst/>
            <a:ahLst/>
            <a:cxnLst/>
            <a:rect l="l" t="t" r="r" b="b"/>
            <a:pathLst>
              <a:path w="30479" h="32384">
                <a:moveTo>
                  <a:pt x="0" y="32003"/>
                </a:moveTo>
                <a:lnTo>
                  <a:pt x="0" y="0"/>
                </a:lnTo>
                <a:lnTo>
                  <a:pt x="15239" y="32003"/>
                </a:lnTo>
                <a:lnTo>
                  <a:pt x="30479" y="0"/>
                </a:lnTo>
                <a:lnTo>
                  <a:pt x="30479" y="32003"/>
                </a:lnTo>
              </a:path>
            </a:pathLst>
          </a:custGeom>
          <a:ln w="6095">
            <a:solidFill>
              <a:srgbClr val="000000"/>
            </a:solidFill>
          </a:ln>
        </p:spPr>
        <p:txBody>
          <a:bodyPr wrap="square" lIns="0" tIns="0" rIns="0" bIns="0" rtlCol="0"/>
          <a:lstStyle/>
          <a:p>
            <a:endParaRPr/>
          </a:p>
        </p:txBody>
      </p:sp>
      <p:sp>
        <p:nvSpPr>
          <p:cNvPr id="913" name="bk object 913"/>
          <p:cNvSpPr/>
          <p:nvPr/>
        </p:nvSpPr>
        <p:spPr>
          <a:xfrm>
            <a:off x="5146547" y="6755892"/>
            <a:ext cx="32384" cy="32384"/>
          </a:xfrm>
          <a:custGeom>
            <a:avLst/>
            <a:gdLst/>
            <a:ahLst/>
            <a:cxnLst/>
            <a:rect l="l" t="t" r="r" b="b"/>
            <a:pathLst>
              <a:path w="32385" h="32384">
                <a:moveTo>
                  <a:pt x="32003" y="32003"/>
                </a:moveTo>
                <a:lnTo>
                  <a:pt x="15239" y="0"/>
                </a:lnTo>
                <a:lnTo>
                  <a:pt x="0" y="32003"/>
                </a:lnTo>
              </a:path>
            </a:pathLst>
          </a:custGeom>
          <a:ln w="6096">
            <a:solidFill>
              <a:srgbClr val="000000"/>
            </a:solidFill>
          </a:ln>
        </p:spPr>
        <p:txBody>
          <a:bodyPr wrap="square" lIns="0" tIns="0" rIns="0" bIns="0" rtlCol="0"/>
          <a:lstStyle/>
          <a:p>
            <a:endParaRPr/>
          </a:p>
        </p:txBody>
      </p:sp>
      <p:sp>
        <p:nvSpPr>
          <p:cNvPr id="914" name="bk object 914"/>
          <p:cNvSpPr/>
          <p:nvPr/>
        </p:nvSpPr>
        <p:spPr>
          <a:xfrm>
            <a:off x="5152644" y="6777228"/>
            <a:ext cx="20320" cy="0"/>
          </a:xfrm>
          <a:custGeom>
            <a:avLst/>
            <a:gdLst/>
            <a:ahLst/>
            <a:cxnLst/>
            <a:rect l="l" t="t" r="r" b="b"/>
            <a:pathLst>
              <a:path w="20320">
                <a:moveTo>
                  <a:pt x="0" y="0"/>
                </a:moveTo>
                <a:lnTo>
                  <a:pt x="19811" y="0"/>
                </a:lnTo>
              </a:path>
            </a:pathLst>
          </a:custGeom>
          <a:ln w="6096">
            <a:solidFill>
              <a:srgbClr val="000000"/>
            </a:solidFill>
          </a:ln>
        </p:spPr>
        <p:txBody>
          <a:bodyPr wrap="square" lIns="0" tIns="0" rIns="0" bIns="0" rtlCol="0"/>
          <a:lstStyle/>
          <a:p>
            <a:endParaRPr/>
          </a:p>
        </p:txBody>
      </p:sp>
      <p:sp>
        <p:nvSpPr>
          <p:cNvPr id="915" name="bk object 915"/>
          <p:cNvSpPr/>
          <p:nvPr/>
        </p:nvSpPr>
        <p:spPr>
          <a:xfrm>
            <a:off x="5186171" y="6755892"/>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916" name="bk object 916"/>
          <p:cNvSpPr/>
          <p:nvPr/>
        </p:nvSpPr>
        <p:spPr>
          <a:xfrm>
            <a:off x="5186171" y="6755892"/>
            <a:ext cx="26034" cy="15240"/>
          </a:xfrm>
          <a:custGeom>
            <a:avLst/>
            <a:gdLst/>
            <a:ahLst/>
            <a:cxnLst/>
            <a:rect l="l" t="t" r="r" b="b"/>
            <a:pathLst>
              <a:path w="26035" h="15240">
                <a:moveTo>
                  <a:pt x="0" y="0"/>
                </a:moveTo>
                <a:lnTo>
                  <a:pt x="16764" y="0"/>
                </a:lnTo>
                <a:lnTo>
                  <a:pt x="22859" y="1524"/>
                </a:lnTo>
                <a:lnTo>
                  <a:pt x="24384" y="3048"/>
                </a:lnTo>
                <a:lnTo>
                  <a:pt x="25908" y="6096"/>
                </a:lnTo>
                <a:lnTo>
                  <a:pt x="25908" y="9144"/>
                </a:lnTo>
                <a:lnTo>
                  <a:pt x="24384" y="12192"/>
                </a:lnTo>
                <a:lnTo>
                  <a:pt x="22859" y="13716"/>
                </a:lnTo>
                <a:lnTo>
                  <a:pt x="16764" y="15240"/>
                </a:lnTo>
                <a:lnTo>
                  <a:pt x="0" y="15240"/>
                </a:lnTo>
              </a:path>
            </a:pathLst>
          </a:custGeom>
          <a:ln w="6096">
            <a:solidFill>
              <a:srgbClr val="000000"/>
            </a:solidFill>
          </a:ln>
        </p:spPr>
        <p:txBody>
          <a:bodyPr wrap="square" lIns="0" tIns="0" rIns="0" bIns="0" rtlCol="0"/>
          <a:lstStyle/>
          <a:p>
            <a:endParaRPr/>
          </a:p>
        </p:txBody>
      </p:sp>
      <p:sp>
        <p:nvSpPr>
          <p:cNvPr id="917" name="bk object 917"/>
          <p:cNvSpPr/>
          <p:nvPr/>
        </p:nvSpPr>
        <p:spPr>
          <a:xfrm>
            <a:off x="5199888" y="6771131"/>
            <a:ext cx="12700" cy="17145"/>
          </a:xfrm>
          <a:custGeom>
            <a:avLst/>
            <a:gdLst/>
            <a:ahLst/>
            <a:cxnLst/>
            <a:rect l="l" t="t" r="r" b="b"/>
            <a:pathLst>
              <a:path w="12700" h="17145">
                <a:moveTo>
                  <a:pt x="0" y="0"/>
                </a:moveTo>
                <a:lnTo>
                  <a:pt x="12192" y="16763"/>
                </a:lnTo>
              </a:path>
            </a:pathLst>
          </a:custGeom>
          <a:ln w="6095">
            <a:solidFill>
              <a:srgbClr val="000000"/>
            </a:solidFill>
          </a:ln>
        </p:spPr>
        <p:txBody>
          <a:bodyPr wrap="square" lIns="0" tIns="0" rIns="0" bIns="0" rtlCol="0"/>
          <a:lstStyle/>
          <a:p>
            <a:endParaRPr/>
          </a:p>
        </p:txBody>
      </p:sp>
      <p:sp>
        <p:nvSpPr>
          <p:cNvPr id="918" name="bk object 918"/>
          <p:cNvSpPr/>
          <p:nvPr/>
        </p:nvSpPr>
        <p:spPr>
          <a:xfrm>
            <a:off x="5225796" y="6755892"/>
            <a:ext cx="0" cy="32384"/>
          </a:xfrm>
          <a:custGeom>
            <a:avLst/>
            <a:gdLst/>
            <a:ahLst/>
            <a:cxnLst/>
            <a:rect l="l" t="t" r="r" b="b"/>
            <a:pathLst>
              <a:path h="32384">
                <a:moveTo>
                  <a:pt x="0" y="0"/>
                </a:moveTo>
                <a:lnTo>
                  <a:pt x="0" y="32003"/>
                </a:lnTo>
              </a:path>
            </a:pathLst>
          </a:custGeom>
          <a:ln w="6096">
            <a:solidFill>
              <a:srgbClr val="000000"/>
            </a:solidFill>
          </a:ln>
        </p:spPr>
        <p:txBody>
          <a:bodyPr wrap="square" lIns="0" tIns="0" rIns="0" bIns="0" rtlCol="0"/>
          <a:lstStyle/>
          <a:p>
            <a:endParaRPr/>
          </a:p>
        </p:txBody>
      </p:sp>
      <p:sp>
        <p:nvSpPr>
          <p:cNvPr id="919" name="bk object 919"/>
          <p:cNvSpPr/>
          <p:nvPr/>
        </p:nvSpPr>
        <p:spPr>
          <a:xfrm>
            <a:off x="5239511" y="6755892"/>
            <a:ext cx="27940" cy="32384"/>
          </a:xfrm>
          <a:custGeom>
            <a:avLst/>
            <a:gdLst/>
            <a:ahLst/>
            <a:cxnLst/>
            <a:rect l="l" t="t" r="r" b="b"/>
            <a:pathLst>
              <a:path w="27939" h="32384">
                <a:moveTo>
                  <a:pt x="0" y="32003"/>
                </a:moveTo>
                <a:lnTo>
                  <a:pt x="0" y="0"/>
                </a:lnTo>
                <a:lnTo>
                  <a:pt x="27431" y="32003"/>
                </a:lnTo>
                <a:lnTo>
                  <a:pt x="27431" y="0"/>
                </a:lnTo>
              </a:path>
            </a:pathLst>
          </a:custGeom>
          <a:ln w="6096">
            <a:solidFill>
              <a:srgbClr val="000000"/>
            </a:solidFill>
          </a:ln>
        </p:spPr>
        <p:txBody>
          <a:bodyPr wrap="square" lIns="0" tIns="0" rIns="0" bIns="0" rtlCol="0"/>
          <a:lstStyle/>
          <a:p>
            <a:endParaRPr/>
          </a:p>
        </p:txBody>
      </p:sp>
      <p:sp>
        <p:nvSpPr>
          <p:cNvPr id="920" name="bk object 920"/>
          <p:cNvSpPr/>
          <p:nvPr/>
        </p:nvSpPr>
        <p:spPr>
          <a:xfrm>
            <a:off x="5279135" y="6755892"/>
            <a:ext cx="32384" cy="32384"/>
          </a:xfrm>
          <a:custGeom>
            <a:avLst/>
            <a:gdLst/>
            <a:ahLst/>
            <a:cxnLst/>
            <a:rect l="l" t="t" r="r" b="b"/>
            <a:pathLst>
              <a:path w="32385" h="32384">
                <a:moveTo>
                  <a:pt x="32004" y="32003"/>
                </a:moveTo>
                <a:lnTo>
                  <a:pt x="16763" y="0"/>
                </a:lnTo>
                <a:lnTo>
                  <a:pt x="0" y="32003"/>
                </a:lnTo>
              </a:path>
            </a:pathLst>
          </a:custGeom>
          <a:ln w="6096">
            <a:solidFill>
              <a:srgbClr val="000000"/>
            </a:solidFill>
          </a:ln>
        </p:spPr>
        <p:txBody>
          <a:bodyPr wrap="square" lIns="0" tIns="0" rIns="0" bIns="0" rtlCol="0"/>
          <a:lstStyle/>
          <a:p>
            <a:endParaRPr/>
          </a:p>
        </p:txBody>
      </p:sp>
      <p:sp>
        <p:nvSpPr>
          <p:cNvPr id="921" name="bk object 921"/>
          <p:cNvSpPr/>
          <p:nvPr/>
        </p:nvSpPr>
        <p:spPr>
          <a:xfrm>
            <a:off x="5285232" y="6777228"/>
            <a:ext cx="20320" cy="0"/>
          </a:xfrm>
          <a:custGeom>
            <a:avLst/>
            <a:gdLst/>
            <a:ahLst/>
            <a:cxnLst/>
            <a:rect l="l" t="t" r="r" b="b"/>
            <a:pathLst>
              <a:path w="20320">
                <a:moveTo>
                  <a:pt x="0" y="0"/>
                </a:moveTo>
                <a:lnTo>
                  <a:pt x="19812" y="0"/>
                </a:lnTo>
              </a:path>
            </a:pathLst>
          </a:custGeom>
          <a:ln w="6096">
            <a:solidFill>
              <a:srgbClr val="000000"/>
            </a:solidFill>
          </a:ln>
        </p:spPr>
        <p:txBody>
          <a:bodyPr wrap="square" lIns="0" tIns="0" rIns="0" bIns="0" rtlCol="0"/>
          <a:lstStyle/>
          <a:p>
            <a:endParaRPr/>
          </a:p>
        </p:txBody>
      </p:sp>
      <p:sp>
        <p:nvSpPr>
          <p:cNvPr id="922" name="bk object 922"/>
          <p:cNvSpPr/>
          <p:nvPr/>
        </p:nvSpPr>
        <p:spPr>
          <a:xfrm>
            <a:off x="5091684" y="6693407"/>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923" name="bk object 923"/>
          <p:cNvSpPr/>
          <p:nvPr/>
        </p:nvSpPr>
        <p:spPr>
          <a:xfrm>
            <a:off x="5117591" y="6693407"/>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924" name="bk object 924"/>
          <p:cNvSpPr/>
          <p:nvPr/>
        </p:nvSpPr>
        <p:spPr>
          <a:xfrm>
            <a:off x="5091684" y="6708647"/>
            <a:ext cx="26034" cy="0"/>
          </a:xfrm>
          <a:custGeom>
            <a:avLst/>
            <a:gdLst/>
            <a:ahLst/>
            <a:cxnLst/>
            <a:rect l="l" t="t" r="r" b="b"/>
            <a:pathLst>
              <a:path w="26035">
                <a:moveTo>
                  <a:pt x="0" y="0"/>
                </a:moveTo>
                <a:lnTo>
                  <a:pt x="25908" y="0"/>
                </a:lnTo>
              </a:path>
            </a:pathLst>
          </a:custGeom>
          <a:ln w="6096">
            <a:solidFill>
              <a:srgbClr val="000000"/>
            </a:solidFill>
          </a:ln>
        </p:spPr>
        <p:txBody>
          <a:bodyPr wrap="square" lIns="0" tIns="0" rIns="0" bIns="0" rtlCol="0"/>
          <a:lstStyle/>
          <a:p>
            <a:endParaRPr/>
          </a:p>
        </p:txBody>
      </p:sp>
      <p:sp>
        <p:nvSpPr>
          <p:cNvPr id="925" name="bk object 925"/>
          <p:cNvSpPr/>
          <p:nvPr/>
        </p:nvSpPr>
        <p:spPr>
          <a:xfrm>
            <a:off x="5131308" y="6693407"/>
            <a:ext cx="32384" cy="32384"/>
          </a:xfrm>
          <a:custGeom>
            <a:avLst/>
            <a:gdLst/>
            <a:ahLst/>
            <a:cxnLst/>
            <a:rect l="l" t="t" r="r" b="b"/>
            <a:pathLst>
              <a:path w="32385" h="32384">
                <a:moveTo>
                  <a:pt x="32004" y="32004"/>
                </a:moveTo>
                <a:lnTo>
                  <a:pt x="15239" y="0"/>
                </a:lnTo>
                <a:lnTo>
                  <a:pt x="0" y="32004"/>
                </a:lnTo>
              </a:path>
            </a:pathLst>
          </a:custGeom>
          <a:ln w="6096">
            <a:solidFill>
              <a:srgbClr val="000000"/>
            </a:solidFill>
          </a:ln>
        </p:spPr>
        <p:txBody>
          <a:bodyPr wrap="square" lIns="0" tIns="0" rIns="0" bIns="0" rtlCol="0"/>
          <a:lstStyle/>
          <a:p>
            <a:endParaRPr/>
          </a:p>
        </p:txBody>
      </p:sp>
      <p:sp>
        <p:nvSpPr>
          <p:cNvPr id="926" name="bk object 926"/>
          <p:cNvSpPr/>
          <p:nvPr/>
        </p:nvSpPr>
        <p:spPr>
          <a:xfrm>
            <a:off x="5137403" y="6714743"/>
            <a:ext cx="20320" cy="0"/>
          </a:xfrm>
          <a:custGeom>
            <a:avLst/>
            <a:gdLst/>
            <a:ahLst/>
            <a:cxnLst/>
            <a:rect l="l" t="t" r="r" b="b"/>
            <a:pathLst>
              <a:path w="20320">
                <a:moveTo>
                  <a:pt x="0" y="0"/>
                </a:moveTo>
                <a:lnTo>
                  <a:pt x="19812" y="0"/>
                </a:lnTo>
              </a:path>
            </a:pathLst>
          </a:custGeom>
          <a:ln w="6096">
            <a:solidFill>
              <a:srgbClr val="000000"/>
            </a:solidFill>
          </a:ln>
        </p:spPr>
        <p:txBody>
          <a:bodyPr wrap="square" lIns="0" tIns="0" rIns="0" bIns="0" rtlCol="0"/>
          <a:lstStyle/>
          <a:p>
            <a:endParaRPr/>
          </a:p>
        </p:txBody>
      </p:sp>
      <p:sp>
        <p:nvSpPr>
          <p:cNvPr id="927" name="bk object 927"/>
          <p:cNvSpPr/>
          <p:nvPr/>
        </p:nvSpPr>
        <p:spPr>
          <a:xfrm>
            <a:off x="5169408" y="6693407"/>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928" name="bk object 928"/>
          <p:cNvSpPr/>
          <p:nvPr/>
        </p:nvSpPr>
        <p:spPr>
          <a:xfrm>
            <a:off x="5169408" y="6693407"/>
            <a:ext cx="27940" cy="15240"/>
          </a:xfrm>
          <a:custGeom>
            <a:avLst/>
            <a:gdLst/>
            <a:ahLst/>
            <a:cxnLst/>
            <a:rect l="l" t="t" r="r" b="b"/>
            <a:pathLst>
              <a:path w="27939" h="15240">
                <a:moveTo>
                  <a:pt x="0" y="0"/>
                </a:moveTo>
                <a:lnTo>
                  <a:pt x="18288" y="0"/>
                </a:lnTo>
                <a:lnTo>
                  <a:pt x="24384" y="1524"/>
                </a:lnTo>
                <a:lnTo>
                  <a:pt x="25908" y="3048"/>
                </a:lnTo>
                <a:lnTo>
                  <a:pt x="27432" y="6096"/>
                </a:lnTo>
                <a:lnTo>
                  <a:pt x="27432" y="9144"/>
                </a:lnTo>
                <a:lnTo>
                  <a:pt x="25908" y="12192"/>
                </a:lnTo>
                <a:lnTo>
                  <a:pt x="24384" y="13716"/>
                </a:lnTo>
                <a:lnTo>
                  <a:pt x="18288" y="15240"/>
                </a:lnTo>
                <a:lnTo>
                  <a:pt x="0" y="15240"/>
                </a:lnTo>
              </a:path>
            </a:pathLst>
          </a:custGeom>
          <a:ln w="6096">
            <a:solidFill>
              <a:srgbClr val="000000"/>
            </a:solidFill>
          </a:ln>
        </p:spPr>
        <p:txBody>
          <a:bodyPr wrap="square" lIns="0" tIns="0" rIns="0" bIns="0" rtlCol="0"/>
          <a:lstStyle/>
          <a:p>
            <a:endParaRPr/>
          </a:p>
        </p:txBody>
      </p:sp>
      <p:sp>
        <p:nvSpPr>
          <p:cNvPr id="929" name="bk object 929"/>
          <p:cNvSpPr/>
          <p:nvPr/>
        </p:nvSpPr>
        <p:spPr>
          <a:xfrm>
            <a:off x="5183123" y="6708647"/>
            <a:ext cx="13970" cy="17145"/>
          </a:xfrm>
          <a:custGeom>
            <a:avLst/>
            <a:gdLst/>
            <a:ahLst/>
            <a:cxnLst/>
            <a:rect l="l" t="t" r="r" b="b"/>
            <a:pathLst>
              <a:path w="13970" h="17145">
                <a:moveTo>
                  <a:pt x="0" y="0"/>
                </a:moveTo>
                <a:lnTo>
                  <a:pt x="13716" y="16763"/>
                </a:lnTo>
              </a:path>
            </a:pathLst>
          </a:custGeom>
          <a:ln w="6096">
            <a:solidFill>
              <a:srgbClr val="000000"/>
            </a:solidFill>
          </a:ln>
        </p:spPr>
        <p:txBody>
          <a:bodyPr wrap="square" lIns="0" tIns="0" rIns="0" bIns="0" rtlCol="0"/>
          <a:lstStyle/>
          <a:p>
            <a:endParaRPr/>
          </a:p>
        </p:txBody>
      </p:sp>
      <p:sp>
        <p:nvSpPr>
          <p:cNvPr id="930" name="bk object 930"/>
          <p:cNvSpPr/>
          <p:nvPr/>
        </p:nvSpPr>
        <p:spPr>
          <a:xfrm>
            <a:off x="5210555" y="6693407"/>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931" name="bk object 931"/>
          <p:cNvSpPr/>
          <p:nvPr/>
        </p:nvSpPr>
        <p:spPr>
          <a:xfrm>
            <a:off x="5210555" y="6693407"/>
            <a:ext cx="27940" cy="15240"/>
          </a:xfrm>
          <a:custGeom>
            <a:avLst/>
            <a:gdLst/>
            <a:ahLst/>
            <a:cxnLst/>
            <a:rect l="l" t="t" r="r" b="b"/>
            <a:pathLst>
              <a:path w="27939" h="15240">
                <a:moveTo>
                  <a:pt x="0" y="0"/>
                </a:moveTo>
                <a:lnTo>
                  <a:pt x="18288" y="0"/>
                </a:lnTo>
                <a:lnTo>
                  <a:pt x="22859" y="1524"/>
                </a:lnTo>
                <a:lnTo>
                  <a:pt x="25908" y="3048"/>
                </a:lnTo>
                <a:lnTo>
                  <a:pt x="27432" y="6096"/>
                </a:lnTo>
                <a:lnTo>
                  <a:pt x="27432" y="9144"/>
                </a:lnTo>
                <a:lnTo>
                  <a:pt x="25908" y="12192"/>
                </a:lnTo>
                <a:lnTo>
                  <a:pt x="22859" y="13716"/>
                </a:lnTo>
                <a:lnTo>
                  <a:pt x="18288" y="15240"/>
                </a:lnTo>
              </a:path>
            </a:pathLst>
          </a:custGeom>
          <a:ln w="6096">
            <a:solidFill>
              <a:srgbClr val="000000"/>
            </a:solidFill>
          </a:ln>
        </p:spPr>
        <p:txBody>
          <a:bodyPr wrap="square" lIns="0" tIns="0" rIns="0" bIns="0" rtlCol="0"/>
          <a:lstStyle/>
          <a:p>
            <a:endParaRPr/>
          </a:p>
        </p:txBody>
      </p:sp>
      <p:sp>
        <p:nvSpPr>
          <p:cNvPr id="932" name="bk object 932"/>
          <p:cNvSpPr/>
          <p:nvPr/>
        </p:nvSpPr>
        <p:spPr>
          <a:xfrm>
            <a:off x="5210555" y="6708647"/>
            <a:ext cx="27940" cy="17145"/>
          </a:xfrm>
          <a:custGeom>
            <a:avLst/>
            <a:gdLst/>
            <a:ahLst/>
            <a:cxnLst/>
            <a:rect l="l" t="t" r="r" b="b"/>
            <a:pathLst>
              <a:path w="27939" h="17145">
                <a:moveTo>
                  <a:pt x="0" y="0"/>
                </a:moveTo>
                <a:lnTo>
                  <a:pt x="18288" y="0"/>
                </a:lnTo>
                <a:lnTo>
                  <a:pt x="22859" y="1523"/>
                </a:lnTo>
                <a:lnTo>
                  <a:pt x="25908" y="3047"/>
                </a:lnTo>
                <a:lnTo>
                  <a:pt x="27432" y="6095"/>
                </a:lnTo>
                <a:lnTo>
                  <a:pt x="27432" y="10667"/>
                </a:lnTo>
                <a:lnTo>
                  <a:pt x="25908" y="13715"/>
                </a:lnTo>
                <a:lnTo>
                  <a:pt x="22859" y="15239"/>
                </a:lnTo>
                <a:lnTo>
                  <a:pt x="18288" y="16763"/>
                </a:lnTo>
                <a:lnTo>
                  <a:pt x="0" y="16763"/>
                </a:lnTo>
              </a:path>
            </a:pathLst>
          </a:custGeom>
          <a:ln w="6096">
            <a:solidFill>
              <a:srgbClr val="000000"/>
            </a:solidFill>
          </a:ln>
        </p:spPr>
        <p:txBody>
          <a:bodyPr wrap="square" lIns="0" tIns="0" rIns="0" bIns="0" rtlCol="0"/>
          <a:lstStyle/>
          <a:p>
            <a:endParaRPr/>
          </a:p>
        </p:txBody>
      </p:sp>
      <p:sp>
        <p:nvSpPr>
          <p:cNvPr id="933" name="bk object 933"/>
          <p:cNvSpPr/>
          <p:nvPr/>
        </p:nvSpPr>
        <p:spPr>
          <a:xfrm>
            <a:off x="5251703" y="6693407"/>
            <a:ext cx="30480" cy="32384"/>
          </a:xfrm>
          <a:custGeom>
            <a:avLst/>
            <a:gdLst/>
            <a:ahLst/>
            <a:cxnLst/>
            <a:rect l="l" t="t" r="r" b="b"/>
            <a:pathLst>
              <a:path w="30479" h="32384">
                <a:moveTo>
                  <a:pt x="10667" y="0"/>
                </a:moveTo>
                <a:lnTo>
                  <a:pt x="7619" y="1524"/>
                </a:lnTo>
                <a:lnTo>
                  <a:pt x="3047" y="4572"/>
                </a:lnTo>
                <a:lnTo>
                  <a:pt x="1523" y="7620"/>
                </a:lnTo>
                <a:lnTo>
                  <a:pt x="0" y="12192"/>
                </a:lnTo>
                <a:lnTo>
                  <a:pt x="0" y="19812"/>
                </a:lnTo>
                <a:lnTo>
                  <a:pt x="1523" y="24384"/>
                </a:lnTo>
                <a:lnTo>
                  <a:pt x="3047" y="27432"/>
                </a:lnTo>
                <a:lnTo>
                  <a:pt x="7619" y="30480"/>
                </a:lnTo>
                <a:lnTo>
                  <a:pt x="10667" y="32004"/>
                </a:lnTo>
                <a:lnTo>
                  <a:pt x="18287" y="32004"/>
                </a:lnTo>
                <a:lnTo>
                  <a:pt x="22859" y="30480"/>
                </a:lnTo>
                <a:lnTo>
                  <a:pt x="25907" y="27432"/>
                </a:lnTo>
                <a:lnTo>
                  <a:pt x="28955" y="24384"/>
                </a:lnTo>
                <a:lnTo>
                  <a:pt x="30479" y="19812"/>
                </a:lnTo>
                <a:lnTo>
                  <a:pt x="30479" y="12192"/>
                </a:lnTo>
                <a:lnTo>
                  <a:pt x="28955" y="7620"/>
                </a:lnTo>
                <a:lnTo>
                  <a:pt x="25907" y="4572"/>
                </a:lnTo>
                <a:lnTo>
                  <a:pt x="22859" y="1524"/>
                </a:lnTo>
                <a:lnTo>
                  <a:pt x="18287" y="0"/>
                </a:lnTo>
                <a:lnTo>
                  <a:pt x="10667" y="0"/>
                </a:lnTo>
              </a:path>
            </a:pathLst>
          </a:custGeom>
          <a:ln w="6096">
            <a:solidFill>
              <a:srgbClr val="000000"/>
            </a:solidFill>
          </a:ln>
        </p:spPr>
        <p:txBody>
          <a:bodyPr wrap="square" lIns="0" tIns="0" rIns="0" bIns="0" rtlCol="0"/>
          <a:lstStyle/>
          <a:p>
            <a:endParaRPr/>
          </a:p>
        </p:txBody>
      </p:sp>
      <p:sp>
        <p:nvSpPr>
          <p:cNvPr id="934" name="bk object 934"/>
          <p:cNvSpPr/>
          <p:nvPr/>
        </p:nvSpPr>
        <p:spPr>
          <a:xfrm>
            <a:off x="5295900" y="6693407"/>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935" name="bk object 935"/>
          <p:cNvSpPr/>
          <p:nvPr/>
        </p:nvSpPr>
        <p:spPr>
          <a:xfrm>
            <a:off x="5295900" y="6693407"/>
            <a:ext cx="26034" cy="15240"/>
          </a:xfrm>
          <a:custGeom>
            <a:avLst/>
            <a:gdLst/>
            <a:ahLst/>
            <a:cxnLst/>
            <a:rect l="l" t="t" r="r" b="b"/>
            <a:pathLst>
              <a:path w="26035" h="15240">
                <a:moveTo>
                  <a:pt x="0" y="0"/>
                </a:moveTo>
                <a:lnTo>
                  <a:pt x="16764" y="0"/>
                </a:lnTo>
                <a:lnTo>
                  <a:pt x="22859" y="1524"/>
                </a:lnTo>
                <a:lnTo>
                  <a:pt x="24384" y="3048"/>
                </a:lnTo>
                <a:lnTo>
                  <a:pt x="25908" y="6096"/>
                </a:lnTo>
                <a:lnTo>
                  <a:pt x="25908" y="9144"/>
                </a:lnTo>
                <a:lnTo>
                  <a:pt x="24384" y="12192"/>
                </a:lnTo>
                <a:lnTo>
                  <a:pt x="22859" y="13716"/>
                </a:lnTo>
                <a:lnTo>
                  <a:pt x="16764" y="15240"/>
                </a:lnTo>
                <a:lnTo>
                  <a:pt x="0" y="15240"/>
                </a:lnTo>
              </a:path>
            </a:pathLst>
          </a:custGeom>
          <a:ln w="6096">
            <a:solidFill>
              <a:srgbClr val="000000"/>
            </a:solidFill>
          </a:ln>
        </p:spPr>
        <p:txBody>
          <a:bodyPr wrap="square" lIns="0" tIns="0" rIns="0" bIns="0" rtlCol="0"/>
          <a:lstStyle/>
          <a:p>
            <a:endParaRPr/>
          </a:p>
        </p:txBody>
      </p:sp>
      <p:sp>
        <p:nvSpPr>
          <p:cNvPr id="936" name="bk object 936"/>
          <p:cNvSpPr/>
          <p:nvPr/>
        </p:nvSpPr>
        <p:spPr>
          <a:xfrm>
            <a:off x="5309615" y="6708647"/>
            <a:ext cx="12700" cy="17145"/>
          </a:xfrm>
          <a:custGeom>
            <a:avLst/>
            <a:gdLst/>
            <a:ahLst/>
            <a:cxnLst/>
            <a:rect l="l" t="t" r="r" b="b"/>
            <a:pathLst>
              <a:path w="12700" h="17145">
                <a:moveTo>
                  <a:pt x="0" y="0"/>
                </a:moveTo>
                <a:lnTo>
                  <a:pt x="12192" y="16763"/>
                </a:lnTo>
              </a:path>
            </a:pathLst>
          </a:custGeom>
          <a:ln w="6095">
            <a:solidFill>
              <a:srgbClr val="000000"/>
            </a:solidFill>
          </a:ln>
        </p:spPr>
        <p:txBody>
          <a:bodyPr wrap="square" lIns="0" tIns="0" rIns="0" bIns="0" rtlCol="0"/>
          <a:lstStyle/>
          <a:p>
            <a:endParaRPr/>
          </a:p>
        </p:txBody>
      </p:sp>
      <p:sp>
        <p:nvSpPr>
          <p:cNvPr id="937" name="bk object 937"/>
          <p:cNvSpPr/>
          <p:nvPr/>
        </p:nvSpPr>
        <p:spPr>
          <a:xfrm>
            <a:off x="5050535" y="6630923"/>
            <a:ext cx="27940" cy="32384"/>
          </a:xfrm>
          <a:custGeom>
            <a:avLst/>
            <a:gdLst/>
            <a:ahLst/>
            <a:cxnLst/>
            <a:rect l="l" t="t" r="r" b="b"/>
            <a:pathLst>
              <a:path w="27939" h="32384">
                <a:moveTo>
                  <a:pt x="27432" y="4572"/>
                </a:moveTo>
                <a:lnTo>
                  <a:pt x="22860" y="1524"/>
                </a:lnTo>
                <a:lnTo>
                  <a:pt x="18288" y="0"/>
                </a:lnTo>
                <a:lnTo>
                  <a:pt x="10668" y="0"/>
                </a:lnTo>
                <a:lnTo>
                  <a:pt x="4572" y="1524"/>
                </a:lnTo>
                <a:lnTo>
                  <a:pt x="0" y="4572"/>
                </a:lnTo>
                <a:lnTo>
                  <a:pt x="0" y="7620"/>
                </a:lnTo>
                <a:lnTo>
                  <a:pt x="1524" y="10668"/>
                </a:lnTo>
                <a:lnTo>
                  <a:pt x="4572" y="12192"/>
                </a:lnTo>
                <a:lnTo>
                  <a:pt x="7620" y="13716"/>
                </a:lnTo>
                <a:lnTo>
                  <a:pt x="19812" y="16764"/>
                </a:lnTo>
                <a:lnTo>
                  <a:pt x="22860" y="18288"/>
                </a:lnTo>
                <a:lnTo>
                  <a:pt x="25908" y="19812"/>
                </a:lnTo>
                <a:lnTo>
                  <a:pt x="27432" y="22860"/>
                </a:lnTo>
                <a:lnTo>
                  <a:pt x="27432" y="27432"/>
                </a:lnTo>
                <a:lnTo>
                  <a:pt x="22860" y="30480"/>
                </a:lnTo>
                <a:lnTo>
                  <a:pt x="18288" y="32004"/>
                </a:lnTo>
                <a:lnTo>
                  <a:pt x="10668" y="32004"/>
                </a:lnTo>
                <a:lnTo>
                  <a:pt x="4572" y="30480"/>
                </a:lnTo>
                <a:lnTo>
                  <a:pt x="0" y="27432"/>
                </a:lnTo>
              </a:path>
            </a:pathLst>
          </a:custGeom>
          <a:ln w="6096">
            <a:solidFill>
              <a:srgbClr val="000000"/>
            </a:solidFill>
          </a:ln>
        </p:spPr>
        <p:txBody>
          <a:bodyPr wrap="square" lIns="0" tIns="0" rIns="0" bIns="0" rtlCol="0"/>
          <a:lstStyle/>
          <a:p>
            <a:endParaRPr/>
          </a:p>
        </p:txBody>
      </p:sp>
      <p:sp>
        <p:nvSpPr>
          <p:cNvPr id="938" name="bk object 938"/>
          <p:cNvSpPr/>
          <p:nvPr/>
        </p:nvSpPr>
        <p:spPr>
          <a:xfrm>
            <a:off x="5091684" y="6630923"/>
            <a:ext cx="30480" cy="32384"/>
          </a:xfrm>
          <a:custGeom>
            <a:avLst/>
            <a:gdLst/>
            <a:ahLst/>
            <a:cxnLst/>
            <a:rect l="l" t="t" r="r" b="b"/>
            <a:pathLst>
              <a:path w="30479" h="32384">
                <a:moveTo>
                  <a:pt x="10667" y="0"/>
                </a:moveTo>
                <a:lnTo>
                  <a:pt x="7619" y="1524"/>
                </a:lnTo>
                <a:lnTo>
                  <a:pt x="3047" y="4572"/>
                </a:lnTo>
                <a:lnTo>
                  <a:pt x="1523" y="7620"/>
                </a:lnTo>
                <a:lnTo>
                  <a:pt x="0" y="12192"/>
                </a:lnTo>
                <a:lnTo>
                  <a:pt x="0" y="19812"/>
                </a:lnTo>
                <a:lnTo>
                  <a:pt x="1523" y="24384"/>
                </a:lnTo>
                <a:lnTo>
                  <a:pt x="3047" y="27432"/>
                </a:lnTo>
                <a:lnTo>
                  <a:pt x="7619" y="30480"/>
                </a:lnTo>
                <a:lnTo>
                  <a:pt x="10667" y="32004"/>
                </a:lnTo>
                <a:lnTo>
                  <a:pt x="18287" y="32004"/>
                </a:lnTo>
                <a:lnTo>
                  <a:pt x="22859" y="30480"/>
                </a:lnTo>
                <a:lnTo>
                  <a:pt x="25907" y="27432"/>
                </a:lnTo>
                <a:lnTo>
                  <a:pt x="28955" y="24384"/>
                </a:lnTo>
                <a:lnTo>
                  <a:pt x="30479" y="19812"/>
                </a:lnTo>
                <a:lnTo>
                  <a:pt x="30479" y="12192"/>
                </a:lnTo>
                <a:lnTo>
                  <a:pt x="28955" y="7620"/>
                </a:lnTo>
                <a:lnTo>
                  <a:pt x="25907" y="4572"/>
                </a:lnTo>
                <a:lnTo>
                  <a:pt x="22859" y="1524"/>
                </a:lnTo>
                <a:lnTo>
                  <a:pt x="18287" y="0"/>
                </a:lnTo>
                <a:lnTo>
                  <a:pt x="10667" y="0"/>
                </a:lnTo>
              </a:path>
            </a:pathLst>
          </a:custGeom>
          <a:ln w="6096">
            <a:solidFill>
              <a:srgbClr val="000000"/>
            </a:solidFill>
          </a:ln>
        </p:spPr>
        <p:txBody>
          <a:bodyPr wrap="square" lIns="0" tIns="0" rIns="0" bIns="0" rtlCol="0"/>
          <a:lstStyle/>
          <a:p>
            <a:endParaRPr/>
          </a:p>
        </p:txBody>
      </p:sp>
      <p:sp>
        <p:nvSpPr>
          <p:cNvPr id="939" name="bk object 939"/>
          <p:cNvSpPr/>
          <p:nvPr/>
        </p:nvSpPr>
        <p:spPr>
          <a:xfrm>
            <a:off x="5135879" y="6630923"/>
            <a:ext cx="26034" cy="32384"/>
          </a:xfrm>
          <a:custGeom>
            <a:avLst/>
            <a:gdLst/>
            <a:ahLst/>
            <a:cxnLst/>
            <a:rect l="l" t="t" r="r" b="b"/>
            <a:pathLst>
              <a:path w="26035" h="32384">
                <a:moveTo>
                  <a:pt x="0" y="0"/>
                </a:moveTo>
                <a:lnTo>
                  <a:pt x="0" y="22859"/>
                </a:lnTo>
                <a:lnTo>
                  <a:pt x="1524" y="27432"/>
                </a:lnTo>
                <a:lnTo>
                  <a:pt x="6096" y="30480"/>
                </a:lnTo>
                <a:lnTo>
                  <a:pt x="10668" y="32004"/>
                </a:lnTo>
                <a:lnTo>
                  <a:pt x="15240" y="32004"/>
                </a:lnTo>
                <a:lnTo>
                  <a:pt x="21336" y="30480"/>
                </a:lnTo>
                <a:lnTo>
                  <a:pt x="24384" y="27432"/>
                </a:lnTo>
                <a:lnTo>
                  <a:pt x="25908" y="22859"/>
                </a:lnTo>
                <a:lnTo>
                  <a:pt x="25908" y="0"/>
                </a:lnTo>
              </a:path>
            </a:pathLst>
          </a:custGeom>
          <a:ln w="6096">
            <a:solidFill>
              <a:srgbClr val="000000"/>
            </a:solidFill>
          </a:ln>
        </p:spPr>
        <p:txBody>
          <a:bodyPr wrap="square" lIns="0" tIns="0" rIns="0" bIns="0" rtlCol="0"/>
          <a:lstStyle/>
          <a:p>
            <a:endParaRPr/>
          </a:p>
        </p:txBody>
      </p:sp>
      <p:sp>
        <p:nvSpPr>
          <p:cNvPr id="940" name="bk object 940"/>
          <p:cNvSpPr/>
          <p:nvPr/>
        </p:nvSpPr>
        <p:spPr>
          <a:xfrm>
            <a:off x="5189220" y="6630923"/>
            <a:ext cx="0" cy="32384"/>
          </a:xfrm>
          <a:custGeom>
            <a:avLst/>
            <a:gdLst/>
            <a:ahLst/>
            <a:cxnLst/>
            <a:rect l="l" t="t" r="r" b="b"/>
            <a:pathLst>
              <a:path h="32384">
                <a:moveTo>
                  <a:pt x="0" y="0"/>
                </a:moveTo>
                <a:lnTo>
                  <a:pt x="0" y="32003"/>
                </a:lnTo>
              </a:path>
            </a:pathLst>
          </a:custGeom>
          <a:ln w="6096">
            <a:solidFill>
              <a:srgbClr val="000000"/>
            </a:solidFill>
          </a:ln>
        </p:spPr>
        <p:txBody>
          <a:bodyPr wrap="square" lIns="0" tIns="0" rIns="0" bIns="0" rtlCol="0"/>
          <a:lstStyle/>
          <a:p>
            <a:endParaRPr/>
          </a:p>
        </p:txBody>
      </p:sp>
      <p:sp>
        <p:nvSpPr>
          <p:cNvPr id="941" name="bk object 941"/>
          <p:cNvSpPr/>
          <p:nvPr/>
        </p:nvSpPr>
        <p:spPr>
          <a:xfrm>
            <a:off x="5175503" y="6630923"/>
            <a:ext cx="27940" cy="0"/>
          </a:xfrm>
          <a:custGeom>
            <a:avLst/>
            <a:gdLst/>
            <a:ahLst/>
            <a:cxnLst/>
            <a:rect l="l" t="t" r="r" b="b"/>
            <a:pathLst>
              <a:path w="27939">
                <a:moveTo>
                  <a:pt x="0" y="0"/>
                </a:moveTo>
                <a:lnTo>
                  <a:pt x="27432" y="0"/>
                </a:lnTo>
              </a:path>
            </a:pathLst>
          </a:custGeom>
          <a:ln w="6096">
            <a:solidFill>
              <a:srgbClr val="000000"/>
            </a:solidFill>
          </a:ln>
        </p:spPr>
        <p:txBody>
          <a:bodyPr wrap="square" lIns="0" tIns="0" rIns="0" bIns="0" rtlCol="0"/>
          <a:lstStyle/>
          <a:p>
            <a:endParaRPr/>
          </a:p>
        </p:txBody>
      </p:sp>
      <p:sp>
        <p:nvSpPr>
          <p:cNvPr id="942" name="bk object 942"/>
          <p:cNvSpPr/>
          <p:nvPr/>
        </p:nvSpPr>
        <p:spPr>
          <a:xfrm>
            <a:off x="5216652" y="6630923"/>
            <a:ext cx="0" cy="32384"/>
          </a:xfrm>
          <a:custGeom>
            <a:avLst/>
            <a:gdLst/>
            <a:ahLst/>
            <a:cxnLst/>
            <a:rect l="l" t="t" r="r" b="b"/>
            <a:pathLst>
              <a:path h="32384">
                <a:moveTo>
                  <a:pt x="0" y="0"/>
                </a:moveTo>
                <a:lnTo>
                  <a:pt x="0" y="32003"/>
                </a:lnTo>
              </a:path>
            </a:pathLst>
          </a:custGeom>
          <a:ln w="6096">
            <a:solidFill>
              <a:srgbClr val="000000"/>
            </a:solidFill>
          </a:ln>
        </p:spPr>
        <p:txBody>
          <a:bodyPr wrap="square" lIns="0" tIns="0" rIns="0" bIns="0" rtlCol="0"/>
          <a:lstStyle/>
          <a:p>
            <a:endParaRPr/>
          </a:p>
        </p:txBody>
      </p:sp>
      <p:sp>
        <p:nvSpPr>
          <p:cNvPr id="943" name="bk object 943"/>
          <p:cNvSpPr/>
          <p:nvPr/>
        </p:nvSpPr>
        <p:spPr>
          <a:xfrm>
            <a:off x="5244084" y="6630923"/>
            <a:ext cx="0" cy="32384"/>
          </a:xfrm>
          <a:custGeom>
            <a:avLst/>
            <a:gdLst/>
            <a:ahLst/>
            <a:cxnLst/>
            <a:rect l="l" t="t" r="r" b="b"/>
            <a:pathLst>
              <a:path h="32384">
                <a:moveTo>
                  <a:pt x="0" y="0"/>
                </a:moveTo>
                <a:lnTo>
                  <a:pt x="0" y="32003"/>
                </a:lnTo>
              </a:path>
            </a:pathLst>
          </a:custGeom>
          <a:ln w="6096">
            <a:solidFill>
              <a:srgbClr val="000000"/>
            </a:solidFill>
          </a:ln>
        </p:spPr>
        <p:txBody>
          <a:bodyPr wrap="square" lIns="0" tIns="0" rIns="0" bIns="0" rtlCol="0"/>
          <a:lstStyle/>
          <a:p>
            <a:endParaRPr/>
          </a:p>
        </p:txBody>
      </p:sp>
      <p:sp>
        <p:nvSpPr>
          <p:cNvPr id="944" name="bk object 944"/>
          <p:cNvSpPr/>
          <p:nvPr/>
        </p:nvSpPr>
        <p:spPr>
          <a:xfrm>
            <a:off x="5216652" y="6646164"/>
            <a:ext cx="27940" cy="0"/>
          </a:xfrm>
          <a:custGeom>
            <a:avLst/>
            <a:gdLst/>
            <a:ahLst/>
            <a:cxnLst/>
            <a:rect l="l" t="t" r="r" b="b"/>
            <a:pathLst>
              <a:path w="27939">
                <a:moveTo>
                  <a:pt x="0" y="0"/>
                </a:moveTo>
                <a:lnTo>
                  <a:pt x="27431" y="0"/>
                </a:lnTo>
              </a:path>
            </a:pathLst>
          </a:custGeom>
          <a:ln w="6096">
            <a:solidFill>
              <a:srgbClr val="000000"/>
            </a:solidFill>
          </a:ln>
        </p:spPr>
        <p:txBody>
          <a:bodyPr wrap="square" lIns="0" tIns="0" rIns="0" bIns="0" rtlCol="0"/>
          <a:lstStyle/>
          <a:p>
            <a:endParaRPr/>
          </a:p>
        </p:txBody>
      </p:sp>
      <p:sp>
        <p:nvSpPr>
          <p:cNvPr id="945" name="bk object 945"/>
          <p:cNvSpPr/>
          <p:nvPr/>
        </p:nvSpPr>
        <p:spPr>
          <a:xfrm>
            <a:off x="5256276" y="6630923"/>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946" name="bk object 946"/>
          <p:cNvSpPr/>
          <p:nvPr/>
        </p:nvSpPr>
        <p:spPr>
          <a:xfrm>
            <a:off x="5256276" y="6630923"/>
            <a:ext cx="26034" cy="0"/>
          </a:xfrm>
          <a:custGeom>
            <a:avLst/>
            <a:gdLst/>
            <a:ahLst/>
            <a:cxnLst/>
            <a:rect l="l" t="t" r="r" b="b"/>
            <a:pathLst>
              <a:path w="26035">
                <a:moveTo>
                  <a:pt x="0" y="0"/>
                </a:moveTo>
                <a:lnTo>
                  <a:pt x="25908" y="0"/>
                </a:lnTo>
              </a:path>
            </a:pathLst>
          </a:custGeom>
          <a:ln w="6096">
            <a:solidFill>
              <a:srgbClr val="000000"/>
            </a:solidFill>
          </a:ln>
        </p:spPr>
        <p:txBody>
          <a:bodyPr wrap="square" lIns="0" tIns="0" rIns="0" bIns="0" rtlCol="0"/>
          <a:lstStyle/>
          <a:p>
            <a:endParaRPr/>
          </a:p>
        </p:txBody>
      </p:sp>
      <p:sp>
        <p:nvSpPr>
          <p:cNvPr id="947" name="bk object 947"/>
          <p:cNvSpPr/>
          <p:nvPr/>
        </p:nvSpPr>
        <p:spPr>
          <a:xfrm>
            <a:off x="5256276" y="6646164"/>
            <a:ext cx="17145" cy="0"/>
          </a:xfrm>
          <a:custGeom>
            <a:avLst/>
            <a:gdLst/>
            <a:ahLst/>
            <a:cxnLst/>
            <a:rect l="l" t="t" r="r" b="b"/>
            <a:pathLst>
              <a:path w="17145">
                <a:moveTo>
                  <a:pt x="0" y="0"/>
                </a:moveTo>
                <a:lnTo>
                  <a:pt x="16764" y="0"/>
                </a:lnTo>
              </a:path>
            </a:pathLst>
          </a:custGeom>
          <a:ln w="6096">
            <a:solidFill>
              <a:srgbClr val="000000"/>
            </a:solidFill>
          </a:ln>
        </p:spPr>
        <p:txBody>
          <a:bodyPr wrap="square" lIns="0" tIns="0" rIns="0" bIns="0" rtlCol="0"/>
          <a:lstStyle/>
          <a:p>
            <a:endParaRPr/>
          </a:p>
        </p:txBody>
      </p:sp>
      <p:sp>
        <p:nvSpPr>
          <p:cNvPr id="948" name="bk object 948"/>
          <p:cNvSpPr/>
          <p:nvPr/>
        </p:nvSpPr>
        <p:spPr>
          <a:xfrm>
            <a:off x="5256276" y="6662928"/>
            <a:ext cx="26034" cy="0"/>
          </a:xfrm>
          <a:custGeom>
            <a:avLst/>
            <a:gdLst/>
            <a:ahLst/>
            <a:cxnLst/>
            <a:rect l="l" t="t" r="r" b="b"/>
            <a:pathLst>
              <a:path w="26035">
                <a:moveTo>
                  <a:pt x="0" y="0"/>
                </a:moveTo>
                <a:lnTo>
                  <a:pt x="25908" y="0"/>
                </a:lnTo>
              </a:path>
            </a:pathLst>
          </a:custGeom>
          <a:ln w="6096">
            <a:solidFill>
              <a:srgbClr val="000000"/>
            </a:solidFill>
          </a:ln>
        </p:spPr>
        <p:txBody>
          <a:bodyPr wrap="square" lIns="0" tIns="0" rIns="0" bIns="0" rtlCol="0"/>
          <a:lstStyle/>
          <a:p>
            <a:endParaRPr/>
          </a:p>
        </p:txBody>
      </p:sp>
      <p:sp>
        <p:nvSpPr>
          <p:cNvPr id="949" name="bk object 949"/>
          <p:cNvSpPr/>
          <p:nvPr/>
        </p:nvSpPr>
        <p:spPr>
          <a:xfrm>
            <a:off x="5295900" y="6630923"/>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950" name="bk object 950"/>
          <p:cNvSpPr/>
          <p:nvPr/>
        </p:nvSpPr>
        <p:spPr>
          <a:xfrm>
            <a:off x="5295900" y="6630923"/>
            <a:ext cx="26034" cy="15240"/>
          </a:xfrm>
          <a:custGeom>
            <a:avLst/>
            <a:gdLst/>
            <a:ahLst/>
            <a:cxnLst/>
            <a:rect l="l" t="t" r="r" b="b"/>
            <a:pathLst>
              <a:path w="26035" h="15240">
                <a:moveTo>
                  <a:pt x="0" y="0"/>
                </a:moveTo>
                <a:lnTo>
                  <a:pt x="16764" y="0"/>
                </a:lnTo>
                <a:lnTo>
                  <a:pt x="22859" y="1524"/>
                </a:lnTo>
                <a:lnTo>
                  <a:pt x="24384" y="3048"/>
                </a:lnTo>
                <a:lnTo>
                  <a:pt x="25908" y="6096"/>
                </a:lnTo>
                <a:lnTo>
                  <a:pt x="25908" y="9144"/>
                </a:lnTo>
                <a:lnTo>
                  <a:pt x="24384" y="12192"/>
                </a:lnTo>
                <a:lnTo>
                  <a:pt x="22859" y="13716"/>
                </a:lnTo>
                <a:lnTo>
                  <a:pt x="16764" y="15240"/>
                </a:lnTo>
                <a:lnTo>
                  <a:pt x="0" y="15240"/>
                </a:lnTo>
              </a:path>
            </a:pathLst>
          </a:custGeom>
          <a:ln w="6096">
            <a:solidFill>
              <a:srgbClr val="000000"/>
            </a:solidFill>
          </a:ln>
        </p:spPr>
        <p:txBody>
          <a:bodyPr wrap="square" lIns="0" tIns="0" rIns="0" bIns="0" rtlCol="0"/>
          <a:lstStyle/>
          <a:p>
            <a:endParaRPr/>
          </a:p>
        </p:txBody>
      </p:sp>
      <p:sp>
        <p:nvSpPr>
          <p:cNvPr id="951" name="bk object 951"/>
          <p:cNvSpPr/>
          <p:nvPr/>
        </p:nvSpPr>
        <p:spPr>
          <a:xfrm>
            <a:off x="5309615" y="6646164"/>
            <a:ext cx="12700" cy="17145"/>
          </a:xfrm>
          <a:custGeom>
            <a:avLst/>
            <a:gdLst/>
            <a:ahLst/>
            <a:cxnLst/>
            <a:rect l="l" t="t" r="r" b="b"/>
            <a:pathLst>
              <a:path w="12700" h="17145">
                <a:moveTo>
                  <a:pt x="0" y="0"/>
                </a:moveTo>
                <a:lnTo>
                  <a:pt x="12192" y="16764"/>
                </a:lnTo>
              </a:path>
            </a:pathLst>
          </a:custGeom>
          <a:ln w="6095">
            <a:solidFill>
              <a:srgbClr val="000000"/>
            </a:solidFill>
          </a:ln>
        </p:spPr>
        <p:txBody>
          <a:bodyPr wrap="square" lIns="0" tIns="0" rIns="0" bIns="0" rtlCol="0"/>
          <a:lstStyle/>
          <a:p>
            <a:endParaRPr/>
          </a:p>
        </p:txBody>
      </p:sp>
      <p:sp>
        <p:nvSpPr>
          <p:cNvPr id="952" name="bk object 952"/>
          <p:cNvSpPr/>
          <p:nvPr/>
        </p:nvSpPr>
        <p:spPr>
          <a:xfrm>
            <a:off x="5335523" y="6630923"/>
            <a:ext cx="27940" cy="32384"/>
          </a:xfrm>
          <a:custGeom>
            <a:avLst/>
            <a:gdLst/>
            <a:ahLst/>
            <a:cxnLst/>
            <a:rect l="l" t="t" r="r" b="b"/>
            <a:pathLst>
              <a:path w="27939" h="32384">
                <a:moveTo>
                  <a:pt x="0" y="32003"/>
                </a:moveTo>
                <a:lnTo>
                  <a:pt x="0" y="0"/>
                </a:lnTo>
                <a:lnTo>
                  <a:pt x="27431" y="32003"/>
                </a:lnTo>
                <a:lnTo>
                  <a:pt x="27431" y="0"/>
                </a:lnTo>
              </a:path>
            </a:pathLst>
          </a:custGeom>
          <a:ln w="6096">
            <a:solidFill>
              <a:srgbClr val="000000"/>
            </a:solidFill>
          </a:ln>
        </p:spPr>
        <p:txBody>
          <a:bodyPr wrap="square" lIns="0" tIns="0" rIns="0" bIns="0" rtlCol="0"/>
          <a:lstStyle/>
          <a:p>
            <a:endParaRPr/>
          </a:p>
        </p:txBody>
      </p:sp>
      <p:sp>
        <p:nvSpPr>
          <p:cNvPr id="953" name="bk object 953"/>
          <p:cNvSpPr/>
          <p:nvPr/>
        </p:nvSpPr>
        <p:spPr>
          <a:xfrm>
            <a:off x="4846320" y="9976104"/>
            <a:ext cx="12700" cy="43180"/>
          </a:xfrm>
          <a:custGeom>
            <a:avLst/>
            <a:gdLst/>
            <a:ahLst/>
            <a:cxnLst/>
            <a:rect l="l" t="t" r="r" b="b"/>
            <a:pathLst>
              <a:path w="12700" h="43179">
                <a:moveTo>
                  <a:pt x="12191" y="0"/>
                </a:moveTo>
                <a:lnTo>
                  <a:pt x="0" y="42671"/>
                </a:lnTo>
              </a:path>
            </a:pathLst>
          </a:custGeom>
          <a:ln w="6096">
            <a:solidFill>
              <a:srgbClr val="000000"/>
            </a:solidFill>
          </a:ln>
        </p:spPr>
        <p:txBody>
          <a:bodyPr wrap="square" lIns="0" tIns="0" rIns="0" bIns="0" rtlCol="0"/>
          <a:lstStyle/>
          <a:p>
            <a:endParaRPr/>
          </a:p>
        </p:txBody>
      </p:sp>
      <p:sp>
        <p:nvSpPr>
          <p:cNvPr id="954" name="bk object 954"/>
          <p:cNvSpPr/>
          <p:nvPr/>
        </p:nvSpPr>
        <p:spPr>
          <a:xfrm>
            <a:off x="4866132" y="9976104"/>
            <a:ext cx="36830" cy="43180"/>
          </a:xfrm>
          <a:custGeom>
            <a:avLst/>
            <a:gdLst/>
            <a:ahLst/>
            <a:cxnLst/>
            <a:rect l="l" t="t" r="r" b="b"/>
            <a:pathLst>
              <a:path w="36829" h="43179">
                <a:moveTo>
                  <a:pt x="7620" y="13716"/>
                </a:moveTo>
                <a:lnTo>
                  <a:pt x="10668" y="7620"/>
                </a:lnTo>
                <a:lnTo>
                  <a:pt x="13716" y="3048"/>
                </a:lnTo>
                <a:lnTo>
                  <a:pt x="16764" y="1524"/>
                </a:lnTo>
                <a:lnTo>
                  <a:pt x="19812" y="0"/>
                </a:lnTo>
                <a:lnTo>
                  <a:pt x="22860" y="0"/>
                </a:lnTo>
                <a:lnTo>
                  <a:pt x="24384" y="0"/>
                </a:lnTo>
                <a:lnTo>
                  <a:pt x="28956" y="0"/>
                </a:lnTo>
                <a:lnTo>
                  <a:pt x="30480" y="1524"/>
                </a:lnTo>
                <a:lnTo>
                  <a:pt x="32004" y="1524"/>
                </a:lnTo>
                <a:lnTo>
                  <a:pt x="33528" y="3048"/>
                </a:lnTo>
                <a:lnTo>
                  <a:pt x="35052" y="3048"/>
                </a:lnTo>
                <a:lnTo>
                  <a:pt x="36576" y="4572"/>
                </a:lnTo>
                <a:lnTo>
                  <a:pt x="36576" y="6096"/>
                </a:lnTo>
                <a:lnTo>
                  <a:pt x="36576" y="7620"/>
                </a:lnTo>
                <a:lnTo>
                  <a:pt x="36576" y="9144"/>
                </a:lnTo>
                <a:lnTo>
                  <a:pt x="36576" y="10668"/>
                </a:lnTo>
                <a:lnTo>
                  <a:pt x="36576" y="12192"/>
                </a:lnTo>
                <a:lnTo>
                  <a:pt x="35052" y="13716"/>
                </a:lnTo>
                <a:lnTo>
                  <a:pt x="33528" y="13716"/>
                </a:lnTo>
                <a:lnTo>
                  <a:pt x="33528" y="15240"/>
                </a:lnTo>
                <a:lnTo>
                  <a:pt x="16764" y="24384"/>
                </a:lnTo>
                <a:lnTo>
                  <a:pt x="1524" y="33528"/>
                </a:lnTo>
                <a:lnTo>
                  <a:pt x="0" y="42672"/>
                </a:lnTo>
                <a:lnTo>
                  <a:pt x="35052" y="42672"/>
                </a:lnTo>
              </a:path>
            </a:pathLst>
          </a:custGeom>
          <a:ln w="6096">
            <a:solidFill>
              <a:srgbClr val="000000"/>
            </a:solidFill>
          </a:ln>
        </p:spPr>
        <p:txBody>
          <a:bodyPr wrap="square" lIns="0" tIns="0" rIns="0" bIns="0" rtlCol="0"/>
          <a:lstStyle/>
          <a:p>
            <a:endParaRPr/>
          </a:p>
        </p:txBody>
      </p:sp>
      <p:sp>
        <p:nvSpPr>
          <p:cNvPr id="955" name="bk object 955"/>
          <p:cNvSpPr/>
          <p:nvPr/>
        </p:nvSpPr>
        <p:spPr>
          <a:xfrm>
            <a:off x="4908803" y="9976104"/>
            <a:ext cx="35560" cy="43180"/>
          </a:xfrm>
          <a:custGeom>
            <a:avLst/>
            <a:gdLst/>
            <a:ahLst/>
            <a:cxnLst/>
            <a:rect l="l" t="t" r="r" b="b"/>
            <a:pathLst>
              <a:path w="35560" h="43179">
                <a:moveTo>
                  <a:pt x="24384" y="0"/>
                </a:moveTo>
                <a:lnTo>
                  <a:pt x="22860" y="0"/>
                </a:lnTo>
                <a:lnTo>
                  <a:pt x="21336" y="0"/>
                </a:lnTo>
                <a:lnTo>
                  <a:pt x="19812" y="0"/>
                </a:lnTo>
                <a:lnTo>
                  <a:pt x="18288" y="1524"/>
                </a:lnTo>
                <a:lnTo>
                  <a:pt x="15240" y="1524"/>
                </a:lnTo>
                <a:lnTo>
                  <a:pt x="13716" y="3048"/>
                </a:lnTo>
                <a:lnTo>
                  <a:pt x="12192" y="3048"/>
                </a:lnTo>
                <a:lnTo>
                  <a:pt x="9144" y="4572"/>
                </a:lnTo>
                <a:lnTo>
                  <a:pt x="9144" y="6096"/>
                </a:lnTo>
                <a:lnTo>
                  <a:pt x="7620" y="7620"/>
                </a:lnTo>
                <a:lnTo>
                  <a:pt x="6096" y="9144"/>
                </a:lnTo>
                <a:lnTo>
                  <a:pt x="4572" y="12192"/>
                </a:lnTo>
                <a:lnTo>
                  <a:pt x="4572" y="13716"/>
                </a:lnTo>
                <a:lnTo>
                  <a:pt x="3048" y="15240"/>
                </a:lnTo>
                <a:lnTo>
                  <a:pt x="3048" y="18288"/>
                </a:lnTo>
                <a:lnTo>
                  <a:pt x="1524" y="22859"/>
                </a:lnTo>
                <a:lnTo>
                  <a:pt x="0" y="27432"/>
                </a:lnTo>
                <a:lnTo>
                  <a:pt x="0" y="30480"/>
                </a:lnTo>
                <a:lnTo>
                  <a:pt x="1524" y="33528"/>
                </a:lnTo>
                <a:lnTo>
                  <a:pt x="3048" y="36576"/>
                </a:lnTo>
                <a:lnTo>
                  <a:pt x="3048" y="38100"/>
                </a:lnTo>
                <a:lnTo>
                  <a:pt x="6096" y="41148"/>
                </a:lnTo>
                <a:lnTo>
                  <a:pt x="7620" y="42672"/>
                </a:lnTo>
                <a:lnTo>
                  <a:pt x="9144" y="42672"/>
                </a:lnTo>
                <a:lnTo>
                  <a:pt x="10668" y="42672"/>
                </a:lnTo>
                <a:lnTo>
                  <a:pt x="13716" y="42672"/>
                </a:lnTo>
                <a:lnTo>
                  <a:pt x="16764" y="42672"/>
                </a:lnTo>
                <a:lnTo>
                  <a:pt x="19812" y="41148"/>
                </a:lnTo>
                <a:lnTo>
                  <a:pt x="21336" y="41148"/>
                </a:lnTo>
                <a:lnTo>
                  <a:pt x="24384" y="39624"/>
                </a:lnTo>
                <a:lnTo>
                  <a:pt x="24384" y="38100"/>
                </a:lnTo>
                <a:lnTo>
                  <a:pt x="25908" y="36576"/>
                </a:lnTo>
                <a:lnTo>
                  <a:pt x="27432" y="35052"/>
                </a:lnTo>
                <a:lnTo>
                  <a:pt x="28956" y="33528"/>
                </a:lnTo>
                <a:lnTo>
                  <a:pt x="28956" y="32004"/>
                </a:lnTo>
                <a:lnTo>
                  <a:pt x="30480" y="30480"/>
                </a:lnTo>
                <a:lnTo>
                  <a:pt x="30480" y="28956"/>
                </a:lnTo>
                <a:lnTo>
                  <a:pt x="32004" y="25908"/>
                </a:lnTo>
                <a:lnTo>
                  <a:pt x="32004" y="24384"/>
                </a:lnTo>
                <a:lnTo>
                  <a:pt x="33528" y="22859"/>
                </a:lnTo>
                <a:lnTo>
                  <a:pt x="33528" y="19812"/>
                </a:lnTo>
                <a:lnTo>
                  <a:pt x="33528" y="18288"/>
                </a:lnTo>
                <a:lnTo>
                  <a:pt x="35052" y="16764"/>
                </a:lnTo>
                <a:lnTo>
                  <a:pt x="35052" y="13716"/>
                </a:lnTo>
                <a:lnTo>
                  <a:pt x="35052" y="10668"/>
                </a:lnTo>
                <a:lnTo>
                  <a:pt x="35052" y="9144"/>
                </a:lnTo>
                <a:lnTo>
                  <a:pt x="35052" y="7620"/>
                </a:lnTo>
                <a:lnTo>
                  <a:pt x="33528" y="4572"/>
                </a:lnTo>
                <a:lnTo>
                  <a:pt x="32004" y="3048"/>
                </a:lnTo>
                <a:lnTo>
                  <a:pt x="30480" y="3048"/>
                </a:lnTo>
                <a:lnTo>
                  <a:pt x="28956" y="1524"/>
                </a:lnTo>
                <a:lnTo>
                  <a:pt x="27432" y="1524"/>
                </a:lnTo>
                <a:lnTo>
                  <a:pt x="27432" y="0"/>
                </a:lnTo>
                <a:lnTo>
                  <a:pt x="25908" y="0"/>
                </a:lnTo>
                <a:lnTo>
                  <a:pt x="24384" y="0"/>
                </a:lnTo>
              </a:path>
            </a:pathLst>
          </a:custGeom>
          <a:ln w="6096">
            <a:solidFill>
              <a:srgbClr val="000000"/>
            </a:solidFill>
          </a:ln>
        </p:spPr>
        <p:txBody>
          <a:bodyPr wrap="square" lIns="0" tIns="0" rIns="0" bIns="0" rtlCol="0"/>
          <a:lstStyle/>
          <a:p>
            <a:endParaRPr/>
          </a:p>
        </p:txBody>
      </p:sp>
      <p:sp>
        <p:nvSpPr>
          <p:cNvPr id="956" name="bk object 956"/>
          <p:cNvSpPr/>
          <p:nvPr/>
        </p:nvSpPr>
        <p:spPr>
          <a:xfrm>
            <a:off x="4949952" y="9976104"/>
            <a:ext cx="33655" cy="43180"/>
          </a:xfrm>
          <a:custGeom>
            <a:avLst/>
            <a:gdLst/>
            <a:ahLst/>
            <a:cxnLst/>
            <a:rect l="l" t="t" r="r" b="b"/>
            <a:pathLst>
              <a:path w="33654" h="43179">
                <a:moveTo>
                  <a:pt x="0" y="38100"/>
                </a:moveTo>
                <a:lnTo>
                  <a:pt x="3048" y="41148"/>
                </a:lnTo>
                <a:lnTo>
                  <a:pt x="7620" y="42672"/>
                </a:lnTo>
                <a:lnTo>
                  <a:pt x="12192" y="42672"/>
                </a:lnTo>
                <a:lnTo>
                  <a:pt x="16764" y="41148"/>
                </a:lnTo>
                <a:lnTo>
                  <a:pt x="18288" y="41148"/>
                </a:lnTo>
                <a:lnTo>
                  <a:pt x="33528" y="10667"/>
                </a:lnTo>
                <a:lnTo>
                  <a:pt x="33528" y="6096"/>
                </a:lnTo>
                <a:lnTo>
                  <a:pt x="32004" y="4571"/>
                </a:lnTo>
                <a:lnTo>
                  <a:pt x="28956" y="1524"/>
                </a:lnTo>
                <a:lnTo>
                  <a:pt x="27432" y="1524"/>
                </a:lnTo>
                <a:lnTo>
                  <a:pt x="24384" y="0"/>
                </a:lnTo>
                <a:lnTo>
                  <a:pt x="18288" y="0"/>
                </a:lnTo>
                <a:lnTo>
                  <a:pt x="15240" y="0"/>
                </a:lnTo>
                <a:lnTo>
                  <a:pt x="12192" y="1524"/>
                </a:lnTo>
                <a:lnTo>
                  <a:pt x="9144" y="4571"/>
                </a:lnTo>
                <a:lnTo>
                  <a:pt x="4572" y="9143"/>
                </a:lnTo>
                <a:lnTo>
                  <a:pt x="3048" y="12192"/>
                </a:lnTo>
                <a:lnTo>
                  <a:pt x="3048" y="15240"/>
                </a:lnTo>
                <a:lnTo>
                  <a:pt x="6096" y="19812"/>
                </a:lnTo>
                <a:lnTo>
                  <a:pt x="7620" y="21336"/>
                </a:lnTo>
                <a:lnTo>
                  <a:pt x="9144" y="22859"/>
                </a:lnTo>
                <a:lnTo>
                  <a:pt x="13716" y="24384"/>
                </a:lnTo>
                <a:lnTo>
                  <a:pt x="18288" y="24384"/>
                </a:lnTo>
                <a:lnTo>
                  <a:pt x="22859" y="22859"/>
                </a:lnTo>
                <a:lnTo>
                  <a:pt x="24384" y="21336"/>
                </a:lnTo>
                <a:lnTo>
                  <a:pt x="28956" y="19812"/>
                </a:lnTo>
                <a:lnTo>
                  <a:pt x="32004" y="16763"/>
                </a:lnTo>
                <a:lnTo>
                  <a:pt x="33528" y="16763"/>
                </a:lnTo>
              </a:path>
            </a:pathLst>
          </a:custGeom>
          <a:ln w="6096">
            <a:solidFill>
              <a:srgbClr val="000000"/>
            </a:solidFill>
          </a:ln>
        </p:spPr>
        <p:txBody>
          <a:bodyPr wrap="square" lIns="0" tIns="0" rIns="0" bIns="0" rtlCol="0"/>
          <a:lstStyle/>
          <a:p>
            <a:endParaRPr/>
          </a:p>
        </p:txBody>
      </p:sp>
      <p:sp>
        <p:nvSpPr>
          <p:cNvPr id="957" name="bk object 957"/>
          <p:cNvSpPr/>
          <p:nvPr/>
        </p:nvSpPr>
        <p:spPr>
          <a:xfrm>
            <a:off x="1512569" y="2288285"/>
            <a:ext cx="336804" cy="115824"/>
          </a:xfrm>
          <a:prstGeom prst="rect">
            <a:avLst/>
          </a:prstGeom>
          <a:blipFill>
            <a:blip r:embed="rId20" cstate="print"/>
            <a:stretch>
              <a:fillRect/>
            </a:stretch>
          </a:blipFill>
        </p:spPr>
        <p:txBody>
          <a:bodyPr wrap="square" lIns="0" tIns="0" rIns="0" bIns="0" rtlCol="0"/>
          <a:lstStyle/>
          <a:p>
            <a:endParaRPr/>
          </a:p>
        </p:txBody>
      </p:sp>
      <p:sp>
        <p:nvSpPr>
          <p:cNvPr id="958" name="bk object 958"/>
          <p:cNvSpPr/>
          <p:nvPr/>
        </p:nvSpPr>
        <p:spPr>
          <a:xfrm>
            <a:off x="1952244" y="2305811"/>
            <a:ext cx="27940" cy="88900"/>
          </a:xfrm>
          <a:custGeom>
            <a:avLst/>
            <a:gdLst/>
            <a:ahLst/>
            <a:cxnLst/>
            <a:rect l="l" t="t" r="r" b="b"/>
            <a:pathLst>
              <a:path w="27939" h="88900">
                <a:moveTo>
                  <a:pt x="27431" y="0"/>
                </a:moveTo>
                <a:lnTo>
                  <a:pt x="0" y="88392"/>
                </a:lnTo>
              </a:path>
            </a:pathLst>
          </a:custGeom>
          <a:ln w="22859">
            <a:solidFill>
              <a:srgbClr val="FF0000"/>
            </a:solidFill>
          </a:ln>
        </p:spPr>
        <p:txBody>
          <a:bodyPr wrap="square" lIns="0" tIns="0" rIns="0" bIns="0" rtlCol="0"/>
          <a:lstStyle/>
          <a:p>
            <a:endParaRPr/>
          </a:p>
        </p:txBody>
      </p:sp>
      <p:sp>
        <p:nvSpPr>
          <p:cNvPr id="959" name="bk object 959"/>
          <p:cNvSpPr/>
          <p:nvPr/>
        </p:nvSpPr>
        <p:spPr>
          <a:xfrm>
            <a:off x="6122670" y="6569202"/>
            <a:ext cx="338327" cy="115823"/>
          </a:xfrm>
          <a:prstGeom prst="rect">
            <a:avLst/>
          </a:prstGeom>
          <a:blipFill>
            <a:blip r:embed="rId21" cstate="print"/>
            <a:stretch>
              <a:fillRect/>
            </a:stretch>
          </a:blipFill>
        </p:spPr>
        <p:txBody>
          <a:bodyPr wrap="square" lIns="0" tIns="0" rIns="0" bIns="0" rtlCol="0"/>
          <a:lstStyle/>
          <a:p>
            <a:endParaRPr/>
          </a:p>
        </p:txBody>
      </p:sp>
      <p:sp>
        <p:nvSpPr>
          <p:cNvPr id="960" name="bk object 960"/>
          <p:cNvSpPr/>
          <p:nvPr/>
        </p:nvSpPr>
        <p:spPr>
          <a:xfrm>
            <a:off x="6795516" y="9928859"/>
            <a:ext cx="216535" cy="3175"/>
          </a:xfrm>
          <a:custGeom>
            <a:avLst/>
            <a:gdLst/>
            <a:ahLst/>
            <a:cxnLst/>
            <a:rect l="l" t="t" r="r" b="b"/>
            <a:pathLst>
              <a:path w="216534" h="3175">
                <a:moveTo>
                  <a:pt x="0" y="3047"/>
                </a:moveTo>
                <a:lnTo>
                  <a:pt x="216407" y="0"/>
                </a:lnTo>
              </a:path>
            </a:pathLst>
          </a:custGeom>
          <a:ln w="18288">
            <a:solidFill>
              <a:srgbClr val="000000"/>
            </a:solidFill>
          </a:ln>
        </p:spPr>
        <p:txBody>
          <a:bodyPr wrap="square" lIns="0" tIns="0" rIns="0" bIns="0" rtlCol="0"/>
          <a:lstStyle/>
          <a:p>
            <a:endParaRPr/>
          </a:p>
        </p:txBody>
      </p:sp>
      <p:sp>
        <p:nvSpPr>
          <p:cNvPr id="961" name="bk object 961"/>
          <p:cNvSpPr/>
          <p:nvPr/>
        </p:nvSpPr>
        <p:spPr>
          <a:xfrm>
            <a:off x="6795516" y="9931907"/>
            <a:ext cx="216535" cy="3175"/>
          </a:xfrm>
          <a:custGeom>
            <a:avLst/>
            <a:gdLst/>
            <a:ahLst/>
            <a:cxnLst/>
            <a:rect l="l" t="t" r="r" b="b"/>
            <a:pathLst>
              <a:path w="216534" h="3175">
                <a:moveTo>
                  <a:pt x="0" y="3048"/>
                </a:moveTo>
                <a:lnTo>
                  <a:pt x="216407" y="0"/>
                </a:lnTo>
              </a:path>
            </a:pathLst>
          </a:custGeom>
          <a:ln w="18288">
            <a:solidFill>
              <a:srgbClr val="000000"/>
            </a:solidFill>
          </a:ln>
        </p:spPr>
        <p:txBody>
          <a:bodyPr wrap="square" lIns="0" tIns="0" rIns="0" bIns="0" rtlCol="0"/>
          <a:lstStyle/>
          <a:p>
            <a:endParaRPr/>
          </a:p>
        </p:txBody>
      </p:sp>
      <p:sp>
        <p:nvSpPr>
          <p:cNvPr id="962" name="bk object 962"/>
          <p:cNvSpPr/>
          <p:nvPr/>
        </p:nvSpPr>
        <p:spPr>
          <a:xfrm>
            <a:off x="6795516" y="9933431"/>
            <a:ext cx="216535" cy="3175"/>
          </a:xfrm>
          <a:custGeom>
            <a:avLst/>
            <a:gdLst/>
            <a:ahLst/>
            <a:cxnLst/>
            <a:rect l="l" t="t" r="r" b="b"/>
            <a:pathLst>
              <a:path w="216534" h="3175">
                <a:moveTo>
                  <a:pt x="0" y="3048"/>
                </a:moveTo>
                <a:lnTo>
                  <a:pt x="216407" y="0"/>
                </a:lnTo>
              </a:path>
            </a:pathLst>
          </a:custGeom>
          <a:ln w="18288">
            <a:solidFill>
              <a:srgbClr val="000000"/>
            </a:solidFill>
          </a:ln>
        </p:spPr>
        <p:txBody>
          <a:bodyPr wrap="square" lIns="0" tIns="0" rIns="0" bIns="0" rtlCol="0"/>
          <a:lstStyle/>
          <a:p>
            <a:endParaRPr/>
          </a:p>
        </p:txBody>
      </p:sp>
      <p:sp>
        <p:nvSpPr>
          <p:cNvPr id="963" name="bk object 963"/>
          <p:cNvSpPr/>
          <p:nvPr/>
        </p:nvSpPr>
        <p:spPr>
          <a:xfrm>
            <a:off x="6795516" y="9936480"/>
            <a:ext cx="216535" cy="3175"/>
          </a:xfrm>
          <a:custGeom>
            <a:avLst/>
            <a:gdLst/>
            <a:ahLst/>
            <a:cxnLst/>
            <a:rect l="l" t="t" r="r" b="b"/>
            <a:pathLst>
              <a:path w="216534" h="3175">
                <a:moveTo>
                  <a:pt x="0" y="3047"/>
                </a:moveTo>
                <a:lnTo>
                  <a:pt x="216407" y="0"/>
                </a:lnTo>
              </a:path>
            </a:pathLst>
          </a:custGeom>
          <a:ln w="18288">
            <a:solidFill>
              <a:srgbClr val="000000"/>
            </a:solidFill>
          </a:ln>
        </p:spPr>
        <p:txBody>
          <a:bodyPr wrap="square" lIns="0" tIns="0" rIns="0" bIns="0" rtlCol="0"/>
          <a:lstStyle/>
          <a:p>
            <a:endParaRPr/>
          </a:p>
        </p:txBody>
      </p:sp>
      <p:sp>
        <p:nvSpPr>
          <p:cNvPr id="964" name="bk object 964"/>
          <p:cNvSpPr/>
          <p:nvPr/>
        </p:nvSpPr>
        <p:spPr>
          <a:xfrm>
            <a:off x="6795516" y="9939528"/>
            <a:ext cx="216535" cy="3175"/>
          </a:xfrm>
          <a:custGeom>
            <a:avLst/>
            <a:gdLst/>
            <a:ahLst/>
            <a:cxnLst/>
            <a:rect l="l" t="t" r="r" b="b"/>
            <a:pathLst>
              <a:path w="216534" h="3175">
                <a:moveTo>
                  <a:pt x="0" y="3047"/>
                </a:moveTo>
                <a:lnTo>
                  <a:pt x="216407" y="0"/>
                </a:lnTo>
              </a:path>
            </a:pathLst>
          </a:custGeom>
          <a:ln w="18288">
            <a:solidFill>
              <a:srgbClr val="000000"/>
            </a:solidFill>
          </a:ln>
        </p:spPr>
        <p:txBody>
          <a:bodyPr wrap="square" lIns="0" tIns="0" rIns="0" bIns="0" rtlCol="0"/>
          <a:lstStyle/>
          <a:p>
            <a:endParaRPr/>
          </a:p>
        </p:txBody>
      </p:sp>
      <p:sp>
        <p:nvSpPr>
          <p:cNvPr id="965" name="bk object 965"/>
          <p:cNvSpPr/>
          <p:nvPr/>
        </p:nvSpPr>
        <p:spPr>
          <a:xfrm>
            <a:off x="6795516" y="9941052"/>
            <a:ext cx="216535" cy="3175"/>
          </a:xfrm>
          <a:custGeom>
            <a:avLst/>
            <a:gdLst/>
            <a:ahLst/>
            <a:cxnLst/>
            <a:rect l="l" t="t" r="r" b="b"/>
            <a:pathLst>
              <a:path w="216534" h="3175">
                <a:moveTo>
                  <a:pt x="0" y="3048"/>
                </a:moveTo>
                <a:lnTo>
                  <a:pt x="216407" y="0"/>
                </a:lnTo>
              </a:path>
            </a:pathLst>
          </a:custGeom>
          <a:ln w="18288">
            <a:solidFill>
              <a:srgbClr val="000000"/>
            </a:solidFill>
          </a:ln>
        </p:spPr>
        <p:txBody>
          <a:bodyPr wrap="square" lIns="0" tIns="0" rIns="0" bIns="0" rtlCol="0"/>
          <a:lstStyle/>
          <a:p>
            <a:endParaRPr/>
          </a:p>
        </p:txBody>
      </p:sp>
      <p:sp>
        <p:nvSpPr>
          <p:cNvPr id="966" name="bk object 966"/>
          <p:cNvSpPr/>
          <p:nvPr/>
        </p:nvSpPr>
        <p:spPr>
          <a:xfrm>
            <a:off x="6734556" y="9922764"/>
            <a:ext cx="30480" cy="18415"/>
          </a:xfrm>
          <a:custGeom>
            <a:avLst/>
            <a:gdLst/>
            <a:ahLst/>
            <a:cxnLst/>
            <a:rect l="l" t="t" r="r" b="b"/>
            <a:pathLst>
              <a:path w="30479" h="18415">
                <a:moveTo>
                  <a:pt x="0" y="0"/>
                </a:moveTo>
                <a:lnTo>
                  <a:pt x="30480" y="0"/>
                </a:lnTo>
                <a:lnTo>
                  <a:pt x="30480" y="18288"/>
                </a:lnTo>
                <a:lnTo>
                  <a:pt x="0" y="18288"/>
                </a:lnTo>
                <a:lnTo>
                  <a:pt x="0" y="0"/>
                </a:lnTo>
                <a:close/>
              </a:path>
            </a:pathLst>
          </a:custGeom>
          <a:solidFill>
            <a:srgbClr val="000000"/>
          </a:solidFill>
        </p:spPr>
        <p:txBody>
          <a:bodyPr wrap="square" lIns="0" tIns="0" rIns="0" bIns="0" rtlCol="0"/>
          <a:lstStyle/>
          <a:p>
            <a:endParaRPr/>
          </a:p>
        </p:txBody>
      </p:sp>
      <p:sp>
        <p:nvSpPr>
          <p:cNvPr id="967" name="bk object 967"/>
          <p:cNvSpPr/>
          <p:nvPr/>
        </p:nvSpPr>
        <p:spPr>
          <a:xfrm>
            <a:off x="6734556" y="9925811"/>
            <a:ext cx="30480" cy="18415"/>
          </a:xfrm>
          <a:custGeom>
            <a:avLst/>
            <a:gdLst/>
            <a:ahLst/>
            <a:cxnLst/>
            <a:rect l="l" t="t" r="r" b="b"/>
            <a:pathLst>
              <a:path w="30479" h="18415">
                <a:moveTo>
                  <a:pt x="0" y="0"/>
                </a:moveTo>
                <a:lnTo>
                  <a:pt x="30480" y="0"/>
                </a:lnTo>
                <a:lnTo>
                  <a:pt x="30480" y="18288"/>
                </a:lnTo>
                <a:lnTo>
                  <a:pt x="0" y="18288"/>
                </a:lnTo>
                <a:lnTo>
                  <a:pt x="0" y="0"/>
                </a:lnTo>
                <a:close/>
              </a:path>
            </a:pathLst>
          </a:custGeom>
          <a:solidFill>
            <a:srgbClr val="000000"/>
          </a:solidFill>
        </p:spPr>
        <p:txBody>
          <a:bodyPr wrap="square" lIns="0" tIns="0" rIns="0" bIns="0" rtlCol="0"/>
          <a:lstStyle/>
          <a:p>
            <a:endParaRPr/>
          </a:p>
        </p:txBody>
      </p:sp>
      <p:sp>
        <p:nvSpPr>
          <p:cNvPr id="968" name="bk object 968"/>
          <p:cNvSpPr/>
          <p:nvPr/>
        </p:nvSpPr>
        <p:spPr>
          <a:xfrm>
            <a:off x="6734556" y="9928859"/>
            <a:ext cx="30480" cy="18415"/>
          </a:xfrm>
          <a:custGeom>
            <a:avLst/>
            <a:gdLst/>
            <a:ahLst/>
            <a:cxnLst/>
            <a:rect l="l" t="t" r="r" b="b"/>
            <a:pathLst>
              <a:path w="30479" h="18415">
                <a:moveTo>
                  <a:pt x="0" y="0"/>
                </a:moveTo>
                <a:lnTo>
                  <a:pt x="30480" y="0"/>
                </a:lnTo>
                <a:lnTo>
                  <a:pt x="30480" y="18288"/>
                </a:lnTo>
                <a:lnTo>
                  <a:pt x="0" y="18288"/>
                </a:lnTo>
                <a:lnTo>
                  <a:pt x="0" y="0"/>
                </a:lnTo>
                <a:close/>
              </a:path>
            </a:pathLst>
          </a:custGeom>
          <a:solidFill>
            <a:srgbClr val="000000"/>
          </a:solidFill>
        </p:spPr>
        <p:txBody>
          <a:bodyPr wrap="square" lIns="0" tIns="0" rIns="0" bIns="0" rtlCol="0"/>
          <a:lstStyle/>
          <a:p>
            <a:endParaRPr/>
          </a:p>
        </p:txBody>
      </p:sp>
      <p:sp>
        <p:nvSpPr>
          <p:cNvPr id="969" name="bk object 969"/>
          <p:cNvSpPr/>
          <p:nvPr/>
        </p:nvSpPr>
        <p:spPr>
          <a:xfrm>
            <a:off x="6734556" y="9930383"/>
            <a:ext cx="30480" cy="18415"/>
          </a:xfrm>
          <a:custGeom>
            <a:avLst/>
            <a:gdLst/>
            <a:ahLst/>
            <a:cxnLst/>
            <a:rect l="l" t="t" r="r" b="b"/>
            <a:pathLst>
              <a:path w="30479" h="18415">
                <a:moveTo>
                  <a:pt x="0" y="0"/>
                </a:moveTo>
                <a:lnTo>
                  <a:pt x="30480" y="0"/>
                </a:lnTo>
                <a:lnTo>
                  <a:pt x="30480" y="18288"/>
                </a:lnTo>
                <a:lnTo>
                  <a:pt x="0" y="18288"/>
                </a:lnTo>
                <a:lnTo>
                  <a:pt x="0" y="0"/>
                </a:lnTo>
                <a:close/>
              </a:path>
            </a:pathLst>
          </a:custGeom>
          <a:solidFill>
            <a:srgbClr val="000000"/>
          </a:solidFill>
        </p:spPr>
        <p:txBody>
          <a:bodyPr wrap="square" lIns="0" tIns="0" rIns="0" bIns="0" rtlCol="0"/>
          <a:lstStyle/>
          <a:p>
            <a:endParaRPr/>
          </a:p>
        </p:txBody>
      </p:sp>
      <p:sp>
        <p:nvSpPr>
          <p:cNvPr id="970" name="bk object 970"/>
          <p:cNvSpPr/>
          <p:nvPr/>
        </p:nvSpPr>
        <p:spPr>
          <a:xfrm>
            <a:off x="6734556" y="9933431"/>
            <a:ext cx="30480" cy="18415"/>
          </a:xfrm>
          <a:custGeom>
            <a:avLst/>
            <a:gdLst/>
            <a:ahLst/>
            <a:cxnLst/>
            <a:rect l="l" t="t" r="r" b="b"/>
            <a:pathLst>
              <a:path w="30479" h="18415">
                <a:moveTo>
                  <a:pt x="0" y="0"/>
                </a:moveTo>
                <a:lnTo>
                  <a:pt x="30480" y="0"/>
                </a:lnTo>
                <a:lnTo>
                  <a:pt x="30480" y="18288"/>
                </a:lnTo>
                <a:lnTo>
                  <a:pt x="0" y="18288"/>
                </a:lnTo>
                <a:lnTo>
                  <a:pt x="0" y="0"/>
                </a:lnTo>
                <a:close/>
              </a:path>
            </a:pathLst>
          </a:custGeom>
          <a:solidFill>
            <a:srgbClr val="000000"/>
          </a:solidFill>
        </p:spPr>
        <p:txBody>
          <a:bodyPr wrap="square" lIns="0" tIns="0" rIns="0" bIns="0" rtlCol="0"/>
          <a:lstStyle/>
          <a:p>
            <a:endParaRPr/>
          </a:p>
        </p:txBody>
      </p:sp>
      <p:sp>
        <p:nvSpPr>
          <p:cNvPr id="971" name="bk object 971"/>
          <p:cNvSpPr/>
          <p:nvPr/>
        </p:nvSpPr>
        <p:spPr>
          <a:xfrm>
            <a:off x="6734556" y="9936480"/>
            <a:ext cx="30480" cy="18415"/>
          </a:xfrm>
          <a:custGeom>
            <a:avLst/>
            <a:gdLst/>
            <a:ahLst/>
            <a:cxnLst/>
            <a:rect l="l" t="t" r="r" b="b"/>
            <a:pathLst>
              <a:path w="30479" h="18415">
                <a:moveTo>
                  <a:pt x="0" y="0"/>
                </a:moveTo>
                <a:lnTo>
                  <a:pt x="30480" y="0"/>
                </a:lnTo>
                <a:lnTo>
                  <a:pt x="30480" y="18288"/>
                </a:lnTo>
                <a:lnTo>
                  <a:pt x="0" y="18288"/>
                </a:lnTo>
                <a:lnTo>
                  <a:pt x="0" y="0"/>
                </a:lnTo>
                <a:close/>
              </a:path>
            </a:pathLst>
          </a:custGeom>
          <a:solidFill>
            <a:srgbClr val="000000"/>
          </a:solidFill>
        </p:spPr>
        <p:txBody>
          <a:bodyPr wrap="square" lIns="0" tIns="0" rIns="0" bIns="0" rtlCol="0"/>
          <a:lstStyle/>
          <a:p>
            <a:endParaRPr/>
          </a:p>
        </p:txBody>
      </p:sp>
      <p:sp>
        <p:nvSpPr>
          <p:cNvPr id="972" name="bk object 972"/>
          <p:cNvSpPr/>
          <p:nvPr/>
        </p:nvSpPr>
        <p:spPr>
          <a:xfrm>
            <a:off x="6795516" y="9944100"/>
            <a:ext cx="216535" cy="3175"/>
          </a:xfrm>
          <a:custGeom>
            <a:avLst/>
            <a:gdLst/>
            <a:ahLst/>
            <a:cxnLst/>
            <a:rect l="l" t="t" r="r" b="b"/>
            <a:pathLst>
              <a:path w="216534" h="3175">
                <a:moveTo>
                  <a:pt x="0" y="3048"/>
                </a:moveTo>
                <a:lnTo>
                  <a:pt x="216407" y="0"/>
                </a:lnTo>
              </a:path>
            </a:pathLst>
          </a:custGeom>
          <a:ln w="18288">
            <a:solidFill>
              <a:srgbClr val="000000"/>
            </a:solidFill>
          </a:ln>
        </p:spPr>
        <p:txBody>
          <a:bodyPr wrap="square" lIns="0" tIns="0" rIns="0" bIns="0" rtlCol="0"/>
          <a:lstStyle/>
          <a:p>
            <a:endParaRPr/>
          </a:p>
        </p:txBody>
      </p:sp>
      <p:sp>
        <p:nvSpPr>
          <p:cNvPr id="973" name="bk object 973"/>
          <p:cNvSpPr/>
          <p:nvPr/>
        </p:nvSpPr>
        <p:spPr>
          <a:xfrm>
            <a:off x="6734556" y="9938004"/>
            <a:ext cx="30480" cy="18415"/>
          </a:xfrm>
          <a:custGeom>
            <a:avLst/>
            <a:gdLst/>
            <a:ahLst/>
            <a:cxnLst/>
            <a:rect l="l" t="t" r="r" b="b"/>
            <a:pathLst>
              <a:path w="30479" h="18415">
                <a:moveTo>
                  <a:pt x="0" y="0"/>
                </a:moveTo>
                <a:lnTo>
                  <a:pt x="30480" y="0"/>
                </a:lnTo>
                <a:lnTo>
                  <a:pt x="30480" y="18288"/>
                </a:lnTo>
                <a:lnTo>
                  <a:pt x="0" y="18288"/>
                </a:lnTo>
                <a:lnTo>
                  <a:pt x="0" y="0"/>
                </a:lnTo>
                <a:close/>
              </a:path>
            </a:pathLst>
          </a:custGeom>
          <a:solidFill>
            <a:srgbClr val="000000"/>
          </a:solidFill>
        </p:spPr>
        <p:txBody>
          <a:bodyPr wrap="square" lIns="0" tIns="0" rIns="0" bIns="0" rtlCol="0"/>
          <a:lstStyle/>
          <a:p>
            <a:endParaRPr/>
          </a:p>
        </p:txBody>
      </p:sp>
      <p:sp>
        <p:nvSpPr>
          <p:cNvPr id="974" name="bk object 974"/>
          <p:cNvSpPr/>
          <p:nvPr/>
        </p:nvSpPr>
        <p:spPr>
          <a:xfrm>
            <a:off x="6755892" y="9931907"/>
            <a:ext cx="18415" cy="15240"/>
          </a:xfrm>
          <a:custGeom>
            <a:avLst/>
            <a:gdLst/>
            <a:ahLst/>
            <a:cxnLst/>
            <a:rect l="l" t="t" r="r" b="b"/>
            <a:pathLst>
              <a:path w="18415" h="15240">
                <a:moveTo>
                  <a:pt x="0" y="15240"/>
                </a:moveTo>
                <a:lnTo>
                  <a:pt x="18288" y="15240"/>
                </a:lnTo>
                <a:lnTo>
                  <a:pt x="18288" y="0"/>
                </a:lnTo>
                <a:lnTo>
                  <a:pt x="0" y="0"/>
                </a:lnTo>
                <a:lnTo>
                  <a:pt x="0" y="15240"/>
                </a:lnTo>
                <a:close/>
              </a:path>
            </a:pathLst>
          </a:custGeom>
          <a:solidFill>
            <a:srgbClr val="000000"/>
          </a:solidFill>
        </p:spPr>
        <p:txBody>
          <a:bodyPr wrap="square" lIns="0" tIns="0" rIns="0" bIns="0" rtlCol="0"/>
          <a:lstStyle/>
          <a:p>
            <a:endParaRPr/>
          </a:p>
        </p:txBody>
      </p:sp>
      <p:sp>
        <p:nvSpPr>
          <p:cNvPr id="975" name="bk object 975"/>
          <p:cNvSpPr/>
          <p:nvPr/>
        </p:nvSpPr>
        <p:spPr>
          <a:xfrm>
            <a:off x="6725411" y="9931907"/>
            <a:ext cx="18415" cy="15240"/>
          </a:xfrm>
          <a:custGeom>
            <a:avLst/>
            <a:gdLst/>
            <a:ahLst/>
            <a:cxnLst/>
            <a:rect l="l" t="t" r="r" b="b"/>
            <a:pathLst>
              <a:path w="18415" h="15240">
                <a:moveTo>
                  <a:pt x="0" y="15240"/>
                </a:moveTo>
                <a:lnTo>
                  <a:pt x="18288" y="15240"/>
                </a:lnTo>
                <a:lnTo>
                  <a:pt x="18288" y="0"/>
                </a:lnTo>
                <a:lnTo>
                  <a:pt x="0" y="0"/>
                </a:lnTo>
                <a:lnTo>
                  <a:pt x="0" y="15240"/>
                </a:lnTo>
                <a:close/>
              </a:path>
            </a:pathLst>
          </a:custGeom>
          <a:solidFill>
            <a:srgbClr val="000000"/>
          </a:solidFill>
        </p:spPr>
        <p:txBody>
          <a:bodyPr wrap="square" lIns="0" tIns="0" rIns="0" bIns="0" rtlCol="0"/>
          <a:lstStyle/>
          <a:p>
            <a:endParaRPr/>
          </a:p>
        </p:txBody>
      </p:sp>
      <p:sp>
        <p:nvSpPr>
          <p:cNvPr id="976" name="bk object 976"/>
          <p:cNvSpPr/>
          <p:nvPr/>
        </p:nvSpPr>
        <p:spPr>
          <a:xfrm>
            <a:off x="6786371" y="9931907"/>
            <a:ext cx="18415" cy="15240"/>
          </a:xfrm>
          <a:custGeom>
            <a:avLst/>
            <a:gdLst/>
            <a:ahLst/>
            <a:cxnLst/>
            <a:rect l="l" t="t" r="r" b="b"/>
            <a:pathLst>
              <a:path w="18415" h="15240">
                <a:moveTo>
                  <a:pt x="0" y="15240"/>
                </a:moveTo>
                <a:lnTo>
                  <a:pt x="18288" y="15240"/>
                </a:lnTo>
                <a:lnTo>
                  <a:pt x="18288" y="0"/>
                </a:lnTo>
                <a:lnTo>
                  <a:pt x="0" y="0"/>
                </a:lnTo>
                <a:lnTo>
                  <a:pt x="0" y="15240"/>
                </a:lnTo>
                <a:close/>
              </a:path>
            </a:pathLst>
          </a:custGeom>
          <a:solidFill>
            <a:srgbClr val="000000"/>
          </a:solidFill>
        </p:spPr>
        <p:txBody>
          <a:bodyPr wrap="square" lIns="0" tIns="0" rIns="0" bIns="0" rtlCol="0"/>
          <a:lstStyle/>
          <a:p>
            <a:endParaRPr/>
          </a:p>
        </p:txBody>
      </p:sp>
      <p:sp>
        <p:nvSpPr>
          <p:cNvPr id="977" name="bk object 977"/>
          <p:cNvSpPr/>
          <p:nvPr/>
        </p:nvSpPr>
        <p:spPr>
          <a:xfrm>
            <a:off x="6544365" y="9619488"/>
            <a:ext cx="153519" cy="140207"/>
          </a:xfrm>
          <a:prstGeom prst="rect">
            <a:avLst/>
          </a:prstGeom>
          <a:blipFill>
            <a:blip r:embed="rId22" cstate="print"/>
            <a:stretch>
              <a:fillRect/>
            </a:stretch>
          </a:blipFill>
        </p:spPr>
        <p:txBody>
          <a:bodyPr wrap="square" lIns="0" tIns="0" rIns="0" bIns="0" rtlCol="0"/>
          <a:lstStyle/>
          <a:p>
            <a:endParaRPr/>
          </a:p>
        </p:txBody>
      </p:sp>
      <p:sp>
        <p:nvSpPr>
          <p:cNvPr id="978" name="bk object 978"/>
          <p:cNvSpPr/>
          <p:nvPr/>
        </p:nvSpPr>
        <p:spPr>
          <a:xfrm>
            <a:off x="6544056" y="9442704"/>
            <a:ext cx="153924" cy="153924"/>
          </a:xfrm>
          <a:prstGeom prst="rect">
            <a:avLst/>
          </a:prstGeom>
          <a:blipFill>
            <a:blip r:embed="rId23" cstate="print"/>
            <a:stretch>
              <a:fillRect/>
            </a:stretch>
          </a:blipFill>
        </p:spPr>
        <p:txBody>
          <a:bodyPr wrap="square" lIns="0" tIns="0" rIns="0" bIns="0" rtlCol="0"/>
          <a:lstStyle/>
          <a:p>
            <a:endParaRPr/>
          </a:p>
        </p:txBody>
      </p:sp>
      <p:sp>
        <p:nvSpPr>
          <p:cNvPr id="979" name="bk object 979"/>
          <p:cNvSpPr/>
          <p:nvPr/>
        </p:nvSpPr>
        <p:spPr>
          <a:xfrm>
            <a:off x="3991355" y="8801100"/>
            <a:ext cx="809243" cy="958596"/>
          </a:xfrm>
          <a:prstGeom prst="rect">
            <a:avLst/>
          </a:prstGeom>
          <a:blipFill>
            <a:blip r:embed="rId24" cstate="print"/>
            <a:stretch>
              <a:fillRect/>
            </a:stretch>
          </a:blipFill>
        </p:spPr>
        <p:txBody>
          <a:bodyPr wrap="square" lIns="0" tIns="0" rIns="0" bIns="0" rtlCol="0"/>
          <a:lstStyle/>
          <a:p>
            <a:endParaRPr/>
          </a:p>
        </p:txBody>
      </p:sp>
      <p:sp>
        <p:nvSpPr>
          <p:cNvPr id="980" name="bk object 980"/>
          <p:cNvSpPr/>
          <p:nvPr/>
        </p:nvSpPr>
        <p:spPr>
          <a:xfrm>
            <a:off x="127000" y="8967216"/>
            <a:ext cx="126364" cy="182880"/>
          </a:xfrm>
          <a:custGeom>
            <a:avLst/>
            <a:gdLst/>
            <a:ahLst/>
            <a:cxnLst/>
            <a:rect l="l" t="t" r="r" b="b"/>
            <a:pathLst>
              <a:path w="126364" h="182879">
                <a:moveTo>
                  <a:pt x="28447" y="0"/>
                </a:moveTo>
                <a:lnTo>
                  <a:pt x="125983" y="82296"/>
                </a:lnTo>
                <a:lnTo>
                  <a:pt x="92455" y="182879"/>
                </a:lnTo>
                <a:lnTo>
                  <a:pt x="0" y="182879"/>
                </a:lnTo>
              </a:path>
            </a:pathLst>
          </a:custGeom>
          <a:ln w="6096">
            <a:solidFill>
              <a:srgbClr val="000000"/>
            </a:solidFill>
          </a:ln>
        </p:spPr>
        <p:txBody>
          <a:bodyPr wrap="square" lIns="0" tIns="0" rIns="0" bIns="0" rtlCol="0"/>
          <a:lstStyle/>
          <a:p>
            <a:endParaRPr/>
          </a:p>
        </p:txBody>
      </p:sp>
      <p:sp>
        <p:nvSpPr>
          <p:cNvPr id="981" name="bk object 981"/>
          <p:cNvSpPr/>
          <p:nvPr/>
        </p:nvSpPr>
        <p:spPr>
          <a:xfrm>
            <a:off x="127000" y="8967216"/>
            <a:ext cx="28575" cy="24765"/>
          </a:xfrm>
          <a:custGeom>
            <a:avLst/>
            <a:gdLst/>
            <a:ahLst/>
            <a:cxnLst/>
            <a:rect l="l" t="t" r="r" b="b"/>
            <a:pathLst>
              <a:path w="28575" h="24765">
                <a:moveTo>
                  <a:pt x="0" y="24383"/>
                </a:moveTo>
                <a:lnTo>
                  <a:pt x="28447" y="0"/>
                </a:lnTo>
              </a:path>
            </a:pathLst>
          </a:custGeom>
          <a:ln w="6096">
            <a:solidFill>
              <a:srgbClr val="000000"/>
            </a:solidFill>
          </a:ln>
        </p:spPr>
        <p:txBody>
          <a:bodyPr wrap="square" lIns="0" tIns="0" rIns="0" bIns="0" rtlCol="0"/>
          <a:lstStyle/>
          <a:p>
            <a:endParaRPr/>
          </a:p>
        </p:txBody>
      </p:sp>
      <p:sp>
        <p:nvSpPr>
          <p:cNvPr id="982" name="bk object 982"/>
          <p:cNvSpPr/>
          <p:nvPr/>
        </p:nvSpPr>
        <p:spPr>
          <a:xfrm>
            <a:off x="127000" y="7735700"/>
            <a:ext cx="36195" cy="131445"/>
          </a:xfrm>
          <a:custGeom>
            <a:avLst/>
            <a:gdLst/>
            <a:ahLst/>
            <a:cxnLst/>
            <a:rect l="l" t="t" r="r" b="b"/>
            <a:pathLst>
              <a:path w="36194" h="131445">
                <a:moveTo>
                  <a:pt x="0" y="0"/>
                </a:moveTo>
                <a:lnTo>
                  <a:pt x="36067" y="30603"/>
                </a:lnTo>
                <a:lnTo>
                  <a:pt x="4063" y="131187"/>
                </a:lnTo>
                <a:lnTo>
                  <a:pt x="0" y="131187"/>
                </a:lnTo>
              </a:path>
            </a:pathLst>
          </a:custGeom>
          <a:ln w="6096">
            <a:solidFill>
              <a:srgbClr val="000000"/>
            </a:solidFill>
          </a:ln>
        </p:spPr>
        <p:txBody>
          <a:bodyPr wrap="square" lIns="0" tIns="0" rIns="0" bIns="0" rtlCol="0"/>
          <a:lstStyle/>
          <a:p>
            <a:endParaRPr/>
          </a:p>
        </p:txBody>
      </p:sp>
      <p:sp>
        <p:nvSpPr>
          <p:cNvPr id="983" name="bk object 983"/>
          <p:cNvSpPr/>
          <p:nvPr/>
        </p:nvSpPr>
        <p:spPr>
          <a:xfrm>
            <a:off x="1591055" y="10038588"/>
            <a:ext cx="20320" cy="17145"/>
          </a:xfrm>
          <a:custGeom>
            <a:avLst/>
            <a:gdLst/>
            <a:ahLst/>
            <a:cxnLst/>
            <a:rect l="l" t="t" r="r" b="b"/>
            <a:pathLst>
              <a:path w="20319" h="17145">
                <a:moveTo>
                  <a:pt x="0" y="0"/>
                </a:moveTo>
                <a:lnTo>
                  <a:pt x="19812" y="16763"/>
                </a:lnTo>
              </a:path>
            </a:pathLst>
          </a:custGeom>
          <a:ln w="6096">
            <a:solidFill>
              <a:srgbClr val="000000"/>
            </a:solidFill>
          </a:ln>
        </p:spPr>
        <p:txBody>
          <a:bodyPr wrap="square" lIns="0" tIns="0" rIns="0" bIns="0" rtlCol="0"/>
          <a:lstStyle/>
          <a:p>
            <a:endParaRPr/>
          </a:p>
        </p:txBody>
      </p:sp>
      <p:sp>
        <p:nvSpPr>
          <p:cNvPr id="984" name="bk object 984"/>
          <p:cNvSpPr/>
          <p:nvPr/>
        </p:nvSpPr>
        <p:spPr>
          <a:xfrm>
            <a:off x="1571244" y="10038588"/>
            <a:ext cx="20320" cy="17145"/>
          </a:xfrm>
          <a:custGeom>
            <a:avLst/>
            <a:gdLst/>
            <a:ahLst/>
            <a:cxnLst/>
            <a:rect l="l" t="t" r="r" b="b"/>
            <a:pathLst>
              <a:path w="20319" h="17145">
                <a:moveTo>
                  <a:pt x="0" y="16763"/>
                </a:moveTo>
                <a:lnTo>
                  <a:pt x="19812" y="0"/>
                </a:lnTo>
              </a:path>
            </a:pathLst>
          </a:custGeom>
          <a:ln w="6096">
            <a:solidFill>
              <a:srgbClr val="000000"/>
            </a:solidFill>
          </a:ln>
        </p:spPr>
        <p:txBody>
          <a:bodyPr wrap="square" lIns="0" tIns="0" rIns="0" bIns="0" rtlCol="0"/>
          <a:lstStyle/>
          <a:p>
            <a:endParaRPr/>
          </a:p>
        </p:txBody>
      </p:sp>
      <p:sp>
        <p:nvSpPr>
          <p:cNvPr id="985" name="bk object 985"/>
          <p:cNvSpPr/>
          <p:nvPr/>
        </p:nvSpPr>
        <p:spPr>
          <a:xfrm>
            <a:off x="4204715" y="944880"/>
            <a:ext cx="193675" cy="181610"/>
          </a:xfrm>
          <a:custGeom>
            <a:avLst/>
            <a:gdLst/>
            <a:ahLst/>
            <a:cxnLst/>
            <a:rect l="l" t="t" r="r" b="b"/>
            <a:pathLst>
              <a:path w="193675" h="181609">
                <a:moveTo>
                  <a:pt x="96012" y="0"/>
                </a:moveTo>
                <a:lnTo>
                  <a:pt x="193548" y="82296"/>
                </a:lnTo>
                <a:lnTo>
                  <a:pt x="161543" y="181356"/>
                </a:lnTo>
                <a:lnTo>
                  <a:pt x="32004" y="181356"/>
                </a:lnTo>
                <a:lnTo>
                  <a:pt x="0" y="82296"/>
                </a:lnTo>
                <a:lnTo>
                  <a:pt x="96012" y="0"/>
                </a:lnTo>
              </a:path>
            </a:pathLst>
          </a:custGeom>
          <a:ln w="6096">
            <a:solidFill>
              <a:srgbClr val="000000"/>
            </a:solidFill>
          </a:ln>
        </p:spPr>
        <p:txBody>
          <a:bodyPr wrap="square" lIns="0" tIns="0" rIns="0" bIns="0" rtlCol="0"/>
          <a:lstStyle/>
          <a:p>
            <a:endParaRPr/>
          </a:p>
        </p:txBody>
      </p:sp>
      <p:sp>
        <p:nvSpPr>
          <p:cNvPr id="986" name="bk object 986"/>
          <p:cNvSpPr/>
          <p:nvPr/>
        </p:nvSpPr>
        <p:spPr>
          <a:xfrm>
            <a:off x="4303776" y="1126236"/>
            <a:ext cx="0" cy="70485"/>
          </a:xfrm>
          <a:custGeom>
            <a:avLst/>
            <a:gdLst/>
            <a:ahLst/>
            <a:cxnLst/>
            <a:rect l="l" t="t" r="r" b="b"/>
            <a:pathLst>
              <a:path h="70484">
                <a:moveTo>
                  <a:pt x="0" y="0"/>
                </a:moveTo>
                <a:lnTo>
                  <a:pt x="0" y="70104"/>
                </a:lnTo>
              </a:path>
            </a:pathLst>
          </a:custGeom>
          <a:ln w="6096">
            <a:solidFill>
              <a:srgbClr val="000000"/>
            </a:solidFill>
          </a:ln>
        </p:spPr>
        <p:txBody>
          <a:bodyPr wrap="square" lIns="0" tIns="0" rIns="0" bIns="0" rtlCol="0"/>
          <a:lstStyle/>
          <a:p>
            <a:endParaRPr/>
          </a:p>
        </p:txBody>
      </p:sp>
      <p:sp>
        <p:nvSpPr>
          <p:cNvPr id="987" name="bk object 987"/>
          <p:cNvSpPr/>
          <p:nvPr/>
        </p:nvSpPr>
        <p:spPr>
          <a:xfrm>
            <a:off x="4303776" y="1196339"/>
            <a:ext cx="120650" cy="0"/>
          </a:xfrm>
          <a:custGeom>
            <a:avLst/>
            <a:gdLst/>
            <a:ahLst/>
            <a:cxnLst/>
            <a:rect l="l" t="t" r="r" b="b"/>
            <a:pathLst>
              <a:path w="120650">
                <a:moveTo>
                  <a:pt x="0" y="0"/>
                </a:moveTo>
                <a:lnTo>
                  <a:pt x="120396" y="0"/>
                </a:lnTo>
              </a:path>
            </a:pathLst>
          </a:custGeom>
          <a:ln w="6096">
            <a:solidFill>
              <a:srgbClr val="000000"/>
            </a:solidFill>
          </a:ln>
        </p:spPr>
        <p:txBody>
          <a:bodyPr wrap="square" lIns="0" tIns="0" rIns="0" bIns="0" rtlCol="0"/>
          <a:lstStyle/>
          <a:p>
            <a:endParaRPr/>
          </a:p>
        </p:txBody>
      </p:sp>
      <p:sp>
        <p:nvSpPr>
          <p:cNvPr id="988" name="bk object 988"/>
          <p:cNvSpPr/>
          <p:nvPr/>
        </p:nvSpPr>
        <p:spPr>
          <a:xfrm>
            <a:off x="4981955" y="3372611"/>
            <a:ext cx="193675" cy="181610"/>
          </a:xfrm>
          <a:custGeom>
            <a:avLst/>
            <a:gdLst/>
            <a:ahLst/>
            <a:cxnLst/>
            <a:rect l="l" t="t" r="r" b="b"/>
            <a:pathLst>
              <a:path w="193675" h="181610">
                <a:moveTo>
                  <a:pt x="96012" y="0"/>
                </a:moveTo>
                <a:lnTo>
                  <a:pt x="193548" y="82296"/>
                </a:lnTo>
                <a:lnTo>
                  <a:pt x="160020" y="181356"/>
                </a:lnTo>
                <a:lnTo>
                  <a:pt x="32003" y="181356"/>
                </a:lnTo>
                <a:lnTo>
                  <a:pt x="0" y="80772"/>
                </a:lnTo>
                <a:lnTo>
                  <a:pt x="96012" y="0"/>
                </a:lnTo>
              </a:path>
            </a:pathLst>
          </a:custGeom>
          <a:ln w="6096">
            <a:solidFill>
              <a:srgbClr val="000000"/>
            </a:solidFill>
          </a:ln>
        </p:spPr>
        <p:txBody>
          <a:bodyPr wrap="square" lIns="0" tIns="0" rIns="0" bIns="0" rtlCol="0"/>
          <a:lstStyle/>
          <a:p>
            <a:endParaRPr/>
          </a:p>
        </p:txBody>
      </p:sp>
      <p:sp>
        <p:nvSpPr>
          <p:cNvPr id="989" name="bk object 989"/>
          <p:cNvSpPr/>
          <p:nvPr/>
        </p:nvSpPr>
        <p:spPr>
          <a:xfrm>
            <a:off x="5259323" y="3256788"/>
            <a:ext cx="193675" cy="181610"/>
          </a:xfrm>
          <a:custGeom>
            <a:avLst/>
            <a:gdLst/>
            <a:ahLst/>
            <a:cxnLst/>
            <a:rect l="l" t="t" r="r" b="b"/>
            <a:pathLst>
              <a:path w="193675" h="181610">
                <a:moveTo>
                  <a:pt x="96012" y="0"/>
                </a:moveTo>
                <a:lnTo>
                  <a:pt x="193548" y="82295"/>
                </a:lnTo>
                <a:lnTo>
                  <a:pt x="160020" y="181355"/>
                </a:lnTo>
                <a:lnTo>
                  <a:pt x="32003" y="181355"/>
                </a:lnTo>
                <a:lnTo>
                  <a:pt x="0" y="82295"/>
                </a:lnTo>
                <a:lnTo>
                  <a:pt x="96012" y="0"/>
                </a:lnTo>
              </a:path>
            </a:pathLst>
          </a:custGeom>
          <a:ln w="6096">
            <a:solidFill>
              <a:srgbClr val="000000"/>
            </a:solidFill>
          </a:ln>
        </p:spPr>
        <p:txBody>
          <a:bodyPr wrap="square" lIns="0" tIns="0" rIns="0" bIns="0" rtlCol="0"/>
          <a:lstStyle/>
          <a:p>
            <a:endParaRPr/>
          </a:p>
        </p:txBody>
      </p:sp>
      <p:sp>
        <p:nvSpPr>
          <p:cNvPr id="990" name="bk object 990"/>
          <p:cNvSpPr/>
          <p:nvPr/>
        </p:nvSpPr>
        <p:spPr>
          <a:xfrm>
            <a:off x="5939028" y="8938259"/>
            <a:ext cx="193675" cy="182880"/>
          </a:xfrm>
          <a:custGeom>
            <a:avLst/>
            <a:gdLst/>
            <a:ahLst/>
            <a:cxnLst/>
            <a:rect l="l" t="t" r="r" b="b"/>
            <a:pathLst>
              <a:path w="193675" h="182879">
                <a:moveTo>
                  <a:pt x="97536" y="0"/>
                </a:moveTo>
                <a:lnTo>
                  <a:pt x="193548" y="82296"/>
                </a:lnTo>
                <a:lnTo>
                  <a:pt x="161544" y="182880"/>
                </a:lnTo>
                <a:lnTo>
                  <a:pt x="32003" y="182880"/>
                </a:lnTo>
                <a:lnTo>
                  <a:pt x="0" y="82296"/>
                </a:lnTo>
                <a:lnTo>
                  <a:pt x="97536" y="0"/>
                </a:lnTo>
              </a:path>
            </a:pathLst>
          </a:custGeom>
          <a:ln w="6096">
            <a:solidFill>
              <a:srgbClr val="000000"/>
            </a:solidFill>
          </a:ln>
        </p:spPr>
        <p:txBody>
          <a:bodyPr wrap="square" lIns="0" tIns="0" rIns="0" bIns="0" rtlCol="0"/>
          <a:lstStyle/>
          <a:p>
            <a:endParaRPr/>
          </a:p>
        </p:txBody>
      </p:sp>
      <p:sp>
        <p:nvSpPr>
          <p:cNvPr id="991" name="bk object 991"/>
          <p:cNvSpPr/>
          <p:nvPr/>
        </p:nvSpPr>
        <p:spPr>
          <a:xfrm>
            <a:off x="127000" y="5151120"/>
            <a:ext cx="19685" cy="6350"/>
          </a:xfrm>
          <a:custGeom>
            <a:avLst/>
            <a:gdLst/>
            <a:ahLst/>
            <a:cxnLst/>
            <a:rect l="l" t="t" r="r" b="b"/>
            <a:pathLst>
              <a:path w="19685" h="6350">
                <a:moveTo>
                  <a:pt x="0" y="6096"/>
                </a:moveTo>
                <a:lnTo>
                  <a:pt x="0" y="0"/>
                </a:lnTo>
                <a:lnTo>
                  <a:pt x="19303" y="0"/>
                </a:lnTo>
                <a:lnTo>
                  <a:pt x="19303" y="6096"/>
                </a:lnTo>
                <a:lnTo>
                  <a:pt x="0" y="6096"/>
                </a:lnTo>
                <a:close/>
              </a:path>
            </a:pathLst>
          </a:custGeom>
          <a:solidFill>
            <a:srgbClr val="000000"/>
          </a:solidFill>
        </p:spPr>
        <p:txBody>
          <a:bodyPr wrap="square" lIns="0" tIns="0" rIns="0" bIns="0" rtlCol="0"/>
          <a:lstStyle/>
          <a:p>
            <a:endParaRPr/>
          </a:p>
        </p:txBody>
      </p:sp>
      <p:sp>
        <p:nvSpPr>
          <p:cNvPr id="992" name="bk object 992"/>
          <p:cNvSpPr/>
          <p:nvPr/>
        </p:nvSpPr>
        <p:spPr>
          <a:xfrm>
            <a:off x="127000" y="5112280"/>
            <a:ext cx="19685" cy="40640"/>
          </a:xfrm>
          <a:custGeom>
            <a:avLst/>
            <a:gdLst/>
            <a:ahLst/>
            <a:cxnLst/>
            <a:rect l="l" t="t" r="r" b="b"/>
            <a:pathLst>
              <a:path w="19685" h="40639">
                <a:moveTo>
                  <a:pt x="0" y="0"/>
                </a:moveTo>
                <a:lnTo>
                  <a:pt x="19303" y="40362"/>
                </a:lnTo>
              </a:path>
            </a:pathLst>
          </a:custGeom>
          <a:ln w="6096">
            <a:solidFill>
              <a:srgbClr val="000000"/>
            </a:solidFill>
          </a:ln>
        </p:spPr>
        <p:txBody>
          <a:bodyPr wrap="square" lIns="0" tIns="0" rIns="0" bIns="0" rtlCol="0"/>
          <a:lstStyle/>
          <a:p>
            <a:endParaRPr/>
          </a:p>
        </p:txBody>
      </p:sp>
      <p:sp>
        <p:nvSpPr>
          <p:cNvPr id="993" name="bk object 993"/>
          <p:cNvSpPr/>
          <p:nvPr/>
        </p:nvSpPr>
        <p:spPr>
          <a:xfrm>
            <a:off x="4261103" y="50799"/>
            <a:ext cx="165100" cy="91440"/>
          </a:xfrm>
          <a:custGeom>
            <a:avLst/>
            <a:gdLst/>
            <a:ahLst/>
            <a:cxnLst/>
            <a:rect l="l" t="t" r="r" b="b"/>
            <a:pathLst>
              <a:path w="165100" h="91439">
                <a:moveTo>
                  <a:pt x="164592" y="90932"/>
                </a:moveTo>
                <a:lnTo>
                  <a:pt x="0" y="90932"/>
                </a:lnTo>
                <a:lnTo>
                  <a:pt x="42564" y="0"/>
                </a:lnTo>
              </a:path>
            </a:pathLst>
          </a:custGeom>
          <a:ln w="6096">
            <a:solidFill>
              <a:srgbClr val="000000"/>
            </a:solidFill>
          </a:ln>
        </p:spPr>
        <p:txBody>
          <a:bodyPr wrap="square" lIns="0" tIns="0" rIns="0" bIns="0" rtlCol="0"/>
          <a:lstStyle/>
          <a:p>
            <a:endParaRPr/>
          </a:p>
        </p:txBody>
      </p:sp>
      <p:sp>
        <p:nvSpPr>
          <p:cNvPr id="994" name="bk object 994"/>
          <p:cNvSpPr/>
          <p:nvPr/>
        </p:nvSpPr>
        <p:spPr>
          <a:xfrm>
            <a:off x="4383132" y="50799"/>
            <a:ext cx="43180" cy="91440"/>
          </a:xfrm>
          <a:custGeom>
            <a:avLst/>
            <a:gdLst/>
            <a:ahLst/>
            <a:cxnLst/>
            <a:rect l="l" t="t" r="r" b="b"/>
            <a:pathLst>
              <a:path w="43179" h="91439">
                <a:moveTo>
                  <a:pt x="0" y="0"/>
                </a:moveTo>
                <a:lnTo>
                  <a:pt x="42564" y="90932"/>
                </a:lnTo>
              </a:path>
            </a:pathLst>
          </a:custGeom>
          <a:ln w="6096">
            <a:solidFill>
              <a:srgbClr val="000000"/>
            </a:solidFill>
          </a:ln>
        </p:spPr>
        <p:txBody>
          <a:bodyPr wrap="square" lIns="0" tIns="0" rIns="0" bIns="0" rtlCol="0"/>
          <a:lstStyle/>
          <a:p>
            <a:endParaRPr/>
          </a:p>
        </p:txBody>
      </p:sp>
      <p:sp>
        <p:nvSpPr>
          <p:cNvPr id="995" name="bk object 995"/>
          <p:cNvSpPr/>
          <p:nvPr/>
        </p:nvSpPr>
        <p:spPr>
          <a:xfrm>
            <a:off x="5725667" y="4826508"/>
            <a:ext cx="190500" cy="73660"/>
          </a:xfrm>
          <a:custGeom>
            <a:avLst/>
            <a:gdLst/>
            <a:ahLst/>
            <a:cxnLst/>
            <a:rect l="l" t="t" r="r" b="b"/>
            <a:pathLst>
              <a:path w="190500" h="73660">
                <a:moveTo>
                  <a:pt x="0" y="0"/>
                </a:moveTo>
                <a:lnTo>
                  <a:pt x="190500" y="0"/>
                </a:lnTo>
                <a:lnTo>
                  <a:pt x="190500" y="73151"/>
                </a:lnTo>
                <a:lnTo>
                  <a:pt x="0" y="73151"/>
                </a:lnTo>
                <a:lnTo>
                  <a:pt x="0" y="0"/>
                </a:lnTo>
              </a:path>
            </a:pathLst>
          </a:custGeom>
          <a:ln w="6096">
            <a:solidFill>
              <a:srgbClr val="000000"/>
            </a:solidFill>
          </a:ln>
        </p:spPr>
        <p:txBody>
          <a:bodyPr wrap="square" lIns="0" tIns="0" rIns="0" bIns="0" rtlCol="0"/>
          <a:lstStyle/>
          <a:p>
            <a:endParaRPr/>
          </a:p>
        </p:txBody>
      </p:sp>
      <p:sp>
        <p:nvSpPr>
          <p:cNvPr id="996" name="bk object 996"/>
          <p:cNvSpPr/>
          <p:nvPr/>
        </p:nvSpPr>
        <p:spPr>
          <a:xfrm>
            <a:off x="5186171" y="3259835"/>
            <a:ext cx="119380" cy="40005"/>
          </a:xfrm>
          <a:custGeom>
            <a:avLst/>
            <a:gdLst/>
            <a:ahLst/>
            <a:cxnLst/>
            <a:rect l="l" t="t" r="r" b="b"/>
            <a:pathLst>
              <a:path w="119379" h="40004">
                <a:moveTo>
                  <a:pt x="0" y="0"/>
                </a:moveTo>
                <a:lnTo>
                  <a:pt x="0" y="39623"/>
                </a:lnTo>
                <a:lnTo>
                  <a:pt x="118872" y="39623"/>
                </a:lnTo>
              </a:path>
            </a:pathLst>
          </a:custGeom>
          <a:ln w="6096">
            <a:solidFill>
              <a:srgbClr val="000000"/>
            </a:solidFill>
          </a:ln>
        </p:spPr>
        <p:txBody>
          <a:bodyPr wrap="square" lIns="0" tIns="0" rIns="0" bIns="0" rtlCol="0"/>
          <a:lstStyle/>
          <a:p>
            <a:endParaRPr/>
          </a:p>
        </p:txBody>
      </p:sp>
      <p:sp>
        <p:nvSpPr>
          <p:cNvPr id="997" name="bk object 997"/>
          <p:cNvSpPr/>
          <p:nvPr/>
        </p:nvSpPr>
        <p:spPr>
          <a:xfrm>
            <a:off x="143255" y="8951976"/>
            <a:ext cx="21590" cy="13970"/>
          </a:xfrm>
          <a:custGeom>
            <a:avLst/>
            <a:gdLst/>
            <a:ahLst/>
            <a:cxnLst/>
            <a:rect l="l" t="t" r="r" b="b"/>
            <a:pathLst>
              <a:path w="21589" h="13970">
                <a:moveTo>
                  <a:pt x="21336" y="0"/>
                </a:moveTo>
                <a:lnTo>
                  <a:pt x="0" y="13716"/>
                </a:lnTo>
              </a:path>
            </a:pathLst>
          </a:custGeom>
          <a:ln w="6096">
            <a:solidFill>
              <a:srgbClr val="000000"/>
            </a:solidFill>
          </a:ln>
        </p:spPr>
        <p:txBody>
          <a:bodyPr wrap="square" lIns="0" tIns="0" rIns="0" bIns="0" rtlCol="0"/>
          <a:lstStyle/>
          <a:p>
            <a:endParaRPr/>
          </a:p>
        </p:txBody>
      </p:sp>
      <p:sp>
        <p:nvSpPr>
          <p:cNvPr id="998" name="bk object 998"/>
          <p:cNvSpPr/>
          <p:nvPr/>
        </p:nvSpPr>
        <p:spPr>
          <a:xfrm>
            <a:off x="403859" y="9672828"/>
            <a:ext cx="67055" cy="67056"/>
          </a:xfrm>
          <a:prstGeom prst="rect">
            <a:avLst/>
          </a:prstGeom>
          <a:blipFill>
            <a:blip r:embed="rId25" cstate="print"/>
            <a:stretch>
              <a:fillRect/>
            </a:stretch>
          </a:blipFill>
        </p:spPr>
        <p:txBody>
          <a:bodyPr wrap="square" lIns="0" tIns="0" rIns="0" bIns="0" rtlCol="0"/>
          <a:lstStyle/>
          <a:p>
            <a:endParaRPr/>
          </a:p>
        </p:txBody>
      </p:sp>
      <p:sp>
        <p:nvSpPr>
          <p:cNvPr id="999" name="bk object 999"/>
          <p:cNvSpPr/>
          <p:nvPr/>
        </p:nvSpPr>
        <p:spPr>
          <a:xfrm>
            <a:off x="4102608" y="8889492"/>
            <a:ext cx="27940" cy="3175"/>
          </a:xfrm>
          <a:custGeom>
            <a:avLst/>
            <a:gdLst/>
            <a:ahLst/>
            <a:cxnLst/>
            <a:rect l="l" t="t" r="r" b="b"/>
            <a:pathLst>
              <a:path w="27939" h="3175">
                <a:moveTo>
                  <a:pt x="27432" y="3048"/>
                </a:moveTo>
                <a:lnTo>
                  <a:pt x="0" y="0"/>
                </a:lnTo>
              </a:path>
            </a:pathLst>
          </a:custGeom>
          <a:ln w="6095">
            <a:solidFill>
              <a:srgbClr val="000000"/>
            </a:solidFill>
          </a:ln>
        </p:spPr>
        <p:txBody>
          <a:bodyPr wrap="square" lIns="0" tIns="0" rIns="0" bIns="0" rtlCol="0"/>
          <a:lstStyle/>
          <a:p>
            <a:endParaRPr/>
          </a:p>
        </p:txBody>
      </p:sp>
      <p:sp>
        <p:nvSpPr>
          <p:cNvPr id="1000" name="bk object 1000"/>
          <p:cNvSpPr/>
          <p:nvPr/>
        </p:nvSpPr>
        <p:spPr>
          <a:xfrm>
            <a:off x="4133088" y="8921495"/>
            <a:ext cx="13970" cy="21590"/>
          </a:xfrm>
          <a:custGeom>
            <a:avLst/>
            <a:gdLst/>
            <a:ahLst/>
            <a:cxnLst/>
            <a:rect l="l" t="t" r="r" b="b"/>
            <a:pathLst>
              <a:path w="13970" h="21590">
                <a:moveTo>
                  <a:pt x="13715" y="0"/>
                </a:moveTo>
                <a:lnTo>
                  <a:pt x="0" y="21335"/>
                </a:lnTo>
              </a:path>
            </a:pathLst>
          </a:custGeom>
          <a:ln w="6096">
            <a:solidFill>
              <a:srgbClr val="000000"/>
            </a:solidFill>
          </a:ln>
        </p:spPr>
        <p:txBody>
          <a:bodyPr wrap="square" lIns="0" tIns="0" rIns="0" bIns="0" rtlCol="0"/>
          <a:lstStyle/>
          <a:p>
            <a:endParaRPr/>
          </a:p>
        </p:txBody>
      </p:sp>
      <p:sp>
        <p:nvSpPr>
          <p:cNvPr id="1001" name="bk object 1001"/>
          <p:cNvSpPr/>
          <p:nvPr/>
        </p:nvSpPr>
        <p:spPr>
          <a:xfrm>
            <a:off x="4197096" y="8933688"/>
            <a:ext cx="1905" cy="26034"/>
          </a:xfrm>
          <a:custGeom>
            <a:avLst/>
            <a:gdLst/>
            <a:ahLst/>
            <a:cxnLst/>
            <a:rect l="l" t="t" r="r" b="b"/>
            <a:pathLst>
              <a:path w="1904" h="26034">
                <a:moveTo>
                  <a:pt x="1524" y="0"/>
                </a:moveTo>
                <a:lnTo>
                  <a:pt x="0" y="25908"/>
                </a:lnTo>
              </a:path>
            </a:pathLst>
          </a:custGeom>
          <a:ln w="6096">
            <a:solidFill>
              <a:srgbClr val="000000"/>
            </a:solidFill>
          </a:ln>
        </p:spPr>
        <p:txBody>
          <a:bodyPr wrap="square" lIns="0" tIns="0" rIns="0" bIns="0" rtlCol="0"/>
          <a:lstStyle/>
          <a:p>
            <a:endParaRPr/>
          </a:p>
        </p:txBody>
      </p:sp>
      <p:sp>
        <p:nvSpPr>
          <p:cNvPr id="1002" name="bk object 1002"/>
          <p:cNvSpPr/>
          <p:nvPr/>
        </p:nvSpPr>
        <p:spPr>
          <a:xfrm>
            <a:off x="4247388" y="598931"/>
            <a:ext cx="17145" cy="53340"/>
          </a:xfrm>
          <a:custGeom>
            <a:avLst/>
            <a:gdLst/>
            <a:ahLst/>
            <a:cxnLst/>
            <a:rect l="l" t="t" r="r" b="b"/>
            <a:pathLst>
              <a:path w="17145" h="53340">
                <a:moveTo>
                  <a:pt x="0" y="53340"/>
                </a:moveTo>
                <a:lnTo>
                  <a:pt x="1524" y="50292"/>
                </a:lnTo>
                <a:lnTo>
                  <a:pt x="4572" y="47244"/>
                </a:lnTo>
                <a:lnTo>
                  <a:pt x="6096" y="42672"/>
                </a:lnTo>
                <a:lnTo>
                  <a:pt x="9144" y="35052"/>
                </a:lnTo>
                <a:lnTo>
                  <a:pt x="10668" y="30480"/>
                </a:lnTo>
                <a:lnTo>
                  <a:pt x="13716" y="24384"/>
                </a:lnTo>
                <a:lnTo>
                  <a:pt x="15240" y="16764"/>
                </a:lnTo>
                <a:lnTo>
                  <a:pt x="15240" y="7620"/>
                </a:lnTo>
                <a:lnTo>
                  <a:pt x="16764" y="0"/>
                </a:lnTo>
              </a:path>
            </a:pathLst>
          </a:custGeom>
          <a:ln w="27432">
            <a:solidFill>
              <a:srgbClr val="000000"/>
            </a:solidFill>
          </a:ln>
        </p:spPr>
        <p:txBody>
          <a:bodyPr wrap="square" lIns="0" tIns="0" rIns="0" bIns="0" rtlCol="0"/>
          <a:lstStyle/>
          <a:p>
            <a:endParaRPr/>
          </a:p>
        </p:txBody>
      </p:sp>
      <p:sp>
        <p:nvSpPr>
          <p:cNvPr id="1003" name="bk object 1003"/>
          <p:cNvSpPr/>
          <p:nvPr/>
        </p:nvSpPr>
        <p:spPr>
          <a:xfrm>
            <a:off x="4271771" y="483108"/>
            <a:ext cx="17145" cy="53340"/>
          </a:xfrm>
          <a:custGeom>
            <a:avLst/>
            <a:gdLst/>
            <a:ahLst/>
            <a:cxnLst/>
            <a:rect l="l" t="t" r="r" b="b"/>
            <a:pathLst>
              <a:path w="17145" h="53340">
                <a:moveTo>
                  <a:pt x="0" y="53340"/>
                </a:moveTo>
                <a:lnTo>
                  <a:pt x="0" y="51816"/>
                </a:lnTo>
                <a:lnTo>
                  <a:pt x="3048" y="45720"/>
                </a:lnTo>
                <a:lnTo>
                  <a:pt x="4572" y="35052"/>
                </a:lnTo>
                <a:lnTo>
                  <a:pt x="6096" y="25908"/>
                </a:lnTo>
                <a:lnTo>
                  <a:pt x="7620" y="19812"/>
                </a:lnTo>
                <a:lnTo>
                  <a:pt x="10668" y="13716"/>
                </a:lnTo>
                <a:lnTo>
                  <a:pt x="16764" y="0"/>
                </a:lnTo>
              </a:path>
            </a:pathLst>
          </a:custGeom>
          <a:ln w="27432">
            <a:solidFill>
              <a:srgbClr val="000000"/>
            </a:solidFill>
          </a:ln>
        </p:spPr>
        <p:txBody>
          <a:bodyPr wrap="square" lIns="0" tIns="0" rIns="0" bIns="0" rtlCol="0"/>
          <a:lstStyle/>
          <a:p>
            <a:endParaRPr/>
          </a:p>
        </p:txBody>
      </p:sp>
      <p:sp>
        <p:nvSpPr>
          <p:cNvPr id="1004" name="bk object 1004"/>
          <p:cNvSpPr/>
          <p:nvPr/>
        </p:nvSpPr>
        <p:spPr>
          <a:xfrm>
            <a:off x="4300728" y="365759"/>
            <a:ext cx="6350" cy="55244"/>
          </a:xfrm>
          <a:custGeom>
            <a:avLst/>
            <a:gdLst/>
            <a:ahLst/>
            <a:cxnLst/>
            <a:rect l="l" t="t" r="r" b="b"/>
            <a:pathLst>
              <a:path w="6350" h="55245">
                <a:moveTo>
                  <a:pt x="0" y="54864"/>
                </a:moveTo>
                <a:lnTo>
                  <a:pt x="3048" y="35052"/>
                </a:lnTo>
                <a:lnTo>
                  <a:pt x="4572" y="12192"/>
                </a:lnTo>
                <a:lnTo>
                  <a:pt x="6096" y="0"/>
                </a:lnTo>
              </a:path>
            </a:pathLst>
          </a:custGeom>
          <a:ln w="27432">
            <a:solidFill>
              <a:srgbClr val="000000"/>
            </a:solidFill>
          </a:ln>
        </p:spPr>
        <p:txBody>
          <a:bodyPr wrap="square" lIns="0" tIns="0" rIns="0" bIns="0" rtlCol="0"/>
          <a:lstStyle/>
          <a:p>
            <a:endParaRPr/>
          </a:p>
        </p:txBody>
      </p:sp>
      <p:sp>
        <p:nvSpPr>
          <p:cNvPr id="1005" name="bk object 1005"/>
          <p:cNvSpPr/>
          <p:nvPr/>
        </p:nvSpPr>
        <p:spPr>
          <a:xfrm>
            <a:off x="4317491" y="248411"/>
            <a:ext cx="10795" cy="55244"/>
          </a:xfrm>
          <a:custGeom>
            <a:avLst/>
            <a:gdLst/>
            <a:ahLst/>
            <a:cxnLst/>
            <a:rect l="l" t="t" r="r" b="b"/>
            <a:pathLst>
              <a:path w="10795" h="55245">
                <a:moveTo>
                  <a:pt x="0" y="54864"/>
                </a:moveTo>
                <a:lnTo>
                  <a:pt x="4572" y="35052"/>
                </a:lnTo>
                <a:lnTo>
                  <a:pt x="7620" y="18288"/>
                </a:lnTo>
                <a:lnTo>
                  <a:pt x="10667" y="0"/>
                </a:lnTo>
              </a:path>
            </a:pathLst>
          </a:custGeom>
          <a:ln w="27432">
            <a:solidFill>
              <a:srgbClr val="000000"/>
            </a:solidFill>
          </a:ln>
        </p:spPr>
        <p:txBody>
          <a:bodyPr wrap="square" lIns="0" tIns="0" rIns="0" bIns="0" rtlCol="0"/>
          <a:lstStyle/>
          <a:p>
            <a:endParaRPr/>
          </a:p>
        </p:txBody>
      </p:sp>
      <p:sp>
        <p:nvSpPr>
          <p:cNvPr id="1006" name="bk object 1006"/>
          <p:cNvSpPr/>
          <p:nvPr/>
        </p:nvSpPr>
        <p:spPr>
          <a:xfrm>
            <a:off x="4242815" y="598931"/>
            <a:ext cx="15240" cy="48895"/>
          </a:xfrm>
          <a:custGeom>
            <a:avLst/>
            <a:gdLst/>
            <a:ahLst/>
            <a:cxnLst/>
            <a:rect l="l" t="t" r="r" b="b"/>
            <a:pathLst>
              <a:path w="15239" h="48895">
                <a:moveTo>
                  <a:pt x="0" y="48768"/>
                </a:moveTo>
                <a:lnTo>
                  <a:pt x="0" y="47244"/>
                </a:lnTo>
                <a:lnTo>
                  <a:pt x="3048" y="42672"/>
                </a:lnTo>
                <a:lnTo>
                  <a:pt x="4572" y="39624"/>
                </a:lnTo>
                <a:lnTo>
                  <a:pt x="13716" y="6096"/>
                </a:lnTo>
                <a:lnTo>
                  <a:pt x="15240" y="0"/>
                </a:lnTo>
              </a:path>
            </a:pathLst>
          </a:custGeom>
          <a:ln w="27432">
            <a:solidFill>
              <a:srgbClr val="000000"/>
            </a:solidFill>
          </a:ln>
        </p:spPr>
        <p:txBody>
          <a:bodyPr wrap="square" lIns="0" tIns="0" rIns="0" bIns="0" rtlCol="0"/>
          <a:lstStyle/>
          <a:p>
            <a:endParaRPr/>
          </a:p>
        </p:txBody>
      </p:sp>
      <p:sp>
        <p:nvSpPr>
          <p:cNvPr id="1007" name="bk object 1007"/>
          <p:cNvSpPr/>
          <p:nvPr/>
        </p:nvSpPr>
        <p:spPr>
          <a:xfrm>
            <a:off x="4265676" y="480059"/>
            <a:ext cx="15240" cy="55244"/>
          </a:xfrm>
          <a:custGeom>
            <a:avLst/>
            <a:gdLst/>
            <a:ahLst/>
            <a:cxnLst/>
            <a:rect l="l" t="t" r="r" b="b"/>
            <a:pathLst>
              <a:path w="15239" h="55245">
                <a:moveTo>
                  <a:pt x="0" y="54864"/>
                </a:moveTo>
                <a:lnTo>
                  <a:pt x="0" y="53340"/>
                </a:lnTo>
                <a:lnTo>
                  <a:pt x="1524" y="47244"/>
                </a:lnTo>
                <a:lnTo>
                  <a:pt x="4572" y="36576"/>
                </a:lnTo>
                <a:lnTo>
                  <a:pt x="6096" y="27432"/>
                </a:lnTo>
                <a:lnTo>
                  <a:pt x="7620" y="21336"/>
                </a:lnTo>
                <a:lnTo>
                  <a:pt x="10668" y="15240"/>
                </a:lnTo>
                <a:lnTo>
                  <a:pt x="15240" y="0"/>
                </a:lnTo>
              </a:path>
            </a:pathLst>
          </a:custGeom>
          <a:ln w="27432">
            <a:solidFill>
              <a:srgbClr val="000000"/>
            </a:solidFill>
          </a:ln>
        </p:spPr>
        <p:txBody>
          <a:bodyPr wrap="square" lIns="0" tIns="0" rIns="0" bIns="0" rtlCol="0"/>
          <a:lstStyle/>
          <a:p>
            <a:endParaRPr/>
          </a:p>
        </p:txBody>
      </p:sp>
      <p:sp>
        <p:nvSpPr>
          <p:cNvPr id="1008" name="bk object 1008"/>
          <p:cNvSpPr/>
          <p:nvPr/>
        </p:nvSpPr>
        <p:spPr>
          <a:xfrm>
            <a:off x="4294632" y="364236"/>
            <a:ext cx="5080" cy="55244"/>
          </a:xfrm>
          <a:custGeom>
            <a:avLst/>
            <a:gdLst/>
            <a:ahLst/>
            <a:cxnLst/>
            <a:rect l="l" t="t" r="r" b="b"/>
            <a:pathLst>
              <a:path w="5079" h="55245">
                <a:moveTo>
                  <a:pt x="0" y="54864"/>
                </a:moveTo>
                <a:lnTo>
                  <a:pt x="1524" y="36576"/>
                </a:lnTo>
                <a:lnTo>
                  <a:pt x="3048" y="12192"/>
                </a:lnTo>
                <a:lnTo>
                  <a:pt x="4572" y="0"/>
                </a:lnTo>
              </a:path>
            </a:pathLst>
          </a:custGeom>
          <a:ln w="27432">
            <a:solidFill>
              <a:srgbClr val="000000"/>
            </a:solidFill>
          </a:ln>
        </p:spPr>
        <p:txBody>
          <a:bodyPr wrap="square" lIns="0" tIns="0" rIns="0" bIns="0" rtlCol="0"/>
          <a:lstStyle/>
          <a:p>
            <a:endParaRPr/>
          </a:p>
        </p:txBody>
      </p:sp>
      <p:sp>
        <p:nvSpPr>
          <p:cNvPr id="1009" name="bk object 1009"/>
          <p:cNvSpPr/>
          <p:nvPr/>
        </p:nvSpPr>
        <p:spPr>
          <a:xfrm>
            <a:off x="4311396" y="246888"/>
            <a:ext cx="10795" cy="55244"/>
          </a:xfrm>
          <a:custGeom>
            <a:avLst/>
            <a:gdLst/>
            <a:ahLst/>
            <a:cxnLst/>
            <a:rect l="l" t="t" r="r" b="b"/>
            <a:pathLst>
              <a:path w="10795" h="55245">
                <a:moveTo>
                  <a:pt x="0" y="54863"/>
                </a:moveTo>
                <a:lnTo>
                  <a:pt x="3047" y="35051"/>
                </a:lnTo>
                <a:lnTo>
                  <a:pt x="6095" y="18287"/>
                </a:lnTo>
                <a:lnTo>
                  <a:pt x="10667" y="0"/>
                </a:lnTo>
              </a:path>
            </a:pathLst>
          </a:custGeom>
          <a:ln w="27432">
            <a:solidFill>
              <a:srgbClr val="000000"/>
            </a:solidFill>
          </a:ln>
        </p:spPr>
        <p:txBody>
          <a:bodyPr wrap="square" lIns="0" tIns="0" rIns="0" bIns="0" rtlCol="0"/>
          <a:lstStyle/>
          <a:p>
            <a:endParaRPr/>
          </a:p>
        </p:txBody>
      </p:sp>
      <p:sp>
        <p:nvSpPr>
          <p:cNvPr id="1010" name="bk object 1010"/>
          <p:cNvSpPr/>
          <p:nvPr/>
        </p:nvSpPr>
        <p:spPr>
          <a:xfrm>
            <a:off x="4253484" y="600455"/>
            <a:ext cx="17145" cy="55244"/>
          </a:xfrm>
          <a:custGeom>
            <a:avLst/>
            <a:gdLst/>
            <a:ahLst/>
            <a:cxnLst/>
            <a:rect l="l" t="t" r="r" b="b"/>
            <a:pathLst>
              <a:path w="17145" h="55245">
                <a:moveTo>
                  <a:pt x="0" y="54864"/>
                </a:moveTo>
                <a:lnTo>
                  <a:pt x="1524" y="53340"/>
                </a:lnTo>
                <a:lnTo>
                  <a:pt x="4572" y="48768"/>
                </a:lnTo>
                <a:lnTo>
                  <a:pt x="6096" y="42672"/>
                </a:lnTo>
                <a:lnTo>
                  <a:pt x="9144" y="36576"/>
                </a:lnTo>
                <a:lnTo>
                  <a:pt x="12192" y="32004"/>
                </a:lnTo>
                <a:lnTo>
                  <a:pt x="13716" y="24384"/>
                </a:lnTo>
                <a:lnTo>
                  <a:pt x="15240" y="16764"/>
                </a:lnTo>
                <a:lnTo>
                  <a:pt x="16764" y="6096"/>
                </a:lnTo>
                <a:lnTo>
                  <a:pt x="16764" y="0"/>
                </a:lnTo>
              </a:path>
            </a:pathLst>
          </a:custGeom>
          <a:ln w="27432">
            <a:solidFill>
              <a:srgbClr val="000000"/>
            </a:solidFill>
          </a:ln>
        </p:spPr>
        <p:txBody>
          <a:bodyPr wrap="square" lIns="0" tIns="0" rIns="0" bIns="0" rtlCol="0"/>
          <a:lstStyle/>
          <a:p>
            <a:endParaRPr/>
          </a:p>
        </p:txBody>
      </p:sp>
      <p:sp>
        <p:nvSpPr>
          <p:cNvPr id="1011" name="bk object 1011"/>
          <p:cNvSpPr/>
          <p:nvPr/>
        </p:nvSpPr>
        <p:spPr>
          <a:xfrm>
            <a:off x="4277867" y="484631"/>
            <a:ext cx="17145" cy="53340"/>
          </a:xfrm>
          <a:custGeom>
            <a:avLst/>
            <a:gdLst/>
            <a:ahLst/>
            <a:cxnLst/>
            <a:rect l="l" t="t" r="r" b="b"/>
            <a:pathLst>
              <a:path w="17145" h="53340">
                <a:moveTo>
                  <a:pt x="0" y="53340"/>
                </a:moveTo>
                <a:lnTo>
                  <a:pt x="1524" y="51816"/>
                </a:lnTo>
                <a:lnTo>
                  <a:pt x="3048" y="45720"/>
                </a:lnTo>
                <a:lnTo>
                  <a:pt x="4572" y="35052"/>
                </a:lnTo>
                <a:lnTo>
                  <a:pt x="6096" y="25908"/>
                </a:lnTo>
                <a:lnTo>
                  <a:pt x="7620" y="21336"/>
                </a:lnTo>
                <a:lnTo>
                  <a:pt x="10668" y="15240"/>
                </a:lnTo>
                <a:lnTo>
                  <a:pt x="16764" y="0"/>
                </a:lnTo>
              </a:path>
            </a:pathLst>
          </a:custGeom>
          <a:ln w="27432">
            <a:solidFill>
              <a:srgbClr val="000000"/>
            </a:solidFill>
          </a:ln>
        </p:spPr>
        <p:txBody>
          <a:bodyPr wrap="square" lIns="0" tIns="0" rIns="0" bIns="0" rtlCol="0"/>
          <a:lstStyle/>
          <a:p>
            <a:endParaRPr/>
          </a:p>
        </p:txBody>
      </p:sp>
      <p:sp>
        <p:nvSpPr>
          <p:cNvPr id="1012" name="bk object 1012"/>
          <p:cNvSpPr/>
          <p:nvPr/>
        </p:nvSpPr>
        <p:spPr>
          <a:xfrm>
            <a:off x="4306823" y="367284"/>
            <a:ext cx="6350" cy="53340"/>
          </a:xfrm>
          <a:custGeom>
            <a:avLst/>
            <a:gdLst/>
            <a:ahLst/>
            <a:cxnLst/>
            <a:rect l="l" t="t" r="r" b="b"/>
            <a:pathLst>
              <a:path w="6350" h="53340">
                <a:moveTo>
                  <a:pt x="0" y="53340"/>
                </a:moveTo>
                <a:lnTo>
                  <a:pt x="3048" y="35052"/>
                </a:lnTo>
                <a:lnTo>
                  <a:pt x="4572" y="10668"/>
                </a:lnTo>
                <a:lnTo>
                  <a:pt x="6096" y="0"/>
                </a:lnTo>
              </a:path>
            </a:pathLst>
          </a:custGeom>
          <a:ln w="27432">
            <a:solidFill>
              <a:srgbClr val="000000"/>
            </a:solidFill>
          </a:ln>
        </p:spPr>
        <p:txBody>
          <a:bodyPr wrap="square" lIns="0" tIns="0" rIns="0" bIns="0" rtlCol="0"/>
          <a:lstStyle/>
          <a:p>
            <a:endParaRPr/>
          </a:p>
        </p:txBody>
      </p:sp>
      <p:sp>
        <p:nvSpPr>
          <p:cNvPr id="1013" name="bk object 1013"/>
          <p:cNvSpPr/>
          <p:nvPr/>
        </p:nvSpPr>
        <p:spPr>
          <a:xfrm>
            <a:off x="4325111" y="249936"/>
            <a:ext cx="10795" cy="53340"/>
          </a:xfrm>
          <a:custGeom>
            <a:avLst/>
            <a:gdLst/>
            <a:ahLst/>
            <a:cxnLst/>
            <a:rect l="l" t="t" r="r" b="b"/>
            <a:pathLst>
              <a:path w="10795" h="53339">
                <a:moveTo>
                  <a:pt x="0" y="53340"/>
                </a:moveTo>
                <a:lnTo>
                  <a:pt x="3047" y="35052"/>
                </a:lnTo>
                <a:lnTo>
                  <a:pt x="6096" y="16764"/>
                </a:lnTo>
                <a:lnTo>
                  <a:pt x="10667" y="0"/>
                </a:lnTo>
              </a:path>
            </a:pathLst>
          </a:custGeom>
          <a:ln w="27432">
            <a:solidFill>
              <a:srgbClr val="000000"/>
            </a:solidFill>
          </a:ln>
        </p:spPr>
        <p:txBody>
          <a:bodyPr wrap="square" lIns="0" tIns="0" rIns="0" bIns="0" rtlCol="0"/>
          <a:lstStyle/>
          <a:p>
            <a:endParaRPr/>
          </a:p>
        </p:txBody>
      </p:sp>
      <p:sp>
        <p:nvSpPr>
          <p:cNvPr id="1014" name="bk object 1014"/>
          <p:cNvSpPr/>
          <p:nvPr/>
        </p:nvSpPr>
        <p:spPr>
          <a:xfrm>
            <a:off x="4419600" y="1130808"/>
            <a:ext cx="6350" cy="120650"/>
          </a:xfrm>
          <a:custGeom>
            <a:avLst/>
            <a:gdLst/>
            <a:ahLst/>
            <a:cxnLst/>
            <a:rect l="l" t="t" r="r" b="b"/>
            <a:pathLst>
              <a:path w="6350" h="120650">
                <a:moveTo>
                  <a:pt x="6096" y="120396"/>
                </a:moveTo>
                <a:lnTo>
                  <a:pt x="6096" y="106680"/>
                </a:lnTo>
                <a:lnTo>
                  <a:pt x="6096" y="76200"/>
                </a:lnTo>
                <a:lnTo>
                  <a:pt x="4572" y="36576"/>
                </a:lnTo>
                <a:lnTo>
                  <a:pt x="0" y="3048"/>
                </a:lnTo>
                <a:lnTo>
                  <a:pt x="0" y="0"/>
                </a:lnTo>
              </a:path>
            </a:pathLst>
          </a:custGeom>
          <a:ln w="6096">
            <a:solidFill>
              <a:srgbClr val="000000"/>
            </a:solidFill>
          </a:ln>
        </p:spPr>
        <p:txBody>
          <a:bodyPr wrap="square" lIns="0" tIns="0" rIns="0" bIns="0" rtlCol="0"/>
          <a:lstStyle/>
          <a:p>
            <a:endParaRPr/>
          </a:p>
        </p:txBody>
      </p:sp>
      <p:sp>
        <p:nvSpPr>
          <p:cNvPr id="1015" name="bk object 1015"/>
          <p:cNvSpPr/>
          <p:nvPr/>
        </p:nvSpPr>
        <p:spPr>
          <a:xfrm>
            <a:off x="4418076" y="1054608"/>
            <a:ext cx="91440" cy="76200"/>
          </a:xfrm>
          <a:custGeom>
            <a:avLst/>
            <a:gdLst/>
            <a:ahLst/>
            <a:cxnLst/>
            <a:rect l="l" t="t" r="r" b="b"/>
            <a:pathLst>
              <a:path w="91439" h="76200">
                <a:moveTo>
                  <a:pt x="1524" y="76200"/>
                </a:moveTo>
                <a:lnTo>
                  <a:pt x="0" y="57912"/>
                </a:lnTo>
                <a:lnTo>
                  <a:pt x="1524" y="41148"/>
                </a:lnTo>
                <a:lnTo>
                  <a:pt x="4572" y="30480"/>
                </a:lnTo>
                <a:lnTo>
                  <a:pt x="47244" y="6095"/>
                </a:lnTo>
                <a:lnTo>
                  <a:pt x="71628" y="1524"/>
                </a:lnTo>
                <a:lnTo>
                  <a:pt x="91440" y="0"/>
                </a:lnTo>
              </a:path>
            </a:pathLst>
          </a:custGeom>
          <a:ln w="6096">
            <a:solidFill>
              <a:srgbClr val="000000"/>
            </a:solidFill>
          </a:ln>
        </p:spPr>
        <p:txBody>
          <a:bodyPr wrap="square" lIns="0" tIns="0" rIns="0" bIns="0" rtlCol="0"/>
          <a:lstStyle/>
          <a:p>
            <a:endParaRPr/>
          </a:p>
        </p:txBody>
      </p:sp>
      <p:sp>
        <p:nvSpPr>
          <p:cNvPr id="1016" name="bk object 1016"/>
          <p:cNvSpPr/>
          <p:nvPr/>
        </p:nvSpPr>
        <p:spPr>
          <a:xfrm>
            <a:off x="4509515" y="1048511"/>
            <a:ext cx="100965" cy="6350"/>
          </a:xfrm>
          <a:custGeom>
            <a:avLst/>
            <a:gdLst/>
            <a:ahLst/>
            <a:cxnLst/>
            <a:rect l="l" t="t" r="r" b="b"/>
            <a:pathLst>
              <a:path w="100964" h="6350">
                <a:moveTo>
                  <a:pt x="0" y="6096"/>
                </a:moveTo>
                <a:lnTo>
                  <a:pt x="28956" y="4572"/>
                </a:lnTo>
                <a:lnTo>
                  <a:pt x="100584" y="0"/>
                </a:lnTo>
              </a:path>
            </a:pathLst>
          </a:custGeom>
          <a:ln w="6096">
            <a:solidFill>
              <a:srgbClr val="000000"/>
            </a:solidFill>
          </a:ln>
        </p:spPr>
        <p:txBody>
          <a:bodyPr wrap="square" lIns="0" tIns="0" rIns="0" bIns="0" rtlCol="0"/>
          <a:lstStyle/>
          <a:p>
            <a:endParaRPr/>
          </a:p>
        </p:txBody>
      </p:sp>
      <p:sp>
        <p:nvSpPr>
          <p:cNvPr id="1017" name="bk object 1017"/>
          <p:cNvSpPr/>
          <p:nvPr/>
        </p:nvSpPr>
        <p:spPr>
          <a:xfrm>
            <a:off x="4445508" y="1129283"/>
            <a:ext cx="7620" cy="123825"/>
          </a:xfrm>
          <a:custGeom>
            <a:avLst/>
            <a:gdLst/>
            <a:ahLst/>
            <a:cxnLst/>
            <a:rect l="l" t="t" r="r" b="b"/>
            <a:pathLst>
              <a:path w="7620" h="123825">
                <a:moveTo>
                  <a:pt x="7619" y="123444"/>
                </a:moveTo>
                <a:lnTo>
                  <a:pt x="7619" y="108204"/>
                </a:lnTo>
                <a:lnTo>
                  <a:pt x="6095" y="76200"/>
                </a:lnTo>
                <a:lnTo>
                  <a:pt x="4571" y="35052"/>
                </a:lnTo>
                <a:lnTo>
                  <a:pt x="0" y="1524"/>
                </a:lnTo>
                <a:lnTo>
                  <a:pt x="0" y="0"/>
                </a:lnTo>
              </a:path>
            </a:pathLst>
          </a:custGeom>
          <a:ln w="6096">
            <a:solidFill>
              <a:srgbClr val="000000"/>
            </a:solidFill>
          </a:ln>
        </p:spPr>
        <p:txBody>
          <a:bodyPr wrap="square" lIns="0" tIns="0" rIns="0" bIns="0" rtlCol="0"/>
          <a:lstStyle/>
          <a:p>
            <a:endParaRPr/>
          </a:p>
        </p:txBody>
      </p:sp>
      <p:sp>
        <p:nvSpPr>
          <p:cNvPr id="1018" name="bk object 1018"/>
          <p:cNvSpPr/>
          <p:nvPr/>
        </p:nvSpPr>
        <p:spPr>
          <a:xfrm>
            <a:off x="4445508" y="1080516"/>
            <a:ext cx="66040" cy="48895"/>
          </a:xfrm>
          <a:custGeom>
            <a:avLst/>
            <a:gdLst/>
            <a:ahLst/>
            <a:cxnLst/>
            <a:rect l="l" t="t" r="r" b="b"/>
            <a:pathLst>
              <a:path w="66039" h="48894">
                <a:moveTo>
                  <a:pt x="0" y="48768"/>
                </a:moveTo>
                <a:lnTo>
                  <a:pt x="0" y="32004"/>
                </a:lnTo>
                <a:lnTo>
                  <a:pt x="0" y="19812"/>
                </a:lnTo>
                <a:lnTo>
                  <a:pt x="1524" y="16764"/>
                </a:lnTo>
                <a:lnTo>
                  <a:pt x="3048" y="13716"/>
                </a:lnTo>
                <a:lnTo>
                  <a:pt x="4572" y="12192"/>
                </a:lnTo>
                <a:lnTo>
                  <a:pt x="10668" y="10668"/>
                </a:lnTo>
                <a:lnTo>
                  <a:pt x="25908" y="6096"/>
                </a:lnTo>
                <a:lnTo>
                  <a:pt x="47244" y="1524"/>
                </a:lnTo>
                <a:lnTo>
                  <a:pt x="65532" y="0"/>
                </a:lnTo>
              </a:path>
            </a:pathLst>
          </a:custGeom>
          <a:ln w="6096">
            <a:solidFill>
              <a:srgbClr val="000000"/>
            </a:solidFill>
          </a:ln>
        </p:spPr>
        <p:txBody>
          <a:bodyPr wrap="square" lIns="0" tIns="0" rIns="0" bIns="0" rtlCol="0"/>
          <a:lstStyle/>
          <a:p>
            <a:endParaRPr/>
          </a:p>
        </p:txBody>
      </p:sp>
      <p:sp>
        <p:nvSpPr>
          <p:cNvPr id="1019" name="bk object 1019"/>
          <p:cNvSpPr/>
          <p:nvPr/>
        </p:nvSpPr>
        <p:spPr>
          <a:xfrm>
            <a:off x="4511040" y="1075944"/>
            <a:ext cx="102235" cy="5080"/>
          </a:xfrm>
          <a:custGeom>
            <a:avLst/>
            <a:gdLst/>
            <a:ahLst/>
            <a:cxnLst/>
            <a:rect l="l" t="t" r="r" b="b"/>
            <a:pathLst>
              <a:path w="102235" h="5080">
                <a:moveTo>
                  <a:pt x="0" y="4571"/>
                </a:moveTo>
                <a:lnTo>
                  <a:pt x="28955" y="3047"/>
                </a:lnTo>
                <a:lnTo>
                  <a:pt x="102107" y="0"/>
                </a:lnTo>
              </a:path>
            </a:pathLst>
          </a:custGeom>
          <a:ln w="6096">
            <a:solidFill>
              <a:srgbClr val="000000"/>
            </a:solidFill>
          </a:ln>
        </p:spPr>
        <p:txBody>
          <a:bodyPr wrap="square" lIns="0" tIns="0" rIns="0" bIns="0" rtlCol="0"/>
          <a:lstStyle/>
          <a:p>
            <a:endParaRPr/>
          </a:p>
        </p:txBody>
      </p:sp>
      <p:sp>
        <p:nvSpPr>
          <p:cNvPr id="1020" name="bk object 1020"/>
          <p:cNvSpPr/>
          <p:nvPr/>
        </p:nvSpPr>
        <p:spPr>
          <a:xfrm>
            <a:off x="4408932" y="1306067"/>
            <a:ext cx="26034" cy="3175"/>
          </a:xfrm>
          <a:custGeom>
            <a:avLst/>
            <a:gdLst/>
            <a:ahLst/>
            <a:cxnLst/>
            <a:rect l="l" t="t" r="r" b="b"/>
            <a:pathLst>
              <a:path w="26035" h="3175">
                <a:moveTo>
                  <a:pt x="25908" y="0"/>
                </a:moveTo>
                <a:lnTo>
                  <a:pt x="0" y="3047"/>
                </a:lnTo>
              </a:path>
            </a:pathLst>
          </a:custGeom>
          <a:ln w="6096">
            <a:solidFill>
              <a:srgbClr val="000000"/>
            </a:solidFill>
          </a:ln>
        </p:spPr>
        <p:txBody>
          <a:bodyPr wrap="square" lIns="0" tIns="0" rIns="0" bIns="0" rtlCol="0"/>
          <a:lstStyle/>
          <a:p>
            <a:endParaRPr/>
          </a:p>
        </p:txBody>
      </p:sp>
      <p:sp>
        <p:nvSpPr>
          <p:cNvPr id="1021" name="bk object 1021"/>
          <p:cNvSpPr/>
          <p:nvPr/>
        </p:nvSpPr>
        <p:spPr>
          <a:xfrm>
            <a:off x="4425696" y="1251203"/>
            <a:ext cx="27940" cy="1905"/>
          </a:xfrm>
          <a:custGeom>
            <a:avLst/>
            <a:gdLst/>
            <a:ahLst/>
            <a:cxnLst/>
            <a:rect l="l" t="t" r="r" b="b"/>
            <a:pathLst>
              <a:path w="27939" h="1905">
                <a:moveTo>
                  <a:pt x="27431" y="1524"/>
                </a:moveTo>
                <a:lnTo>
                  <a:pt x="0" y="0"/>
                </a:lnTo>
              </a:path>
            </a:pathLst>
          </a:custGeom>
          <a:ln w="6096">
            <a:solidFill>
              <a:srgbClr val="000000"/>
            </a:solidFill>
          </a:ln>
        </p:spPr>
        <p:txBody>
          <a:bodyPr wrap="square" lIns="0" tIns="0" rIns="0" bIns="0" rtlCol="0"/>
          <a:lstStyle/>
          <a:p>
            <a:endParaRPr/>
          </a:p>
        </p:txBody>
      </p:sp>
      <p:sp>
        <p:nvSpPr>
          <p:cNvPr id="1022" name="bk object 1022"/>
          <p:cNvSpPr/>
          <p:nvPr/>
        </p:nvSpPr>
        <p:spPr>
          <a:xfrm>
            <a:off x="4424171" y="1190244"/>
            <a:ext cx="27940" cy="1905"/>
          </a:xfrm>
          <a:custGeom>
            <a:avLst/>
            <a:gdLst/>
            <a:ahLst/>
            <a:cxnLst/>
            <a:rect l="l" t="t" r="r" b="b"/>
            <a:pathLst>
              <a:path w="27939" h="1905">
                <a:moveTo>
                  <a:pt x="27431" y="0"/>
                </a:moveTo>
                <a:lnTo>
                  <a:pt x="0" y="1523"/>
                </a:lnTo>
              </a:path>
            </a:pathLst>
          </a:custGeom>
          <a:ln w="6096">
            <a:solidFill>
              <a:srgbClr val="000000"/>
            </a:solidFill>
          </a:ln>
        </p:spPr>
        <p:txBody>
          <a:bodyPr wrap="square" lIns="0" tIns="0" rIns="0" bIns="0" rtlCol="0"/>
          <a:lstStyle/>
          <a:p>
            <a:endParaRPr/>
          </a:p>
        </p:txBody>
      </p:sp>
      <p:sp>
        <p:nvSpPr>
          <p:cNvPr id="1023" name="bk object 1023"/>
          <p:cNvSpPr/>
          <p:nvPr/>
        </p:nvSpPr>
        <p:spPr>
          <a:xfrm>
            <a:off x="4419600" y="1129283"/>
            <a:ext cx="26034" cy="1905"/>
          </a:xfrm>
          <a:custGeom>
            <a:avLst/>
            <a:gdLst/>
            <a:ahLst/>
            <a:cxnLst/>
            <a:rect l="l" t="t" r="r" b="b"/>
            <a:pathLst>
              <a:path w="26035" h="1905">
                <a:moveTo>
                  <a:pt x="25908" y="0"/>
                </a:moveTo>
                <a:lnTo>
                  <a:pt x="0" y="1524"/>
                </a:lnTo>
              </a:path>
            </a:pathLst>
          </a:custGeom>
          <a:ln w="6096">
            <a:solidFill>
              <a:srgbClr val="000000"/>
            </a:solidFill>
          </a:ln>
        </p:spPr>
        <p:txBody>
          <a:bodyPr wrap="square" lIns="0" tIns="0" rIns="0" bIns="0" rtlCol="0"/>
          <a:lstStyle/>
          <a:p>
            <a:endParaRPr/>
          </a:p>
        </p:txBody>
      </p:sp>
      <p:sp>
        <p:nvSpPr>
          <p:cNvPr id="1024" name="bk object 1024"/>
          <p:cNvSpPr/>
          <p:nvPr/>
        </p:nvSpPr>
        <p:spPr>
          <a:xfrm>
            <a:off x="4447032" y="1065275"/>
            <a:ext cx="7620" cy="26034"/>
          </a:xfrm>
          <a:custGeom>
            <a:avLst/>
            <a:gdLst/>
            <a:ahLst/>
            <a:cxnLst/>
            <a:rect l="l" t="t" r="r" b="b"/>
            <a:pathLst>
              <a:path w="7620" h="26034">
                <a:moveTo>
                  <a:pt x="7620" y="25908"/>
                </a:moveTo>
                <a:lnTo>
                  <a:pt x="0" y="0"/>
                </a:lnTo>
              </a:path>
            </a:pathLst>
          </a:custGeom>
          <a:ln w="6096">
            <a:solidFill>
              <a:srgbClr val="000000"/>
            </a:solidFill>
          </a:ln>
        </p:spPr>
        <p:txBody>
          <a:bodyPr wrap="square" lIns="0" tIns="0" rIns="0" bIns="0" rtlCol="0"/>
          <a:lstStyle/>
          <a:p>
            <a:endParaRPr/>
          </a:p>
        </p:txBody>
      </p:sp>
      <p:sp>
        <p:nvSpPr>
          <p:cNvPr id="1025" name="bk object 1025"/>
          <p:cNvSpPr/>
          <p:nvPr/>
        </p:nvSpPr>
        <p:spPr>
          <a:xfrm>
            <a:off x="4509515" y="1054608"/>
            <a:ext cx="1905" cy="26034"/>
          </a:xfrm>
          <a:custGeom>
            <a:avLst/>
            <a:gdLst/>
            <a:ahLst/>
            <a:cxnLst/>
            <a:rect l="l" t="t" r="r" b="b"/>
            <a:pathLst>
              <a:path w="1904" h="26034">
                <a:moveTo>
                  <a:pt x="1524" y="25908"/>
                </a:moveTo>
                <a:lnTo>
                  <a:pt x="0" y="0"/>
                </a:lnTo>
              </a:path>
            </a:pathLst>
          </a:custGeom>
          <a:ln w="6096">
            <a:solidFill>
              <a:srgbClr val="000000"/>
            </a:solidFill>
          </a:ln>
        </p:spPr>
        <p:txBody>
          <a:bodyPr wrap="square" lIns="0" tIns="0" rIns="0" bIns="0" rtlCol="0"/>
          <a:lstStyle/>
          <a:p>
            <a:endParaRPr/>
          </a:p>
        </p:txBody>
      </p:sp>
      <p:sp>
        <p:nvSpPr>
          <p:cNvPr id="1026" name="bk object 1026"/>
          <p:cNvSpPr/>
          <p:nvPr/>
        </p:nvSpPr>
        <p:spPr>
          <a:xfrm>
            <a:off x="4570476" y="1051560"/>
            <a:ext cx="1905" cy="26034"/>
          </a:xfrm>
          <a:custGeom>
            <a:avLst/>
            <a:gdLst/>
            <a:ahLst/>
            <a:cxnLst/>
            <a:rect l="l" t="t" r="r" b="b"/>
            <a:pathLst>
              <a:path w="1904" h="26034">
                <a:moveTo>
                  <a:pt x="1524" y="25908"/>
                </a:moveTo>
                <a:lnTo>
                  <a:pt x="0" y="0"/>
                </a:lnTo>
              </a:path>
            </a:pathLst>
          </a:custGeom>
          <a:ln w="6096">
            <a:solidFill>
              <a:srgbClr val="000000"/>
            </a:solidFill>
          </a:ln>
        </p:spPr>
        <p:txBody>
          <a:bodyPr wrap="square" lIns="0" tIns="0" rIns="0" bIns="0" rtlCol="0"/>
          <a:lstStyle/>
          <a:p>
            <a:endParaRPr/>
          </a:p>
        </p:txBody>
      </p:sp>
      <p:sp>
        <p:nvSpPr>
          <p:cNvPr id="1027" name="bk object 1027"/>
          <p:cNvSpPr/>
          <p:nvPr/>
        </p:nvSpPr>
        <p:spPr>
          <a:xfrm>
            <a:off x="5138928" y="3624071"/>
            <a:ext cx="30480" cy="47625"/>
          </a:xfrm>
          <a:custGeom>
            <a:avLst/>
            <a:gdLst/>
            <a:ahLst/>
            <a:cxnLst/>
            <a:rect l="l" t="t" r="r" b="b"/>
            <a:pathLst>
              <a:path w="30479" h="47625">
                <a:moveTo>
                  <a:pt x="0" y="0"/>
                </a:moveTo>
                <a:lnTo>
                  <a:pt x="15240" y="24384"/>
                </a:lnTo>
                <a:lnTo>
                  <a:pt x="25908" y="39624"/>
                </a:lnTo>
                <a:lnTo>
                  <a:pt x="30480" y="47243"/>
                </a:lnTo>
              </a:path>
            </a:pathLst>
          </a:custGeom>
          <a:ln w="27432">
            <a:solidFill>
              <a:srgbClr val="000000"/>
            </a:solidFill>
          </a:ln>
        </p:spPr>
        <p:txBody>
          <a:bodyPr wrap="square" lIns="0" tIns="0" rIns="0" bIns="0" rtlCol="0"/>
          <a:lstStyle/>
          <a:p>
            <a:endParaRPr/>
          </a:p>
        </p:txBody>
      </p:sp>
      <p:sp>
        <p:nvSpPr>
          <p:cNvPr id="1028" name="bk object 1028"/>
          <p:cNvSpPr/>
          <p:nvPr/>
        </p:nvSpPr>
        <p:spPr>
          <a:xfrm>
            <a:off x="5201411" y="3726179"/>
            <a:ext cx="26034" cy="48895"/>
          </a:xfrm>
          <a:custGeom>
            <a:avLst/>
            <a:gdLst/>
            <a:ahLst/>
            <a:cxnLst/>
            <a:rect l="l" t="t" r="r" b="b"/>
            <a:pathLst>
              <a:path w="26035" h="48895">
                <a:moveTo>
                  <a:pt x="0" y="0"/>
                </a:moveTo>
                <a:lnTo>
                  <a:pt x="4571" y="9144"/>
                </a:lnTo>
                <a:lnTo>
                  <a:pt x="15239" y="27432"/>
                </a:lnTo>
                <a:lnTo>
                  <a:pt x="24383" y="45720"/>
                </a:lnTo>
                <a:lnTo>
                  <a:pt x="25907" y="48768"/>
                </a:lnTo>
              </a:path>
            </a:pathLst>
          </a:custGeom>
          <a:ln w="27432">
            <a:solidFill>
              <a:srgbClr val="000000"/>
            </a:solidFill>
          </a:ln>
        </p:spPr>
        <p:txBody>
          <a:bodyPr wrap="square" lIns="0" tIns="0" rIns="0" bIns="0" rtlCol="0"/>
          <a:lstStyle/>
          <a:p>
            <a:endParaRPr/>
          </a:p>
        </p:txBody>
      </p:sp>
      <p:sp>
        <p:nvSpPr>
          <p:cNvPr id="1029" name="bk object 1029"/>
          <p:cNvSpPr/>
          <p:nvPr/>
        </p:nvSpPr>
        <p:spPr>
          <a:xfrm>
            <a:off x="5145023" y="3621023"/>
            <a:ext cx="30480" cy="45720"/>
          </a:xfrm>
          <a:custGeom>
            <a:avLst/>
            <a:gdLst/>
            <a:ahLst/>
            <a:cxnLst/>
            <a:rect l="l" t="t" r="r" b="b"/>
            <a:pathLst>
              <a:path w="30479" h="45720">
                <a:moveTo>
                  <a:pt x="0" y="0"/>
                </a:moveTo>
                <a:lnTo>
                  <a:pt x="15239" y="22860"/>
                </a:lnTo>
                <a:lnTo>
                  <a:pt x="25907" y="39624"/>
                </a:lnTo>
                <a:lnTo>
                  <a:pt x="30479" y="45719"/>
                </a:lnTo>
              </a:path>
            </a:pathLst>
          </a:custGeom>
          <a:ln w="27432">
            <a:solidFill>
              <a:srgbClr val="000000"/>
            </a:solidFill>
          </a:ln>
        </p:spPr>
        <p:txBody>
          <a:bodyPr wrap="square" lIns="0" tIns="0" rIns="0" bIns="0" rtlCol="0"/>
          <a:lstStyle/>
          <a:p>
            <a:endParaRPr/>
          </a:p>
        </p:txBody>
      </p:sp>
      <p:sp>
        <p:nvSpPr>
          <p:cNvPr id="1030" name="bk object 1030"/>
          <p:cNvSpPr/>
          <p:nvPr/>
        </p:nvSpPr>
        <p:spPr>
          <a:xfrm>
            <a:off x="5207508" y="3723132"/>
            <a:ext cx="26034" cy="48895"/>
          </a:xfrm>
          <a:custGeom>
            <a:avLst/>
            <a:gdLst/>
            <a:ahLst/>
            <a:cxnLst/>
            <a:rect l="l" t="t" r="r" b="b"/>
            <a:pathLst>
              <a:path w="26035" h="48895">
                <a:moveTo>
                  <a:pt x="0" y="0"/>
                </a:moveTo>
                <a:lnTo>
                  <a:pt x="4572" y="9144"/>
                </a:lnTo>
                <a:lnTo>
                  <a:pt x="15239" y="27432"/>
                </a:lnTo>
                <a:lnTo>
                  <a:pt x="24383" y="45720"/>
                </a:lnTo>
                <a:lnTo>
                  <a:pt x="25908" y="48768"/>
                </a:lnTo>
              </a:path>
            </a:pathLst>
          </a:custGeom>
          <a:ln w="27431">
            <a:solidFill>
              <a:srgbClr val="000000"/>
            </a:solidFill>
          </a:ln>
        </p:spPr>
        <p:txBody>
          <a:bodyPr wrap="square" lIns="0" tIns="0" rIns="0" bIns="0" rtlCol="0"/>
          <a:lstStyle/>
          <a:p>
            <a:endParaRPr/>
          </a:p>
        </p:txBody>
      </p:sp>
      <p:sp>
        <p:nvSpPr>
          <p:cNvPr id="1031" name="bk object 1031"/>
          <p:cNvSpPr/>
          <p:nvPr/>
        </p:nvSpPr>
        <p:spPr>
          <a:xfrm>
            <a:off x="5134355" y="3627120"/>
            <a:ext cx="29209" cy="47625"/>
          </a:xfrm>
          <a:custGeom>
            <a:avLst/>
            <a:gdLst/>
            <a:ahLst/>
            <a:cxnLst/>
            <a:rect l="l" t="t" r="r" b="b"/>
            <a:pathLst>
              <a:path w="29210" h="47625">
                <a:moveTo>
                  <a:pt x="0" y="0"/>
                </a:moveTo>
                <a:lnTo>
                  <a:pt x="13716" y="24383"/>
                </a:lnTo>
                <a:lnTo>
                  <a:pt x="24384" y="41148"/>
                </a:lnTo>
                <a:lnTo>
                  <a:pt x="28956" y="47243"/>
                </a:lnTo>
              </a:path>
            </a:pathLst>
          </a:custGeom>
          <a:ln w="27432">
            <a:solidFill>
              <a:srgbClr val="000000"/>
            </a:solidFill>
          </a:ln>
        </p:spPr>
        <p:txBody>
          <a:bodyPr wrap="square" lIns="0" tIns="0" rIns="0" bIns="0" rtlCol="0"/>
          <a:lstStyle/>
          <a:p>
            <a:endParaRPr/>
          </a:p>
        </p:txBody>
      </p:sp>
      <p:sp>
        <p:nvSpPr>
          <p:cNvPr id="1032" name="bk object 1032"/>
          <p:cNvSpPr/>
          <p:nvPr/>
        </p:nvSpPr>
        <p:spPr>
          <a:xfrm>
            <a:off x="5195315" y="3729228"/>
            <a:ext cx="26034" cy="48895"/>
          </a:xfrm>
          <a:custGeom>
            <a:avLst/>
            <a:gdLst/>
            <a:ahLst/>
            <a:cxnLst/>
            <a:rect l="l" t="t" r="r" b="b"/>
            <a:pathLst>
              <a:path w="26035" h="48895">
                <a:moveTo>
                  <a:pt x="0" y="0"/>
                </a:moveTo>
                <a:lnTo>
                  <a:pt x="6096" y="9144"/>
                </a:lnTo>
                <a:lnTo>
                  <a:pt x="15239" y="27431"/>
                </a:lnTo>
                <a:lnTo>
                  <a:pt x="24383" y="45720"/>
                </a:lnTo>
                <a:lnTo>
                  <a:pt x="25907" y="48768"/>
                </a:lnTo>
              </a:path>
            </a:pathLst>
          </a:custGeom>
          <a:ln w="27432">
            <a:solidFill>
              <a:srgbClr val="000000"/>
            </a:solidFill>
          </a:ln>
        </p:spPr>
        <p:txBody>
          <a:bodyPr wrap="square" lIns="0" tIns="0" rIns="0" bIns="0" rtlCol="0"/>
          <a:lstStyle/>
          <a:p>
            <a:endParaRPr/>
          </a:p>
        </p:txBody>
      </p:sp>
      <p:sp>
        <p:nvSpPr>
          <p:cNvPr id="1033" name="bk object 1033"/>
          <p:cNvSpPr/>
          <p:nvPr/>
        </p:nvSpPr>
        <p:spPr>
          <a:xfrm>
            <a:off x="4913376" y="4730496"/>
            <a:ext cx="50800" cy="15240"/>
          </a:xfrm>
          <a:custGeom>
            <a:avLst/>
            <a:gdLst/>
            <a:ahLst/>
            <a:cxnLst/>
            <a:rect l="l" t="t" r="r" b="b"/>
            <a:pathLst>
              <a:path w="50800" h="15239">
                <a:moveTo>
                  <a:pt x="0" y="15239"/>
                </a:moveTo>
                <a:lnTo>
                  <a:pt x="1524" y="10667"/>
                </a:lnTo>
                <a:lnTo>
                  <a:pt x="22860" y="0"/>
                </a:lnTo>
                <a:lnTo>
                  <a:pt x="44196" y="0"/>
                </a:lnTo>
                <a:lnTo>
                  <a:pt x="50292" y="0"/>
                </a:lnTo>
              </a:path>
            </a:pathLst>
          </a:custGeom>
          <a:ln w="27432">
            <a:solidFill>
              <a:srgbClr val="000000"/>
            </a:solidFill>
          </a:ln>
        </p:spPr>
        <p:txBody>
          <a:bodyPr wrap="square" lIns="0" tIns="0" rIns="0" bIns="0" rtlCol="0"/>
          <a:lstStyle/>
          <a:p>
            <a:endParaRPr/>
          </a:p>
        </p:txBody>
      </p:sp>
      <p:sp>
        <p:nvSpPr>
          <p:cNvPr id="1034" name="bk object 1034"/>
          <p:cNvSpPr/>
          <p:nvPr/>
        </p:nvSpPr>
        <p:spPr>
          <a:xfrm>
            <a:off x="4296155" y="1287780"/>
            <a:ext cx="52069" cy="20320"/>
          </a:xfrm>
          <a:custGeom>
            <a:avLst/>
            <a:gdLst/>
            <a:ahLst/>
            <a:cxnLst/>
            <a:rect l="l" t="t" r="r" b="b"/>
            <a:pathLst>
              <a:path w="52070" h="20319">
                <a:moveTo>
                  <a:pt x="0" y="0"/>
                </a:moveTo>
                <a:lnTo>
                  <a:pt x="30479" y="9144"/>
                </a:lnTo>
                <a:lnTo>
                  <a:pt x="48767" y="18288"/>
                </a:lnTo>
                <a:lnTo>
                  <a:pt x="51815" y="19812"/>
                </a:lnTo>
              </a:path>
            </a:pathLst>
          </a:custGeom>
          <a:ln w="27432">
            <a:solidFill>
              <a:srgbClr val="000000"/>
            </a:solidFill>
          </a:ln>
        </p:spPr>
        <p:txBody>
          <a:bodyPr wrap="square" lIns="0" tIns="0" rIns="0" bIns="0" rtlCol="0"/>
          <a:lstStyle/>
          <a:p>
            <a:endParaRPr/>
          </a:p>
        </p:txBody>
      </p:sp>
      <p:sp>
        <p:nvSpPr>
          <p:cNvPr id="1035" name="bk object 1035"/>
          <p:cNvSpPr/>
          <p:nvPr/>
        </p:nvSpPr>
        <p:spPr>
          <a:xfrm>
            <a:off x="4177284" y="1266444"/>
            <a:ext cx="114300" cy="33655"/>
          </a:xfrm>
          <a:custGeom>
            <a:avLst/>
            <a:gdLst/>
            <a:ahLst/>
            <a:cxnLst/>
            <a:rect l="l" t="t" r="r" b="b"/>
            <a:pathLst>
              <a:path w="114300" h="33655">
                <a:moveTo>
                  <a:pt x="0" y="0"/>
                </a:moveTo>
                <a:lnTo>
                  <a:pt x="1524" y="0"/>
                </a:lnTo>
                <a:lnTo>
                  <a:pt x="39624" y="10667"/>
                </a:lnTo>
                <a:lnTo>
                  <a:pt x="71627" y="21335"/>
                </a:lnTo>
                <a:lnTo>
                  <a:pt x="103631" y="30479"/>
                </a:lnTo>
                <a:lnTo>
                  <a:pt x="114300" y="33527"/>
                </a:lnTo>
              </a:path>
            </a:pathLst>
          </a:custGeom>
          <a:ln w="6096">
            <a:solidFill>
              <a:srgbClr val="000000"/>
            </a:solidFill>
          </a:ln>
        </p:spPr>
        <p:txBody>
          <a:bodyPr wrap="square" lIns="0" tIns="0" rIns="0" bIns="0" rtlCol="0"/>
          <a:lstStyle/>
          <a:p>
            <a:endParaRPr/>
          </a:p>
        </p:txBody>
      </p:sp>
      <p:sp>
        <p:nvSpPr>
          <p:cNvPr id="1036" name="bk object 1036"/>
          <p:cNvSpPr/>
          <p:nvPr/>
        </p:nvSpPr>
        <p:spPr>
          <a:xfrm>
            <a:off x="4291584" y="1299972"/>
            <a:ext cx="108585" cy="45720"/>
          </a:xfrm>
          <a:custGeom>
            <a:avLst/>
            <a:gdLst/>
            <a:ahLst/>
            <a:cxnLst/>
            <a:rect l="l" t="t" r="r" b="b"/>
            <a:pathLst>
              <a:path w="108585" h="45719">
                <a:moveTo>
                  <a:pt x="0" y="0"/>
                </a:moveTo>
                <a:lnTo>
                  <a:pt x="28956" y="9143"/>
                </a:lnTo>
                <a:lnTo>
                  <a:pt x="47243" y="18287"/>
                </a:lnTo>
                <a:lnTo>
                  <a:pt x="67056" y="27431"/>
                </a:lnTo>
                <a:lnTo>
                  <a:pt x="86867" y="35051"/>
                </a:lnTo>
                <a:lnTo>
                  <a:pt x="105156" y="44195"/>
                </a:lnTo>
                <a:lnTo>
                  <a:pt x="108203" y="45719"/>
                </a:lnTo>
              </a:path>
            </a:pathLst>
          </a:custGeom>
          <a:ln w="6096">
            <a:solidFill>
              <a:srgbClr val="000000"/>
            </a:solidFill>
          </a:ln>
        </p:spPr>
        <p:txBody>
          <a:bodyPr wrap="square" lIns="0" tIns="0" rIns="0" bIns="0" rtlCol="0"/>
          <a:lstStyle/>
          <a:p>
            <a:endParaRPr/>
          </a:p>
        </p:txBody>
      </p:sp>
      <p:sp>
        <p:nvSpPr>
          <p:cNvPr id="1037" name="bk object 1037"/>
          <p:cNvSpPr/>
          <p:nvPr/>
        </p:nvSpPr>
        <p:spPr>
          <a:xfrm>
            <a:off x="4186428" y="1242060"/>
            <a:ext cx="114300" cy="33655"/>
          </a:xfrm>
          <a:custGeom>
            <a:avLst/>
            <a:gdLst/>
            <a:ahLst/>
            <a:cxnLst/>
            <a:rect l="l" t="t" r="r" b="b"/>
            <a:pathLst>
              <a:path w="114300" h="33655">
                <a:moveTo>
                  <a:pt x="0" y="0"/>
                </a:moveTo>
                <a:lnTo>
                  <a:pt x="1524" y="0"/>
                </a:lnTo>
                <a:lnTo>
                  <a:pt x="38100" y="10668"/>
                </a:lnTo>
                <a:lnTo>
                  <a:pt x="70103" y="19812"/>
                </a:lnTo>
                <a:lnTo>
                  <a:pt x="102108" y="28956"/>
                </a:lnTo>
                <a:lnTo>
                  <a:pt x="114300" y="33528"/>
                </a:lnTo>
              </a:path>
            </a:pathLst>
          </a:custGeom>
          <a:ln w="6096">
            <a:solidFill>
              <a:srgbClr val="000000"/>
            </a:solidFill>
          </a:ln>
        </p:spPr>
        <p:txBody>
          <a:bodyPr wrap="square" lIns="0" tIns="0" rIns="0" bIns="0" rtlCol="0"/>
          <a:lstStyle/>
          <a:p>
            <a:endParaRPr/>
          </a:p>
        </p:txBody>
      </p:sp>
      <p:sp>
        <p:nvSpPr>
          <p:cNvPr id="1038" name="bk object 1038"/>
          <p:cNvSpPr/>
          <p:nvPr/>
        </p:nvSpPr>
        <p:spPr>
          <a:xfrm>
            <a:off x="4300728" y="1275588"/>
            <a:ext cx="111760" cy="45720"/>
          </a:xfrm>
          <a:custGeom>
            <a:avLst/>
            <a:gdLst/>
            <a:ahLst/>
            <a:cxnLst/>
            <a:rect l="l" t="t" r="r" b="b"/>
            <a:pathLst>
              <a:path w="111760" h="45719">
                <a:moveTo>
                  <a:pt x="0" y="0"/>
                </a:moveTo>
                <a:lnTo>
                  <a:pt x="30480" y="9143"/>
                </a:lnTo>
                <a:lnTo>
                  <a:pt x="48768" y="18287"/>
                </a:lnTo>
                <a:lnTo>
                  <a:pt x="68580" y="27431"/>
                </a:lnTo>
                <a:lnTo>
                  <a:pt x="88392" y="35051"/>
                </a:lnTo>
                <a:lnTo>
                  <a:pt x="108203" y="44195"/>
                </a:lnTo>
                <a:lnTo>
                  <a:pt x="111251" y="45719"/>
                </a:lnTo>
              </a:path>
            </a:pathLst>
          </a:custGeom>
          <a:ln w="6096">
            <a:solidFill>
              <a:srgbClr val="000000"/>
            </a:solidFill>
          </a:ln>
        </p:spPr>
        <p:txBody>
          <a:bodyPr wrap="square" lIns="0" tIns="0" rIns="0" bIns="0" rtlCol="0"/>
          <a:lstStyle/>
          <a:p>
            <a:endParaRPr/>
          </a:p>
        </p:txBody>
      </p:sp>
      <p:sp>
        <p:nvSpPr>
          <p:cNvPr id="1039" name="bk object 1039"/>
          <p:cNvSpPr/>
          <p:nvPr/>
        </p:nvSpPr>
        <p:spPr>
          <a:xfrm>
            <a:off x="4178808" y="1260347"/>
            <a:ext cx="55244" cy="15240"/>
          </a:xfrm>
          <a:custGeom>
            <a:avLst/>
            <a:gdLst/>
            <a:ahLst/>
            <a:cxnLst/>
            <a:rect l="l" t="t" r="r" b="b"/>
            <a:pathLst>
              <a:path w="55245" h="15240">
                <a:moveTo>
                  <a:pt x="0" y="0"/>
                </a:moveTo>
                <a:lnTo>
                  <a:pt x="3048" y="0"/>
                </a:lnTo>
                <a:lnTo>
                  <a:pt x="39623" y="10667"/>
                </a:lnTo>
                <a:lnTo>
                  <a:pt x="54863" y="15239"/>
                </a:lnTo>
              </a:path>
            </a:pathLst>
          </a:custGeom>
          <a:ln w="27431">
            <a:solidFill>
              <a:srgbClr val="000000"/>
            </a:solidFill>
          </a:ln>
        </p:spPr>
        <p:txBody>
          <a:bodyPr wrap="square" lIns="0" tIns="0" rIns="0" bIns="0" rtlCol="0"/>
          <a:lstStyle/>
          <a:p>
            <a:endParaRPr/>
          </a:p>
        </p:txBody>
      </p:sp>
      <p:sp>
        <p:nvSpPr>
          <p:cNvPr id="1040" name="bk object 1040"/>
          <p:cNvSpPr/>
          <p:nvPr/>
        </p:nvSpPr>
        <p:spPr>
          <a:xfrm>
            <a:off x="4294632" y="1293875"/>
            <a:ext cx="50800" cy="20320"/>
          </a:xfrm>
          <a:custGeom>
            <a:avLst/>
            <a:gdLst/>
            <a:ahLst/>
            <a:cxnLst/>
            <a:rect l="l" t="t" r="r" b="b"/>
            <a:pathLst>
              <a:path w="50800" h="20319">
                <a:moveTo>
                  <a:pt x="0" y="0"/>
                </a:moveTo>
                <a:lnTo>
                  <a:pt x="28956" y="9144"/>
                </a:lnTo>
                <a:lnTo>
                  <a:pt x="47244" y="18287"/>
                </a:lnTo>
                <a:lnTo>
                  <a:pt x="50292" y="19812"/>
                </a:lnTo>
              </a:path>
            </a:pathLst>
          </a:custGeom>
          <a:ln w="27432">
            <a:solidFill>
              <a:srgbClr val="000000"/>
            </a:solidFill>
          </a:ln>
        </p:spPr>
        <p:txBody>
          <a:bodyPr wrap="square" lIns="0" tIns="0" rIns="0" bIns="0" rtlCol="0"/>
          <a:lstStyle/>
          <a:p>
            <a:endParaRPr/>
          </a:p>
        </p:txBody>
      </p:sp>
      <p:sp>
        <p:nvSpPr>
          <p:cNvPr id="1041" name="bk object 1041"/>
          <p:cNvSpPr/>
          <p:nvPr/>
        </p:nvSpPr>
        <p:spPr>
          <a:xfrm>
            <a:off x="4184903" y="1248155"/>
            <a:ext cx="52069" cy="15240"/>
          </a:xfrm>
          <a:custGeom>
            <a:avLst/>
            <a:gdLst/>
            <a:ahLst/>
            <a:cxnLst/>
            <a:rect l="l" t="t" r="r" b="b"/>
            <a:pathLst>
              <a:path w="52070" h="15240">
                <a:moveTo>
                  <a:pt x="0" y="0"/>
                </a:moveTo>
                <a:lnTo>
                  <a:pt x="1524" y="0"/>
                </a:lnTo>
                <a:lnTo>
                  <a:pt x="36575" y="10668"/>
                </a:lnTo>
                <a:lnTo>
                  <a:pt x="51816" y="15240"/>
                </a:lnTo>
              </a:path>
            </a:pathLst>
          </a:custGeom>
          <a:ln w="27432">
            <a:solidFill>
              <a:srgbClr val="000000"/>
            </a:solidFill>
          </a:ln>
        </p:spPr>
        <p:txBody>
          <a:bodyPr wrap="square" lIns="0" tIns="0" rIns="0" bIns="0" rtlCol="0"/>
          <a:lstStyle/>
          <a:p>
            <a:endParaRPr/>
          </a:p>
        </p:txBody>
      </p:sp>
      <p:sp>
        <p:nvSpPr>
          <p:cNvPr id="1042" name="bk object 1042"/>
          <p:cNvSpPr/>
          <p:nvPr/>
        </p:nvSpPr>
        <p:spPr>
          <a:xfrm>
            <a:off x="4297679" y="1281683"/>
            <a:ext cx="53340" cy="20320"/>
          </a:xfrm>
          <a:custGeom>
            <a:avLst/>
            <a:gdLst/>
            <a:ahLst/>
            <a:cxnLst/>
            <a:rect l="l" t="t" r="r" b="b"/>
            <a:pathLst>
              <a:path w="53339" h="20319">
                <a:moveTo>
                  <a:pt x="0" y="0"/>
                </a:moveTo>
                <a:lnTo>
                  <a:pt x="30479" y="9144"/>
                </a:lnTo>
                <a:lnTo>
                  <a:pt x="50292" y="18288"/>
                </a:lnTo>
                <a:lnTo>
                  <a:pt x="53340" y="19812"/>
                </a:lnTo>
              </a:path>
            </a:pathLst>
          </a:custGeom>
          <a:ln w="27432">
            <a:solidFill>
              <a:srgbClr val="000000"/>
            </a:solidFill>
          </a:ln>
        </p:spPr>
        <p:txBody>
          <a:bodyPr wrap="square" lIns="0" tIns="0" rIns="0" bIns="0" rtlCol="0"/>
          <a:lstStyle/>
          <a:p>
            <a:endParaRPr/>
          </a:p>
        </p:txBody>
      </p:sp>
      <p:sp>
        <p:nvSpPr>
          <p:cNvPr id="1043" name="bk object 1043"/>
          <p:cNvSpPr/>
          <p:nvPr/>
        </p:nvSpPr>
        <p:spPr>
          <a:xfrm>
            <a:off x="5494020" y="4917947"/>
            <a:ext cx="12700" cy="21590"/>
          </a:xfrm>
          <a:custGeom>
            <a:avLst/>
            <a:gdLst/>
            <a:ahLst/>
            <a:cxnLst/>
            <a:rect l="l" t="t" r="r" b="b"/>
            <a:pathLst>
              <a:path w="12700" h="21589">
                <a:moveTo>
                  <a:pt x="0" y="0"/>
                </a:moveTo>
                <a:lnTo>
                  <a:pt x="3048" y="1524"/>
                </a:lnTo>
                <a:lnTo>
                  <a:pt x="7620" y="7620"/>
                </a:lnTo>
                <a:lnTo>
                  <a:pt x="12192" y="21335"/>
                </a:lnTo>
              </a:path>
            </a:pathLst>
          </a:custGeom>
          <a:ln w="27432">
            <a:solidFill>
              <a:srgbClr val="000000"/>
            </a:solidFill>
          </a:ln>
        </p:spPr>
        <p:txBody>
          <a:bodyPr wrap="square" lIns="0" tIns="0" rIns="0" bIns="0" rtlCol="0"/>
          <a:lstStyle/>
          <a:p>
            <a:endParaRPr/>
          </a:p>
        </p:txBody>
      </p:sp>
      <p:sp>
        <p:nvSpPr>
          <p:cNvPr id="1044" name="bk object 1044"/>
          <p:cNvSpPr/>
          <p:nvPr/>
        </p:nvSpPr>
        <p:spPr>
          <a:xfrm>
            <a:off x="5498591" y="4911852"/>
            <a:ext cx="13970" cy="24765"/>
          </a:xfrm>
          <a:custGeom>
            <a:avLst/>
            <a:gdLst/>
            <a:ahLst/>
            <a:cxnLst/>
            <a:rect l="l" t="t" r="r" b="b"/>
            <a:pathLst>
              <a:path w="13970" h="24764">
                <a:moveTo>
                  <a:pt x="0" y="0"/>
                </a:moveTo>
                <a:lnTo>
                  <a:pt x="3048" y="3048"/>
                </a:lnTo>
                <a:lnTo>
                  <a:pt x="9144" y="10667"/>
                </a:lnTo>
                <a:lnTo>
                  <a:pt x="13716" y="24384"/>
                </a:lnTo>
              </a:path>
            </a:pathLst>
          </a:custGeom>
          <a:ln w="27432">
            <a:solidFill>
              <a:srgbClr val="000000"/>
            </a:solidFill>
          </a:ln>
        </p:spPr>
        <p:txBody>
          <a:bodyPr wrap="square" lIns="0" tIns="0" rIns="0" bIns="0" rtlCol="0"/>
          <a:lstStyle/>
          <a:p>
            <a:endParaRPr/>
          </a:p>
        </p:txBody>
      </p:sp>
      <p:sp>
        <p:nvSpPr>
          <p:cNvPr id="1045" name="bk object 1045"/>
          <p:cNvSpPr/>
          <p:nvPr/>
        </p:nvSpPr>
        <p:spPr>
          <a:xfrm>
            <a:off x="5490971" y="4924044"/>
            <a:ext cx="9525" cy="17145"/>
          </a:xfrm>
          <a:custGeom>
            <a:avLst/>
            <a:gdLst/>
            <a:ahLst/>
            <a:cxnLst/>
            <a:rect l="l" t="t" r="r" b="b"/>
            <a:pathLst>
              <a:path w="9525" h="17145">
                <a:moveTo>
                  <a:pt x="0" y="0"/>
                </a:moveTo>
                <a:lnTo>
                  <a:pt x="1524" y="0"/>
                </a:lnTo>
                <a:lnTo>
                  <a:pt x="4572" y="4572"/>
                </a:lnTo>
                <a:lnTo>
                  <a:pt x="9144" y="16763"/>
                </a:lnTo>
              </a:path>
            </a:pathLst>
          </a:custGeom>
          <a:ln w="27432">
            <a:solidFill>
              <a:srgbClr val="000000"/>
            </a:solidFill>
          </a:ln>
        </p:spPr>
        <p:txBody>
          <a:bodyPr wrap="square" lIns="0" tIns="0" rIns="0" bIns="0" rtlCol="0"/>
          <a:lstStyle/>
          <a:p>
            <a:endParaRPr/>
          </a:p>
        </p:txBody>
      </p:sp>
      <p:sp>
        <p:nvSpPr>
          <p:cNvPr id="1046" name="bk object 1046"/>
          <p:cNvSpPr/>
          <p:nvPr/>
        </p:nvSpPr>
        <p:spPr>
          <a:xfrm>
            <a:off x="5077967" y="3540252"/>
            <a:ext cx="166115" cy="246888"/>
          </a:xfrm>
          <a:prstGeom prst="rect">
            <a:avLst/>
          </a:prstGeom>
          <a:blipFill>
            <a:blip r:embed="rId26" cstate="print"/>
            <a:stretch>
              <a:fillRect/>
            </a:stretch>
          </a:blipFill>
        </p:spPr>
        <p:txBody>
          <a:bodyPr wrap="square" lIns="0" tIns="0" rIns="0" bIns="0" rtlCol="0"/>
          <a:lstStyle/>
          <a:p>
            <a:endParaRPr/>
          </a:p>
        </p:txBody>
      </p:sp>
      <p:sp>
        <p:nvSpPr>
          <p:cNvPr id="1047" name="bk object 1047"/>
          <p:cNvSpPr/>
          <p:nvPr/>
        </p:nvSpPr>
        <p:spPr>
          <a:xfrm>
            <a:off x="5087111" y="1786127"/>
            <a:ext cx="18415" cy="0"/>
          </a:xfrm>
          <a:custGeom>
            <a:avLst/>
            <a:gdLst/>
            <a:ahLst/>
            <a:cxnLst/>
            <a:rect l="l" t="t" r="r" b="b"/>
            <a:pathLst>
              <a:path w="18414">
                <a:moveTo>
                  <a:pt x="0" y="0"/>
                </a:moveTo>
                <a:lnTo>
                  <a:pt x="18287" y="0"/>
                </a:lnTo>
              </a:path>
            </a:pathLst>
          </a:custGeom>
          <a:ln w="6096">
            <a:solidFill>
              <a:srgbClr val="000000"/>
            </a:solidFill>
          </a:ln>
        </p:spPr>
        <p:txBody>
          <a:bodyPr wrap="square" lIns="0" tIns="0" rIns="0" bIns="0" rtlCol="0"/>
          <a:lstStyle/>
          <a:p>
            <a:endParaRPr/>
          </a:p>
        </p:txBody>
      </p:sp>
      <p:sp>
        <p:nvSpPr>
          <p:cNvPr id="1048" name="bk object 1048"/>
          <p:cNvSpPr/>
          <p:nvPr/>
        </p:nvSpPr>
        <p:spPr>
          <a:xfrm>
            <a:off x="4133088" y="274320"/>
            <a:ext cx="9525" cy="26034"/>
          </a:xfrm>
          <a:custGeom>
            <a:avLst/>
            <a:gdLst/>
            <a:ahLst/>
            <a:cxnLst/>
            <a:rect l="l" t="t" r="r" b="b"/>
            <a:pathLst>
              <a:path w="9525" h="26035">
                <a:moveTo>
                  <a:pt x="9143" y="0"/>
                </a:moveTo>
                <a:lnTo>
                  <a:pt x="0" y="25907"/>
                </a:lnTo>
              </a:path>
            </a:pathLst>
          </a:custGeom>
          <a:ln w="6096">
            <a:solidFill>
              <a:srgbClr val="000000"/>
            </a:solidFill>
          </a:ln>
        </p:spPr>
        <p:txBody>
          <a:bodyPr wrap="square" lIns="0" tIns="0" rIns="0" bIns="0" rtlCol="0"/>
          <a:lstStyle/>
          <a:p>
            <a:endParaRPr/>
          </a:p>
        </p:txBody>
      </p:sp>
      <p:sp>
        <p:nvSpPr>
          <p:cNvPr id="1049" name="bk object 1049"/>
          <p:cNvSpPr/>
          <p:nvPr/>
        </p:nvSpPr>
        <p:spPr>
          <a:xfrm>
            <a:off x="4189476" y="275843"/>
            <a:ext cx="15240" cy="21590"/>
          </a:xfrm>
          <a:custGeom>
            <a:avLst/>
            <a:gdLst/>
            <a:ahLst/>
            <a:cxnLst/>
            <a:rect l="l" t="t" r="r" b="b"/>
            <a:pathLst>
              <a:path w="15239" h="21589">
                <a:moveTo>
                  <a:pt x="0" y="0"/>
                </a:moveTo>
                <a:lnTo>
                  <a:pt x="15239" y="21335"/>
                </a:lnTo>
              </a:path>
            </a:pathLst>
          </a:custGeom>
          <a:ln w="6096">
            <a:solidFill>
              <a:srgbClr val="000000"/>
            </a:solidFill>
          </a:ln>
        </p:spPr>
        <p:txBody>
          <a:bodyPr wrap="square" lIns="0" tIns="0" rIns="0" bIns="0" rtlCol="0"/>
          <a:lstStyle/>
          <a:p>
            <a:endParaRPr/>
          </a:p>
        </p:txBody>
      </p:sp>
      <p:sp>
        <p:nvSpPr>
          <p:cNvPr id="1050" name="bk object 1050"/>
          <p:cNvSpPr/>
          <p:nvPr/>
        </p:nvSpPr>
        <p:spPr>
          <a:xfrm>
            <a:off x="4235196" y="233172"/>
            <a:ext cx="10795" cy="26034"/>
          </a:xfrm>
          <a:custGeom>
            <a:avLst/>
            <a:gdLst/>
            <a:ahLst/>
            <a:cxnLst/>
            <a:rect l="l" t="t" r="r" b="b"/>
            <a:pathLst>
              <a:path w="10795" h="26035">
                <a:moveTo>
                  <a:pt x="0" y="0"/>
                </a:moveTo>
                <a:lnTo>
                  <a:pt x="10667" y="25907"/>
                </a:lnTo>
              </a:path>
            </a:pathLst>
          </a:custGeom>
          <a:ln w="6096">
            <a:solidFill>
              <a:srgbClr val="000000"/>
            </a:solidFill>
          </a:ln>
        </p:spPr>
        <p:txBody>
          <a:bodyPr wrap="square" lIns="0" tIns="0" rIns="0" bIns="0" rtlCol="0"/>
          <a:lstStyle/>
          <a:p>
            <a:endParaRPr/>
          </a:p>
        </p:txBody>
      </p:sp>
      <p:sp>
        <p:nvSpPr>
          <p:cNvPr id="1051" name="bk object 1051"/>
          <p:cNvSpPr/>
          <p:nvPr/>
        </p:nvSpPr>
        <p:spPr>
          <a:xfrm>
            <a:off x="4296155" y="222504"/>
            <a:ext cx="7620" cy="26034"/>
          </a:xfrm>
          <a:custGeom>
            <a:avLst/>
            <a:gdLst/>
            <a:ahLst/>
            <a:cxnLst/>
            <a:rect l="l" t="t" r="r" b="b"/>
            <a:pathLst>
              <a:path w="7620" h="26035">
                <a:moveTo>
                  <a:pt x="0" y="0"/>
                </a:moveTo>
                <a:lnTo>
                  <a:pt x="7619" y="25908"/>
                </a:lnTo>
              </a:path>
            </a:pathLst>
          </a:custGeom>
          <a:ln w="6096">
            <a:solidFill>
              <a:srgbClr val="000000"/>
            </a:solidFill>
          </a:ln>
        </p:spPr>
        <p:txBody>
          <a:bodyPr wrap="square" lIns="0" tIns="0" rIns="0" bIns="0" rtlCol="0"/>
          <a:lstStyle/>
          <a:p>
            <a:endParaRPr/>
          </a:p>
        </p:txBody>
      </p:sp>
      <p:sp>
        <p:nvSpPr>
          <p:cNvPr id="1052" name="bk object 1052"/>
          <p:cNvSpPr/>
          <p:nvPr/>
        </p:nvSpPr>
        <p:spPr>
          <a:xfrm>
            <a:off x="4238244" y="216408"/>
            <a:ext cx="83820" cy="15240"/>
          </a:xfrm>
          <a:custGeom>
            <a:avLst/>
            <a:gdLst/>
            <a:ahLst/>
            <a:cxnLst/>
            <a:rect l="l" t="t" r="r" b="b"/>
            <a:pathLst>
              <a:path w="83820" h="15239">
                <a:moveTo>
                  <a:pt x="0" y="15240"/>
                </a:moveTo>
                <a:lnTo>
                  <a:pt x="6096" y="12192"/>
                </a:lnTo>
                <a:lnTo>
                  <a:pt x="13716" y="10668"/>
                </a:lnTo>
                <a:lnTo>
                  <a:pt x="22859" y="10668"/>
                </a:lnTo>
                <a:lnTo>
                  <a:pt x="27432" y="10668"/>
                </a:lnTo>
                <a:lnTo>
                  <a:pt x="33528" y="10668"/>
                </a:lnTo>
                <a:lnTo>
                  <a:pt x="41148" y="10668"/>
                </a:lnTo>
                <a:lnTo>
                  <a:pt x="45719" y="9144"/>
                </a:lnTo>
                <a:lnTo>
                  <a:pt x="51816" y="7620"/>
                </a:lnTo>
                <a:lnTo>
                  <a:pt x="62484" y="4572"/>
                </a:lnTo>
                <a:lnTo>
                  <a:pt x="83820" y="0"/>
                </a:lnTo>
              </a:path>
            </a:pathLst>
          </a:custGeom>
          <a:ln w="6096">
            <a:solidFill>
              <a:srgbClr val="000000"/>
            </a:solidFill>
          </a:ln>
        </p:spPr>
        <p:txBody>
          <a:bodyPr wrap="square" lIns="0" tIns="0" rIns="0" bIns="0" rtlCol="0"/>
          <a:lstStyle/>
          <a:p>
            <a:endParaRPr/>
          </a:p>
        </p:txBody>
      </p:sp>
      <p:sp>
        <p:nvSpPr>
          <p:cNvPr id="1053" name="bk object 1053"/>
          <p:cNvSpPr/>
          <p:nvPr/>
        </p:nvSpPr>
        <p:spPr>
          <a:xfrm>
            <a:off x="4256532" y="245363"/>
            <a:ext cx="59690" cy="9525"/>
          </a:xfrm>
          <a:custGeom>
            <a:avLst/>
            <a:gdLst/>
            <a:ahLst/>
            <a:cxnLst/>
            <a:rect l="l" t="t" r="r" b="b"/>
            <a:pathLst>
              <a:path w="59689" h="9525">
                <a:moveTo>
                  <a:pt x="0" y="9144"/>
                </a:moveTo>
                <a:lnTo>
                  <a:pt x="6096" y="7620"/>
                </a:lnTo>
                <a:lnTo>
                  <a:pt x="9144" y="7620"/>
                </a:lnTo>
                <a:lnTo>
                  <a:pt x="15240" y="7620"/>
                </a:lnTo>
                <a:lnTo>
                  <a:pt x="25908" y="7620"/>
                </a:lnTo>
                <a:lnTo>
                  <a:pt x="33528" y="6096"/>
                </a:lnTo>
                <a:lnTo>
                  <a:pt x="41148" y="4572"/>
                </a:lnTo>
                <a:lnTo>
                  <a:pt x="50292" y="1524"/>
                </a:lnTo>
                <a:lnTo>
                  <a:pt x="59436" y="0"/>
                </a:lnTo>
              </a:path>
            </a:pathLst>
          </a:custGeom>
          <a:ln w="6096">
            <a:solidFill>
              <a:srgbClr val="000000"/>
            </a:solidFill>
          </a:ln>
        </p:spPr>
        <p:txBody>
          <a:bodyPr wrap="square" lIns="0" tIns="0" rIns="0" bIns="0" rtlCol="0"/>
          <a:lstStyle/>
          <a:p>
            <a:endParaRPr/>
          </a:p>
        </p:txBody>
      </p:sp>
      <p:sp>
        <p:nvSpPr>
          <p:cNvPr id="1054" name="bk object 1054"/>
          <p:cNvSpPr/>
          <p:nvPr/>
        </p:nvSpPr>
        <p:spPr>
          <a:xfrm>
            <a:off x="127000" y="8926237"/>
            <a:ext cx="43815" cy="55244"/>
          </a:xfrm>
          <a:custGeom>
            <a:avLst/>
            <a:gdLst/>
            <a:ahLst/>
            <a:cxnLst/>
            <a:rect l="l" t="t" r="r" b="b"/>
            <a:pathLst>
              <a:path w="43814" h="55245">
                <a:moveTo>
                  <a:pt x="0" y="0"/>
                </a:moveTo>
                <a:lnTo>
                  <a:pt x="8635" y="2878"/>
                </a:lnTo>
                <a:lnTo>
                  <a:pt x="28447" y="10498"/>
                </a:lnTo>
                <a:lnTo>
                  <a:pt x="40639" y="30310"/>
                </a:lnTo>
                <a:lnTo>
                  <a:pt x="43687" y="48598"/>
                </a:lnTo>
                <a:lnTo>
                  <a:pt x="43687" y="54694"/>
                </a:lnTo>
              </a:path>
            </a:pathLst>
          </a:custGeom>
          <a:ln w="6096">
            <a:solidFill>
              <a:srgbClr val="000000"/>
            </a:solidFill>
          </a:ln>
        </p:spPr>
        <p:txBody>
          <a:bodyPr wrap="square" lIns="0" tIns="0" rIns="0" bIns="0" rtlCol="0"/>
          <a:lstStyle/>
          <a:p>
            <a:endParaRPr/>
          </a:p>
        </p:txBody>
      </p:sp>
      <p:sp>
        <p:nvSpPr>
          <p:cNvPr id="1055" name="bk object 1055"/>
          <p:cNvSpPr/>
          <p:nvPr/>
        </p:nvSpPr>
        <p:spPr>
          <a:xfrm>
            <a:off x="4349496" y="141731"/>
            <a:ext cx="3175" cy="45720"/>
          </a:xfrm>
          <a:custGeom>
            <a:avLst/>
            <a:gdLst/>
            <a:ahLst/>
            <a:cxnLst/>
            <a:rect l="l" t="t" r="r" b="b"/>
            <a:pathLst>
              <a:path w="3175" h="45719">
                <a:moveTo>
                  <a:pt x="0" y="45720"/>
                </a:moveTo>
                <a:lnTo>
                  <a:pt x="0" y="36576"/>
                </a:lnTo>
                <a:lnTo>
                  <a:pt x="3047" y="16764"/>
                </a:lnTo>
                <a:lnTo>
                  <a:pt x="3047" y="0"/>
                </a:lnTo>
              </a:path>
            </a:pathLst>
          </a:custGeom>
          <a:ln w="27431">
            <a:solidFill>
              <a:srgbClr val="000000"/>
            </a:solidFill>
          </a:ln>
        </p:spPr>
        <p:txBody>
          <a:bodyPr wrap="square" lIns="0" tIns="0" rIns="0" bIns="0" rtlCol="0"/>
          <a:lstStyle/>
          <a:p>
            <a:endParaRPr/>
          </a:p>
        </p:txBody>
      </p:sp>
      <p:sp>
        <p:nvSpPr>
          <p:cNvPr id="1056" name="bk object 1056"/>
          <p:cNvSpPr/>
          <p:nvPr/>
        </p:nvSpPr>
        <p:spPr>
          <a:xfrm>
            <a:off x="5317235" y="3681984"/>
            <a:ext cx="5080" cy="27940"/>
          </a:xfrm>
          <a:custGeom>
            <a:avLst/>
            <a:gdLst/>
            <a:ahLst/>
            <a:cxnLst/>
            <a:rect l="l" t="t" r="r" b="b"/>
            <a:pathLst>
              <a:path w="5079" h="27939">
                <a:moveTo>
                  <a:pt x="0" y="0"/>
                </a:moveTo>
                <a:lnTo>
                  <a:pt x="4572" y="27431"/>
                </a:lnTo>
              </a:path>
            </a:pathLst>
          </a:custGeom>
          <a:ln w="18288">
            <a:solidFill>
              <a:srgbClr val="000000"/>
            </a:solidFill>
          </a:ln>
        </p:spPr>
        <p:txBody>
          <a:bodyPr wrap="square" lIns="0" tIns="0" rIns="0" bIns="0" rtlCol="0"/>
          <a:lstStyle/>
          <a:p>
            <a:endParaRPr/>
          </a:p>
        </p:txBody>
      </p:sp>
      <p:sp>
        <p:nvSpPr>
          <p:cNvPr id="1057" name="bk object 1057"/>
          <p:cNvSpPr/>
          <p:nvPr/>
        </p:nvSpPr>
        <p:spPr>
          <a:xfrm>
            <a:off x="5394959" y="4134611"/>
            <a:ext cx="5080" cy="29209"/>
          </a:xfrm>
          <a:custGeom>
            <a:avLst/>
            <a:gdLst/>
            <a:ahLst/>
            <a:cxnLst/>
            <a:rect l="l" t="t" r="r" b="b"/>
            <a:pathLst>
              <a:path w="5079" h="29210">
                <a:moveTo>
                  <a:pt x="0" y="0"/>
                </a:moveTo>
                <a:lnTo>
                  <a:pt x="4572" y="28956"/>
                </a:lnTo>
              </a:path>
            </a:pathLst>
          </a:custGeom>
          <a:ln w="18288">
            <a:solidFill>
              <a:srgbClr val="000000"/>
            </a:solidFill>
          </a:ln>
        </p:spPr>
        <p:txBody>
          <a:bodyPr wrap="square" lIns="0" tIns="0" rIns="0" bIns="0" rtlCol="0"/>
          <a:lstStyle/>
          <a:p>
            <a:endParaRPr/>
          </a:p>
        </p:txBody>
      </p:sp>
      <p:sp>
        <p:nvSpPr>
          <p:cNvPr id="1058" name="bk object 1058"/>
          <p:cNvSpPr/>
          <p:nvPr/>
        </p:nvSpPr>
        <p:spPr>
          <a:xfrm>
            <a:off x="5471159" y="4588764"/>
            <a:ext cx="5080" cy="27940"/>
          </a:xfrm>
          <a:custGeom>
            <a:avLst/>
            <a:gdLst/>
            <a:ahLst/>
            <a:cxnLst/>
            <a:rect l="l" t="t" r="r" b="b"/>
            <a:pathLst>
              <a:path w="5079" h="27939">
                <a:moveTo>
                  <a:pt x="0" y="0"/>
                </a:moveTo>
                <a:lnTo>
                  <a:pt x="4572" y="27432"/>
                </a:lnTo>
              </a:path>
            </a:pathLst>
          </a:custGeom>
          <a:ln w="18288">
            <a:solidFill>
              <a:srgbClr val="000000"/>
            </a:solidFill>
          </a:ln>
        </p:spPr>
        <p:txBody>
          <a:bodyPr wrap="square" lIns="0" tIns="0" rIns="0" bIns="0" rtlCol="0"/>
          <a:lstStyle/>
          <a:p>
            <a:endParaRPr/>
          </a:p>
        </p:txBody>
      </p:sp>
      <p:sp>
        <p:nvSpPr>
          <p:cNvPr id="1059" name="bk object 1059"/>
          <p:cNvSpPr/>
          <p:nvPr/>
        </p:nvSpPr>
        <p:spPr>
          <a:xfrm>
            <a:off x="6265164" y="9115043"/>
            <a:ext cx="5080" cy="29209"/>
          </a:xfrm>
          <a:custGeom>
            <a:avLst/>
            <a:gdLst/>
            <a:ahLst/>
            <a:cxnLst/>
            <a:rect l="l" t="t" r="r" b="b"/>
            <a:pathLst>
              <a:path w="5079" h="29209">
                <a:moveTo>
                  <a:pt x="0" y="0"/>
                </a:moveTo>
                <a:lnTo>
                  <a:pt x="4572" y="28955"/>
                </a:lnTo>
              </a:path>
            </a:pathLst>
          </a:custGeom>
          <a:ln w="18288">
            <a:solidFill>
              <a:srgbClr val="000000"/>
            </a:solidFill>
          </a:ln>
        </p:spPr>
        <p:txBody>
          <a:bodyPr wrap="square" lIns="0" tIns="0" rIns="0" bIns="0" rtlCol="0"/>
          <a:lstStyle/>
          <a:p>
            <a:endParaRPr/>
          </a:p>
        </p:txBody>
      </p:sp>
      <p:sp>
        <p:nvSpPr>
          <p:cNvPr id="1060" name="bk object 1060"/>
          <p:cNvSpPr/>
          <p:nvPr/>
        </p:nvSpPr>
        <p:spPr>
          <a:xfrm>
            <a:off x="5306567" y="3745991"/>
            <a:ext cx="5080" cy="27940"/>
          </a:xfrm>
          <a:custGeom>
            <a:avLst/>
            <a:gdLst/>
            <a:ahLst/>
            <a:cxnLst/>
            <a:rect l="l" t="t" r="r" b="b"/>
            <a:pathLst>
              <a:path w="5079" h="27939">
                <a:moveTo>
                  <a:pt x="0" y="0"/>
                </a:moveTo>
                <a:lnTo>
                  <a:pt x="4572" y="27432"/>
                </a:lnTo>
              </a:path>
            </a:pathLst>
          </a:custGeom>
          <a:ln w="18288">
            <a:solidFill>
              <a:srgbClr val="000000"/>
            </a:solidFill>
          </a:ln>
        </p:spPr>
        <p:txBody>
          <a:bodyPr wrap="square" lIns="0" tIns="0" rIns="0" bIns="0" rtlCol="0"/>
          <a:lstStyle/>
          <a:p>
            <a:endParaRPr/>
          </a:p>
        </p:txBody>
      </p:sp>
      <p:sp>
        <p:nvSpPr>
          <p:cNvPr id="1061" name="bk object 1061"/>
          <p:cNvSpPr/>
          <p:nvPr/>
        </p:nvSpPr>
        <p:spPr>
          <a:xfrm>
            <a:off x="5384291" y="4198620"/>
            <a:ext cx="5080" cy="27940"/>
          </a:xfrm>
          <a:custGeom>
            <a:avLst/>
            <a:gdLst/>
            <a:ahLst/>
            <a:cxnLst/>
            <a:rect l="l" t="t" r="r" b="b"/>
            <a:pathLst>
              <a:path w="5079" h="27939">
                <a:moveTo>
                  <a:pt x="0" y="0"/>
                </a:moveTo>
                <a:lnTo>
                  <a:pt x="4572" y="27431"/>
                </a:lnTo>
              </a:path>
            </a:pathLst>
          </a:custGeom>
          <a:ln w="18288">
            <a:solidFill>
              <a:srgbClr val="000000"/>
            </a:solidFill>
          </a:ln>
        </p:spPr>
        <p:txBody>
          <a:bodyPr wrap="square" lIns="0" tIns="0" rIns="0" bIns="0" rtlCol="0"/>
          <a:lstStyle/>
          <a:p>
            <a:endParaRPr/>
          </a:p>
        </p:txBody>
      </p:sp>
      <p:sp>
        <p:nvSpPr>
          <p:cNvPr id="1062" name="bk object 1062"/>
          <p:cNvSpPr/>
          <p:nvPr/>
        </p:nvSpPr>
        <p:spPr>
          <a:xfrm>
            <a:off x="5460491" y="4652771"/>
            <a:ext cx="5080" cy="27940"/>
          </a:xfrm>
          <a:custGeom>
            <a:avLst/>
            <a:gdLst/>
            <a:ahLst/>
            <a:cxnLst/>
            <a:rect l="l" t="t" r="r" b="b"/>
            <a:pathLst>
              <a:path w="5079" h="27939">
                <a:moveTo>
                  <a:pt x="0" y="0"/>
                </a:moveTo>
                <a:lnTo>
                  <a:pt x="4572" y="27431"/>
                </a:lnTo>
              </a:path>
            </a:pathLst>
          </a:custGeom>
          <a:ln w="18288">
            <a:solidFill>
              <a:srgbClr val="000000"/>
            </a:solidFill>
          </a:ln>
        </p:spPr>
        <p:txBody>
          <a:bodyPr wrap="square" lIns="0" tIns="0" rIns="0" bIns="0" rtlCol="0"/>
          <a:lstStyle/>
          <a:p>
            <a:endParaRPr/>
          </a:p>
        </p:txBody>
      </p:sp>
      <p:sp>
        <p:nvSpPr>
          <p:cNvPr id="1063" name="bk object 1063"/>
          <p:cNvSpPr/>
          <p:nvPr/>
        </p:nvSpPr>
        <p:spPr>
          <a:xfrm>
            <a:off x="5327903" y="3741420"/>
            <a:ext cx="5080" cy="29209"/>
          </a:xfrm>
          <a:custGeom>
            <a:avLst/>
            <a:gdLst/>
            <a:ahLst/>
            <a:cxnLst/>
            <a:rect l="l" t="t" r="r" b="b"/>
            <a:pathLst>
              <a:path w="5079" h="29210">
                <a:moveTo>
                  <a:pt x="0" y="0"/>
                </a:moveTo>
                <a:lnTo>
                  <a:pt x="4572" y="28955"/>
                </a:lnTo>
              </a:path>
            </a:pathLst>
          </a:custGeom>
          <a:ln w="18288">
            <a:solidFill>
              <a:srgbClr val="000000"/>
            </a:solidFill>
          </a:ln>
        </p:spPr>
        <p:txBody>
          <a:bodyPr wrap="square" lIns="0" tIns="0" rIns="0" bIns="0" rtlCol="0"/>
          <a:lstStyle/>
          <a:p>
            <a:endParaRPr/>
          </a:p>
        </p:txBody>
      </p:sp>
      <p:sp>
        <p:nvSpPr>
          <p:cNvPr id="1064" name="bk object 1064"/>
          <p:cNvSpPr/>
          <p:nvPr/>
        </p:nvSpPr>
        <p:spPr>
          <a:xfrm>
            <a:off x="5404103" y="4195571"/>
            <a:ext cx="6350" cy="27940"/>
          </a:xfrm>
          <a:custGeom>
            <a:avLst/>
            <a:gdLst/>
            <a:ahLst/>
            <a:cxnLst/>
            <a:rect l="l" t="t" r="r" b="b"/>
            <a:pathLst>
              <a:path w="6350" h="27939">
                <a:moveTo>
                  <a:pt x="0" y="0"/>
                </a:moveTo>
                <a:lnTo>
                  <a:pt x="6096" y="27431"/>
                </a:lnTo>
              </a:path>
            </a:pathLst>
          </a:custGeom>
          <a:ln w="18288">
            <a:solidFill>
              <a:srgbClr val="000000"/>
            </a:solidFill>
          </a:ln>
        </p:spPr>
        <p:txBody>
          <a:bodyPr wrap="square" lIns="0" tIns="0" rIns="0" bIns="0" rtlCol="0"/>
          <a:lstStyle/>
          <a:p>
            <a:endParaRPr/>
          </a:p>
        </p:txBody>
      </p:sp>
      <p:sp>
        <p:nvSpPr>
          <p:cNvPr id="1065" name="bk object 1065"/>
          <p:cNvSpPr/>
          <p:nvPr/>
        </p:nvSpPr>
        <p:spPr>
          <a:xfrm>
            <a:off x="5481828" y="4648200"/>
            <a:ext cx="5080" cy="27940"/>
          </a:xfrm>
          <a:custGeom>
            <a:avLst/>
            <a:gdLst/>
            <a:ahLst/>
            <a:cxnLst/>
            <a:rect l="l" t="t" r="r" b="b"/>
            <a:pathLst>
              <a:path w="5079" h="27939">
                <a:moveTo>
                  <a:pt x="0" y="0"/>
                </a:moveTo>
                <a:lnTo>
                  <a:pt x="4572" y="27431"/>
                </a:lnTo>
              </a:path>
            </a:pathLst>
          </a:custGeom>
          <a:ln w="18288">
            <a:solidFill>
              <a:srgbClr val="000000"/>
            </a:solidFill>
          </a:ln>
        </p:spPr>
        <p:txBody>
          <a:bodyPr wrap="square" lIns="0" tIns="0" rIns="0" bIns="0" rtlCol="0"/>
          <a:lstStyle/>
          <a:p>
            <a:endParaRPr/>
          </a:p>
        </p:txBody>
      </p:sp>
      <p:sp>
        <p:nvSpPr>
          <p:cNvPr id="1066" name="bk object 1066"/>
          <p:cNvSpPr/>
          <p:nvPr/>
        </p:nvSpPr>
        <p:spPr>
          <a:xfrm>
            <a:off x="5257800" y="3349752"/>
            <a:ext cx="53340" cy="300355"/>
          </a:xfrm>
          <a:custGeom>
            <a:avLst/>
            <a:gdLst/>
            <a:ahLst/>
            <a:cxnLst/>
            <a:rect l="l" t="t" r="r" b="b"/>
            <a:pathLst>
              <a:path w="53339" h="300354">
                <a:moveTo>
                  <a:pt x="0" y="0"/>
                </a:moveTo>
                <a:lnTo>
                  <a:pt x="53340" y="298704"/>
                </a:lnTo>
                <a:lnTo>
                  <a:pt x="53340" y="300227"/>
                </a:lnTo>
              </a:path>
            </a:pathLst>
          </a:custGeom>
          <a:ln w="18288">
            <a:solidFill>
              <a:srgbClr val="000000"/>
            </a:solidFill>
          </a:ln>
        </p:spPr>
        <p:txBody>
          <a:bodyPr wrap="square" lIns="0" tIns="0" rIns="0" bIns="0" rtlCol="0"/>
          <a:lstStyle/>
          <a:p>
            <a:endParaRPr/>
          </a:p>
        </p:txBody>
      </p:sp>
      <p:sp>
        <p:nvSpPr>
          <p:cNvPr id="1067" name="bk object 1067"/>
          <p:cNvSpPr/>
          <p:nvPr/>
        </p:nvSpPr>
        <p:spPr>
          <a:xfrm>
            <a:off x="5337047" y="3802379"/>
            <a:ext cx="52069" cy="300355"/>
          </a:xfrm>
          <a:custGeom>
            <a:avLst/>
            <a:gdLst/>
            <a:ahLst/>
            <a:cxnLst/>
            <a:rect l="l" t="t" r="r" b="b"/>
            <a:pathLst>
              <a:path w="52070" h="300354">
                <a:moveTo>
                  <a:pt x="0" y="0"/>
                </a:moveTo>
                <a:lnTo>
                  <a:pt x="51815" y="300228"/>
                </a:lnTo>
              </a:path>
            </a:pathLst>
          </a:custGeom>
          <a:ln w="18288">
            <a:solidFill>
              <a:srgbClr val="000000"/>
            </a:solidFill>
          </a:ln>
        </p:spPr>
        <p:txBody>
          <a:bodyPr wrap="square" lIns="0" tIns="0" rIns="0" bIns="0" rtlCol="0"/>
          <a:lstStyle/>
          <a:p>
            <a:endParaRPr/>
          </a:p>
        </p:txBody>
      </p:sp>
      <p:sp>
        <p:nvSpPr>
          <p:cNvPr id="1068" name="bk object 1068"/>
          <p:cNvSpPr/>
          <p:nvPr/>
        </p:nvSpPr>
        <p:spPr>
          <a:xfrm>
            <a:off x="5414771" y="4255008"/>
            <a:ext cx="50800" cy="302260"/>
          </a:xfrm>
          <a:custGeom>
            <a:avLst/>
            <a:gdLst/>
            <a:ahLst/>
            <a:cxnLst/>
            <a:rect l="l" t="t" r="r" b="b"/>
            <a:pathLst>
              <a:path w="50800" h="302260">
                <a:moveTo>
                  <a:pt x="0" y="0"/>
                </a:moveTo>
                <a:lnTo>
                  <a:pt x="1524" y="3048"/>
                </a:lnTo>
                <a:lnTo>
                  <a:pt x="44196" y="263651"/>
                </a:lnTo>
                <a:lnTo>
                  <a:pt x="50291" y="301751"/>
                </a:lnTo>
              </a:path>
            </a:pathLst>
          </a:custGeom>
          <a:ln w="18288">
            <a:solidFill>
              <a:srgbClr val="000000"/>
            </a:solidFill>
          </a:ln>
        </p:spPr>
        <p:txBody>
          <a:bodyPr wrap="square" lIns="0" tIns="0" rIns="0" bIns="0" rtlCol="0"/>
          <a:lstStyle/>
          <a:p>
            <a:endParaRPr/>
          </a:p>
        </p:txBody>
      </p:sp>
      <p:sp>
        <p:nvSpPr>
          <p:cNvPr id="1069" name="bk object 1069"/>
          <p:cNvSpPr/>
          <p:nvPr/>
        </p:nvSpPr>
        <p:spPr>
          <a:xfrm>
            <a:off x="5254752" y="3349752"/>
            <a:ext cx="53340" cy="300355"/>
          </a:xfrm>
          <a:custGeom>
            <a:avLst/>
            <a:gdLst/>
            <a:ahLst/>
            <a:cxnLst/>
            <a:rect l="l" t="t" r="r" b="b"/>
            <a:pathLst>
              <a:path w="53339" h="300354">
                <a:moveTo>
                  <a:pt x="0" y="0"/>
                </a:moveTo>
                <a:lnTo>
                  <a:pt x="53339" y="298704"/>
                </a:lnTo>
                <a:lnTo>
                  <a:pt x="53339" y="300227"/>
                </a:lnTo>
              </a:path>
            </a:pathLst>
          </a:custGeom>
          <a:ln w="18288">
            <a:solidFill>
              <a:srgbClr val="000000"/>
            </a:solidFill>
          </a:ln>
        </p:spPr>
        <p:txBody>
          <a:bodyPr wrap="square" lIns="0" tIns="0" rIns="0" bIns="0" rtlCol="0"/>
          <a:lstStyle/>
          <a:p>
            <a:endParaRPr/>
          </a:p>
        </p:txBody>
      </p:sp>
      <p:sp>
        <p:nvSpPr>
          <p:cNvPr id="1070" name="bk object 1070"/>
          <p:cNvSpPr/>
          <p:nvPr/>
        </p:nvSpPr>
        <p:spPr>
          <a:xfrm>
            <a:off x="5334000" y="3802379"/>
            <a:ext cx="52069" cy="300355"/>
          </a:xfrm>
          <a:custGeom>
            <a:avLst/>
            <a:gdLst/>
            <a:ahLst/>
            <a:cxnLst/>
            <a:rect l="l" t="t" r="r" b="b"/>
            <a:pathLst>
              <a:path w="52070" h="300354">
                <a:moveTo>
                  <a:pt x="0" y="0"/>
                </a:moveTo>
                <a:lnTo>
                  <a:pt x="51816" y="300228"/>
                </a:lnTo>
              </a:path>
            </a:pathLst>
          </a:custGeom>
          <a:ln w="18288">
            <a:solidFill>
              <a:srgbClr val="000000"/>
            </a:solidFill>
          </a:ln>
        </p:spPr>
        <p:txBody>
          <a:bodyPr wrap="square" lIns="0" tIns="0" rIns="0" bIns="0" rtlCol="0"/>
          <a:lstStyle/>
          <a:p>
            <a:endParaRPr/>
          </a:p>
        </p:txBody>
      </p:sp>
      <p:sp>
        <p:nvSpPr>
          <p:cNvPr id="1071" name="bk object 1071"/>
          <p:cNvSpPr/>
          <p:nvPr/>
        </p:nvSpPr>
        <p:spPr>
          <a:xfrm>
            <a:off x="5411723" y="4256532"/>
            <a:ext cx="50800" cy="300355"/>
          </a:xfrm>
          <a:custGeom>
            <a:avLst/>
            <a:gdLst/>
            <a:ahLst/>
            <a:cxnLst/>
            <a:rect l="l" t="t" r="r" b="b"/>
            <a:pathLst>
              <a:path w="50800" h="300354">
                <a:moveTo>
                  <a:pt x="0" y="0"/>
                </a:moveTo>
                <a:lnTo>
                  <a:pt x="1524" y="3048"/>
                </a:lnTo>
                <a:lnTo>
                  <a:pt x="44195" y="262127"/>
                </a:lnTo>
                <a:lnTo>
                  <a:pt x="50292" y="300227"/>
                </a:lnTo>
              </a:path>
            </a:pathLst>
          </a:custGeom>
          <a:ln w="18287">
            <a:solidFill>
              <a:srgbClr val="000000"/>
            </a:solidFill>
          </a:ln>
        </p:spPr>
        <p:txBody>
          <a:bodyPr wrap="square" lIns="0" tIns="0" rIns="0" bIns="0" rtlCol="0"/>
          <a:lstStyle/>
          <a:p>
            <a:endParaRPr/>
          </a:p>
        </p:txBody>
      </p:sp>
      <p:sp>
        <p:nvSpPr>
          <p:cNvPr id="1072" name="bk object 1072"/>
          <p:cNvSpPr/>
          <p:nvPr/>
        </p:nvSpPr>
        <p:spPr>
          <a:xfrm>
            <a:off x="5251703" y="3349752"/>
            <a:ext cx="53340" cy="302260"/>
          </a:xfrm>
          <a:custGeom>
            <a:avLst/>
            <a:gdLst/>
            <a:ahLst/>
            <a:cxnLst/>
            <a:rect l="l" t="t" r="r" b="b"/>
            <a:pathLst>
              <a:path w="53339" h="302260">
                <a:moveTo>
                  <a:pt x="0" y="0"/>
                </a:moveTo>
                <a:lnTo>
                  <a:pt x="53340" y="298704"/>
                </a:lnTo>
                <a:lnTo>
                  <a:pt x="53340" y="301751"/>
                </a:lnTo>
              </a:path>
            </a:pathLst>
          </a:custGeom>
          <a:ln w="18288">
            <a:solidFill>
              <a:srgbClr val="000000"/>
            </a:solidFill>
          </a:ln>
        </p:spPr>
        <p:txBody>
          <a:bodyPr wrap="square" lIns="0" tIns="0" rIns="0" bIns="0" rtlCol="0"/>
          <a:lstStyle/>
          <a:p>
            <a:endParaRPr/>
          </a:p>
        </p:txBody>
      </p:sp>
      <p:sp>
        <p:nvSpPr>
          <p:cNvPr id="1073" name="bk object 1073"/>
          <p:cNvSpPr/>
          <p:nvPr/>
        </p:nvSpPr>
        <p:spPr>
          <a:xfrm>
            <a:off x="5330952" y="3803903"/>
            <a:ext cx="52069" cy="300355"/>
          </a:xfrm>
          <a:custGeom>
            <a:avLst/>
            <a:gdLst/>
            <a:ahLst/>
            <a:cxnLst/>
            <a:rect l="l" t="t" r="r" b="b"/>
            <a:pathLst>
              <a:path w="52070" h="300354">
                <a:moveTo>
                  <a:pt x="0" y="0"/>
                </a:moveTo>
                <a:lnTo>
                  <a:pt x="51816" y="300227"/>
                </a:lnTo>
              </a:path>
            </a:pathLst>
          </a:custGeom>
          <a:ln w="18288">
            <a:solidFill>
              <a:srgbClr val="000000"/>
            </a:solidFill>
          </a:ln>
        </p:spPr>
        <p:txBody>
          <a:bodyPr wrap="square" lIns="0" tIns="0" rIns="0" bIns="0" rtlCol="0"/>
          <a:lstStyle/>
          <a:p>
            <a:endParaRPr/>
          </a:p>
        </p:txBody>
      </p:sp>
      <p:sp>
        <p:nvSpPr>
          <p:cNvPr id="1074" name="bk object 1074"/>
          <p:cNvSpPr/>
          <p:nvPr/>
        </p:nvSpPr>
        <p:spPr>
          <a:xfrm>
            <a:off x="5408676" y="4256532"/>
            <a:ext cx="50800" cy="300355"/>
          </a:xfrm>
          <a:custGeom>
            <a:avLst/>
            <a:gdLst/>
            <a:ahLst/>
            <a:cxnLst/>
            <a:rect l="l" t="t" r="r" b="b"/>
            <a:pathLst>
              <a:path w="50800" h="300354">
                <a:moveTo>
                  <a:pt x="0" y="0"/>
                </a:moveTo>
                <a:lnTo>
                  <a:pt x="1524" y="3048"/>
                </a:lnTo>
                <a:lnTo>
                  <a:pt x="44196" y="263652"/>
                </a:lnTo>
                <a:lnTo>
                  <a:pt x="50292" y="300227"/>
                </a:lnTo>
              </a:path>
            </a:pathLst>
          </a:custGeom>
          <a:ln w="18287">
            <a:solidFill>
              <a:srgbClr val="000000"/>
            </a:solidFill>
          </a:ln>
        </p:spPr>
        <p:txBody>
          <a:bodyPr wrap="square" lIns="0" tIns="0" rIns="0" bIns="0" rtlCol="0"/>
          <a:lstStyle/>
          <a:p>
            <a:endParaRPr/>
          </a:p>
        </p:txBody>
      </p:sp>
      <p:sp>
        <p:nvSpPr>
          <p:cNvPr id="1075" name="bk object 1075"/>
          <p:cNvSpPr/>
          <p:nvPr/>
        </p:nvSpPr>
        <p:spPr>
          <a:xfrm>
            <a:off x="5250179" y="3351276"/>
            <a:ext cx="52069" cy="300355"/>
          </a:xfrm>
          <a:custGeom>
            <a:avLst/>
            <a:gdLst/>
            <a:ahLst/>
            <a:cxnLst/>
            <a:rect l="l" t="t" r="r" b="b"/>
            <a:pathLst>
              <a:path w="52070" h="300354">
                <a:moveTo>
                  <a:pt x="0" y="0"/>
                </a:moveTo>
                <a:lnTo>
                  <a:pt x="51815" y="298703"/>
                </a:lnTo>
                <a:lnTo>
                  <a:pt x="51815" y="300227"/>
                </a:lnTo>
              </a:path>
            </a:pathLst>
          </a:custGeom>
          <a:ln w="18288">
            <a:solidFill>
              <a:srgbClr val="000000"/>
            </a:solidFill>
          </a:ln>
        </p:spPr>
        <p:txBody>
          <a:bodyPr wrap="square" lIns="0" tIns="0" rIns="0" bIns="0" rtlCol="0"/>
          <a:lstStyle/>
          <a:p>
            <a:endParaRPr/>
          </a:p>
        </p:txBody>
      </p:sp>
      <p:sp>
        <p:nvSpPr>
          <p:cNvPr id="1076" name="bk object 1076"/>
          <p:cNvSpPr/>
          <p:nvPr/>
        </p:nvSpPr>
        <p:spPr>
          <a:xfrm>
            <a:off x="5327903" y="3803903"/>
            <a:ext cx="52069" cy="300355"/>
          </a:xfrm>
          <a:custGeom>
            <a:avLst/>
            <a:gdLst/>
            <a:ahLst/>
            <a:cxnLst/>
            <a:rect l="l" t="t" r="r" b="b"/>
            <a:pathLst>
              <a:path w="52070" h="300354">
                <a:moveTo>
                  <a:pt x="0" y="0"/>
                </a:moveTo>
                <a:lnTo>
                  <a:pt x="51815" y="300227"/>
                </a:lnTo>
              </a:path>
            </a:pathLst>
          </a:custGeom>
          <a:ln w="18288">
            <a:solidFill>
              <a:srgbClr val="000000"/>
            </a:solidFill>
          </a:ln>
        </p:spPr>
        <p:txBody>
          <a:bodyPr wrap="square" lIns="0" tIns="0" rIns="0" bIns="0" rtlCol="0"/>
          <a:lstStyle/>
          <a:p>
            <a:endParaRPr/>
          </a:p>
        </p:txBody>
      </p:sp>
      <p:sp>
        <p:nvSpPr>
          <p:cNvPr id="1077" name="bk object 1077"/>
          <p:cNvSpPr/>
          <p:nvPr/>
        </p:nvSpPr>
        <p:spPr>
          <a:xfrm>
            <a:off x="5405628" y="4256532"/>
            <a:ext cx="50800" cy="302260"/>
          </a:xfrm>
          <a:custGeom>
            <a:avLst/>
            <a:gdLst/>
            <a:ahLst/>
            <a:cxnLst/>
            <a:rect l="l" t="t" r="r" b="b"/>
            <a:pathLst>
              <a:path w="50800" h="302260">
                <a:moveTo>
                  <a:pt x="0" y="0"/>
                </a:moveTo>
                <a:lnTo>
                  <a:pt x="1524" y="3048"/>
                </a:lnTo>
                <a:lnTo>
                  <a:pt x="44196" y="263652"/>
                </a:lnTo>
                <a:lnTo>
                  <a:pt x="50291" y="301752"/>
                </a:lnTo>
              </a:path>
            </a:pathLst>
          </a:custGeom>
          <a:ln w="18287">
            <a:solidFill>
              <a:srgbClr val="000000"/>
            </a:solidFill>
          </a:ln>
        </p:spPr>
        <p:txBody>
          <a:bodyPr wrap="square" lIns="0" tIns="0" rIns="0" bIns="0" rtlCol="0"/>
          <a:lstStyle/>
          <a:p>
            <a:endParaRPr/>
          </a:p>
        </p:txBody>
      </p:sp>
      <p:sp>
        <p:nvSpPr>
          <p:cNvPr id="1078" name="bk object 1078"/>
          <p:cNvSpPr/>
          <p:nvPr/>
        </p:nvSpPr>
        <p:spPr>
          <a:xfrm>
            <a:off x="5247132" y="3351276"/>
            <a:ext cx="52069" cy="300355"/>
          </a:xfrm>
          <a:custGeom>
            <a:avLst/>
            <a:gdLst/>
            <a:ahLst/>
            <a:cxnLst/>
            <a:rect l="l" t="t" r="r" b="b"/>
            <a:pathLst>
              <a:path w="52070" h="300354">
                <a:moveTo>
                  <a:pt x="0" y="0"/>
                </a:moveTo>
                <a:lnTo>
                  <a:pt x="51816" y="298703"/>
                </a:lnTo>
                <a:lnTo>
                  <a:pt x="51816" y="300227"/>
                </a:lnTo>
              </a:path>
            </a:pathLst>
          </a:custGeom>
          <a:ln w="18288">
            <a:solidFill>
              <a:srgbClr val="000000"/>
            </a:solidFill>
          </a:ln>
        </p:spPr>
        <p:txBody>
          <a:bodyPr wrap="square" lIns="0" tIns="0" rIns="0" bIns="0" rtlCol="0"/>
          <a:lstStyle/>
          <a:p>
            <a:endParaRPr/>
          </a:p>
        </p:txBody>
      </p:sp>
      <p:sp>
        <p:nvSpPr>
          <p:cNvPr id="1079" name="bk object 1079"/>
          <p:cNvSpPr/>
          <p:nvPr/>
        </p:nvSpPr>
        <p:spPr>
          <a:xfrm>
            <a:off x="5324855" y="3803903"/>
            <a:ext cx="52069" cy="300355"/>
          </a:xfrm>
          <a:custGeom>
            <a:avLst/>
            <a:gdLst/>
            <a:ahLst/>
            <a:cxnLst/>
            <a:rect l="l" t="t" r="r" b="b"/>
            <a:pathLst>
              <a:path w="52070" h="300354">
                <a:moveTo>
                  <a:pt x="0" y="0"/>
                </a:moveTo>
                <a:lnTo>
                  <a:pt x="51816" y="300227"/>
                </a:lnTo>
              </a:path>
            </a:pathLst>
          </a:custGeom>
          <a:ln w="18288">
            <a:solidFill>
              <a:srgbClr val="000000"/>
            </a:solidFill>
          </a:ln>
        </p:spPr>
        <p:txBody>
          <a:bodyPr wrap="square" lIns="0" tIns="0" rIns="0" bIns="0" rtlCol="0"/>
          <a:lstStyle/>
          <a:p>
            <a:endParaRPr/>
          </a:p>
        </p:txBody>
      </p:sp>
      <p:sp>
        <p:nvSpPr>
          <p:cNvPr id="1080" name="bk object 1080"/>
          <p:cNvSpPr/>
          <p:nvPr/>
        </p:nvSpPr>
        <p:spPr>
          <a:xfrm>
            <a:off x="5402579" y="4258055"/>
            <a:ext cx="50800" cy="300355"/>
          </a:xfrm>
          <a:custGeom>
            <a:avLst/>
            <a:gdLst/>
            <a:ahLst/>
            <a:cxnLst/>
            <a:rect l="l" t="t" r="r" b="b"/>
            <a:pathLst>
              <a:path w="50800" h="300354">
                <a:moveTo>
                  <a:pt x="0" y="0"/>
                </a:moveTo>
                <a:lnTo>
                  <a:pt x="1523" y="3047"/>
                </a:lnTo>
                <a:lnTo>
                  <a:pt x="44195" y="262127"/>
                </a:lnTo>
                <a:lnTo>
                  <a:pt x="50291" y="300227"/>
                </a:lnTo>
              </a:path>
            </a:pathLst>
          </a:custGeom>
          <a:ln w="18288">
            <a:solidFill>
              <a:srgbClr val="000000"/>
            </a:solidFill>
          </a:ln>
        </p:spPr>
        <p:txBody>
          <a:bodyPr wrap="square" lIns="0" tIns="0" rIns="0" bIns="0" rtlCol="0"/>
          <a:lstStyle/>
          <a:p>
            <a:endParaRPr/>
          </a:p>
        </p:txBody>
      </p:sp>
      <p:sp>
        <p:nvSpPr>
          <p:cNvPr id="1081" name="bk object 1081"/>
          <p:cNvSpPr/>
          <p:nvPr/>
        </p:nvSpPr>
        <p:spPr>
          <a:xfrm>
            <a:off x="5244084" y="3352800"/>
            <a:ext cx="52069" cy="300355"/>
          </a:xfrm>
          <a:custGeom>
            <a:avLst/>
            <a:gdLst/>
            <a:ahLst/>
            <a:cxnLst/>
            <a:rect l="l" t="t" r="r" b="b"/>
            <a:pathLst>
              <a:path w="52070" h="300354">
                <a:moveTo>
                  <a:pt x="0" y="0"/>
                </a:moveTo>
                <a:lnTo>
                  <a:pt x="51816" y="297179"/>
                </a:lnTo>
                <a:lnTo>
                  <a:pt x="51816" y="300227"/>
                </a:lnTo>
              </a:path>
            </a:pathLst>
          </a:custGeom>
          <a:ln w="18288">
            <a:solidFill>
              <a:srgbClr val="000000"/>
            </a:solidFill>
          </a:ln>
        </p:spPr>
        <p:txBody>
          <a:bodyPr wrap="square" lIns="0" tIns="0" rIns="0" bIns="0" rtlCol="0"/>
          <a:lstStyle/>
          <a:p>
            <a:endParaRPr/>
          </a:p>
        </p:txBody>
      </p:sp>
      <p:sp>
        <p:nvSpPr>
          <p:cNvPr id="1082" name="bk object 1082"/>
          <p:cNvSpPr/>
          <p:nvPr/>
        </p:nvSpPr>
        <p:spPr>
          <a:xfrm>
            <a:off x="5321808" y="3805428"/>
            <a:ext cx="52069" cy="300355"/>
          </a:xfrm>
          <a:custGeom>
            <a:avLst/>
            <a:gdLst/>
            <a:ahLst/>
            <a:cxnLst/>
            <a:rect l="l" t="t" r="r" b="b"/>
            <a:pathLst>
              <a:path w="52070" h="300354">
                <a:moveTo>
                  <a:pt x="0" y="0"/>
                </a:moveTo>
                <a:lnTo>
                  <a:pt x="51815" y="300228"/>
                </a:lnTo>
              </a:path>
            </a:pathLst>
          </a:custGeom>
          <a:ln w="18288">
            <a:solidFill>
              <a:srgbClr val="000000"/>
            </a:solidFill>
          </a:ln>
        </p:spPr>
        <p:txBody>
          <a:bodyPr wrap="square" lIns="0" tIns="0" rIns="0" bIns="0" rtlCol="0"/>
          <a:lstStyle/>
          <a:p>
            <a:endParaRPr/>
          </a:p>
        </p:txBody>
      </p:sp>
      <p:sp>
        <p:nvSpPr>
          <p:cNvPr id="1083" name="bk object 1083"/>
          <p:cNvSpPr/>
          <p:nvPr/>
        </p:nvSpPr>
        <p:spPr>
          <a:xfrm>
            <a:off x="5399532" y="4258055"/>
            <a:ext cx="50800" cy="300355"/>
          </a:xfrm>
          <a:custGeom>
            <a:avLst/>
            <a:gdLst/>
            <a:ahLst/>
            <a:cxnLst/>
            <a:rect l="l" t="t" r="r" b="b"/>
            <a:pathLst>
              <a:path w="50800" h="300354">
                <a:moveTo>
                  <a:pt x="0" y="0"/>
                </a:moveTo>
                <a:lnTo>
                  <a:pt x="1524" y="3047"/>
                </a:lnTo>
                <a:lnTo>
                  <a:pt x="44196" y="263651"/>
                </a:lnTo>
                <a:lnTo>
                  <a:pt x="50292" y="300227"/>
                </a:lnTo>
              </a:path>
            </a:pathLst>
          </a:custGeom>
          <a:ln w="18287">
            <a:solidFill>
              <a:srgbClr val="000000"/>
            </a:solidFill>
          </a:ln>
        </p:spPr>
        <p:txBody>
          <a:bodyPr wrap="square" lIns="0" tIns="0" rIns="0" bIns="0" rtlCol="0"/>
          <a:lstStyle/>
          <a:p>
            <a:endParaRPr/>
          </a:p>
        </p:txBody>
      </p:sp>
      <p:sp>
        <p:nvSpPr>
          <p:cNvPr id="1084" name="bk object 1084"/>
          <p:cNvSpPr/>
          <p:nvPr/>
        </p:nvSpPr>
        <p:spPr>
          <a:xfrm>
            <a:off x="5241035" y="3352800"/>
            <a:ext cx="52069" cy="300355"/>
          </a:xfrm>
          <a:custGeom>
            <a:avLst/>
            <a:gdLst/>
            <a:ahLst/>
            <a:cxnLst/>
            <a:rect l="l" t="t" r="r" b="b"/>
            <a:pathLst>
              <a:path w="52070" h="300354">
                <a:moveTo>
                  <a:pt x="0" y="0"/>
                </a:moveTo>
                <a:lnTo>
                  <a:pt x="51815" y="298703"/>
                </a:lnTo>
                <a:lnTo>
                  <a:pt x="51815" y="300227"/>
                </a:lnTo>
              </a:path>
            </a:pathLst>
          </a:custGeom>
          <a:ln w="18288">
            <a:solidFill>
              <a:srgbClr val="000000"/>
            </a:solidFill>
          </a:ln>
        </p:spPr>
        <p:txBody>
          <a:bodyPr wrap="square" lIns="0" tIns="0" rIns="0" bIns="0" rtlCol="0"/>
          <a:lstStyle/>
          <a:p>
            <a:endParaRPr/>
          </a:p>
        </p:txBody>
      </p:sp>
      <p:sp>
        <p:nvSpPr>
          <p:cNvPr id="1085" name="bk object 1085"/>
          <p:cNvSpPr/>
          <p:nvPr/>
        </p:nvSpPr>
        <p:spPr>
          <a:xfrm>
            <a:off x="5320284" y="3805428"/>
            <a:ext cx="50800" cy="300355"/>
          </a:xfrm>
          <a:custGeom>
            <a:avLst/>
            <a:gdLst/>
            <a:ahLst/>
            <a:cxnLst/>
            <a:rect l="l" t="t" r="r" b="b"/>
            <a:pathLst>
              <a:path w="50800" h="300354">
                <a:moveTo>
                  <a:pt x="0" y="0"/>
                </a:moveTo>
                <a:lnTo>
                  <a:pt x="50292" y="300228"/>
                </a:lnTo>
              </a:path>
            </a:pathLst>
          </a:custGeom>
          <a:ln w="18288">
            <a:solidFill>
              <a:srgbClr val="000000"/>
            </a:solidFill>
          </a:ln>
        </p:spPr>
        <p:txBody>
          <a:bodyPr wrap="square" lIns="0" tIns="0" rIns="0" bIns="0" rtlCol="0"/>
          <a:lstStyle/>
          <a:p>
            <a:endParaRPr/>
          </a:p>
        </p:txBody>
      </p:sp>
      <p:sp>
        <p:nvSpPr>
          <p:cNvPr id="1086" name="bk object 1086"/>
          <p:cNvSpPr/>
          <p:nvPr/>
        </p:nvSpPr>
        <p:spPr>
          <a:xfrm>
            <a:off x="5396484" y="4258055"/>
            <a:ext cx="50800" cy="302260"/>
          </a:xfrm>
          <a:custGeom>
            <a:avLst/>
            <a:gdLst/>
            <a:ahLst/>
            <a:cxnLst/>
            <a:rect l="l" t="t" r="r" b="b"/>
            <a:pathLst>
              <a:path w="50800" h="302260">
                <a:moveTo>
                  <a:pt x="0" y="0"/>
                </a:moveTo>
                <a:lnTo>
                  <a:pt x="1524" y="3047"/>
                </a:lnTo>
                <a:lnTo>
                  <a:pt x="44196" y="263651"/>
                </a:lnTo>
                <a:lnTo>
                  <a:pt x="50292" y="301751"/>
                </a:lnTo>
              </a:path>
            </a:pathLst>
          </a:custGeom>
          <a:ln w="18288">
            <a:solidFill>
              <a:srgbClr val="000000"/>
            </a:solidFill>
          </a:ln>
        </p:spPr>
        <p:txBody>
          <a:bodyPr wrap="square" lIns="0" tIns="0" rIns="0" bIns="0" rtlCol="0"/>
          <a:lstStyle/>
          <a:p>
            <a:endParaRPr/>
          </a:p>
        </p:txBody>
      </p:sp>
      <p:sp>
        <p:nvSpPr>
          <p:cNvPr id="1087" name="bk object 1087"/>
          <p:cNvSpPr/>
          <p:nvPr/>
        </p:nvSpPr>
        <p:spPr>
          <a:xfrm>
            <a:off x="5237988" y="3352800"/>
            <a:ext cx="52069" cy="300355"/>
          </a:xfrm>
          <a:custGeom>
            <a:avLst/>
            <a:gdLst/>
            <a:ahLst/>
            <a:cxnLst/>
            <a:rect l="l" t="t" r="r" b="b"/>
            <a:pathLst>
              <a:path w="52070" h="300354">
                <a:moveTo>
                  <a:pt x="0" y="0"/>
                </a:moveTo>
                <a:lnTo>
                  <a:pt x="51816" y="298703"/>
                </a:lnTo>
                <a:lnTo>
                  <a:pt x="51816" y="300227"/>
                </a:lnTo>
              </a:path>
            </a:pathLst>
          </a:custGeom>
          <a:ln w="18288">
            <a:solidFill>
              <a:srgbClr val="000000"/>
            </a:solidFill>
          </a:ln>
        </p:spPr>
        <p:txBody>
          <a:bodyPr wrap="square" lIns="0" tIns="0" rIns="0" bIns="0" rtlCol="0"/>
          <a:lstStyle/>
          <a:p>
            <a:endParaRPr/>
          </a:p>
        </p:txBody>
      </p:sp>
      <p:sp>
        <p:nvSpPr>
          <p:cNvPr id="1088" name="bk object 1088"/>
          <p:cNvSpPr/>
          <p:nvPr/>
        </p:nvSpPr>
        <p:spPr>
          <a:xfrm>
            <a:off x="5317235" y="3805428"/>
            <a:ext cx="50800" cy="300355"/>
          </a:xfrm>
          <a:custGeom>
            <a:avLst/>
            <a:gdLst/>
            <a:ahLst/>
            <a:cxnLst/>
            <a:rect l="l" t="t" r="r" b="b"/>
            <a:pathLst>
              <a:path w="50800" h="300354">
                <a:moveTo>
                  <a:pt x="0" y="0"/>
                </a:moveTo>
                <a:lnTo>
                  <a:pt x="50291" y="300228"/>
                </a:lnTo>
              </a:path>
            </a:pathLst>
          </a:custGeom>
          <a:ln w="18287">
            <a:solidFill>
              <a:srgbClr val="000000"/>
            </a:solidFill>
          </a:ln>
        </p:spPr>
        <p:txBody>
          <a:bodyPr wrap="square" lIns="0" tIns="0" rIns="0" bIns="0" rtlCol="0"/>
          <a:lstStyle/>
          <a:p>
            <a:endParaRPr/>
          </a:p>
        </p:txBody>
      </p:sp>
      <p:sp>
        <p:nvSpPr>
          <p:cNvPr id="1089" name="bk object 1089"/>
          <p:cNvSpPr/>
          <p:nvPr/>
        </p:nvSpPr>
        <p:spPr>
          <a:xfrm>
            <a:off x="5393435" y="4259579"/>
            <a:ext cx="50800" cy="300355"/>
          </a:xfrm>
          <a:custGeom>
            <a:avLst/>
            <a:gdLst/>
            <a:ahLst/>
            <a:cxnLst/>
            <a:rect l="l" t="t" r="r" b="b"/>
            <a:pathLst>
              <a:path w="50800" h="300354">
                <a:moveTo>
                  <a:pt x="0" y="0"/>
                </a:moveTo>
                <a:lnTo>
                  <a:pt x="1523" y="3048"/>
                </a:lnTo>
                <a:lnTo>
                  <a:pt x="44195" y="262128"/>
                </a:lnTo>
                <a:lnTo>
                  <a:pt x="50291" y="300228"/>
                </a:lnTo>
              </a:path>
            </a:pathLst>
          </a:custGeom>
          <a:ln w="18287">
            <a:solidFill>
              <a:srgbClr val="000000"/>
            </a:solidFill>
          </a:ln>
        </p:spPr>
        <p:txBody>
          <a:bodyPr wrap="square" lIns="0" tIns="0" rIns="0" bIns="0" rtlCol="0"/>
          <a:lstStyle/>
          <a:p>
            <a:endParaRPr/>
          </a:p>
        </p:txBody>
      </p:sp>
      <p:sp>
        <p:nvSpPr>
          <p:cNvPr id="1090" name="bk object 1090"/>
          <p:cNvSpPr/>
          <p:nvPr/>
        </p:nvSpPr>
        <p:spPr>
          <a:xfrm>
            <a:off x="5237988" y="3250692"/>
            <a:ext cx="1905" cy="7620"/>
          </a:xfrm>
          <a:custGeom>
            <a:avLst/>
            <a:gdLst/>
            <a:ahLst/>
            <a:cxnLst/>
            <a:rect l="l" t="t" r="r" b="b"/>
            <a:pathLst>
              <a:path w="1904" h="7620">
                <a:moveTo>
                  <a:pt x="0" y="0"/>
                </a:moveTo>
                <a:lnTo>
                  <a:pt x="1524" y="7619"/>
                </a:lnTo>
              </a:path>
            </a:pathLst>
          </a:custGeom>
          <a:ln w="18287">
            <a:solidFill>
              <a:srgbClr val="000000"/>
            </a:solidFill>
          </a:ln>
        </p:spPr>
        <p:txBody>
          <a:bodyPr wrap="square" lIns="0" tIns="0" rIns="0" bIns="0" rtlCol="0"/>
          <a:lstStyle/>
          <a:p>
            <a:endParaRPr/>
          </a:p>
        </p:txBody>
      </p:sp>
      <p:sp>
        <p:nvSpPr>
          <p:cNvPr id="1091" name="bk object 1091"/>
          <p:cNvSpPr/>
          <p:nvPr/>
        </p:nvSpPr>
        <p:spPr>
          <a:xfrm>
            <a:off x="5314188" y="3681984"/>
            <a:ext cx="5080" cy="29209"/>
          </a:xfrm>
          <a:custGeom>
            <a:avLst/>
            <a:gdLst/>
            <a:ahLst/>
            <a:cxnLst/>
            <a:rect l="l" t="t" r="r" b="b"/>
            <a:pathLst>
              <a:path w="5079" h="29210">
                <a:moveTo>
                  <a:pt x="0" y="0"/>
                </a:moveTo>
                <a:lnTo>
                  <a:pt x="4572" y="28956"/>
                </a:lnTo>
              </a:path>
            </a:pathLst>
          </a:custGeom>
          <a:ln w="18288">
            <a:solidFill>
              <a:srgbClr val="000000"/>
            </a:solidFill>
          </a:ln>
        </p:spPr>
        <p:txBody>
          <a:bodyPr wrap="square" lIns="0" tIns="0" rIns="0" bIns="0" rtlCol="0"/>
          <a:lstStyle/>
          <a:p>
            <a:endParaRPr/>
          </a:p>
        </p:txBody>
      </p:sp>
      <p:sp>
        <p:nvSpPr>
          <p:cNvPr id="1092" name="bk object 1092"/>
          <p:cNvSpPr/>
          <p:nvPr/>
        </p:nvSpPr>
        <p:spPr>
          <a:xfrm>
            <a:off x="5391911" y="4136135"/>
            <a:ext cx="5080" cy="27940"/>
          </a:xfrm>
          <a:custGeom>
            <a:avLst/>
            <a:gdLst/>
            <a:ahLst/>
            <a:cxnLst/>
            <a:rect l="l" t="t" r="r" b="b"/>
            <a:pathLst>
              <a:path w="5079" h="27939">
                <a:moveTo>
                  <a:pt x="0" y="0"/>
                </a:moveTo>
                <a:lnTo>
                  <a:pt x="4571" y="27432"/>
                </a:lnTo>
              </a:path>
            </a:pathLst>
          </a:custGeom>
          <a:ln w="18288">
            <a:solidFill>
              <a:srgbClr val="000000"/>
            </a:solidFill>
          </a:ln>
        </p:spPr>
        <p:txBody>
          <a:bodyPr wrap="square" lIns="0" tIns="0" rIns="0" bIns="0" rtlCol="0"/>
          <a:lstStyle/>
          <a:p>
            <a:endParaRPr/>
          </a:p>
        </p:txBody>
      </p:sp>
      <p:sp>
        <p:nvSpPr>
          <p:cNvPr id="1093" name="bk object 1093"/>
          <p:cNvSpPr/>
          <p:nvPr/>
        </p:nvSpPr>
        <p:spPr>
          <a:xfrm>
            <a:off x="5468111" y="4588764"/>
            <a:ext cx="5080" cy="27940"/>
          </a:xfrm>
          <a:custGeom>
            <a:avLst/>
            <a:gdLst/>
            <a:ahLst/>
            <a:cxnLst/>
            <a:rect l="l" t="t" r="r" b="b"/>
            <a:pathLst>
              <a:path w="5079" h="27939">
                <a:moveTo>
                  <a:pt x="0" y="0"/>
                </a:moveTo>
                <a:lnTo>
                  <a:pt x="4571" y="27432"/>
                </a:lnTo>
              </a:path>
            </a:pathLst>
          </a:custGeom>
          <a:ln w="18288">
            <a:solidFill>
              <a:srgbClr val="000000"/>
            </a:solidFill>
          </a:ln>
        </p:spPr>
        <p:txBody>
          <a:bodyPr wrap="square" lIns="0" tIns="0" rIns="0" bIns="0" rtlCol="0"/>
          <a:lstStyle/>
          <a:p>
            <a:endParaRPr/>
          </a:p>
        </p:txBody>
      </p:sp>
      <p:sp>
        <p:nvSpPr>
          <p:cNvPr id="1094" name="bk object 1094"/>
          <p:cNvSpPr/>
          <p:nvPr/>
        </p:nvSpPr>
        <p:spPr>
          <a:xfrm>
            <a:off x="5234940" y="3250692"/>
            <a:ext cx="1905" cy="7620"/>
          </a:xfrm>
          <a:custGeom>
            <a:avLst/>
            <a:gdLst/>
            <a:ahLst/>
            <a:cxnLst/>
            <a:rect l="l" t="t" r="r" b="b"/>
            <a:pathLst>
              <a:path w="1904" h="7620">
                <a:moveTo>
                  <a:pt x="0" y="0"/>
                </a:moveTo>
                <a:lnTo>
                  <a:pt x="1523" y="7619"/>
                </a:lnTo>
              </a:path>
            </a:pathLst>
          </a:custGeom>
          <a:ln w="18288">
            <a:solidFill>
              <a:srgbClr val="000000"/>
            </a:solidFill>
          </a:ln>
        </p:spPr>
        <p:txBody>
          <a:bodyPr wrap="square" lIns="0" tIns="0" rIns="0" bIns="0" rtlCol="0"/>
          <a:lstStyle/>
          <a:p>
            <a:endParaRPr/>
          </a:p>
        </p:txBody>
      </p:sp>
      <p:sp>
        <p:nvSpPr>
          <p:cNvPr id="1095" name="bk object 1095"/>
          <p:cNvSpPr/>
          <p:nvPr/>
        </p:nvSpPr>
        <p:spPr>
          <a:xfrm>
            <a:off x="5311140" y="3683508"/>
            <a:ext cx="5080" cy="27940"/>
          </a:xfrm>
          <a:custGeom>
            <a:avLst/>
            <a:gdLst/>
            <a:ahLst/>
            <a:cxnLst/>
            <a:rect l="l" t="t" r="r" b="b"/>
            <a:pathLst>
              <a:path w="5079" h="27939">
                <a:moveTo>
                  <a:pt x="0" y="0"/>
                </a:moveTo>
                <a:lnTo>
                  <a:pt x="4572" y="27432"/>
                </a:lnTo>
              </a:path>
            </a:pathLst>
          </a:custGeom>
          <a:ln w="18288">
            <a:solidFill>
              <a:srgbClr val="000000"/>
            </a:solidFill>
          </a:ln>
        </p:spPr>
        <p:txBody>
          <a:bodyPr wrap="square" lIns="0" tIns="0" rIns="0" bIns="0" rtlCol="0"/>
          <a:lstStyle/>
          <a:p>
            <a:endParaRPr/>
          </a:p>
        </p:txBody>
      </p:sp>
      <p:sp>
        <p:nvSpPr>
          <p:cNvPr id="1096" name="bk object 1096"/>
          <p:cNvSpPr/>
          <p:nvPr/>
        </p:nvSpPr>
        <p:spPr>
          <a:xfrm>
            <a:off x="5388864" y="4136135"/>
            <a:ext cx="5080" cy="27940"/>
          </a:xfrm>
          <a:custGeom>
            <a:avLst/>
            <a:gdLst/>
            <a:ahLst/>
            <a:cxnLst/>
            <a:rect l="l" t="t" r="r" b="b"/>
            <a:pathLst>
              <a:path w="5079" h="27939">
                <a:moveTo>
                  <a:pt x="0" y="0"/>
                </a:moveTo>
                <a:lnTo>
                  <a:pt x="4572" y="27432"/>
                </a:lnTo>
              </a:path>
            </a:pathLst>
          </a:custGeom>
          <a:ln w="18288">
            <a:solidFill>
              <a:srgbClr val="000000"/>
            </a:solidFill>
          </a:ln>
        </p:spPr>
        <p:txBody>
          <a:bodyPr wrap="square" lIns="0" tIns="0" rIns="0" bIns="0" rtlCol="0"/>
          <a:lstStyle/>
          <a:p>
            <a:endParaRPr/>
          </a:p>
        </p:txBody>
      </p:sp>
      <p:sp>
        <p:nvSpPr>
          <p:cNvPr id="1097" name="bk object 1097"/>
          <p:cNvSpPr/>
          <p:nvPr/>
        </p:nvSpPr>
        <p:spPr>
          <a:xfrm>
            <a:off x="5465064" y="4588764"/>
            <a:ext cx="5080" cy="29209"/>
          </a:xfrm>
          <a:custGeom>
            <a:avLst/>
            <a:gdLst/>
            <a:ahLst/>
            <a:cxnLst/>
            <a:rect l="l" t="t" r="r" b="b"/>
            <a:pathLst>
              <a:path w="5079" h="29210">
                <a:moveTo>
                  <a:pt x="0" y="0"/>
                </a:moveTo>
                <a:lnTo>
                  <a:pt x="4572" y="28956"/>
                </a:lnTo>
              </a:path>
            </a:pathLst>
          </a:custGeom>
          <a:ln w="18288">
            <a:solidFill>
              <a:srgbClr val="000000"/>
            </a:solidFill>
          </a:ln>
        </p:spPr>
        <p:txBody>
          <a:bodyPr wrap="square" lIns="0" tIns="0" rIns="0" bIns="0" rtlCol="0"/>
          <a:lstStyle/>
          <a:p>
            <a:endParaRPr/>
          </a:p>
        </p:txBody>
      </p:sp>
      <p:sp>
        <p:nvSpPr>
          <p:cNvPr id="1098" name="bk object 1098"/>
          <p:cNvSpPr/>
          <p:nvPr/>
        </p:nvSpPr>
        <p:spPr>
          <a:xfrm>
            <a:off x="5231891" y="3250692"/>
            <a:ext cx="1905" cy="7620"/>
          </a:xfrm>
          <a:custGeom>
            <a:avLst/>
            <a:gdLst/>
            <a:ahLst/>
            <a:cxnLst/>
            <a:rect l="l" t="t" r="r" b="b"/>
            <a:pathLst>
              <a:path w="1904" h="7620">
                <a:moveTo>
                  <a:pt x="0" y="0"/>
                </a:moveTo>
                <a:lnTo>
                  <a:pt x="1524" y="7619"/>
                </a:lnTo>
              </a:path>
            </a:pathLst>
          </a:custGeom>
          <a:ln w="18288">
            <a:solidFill>
              <a:srgbClr val="000000"/>
            </a:solidFill>
          </a:ln>
        </p:spPr>
        <p:txBody>
          <a:bodyPr wrap="square" lIns="0" tIns="0" rIns="0" bIns="0" rtlCol="0"/>
          <a:lstStyle/>
          <a:p>
            <a:endParaRPr/>
          </a:p>
        </p:txBody>
      </p:sp>
      <p:sp>
        <p:nvSpPr>
          <p:cNvPr id="1099" name="bk object 1099"/>
          <p:cNvSpPr/>
          <p:nvPr/>
        </p:nvSpPr>
        <p:spPr>
          <a:xfrm>
            <a:off x="5308091" y="3683508"/>
            <a:ext cx="5080" cy="27940"/>
          </a:xfrm>
          <a:custGeom>
            <a:avLst/>
            <a:gdLst/>
            <a:ahLst/>
            <a:cxnLst/>
            <a:rect l="l" t="t" r="r" b="b"/>
            <a:pathLst>
              <a:path w="5079" h="27939">
                <a:moveTo>
                  <a:pt x="0" y="0"/>
                </a:moveTo>
                <a:lnTo>
                  <a:pt x="4572" y="27432"/>
                </a:lnTo>
              </a:path>
            </a:pathLst>
          </a:custGeom>
          <a:ln w="18288">
            <a:solidFill>
              <a:srgbClr val="000000"/>
            </a:solidFill>
          </a:ln>
        </p:spPr>
        <p:txBody>
          <a:bodyPr wrap="square" lIns="0" tIns="0" rIns="0" bIns="0" rtlCol="0"/>
          <a:lstStyle/>
          <a:p>
            <a:endParaRPr/>
          </a:p>
        </p:txBody>
      </p:sp>
      <p:sp>
        <p:nvSpPr>
          <p:cNvPr id="1100" name="bk object 1100"/>
          <p:cNvSpPr/>
          <p:nvPr/>
        </p:nvSpPr>
        <p:spPr>
          <a:xfrm>
            <a:off x="5385815" y="4136135"/>
            <a:ext cx="5080" cy="29209"/>
          </a:xfrm>
          <a:custGeom>
            <a:avLst/>
            <a:gdLst/>
            <a:ahLst/>
            <a:cxnLst/>
            <a:rect l="l" t="t" r="r" b="b"/>
            <a:pathLst>
              <a:path w="5079" h="29210">
                <a:moveTo>
                  <a:pt x="0" y="0"/>
                </a:moveTo>
                <a:lnTo>
                  <a:pt x="4571" y="28955"/>
                </a:lnTo>
              </a:path>
            </a:pathLst>
          </a:custGeom>
          <a:ln w="18288">
            <a:solidFill>
              <a:srgbClr val="000000"/>
            </a:solidFill>
          </a:ln>
        </p:spPr>
        <p:txBody>
          <a:bodyPr wrap="square" lIns="0" tIns="0" rIns="0" bIns="0" rtlCol="0"/>
          <a:lstStyle/>
          <a:p>
            <a:endParaRPr/>
          </a:p>
        </p:txBody>
      </p:sp>
      <p:sp>
        <p:nvSpPr>
          <p:cNvPr id="1101" name="bk object 1101"/>
          <p:cNvSpPr/>
          <p:nvPr/>
        </p:nvSpPr>
        <p:spPr>
          <a:xfrm>
            <a:off x="5462015" y="4590288"/>
            <a:ext cx="5080" cy="27940"/>
          </a:xfrm>
          <a:custGeom>
            <a:avLst/>
            <a:gdLst/>
            <a:ahLst/>
            <a:cxnLst/>
            <a:rect l="l" t="t" r="r" b="b"/>
            <a:pathLst>
              <a:path w="5079" h="27939">
                <a:moveTo>
                  <a:pt x="0" y="0"/>
                </a:moveTo>
                <a:lnTo>
                  <a:pt x="4571" y="27432"/>
                </a:lnTo>
              </a:path>
            </a:pathLst>
          </a:custGeom>
          <a:ln w="18288">
            <a:solidFill>
              <a:srgbClr val="000000"/>
            </a:solidFill>
          </a:ln>
        </p:spPr>
        <p:txBody>
          <a:bodyPr wrap="square" lIns="0" tIns="0" rIns="0" bIns="0" rtlCol="0"/>
          <a:lstStyle/>
          <a:p>
            <a:endParaRPr/>
          </a:p>
        </p:txBody>
      </p:sp>
      <p:sp>
        <p:nvSpPr>
          <p:cNvPr id="1102" name="bk object 1102"/>
          <p:cNvSpPr/>
          <p:nvPr/>
        </p:nvSpPr>
        <p:spPr>
          <a:xfrm>
            <a:off x="5228844" y="3250692"/>
            <a:ext cx="1905" cy="9525"/>
          </a:xfrm>
          <a:custGeom>
            <a:avLst/>
            <a:gdLst/>
            <a:ahLst/>
            <a:cxnLst/>
            <a:rect l="l" t="t" r="r" b="b"/>
            <a:pathLst>
              <a:path w="1904" h="9525">
                <a:moveTo>
                  <a:pt x="0" y="0"/>
                </a:moveTo>
                <a:lnTo>
                  <a:pt x="1524" y="9143"/>
                </a:lnTo>
              </a:path>
            </a:pathLst>
          </a:custGeom>
          <a:ln w="18288">
            <a:solidFill>
              <a:srgbClr val="000000"/>
            </a:solidFill>
          </a:ln>
        </p:spPr>
        <p:txBody>
          <a:bodyPr wrap="square" lIns="0" tIns="0" rIns="0" bIns="0" rtlCol="0"/>
          <a:lstStyle/>
          <a:p>
            <a:endParaRPr/>
          </a:p>
        </p:txBody>
      </p:sp>
      <p:sp>
        <p:nvSpPr>
          <p:cNvPr id="1103" name="bk object 1103"/>
          <p:cNvSpPr/>
          <p:nvPr/>
        </p:nvSpPr>
        <p:spPr>
          <a:xfrm>
            <a:off x="5305044" y="3683508"/>
            <a:ext cx="5080" cy="29209"/>
          </a:xfrm>
          <a:custGeom>
            <a:avLst/>
            <a:gdLst/>
            <a:ahLst/>
            <a:cxnLst/>
            <a:rect l="l" t="t" r="r" b="b"/>
            <a:pathLst>
              <a:path w="5079" h="29210">
                <a:moveTo>
                  <a:pt x="0" y="0"/>
                </a:moveTo>
                <a:lnTo>
                  <a:pt x="4572" y="28955"/>
                </a:lnTo>
              </a:path>
            </a:pathLst>
          </a:custGeom>
          <a:ln w="18288">
            <a:solidFill>
              <a:srgbClr val="000000"/>
            </a:solidFill>
          </a:ln>
        </p:spPr>
        <p:txBody>
          <a:bodyPr wrap="square" lIns="0" tIns="0" rIns="0" bIns="0" rtlCol="0"/>
          <a:lstStyle/>
          <a:p>
            <a:endParaRPr/>
          </a:p>
        </p:txBody>
      </p:sp>
      <p:sp>
        <p:nvSpPr>
          <p:cNvPr id="1104" name="bk object 1104"/>
          <p:cNvSpPr/>
          <p:nvPr/>
        </p:nvSpPr>
        <p:spPr>
          <a:xfrm>
            <a:off x="5382767" y="4137659"/>
            <a:ext cx="5080" cy="27940"/>
          </a:xfrm>
          <a:custGeom>
            <a:avLst/>
            <a:gdLst/>
            <a:ahLst/>
            <a:cxnLst/>
            <a:rect l="l" t="t" r="r" b="b"/>
            <a:pathLst>
              <a:path w="5079" h="27939">
                <a:moveTo>
                  <a:pt x="0" y="0"/>
                </a:moveTo>
                <a:lnTo>
                  <a:pt x="4572" y="27432"/>
                </a:lnTo>
              </a:path>
            </a:pathLst>
          </a:custGeom>
          <a:ln w="18288">
            <a:solidFill>
              <a:srgbClr val="000000"/>
            </a:solidFill>
          </a:ln>
        </p:spPr>
        <p:txBody>
          <a:bodyPr wrap="square" lIns="0" tIns="0" rIns="0" bIns="0" rtlCol="0"/>
          <a:lstStyle/>
          <a:p>
            <a:endParaRPr/>
          </a:p>
        </p:txBody>
      </p:sp>
      <p:sp>
        <p:nvSpPr>
          <p:cNvPr id="1105" name="bk object 1105"/>
          <p:cNvSpPr/>
          <p:nvPr/>
        </p:nvSpPr>
        <p:spPr>
          <a:xfrm>
            <a:off x="5458967" y="4590288"/>
            <a:ext cx="5080" cy="27940"/>
          </a:xfrm>
          <a:custGeom>
            <a:avLst/>
            <a:gdLst/>
            <a:ahLst/>
            <a:cxnLst/>
            <a:rect l="l" t="t" r="r" b="b"/>
            <a:pathLst>
              <a:path w="5079" h="27939">
                <a:moveTo>
                  <a:pt x="0" y="0"/>
                </a:moveTo>
                <a:lnTo>
                  <a:pt x="4572" y="27432"/>
                </a:lnTo>
              </a:path>
            </a:pathLst>
          </a:custGeom>
          <a:ln w="18288">
            <a:solidFill>
              <a:srgbClr val="000000"/>
            </a:solidFill>
          </a:ln>
        </p:spPr>
        <p:txBody>
          <a:bodyPr wrap="square" lIns="0" tIns="0" rIns="0" bIns="0" rtlCol="0"/>
          <a:lstStyle/>
          <a:p>
            <a:endParaRPr/>
          </a:p>
        </p:txBody>
      </p:sp>
      <p:sp>
        <p:nvSpPr>
          <p:cNvPr id="1106" name="bk object 1106"/>
          <p:cNvSpPr/>
          <p:nvPr/>
        </p:nvSpPr>
        <p:spPr>
          <a:xfrm>
            <a:off x="5225796" y="3250692"/>
            <a:ext cx="1905" cy="9525"/>
          </a:xfrm>
          <a:custGeom>
            <a:avLst/>
            <a:gdLst/>
            <a:ahLst/>
            <a:cxnLst/>
            <a:rect l="l" t="t" r="r" b="b"/>
            <a:pathLst>
              <a:path w="1904" h="9525">
                <a:moveTo>
                  <a:pt x="0" y="0"/>
                </a:moveTo>
                <a:lnTo>
                  <a:pt x="1523" y="9143"/>
                </a:lnTo>
              </a:path>
            </a:pathLst>
          </a:custGeom>
          <a:ln w="18288">
            <a:solidFill>
              <a:srgbClr val="000000"/>
            </a:solidFill>
          </a:ln>
        </p:spPr>
        <p:txBody>
          <a:bodyPr wrap="square" lIns="0" tIns="0" rIns="0" bIns="0" rtlCol="0"/>
          <a:lstStyle/>
          <a:p>
            <a:endParaRPr/>
          </a:p>
        </p:txBody>
      </p:sp>
      <p:sp>
        <p:nvSpPr>
          <p:cNvPr id="1107" name="bk object 1107"/>
          <p:cNvSpPr/>
          <p:nvPr/>
        </p:nvSpPr>
        <p:spPr>
          <a:xfrm>
            <a:off x="5301996" y="3685032"/>
            <a:ext cx="5080" cy="27940"/>
          </a:xfrm>
          <a:custGeom>
            <a:avLst/>
            <a:gdLst/>
            <a:ahLst/>
            <a:cxnLst/>
            <a:rect l="l" t="t" r="r" b="b"/>
            <a:pathLst>
              <a:path w="5079" h="27939">
                <a:moveTo>
                  <a:pt x="0" y="0"/>
                </a:moveTo>
                <a:lnTo>
                  <a:pt x="4572" y="27432"/>
                </a:lnTo>
              </a:path>
            </a:pathLst>
          </a:custGeom>
          <a:ln w="18288">
            <a:solidFill>
              <a:srgbClr val="000000"/>
            </a:solidFill>
          </a:ln>
        </p:spPr>
        <p:txBody>
          <a:bodyPr wrap="square" lIns="0" tIns="0" rIns="0" bIns="0" rtlCol="0"/>
          <a:lstStyle/>
          <a:p>
            <a:endParaRPr/>
          </a:p>
        </p:txBody>
      </p:sp>
      <p:sp>
        <p:nvSpPr>
          <p:cNvPr id="1108" name="bk object 1108"/>
          <p:cNvSpPr/>
          <p:nvPr/>
        </p:nvSpPr>
        <p:spPr>
          <a:xfrm>
            <a:off x="5379720" y="4137659"/>
            <a:ext cx="5080" cy="27940"/>
          </a:xfrm>
          <a:custGeom>
            <a:avLst/>
            <a:gdLst/>
            <a:ahLst/>
            <a:cxnLst/>
            <a:rect l="l" t="t" r="r" b="b"/>
            <a:pathLst>
              <a:path w="5079" h="27939">
                <a:moveTo>
                  <a:pt x="0" y="0"/>
                </a:moveTo>
                <a:lnTo>
                  <a:pt x="4572" y="27432"/>
                </a:lnTo>
              </a:path>
            </a:pathLst>
          </a:custGeom>
          <a:ln w="18288">
            <a:solidFill>
              <a:srgbClr val="000000"/>
            </a:solidFill>
          </a:ln>
        </p:spPr>
        <p:txBody>
          <a:bodyPr wrap="square" lIns="0" tIns="0" rIns="0" bIns="0" rtlCol="0"/>
          <a:lstStyle/>
          <a:p>
            <a:endParaRPr/>
          </a:p>
        </p:txBody>
      </p:sp>
      <p:sp>
        <p:nvSpPr>
          <p:cNvPr id="1109" name="bk object 1109"/>
          <p:cNvSpPr/>
          <p:nvPr/>
        </p:nvSpPr>
        <p:spPr>
          <a:xfrm>
            <a:off x="5455920" y="4590288"/>
            <a:ext cx="5080" cy="29209"/>
          </a:xfrm>
          <a:custGeom>
            <a:avLst/>
            <a:gdLst/>
            <a:ahLst/>
            <a:cxnLst/>
            <a:rect l="l" t="t" r="r" b="b"/>
            <a:pathLst>
              <a:path w="5079" h="29210">
                <a:moveTo>
                  <a:pt x="0" y="0"/>
                </a:moveTo>
                <a:lnTo>
                  <a:pt x="4572" y="28955"/>
                </a:lnTo>
              </a:path>
            </a:pathLst>
          </a:custGeom>
          <a:ln w="18288">
            <a:solidFill>
              <a:srgbClr val="000000"/>
            </a:solidFill>
          </a:ln>
        </p:spPr>
        <p:txBody>
          <a:bodyPr wrap="square" lIns="0" tIns="0" rIns="0" bIns="0" rtlCol="0"/>
          <a:lstStyle/>
          <a:p>
            <a:endParaRPr/>
          </a:p>
        </p:txBody>
      </p:sp>
      <p:sp>
        <p:nvSpPr>
          <p:cNvPr id="1110" name="bk object 1110"/>
          <p:cNvSpPr/>
          <p:nvPr/>
        </p:nvSpPr>
        <p:spPr>
          <a:xfrm>
            <a:off x="5222747" y="3250692"/>
            <a:ext cx="1905" cy="9525"/>
          </a:xfrm>
          <a:custGeom>
            <a:avLst/>
            <a:gdLst/>
            <a:ahLst/>
            <a:cxnLst/>
            <a:rect l="l" t="t" r="r" b="b"/>
            <a:pathLst>
              <a:path w="1904" h="9525">
                <a:moveTo>
                  <a:pt x="0" y="0"/>
                </a:moveTo>
                <a:lnTo>
                  <a:pt x="1524" y="9143"/>
                </a:lnTo>
              </a:path>
            </a:pathLst>
          </a:custGeom>
          <a:ln w="18288">
            <a:solidFill>
              <a:srgbClr val="000000"/>
            </a:solidFill>
          </a:ln>
        </p:spPr>
        <p:txBody>
          <a:bodyPr wrap="square" lIns="0" tIns="0" rIns="0" bIns="0" rtlCol="0"/>
          <a:lstStyle/>
          <a:p>
            <a:endParaRPr/>
          </a:p>
        </p:txBody>
      </p:sp>
      <p:sp>
        <p:nvSpPr>
          <p:cNvPr id="1111" name="bk object 1111"/>
          <p:cNvSpPr/>
          <p:nvPr/>
        </p:nvSpPr>
        <p:spPr>
          <a:xfrm>
            <a:off x="5298947" y="3685032"/>
            <a:ext cx="5080" cy="27940"/>
          </a:xfrm>
          <a:custGeom>
            <a:avLst/>
            <a:gdLst/>
            <a:ahLst/>
            <a:cxnLst/>
            <a:rect l="l" t="t" r="r" b="b"/>
            <a:pathLst>
              <a:path w="5079" h="27939">
                <a:moveTo>
                  <a:pt x="0" y="0"/>
                </a:moveTo>
                <a:lnTo>
                  <a:pt x="4571" y="27432"/>
                </a:lnTo>
              </a:path>
            </a:pathLst>
          </a:custGeom>
          <a:ln w="18288">
            <a:solidFill>
              <a:srgbClr val="000000"/>
            </a:solidFill>
          </a:ln>
        </p:spPr>
        <p:txBody>
          <a:bodyPr wrap="square" lIns="0" tIns="0" rIns="0" bIns="0" rtlCol="0"/>
          <a:lstStyle/>
          <a:p>
            <a:endParaRPr/>
          </a:p>
        </p:txBody>
      </p:sp>
      <p:sp>
        <p:nvSpPr>
          <p:cNvPr id="1112" name="bk object 1112"/>
          <p:cNvSpPr/>
          <p:nvPr/>
        </p:nvSpPr>
        <p:spPr>
          <a:xfrm>
            <a:off x="5376671" y="4137659"/>
            <a:ext cx="5080" cy="29209"/>
          </a:xfrm>
          <a:custGeom>
            <a:avLst/>
            <a:gdLst/>
            <a:ahLst/>
            <a:cxnLst/>
            <a:rect l="l" t="t" r="r" b="b"/>
            <a:pathLst>
              <a:path w="5079" h="29210">
                <a:moveTo>
                  <a:pt x="0" y="0"/>
                </a:moveTo>
                <a:lnTo>
                  <a:pt x="4572" y="28956"/>
                </a:lnTo>
              </a:path>
            </a:pathLst>
          </a:custGeom>
          <a:ln w="18288">
            <a:solidFill>
              <a:srgbClr val="000000"/>
            </a:solidFill>
          </a:ln>
        </p:spPr>
        <p:txBody>
          <a:bodyPr wrap="square" lIns="0" tIns="0" rIns="0" bIns="0" rtlCol="0"/>
          <a:lstStyle/>
          <a:p>
            <a:endParaRPr/>
          </a:p>
        </p:txBody>
      </p:sp>
      <p:sp>
        <p:nvSpPr>
          <p:cNvPr id="1113" name="bk object 1113"/>
          <p:cNvSpPr/>
          <p:nvPr/>
        </p:nvSpPr>
        <p:spPr>
          <a:xfrm>
            <a:off x="5452871" y="4591811"/>
            <a:ext cx="5080" cy="27940"/>
          </a:xfrm>
          <a:custGeom>
            <a:avLst/>
            <a:gdLst/>
            <a:ahLst/>
            <a:cxnLst/>
            <a:rect l="l" t="t" r="r" b="b"/>
            <a:pathLst>
              <a:path w="5079" h="27939">
                <a:moveTo>
                  <a:pt x="0" y="0"/>
                </a:moveTo>
                <a:lnTo>
                  <a:pt x="4572" y="27431"/>
                </a:lnTo>
              </a:path>
            </a:pathLst>
          </a:custGeom>
          <a:ln w="18288">
            <a:solidFill>
              <a:srgbClr val="000000"/>
            </a:solidFill>
          </a:ln>
        </p:spPr>
        <p:txBody>
          <a:bodyPr wrap="square" lIns="0" tIns="0" rIns="0" bIns="0" rtlCol="0"/>
          <a:lstStyle/>
          <a:p>
            <a:endParaRPr/>
          </a:p>
        </p:txBody>
      </p:sp>
      <p:sp>
        <p:nvSpPr>
          <p:cNvPr id="1114" name="bk object 1114"/>
          <p:cNvSpPr/>
          <p:nvPr/>
        </p:nvSpPr>
        <p:spPr>
          <a:xfrm>
            <a:off x="5219700" y="3250692"/>
            <a:ext cx="1905" cy="10795"/>
          </a:xfrm>
          <a:custGeom>
            <a:avLst/>
            <a:gdLst/>
            <a:ahLst/>
            <a:cxnLst/>
            <a:rect l="l" t="t" r="r" b="b"/>
            <a:pathLst>
              <a:path w="1904" h="10795">
                <a:moveTo>
                  <a:pt x="0" y="0"/>
                </a:moveTo>
                <a:lnTo>
                  <a:pt x="1524" y="10667"/>
                </a:lnTo>
              </a:path>
            </a:pathLst>
          </a:custGeom>
          <a:ln w="18288">
            <a:solidFill>
              <a:srgbClr val="000000"/>
            </a:solidFill>
          </a:ln>
        </p:spPr>
        <p:txBody>
          <a:bodyPr wrap="square" lIns="0" tIns="0" rIns="0" bIns="0" rtlCol="0"/>
          <a:lstStyle/>
          <a:p>
            <a:endParaRPr/>
          </a:p>
        </p:txBody>
      </p:sp>
      <p:sp>
        <p:nvSpPr>
          <p:cNvPr id="1115" name="bk object 1115"/>
          <p:cNvSpPr/>
          <p:nvPr/>
        </p:nvSpPr>
        <p:spPr>
          <a:xfrm>
            <a:off x="5295900" y="3685032"/>
            <a:ext cx="5080" cy="29209"/>
          </a:xfrm>
          <a:custGeom>
            <a:avLst/>
            <a:gdLst/>
            <a:ahLst/>
            <a:cxnLst/>
            <a:rect l="l" t="t" r="r" b="b"/>
            <a:pathLst>
              <a:path w="5079" h="29210">
                <a:moveTo>
                  <a:pt x="0" y="0"/>
                </a:moveTo>
                <a:lnTo>
                  <a:pt x="4572" y="28956"/>
                </a:lnTo>
              </a:path>
            </a:pathLst>
          </a:custGeom>
          <a:ln w="18288">
            <a:solidFill>
              <a:srgbClr val="000000"/>
            </a:solidFill>
          </a:ln>
        </p:spPr>
        <p:txBody>
          <a:bodyPr wrap="square" lIns="0" tIns="0" rIns="0" bIns="0" rtlCol="0"/>
          <a:lstStyle/>
          <a:p>
            <a:endParaRPr/>
          </a:p>
        </p:txBody>
      </p:sp>
      <p:sp>
        <p:nvSpPr>
          <p:cNvPr id="1116" name="bk object 1116"/>
          <p:cNvSpPr/>
          <p:nvPr/>
        </p:nvSpPr>
        <p:spPr>
          <a:xfrm>
            <a:off x="5373623" y="4139184"/>
            <a:ext cx="5080" cy="27940"/>
          </a:xfrm>
          <a:custGeom>
            <a:avLst/>
            <a:gdLst/>
            <a:ahLst/>
            <a:cxnLst/>
            <a:rect l="l" t="t" r="r" b="b"/>
            <a:pathLst>
              <a:path w="5079" h="27939">
                <a:moveTo>
                  <a:pt x="0" y="0"/>
                </a:moveTo>
                <a:lnTo>
                  <a:pt x="4572" y="27431"/>
                </a:lnTo>
              </a:path>
            </a:pathLst>
          </a:custGeom>
          <a:ln w="18288">
            <a:solidFill>
              <a:srgbClr val="000000"/>
            </a:solidFill>
          </a:ln>
        </p:spPr>
        <p:txBody>
          <a:bodyPr wrap="square" lIns="0" tIns="0" rIns="0" bIns="0" rtlCol="0"/>
          <a:lstStyle/>
          <a:p>
            <a:endParaRPr/>
          </a:p>
        </p:txBody>
      </p:sp>
      <p:sp>
        <p:nvSpPr>
          <p:cNvPr id="1117" name="bk object 1117"/>
          <p:cNvSpPr/>
          <p:nvPr/>
        </p:nvSpPr>
        <p:spPr>
          <a:xfrm>
            <a:off x="5449823" y="4591811"/>
            <a:ext cx="5080" cy="27940"/>
          </a:xfrm>
          <a:custGeom>
            <a:avLst/>
            <a:gdLst/>
            <a:ahLst/>
            <a:cxnLst/>
            <a:rect l="l" t="t" r="r" b="b"/>
            <a:pathLst>
              <a:path w="5079" h="27939">
                <a:moveTo>
                  <a:pt x="0" y="0"/>
                </a:moveTo>
                <a:lnTo>
                  <a:pt x="4572" y="27431"/>
                </a:lnTo>
              </a:path>
            </a:pathLst>
          </a:custGeom>
          <a:ln w="18288">
            <a:solidFill>
              <a:srgbClr val="000000"/>
            </a:solidFill>
          </a:ln>
        </p:spPr>
        <p:txBody>
          <a:bodyPr wrap="square" lIns="0" tIns="0" rIns="0" bIns="0" rtlCol="0"/>
          <a:lstStyle/>
          <a:p>
            <a:endParaRPr/>
          </a:p>
        </p:txBody>
      </p:sp>
      <p:sp>
        <p:nvSpPr>
          <p:cNvPr id="1118" name="bk object 1118"/>
          <p:cNvSpPr/>
          <p:nvPr/>
        </p:nvSpPr>
        <p:spPr>
          <a:xfrm>
            <a:off x="5244084" y="3290315"/>
            <a:ext cx="6350" cy="27940"/>
          </a:xfrm>
          <a:custGeom>
            <a:avLst/>
            <a:gdLst/>
            <a:ahLst/>
            <a:cxnLst/>
            <a:rect l="l" t="t" r="r" b="b"/>
            <a:pathLst>
              <a:path w="6350" h="27939">
                <a:moveTo>
                  <a:pt x="0" y="0"/>
                </a:moveTo>
                <a:lnTo>
                  <a:pt x="6096" y="27432"/>
                </a:lnTo>
              </a:path>
            </a:pathLst>
          </a:custGeom>
          <a:ln w="18288">
            <a:solidFill>
              <a:srgbClr val="000000"/>
            </a:solidFill>
          </a:ln>
        </p:spPr>
        <p:txBody>
          <a:bodyPr wrap="square" lIns="0" tIns="0" rIns="0" bIns="0" rtlCol="0"/>
          <a:lstStyle/>
          <a:p>
            <a:endParaRPr/>
          </a:p>
        </p:txBody>
      </p:sp>
      <p:sp>
        <p:nvSpPr>
          <p:cNvPr id="1119" name="bk object 1119"/>
          <p:cNvSpPr/>
          <p:nvPr/>
        </p:nvSpPr>
        <p:spPr>
          <a:xfrm>
            <a:off x="5324855" y="3742944"/>
            <a:ext cx="5080" cy="27940"/>
          </a:xfrm>
          <a:custGeom>
            <a:avLst/>
            <a:gdLst/>
            <a:ahLst/>
            <a:cxnLst/>
            <a:rect l="l" t="t" r="r" b="b"/>
            <a:pathLst>
              <a:path w="5079" h="27939">
                <a:moveTo>
                  <a:pt x="0" y="0"/>
                </a:moveTo>
                <a:lnTo>
                  <a:pt x="4572" y="27432"/>
                </a:lnTo>
              </a:path>
            </a:pathLst>
          </a:custGeom>
          <a:ln w="18288">
            <a:solidFill>
              <a:srgbClr val="000000"/>
            </a:solidFill>
          </a:ln>
        </p:spPr>
        <p:txBody>
          <a:bodyPr wrap="square" lIns="0" tIns="0" rIns="0" bIns="0" rtlCol="0"/>
          <a:lstStyle/>
          <a:p>
            <a:endParaRPr/>
          </a:p>
        </p:txBody>
      </p:sp>
      <p:sp>
        <p:nvSpPr>
          <p:cNvPr id="1120" name="bk object 1120"/>
          <p:cNvSpPr/>
          <p:nvPr/>
        </p:nvSpPr>
        <p:spPr>
          <a:xfrm>
            <a:off x="5402579" y="4195571"/>
            <a:ext cx="5080" cy="27940"/>
          </a:xfrm>
          <a:custGeom>
            <a:avLst/>
            <a:gdLst/>
            <a:ahLst/>
            <a:cxnLst/>
            <a:rect l="l" t="t" r="r" b="b"/>
            <a:pathLst>
              <a:path w="5079" h="27939">
                <a:moveTo>
                  <a:pt x="0" y="0"/>
                </a:moveTo>
                <a:lnTo>
                  <a:pt x="4571" y="27431"/>
                </a:lnTo>
              </a:path>
            </a:pathLst>
          </a:custGeom>
          <a:ln w="18287">
            <a:solidFill>
              <a:srgbClr val="000000"/>
            </a:solidFill>
          </a:ln>
        </p:spPr>
        <p:txBody>
          <a:bodyPr wrap="square" lIns="0" tIns="0" rIns="0" bIns="0" rtlCol="0"/>
          <a:lstStyle/>
          <a:p>
            <a:endParaRPr/>
          </a:p>
        </p:txBody>
      </p:sp>
      <p:sp>
        <p:nvSpPr>
          <p:cNvPr id="1121" name="bk object 1121"/>
          <p:cNvSpPr/>
          <p:nvPr/>
        </p:nvSpPr>
        <p:spPr>
          <a:xfrm>
            <a:off x="5478779" y="4648200"/>
            <a:ext cx="5080" cy="29209"/>
          </a:xfrm>
          <a:custGeom>
            <a:avLst/>
            <a:gdLst/>
            <a:ahLst/>
            <a:cxnLst/>
            <a:rect l="l" t="t" r="r" b="b"/>
            <a:pathLst>
              <a:path w="5079" h="29210">
                <a:moveTo>
                  <a:pt x="0" y="0"/>
                </a:moveTo>
                <a:lnTo>
                  <a:pt x="4571" y="28956"/>
                </a:lnTo>
              </a:path>
            </a:pathLst>
          </a:custGeom>
          <a:ln w="18288">
            <a:solidFill>
              <a:srgbClr val="000000"/>
            </a:solidFill>
          </a:ln>
        </p:spPr>
        <p:txBody>
          <a:bodyPr wrap="square" lIns="0" tIns="0" rIns="0" bIns="0" rtlCol="0"/>
          <a:lstStyle/>
          <a:p>
            <a:endParaRPr/>
          </a:p>
        </p:txBody>
      </p:sp>
      <p:sp>
        <p:nvSpPr>
          <p:cNvPr id="1122" name="bk object 1122"/>
          <p:cNvSpPr/>
          <p:nvPr/>
        </p:nvSpPr>
        <p:spPr>
          <a:xfrm>
            <a:off x="5242559" y="3290315"/>
            <a:ext cx="5080" cy="27940"/>
          </a:xfrm>
          <a:custGeom>
            <a:avLst/>
            <a:gdLst/>
            <a:ahLst/>
            <a:cxnLst/>
            <a:rect l="l" t="t" r="r" b="b"/>
            <a:pathLst>
              <a:path w="5079" h="27939">
                <a:moveTo>
                  <a:pt x="0" y="0"/>
                </a:moveTo>
                <a:lnTo>
                  <a:pt x="4572" y="27432"/>
                </a:lnTo>
              </a:path>
            </a:pathLst>
          </a:custGeom>
          <a:ln w="18288">
            <a:solidFill>
              <a:srgbClr val="000000"/>
            </a:solidFill>
          </a:ln>
        </p:spPr>
        <p:txBody>
          <a:bodyPr wrap="square" lIns="0" tIns="0" rIns="0" bIns="0" rtlCol="0"/>
          <a:lstStyle/>
          <a:p>
            <a:endParaRPr/>
          </a:p>
        </p:txBody>
      </p:sp>
      <p:sp>
        <p:nvSpPr>
          <p:cNvPr id="1123" name="bk object 1123"/>
          <p:cNvSpPr/>
          <p:nvPr/>
        </p:nvSpPr>
        <p:spPr>
          <a:xfrm>
            <a:off x="5321808" y="3742944"/>
            <a:ext cx="5080" cy="27940"/>
          </a:xfrm>
          <a:custGeom>
            <a:avLst/>
            <a:gdLst/>
            <a:ahLst/>
            <a:cxnLst/>
            <a:rect l="l" t="t" r="r" b="b"/>
            <a:pathLst>
              <a:path w="5079" h="27939">
                <a:moveTo>
                  <a:pt x="0" y="0"/>
                </a:moveTo>
                <a:lnTo>
                  <a:pt x="4572" y="27432"/>
                </a:lnTo>
              </a:path>
            </a:pathLst>
          </a:custGeom>
          <a:ln w="18288">
            <a:solidFill>
              <a:srgbClr val="000000"/>
            </a:solidFill>
          </a:ln>
        </p:spPr>
        <p:txBody>
          <a:bodyPr wrap="square" lIns="0" tIns="0" rIns="0" bIns="0" rtlCol="0"/>
          <a:lstStyle/>
          <a:p>
            <a:endParaRPr/>
          </a:p>
        </p:txBody>
      </p:sp>
      <p:sp>
        <p:nvSpPr>
          <p:cNvPr id="1124" name="bk object 1124"/>
          <p:cNvSpPr/>
          <p:nvPr/>
        </p:nvSpPr>
        <p:spPr>
          <a:xfrm>
            <a:off x="5399532" y="4195571"/>
            <a:ext cx="5080" cy="29209"/>
          </a:xfrm>
          <a:custGeom>
            <a:avLst/>
            <a:gdLst/>
            <a:ahLst/>
            <a:cxnLst/>
            <a:rect l="l" t="t" r="r" b="b"/>
            <a:pathLst>
              <a:path w="5079" h="29210">
                <a:moveTo>
                  <a:pt x="0" y="0"/>
                </a:moveTo>
                <a:lnTo>
                  <a:pt x="4572" y="28955"/>
                </a:lnTo>
              </a:path>
            </a:pathLst>
          </a:custGeom>
          <a:ln w="18288">
            <a:solidFill>
              <a:srgbClr val="000000"/>
            </a:solidFill>
          </a:ln>
        </p:spPr>
        <p:txBody>
          <a:bodyPr wrap="square" lIns="0" tIns="0" rIns="0" bIns="0" rtlCol="0"/>
          <a:lstStyle/>
          <a:p>
            <a:endParaRPr/>
          </a:p>
        </p:txBody>
      </p:sp>
      <p:sp>
        <p:nvSpPr>
          <p:cNvPr id="1125" name="bk object 1125"/>
          <p:cNvSpPr/>
          <p:nvPr/>
        </p:nvSpPr>
        <p:spPr>
          <a:xfrm>
            <a:off x="5475732" y="4649723"/>
            <a:ext cx="5080" cy="27940"/>
          </a:xfrm>
          <a:custGeom>
            <a:avLst/>
            <a:gdLst/>
            <a:ahLst/>
            <a:cxnLst/>
            <a:rect l="l" t="t" r="r" b="b"/>
            <a:pathLst>
              <a:path w="5079" h="27939">
                <a:moveTo>
                  <a:pt x="0" y="0"/>
                </a:moveTo>
                <a:lnTo>
                  <a:pt x="4572" y="27432"/>
                </a:lnTo>
              </a:path>
            </a:pathLst>
          </a:custGeom>
          <a:ln w="18288">
            <a:solidFill>
              <a:srgbClr val="000000"/>
            </a:solidFill>
          </a:ln>
        </p:spPr>
        <p:txBody>
          <a:bodyPr wrap="square" lIns="0" tIns="0" rIns="0" bIns="0" rtlCol="0"/>
          <a:lstStyle/>
          <a:p>
            <a:endParaRPr/>
          </a:p>
        </p:txBody>
      </p:sp>
      <p:sp>
        <p:nvSpPr>
          <p:cNvPr id="1126" name="bk object 1126"/>
          <p:cNvSpPr/>
          <p:nvPr/>
        </p:nvSpPr>
        <p:spPr>
          <a:xfrm>
            <a:off x="5239511" y="3290315"/>
            <a:ext cx="5080" cy="29209"/>
          </a:xfrm>
          <a:custGeom>
            <a:avLst/>
            <a:gdLst/>
            <a:ahLst/>
            <a:cxnLst/>
            <a:rect l="l" t="t" r="r" b="b"/>
            <a:pathLst>
              <a:path w="5079" h="29210">
                <a:moveTo>
                  <a:pt x="0" y="0"/>
                </a:moveTo>
                <a:lnTo>
                  <a:pt x="4571" y="28956"/>
                </a:lnTo>
              </a:path>
            </a:pathLst>
          </a:custGeom>
          <a:ln w="18288">
            <a:solidFill>
              <a:srgbClr val="000000"/>
            </a:solidFill>
          </a:ln>
        </p:spPr>
        <p:txBody>
          <a:bodyPr wrap="square" lIns="0" tIns="0" rIns="0" bIns="0" rtlCol="0"/>
          <a:lstStyle/>
          <a:p>
            <a:endParaRPr/>
          </a:p>
        </p:txBody>
      </p:sp>
      <p:sp>
        <p:nvSpPr>
          <p:cNvPr id="1127" name="bk object 1127"/>
          <p:cNvSpPr/>
          <p:nvPr/>
        </p:nvSpPr>
        <p:spPr>
          <a:xfrm>
            <a:off x="5318759" y="3742944"/>
            <a:ext cx="5080" cy="29209"/>
          </a:xfrm>
          <a:custGeom>
            <a:avLst/>
            <a:gdLst/>
            <a:ahLst/>
            <a:cxnLst/>
            <a:rect l="l" t="t" r="r" b="b"/>
            <a:pathLst>
              <a:path w="5079" h="29210">
                <a:moveTo>
                  <a:pt x="0" y="0"/>
                </a:moveTo>
                <a:lnTo>
                  <a:pt x="4572" y="28956"/>
                </a:lnTo>
              </a:path>
            </a:pathLst>
          </a:custGeom>
          <a:ln w="18288">
            <a:solidFill>
              <a:srgbClr val="000000"/>
            </a:solidFill>
          </a:ln>
        </p:spPr>
        <p:txBody>
          <a:bodyPr wrap="square" lIns="0" tIns="0" rIns="0" bIns="0" rtlCol="0"/>
          <a:lstStyle/>
          <a:p>
            <a:endParaRPr/>
          </a:p>
        </p:txBody>
      </p:sp>
      <p:sp>
        <p:nvSpPr>
          <p:cNvPr id="1128" name="bk object 1128"/>
          <p:cNvSpPr/>
          <p:nvPr/>
        </p:nvSpPr>
        <p:spPr>
          <a:xfrm>
            <a:off x="5396484" y="4197096"/>
            <a:ext cx="5080" cy="27940"/>
          </a:xfrm>
          <a:custGeom>
            <a:avLst/>
            <a:gdLst/>
            <a:ahLst/>
            <a:cxnLst/>
            <a:rect l="l" t="t" r="r" b="b"/>
            <a:pathLst>
              <a:path w="5079" h="27939">
                <a:moveTo>
                  <a:pt x="0" y="0"/>
                </a:moveTo>
                <a:lnTo>
                  <a:pt x="4572" y="27431"/>
                </a:lnTo>
              </a:path>
            </a:pathLst>
          </a:custGeom>
          <a:ln w="18288">
            <a:solidFill>
              <a:srgbClr val="000000"/>
            </a:solidFill>
          </a:ln>
        </p:spPr>
        <p:txBody>
          <a:bodyPr wrap="square" lIns="0" tIns="0" rIns="0" bIns="0" rtlCol="0"/>
          <a:lstStyle/>
          <a:p>
            <a:endParaRPr/>
          </a:p>
        </p:txBody>
      </p:sp>
      <p:sp>
        <p:nvSpPr>
          <p:cNvPr id="1129" name="bk object 1129"/>
          <p:cNvSpPr/>
          <p:nvPr/>
        </p:nvSpPr>
        <p:spPr>
          <a:xfrm>
            <a:off x="5472684" y="4649723"/>
            <a:ext cx="5080" cy="27940"/>
          </a:xfrm>
          <a:custGeom>
            <a:avLst/>
            <a:gdLst/>
            <a:ahLst/>
            <a:cxnLst/>
            <a:rect l="l" t="t" r="r" b="b"/>
            <a:pathLst>
              <a:path w="5079" h="27939">
                <a:moveTo>
                  <a:pt x="0" y="0"/>
                </a:moveTo>
                <a:lnTo>
                  <a:pt x="4572" y="27432"/>
                </a:lnTo>
              </a:path>
            </a:pathLst>
          </a:custGeom>
          <a:ln w="18288">
            <a:solidFill>
              <a:srgbClr val="000000"/>
            </a:solidFill>
          </a:ln>
        </p:spPr>
        <p:txBody>
          <a:bodyPr wrap="square" lIns="0" tIns="0" rIns="0" bIns="0" rtlCol="0"/>
          <a:lstStyle/>
          <a:p>
            <a:endParaRPr/>
          </a:p>
        </p:txBody>
      </p:sp>
      <p:sp>
        <p:nvSpPr>
          <p:cNvPr id="1130" name="bk object 1130"/>
          <p:cNvSpPr/>
          <p:nvPr/>
        </p:nvSpPr>
        <p:spPr>
          <a:xfrm>
            <a:off x="5236464" y="3291840"/>
            <a:ext cx="5080" cy="27940"/>
          </a:xfrm>
          <a:custGeom>
            <a:avLst/>
            <a:gdLst/>
            <a:ahLst/>
            <a:cxnLst/>
            <a:rect l="l" t="t" r="r" b="b"/>
            <a:pathLst>
              <a:path w="5079" h="27939">
                <a:moveTo>
                  <a:pt x="0" y="0"/>
                </a:moveTo>
                <a:lnTo>
                  <a:pt x="4572" y="27431"/>
                </a:lnTo>
              </a:path>
            </a:pathLst>
          </a:custGeom>
          <a:ln w="18288">
            <a:solidFill>
              <a:srgbClr val="000000"/>
            </a:solidFill>
          </a:ln>
        </p:spPr>
        <p:txBody>
          <a:bodyPr wrap="square" lIns="0" tIns="0" rIns="0" bIns="0" rtlCol="0"/>
          <a:lstStyle/>
          <a:p>
            <a:endParaRPr/>
          </a:p>
        </p:txBody>
      </p:sp>
      <p:sp>
        <p:nvSpPr>
          <p:cNvPr id="1131" name="bk object 1131"/>
          <p:cNvSpPr/>
          <p:nvPr/>
        </p:nvSpPr>
        <p:spPr>
          <a:xfrm>
            <a:off x="5315711" y="3744467"/>
            <a:ext cx="5080" cy="27940"/>
          </a:xfrm>
          <a:custGeom>
            <a:avLst/>
            <a:gdLst/>
            <a:ahLst/>
            <a:cxnLst/>
            <a:rect l="l" t="t" r="r" b="b"/>
            <a:pathLst>
              <a:path w="5079" h="27939">
                <a:moveTo>
                  <a:pt x="0" y="0"/>
                </a:moveTo>
                <a:lnTo>
                  <a:pt x="4571" y="27431"/>
                </a:lnTo>
              </a:path>
            </a:pathLst>
          </a:custGeom>
          <a:ln w="18287">
            <a:solidFill>
              <a:srgbClr val="000000"/>
            </a:solidFill>
          </a:ln>
        </p:spPr>
        <p:txBody>
          <a:bodyPr wrap="square" lIns="0" tIns="0" rIns="0" bIns="0" rtlCol="0"/>
          <a:lstStyle/>
          <a:p>
            <a:endParaRPr/>
          </a:p>
        </p:txBody>
      </p:sp>
      <p:sp>
        <p:nvSpPr>
          <p:cNvPr id="1132" name="bk object 1132"/>
          <p:cNvSpPr/>
          <p:nvPr/>
        </p:nvSpPr>
        <p:spPr>
          <a:xfrm>
            <a:off x="5393435" y="4197096"/>
            <a:ext cx="5080" cy="27940"/>
          </a:xfrm>
          <a:custGeom>
            <a:avLst/>
            <a:gdLst/>
            <a:ahLst/>
            <a:cxnLst/>
            <a:rect l="l" t="t" r="r" b="b"/>
            <a:pathLst>
              <a:path w="5079" h="27939">
                <a:moveTo>
                  <a:pt x="0" y="0"/>
                </a:moveTo>
                <a:lnTo>
                  <a:pt x="4572" y="27431"/>
                </a:lnTo>
              </a:path>
            </a:pathLst>
          </a:custGeom>
          <a:ln w="18288">
            <a:solidFill>
              <a:srgbClr val="000000"/>
            </a:solidFill>
          </a:ln>
        </p:spPr>
        <p:txBody>
          <a:bodyPr wrap="square" lIns="0" tIns="0" rIns="0" bIns="0" rtlCol="0"/>
          <a:lstStyle/>
          <a:p>
            <a:endParaRPr/>
          </a:p>
        </p:txBody>
      </p:sp>
      <p:sp>
        <p:nvSpPr>
          <p:cNvPr id="1133" name="bk object 1133"/>
          <p:cNvSpPr/>
          <p:nvPr/>
        </p:nvSpPr>
        <p:spPr>
          <a:xfrm>
            <a:off x="5233415" y="3291840"/>
            <a:ext cx="5080" cy="27940"/>
          </a:xfrm>
          <a:custGeom>
            <a:avLst/>
            <a:gdLst/>
            <a:ahLst/>
            <a:cxnLst/>
            <a:rect l="l" t="t" r="r" b="b"/>
            <a:pathLst>
              <a:path w="5079" h="27939">
                <a:moveTo>
                  <a:pt x="0" y="0"/>
                </a:moveTo>
                <a:lnTo>
                  <a:pt x="4571" y="27431"/>
                </a:lnTo>
              </a:path>
            </a:pathLst>
          </a:custGeom>
          <a:ln w="18287">
            <a:solidFill>
              <a:srgbClr val="000000"/>
            </a:solidFill>
          </a:ln>
        </p:spPr>
        <p:txBody>
          <a:bodyPr wrap="square" lIns="0" tIns="0" rIns="0" bIns="0" rtlCol="0"/>
          <a:lstStyle/>
          <a:p>
            <a:endParaRPr/>
          </a:p>
        </p:txBody>
      </p:sp>
      <p:sp>
        <p:nvSpPr>
          <p:cNvPr id="1134" name="bk object 1134"/>
          <p:cNvSpPr/>
          <p:nvPr/>
        </p:nvSpPr>
        <p:spPr>
          <a:xfrm>
            <a:off x="5312664" y="3744467"/>
            <a:ext cx="5080" cy="27940"/>
          </a:xfrm>
          <a:custGeom>
            <a:avLst/>
            <a:gdLst/>
            <a:ahLst/>
            <a:cxnLst/>
            <a:rect l="l" t="t" r="r" b="b"/>
            <a:pathLst>
              <a:path w="5079" h="27939">
                <a:moveTo>
                  <a:pt x="0" y="0"/>
                </a:moveTo>
                <a:lnTo>
                  <a:pt x="4572" y="27431"/>
                </a:lnTo>
              </a:path>
            </a:pathLst>
          </a:custGeom>
          <a:ln w="18288">
            <a:solidFill>
              <a:srgbClr val="000000"/>
            </a:solidFill>
          </a:ln>
        </p:spPr>
        <p:txBody>
          <a:bodyPr wrap="square" lIns="0" tIns="0" rIns="0" bIns="0" rtlCol="0"/>
          <a:lstStyle/>
          <a:p>
            <a:endParaRPr/>
          </a:p>
        </p:txBody>
      </p:sp>
      <p:sp>
        <p:nvSpPr>
          <p:cNvPr id="1135" name="bk object 1135"/>
          <p:cNvSpPr/>
          <p:nvPr/>
        </p:nvSpPr>
        <p:spPr>
          <a:xfrm>
            <a:off x="5390388" y="4197096"/>
            <a:ext cx="5080" cy="29209"/>
          </a:xfrm>
          <a:custGeom>
            <a:avLst/>
            <a:gdLst/>
            <a:ahLst/>
            <a:cxnLst/>
            <a:rect l="l" t="t" r="r" b="b"/>
            <a:pathLst>
              <a:path w="5079" h="29210">
                <a:moveTo>
                  <a:pt x="0" y="0"/>
                </a:moveTo>
                <a:lnTo>
                  <a:pt x="4572" y="28955"/>
                </a:lnTo>
              </a:path>
            </a:pathLst>
          </a:custGeom>
          <a:ln w="18288">
            <a:solidFill>
              <a:srgbClr val="000000"/>
            </a:solidFill>
          </a:ln>
        </p:spPr>
        <p:txBody>
          <a:bodyPr wrap="square" lIns="0" tIns="0" rIns="0" bIns="0" rtlCol="0"/>
          <a:lstStyle/>
          <a:p>
            <a:endParaRPr/>
          </a:p>
        </p:txBody>
      </p:sp>
      <p:sp>
        <p:nvSpPr>
          <p:cNvPr id="1136" name="bk object 1136"/>
          <p:cNvSpPr/>
          <p:nvPr/>
        </p:nvSpPr>
        <p:spPr>
          <a:xfrm>
            <a:off x="5230367" y="3291840"/>
            <a:ext cx="5080" cy="29209"/>
          </a:xfrm>
          <a:custGeom>
            <a:avLst/>
            <a:gdLst/>
            <a:ahLst/>
            <a:cxnLst/>
            <a:rect l="l" t="t" r="r" b="b"/>
            <a:pathLst>
              <a:path w="5079" h="29210">
                <a:moveTo>
                  <a:pt x="0" y="0"/>
                </a:moveTo>
                <a:lnTo>
                  <a:pt x="4572" y="28955"/>
                </a:lnTo>
              </a:path>
            </a:pathLst>
          </a:custGeom>
          <a:ln w="18288">
            <a:solidFill>
              <a:srgbClr val="000000"/>
            </a:solidFill>
          </a:ln>
        </p:spPr>
        <p:txBody>
          <a:bodyPr wrap="square" lIns="0" tIns="0" rIns="0" bIns="0" rtlCol="0"/>
          <a:lstStyle/>
          <a:p>
            <a:endParaRPr/>
          </a:p>
        </p:txBody>
      </p:sp>
      <p:sp>
        <p:nvSpPr>
          <p:cNvPr id="1137" name="bk object 1137"/>
          <p:cNvSpPr/>
          <p:nvPr/>
        </p:nvSpPr>
        <p:spPr>
          <a:xfrm>
            <a:off x="5309615" y="3745991"/>
            <a:ext cx="5080" cy="27940"/>
          </a:xfrm>
          <a:custGeom>
            <a:avLst/>
            <a:gdLst/>
            <a:ahLst/>
            <a:cxnLst/>
            <a:rect l="l" t="t" r="r" b="b"/>
            <a:pathLst>
              <a:path w="5079" h="27939">
                <a:moveTo>
                  <a:pt x="0" y="0"/>
                </a:moveTo>
                <a:lnTo>
                  <a:pt x="4571" y="27432"/>
                </a:lnTo>
              </a:path>
            </a:pathLst>
          </a:custGeom>
          <a:ln w="18288">
            <a:solidFill>
              <a:srgbClr val="000000"/>
            </a:solidFill>
          </a:ln>
        </p:spPr>
        <p:txBody>
          <a:bodyPr wrap="square" lIns="0" tIns="0" rIns="0" bIns="0" rtlCol="0"/>
          <a:lstStyle/>
          <a:p>
            <a:endParaRPr/>
          </a:p>
        </p:txBody>
      </p:sp>
      <p:sp>
        <p:nvSpPr>
          <p:cNvPr id="1138" name="bk object 1138"/>
          <p:cNvSpPr/>
          <p:nvPr/>
        </p:nvSpPr>
        <p:spPr>
          <a:xfrm>
            <a:off x="5387340" y="4198620"/>
            <a:ext cx="5080" cy="27940"/>
          </a:xfrm>
          <a:custGeom>
            <a:avLst/>
            <a:gdLst/>
            <a:ahLst/>
            <a:cxnLst/>
            <a:rect l="l" t="t" r="r" b="b"/>
            <a:pathLst>
              <a:path w="5079" h="27939">
                <a:moveTo>
                  <a:pt x="0" y="0"/>
                </a:moveTo>
                <a:lnTo>
                  <a:pt x="4572" y="27431"/>
                </a:lnTo>
              </a:path>
            </a:pathLst>
          </a:custGeom>
          <a:ln w="18288">
            <a:solidFill>
              <a:srgbClr val="000000"/>
            </a:solidFill>
          </a:ln>
        </p:spPr>
        <p:txBody>
          <a:bodyPr wrap="square" lIns="0" tIns="0" rIns="0" bIns="0" rtlCol="0"/>
          <a:lstStyle/>
          <a:p>
            <a:endParaRPr/>
          </a:p>
        </p:txBody>
      </p:sp>
      <p:sp>
        <p:nvSpPr>
          <p:cNvPr id="1139" name="bk object 1139"/>
          <p:cNvSpPr/>
          <p:nvPr/>
        </p:nvSpPr>
        <p:spPr>
          <a:xfrm>
            <a:off x="5221223" y="3256788"/>
            <a:ext cx="21590" cy="5080"/>
          </a:xfrm>
          <a:custGeom>
            <a:avLst/>
            <a:gdLst/>
            <a:ahLst/>
            <a:cxnLst/>
            <a:rect l="l" t="t" r="r" b="b"/>
            <a:pathLst>
              <a:path w="21589" h="5079">
                <a:moveTo>
                  <a:pt x="21335" y="0"/>
                </a:moveTo>
                <a:lnTo>
                  <a:pt x="0" y="4571"/>
                </a:lnTo>
              </a:path>
            </a:pathLst>
          </a:custGeom>
          <a:ln w="18288">
            <a:solidFill>
              <a:srgbClr val="000000"/>
            </a:solidFill>
          </a:ln>
        </p:spPr>
        <p:txBody>
          <a:bodyPr wrap="square" lIns="0" tIns="0" rIns="0" bIns="0" rtlCol="0"/>
          <a:lstStyle/>
          <a:p>
            <a:endParaRPr/>
          </a:p>
        </p:txBody>
      </p:sp>
      <p:sp>
        <p:nvSpPr>
          <p:cNvPr id="1140" name="bk object 1140"/>
          <p:cNvSpPr/>
          <p:nvPr/>
        </p:nvSpPr>
        <p:spPr>
          <a:xfrm>
            <a:off x="5227320" y="3288791"/>
            <a:ext cx="20320" cy="5080"/>
          </a:xfrm>
          <a:custGeom>
            <a:avLst/>
            <a:gdLst/>
            <a:ahLst/>
            <a:cxnLst/>
            <a:rect l="l" t="t" r="r" b="b"/>
            <a:pathLst>
              <a:path w="20320" h="5079">
                <a:moveTo>
                  <a:pt x="0" y="4571"/>
                </a:moveTo>
                <a:lnTo>
                  <a:pt x="19812" y="0"/>
                </a:lnTo>
              </a:path>
            </a:pathLst>
          </a:custGeom>
          <a:ln w="18288">
            <a:solidFill>
              <a:srgbClr val="000000"/>
            </a:solidFill>
          </a:ln>
        </p:spPr>
        <p:txBody>
          <a:bodyPr wrap="square" lIns="0" tIns="0" rIns="0" bIns="0" rtlCol="0"/>
          <a:lstStyle/>
          <a:p>
            <a:endParaRPr/>
          </a:p>
        </p:txBody>
      </p:sp>
      <p:sp>
        <p:nvSpPr>
          <p:cNvPr id="1141" name="bk object 1141"/>
          <p:cNvSpPr/>
          <p:nvPr/>
        </p:nvSpPr>
        <p:spPr>
          <a:xfrm>
            <a:off x="5231891" y="3317747"/>
            <a:ext cx="21590" cy="3175"/>
          </a:xfrm>
          <a:custGeom>
            <a:avLst/>
            <a:gdLst/>
            <a:ahLst/>
            <a:cxnLst/>
            <a:rect l="l" t="t" r="r" b="b"/>
            <a:pathLst>
              <a:path w="21589" h="3175">
                <a:moveTo>
                  <a:pt x="0" y="3048"/>
                </a:moveTo>
                <a:lnTo>
                  <a:pt x="21336" y="0"/>
                </a:lnTo>
              </a:path>
            </a:pathLst>
          </a:custGeom>
          <a:ln w="18288">
            <a:solidFill>
              <a:srgbClr val="000000"/>
            </a:solidFill>
          </a:ln>
        </p:spPr>
        <p:txBody>
          <a:bodyPr wrap="square" lIns="0" tIns="0" rIns="0" bIns="0" rtlCol="0"/>
          <a:lstStyle/>
          <a:p>
            <a:endParaRPr/>
          </a:p>
        </p:txBody>
      </p:sp>
      <p:sp>
        <p:nvSpPr>
          <p:cNvPr id="1142" name="bk object 1142"/>
          <p:cNvSpPr/>
          <p:nvPr/>
        </p:nvSpPr>
        <p:spPr>
          <a:xfrm>
            <a:off x="5237988" y="3349752"/>
            <a:ext cx="20320" cy="3175"/>
          </a:xfrm>
          <a:custGeom>
            <a:avLst/>
            <a:gdLst/>
            <a:ahLst/>
            <a:cxnLst/>
            <a:rect l="l" t="t" r="r" b="b"/>
            <a:pathLst>
              <a:path w="20320" h="3175">
                <a:moveTo>
                  <a:pt x="19812" y="0"/>
                </a:moveTo>
                <a:lnTo>
                  <a:pt x="0" y="3048"/>
                </a:lnTo>
              </a:path>
            </a:pathLst>
          </a:custGeom>
          <a:ln w="18288">
            <a:solidFill>
              <a:srgbClr val="000000"/>
            </a:solidFill>
          </a:ln>
        </p:spPr>
        <p:txBody>
          <a:bodyPr wrap="square" lIns="0" tIns="0" rIns="0" bIns="0" rtlCol="0"/>
          <a:lstStyle/>
          <a:p>
            <a:endParaRPr/>
          </a:p>
        </p:txBody>
      </p:sp>
      <p:sp>
        <p:nvSpPr>
          <p:cNvPr id="1143" name="bk object 1143"/>
          <p:cNvSpPr/>
          <p:nvPr/>
        </p:nvSpPr>
        <p:spPr>
          <a:xfrm>
            <a:off x="5289803" y="3649979"/>
            <a:ext cx="21590" cy="3175"/>
          </a:xfrm>
          <a:custGeom>
            <a:avLst/>
            <a:gdLst/>
            <a:ahLst/>
            <a:cxnLst/>
            <a:rect l="l" t="t" r="r" b="b"/>
            <a:pathLst>
              <a:path w="21589" h="3175">
                <a:moveTo>
                  <a:pt x="21336" y="0"/>
                </a:moveTo>
                <a:lnTo>
                  <a:pt x="0" y="3048"/>
                </a:lnTo>
              </a:path>
            </a:pathLst>
          </a:custGeom>
          <a:ln w="18288">
            <a:solidFill>
              <a:srgbClr val="000000"/>
            </a:solidFill>
          </a:ln>
        </p:spPr>
        <p:txBody>
          <a:bodyPr wrap="square" lIns="0" tIns="0" rIns="0" bIns="0" rtlCol="0"/>
          <a:lstStyle/>
          <a:p>
            <a:endParaRPr/>
          </a:p>
        </p:txBody>
      </p:sp>
      <p:sp>
        <p:nvSpPr>
          <p:cNvPr id="1144" name="bk object 1144"/>
          <p:cNvSpPr/>
          <p:nvPr/>
        </p:nvSpPr>
        <p:spPr>
          <a:xfrm>
            <a:off x="5300471" y="3709415"/>
            <a:ext cx="21590" cy="5080"/>
          </a:xfrm>
          <a:custGeom>
            <a:avLst/>
            <a:gdLst/>
            <a:ahLst/>
            <a:cxnLst/>
            <a:rect l="l" t="t" r="r" b="b"/>
            <a:pathLst>
              <a:path w="21589" h="5079">
                <a:moveTo>
                  <a:pt x="21336" y="0"/>
                </a:moveTo>
                <a:lnTo>
                  <a:pt x="0" y="4572"/>
                </a:lnTo>
              </a:path>
            </a:pathLst>
          </a:custGeom>
          <a:ln w="18288">
            <a:solidFill>
              <a:srgbClr val="000000"/>
            </a:solidFill>
          </a:ln>
        </p:spPr>
        <p:txBody>
          <a:bodyPr wrap="square" lIns="0" tIns="0" rIns="0" bIns="0" rtlCol="0"/>
          <a:lstStyle/>
          <a:p>
            <a:endParaRPr/>
          </a:p>
        </p:txBody>
      </p:sp>
      <p:sp>
        <p:nvSpPr>
          <p:cNvPr id="1145" name="bk object 1145"/>
          <p:cNvSpPr/>
          <p:nvPr/>
        </p:nvSpPr>
        <p:spPr>
          <a:xfrm>
            <a:off x="5306567" y="3741420"/>
            <a:ext cx="21590" cy="5080"/>
          </a:xfrm>
          <a:custGeom>
            <a:avLst/>
            <a:gdLst/>
            <a:ahLst/>
            <a:cxnLst/>
            <a:rect l="l" t="t" r="r" b="b"/>
            <a:pathLst>
              <a:path w="21589" h="5079">
                <a:moveTo>
                  <a:pt x="0" y="4571"/>
                </a:moveTo>
                <a:lnTo>
                  <a:pt x="21335" y="0"/>
                </a:lnTo>
              </a:path>
            </a:pathLst>
          </a:custGeom>
          <a:ln w="18288">
            <a:solidFill>
              <a:srgbClr val="000000"/>
            </a:solidFill>
          </a:ln>
        </p:spPr>
        <p:txBody>
          <a:bodyPr wrap="square" lIns="0" tIns="0" rIns="0" bIns="0" rtlCol="0"/>
          <a:lstStyle/>
          <a:p>
            <a:endParaRPr/>
          </a:p>
        </p:txBody>
      </p:sp>
      <p:sp>
        <p:nvSpPr>
          <p:cNvPr id="1146" name="bk object 1146"/>
          <p:cNvSpPr/>
          <p:nvPr/>
        </p:nvSpPr>
        <p:spPr>
          <a:xfrm>
            <a:off x="5311140" y="3770376"/>
            <a:ext cx="21590" cy="3175"/>
          </a:xfrm>
          <a:custGeom>
            <a:avLst/>
            <a:gdLst/>
            <a:ahLst/>
            <a:cxnLst/>
            <a:rect l="l" t="t" r="r" b="b"/>
            <a:pathLst>
              <a:path w="21589" h="3175">
                <a:moveTo>
                  <a:pt x="0" y="3048"/>
                </a:moveTo>
                <a:lnTo>
                  <a:pt x="21335" y="0"/>
                </a:lnTo>
              </a:path>
            </a:pathLst>
          </a:custGeom>
          <a:ln w="18288">
            <a:solidFill>
              <a:srgbClr val="000000"/>
            </a:solidFill>
          </a:ln>
        </p:spPr>
        <p:txBody>
          <a:bodyPr wrap="square" lIns="0" tIns="0" rIns="0" bIns="0" rtlCol="0"/>
          <a:lstStyle/>
          <a:p>
            <a:endParaRPr/>
          </a:p>
        </p:txBody>
      </p:sp>
      <p:sp>
        <p:nvSpPr>
          <p:cNvPr id="1147" name="bk object 1147"/>
          <p:cNvSpPr/>
          <p:nvPr/>
        </p:nvSpPr>
        <p:spPr>
          <a:xfrm>
            <a:off x="5295900" y="3681984"/>
            <a:ext cx="21590" cy="3175"/>
          </a:xfrm>
          <a:custGeom>
            <a:avLst/>
            <a:gdLst/>
            <a:ahLst/>
            <a:cxnLst/>
            <a:rect l="l" t="t" r="r" b="b"/>
            <a:pathLst>
              <a:path w="21589" h="3175">
                <a:moveTo>
                  <a:pt x="21336" y="0"/>
                </a:moveTo>
                <a:lnTo>
                  <a:pt x="0" y="3047"/>
                </a:lnTo>
              </a:path>
            </a:pathLst>
          </a:custGeom>
          <a:ln w="18287">
            <a:solidFill>
              <a:srgbClr val="000000"/>
            </a:solidFill>
          </a:ln>
        </p:spPr>
        <p:txBody>
          <a:bodyPr wrap="square" lIns="0" tIns="0" rIns="0" bIns="0" rtlCol="0"/>
          <a:lstStyle/>
          <a:p>
            <a:endParaRPr/>
          </a:p>
        </p:txBody>
      </p:sp>
      <p:sp>
        <p:nvSpPr>
          <p:cNvPr id="1148" name="bk object 1148"/>
          <p:cNvSpPr/>
          <p:nvPr/>
        </p:nvSpPr>
        <p:spPr>
          <a:xfrm>
            <a:off x="5367528" y="4102608"/>
            <a:ext cx="21590" cy="3175"/>
          </a:xfrm>
          <a:custGeom>
            <a:avLst/>
            <a:gdLst/>
            <a:ahLst/>
            <a:cxnLst/>
            <a:rect l="l" t="t" r="r" b="b"/>
            <a:pathLst>
              <a:path w="21589" h="3175">
                <a:moveTo>
                  <a:pt x="21336" y="0"/>
                </a:moveTo>
                <a:lnTo>
                  <a:pt x="0" y="3048"/>
                </a:lnTo>
              </a:path>
            </a:pathLst>
          </a:custGeom>
          <a:ln w="18288">
            <a:solidFill>
              <a:srgbClr val="000000"/>
            </a:solidFill>
          </a:ln>
        </p:spPr>
        <p:txBody>
          <a:bodyPr wrap="square" lIns="0" tIns="0" rIns="0" bIns="0" rtlCol="0"/>
          <a:lstStyle/>
          <a:p>
            <a:endParaRPr/>
          </a:p>
        </p:txBody>
      </p:sp>
      <p:sp>
        <p:nvSpPr>
          <p:cNvPr id="1149" name="bk object 1149"/>
          <p:cNvSpPr/>
          <p:nvPr/>
        </p:nvSpPr>
        <p:spPr>
          <a:xfrm>
            <a:off x="5378196" y="4163567"/>
            <a:ext cx="21590" cy="3175"/>
          </a:xfrm>
          <a:custGeom>
            <a:avLst/>
            <a:gdLst/>
            <a:ahLst/>
            <a:cxnLst/>
            <a:rect l="l" t="t" r="r" b="b"/>
            <a:pathLst>
              <a:path w="21589" h="3175">
                <a:moveTo>
                  <a:pt x="21335" y="0"/>
                </a:moveTo>
                <a:lnTo>
                  <a:pt x="0" y="3047"/>
                </a:lnTo>
              </a:path>
            </a:pathLst>
          </a:custGeom>
          <a:ln w="18287">
            <a:solidFill>
              <a:srgbClr val="000000"/>
            </a:solidFill>
          </a:ln>
        </p:spPr>
        <p:txBody>
          <a:bodyPr wrap="square" lIns="0" tIns="0" rIns="0" bIns="0" rtlCol="0"/>
          <a:lstStyle/>
          <a:p>
            <a:endParaRPr/>
          </a:p>
        </p:txBody>
      </p:sp>
      <p:sp>
        <p:nvSpPr>
          <p:cNvPr id="1150" name="bk object 1150"/>
          <p:cNvSpPr/>
          <p:nvPr/>
        </p:nvSpPr>
        <p:spPr>
          <a:xfrm>
            <a:off x="5384291" y="4195571"/>
            <a:ext cx="20320" cy="3175"/>
          </a:xfrm>
          <a:custGeom>
            <a:avLst/>
            <a:gdLst/>
            <a:ahLst/>
            <a:cxnLst/>
            <a:rect l="l" t="t" r="r" b="b"/>
            <a:pathLst>
              <a:path w="20320" h="3175">
                <a:moveTo>
                  <a:pt x="0" y="3048"/>
                </a:moveTo>
                <a:lnTo>
                  <a:pt x="19812" y="0"/>
                </a:lnTo>
              </a:path>
            </a:pathLst>
          </a:custGeom>
          <a:ln w="18288">
            <a:solidFill>
              <a:srgbClr val="000000"/>
            </a:solidFill>
          </a:ln>
        </p:spPr>
        <p:txBody>
          <a:bodyPr wrap="square" lIns="0" tIns="0" rIns="0" bIns="0" rtlCol="0"/>
          <a:lstStyle/>
          <a:p>
            <a:endParaRPr/>
          </a:p>
        </p:txBody>
      </p:sp>
      <p:sp>
        <p:nvSpPr>
          <p:cNvPr id="1151" name="bk object 1151"/>
          <p:cNvSpPr/>
          <p:nvPr/>
        </p:nvSpPr>
        <p:spPr>
          <a:xfrm>
            <a:off x="5388864" y="4223003"/>
            <a:ext cx="21590" cy="3175"/>
          </a:xfrm>
          <a:custGeom>
            <a:avLst/>
            <a:gdLst/>
            <a:ahLst/>
            <a:cxnLst/>
            <a:rect l="l" t="t" r="r" b="b"/>
            <a:pathLst>
              <a:path w="21589" h="3175">
                <a:moveTo>
                  <a:pt x="0" y="3048"/>
                </a:moveTo>
                <a:lnTo>
                  <a:pt x="21336" y="0"/>
                </a:lnTo>
              </a:path>
            </a:pathLst>
          </a:custGeom>
          <a:ln w="18288">
            <a:solidFill>
              <a:srgbClr val="000000"/>
            </a:solidFill>
          </a:ln>
        </p:spPr>
        <p:txBody>
          <a:bodyPr wrap="square" lIns="0" tIns="0" rIns="0" bIns="0" rtlCol="0"/>
          <a:lstStyle/>
          <a:p>
            <a:endParaRPr/>
          </a:p>
        </p:txBody>
      </p:sp>
      <p:sp>
        <p:nvSpPr>
          <p:cNvPr id="1152" name="bk object 1152"/>
          <p:cNvSpPr/>
          <p:nvPr/>
        </p:nvSpPr>
        <p:spPr>
          <a:xfrm>
            <a:off x="5373623" y="4134611"/>
            <a:ext cx="21590" cy="5080"/>
          </a:xfrm>
          <a:custGeom>
            <a:avLst/>
            <a:gdLst/>
            <a:ahLst/>
            <a:cxnLst/>
            <a:rect l="l" t="t" r="r" b="b"/>
            <a:pathLst>
              <a:path w="21589" h="5079">
                <a:moveTo>
                  <a:pt x="21335" y="0"/>
                </a:moveTo>
                <a:lnTo>
                  <a:pt x="0" y="4572"/>
                </a:lnTo>
              </a:path>
            </a:pathLst>
          </a:custGeom>
          <a:ln w="18288">
            <a:solidFill>
              <a:srgbClr val="000000"/>
            </a:solidFill>
          </a:ln>
        </p:spPr>
        <p:txBody>
          <a:bodyPr wrap="square" lIns="0" tIns="0" rIns="0" bIns="0" rtlCol="0"/>
          <a:lstStyle/>
          <a:p>
            <a:endParaRPr/>
          </a:p>
        </p:txBody>
      </p:sp>
      <p:sp>
        <p:nvSpPr>
          <p:cNvPr id="1153" name="bk object 1153"/>
          <p:cNvSpPr/>
          <p:nvPr/>
        </p:nvSpPr>
        <p:spPr>
          <a:xfrm>
            <a:off x="5317235" y="3802379"/>
            <a:ext cx="20320" cy="3175"/>
          </a:xfrm>
          <a:custGeom>
            <a:avLst/>
            <a:gdLst/>
            <a:ahLst/>
            <a:cxnLst/>
            <a:rect l="l" t="t" r="r" b="b"/>
            <a:pathLst>
              <a:path w="20320" h="3175">
                <a:moveTo>
                  <a:pt x="19812" y="0"/>
                </a:moveTo>
                <a:lnTo>
                  <a:pt x="0" y="3048"/>
                </a:lnTo>
              </a:path>
            </a:pathLst>
          </a:custGeom>
          <a:ln w="18288">
            <a:solidFill>
              <a:srgbClr val="000000"/>
            </a:solidFill>
          </a:ln>
        </p:spPr>
        <p:txBody>
          <a:bodyPr wrap="square" lIns="0" tIns="0" rIns="0" bIns="0" rtlCol="0"/>
          <a:lstStyle/>
          <a:p>
            <a:endParaRPr/>
          </a:p>
        </p:txBody>
      </p:sp>
      <p:sp>
        <p:nvSpPr>
          <p:cNvPr id="1154" name="bk object 1154"/>
          <p:cNvSpPr/>
          <p:nvPr/>
        </p:nvSpPr>
        <p:spPr>
          <a:xfrm>
            <a:off x="5393435" y="4255008"/>
            <a:ext cx="21590" cy="5080"/>
          </a:xfrm>
          <a:custGeom>
            <a:avLst/>
            <a:gdLst/>
            <a:ahLst/>
            <a:cxnLst/>
            <a:rect l="l" t="t" r="r" b="b"/>
            <a:pathLst>
              <a:path w="21589" h="5079">
                <a:moveTo>
                  <a:pt x="21336" y="0"/>
                </a:moveTo>
                <a:lnTo>
                  <a:pt x="0" y="4571"/>
                </a:lnTo>
              </a:path>
            </a:pathLst>
          </a:custGeom>
          <a:ln w="18287">
            <a:solidFill>
              <a:srgbClr val="000000"/>
            </a:solidFill>
          </a:ln>
        </p:spPr>
        <p:txBody>
          <a:bodyPr wrap="square" lIns="0" tIns="0" rIns="0" bIns="0" rtlCol="0"/>
          <a:lstStyle/>
          <a:p>
            <a:endParaRPr/>
          </a:p>
        </p:txBody>
      </p:sp>
      <p:sp>
        <p:nvSpPr>
          <p:cNvPr id="1155" name="bk object 1155"/>
          <p:cNvSpPr/>
          <p:nvPr/>
        </p:nvSpPr>
        <p:spPr>
          <a:xfrm>
            <a:off x="5443728" y="4556759"/>
            <a:ext cx="21590" cy="3175"/>
          </a:xfrm>
          <a:custGeom>
            <a:avLst/>
            <a:gdLst/>
            <a:ahLst/>
            <a:cxnLst/>
            <a:rect l="l" t="t" r="r" b="b"/>
            <a:pathLst>
              <a:path w="21589" h="3175">
                <a:moveTo>
                  <a:pt x="21336" y="0"/>
                </a:moveTo>
                <a:lnTo>
                  <a:pt x="0" y="3048"/>
                </a:lnTo>
              </a:path>
            </a:pathLst>
          </a:custGeom>
          <a:ln w="18288">
            <a:solidFill>
              <a:srgbClr val="000000"/>
            </a:solidFill>
          </a:ln>
        </p:spPr>
        <p:txBody>
          <a:bodyPr wrap="square" lIns="0" tIns="0" rIns="0" bIns="0" rtlCol="0"/>
          <a:lstStyle/>
          <a:p>
            <a:endParaRPr/>
          </a:p>
        </p:txBody>
      </p:sp>
      <p:sp>
        <p:nvSpPr>
          <p:cNvPr id="1156" name="bk object 1156"/>
          <p:cNvSpPr/>
          <p:nvPr/>
        </p:nvSpPr>
        <p:spPr>
          <a:xfrm>
            <a:off x="5454396" y="4616196"/>
            <a:ext cx="21590" cy="3175"/>
          </a:xfrm>
          <a:custGeom>
            <a:avLst/>
            <a:gdLst/>
            <a:ahLst/>
            <a:cxnLst/>
            <a:rect l="l" t="t" r="r" b="b"/>
            <a:pathLst>
              <a:path w="21589" h="3175">
                <a:moveTo>
                  <a:pt x="21335" y="0"/>
                </a:moveTo>
                <a:lnTo>
                  <a:pt x="0" y="3047"/>
                </a:lnTo>
              </a:path>
            </a:pathLst>
          </a:custGeom>
          <a:ln w="18287">
            <a:solidFill>
              <a:srgbClr val="000000"/>
            </a:solidFill>
          </a:ln>
        </p:spPr>
        <p:txBody>
          <a:bodyPr wrap="square" lIns="0" tIns="0" rIns="0" bIns="0" rtlCol="0"/>
          <a:lstStyle/>
          <a:p>
            <a:endParaRPr/>
          </a:p>
        </p:txBody>
      </p:sp>
      <p:sp>
        <p:nvSpPr>
          <p:cNvPr id="1157" name="bk object 1157"/>
          <p:cNvSpPr/>
          <p:nvPr/>
        </p:nvSpPr>
        <p:spPr>
          <a:xfrm>
            <a:off x="5460491" y="4648200"/>
            <a:ext cx="21590" cy="5080"/>
          </a:xfrm>
          <a:custGeom>
            <a:avLst/>
            <a:gdLst/>
            <a:ahLst/>
            <a:cxnLst/>
            <a:rect l="l" t="t" r="r" b="b"/>
            <a:pathLst>
              <a:path w="21589" h="5079">
                <a:moveTo>
                  <a:pt x="0" y="4572"/>
                </a:moveTo>
                <a:lnTo>
                  <a:pt x="21336" y="0"/>
                </a:lnTo>
              </a:path>
            </a:pathLst>
          </a:custGeom>
          <a:ln w="18288">
            <a:solidFill>
              <a:srgbClr val="000000"/>
            </a:solidFill>
          </a:ln>
        </p:spPr>
        <p:txBody>
          <a:bodyPr wrap="square" lIns="0" tIns="0" rIns="0" bIns="0" rtlCol="0"/>
          <a:lstStyle/>
          <a:p>
            <a:endParaRPr/>
          </a:p>
        </p:txBody>
      </p:sp>
      <p:sp>
        <p:nvSpPr>
          <p:cNvPr id="1158" name="bk object 1158"/>
          <p:cNvSpPr/>
          <p:nvPr/>
        </p:nvSpPr>
        <p:spPr>
          <a:xfrm>
            <a:off x="5449823" y="4588764"/>
            <a:ext cx="21590" cy="3175"/>
          </a:xfrm>
          <a:custGeom>
            <a:avLst/>
            <a:gdLst/>
            <a:ahLst/>
            <a:cxnLst/>
            <a:rect l="l" t="t" r="r" b="b"/>
            <a:pathLst>
              <a:path w="21589" h="3175">
                <a:moveTo>
                  <a:pt x="21335" y="0"/>
                </a:moveTo>
                <a:lnTo>
                  <a:pt x="0" y="3048"/>
                </a:lnTo>
              </a:path>
            </a:pathLst>
          </a:custGeom>
          <a:ln w="18288">
            <a:solidFill>
              <a:srgbClr val="000000"/>
            </a:solidFill>
          </a:ln>
        </p:spPr>
        <p:txBody>
          <a:bodyPr wrap="square" lIns="0" tIns="0" rIns="0" bIns="0" rtlCol="0"/>
          <a:lstStyle/>
          <a:p>
            <a:endParaRPr/>
          </a:p>
        </p:txBody>
      </p:sp>
      <p:sp>
        <p:nvSpPr>
          <p:cNvPr id="1159" name="bk object 1159"/>
          <p:cNvSpPr/>
          <p:nvPr/>
        </p:nvSpPr>
        <p:spPr>
          <a:xfrm>
            <a:off x="6795516" y="9928859"/>
            <a:ext cx="216535" cy="3175"/>
          </a:xfrm>
          <a:custGeom>
            <a:avLst/>
            <a:gdLst/>
            <a:ahLst/>
            <a:cxnLst/>
            <a:rect l="l" t="t" r="r" b="b"/>
            <a:pathLst>
              <a:path w="216534" h="3175">
                <a:moveTo>
                  <a:pt x="0" y="3047"/>
                </a:moveTo>
                <a:lnTo>
                  <a:pt x="216407" y="0"/>
                </a:lnTo>
              </a:path>
            </a:pathLst>
          </a:custGeom>
          <a:ln w="18288">
            <a:solidFill>
              <a:srgbClr val="000000"/>
            </a:solidFill>
          </a:ln>
        </p:spPr>
        <p:txBody>
          <a:bodyPr wrap="square" lIns="0" tIns="0" rIns="0" bIns="0" rtlCol="0"/>
          <a:lstStyle/>
          <a:p>
            <a:endParaRPr/>
          </a:p>
        </p:txBody>
      </p:sp>
      <p:sp>
        <p:nvSpPr>
          <p:cNvPr id="1160" name="bk object 1160"/>
          <p:cNvSpPr/>
          <p:nvPr/>
        </p:nvSpPr>
        <p:spPr>
          <a:xfrm>
            <a:off x="6795516" y="9931907"/>
            <a:ext cx="216535" cy="3175"/>
          </a:xfrm>
          <a:custGeom>
            <a:avLst/>
            <a:gdLst/>
            <a:ahLst/>
            <a:cxnLst/>
            <a:rect l="l" t="t" r="r" b="b"/>
            <a:pathLst>
              <a:path w="216534" h="3175">
                <a:moveTo>
                  <a:pt x="0" y="3048"/>
                </a:moveTo>
                <a:lnTo>
                  <a:pt x="216407" y="0"/>
                </a:lnTo>
              </a:path>
            </a:pathLst>
          </a:custGeom>
          <a:ln w="18288">
            <a:solidFill>
              <a:srgbClr val="000000"/>
            </a:solidFill>
          </a:ln>
        </p:spPr>
        <p:txBody>
          <a:bodyPr wrap="square" lIns="0" tIns="0" rIns="0" bIns="0" rtlCol="0"/>
          <a:lstStyle/>
          <a:p>
            <a:endParaRPr/>
          </a:p>
        </p:txBody>
      </p:sp>
      <p:sp>
        <p:nvSpPr>
          <p:cNvPr id="1161" name="bk object 1161"/>
          <p:cNvSpPr/>
          <p:nvPr/>
        </p:nvSpPr>
        <p:spPr>
          <a:xfrm>
            <a:off x="6795516" y="9933431"/>
            <a:ext cx="216535" cy="3175"/>
          </a:xfrm>
          <a:custGeom>
            <a:avLst/>
            <a:gdLst/>
            <a:ahLst/>
            <a:cxnLst/>
            <a:rect l="l" t="t" r="r" b="b"/>
            <a:pathLst>
              <a:path w="216534" h="3175">
                <a:moveTo>
                  <a:pt x="0" y="3048"/>
                </a:moveTo>
                <a:lnTo>
                  <a:pt x="216407" y="0"/>
                </a:lnTo>
              </a:path>
            </a:pathLst>
          </a:custGeom>
          <a:ln w="18288">
            <a:solidFill>
              <a:srgbClr val="000000"/>
            </a:solidFill>
          </a:ln>
        </p:spPr>
        <p:txBody>
          <a:bodyPr wrap="square" lIns="0" tIns="0" rIns="0" bIns="0" rtlCol="0"/>
          <a:lstStyle/>
          <a:p>
            <a:endParaRPr/>
          </a:p>
        </p:txBody>
      </p:sp>
      <p:sp>
        <p:nvSpPr>
          <p:cNvPr id="1162" name="bk object 1162"/>
          <p:cNvSpPr/>
          <p:nvPr/>
        </p:nvSpPr>
        <p:spPr>
          <a:xfrm>
            <a:off x="6795516" y="9936480"/>
            <a:ext cx="216535" cy="3175"/>
          </a:xfrm>
          <a:custGeom>
            <a:avLst/>
            <a:gdLst/>
            <a:ahLst/>
            <a:cxnLst/>
            <a:rect l="l" t="t" r="r" b="b"/>
            <a:pathLst>
              <a:path w="216534" h="3175">
                <a:moveTo>
                  <a:pt x="0" y="3047"/>
                </a:moveTo>
                <a:lnTo>
                  <a:pt x="216407" y="0"/>
                </a:lnTo>
              </a:path>
            </a:pathLst>
          </a:custGeom>
          <a:ln w="18288">
            <a:solidFill>
              <a:srgbClr val="000000"/>
            </a:solidFill>
          </a:ln>
        </p:spPr>
        <p:txBody>
          <a:bodyPr wrap="square" lIns="0" tIns="0" rIns="0" bIns="0" rtlCol="0"/>
          <a:lstStyle/>
          <a:p>
            <a:endParaRPr/>
          </a:p>
        </p:txBody>
      </p:sp>
      <p:sp>
        <p:nvSpPr>
          <p:cNvPr id="1163" name="bk object 1163"/>
          <p:cNvSpPr/>
          <p:nvPr/>
        </p:nvSpPr>
        <p:spPr>
          <a:xfrm>
            <a:off x="6795516" y="9939528"/>
            <a:ext cx="216535" cy="3175"/>
          </a:xfrm>
          <a:custGeom>
            <a:avLst/>
            <a:gdLst/>
            <a:ahLst/>
            <a:cxnLst/>
            <a:rect l="l" t="t" r="r" b="b"/>
            <a:pathLst>
              <a:path w="216534" h="3175">
                <a:moveTo>
                  <a:pt x="0" y="3047"/>
                </a:moveTo>
                <a:lnTo>
                  <a:pt x="216407" y="0"/>
                </a:lnTo>
              </a:path>
            </a:pathLst>
          </a:custGeom>
          <a:ln w="18288">
            <a:solidFill>
              <a:srgbClr val="000000"/>
            </a:solidFill>
          </a:ln>
        </p:spPr>
        <p:txBody>
          <a:bodyPr wrap="square" lIns="0" tIns="0" rIns="0" bIns="0" rtlCol="0"/>
          <a:lstStyle/>
          <a:p>
            <a:endParaRPr/>
          </a:p>
        </p:txBody>
      </p:sp>
      <p:sp>
        <p:nvSpPr>
          <p:cNvPr id="1164" name="bk object 1164"/>
          <p:cNvSpPr/>
          <p:nvPr/>
        </p:nvSpPr>
        <p:spPr>
          <a:xfrm>
            <a:off x="6795516" y="9941052"/>
            <a:ext cx="216535" cy="3175"/>
          </a:xfrm>
          <a:custGeom>
            <a:avLst/>
            <a:gdLst/>
            <a:ahLst/>
            <a:cxnLst/>
            <a:rect l="l" t="t" r="r" b="b"/>
            <a:pathLst>
              <a:path w="216534" h="3175">
                <a:moveTo>
                  <a:pt x="0" y="3048"/>
                </a:moveTo>
                <a:lnTo>
                  <a:pt x="216407" y="0"/>
                </a:lnTo>
              </a:path>
            </a:pathLst>
          </a:custGeom>
          <a:ln w="18288">
            <a:solidFill>
              <a:srgbClr val="000000"/>
            </a:solidFill>
          </a:ln>
        </p:spPr>
        <p:txBody>
          <a:bodyPr wrap="square" lIns="0" tIns="0" rIns="0" bIns="0" rtlCol="0"/>
          <a:lstStyle/>
          <a:p>
            <a:endParaRPr/>
          </a:p>
        </p:txBody>
      </p:sp>
      <p:sp>
        <p:nvSpPr>
          <p:cNvPr id="1165" name="bk object 1165"/>
          <p:cNvSpPr/>
          <p:nvPr/>
        </p:nvSpPr>
        <p:spPr>
          <a:xfrm>
            <a:off x="6734556" y="9922764"/>
            <a:ext cx="30480" cy="18415"/>
          </a:xfrm>
          <a:custGeom>
            <a:avLst/>
            <a:gdLst/>
            <a:ahLst/>
            <a:cxnLst/>
            <a:rect l="l" t="t" r="r" b="b"/>
            <a:pathLst>
              <a:path w="30479" h="18415">
                <a:moveTo>
                  <a:pt x="0" y="0"/>
                </a:moveTo>
                <a:lnTo>
                  <a:pt x="30480" y="0"/>
                </a:lnTo>
                <a:lnTo>
                  <a:pt x="30480" y="18288"/>
                </a:lnTo>
                <a:lnTo>
                  <a:pt x="0" y="18288"/>
                </a:lnTo>
                <a:lnTo>
                  <a:pt x="0" y="0"/>
                </a:lnTo>
                <a:close/>
              </a:path>
            </a:pathLst>
          </a:custGeom>
          <a:solidFill>
            <a:srgbClr val="000000"/>
          </a:solidFill>
        </p:spPr>
        <p:txBody>
          <a:bodyPr wrap="square" lIns="0" tIns="0" rIns="0" bIns="0" rtlCol="0"/>
          <a:lstStyle/>
          <a:p>
            <a:endParaRPr/>
          </a:p>
        </p:txBody>
      </p:sp>
      <p:sp>
        <p:nvSpPr>
          <p:cNvPr id="1166" name="bk object 1166"/>
          <p:cNvSpPr/>
          <p:nvPr/>
        </p:nvSpPr>
        <p:spPr>
          <a:xfrm>
            <a:off x="6734556" y="9925811"/>
            <a:ext cx="30480" cy="18415"/>
          </a:xfrm>
          <a:custGeom>
            <a:avLst/>
            <a:gdLst/>
            <a:ahLst/>
            <a:cxnLst/>
            <a:rect l="l" t="t" r="r" b="b"/>
            <a:pathLst>
              <a:path w="30479" h="18415">
                <a:moveTo>
                  <a:pt x="0" y="0"/>
                </a:moveTo>
                <a:lnTo>
                  <a:pt x="30480" y="0"/>
                </a:lnTo>
                <a:lnTo>
                  <a:pt x="30480" y="18288"/>
                </a:lnTo>
                <a:lnTo>
                  <a:pt x="0" y="18288"/>
                </a:lnTo>
                <a:lnTo>
                  <a:pt x="0" y="0"/>
                </a:lnTo>
                <a:close/>
              </a:path>
            </a:pathLst>
          </a:custGeom>
          <a:solidFill>
            <a:srgbClr val="000000"/>
          </a:solidFill>
        </p:spPr>
        <p:txBody>
          <a:bodyPr wrap="square" lIns="0" tIns="0" rIns="0" bIns="0" rtlCol="0"/>
          <a:lstStyle/>
          <a:p>
            <a:endParaRPr/>
          </a:p>
        </p:txBody>
      </p:sp>
      <p:sp>
        <p:nvSpPr>
          <p:cNvPr id="1167" name="bk object 1167"/>
          <p:cNvSpPr/>
          <p:nvPr/>
        </p:nvSpPr>
        <p:spPr>
          <a:xfrm>
            <a:off x="6734556" y="9928859"/>
            <a:ext cx="30480" cy="18415"/>
          </a:xfrm>
          <a:custGeom>
            <a:avLst/>
            <a:gdLst/>
            <a:ahLst/>
            <a:cxnLst/>
            <a:rect l="l" t="t" r="r" b="b"/>
            <a:pathLst>
              <a:path w="30479" h="18415">
                <a:moveTo>
                  <a:pt x="0" y="0"/>
                </a:moveTo>
                <a:lnTo>
                  <a:pt x="30480" y="0"/>
                </a:lnTo>
                <a:lnTo>
                  <a:pt x="30480" y="18288"/>
                </a:lnTo>
                <a:lnTo>
                  <a:pt x="0" y="18288"/>
                </a:lnTo>
                <a:lnTo>
                  <a:pt x="0" y="0"/>
                </a:lnTo>
                <a:close/>
              </a:path>
            </a:pathLst>
          </a:custGeom>
          <a:solidFill>
            <a:srgbClr val="000000"/>
          </a:solidFill>
        </p:spPr>
        <p:txBody>
          <a:bodyPr wrap="square" lIns="0" tIns="0" rIns="0" bIns="0" rtlCol="0"/>
          <a:lstStyle/>
          <a:p>
            <a:endParaRPr/>
          </a:p>
        </p:txBody>
      </p:sp>
      <p:sp>
        <p:nvSpPr>
          <p:cNvPr id="1168" name="bk object 1168"/>
          <p:cNvSpPr/>
          <p:nvPr/>
        </p:nvSpPr>
        <p:spPr>
          <a:xfrm>
            <a:off x="6734556" y="9930383"/>
            <a:ext cx="30480" cy="18415"/>
          </a:xfrm>
          <a:custGeom>
            <a:avLst/>
            <a:gdLst/>
            <a:ahLst/>
            <a:cxnLst/>
            <a:rect l="l" t="t" r="r" b="b"/>
            <a:pathLst>
              <a:path w="30479" h="18415">
                <a:moveTo>
                  <a:pt x="0" y="0"/>
                </a:moveTo>
                <a:lnTo>
                  <a:pt x="30480" y="0"/>
                </a:lnTo>
                <a:lnTo>
                  <a:pt x="30480" y="18288"/>
                </a:lnTo>
                <a:lnTo>
                  <a:pt x="0" y="18288"/>
                </a:lnTo>
                <a:lnTo>
                  <a:pt x="0" y="0"/>
                </a:lnTo>
                <a:close/>
              </a:path>
            </a:pathLst>
          </a:custGeom>
          <a:solidFill>
            <a:srgbClr val="000000"/>
          </a:solidFill>
        </p:spPr>
        <p:txBody>
          <a:bodyPr wrap="square" lIns="0" tIns="0" rIns="0" bIns="0" rtlCol="0"/>
          <a:lstStyle/>
          <a:p>
            <a:endParaRPr/>
          </a:p>
        </p:txBody>
      </p:sp>
      <p:sp>
        <p:nvSpPr>
          <p:cNvPr id="1169" name="bk object 1169"/>
          <p:cNvSpPr/>
          <p:nvPr/>
        </p:nvSpPr>
        <p:spPr>
          <a:xfrm>
            <a:off x="6734556" y="9933431"/>
            <a:ext cx="30480" cy="18415"/>
          </a:xfrm>
          <a:custGeom>
            <a:avLst/>
            <a:gdLst/>
            <a:ahLst/>
            <a:cxnLst/>
            <a:rect l="l" t="t" r="r" b="b"/>
            <a:pathLst>
              <a:path w="30479" h="18415">
                <a:moveTo>
                  <a:pt x="0" y="0"/>
                </a:moveTo>
                <a:lnTo>
                  <a:pt x="30480" y="0"/>
                </a:lnTo>
                <a:lnTo>
                  <a:pt x="30480" y="18288"/>
                </a:lnTo>
                <a:lnTo>
                  <a:pt x="0" y="18288"/>
                </a:lnTo>
                <a:lnTo>
                  <a:pt x="0" y="0"/>
                </a:lnTo>
                <a:close/>
              </a:path>
            </a:pathLst>
          </a:custGeom>
          <a:solidFill>
            <a:srgbClr val="000000"/>
          </a:solidFill>
        </p:spPr>
        <p:txBody>
          <a:bodyPr wrap="square" lIns="0" tIns="0" rIns="0" bIns="0" rtlCol="0"/>
          <a:lstStyle/>
          <a:p>
            <a:endParaRPr/>
          </a:p>
        </p:txBody>
      </p:sp>
      <p:sp>
        <p:nvSpPr>
          <p:cNvPr id="1170" name="bk object 1170"/>
          <p:cNvSpPr/>
          <p:nvPr/>
        </p:nvSpPr>
        <p:spPr>
          <a:xfrm>
            <a:off x="6734556" y="9936480"/>
            <a:ext cx="30480" cy="18415"/>
          </a:xfrm>
          <a:custGeom>
            <a:avLst/>
            <a:gdLst/>
            <a:ahLst/>
            <a:cxnLst/>
            <a:rect l="l" t="t" r="r" b="b"/>
            <a:pathLst>
              <a:path w="30479" h="18415">
                <a:moveTo>
                  <a:pt x="0" y="0"/>
                </a:moveTo>
                <a:lnTo>
                  <a:pt x="30480" y="0"/>
                </a:lnTo>
                <a:lnTo>
                  <a:pt x="30480" y="18288"/>
                </a:lnTo>
                <a:lnTo>
                  <a:pt x="0" y="18288"/>
                </a:lnTo>
                <a:lnTo>
                  <a:pt x="0" y="0"/>
                </a:lnTo>
                <a:close/>
              </a:path>
            </a:pathLst>
          </a:custGeom>
          <a:solidFill>
            <a:srgbClr val="000000"/>
          </a:solidFill>
        </p:spPr>
        <p:txBody>
          <a:bodyPr wrap="square" lIns="0" tIns="0" rIns="0" bIns="0" rtlCol="0"/>
          <a:lstStyle/>
          <a:p>
            <a:endParaRPr/>
          </a:p>
        </p:txBody>
      </p:sp>
      <p:sp>
        <p:nvSpPr>
          <p:cNvPr id="1171" name="bk object 1171"/>
          <p:cNvSpPr/>
          <p:nvPr/>
        </p:nvSpPr>
        <p:spPr>
          <a:xfrm>
            <a:off x="6795516" y="9944100"/>
            <a:ext cx="216535" cy="3175"/>
          </a:xfrm>
          <a:custGeom>
            <a:avLst/>
            <a:gdLst/>
            <a:ahLst/>
            <a:cxnLst/>
            <a:rect l="l" t="t" r="r" b="b"/>
            <a:pathLst>
              <a:path w="216534" h="3175">
                <a:moveTo>
                  <a:pt x="0" y="3048"/>
                </a:moveTo>
                <a:lnTo>
                  <a:pt x="216407" y="0"/>
                </a:lnTo>
              </a:path>
            </a:pathLst>
          </a:custGeom>
          <a:ln w="18288">
            <a:solidFill>
              <a:srgbClr val="000000"/>
            </a:solidFill>
          </a:ln>
        </p:spPr>
        <p:txBody>
          <a:bodyPr wrap="square" lIns="0" tIns="0" rIns="0" bIns="0" rtlCol="0"/>
          <a:lstStyle/>
          <a:p>
            <a:endParaRPr/>
          </a:p>
        </p:txBody>
      </p:sp>
      <p:sp>
        <p:nvSpPr>
          <p:cNvPr id="1172" name="bk object 1172"/>
          <p:cNvSpPr/>
          <p:nvPr/>
        </p:nvSpPr>
        <p:spPr>
          <a:xfrm>
            <a:off x="6734556" y="9938004"/>
            <a:ext cx="30480" cy="18415"/>
          </a:xfrm>
          <a:custGeom>
            <a:avLst/>
            <a:gdLst/>
            <a:ahLst/>
            <a:cxnLst/>
            <a:rect l="l" t="t" r="r" b="b"/>
            <a:pathLst>
              <a:path w="30479" h="18415">
                <a:moveTo>
                  <a:pt x="0" y="0"/>
                </a:moveTo>
                <a:lnTo>
                  <a:pt x="30480" y="0"/>
                </a:lnTo>
                <a:lnTo>
                  <a:pt x="30480" y="18288"/>
                </a:lnTo>
                <a:lnTo>
                  <a:pt x="0" y="18288"/>
                </a:lnTo>
                <a:lnTo>
                  <a:pt x="0" y="0"/>
                </a:lnTo>
                <a:close/>
              </a:path>
            </a:pathLst>
          </a:custGeom>
          <a:solidFill>
            <a:srgbClr val="000000"/>
          </a:solidFill>
        </p:spPr>
        <p:txBody>
          <a:bodyPr wrap="square" lIns="0" tIns="0" rIns="0" bIns="0" rtlCol="0"/>
          <a:lstStyle/>
          <a:p>
            <a:endParaRPr/>
          </a:p>
        </p:txBody>
      </p:sp>
      <p:sp>
        <p:nvSpPr>
          <p:cNvPr id="1173" name="bk object 1173"/>
          <p:cNvSpPr/>
          <p:nvPr/>
        </p:nvSpPr>
        <p:spPr>
          <a:xfrm>
            <a:off x="6755892" y="9931907"/>
            <a:ext cx="18415" cy="15240"/>
          </a:xfrm>
          <a:custGeom>
            <a:avLst/>
            <a:gdLst/>
            <a:ahLst/>
            <a:cxnLst/>
            <a:rect l="l" t="t" r="r" b="b"/>
            <a:pathLst>
              <a:path w="18415" h="15240">
                <a:moveTo>
                  <a:pt x="0" y="15240"/>
                </a:moveTo>
                <a:lnTo>
                  <a:pt x="18288" y="15240"/>
                </a:lnTo>
                <a:lnTo>
                  <a:pt x="18288" y="0"/>
                </a:lnTo>
                <a:lnTo>
                  <a:pt x="0" y="0"/>
                </a:lnTo>
                <a:lnTo>
                  <a:pt x="0" y="15240"/>
                </a:lnTo>
                <a:close/>
              </a:path>
            </a:pathLst>
          </a:custGeom>
          <a:solidFill>
            <a:srgbClr val="000000"/>
          </a:solidFill>
        </p:spPr>
        <p:txBody>
          <a:bodyPr wrap="square" lIns="0" tIns="0" rIns="0" bIns="0" rtlCol="0"/>
          <a:lstStyle/>
          <a:p>
            <a:endParaRPr/>
          </a:p>
        </p:txBody>
      </p:sp>
      <p:sp>
        <p:nvSpPr>
          <p:cNvPr id="1174" name="bk object 1174"/>
          <p:cNvSpPr/>
          <p:nvPr/>
        </p:nvSpPr>
        <p:spPr>
          <a:xfrm>
            <a:off x="6725411" y="9931907"/>
            <a:ext cx="18415" cy="15240"/>
          </a:xfrm>
          <a:custGeom>
            <a:avLst/>
            <a:gdLst/>
            <a:ahLst/>
            <a:cxnLst/>
            <a:rect l="l" t="t" r="r" b="b"/>
            <a:pathLst>
              <a:path w="18415" h="15240">
                <a:moveTo>
                  <a:pt x="0" y="15240"/>
                </a:moveTo>
                <a:lnTo>
                  <a:pt x="18288" y="15240"/>
                </a:lnTo>
                <a:lnTo>
                  <a:pt x="18288" y="0"/>
                </a:lnTo>
                <a:lnTo>
                  <a:pt x="0" y="0"/>
                </a:lnTo>
                <a:lnTo>
                  <a:pt x="0" y="15240"/>
                </a:lnTo>
                <a:close/>
              </a:path>
            </a:pathLst>
          </a:custGeom>
          <a:solidFill>
            <a:srgbClr val="000000"/>
          </a:solidFill>
        </p:spPr>
        <p:txBody>
          <a:bodyPr wrap="square" lIns="0" tIns="0" rIns="0" bIns="0" rtlCol="0"/>
          <a:lstStyle/>
          <a:p>
            <a:endParaRPr/>
          </a:p>
        </p:txBody>
      </p:sp>
      <p:sp>
        <p:nvSpPr>
          <p:cNvPr id="1175" name="bk object 1175"/>
          <p:cNvSpPr/>
          <p:nvPr/>
        </p:nvSpPr>
        <p:spPr>
          <a:xfrm>
            <a:off x="6786371" y="9931907"/>
            <a:ext cx="18415" cy="15240"/>
          </a:xfrm>
          <a:custGeom>
            <a:avLst/>
            <a:gdLst/>
            <a:ahLst/>
            <a:cxnLst/>
            <a:rect l="l" t="t" r="r" b="b"/>
            <a:pathLst>
              <a:path w="18415" h="15240">
                <a:moveTo>
                  <a:pt x="0" y="15240"/>
                </a:moveTo>
                <a:lnTo>
                  <a:pt x="18288" y="15240"/>
                </a:lnTo>
                <a:lnTo>
                  <a:pt x="18288" y="0"/>
                </a:lnTo>
                <a:lnTo>
                  <a:pt x="0" y="0"/>
                </a:lnTo>
                <a:lnTo>
                  <a:pt x="0" y="15240"/>
                </a:lnTo>
                <a:close/>
              </a:path>
            </a:pathLst>
          </a:custGeom>
          <a:solidFill>
            <a:srgbClr val="000000"/>
          </a:solidFill>
        </p:spPr>
        <p:txBody>
          <a:bodyPr wrap="square" lIns="0" tIns="0" rIns="0" bIns="0" rtlCol="0"/>
          <a:lstStyle/>
          <a:p>
            <a:endParaRPr/>
          </a:p>
        </p:txBody>
      </p:sp>
      <p:sp>
        <p:nvSpPr>
          <p:cNvPr id="1176" name="bk object 1176"/>
          <p:cNvSpPr/>
          <p:nvPr/>
        </p:nvSpPr>
        <p:spPr>
          <a:xfrm>
            <a:off x="3156204" y="9119616"/>
            <a:ext cx="147828" cy="94488"/>
          </a:xfrm>
          <a:prstGeom prst="rect">
            <a:avLst/>
          </a:prstGeom>
          <a:blipFill>
            <a:blip r:embed="rId27" cstate="print"/>
            <a:stretch>
              <a:fillRect/>
            </a:stretch>
          </a:blipFill>
        </p:spPr>
        <p:txBody>
          <a:bodyPr wrap="square" lIns="0" tIns="0" rIns="0" bIns="0" rtlCol="0"/>
          <a:lstStyle/>
          <a:p>
            <a:endParaRPr/>
          </a:p>
        </p:txBody>
      </p:sp>
      <p:sp>
        <p:nvSpPr>
          <p:cNvPr id="1177" name="bk object 1177"/>
          <p:cNvSpPr/>
          <p:nvPr/>
        </p:nvSpPr>
        <p:spPr>
          <a:xfrm>
            <a:off x="5154167" y="3817620"/>
            <a:ext cx="6350" cy="6350"/>
          </a:xfrm>
          <a:custGeom>
            <a:avLst/>
            <a:gdLst/>
            <a:ahLst/>
            <a:cxnLst/>
            <a:rect l="l" t="t" r="r" b="b"/>
            <a:pathLst>
              <a:path w="6350" h="6350">
                <a:moveTo>
                  <a:pt x="4572" y="6096"/>
                </a:moveTo>
                <a:lnTo>
                  <a:pt x="1524" y="6096"/>
                </a:lnTo>
                <a:lnTo>
                  <a:pt x="0" y="4572"/>
                </a:lnTo>
                <a:lnTo>
                  <a:pt x="0" y="1524"/>
                </a:lnTo>
                <a:lnTo>
                  <a:pt x="1524" y="0"/>
                </a:lnTo>
                <a:lnTo>
                  <a:pt x="4572" y="0"/>
                </a:lnTo>
                <a:lnTo>
                  <a:pt x="6096" y="1524"/>
                </a:lnTo>
                <a:lnTo>
                  <a:pt x="6096" y="4572"/>
                </a:lnTo>
                <a:lnTo>
                  <a:pt x="4572" y="6096"/>
                </a:lnTo>
                <a:close/>
              </a:path>
            </a:pathLst>
          </a:custGeom>
          <a:solidFill>
            <a:srgbClr val="000000"/>
          </a:solidFill>
        </p:spPr>
        <p:txBody>
          <a:bodyPr wrap="square" lIns="0" tIns="0" rIns="0" bIns="0" rtlCol="0"/>
          <a:lstStyle/>
          <a:p>
            <a:endParaRPr/>
          </a:p>
        </p:txBody>
      </p:sp>
      <p:sp>
        <p:nvSpPr>
          <p:cNvPr id="1178" name="bk object 1178"/>
          <p:cNvSpPr/>
          <p:nvPr/>
        </p:nvSpPr>
        <p:spPr>
          <a:xfrm>
            <a:off x="5167884" y="3808476"/>
            <a:ext cx="6350" cy="6350"/>
          </a:xfrm>
          <a:custGeom>
            <a:avLst/>
            <a:gdLst/>
            <a:ahLst/>
            <a:cxnLst/>
            <a:rect l="l" t="t" r="r" b="b"/>
            <a:pathLst>
              <a:path w="6350" h="6350">
                <a:moveTo>
                  <a:pt x="6096" y="6096"/>
                </a:moveTo>
                <a:lnTo>
                  <a:pt x="0" y="6096"/>
                </a:lnTo>
                <a:lnTo>
                  <a:pt x="0" y="1524"/>
                </a:lnTo>
                <a:lnTo>
                  <a:pt x="1524" y="0"/>
                </a:lnTo>
                <a:lnTo>
                  <a:pt x="4572" y="0"/>
                </a:lnTo>
                <a:lnTo>
                  <a:pt x="6096" y="1524"/>
                </a:lnTo>
                <a:lnTo>
                  <a:pt x="6096" y="6096"/>
                </a:lnTo>
                <a:close/>
              </a:path>
            </a:pathLst>
          </a:custGeom>
          <a:solidFill>
            <a:srgbClr val="000000"/>
          </a:solidFill>
        </p:spPr>
        <p:txBody>
          <a:bodyPr wrap="square" lIns="0" tIns="0" rIns="0" bIns="0" rtlCol="0"/>
          <a:lstStyle/>
          <a:p>
            <a:endParaRPr/>
          </a:p>
        </p:txBody>
      </p:sp>
      <p:sp>
        <p:nvSpPr>
          <p:cNvPr id="1179" name="bk object 1179"/>
          <p:cNvSpPr/>
          <p:nvPr/>
        </p:nvSpPr>
        <p:spPr>
          <a:xfrm>
            <a:off x="5190744" y="3794759"/>
            <a:ext cx="6350" cy="6350"/>
          </a:xfrm>
          <a:custGeom>
            <a:avLst/>
            <a:gdLst/>
            <a:ahLst/>
            <a:cxnLst/>
            <a:rect l="l" t="t" r="r" b="b"/>
            <a:pathLst>
              <a:path w="6350" h="6350">
                <a:moveTo>
                  <a:pt x="6096" y="6096"/>
                </a:moveTo>
                <a:lnTo>
                  <a:pt x="0" y="6096"/>
                </a:lnTo>
                <a:lnTo>
                  <a:pt x="0" y="1524"/>
                </a:lnTo>
                <a:lnTo>
                  <a:pt x="1524" y="0"/>
                </a:lnTo>
                <a:lnTo>
                  <a:pt x="4572" y="0"/>
                </a:lnTo>
                <a:lnTo>
                  <a:pt x="6096" y="1524"/>
                </a:lnTo>
                <a:lnTo>
                  <a:pt x="6096" y="6096"/>
                </a:lnTo>
                <a:close/>
              </a:path>
            </a:pathLst>
          </a:custGeom>
          <a:solidFill>
            <a:srgbClr val="000000"/>
          </a:solidFill>
        </p:spPr>
        <p:txBody>
          <a:bodyPr wrap="square" lIns="0" tIns="0" rIns="0" bIns="0" rtlCol="0"/>
          <a:lstStyle/>
          <a:p>
            <a:endParaRPr/>
          </a:p>
        </p:txBody>
      </p:sp>
      <p:sp>
        <p:nvSpPr>
          <p:cNvPr id="1180" name="bk object 1180"/>
          <p:cNvSpPr/>
          <p:nvPr/>
        </p:nvSpPr>
        <p:spPr>
          <a:xfrm>
            <a:off x="5213603" y="3781044"/>
            <a:ext cx="6350" cy="6350"/>
          </a:xfrm>
          <a:custGeom>
            <a:avLst/>
            <a:gdLst/>
            <a:ahLst/>
            <a:cxnLst/>
            <a:rect l="l" t="t" r="r" b="b"/>
            <a:pathLst>
              <a:path w="6350" h="6350">
                <a:moveTo>
                  <a:pt x="4572" y="6096"/>
                </a:moveTo>
                <a:lnTo>
                  <a:pt x="1524" y="6096"/>
                </a:lnTo>
                <a:lnTo>
                  <a:pt x="0" y="4572"/>
                </a:lnTo>
                <a:lnTo>
                  <a:pt x="0" y="1524"/>
                </a:lnTo>
                <a:lnTo>
                  <a:pt x="1524" y="0"/>
                </a:lnTo>
                <a:lnTo>
                  <a:pt x="4572" y="0"/>
                </a:lnTo>
                <a:lnTo>
                  <a:pt x="6096" y="1524"/>
                </a:lnTo>
                <a:lnTo>
                  <a:pt x="6096" y="4572"/>
                </a:lnTo>
                <a:lnTo>
                  <a:pt x="4572" y="6096"/>
                </a:lnTo>
                <a:close/>
              </a:path>
            </a:pathLst>
          </a:custGeom>
          <a:solidFill>
            <a:srgbClr val="000000"/>
          </a:solidFill>
        </p:spPr>
        <p:txBody>
          <a:bodyPr wrap="square" lIns="0" tIns="0" rIns="0" bIns="0" rtlCol="0"/>
          <a:lstStyle/>
          <a:p>
            <a:endParaRPr/>
          </a:p>
        </p:txBody>
      </p:sp>
      <p:sp>
        <p:nvSpPr>
          <p:cNvPr id="1181" name="bk object 1181"/>
          <p:cNvSpPr/>
          <p:nvPr/>
        </p:nvSpPr>
        <p:spPr>
          <a:xfrm>
            <a:off x="5225796" y="3773423"/>
            <a:ext cx="6350" cy="6350"/>
          </a:xfrm>
          <a:custGeom>
            <a:avLst/>
            <a:gdLst/>
            <a:ahLst/>
            <a:cxnLst/>
            <a:rect l="l" t="t" r="r" b="b"/>
            <a:pathLst>
              <a:path w="6350" h="6350">
                <a:moveTo>
                  <a:pt x="4572" y="6096"/>
                </a:moveTo>
                <a:lnTo>
                  <a:pt x="1524" y="6096"/>
                </a:lnTo>
                <a:lnTo>
                  <a:pt x="0" y="4572"/>
                </a:lnTo>
                <a:lnTo>
                  <a:pt x="0" y="1524"/>
                </a:lnTo>
                <a:lnTo>
                  <a:pt x="1524" y="0"/>
                </a:lnTo>
                <a:lnTo>
                  <a:pt x="4572" y="0"/>
                </a:lnTo>
                <a:lnTo>
                  <a:pt x="6096" y="1524"/>
                </a:lnTo>
                <a:lnTo>
                  <a:pt x="6096" y="4572"/>
                </a:lnTo>
                <a:lnTo>
                  <a:pt x="4572" y="6096"/>
                </a:lnTo>
                <a:close/>
              </a:path>
            </a:pathLst>
          </a:custGeom>
          <a:solidFill>
            <a:srgbClr val="000000"/>
          </a:solidFill>
        </p:spPr>
        <p:txBody>
          <a:bodyPr wrap="square" lIns="0" tIns="0" rIns="0" bIns="0" rtlCol="0"/>
          <a:lstStyle/>
          <a:p>
            <a:endParaRPr/>
          </a:p>
        </p:txBody>
      </p:sp>
      <p:sp>
        <p:nvSpPr>
          <p:cNvPr id="1182" name="bk object 1182"/>
          <p:cNvSpPr/>
          <p:nvPr/>
        </p:nvSpPr>
        <p:spPr>
          <a:xfrm>
            <a:off x="5239511" y="3765803"/>
            <a:ext cx="6350" cy="6350"/>
          </a:xfrm>
          <a:custGeom>
            <a:avLst/>
            <a:gdLst/>
            <a:ahLst/>
            <a:cxnLst/>
            <a:rect l="l" t="t" r="r" b="b"/>
            <a:pathLst>
              <a:path w="6350" h="6350">
                <a:moveTo>
                  <a:pt x="4572" y="6096"/>
                </a:moveTo>
                <a:lnTo>
                  <a:pt x="1524" y="6096"/>
                </a:lnTo>
                <a:lnTo>
                  <a:pt x="0" y="4572"/>
                </a:lnTo>
                <a:lnTo>
                  <a:pt x="0" y="1524"/>
                </a:lnTo>
                <a:lnTo>
                  <a:pt x="1524" y="0"/>
                </a:lnTo>
                <a:lnTo>
                  <a:pt x="4572" y="0"/>
                </a:lnTo>
                <a:lnTo>
                  <a:pt x="6096" y="1524"/>
                </a:lnTo>
                <a:lnTo>
                  <a:pt x="6096" y="4572"/>
                </a:lnTo>
                <a:lnTo>
                  <a:pt x="4572" y="6096"/>
                </a:lnTo>
                <a:close/>
              </a:path>
            </a:pathLst>
          </a:custGeom>
          <a:solidFill>
            <a:srgbClr val="000000"/>
          </a:solidFill>
        </p:spPr>
        <p:txBody>
          <a:bodyPr wrap="square" lIns="0" tIns="0" rIns="0" bIns="0" rtlCol="0"/>
          <a:lstStyle/>
          <a:p>
            <a:endParaRPr/>
          </a:p>
        </p:txBody>
      </p:sp>
      <p:sp>
        <p:nvSpPr>
          <p:cNvPr id="1183" name="bk object 1183"/>
          <p:cNvSpPr/>
          <p:nvPr/>
        </p:nvSpPr>
        <p:spPr>
          <a:xfrm>
            <a:off x="5262371" y="3752088"/>
            <a:ext cx="6350" cy="6350"/>
          </a:xfrm>
          <a:custGeom>
            <a:avLst/>
            <a:gdLst/>
            <a:ahLst/>
            <a:cxnLst/>
            <a:rect l="l" t="t" r="r" b="b"/>
            <a:pathLst>
              <a:path w="6350" h="6350">
                <a:moveTo>
                  <a:pt x="4572" y="6096"/>
                </a:moveTo>
                <a:lnTo>
                  <a:pt x="1524" y="6096"/>
                </a:lnTo>
                <a:lnTo>
                  <a:pt x="0" y="4572"/>
                </a:lnTo>
                <a:lnTo>
                  <a:pt x="0" y="1524"/>
                </a:lnTo>
                <a:lnTo>
                  <a:pt x="1524" y="0"/>
                </a:lnTo>
                <a:lnTo>
                  <a:pt x="4572" y="0"/>
                </a:lnTo>
                <a:lnTo>
                  <a:pt x="6096" y="1524"/>
                </a:lnTo>
                <a:lnTo>
                  <a:pt x="6096" y="4572"/>
                </a:lnTo>
                <a:lnTo>
                  <a:pt x="4572" y="6096"/>
                </a:lnTo>
                <a:close/>
              </a:path>
            </a:pathLst>
          </a:custGeom>
          <a:solidFill>
            <a:srgbClr val="000000"/>
          </a:solidFill>
        </p:spPr>
        <p:txBody>
          <a:bodyPr wrap="square" lIns="0" tIns="0" rIns="0" bIns="0" rtlCol="0"/>
          <a:lstStyle/>
          <a:p>
            <a:endParaRPr/>
          </a:p>
        </p:txBody>
      </p:sp>
      <p:sp>
        <p:nvSpPr>
          <p:cNvPr id="1184" name="bk object 1184"/>
          <p:cNvSpPr/>
          <p:nvPr/>
        </p:nvSpPr>
        <p:spPr>
          <a:xfrm>
            <a:off x="5285232" y="3738371"/>
            <a:ext cx="6350" cy="6350"/>
          </a:xfrm>
          <a:custGeom>
            <a:avLst/>
            <a:gdLst/>
            <a:ahLst/>
            <a:cxnLst/>
            <a:rect l="l" t="t" r="r" b="b"/>
            <a:pathLst>
              <a:path w="6350" h="6350">
                <a:moveTo>
                  <a:pt x="4572" y="6096"/>
                </a:moveTo>
                <a:lnTo>
                  <a:pt x="1524" y="6096"/>
                </a:lnTo>
                <a:lnTo>
                  <a:pt x="0" y="4572"/>
                </a:lnTo>
                <a:lnTo>
                  <a:pt x="0" y="1524"/>
                </a:lnTo>
                <a:lnTo>
                  <a:pt x="1524" y="0"/>
                </a:lnTo>
                <a:lnTo>
                  <a:pt x="4572" y="0"/>
                </a:lnTo>
                <a:lnTo>
                  <a:pt x="6096" y="1524"/>
                </a:lnTo>
                <a:lnTo>
                  <a:pt x="6096" y="4572"/>
                </a:lnTo>
                <a:lnTo>
                  <a:pt x="4572" y="6096"/>
                </a:lnTo>
                <a:close/>
              </a:path>
            </a:pathLst>
          </a:custGeom>
          <a:solidFill>
            <a:srgbClr val="000000"/>
          </a:solidFill>
        </p:spPr>
        <p:txBody>
          <a:bodyPr wrap="square" lIns="0" tIns="0" rIns="0" bIns="0" rtlCol="0"/>
          <a:lstStyle/>
          <a:p>
            <a:endParaRPr/>
          </a:p>
        </p:txBody>
      </p:sp>
      <p:sp>
        <p:nvSpPr>
          <p:cNvPr id="1185" name="bk object 1185"/>
          <p:cNvSpPr/>
          <p:nvPr/>
        </p:nvSpPr>
        <p:spPr>
          <a:xfrm>
            <a:off x="5297423" y="3730752"/>
            <a:ext cx="6350" cy="6350"/>
          </a:xfrm>
          <a:custGeom>
            <a:avLst/>
            <a:gdLst/>
            <a:ahLst/>
            <a:cxnLst/>
            <a:rect l="l" t="t" r="r" b="b"/>
            <a:pathLst>
              <a:path w="6350" h="6350">
                <a:moveTo>
                  <a:pt x="6096" y="6096"/>
                </a:moveTo>
                <a:lnTo>
                  <a:pt x="1524" y="6096"/>
                </a:lnTo>
                <a:lnTo>
                  <a:pt x="0" y="4572"/>
                </a:lnTo>
                <a:lnTo>
                  <a:pt x="0" y="1524"/>
                </a:lnTo>
                <a:lnTo>
                  <a:pt x="1524" y="0"/>
                </a:lnTo>
                <a:lnTo>
                  <a:pt x="6096" y="0"/>
                </a:lnTo>
                <a:lnTo>
                  <a:pt x="6096" y="6096"/>
                </a:lnTo>
                <a:close/>
              </a:path>
            </a:pathLst>
          </a:custGeom>
          <a:solidFill>
            <a:srgbClr val="000000"/>
          </a:solidFill>
        </p:spPr>
        <p:txBody>
          <a:bodyPr wrap="square" lIns="0" tIns="0" rIns="0" bIns="0" rtlCol="0"/>
          <a:lstStyle/>
          <a:p>
            <a:endParaRPr/>
          </a:p>
        </p:txBody>
      </p:sp>
      <p:sp>
        <p:nvSpPr>
          <p:cNvPr id="1186" name="bk object 1186"/>
          <p:cNvSpPr/>
          <p:nvPr/>
        </p:nvSpPr>
        <p:spPr>
          <a:xfrm>
            <a:off x="5157215" y="3811523"/>
            <a:ext cx="13970" cy="9525"/>
          </a:xfrm>
          <a:custGeom>
            <a:avLst/>
            <a:gdLst/>
            <a:ahLst/>
            <a:cxnLst/>
            <a:rect l="l" t="t" r="r" b="b"/>
            <a:pathLst>
              <a:path w="13970" h="9525">
                <a:moveTo>
                  <a:pt x="0" y="9144"/>
                </a:moveTo>
                <a:lnTo>
                  <a:pt x="13715" y="0"/>
                </a:lnTo>
              </a:path>
            </a:pathLst>
          </a:custGeom>
          <a:ln w="6096">
            <a:solidFill>
              <a:srgbClr val="000000"/>
            </a:solidFill>
          </a:ln>
        </p:spPr>
        <p:txBody>
          <a:bodyPr wrap="square" lIns="0" tIns="0" rIns="0" bIns="0" rtlCol="0"/>
          <a:lstStyle/>
          <a:p>
            <a:endParaRPr/>
          </a:p>
        </p:txBody>
      </p:sp>
      <p:sp>
        <p:nvSpPr>
          <p:cNvPr id="1187" name="bk object 1187"/>
          <p:cNvSpPr/>
          <p:nvPr/>
        </p:nvSpPr>
        <p:spPr>
          <a:xfrm>
            <a:off x="5216652" y="3768852"/>
            <a:ext cx="26034" cy="15240"/>
          </a:xfrm>
          <a:custGeom>
            <a:avLst/>
            <a:gdLst/>
            <a:ahLst/>
            <a:cxnLst/>
            <a:rect l="l" t="t" r="r" b="b"/>
            <a:pathLst>
              <a:path w="26035" h="15239">
                <a:moveTo>
                  <a:pt x="0" y="15239"/>
                </a:moveTo>
                <a:lnTo>
                  <a:pt x="25907" y="0"/>
                </a:lnTo>
              </a:path>
            </a:pathLst>
          </a:custGeom>
          <a:ln w="6095">
            <a:solidFill>
              <a:srgbClr val="000000"/>
            </a:solidFill>
          </a:ln>
        </p:spPr>
        <p:txBody>
          <a:bodyPr wrap="square" lIns="0" tIns="0" rIns="0" bIns="0" rtlCol="0"/>
          <a:lstStyle/>
          <a:p>
            <a:endParaRPr/>
          </a:p>
        </p:txBody>
      </p:sp>
      <p:sp>
        <p:nvSpPr>
          <p:cNvPr id="1188" name="bk object 1188"/>
          <p:cNvSpPr/>
          <p:nvPr/>
        </p:nvSpPr>
        <p:spPr>
          <a:xfrm>
            <a:off x="5288279" y="3733800"/>
            <a:ext cx="12700" cy="7620"/>
          </a:xfrm>
          <a:custGeom>
            <a:avLst/>
            <a:gdLst/>
            <a:ahLst/>
            <a:cxnLst/>
            <a:rect l="l" t="t" r="r" b="b"/>
            <a:pathLst>
              <a:path w="12700" h="7620">
                <a:moveTo>
                  <a:pt x="0" y="7620"/>
                </a:moveTo>
                <a:lnTo>
                  <a:pt x="12191" y="0"/>
                </a:lnTo>
              </a:path>
            </a:pathLst>
          </a:custGeom>
          <a:ln w="6095">
            <a:solidFill>
              <a:srgbClr val="000000"/>
            </a:solidFill>
          </a:ln>
        </p:spPr>
        <p:txBody>
          <a:bodyPr wrap="square" lIns="0" tIns="0" rIns="0" bIns="0" rtlCol="0"/>
          <a:lstStyle/>
          <a:p>
            <a:endParaRPr/>
          </a:p>
        </p:txBody>
      </p:sp>
      <p:sp>
        <p:nvSpPr>
          <p:cNvPr id="1189" name="bk object 1189"/>
          <p:cNvSpPr/>
          <p:nvPr/>
        </p:nvSpPr>
        <p:spPr>
          <a:xfrm>
            <a:off x="5190744" y="3787140"/>
            <a:ext cx="6350" cy="22860"/>
          </a:xfrm>
          <a:custGeom>
            <a:avLst/>
            <a:gdLst/>
            <a:ahLst/>
            <a:cxnLst/>
            <a:rect l="l" t="t" r="r" b="b"/>
            <a:pathLst>
              <a:path w="6350" h="22860">
                <a:moveTo>
                  <a:pt x="0" y="22859"/>
                </a:moveTo>
                <a:lnTo>
                  <a:pt x="6096" y="0"/>
                </a:lnTo>
              </a:path>
            </a:pathLst>
          </a:custGeom>
          <a:ln w="6096">
            <a:solidFill>
              <a:srgbClr val="000000"/>
            </a:solidFill>
          </a:ln>
        </p:spPr>
        <p:txBody>
          <a:bodyPr wrap="square" lIns="0" tIns="0" rIns="0" bIns="0" rtlCol="0"/>
          <a:lstStyle/>
          <a:p>
            <a:endParaRPr/>
          </a:p>
        </p:txBody>
      </p:sp>
      <p:sp>
        <p:nvSpPr>
          <p:cNvPr id="1190" name="bk object 1190"/>
          <p:cNvSpPr/>
          <p:nvPr/>
        </p:nvSpPr>
        <p:spPr>
          <a:xfrm>
            <a:off x="5181600" y="3794759"/>
            <a:ext cx="24765" cy="6350"/>
          </a:xfrm>
          <a:custGeom>
            <a:avLst/>
            <a:gdLst/>
            <a:ahLst/>
            <a:cxnLst/>
            <a:rect l="l" t="t" r="r" b="b"/>
            <a:pathLst>
              <a:path w="24764" h="6350">
                <a:moveTo>
                  <a:pt x="24383" y="6096"/>
                </a:moveTo>
                <a:lnTo>
                  <a:pt x="0" y="0"/>
                </a:lnTo>
              </a:path>
            </a:pathLst>
          </a:custGeom>
          <a:ln w="6096">
            <a:solidFill>
              <a:srgbClr val="000000"/>
            </a:solidFill>
          </a:ln>
        </p:spPr>
        <p:txBody>
          <a:bodyPr wrap="square" lIns="0" tIns="0" rIns="0" bIns="0" rtlCol="0"/>
          <a:lstStyle/>
          <a:p>
            <a:endParaRPr/>
          </a:p>
        </p:txBody>
      </p:sp>
      <p:sp>
        <p:nvSpPr>
          <p:cNvPr id="1191" name="bk object 1191"/>
          <p:cNvSpPr/>
          <p:nvPr/>
        </p:nvSpPr>
        <p:spPr>
          <a:xfrm>
            <a:off x="5262371" y="3742944"/>
            <a:ext cx="6350" cy="24765"/>
          </a:xfrm>
          <a:custGeom>
            <a:avLst/>
            <a:gdLst/>
            <a:ahLst/>
            <a:cxnLst/>
            <a:rect l="l" t="t" r="r" b="b"/>
            <a:pathLst>
              <a:path w="6350" h="24764">
                <a:moveTo>
                  <a:pt x="0" y="24384"/>
                </a:moveTo>
                <a:lnTo>
                  <a:pt x="6096" y="0"/>
                </a:lnTo>
              </a:path>
            </a:pathLst>
          </a:custGeom>
          <a:ln w="6096">
            <a:solidFill>
              <a:srgbClr val="000000"/>
            </a:solidFill>
          </a:ln>
        </p:spPr>
        <p:txBody>
          <a:bodyPr wrap="square" lIns="0" tIns="0" rIns="0" bIns="0" rtlCol="0"/>
          <a:lstStyle/>
          <a:p>
            <a:endParaRPr/>
          </a:p>
        </p:txBody>
      </p:sp>
      <p:sp>
        <p:nvSpPr>
          <p:cNvPr id="1192" name="bk object 1192"/>
          <p:cNvSpPr/>
          <p:nvPr/>
        </p:nvSpPr>
        <p:spPr>
          <a:xfrm>
            <a:off x="5253228" y="3752088"/>
            <a:ext cx="24765" cy="6350"/>
          </a:xfrm>
          <a:custGeom>
            <a:avLst/>
            <a:gdLst/>
            <a:ahLst/>
            <a:cxnLst/>
            <a:rect l="l" t="t" r="r" b="b"/>
            <a:pathLst>
              <a:path w="24764" h="6350">
                <a:moveTo>
                  <a:pt x="24384" y="6096"/>
                </a:moveTo>
                <a:lnTo>
                  <a:pt x="0" y="0"/>
                </a:lnTo>
              </a:path>
            </a:pathLst>
          </a:custGeom>
          <a:ln w="6096">
            <a:solidFill>
              <a:srgbClr val="000000"/>
            </a:solidFill>
          </a:ln>
        </p:spPr>
        <p:txBody>
          <a:bodyPr wrap="square" lIns="0" tIns="0" rIns="0" bIns="0" rtlCol="0"/>
          <a:lstStyle/>
          <a:p>
            <a:endParaRPr/>
          </a:p>
        </p:txBody>
      </p:sp>
      <p:sp>
        <p:nvSpPr>
          <p:cNvPr id="1193" name="bk object 1193"/>
          <p:cNvSpPr/>
          <p:nvPr/>
        </p:nvSpPr>
        <p:spPr>
          <a:xfrm>
            <a:off x="5273040" y="3846576"/>
            <a:ext cx="0" cy="0"/>
          </a:xfrm>
          <a:custGeom>
            <a:avLst/>
            <a:gdLst/>
            <a:ahLst/>
            <a:cxnLst/>
            <a:rect l="l" t="t" r="r" b="b"/>
            <a:pathLst>
              <a:path>
                <a:moveTo>
                  <a:pt x="0" y="0"/>
                </a:moveTo>
                <a:lnTo>
                  <a:pt x="0" y="0"/>
                </a:lnTo>
                <a:lnTo>
                  <a:pt x="0" y="0"/>
                </a:lnTo>
              </a:path>
            </a:pathLst>
          </a:custGeom>
          <a:ln w="6096">
            <a:solidFill>
              <a:srgbClr val="000000"/>
            </a:solidFill>
          </a:ln>
        </p:spPr>
        <p:txBody>
          <a:bodyPr wrap="square" lIns="0" tIns="0" rIns="0" bIns="0" rtlCol="0"/>
          <a:lstStyle/>
          <a:p>
            <a:endParaRPr/>
          </a:p>
        </p:txBody>
      </p:sp>
      <p:sp>
        <p:nvSpPr>
          <p:cNvPr id="1194" name="bk object 1194"/>
          <p:cNvSpPr/>
          <p:nvPr/>
        </p:nvSpPr>
        <p:spPr>
          <a:xfrm>
            <a:off x="5273040" y="3846576"/>
            <a:ext cx="0" cy="0"/>
          </a:xfrm>
          <a:custGeom>
            <a:avLst/>
            <a:gdLst/>
            <a:ahLst/>
            <a:cxnLst/>
            <a:rect l="l" t="t" r="r" b="b"/>
            <a:pathLst>
              <a:path>
                <a:moveTo>
                  <a:pt x="0" y="0"/>
                </a:moveTo>
                <a:lnTo>
                  <a:pt x="0" y="0"/>
                </a:lnTo>
                <a:lnTo>
                  <a:pt x="0" y="0"/>
                </a:lnTo>
              </a:path>
            </a:pathLst>
          </a:custGeom>
          <a:ln w="6096">
            <a:solidFill>
              <a:srgbClr val="000000"/>
            </a:solidFill>
          </a:ln>
        </p:spPr>
        <p:txBody>
          <a:bodyPr wrap="square" lIns="0" tIns="0" rIns="0" bIns="0" rtlCol="0"/>
          <a:lstStyle/>
          <a:p>
            <a:endParaRPr/>
          </a:p>
        </p:txBody>
      </p:sp>
      <p:sp>
        <p:nvSpPr>
          <p:cNvPr id="1195" name="bk object 1195"/>
          <p:cNvSpPr/>
          <p:nvPr/>
        </p:nvSpPr>
        <p:spPr>
          <a:xfrm>
            <a:off x="5230367" y="3843528"/>
            <a:ext cx="0" cy="3175"/>
          </a:xfrm>
          <a:custGeom>
            <a:avLst/>
            <a:gdLst/>
            <a:ahLst/>
            <a:cxnLst/>
            <a:rect l="l" t="t" r="r" b="b"/>
            <a:pathLst>
              <a:path h="3175">
                <a:moveTo>
                  <a:pt x="-3048" y="1524"/>
                </a:moveTo>
                <a:lnTo>
                  <a:pt x="3048" y="1524"/>
                </a:lnTo>
              </a:path>
            </a:pathLst>
          </a:custGeom>
          <a:ln w="3175">
            <a:solidFill>
              <a:srgbClr val="000000"/>
            </a:solidFill>
          </a:ln>
        </p:spPr>
        <p:txBody>
          <a:bodyPr wrap="square" lIns="0" tIns="0" rIns="0" bIns="0" rtlCol="0"/>
          <a:lstStyle/>
          <a:p>
            <a:endParaRPr/>
          </a:p>
        </p:txBody>
      </p:sp>
      <p:sp>
        <p:nvSpPr>
          <p:cNvPr id="1196" name="bk object 1196"/>
          <p:cNvSpPr/>
          <p:nvPr/>
        </p:nvSpPr>
        <p:spPr>
          <a:xfrm>
            <a:off x="5231891" y="3840479"/>
            <a:ext cx="0" cy="6350"/>
          </a:xfrm>
          <a:custGeom>
            <a:avLst/>
            <a:gdLst/>
            <a:ahLst/>
            <a:cxnLst/>
            <a:rect l="l" t="t" r="r" b="b"/>
            <a:pathLst>
              <a:path h="6350">
                <a:moveTo>
                  <a:pt x="-3048" y="3048"/>
                </a:moveTo>
                <a:lnTo>
                  <a:pt x="3048" y="3048"/>
                </a:lnTo>
              </a:path>
            </a:pathLst>
          </a:custGeom>
          <a:ln w="6096">
            <a:solidFill>
              <a:srgbClr val="000000"/>
            </a:solidFill>
          </a:ln>
        </p:spPr>
        <p:txBody>
          <a:bodyPr wrap="square" lIns="0" tIns="0" rIns="0" bIns="0" rtlCol="0"/>
          <a:lstStyle/>
          <a:p>
            <a:endParaRPr/>
          </a:p>
        </p:txBody>
      </p:sp>
      <p:sp>
        <p:nvSpPr>
          <p:cNvPr id="1197" name="bk object 1197"/>
          <p:cNvSpPr/>
          <p:nvPr/>
        </p:nvSpPr>
        <p:spPr>
          <a:xfrm>
            <a:off x="5234940" y="3835908"/>
            <a:ext cx="0" cy="10795"/>
          </a:xfrm>
          <a:custGeom>
            <a:avLst/>
            <a:gdLst/>
            <a:ahLst/>
            <a:cxnLst/>
            <a:rect l="l" t="t" r="r" b="b"/>
            <a:pathLst>
              <a:path h="10795">
                <a:moveTo>
                  <a:pt x="-3048" y="5334"/>
                </a:moveTo>
                <a:lnTo>
                  <a:pt x="3048" y="5334"/>
                </a:lnTo>
              </a:path>
            </a:pathLst>
          </a:custGeom>
          <a:ln w="10667">
            <a:solidFill>
              <a:srgbClr val="000000"/>
            </a:solidFill>
          </a:ln>
        </p:spPr>
        <p:txBody>
          <a:bodyPr wrap="square" lIns="0" tIns="0" rIns="0" bIns="0" rtlCol="0"/>
          <a:lstStyle/>
          <a:p>
            <a:endParaRPr/>
          </a:p>
        </p:txBody>
      </p:sp>
      <p:sp>
        <p:nvSpPr>
          <p:cNvPr id="1198" name="bk object 1198"/>
          <p:cNvSpPr/>
          <p:nvPr/>
        </p:nvSpPr>
        <p:spPr>
          <a:xfrm>
            <a:off x="5236464" y="3831335"/>
            <a:ext cx="0" cy="15240"/>
          </a:xfrm>
          <a:custGeom>
            <a:avLst/>
            <a:gdLst/>
            <a:ahLst/>
            <a:cxnLst/>
            <a:rect l="l" t="t" r="r" b="b"/>
            <a:pathLst>
              <a:path h="15239">
                <a:moveTo>
                  <a:pt x="0" y="15239"/>
                </a:moveTo>
                <a:lnTo>
                  <a:pt x="0" y="0"/>
                </a:lnTo>
              </a:path>
            </a:pathLst>
          </a:custGeom>
          <a:ln w="6096">
            <a:solidFill>
              <a:srgbClr val="000000"/>
            </a:solidFill>
          </a:ln>
        </p:spPr>
        <p:txBody>
          <a:bodyPr wrap="square" lIns="0" tIns="0" rIns="0" bIns="0" rtlCol="0"/>
          <a:lstStyle/>
          <a:p>
            <a:endParaRPr/>
          </a:p>
        </p:txBody>
      </p:sp>
      <p:sp>
        <p:nvSpPr>
          <p:cNvPr id="1199" name="bk object 1199"/>
          <p:cNvSpPr/>
          <p:nvPr/>
        </p:nvSpPr>
        <p:spPr>
          <a:xfrm>
            <a:off x="5239511" y="3828288"/>
            <a:ext cx="0" cy="18415"/>
          </a:xfrm>
          <a:custGeom>
            <a:avLst/>
            <a:gdLst/>
            <a:ahLst/>
            <a:cxnLst/>
            <a:rect l="l" t="t" r="r" b="b"/>
            <a:pathLst>
              <a:path h="18414">
                <a:moveTo>
                  <a:pt x="0" y="18287"/>
                </a:moveTo>
                <a:lnTo>
                  <a:pt x="0" y="0"/>
                </a:lnTo>
              </a:path>
            </a:pathLst>
          </a:custGeom>
          <a:ln w="6096">
            <a:solidFill>
              <a:srgbClr val="000000"/>
            </a:solidFill>
          </a:ln>
        </p:spPr>
        <p:txBody>
          <a:bodyPr wrap="square" lIns="0" tIns="0" rIns="0" bIns="0" rtlCol="0"/>
          <a:lstStyle/>
          <a:p>
            <a:endParaRPr/>
          </a:p>
        </p:txBody>
      </p:sp>
      <p:sp>
        <p:nvSpPr>
          <p:cNvPr id="1200" name="bk object 1200"/>
          <p:cNvSpPr/>
          <p:nvPr/>
        </p:nvSpPr>
        <p:spPr>
          <a:xfrm>
            <a:off x="5260847" y="3823715"/>
            <a:ext cx="0" cy="22860"/>
          </a:xfrm>
          <a:custGeom>
            <a:avLst/>
            <a:gdLst/>
            <a:ahLst/>
            <a:cxnLst/>
            <a:rect l="l" t="t" r="r" b="b"/>
            <a:pathLst>
              <a:path h="22860">
                <a:moveTo>
                  <a:pt x="0" y="22860"/>
                </a:moveTo>
                <a:lnTo>
                  <a:pt x="0" y="0"/>
                </a:lnTo>
              </a:path>
            </a:pathLst>
          </a:custGeom>
          <a:ln w="6096">
            <a:solidFill>
              <a:srgbClr val="000000"/>
            </a:solidFill>
          </a:ln>
        </p:spPr>
        <p:txBody>
          <a:bodyPr wrap="square" lIns="0" tIns="0" rIns="0" bIns="0" rtlCol="0"/>
          <a:lstStyle/>
          <a:p>
            <a:endParaRPr/>
          </a:p>
        </p:txBody>
      </p:sp>
      <p:sp>
        <p:nvSpPr>
          <p:cNvPr id="1201" name="bk object 1201"/>
          <p:cNvSpPr/>
          <p:nvPr/>
        </p:nvSpPr>
        <p:spPr>
          <a:xfrm>
            <a:off x="5263896" y="3828288"/>
            <a:ext cx="0" cy="18415"/>
          </a:xfrm>
          <a:custGeom>
            <a:avLst/>
            <a:gdLst/>
            <a:ahLst/>
            <a:cxnLst/>
            <a:rect l="l" t="t" r="r" b="b"/>
            <a:pathLst>
              <a:path h="18414">
                <a:moveTo>
                  <a:pt x="0" y="18287"/>
                </a:moveTo>
                <a:lnTo>
                  <a:pt x="0" y="0"/>
                </a:lnTo>
              </a:path>
            </a:pathLst>
          </a:custGeom>
          <a:ln w="6096">
            <a:solidFill>
              <a:srgbClr val="000000"/>
            </a:solidFill>
          </a:ln>
        </p:spPr>
        <p:txBody>
          <a:bodyPr wrap="square" lIns="0" tIns="0" rIns="0" bIns="0" rtlCol="0"/>
          <a:lstStyle/>
          <a:p>
            <a:endParaRPr/>
          </a:p>
        </p:txBody>
      </p:sp>
      <p:sp>
        <p:nvSpPr>
          <p:cNvPr id="1202" name="bk object 1202"/>
          <p:cNvSpPr/>
          <p:nvPr/>
        </p:nvSpPr>
        <p:spPr>
          <a:xfrm>
            <a:off x="5265420" y="3831335"/>
            <a:ext cx="0" cy="15240"/>
          </a:xfrm>
          <a:custGeom>
            <a:avLst/>
            <a:gdLst/>
            <a:ahLst/>
            <a:cxnLst/>
            <a:rect l="l" t="t" r="r" b="b"/>
            <a:pathLst>
              <a:path h="15239">
                <a:moveTo>
                  <a:pt x="0" y="15239"/>
                </a:moveTo>
                <a:lnTo>
                  <a:pt x="0" y="0"/>
                </a:lnTo>
              </a:path>
            </a:pathLst>
          </a:custGeom>
          <a:ln w="6096">
            <a:solidFill>
              <a:srgbClr val="000000"/>
            </a:solidFill>
          </a:ln>
        </p:spPr>
        <p:txBody>
          <a:bodyPr wrap="square" lIns="0" tIns="0" rIns="0" bIns="0" rtlCol="0"/>
          <a:lstStyle/>
          <a:p>
            <a:endParaRPr/>
          </a:p>
        </p:txBody>
      </p:sp>
      <p:sp>
        <p:nvSpPr>
          <p:cNvPr id="1203" name="bk object 1203"/>
          <p:cNvSpPr/>
          <p:nvPr/>
        </p:nvSpPr>
        <p:spPr>
          <a:xfrm>
            <a:off x="5268467" y="3835908"/>
            <a:ext cx="0" cy="10795"/>
          </a:xfrm>
          <a:custGeom>
            <a:avLst/>
            <a:gdLst/>
            <a:ahLst/>
            <a:cxnLst/>
            <a:rect l="l" t="t" r="r" b="b"/>
            <a:pathLst>
              <a:path h="10795">
                <a:moveTo>
                  <a:pt x="-3048" y="5334"/>
                </a:moveTo>
                <a:lnTo>
                  <a:pt x="3048" y="5334"/>
                </a:lnTo>
              </a:path>
            </a:pathLst>
          </a:custGeom>
          <a:ln w="10667">
            <a:solidFill>
              <a:srgbClr val="000000"/>
            </a:solidFill>
          </a:ln>
        </p:spPr>
        <p:txBody>
          <a:bodyPr wrap="square" lIns="0" tIns="0" rIns="0" bIns="0" rtlCol="0"/>
          <a:lstStyle/>
          <a:p>
            <a:endParaRPr/>
          </a:p>
        </p:txBody>
      </p:sp>
      <p:sp>
        <p:nvSpPr>
          <p:cNvPr id="1204" name="bk object 1204"/>
          <p:cNvSpPr/>
          <p:nvPr/>
        </p:nvSpPr>
        <p:spPr>
          <a:xfrm>
            <a:off x="5269991" y="3840479"/>
            <a:ext cx="0" cy="6350"/>
          </a:xfrm>
          <a:custGeom>
            <a:avLst/>
            <a:gdLst/>
            <a:ahLst/>
            <a:cxnLst/>
            <a:rect l="l" t="t" r="r" b="b"/>
            <a:pathLst>
              <a:path h="6350">
                <a:moveTo>
                  <a:pt x="-3048" y="3048"/>
                </a:moveTo>
                <a:lnTo>
                  <a:pt x="3048" y="3048"/>
                </a:lnTo>
              </a:path>
            </a:pathLst>
          </a:custGeom>
          <a:ln w="6096">
            <a:solidFill>
              <a:srgbClr val="000000"/>
            </a:solidFill>
          </a:ln>
        </p:spPr>
        <p:txBody>
          <a:bodyPr wrap="square" lIns="0" tIns="0" rIns="0" bIns="0" rtlCol="0"/>
          <a:lstStyle/>
          <a:p>
            <a:endParaRPr/>
          </a:p>
        </p:txBody>
      </p:sp>
      <p:sp>
        <p:nvSpPr>
          <p:cNvPr id="1205" name="bk object 1205"/>
          <p:cNvSpPr/>
          <p:nvPr/>
        </p:nvSpPr>
        <p:spPr>
          <a:xfrm>
            <a:off x="5273040" y="3843528"/>
            <a:ext cx="0" cy="3175"/>
          </a:xfrm>
          <a:custGeom>
            <a:avLst/>
            <a:gdLst/>
            <a:ahLst/>
            <a:cxnLst/>
            <a:rect l="l" t="t" r="r" b="b"/>
            <a:pathLst>
              <a:path h="3175">
                <a:moveTo>
                  <a:pt x="-3048" y="1524"/>
                </a:moveTo>
                <a:lnTo>
                  <a:pt x="3048" y="1524"/>
                </a:lnTo>
              </a:path>
            </a:pathLst>
          </a:custGeom>
          <a:ln w="3175">
            <a:solidFill>
              <a:srgbClr val="000000"/>
            </a:solidFill>
          </a:ln>
        </p:spPr>
        <p:txBody>
          <a:bodyPr wrap="square" lIns="0" tIns="0" rIns="0" bIns="0" rtlCol="0"/>
          <a:lstStyle/>
          <a:p>
            <a:endParaRPr/>
          </a:p>
        </p:txBody>
      </p:sp>
      <p:sp>
        <p:nvSpPr>
          <p:cNvPr id="1206" name="bk object 1206"/>
          <p:cNvSpPr/>
          <p:nvPr/>
        </p:nvSpPr>
        <p:spPr>
          <a:xfrm>
            <a:off x="5251703" y="3806952"/>
            <a:ext cx="22860" cy="40005"/>
          </a:xfrm>
          <a:custGeom>
            <a:avLst/>
            <a:gdLst/>
            <a:ahLst/>
            <a:cxnLst/>
            <a:rect l="l" t="t" r="r" b="b"/>
            <a:pathLst>
              <a:path w="22860" h="40004">
                <a:moveTo>
                  <a:pt x="0" y="0"/>
                </a:moveTo>
                <a:lnTo>
                  <a:pt x="22860" y="39624"/>
                </a:lnTo>
              </a:path>
            </a:pathLst>
          </a:custGeom>
          <a:ln w="6096">
            <a:solidFill>
              <a:srgbClr val="000000"/>
            </a:solidFill>
          </a:ln>
        </p:spPr>
        <p:txBody>
          <a:bodyPr wrap="square" lIns="0" tIns="0" rIns="0" bIns="0" rtlCol="0"/>
          <a:lstStyle/>
          <a:p>
            <a:endParaRPr/>
          </a:p>
        </p:txBody>
      </p:sp>
      <p:sp>
        <p:nvSpPr>
          <p:cNvPr id="1207" name="bk object 1207"/>
          <p:cNvSpPr/>
          <p:nvPr/>
        </p:nvSpPr>
        <p:spPr>
          <a:xfrm>
            <a:off x="5228844" y="3846576"/>
            <a:ext cx="45720" cy="0"/>
          </a:xfrm>
          <a:custGeom>
            <a:avLst/>
            <a:gdLst/>
            <a:ahLst/>
            <a:cxnLst/>
            <a:rect l="l" t="t" r="r" b="b"/>
            <a:pathLst>
              <a:path w="45720">
                <a:moveTo>
                  <a:pt x="45719" y="0"/>
                </a:moveTo>
                <a:lnTo>
                  <a:pt x="0" y="0"/>
                </a:lnTo>
              </a:path>
            </a:pathLst>
          </a:custGeom>
          <a:ln w="6096">
            <a:solidFill>
              <a:srgbClr val="000000"/>
            </a:solidFill>
          </a:ln>
        </p:spPr>
        <p:txBody>
          <a:bodyPr wrap="square" lIns="0" tIns="0" rIns="0" bIns="0" rtlCol="0"/>
          <a:lstStyle/>
          <a:p>
            <a:endParaRPr/>
          </a:p>
        </p:txBody>
      </p:sp>
      <p:sp>
        <p:nvSpPr>
          <p:cNvPr id="1208" name="bk object 1208"/>
          <p:cNvSpPr/>
          <p:nvPr/>
        </p:nvSpPr>
        <p:spPr>
          <a:xfrm>
            <a:off x="5228844" y="3806952"/>
            <a:ext cx="22860" cy="40005"/>
          </a:xfrm>
          <a:custGeom>
            <a:avLst/>
            <a:gdLst/>
            <a:ahLst/>
            <a:cxnLst/>
            <a:rect l="l" t="t" r="r" b="b"/>
            <a:pathLst>
              <a:path w="22860" h="40004">
                <a:moveTo>
                  <a:pt x="0" y="39624"/>
                </a:moveTo>
                <a:lnTo>
                  <a:pt x="22859" y="0"/>
                </a:lnTo>
              </a:path>
            </a:pathLst>
          </a:custGeom>
          <a:ln w="6096">
            <a:solidFill>
              <a:srgbClr val="000000"/>
            </a:solidFill>
          </a:ln>
        </p:spPr>
        <p:txBody>
          <a:bodyPr wrap="square" lIns="0" tIns="0" rIns="0" bIns="0" rtlCol="0"/>
          <a:lstStyle/>
          <a:p>
            <a:endParaRPr/>
          </a:p>
        </p:txBody>
      </p:sp>
      <p:sp>
        <p:nvSpPr>
          <p:cNvPr id="1209" name="bk object 1209"/>
          <p:cNvSpPr/>
          <p:nvPr/>
        </p:nvSpPr>
        <p:spPr>
          <a:xfrm>
            <a:off x="5241035" y="3823715"/>
            <a:ext cx="0" cy="22860"/>
          </a:xfrm>
          <a:custGeom>
            <a:avLst/>
            <a:gdLst/>
            <a:ahLst/>
            <a:cxnLst/>
            <a:rect l="l" t="t" r="r" b="b"/>
            <a:pathLst>
              <a:path h="22860">
                <a:moveTo>
                  <a:pt x="0" y="22860"/>
                </a:moveTo>
                <a:lnTo>
                  <a:pt x="0" y="0"/>
                </a:lnTo>
              </a:path>
            </a:pathLst>
          </a:custGeom>
          <a:ln w="6096">
            <a:solidFill>
              <a:srgbClr val="000000"/>
            </a:solidFill>
          </a:ln>
        </p:spPr>
        <p:txBody>
          <a:bodyPr wrap="square" lIns="0" tIns="0" rIns="0" bIns="0" rtlCol="0"/>
          <a:lstStyle/>
          <a:p>
            <a:endParaRPr/>
          </a:p>
        </p:txBody>
      </p:sp>
      <p:sp>
        <p:nvSpPr>
          <p:cNvPr id="1210" name="bk object 1210"/>
          <p:cNvSpPr/>
          <p:nvPr/>
        </p:nvSpPr>
        <p:spPr>
          <a:xfrm>
            <a:off x="5248655" y="3874008"/>
            <a:ext cx="6350" cy="6350"/>
          </a:xfrm>
          <a:custGeom>
            <a:avLst/>
            <a:gdLst/>
            <a:ahLst/>
            <a:cxnLst/>
            <a:rect l="l" t="t" r="r" b="b"/>
            <a:pathLst>
              <a:path w="6350" h="6350">
                <a:moveTo>
                  <a:pt x="4572" y="6096"/>
                </a:moveTo>
                <a:lnTo>
                  <a:pt x="1524" y="6096"/>
                </a:lnTo>
                <a:lnTo>
                  <a:pt x="0" y="4572"/>
                </a:lnTo>
                <a:lnTo>
                  <a:pt x="0" y="1524"/>
                </a:lnTo>
                <a:lnTo>
                  <a:pt x="1524" y="0"/>
                </a:lnTo>
                <a:lnTo>
                  <a:pt x="4572" y="0"/>
                </a:lnTo>
                <a:lnTo>
                  <a:pt x="6096" y="1524"/>
                </a:lnTo>
                <a:lnTo>
                  <a:pt x="6096" y="4572"/>
                </a:lnTo>
                <a:lnTo>
                  <a:pt x="4572" y="6096"/>
                </a:lnTo>
                <a:close/>
              </a:path>
            </a:pathLst>
          </a:custGeom>
          <a:solidFill>
            <a:srgbClr val="000000"/>
          </a:solidFill>
        </p:spPr>
        <p:txBody>
          <a:bodyPr wrap="square" lIns="0" tIns="0" rIns="0" bIns="0" rtlCol="0"/>
          <a:lstStyle/>
          <a:p>
            <a:endParaRPr/>
          </a:p>
        </p:txBody>
      </p:sp>
      <p:sp>
        <p:nvSpPr>
          <p:cNvPr id="1211" name="bk object 1211"/>
          <p:cNvSpPr/>
          <p:nvPr/>
        </p:nvSpPr>
        <p:spPr>
          <a:xfrm>
            <a:off x="7255764" y="9717023"/>
            <a:ext cx="124967" cy="146304"/>
          </a:xfrm>
          <a:prstGeom prst="rect">
            <a:avLst/>
          </a:prstGeom>
          <a:blipFill>
            <a:blip r:embed="rId28" cstate="print"/>
            <a:stretch>
              <a:fillRect/>
            </a:stretch>
          </a:blipFill>
        </p:spPr>
        <p:txBody>
          <a:bodyPr wrap="square" lIns="0" tIns="0" rIns="0" bIns="0" rtlCol="0"/>
          <a:lstStyle/>
          <a:p>
            <a:endParaRPr/>
          </a:p>
        </p:txBody>
      </p:sp>
      <p:sp>
        <p:nvSpPr>
          <p:cNvPr id="1212" name="bk object 1212"/>
          <p:cNvSpPr/>
          <p:nvPr/>
        </p:nvSpPr>
        <p:spPr>
          <a:xfrm>
            <a:off x="6850380" y="8374380"/>
            <a:ext cx="76200" cy="176784"/>
          </a:xfrm>
          <a:prstGeom prst="rect">
            <a:avLst/>
          </a:prstGeom>
          <a:blipFill>
            <a:blip r:embed="rId29" cstate="print"/>
            <a:stretch>
              <a:fillRect/>
            </a:stretch>
          </a:blipFill>
        </p:spPr>
        <p:txBody>
          <a:bodyPr wrap="square" lIns="0" tIns="0" rIns="0" bIns="0" rtlCol="0"/>
          <a:lstStyle/>
          <a:p>
            <a:endParaRPr/>
          </a:p>
        </p:txBody>
      </p:sp>
      <p:sp>
        <p:nvSpPr>
          <p:cNvPr id="1213" name="bk object 1213"/>
          <p:cNvSpPr/>
          <p:nvPr/>
        </p:nvSpPr>
        <p:spPr>
          <a:xfrm>
            <a:off x="4255008" y="1306067"/>
            <a:ext cx="0" cy="30480"/>
          </a:xfrm>
          <a:custGeom>
            <a:avLst/>
            <a:gdLst/>
            <a:ahLst/>
            <a:cxnLst/>
            <a:rect l="l" t="t" r="r" b="b"/>
            <a:pathLst>
              <a:path h="30480">
                <a:moveTo>
                  <a:pt x="0" y="30479"/>
                </a:moveTo>
                <a:lnTo>
                  <a:pt x="0" y="0"/>
                </a:lnTo>
              </a:path>
            </a:pathLst>
          </a:custGeom>
          <a:ln w="6096">
            <a:solidFill>
              <a:srgbClr val="000000"/>
            </a:solidFill>
          </a:ln>
        </p:spPr>
        <p:txBody>
          <a:bodyPr wrap="square" lIns="0" tIns="0" rIns="0" bIns="0" rtlCol="0"/>
          <a:lstStyle/>
          <a:p>
            <a:endParaRPr/>
          </a:p>
        </p:txBody>
      </p:sp>
      <p:sp>
        <p:nvSpPr>
          <p:cNvPr id="1214" name="bk object 1214"/>
          <p:cNvSpPr/>
          <p:nvPr/>
        </p:nvSpPr>
        <p:spPr>
          <a:xfrm>
            <a:off x="127000" y="9150095"/>
            <a:ext cx="4445" cy="4445"/>
          </a:xfrm>
          <a:custGeom>
            <a:avLst/>
            <a:gdLst/>
            <a:ahLst/>
            <a:cxnLst/>
            <a:rect l="l" t="t" r="r" b="b"/>
            <a:pathLst>
              <a:path w="4444" h="4445">
                <a:moveTo>
                  <a:pt x="4063" y="0"/>
                </a:moveTo>
                <a:lnTo>
                  <a:pt x="0" y="4063"/>
                </a:lnTo>
              </a:path>
            </a:pathLst>
          </a:custGeom>
          <a:ln w="6096">
            <a:solidFill>
              <a:srgbClr val="000000"/>
            </a:solidFill>
          </a:ln>
        </p:spPr>
        <p:txBody>
          <a:bodyPr wrap="square" lIns="0" tIns="0" rIns="0" bIns="0" rtlCol="0"/>
          <a:lstStyle/>
          <a:p>
            <a:endParaRPr/>
          </a:p>
        </p:txBody>
      </p:sp>
      <p:sp>
        <p:nvSpPr>
          <p:cNvPr id="1215" name="bk object 1215"/>
          <p:cNvSpPr/>
          <p:nvPr/>
        </p:nvSpPr>
        <p:spPr>
          <a:xfrm>
            <a:off x="127000" y="8953717"/>
            <a:ext cx="17780" cy="22860"/>
          </a:xfrm>
          <a:custGeom>
            <a:avLst/>
            <a:gdLst/>
            <a:ahLst/>
            <a:cxnLst/>
            <a:rect l="l" t="t" r="r" b="b"/>
            <a:pathLst>
              <a:path w="17780" h="22859">
                <a:moveTo>
                  <a:pt x="0" y="0"/>
                </a:moveTo>
                <a:lnTo>
                  <a:pt x="10159" y="4354"/>
                </a:lnTo>
                <a:lnTo>
                  <a:pt x="16255" y="11974"/>
                </a:lnTo>
                <a:lnTo>
                  <a:pt x="17779" y="22642"/>
                </a:lnTo>
              </a:path>
            </a:pathLst>
          </a:custGeom>
          <a:ln w="6096">
            <a:solidFill>
              <a:srgbClr val="000000"/>
            </a:solidFill>
          </a:ln>
        </p:spPr>
        <p:txBody>
          <a:bodyPr wrap="square" lIns="0" tIns="0" rIns="0" bIns="0" rtlCol="0"/>
          <a:lstStyle/>
          <a:p>
            <a:endParaRPr/>
          </a:p>
        </p:txBody>
      </p:sp>
      <p:sp>
        <p:nvSpPr>
          <p:cNvPr id="1216" name="bk object 1216"/>
          <p:cNvSpPr/>
          <p:nvPr/>
        </p:nvSpPr>
        <p:spPr>
          <a:xfrm>
            <a:off x="6577583" y="9653016"/>
            <a:ext cx="88391" cy="68580"/>
          </a:xfrm>
          <a:prstGeom prst="rect">
            <a:avLst/>
          </a:prstGeom>
          <a:blipFill>
            <a:blip r:embed="rId30" cstate="print"/>
            <a:stretch>
              <a:fillRect/>
            </a:stretch>
          </a:blipFill>
        </p:spPr>
        <p:txBody>
          <a:bodyPr wrap="square" lIns="0" tIns="0" rIns="0" bIns="0" rtlCol="0"/>
          <a:lstStyle/>
          <a:p>
            <a:endParaRPr/>
          </a:p>
        </p:txBody>
      </p:sp>
      <p:sp>
        <p:nvSpPr>
          <p:cNvPr id="1217" name="bk object 1217"/>
          <p:cNvSpPr/>
          <p:nvPr/>
        </p:nvSpPr>
        <p:spPr>
          <a:xfrm>
            <a:off x="6585204" y="9485376"/>
            <a:ext cx="12700" cy="15240"/>
          </a:xfrm>
          <a:custGeom>
            <a:avLst/>
            <a:gdLst/>
            <a:ahLst/>
            <a:cxnLst/>
            <a:rect l="l" t="t" r="r" b="b"/>
            <a:pathLst>
              <a:path w="12700" h="15240">
                <a:moveTo>
                  <a:pt x="12192" y="0"/>
                </a:moveTo>
                <a:lnTo>
                  <a:pt x="0" y="15240"/>
                </a:lnTo>
              </a:path>
            </a:pathLst>
          </a:custGeom>
          <a:ln w="6096">
            <a:solidFill>
              <a:srgbClr val="000000"/>
            </a:solidFill>
          </a:ln>
        </p:spPr>
        <p:txBody>
          <a:bodyPr wrap="square" lIns="0" tIns="0" rIns="0" bIns="0" rtlCol="0"/>
          <a:lstStyle/>
          <a:p>
            <a:endParaRPr/>
          </a:p>
        </p:txBody>
      </p:sp>
      <p:sp>
        <p:nvSpPr>
          <p:cNvPr id="1218" name="bk object 1218"/>
          <p:cNvSpPr/>
          <p:nvPr/>
        </p:nvSpPr>
        <p:spPr>
          <a:xfrm>
            <a:off x="6597395" y="9485376"/>
            <a:ext cx="0" cy="62865"/>
          </a:xfrm>
          <a:custGeom>
            <a:avLst/>
            <a:gdLst/>
            <a:ahLst/>
            <a:cxnLst/>
            <a:rect l="l" t="t" r="r" b="b"/>
            <a:pathLst>
              <a:path h="62865">
                <a:moveTo>
                  <a:pt x="0" y="0"/>
                </a:moveTo>
                <a:lnTo>
                  <a:pt x="0" y="62483"/>
                </a:lnTo>
              </a:path>
            </a:pathLst>
          </a:custGeom>
          <a:ln w="6096">
            <a:solidFill>
              <a:srgbClr val="000000"/>
            </a:solidFill>
          </a:ln>
        </p:spPr>
        <p:txBody>
          <a:bodyPr wrap="square" lIns="0" tIns="0" rIns="0" bIns="0" rtlCol="0"/>
          <a:lstStyle/>
          <a:p>
            <a:endParaRPr/>
          </a:p>
        </p:txBody>
      </p:sp>
      <p:sp>
        <p:nvSpPr>
          <p:cNvPr id="1219" name="bk object 1219"/>
          <p:cNvSpPr/>
          <p:nvPr/>
        </p:nvSpPr>
        <p:spPr>
          <a:xfrm>
            <a:off x="6633971" y="9485376"/>
            <a:ext cx="26034" cy="0"/>
          </a:xfrm>
          <a:custGeom>
            <a:avLst/>
            <a:gdLst/>
            <a:ahLst/>
            <a:cxnLst/>
            <a:rect l="l" t="t" r="r" b="b"/>
            <a:pathLst>
              <a:path w="26034">
                <a:moveTo>
                  <a:pt x="25907" y="0"/>
                </a:moveTo>
                <a:lnTo>
                  <a:pt x="0" y="0"/>
                </a:lnTo>
              </a:path>
            </a:pathLst>
          </a:custGeom>
          <a:ln w="6096">
            <a:solidFill>
              <a:srgbClr val="000000"/>
            </a:solidFill>
          </a:ln>
        </p:spPr>
        <p:txBody>
          <a:bodyPr wrap="square" lIns="0" tIns="0" rIns="0" bIns="0" rtlCol="0"/>
          <a:lstStyle/>
          <a:p>
            <a:endParaRPr/>
          </a:p>
        </p:txBody>
      </p:sp>
      <p:sp>
        <p:nvSpPr>
          <p:cNvPr id="1220" name="bk object 1220"/>
          <p:cNvSpPr/>
          <p:nvPr/>
        </p:nvSpPr>
        <p:spPr>
          <a:xfrm>
            <a:off x="6632447" y="9485376"/>
            <a:ext cx="1905" cy="29209"/>
          </a:xfrm>
          <a:custGeom>
            <a:avLst/>
            <a:gdLst/>
            <a:ahLst/>
            <a:cxnLst/>
            <a:rect l="l" t="t" r="r" b="b"/>
            <a:pathLst>
              <a:path w="1904" h="29209">
                <a:moveTo>
                  <a:pt x="1523" y="0"/>
                </a:moveTo>
                <a:lnTo>
                  <a:pt x="0" y="28956"/>
                </a:lnTo>
              </a:path>
            </a:pathLst>
          </a:custGeom>
          <a:ln w="6096">
            <a:solidFill>
              <a:srgbClr val="000000"/>
            </a:solidFill>
          </a:ln>
        </p:spPr>
        <p:txBody>
          <a:bodyPr wrap="square" lIns="0" tIns="0" rIns="0" bIns="0" rtlCol="0"/>
          <a:lstStyle/>
          <a:p>
            <a:endParaRPr/>
          </a:p>
        </p:txBody>
      </p:sp>
      <p:sp>
        <p:nvSpPr>
          <p:cNvPr id="1221" name="bk object 1221"/>
          <p:cNvSpPr/>
          <p:nvPr/>
        </p:nvSpPr>
        <p:spPr>
          <a:xfrm>
            <a:off x="6632447" y="9508235"/>
            <a:ext cx="30480" cy="20320"/>
          </a:xfrm>
          <a:custGeom>
            <a:avLst/>
            <a:gdLst/>
            <a:ahLst/>
            <a:cxnLst/>
            <a:rect l="l" t="t" r="r" b="b"/>
            <a:pathLst>
              <a:path w="30479" h="20320">
                <a:moveTo>
                  <a:pt x="0" y="6096"/>
                </a:moveTo>
                <a:lnTo>
                  <a:pt x="10667" y="0"/>
                </a:lnTo>
                <a:lnTo>
                  <a:pt x="16763" y="0"/>
                </a:lnTo>
                <a:lnTo>
                  <a:pt x="22859" y="3048"/>
                </a:lnTo>
                <a:lnTo>
                  <a:pt x="27431" y="9144"/>
                </a:lnTo>
                <a:lnTo>
                  <a:pt x="30479" y="16764"/>
                </a:lnTo>
                <a:lnTo>
                  <a:pt x="30479" y="19812"/>
                </a:lnTo>
              </a:path>
            </a:pathLst>
          </a:custGeom>
          <a:ln w="6096">
            <a:solidFill>
              <a:srgbClr val="000000"/>
            </a:solidFill>
          </a:ln>
        </p:spPr>
        <p:txBody>
          <a:bodyPr wrap="square" lIns="0" tIns="0" rIns="0" bIns="0" rtlCol="0"/>
          <a:lstStyle/>
          <a:p>
            <a:endParaRPr/>
          </a:p>
        </p:txBody>
      </p:sp>
      <p:sp>
        <p:nvSpPr>
          <p:cNvPr id="1222" name="bk object 1222"/>
          <p:cNvSpPr/>
          <p:nvPr/>
        </p:nvSpPr>
        <p:spPr>
          <a:xfrm>
            <a:off x="6632447" y="9528047"/>
            <a:ext cx="30480" cy="20320"/>
          </a:xfrm>
          <a:custGeom>
            <a:avLst/>
            <a:gdLst/>
            <a:ahLst/>
            <a:cxnLst/>
            <a:rect l="l" t="t" r="r" b="b"/>
            <a:pathLst>
              <a:path w="30479" h="20320">
                <a:moveTo>
                  <a:pt x="30479" y="0"/>
                </a:moveTo>
                <a:lnTo>
                  <a:pt x="30479" y="4571"/>
                </a:lnTo>
                <a:lnTo>
                  <a:pt x="27431" y="12191"/>
                </a:lnTo>
                <a:lnTo>
                  <a:pt x="22859" y="16763"/>
                </a:lnTo>
                <a:lnTo>
                  <a:pt x="15239" y="19811"/>
                </a:lnTo>
                <a:lnTo>
                  <a:pt x="7619" y="18287"/>
                </a:lnTo>
                <a:lnTo>
                  <a:pt x="3047" y="16763"/>
                </a:lnTo>
                <a:lnTo>
                  <a:pt x="0" y="12191"/>
                </a:lnTo>
              </a:path>
            </a:pathLst>
          </a:custGeom>
          <a:ln w="6096">
            <a:solidFill>
              <a:srgbClr val="000000"/>
            </a:solidFill>
          </a:ln>
        </p:spPr>
        <p:txBody>
          <a:bodyPr wrap="square" lIns="0" tIns="0" rIns="0" bIns="0" rtlCol="0"/>
          <a:lstStyle/>
          <a:p>
            <a:endParaRPr/>
          </a:p>
        </p:txBody>
      </p:sp>
      <p:sp>
        <p:nvSpPr>
          <p:cNvPr id="1223" name="bk object 1223"/>
          <p:cNvSpPr/>
          <p:nvPr/>
        </p:nvSpPr>
        <p:spPr>
          <a:xfrm>
            <a:off x="5763767" y="4841747"/>
            <a:ext cx="13970" cy="43180"/>
          </a:xfrm>
          <a:custGeom>
            <a:avLst/>
            <a:gdLst/>
            <a:ahLst/>
            <a:cxnLst/>
            <a:rect l="l" t="t" r="r" b="b"/>
            <a:pathLst>
              <a:path w="13970" h="43179">
                <a:moveTo>
                  <a:pt x="13715" y="0"/>
                </a:moveTo>
                <a:lnTo>
                  <a:pt x="0" y="42671"/>
                </a:lnTo>
              </a:path>
            </a:pathLst>
          </a:custGeom>
          <a:ln w="6095">
            <a:solidFill>
              <a:srgbClr val="000000"/>
            </a:solidFill>
          </a:ln>
        </p:spPr>
        <p:txBody>
          <a:bodyPr wrap="square" lIns="0" tIns="0" rIns="0" bIns="0" rtlCol="0"/>
          <a:lstStyle/>
          <a:p>
            <a:endParaRPr/>
          </a:p>
        </p:txBody>
      </p:sp>
      <p:sp>
        <p:nvSpPr>
          <p:cNvPr id="1224" name="bk object 1224"/>
          <p:cNvSpPr/>
          <p:nvPr/>
        </p:nvSpPr>
        <p:spPr>
          <a:xfrm>
            <a:off x="5783579" y="4841747"/>
            <a:ext cx="35560" cy="43180"/>
          </a:xfrm>
          <a:custGeom>
            <a:avLst/>
            <a:gdLst/>
            <a:ahLst/>
            <a:cxnLst/>
            <a:rect l="l" t="t" r="r" b="b"/>
            <a:pathLst>
              <a:path w="35560" h="43179">
                <a:moveTo>
                  <a:pt x="35051" y="0"/>
                </a:moveTo>
                <a:lnTo>
                  <a:pt x="10667" y="0"/>
                </a:lnTo>
                <a:lnTo>
                  <a:pt x="4571" y="19812"/>
                </a:lnTo>
                <a:lnTo>
                  <a:pt x="16763" y="15240"/>
                </a:lnTo>
                <a:lnTo>
                  <a:pt x="22859" y="15240"/>
                </a:lnTo>
                <a:lnTo>
                  <a:pt x="28955" y="18288"/>
                </a:lnTo>
                <a:lnTo>
                  <a:pt x="32003" y="21336"/>
                </a:lnTo>
                <a:lnTo>
                  <a:pt x="32003" y="27432"/>
                </a:lnTo>
                <a:lnTo>
                  <a:pt x="30479" y="33528"/>
                </a:lnTo>
                <a:lnTo>
                  <a:pt x="27431" y="38100"/>
                </a:lnTo>
                <a:lnTo>
                  <a:pt x="22859" y="41148"/>
                </a:lnTo>
                <a:lnTo>
                  <a:pt x="13715" y="42672"/>
                </a:lnTo>
                <a:lnTo>
                  <a:pt x="6095" y="42672"/>
                </a:lnTo>
                <a:lnTo>
                  <a:pt x="3047" y="41148"/>
                </a:lnTo>
                <a:lnTo>
                  <a:pt x="0" y="38100"/>
                </a:lnTo>
              </a:path>
            </a:pathLst>
          </a:custGeom>
          <a:ln w="6096">
            <a:solidFill>
              <a:srgbClr val="000000"/>
            </a:solidFill>
          </a:ln>
        </p:spPr>
        <p:txBody>
          <a:bodyPr wrap="square" lIns="0" tIns="0" rIns="0" bIns="0" rtlCol="0"/>
          <a:lstStyle/>
          <a:p>
            <a:endParaRPr/>
          </a:p>
        </p:txBody>
      </p:sp>
      <p:sp>
        <p:nvSpPr>
          <p:cNvPr id="1225" name="bk object 1225"/>
          <p:cNvSpPr/>
          <p:nvPr/>
        </p:nvSpPr>
        <p:spPr>
          <a:xfrm>
            <a:off x="5826252" y="4841747"/>
            <a:ext cx="12700" cy="43180"/>
          </a:xfrm>
          <a:custGeom>
            <a:avLst/>
            <a:gdLst/>
            <a:ahLst/>
            <a:cxnLst/>
            <a:rect l="l" t="t" r="r" b="b"/>
            <a:pathLst>
              <a:path w="12700" h="43179">
                <a:moveTo>
                  <a:pt x="12192" y="0"/>
                </a:moveTo>
                <a:lnTo>
                  <a:pt x="0" y="42671"/>
                </a:lnTo>
              </a:path>
            </a:pathLst>
          </a:custGeom>
          <a:ln w="6096">
            <a:solidFill>
              <a:srgbClr val="000000"/>
            </a:solidFill>
          </a:ln>
        </p:spPr>
        <p:txBody>
          <a:bodyPr wrap="square" lIns="0" tIns="0" rIns="0" bIns="0" rtlCol="0"/>
          <a:lstStyle/>
          <a:p>
            <a:endParaRPr/>
          </a:p>
        </p:txBody>
      </p:sp>
      <p:sp>
        <p:nvSpPr>
          <p:cNvPr id="1226" name="bk object 1226"/>
          <p:cNvSpPr/>
          <p:nvPr/>
        </p:nvSpPr>
        <p:spPr>
          <a:xfrm>
            <a:off x="5844540" y="4841747"/>
            <a:ext cx="33655" cy="43180"/>
          </a:xfrm>
          <a:custGeom>
            <a:avLst/>
            <a:gdLst/>
            <a:ahLst/>
            <a:cxnLst/>
            <a:rect l="l" t="t" r="r" b="b"/>
            <a:pathLst>
              <a:path w="33654" h="43179">
                <a:moveTo>
                  <a:pt x="33527" y="4572"/>
                </a:moveTo>
                <a:lnTo>
                  <a:pt x="30479" y="1524"/>
                </a:lnTo>
                <a:lnTo>
                  <a:pt x="27431" y="0"/>
                </a:lnTo>
                <a:lnTo>
                  <a:pt x="21335" y="0"/>
                </a:lnTo>
                <a:lnTo>
                  <a:pt x="18287" y="1524"/>
                </a:lnTo>
                <a:lnTo>
                  <a:pt x="15239" y="3048"/>
                </a:lnTo>
                <a:lnTo>
                  <a:pt x="13715" y="3048"/>
                </a:lnTo>
                <a:lnTo>
                  <a:pt x="7619" y="9144"/>
                </a:lnTo>
                <a:lnTo>
                  <a:pt x="3047" y="16764"/>
                </a:lnTo>
                <a:lnTo>
                  <a:pt x="3047" y="21336"/>
                </a:lnTo>
                <a:lnTo>
                  <a:pt x="0" y="32004"/>
                </a:lnTo>
                <a:lnTo>
                  <a:pt x="0" y="36576"/>
                </a:lnTo>
                <a:lnTo>
                  <a:pt x="3047" y="38100"/>
                </a:lnTo>
                <a:lnTo>
                  <a:pt x="6095" y="41148"/>
                </a:lnTo>
                <a:lnTo>
                  <a:pt x="6095" y="42672"/>
                </a:lnTo>
                <a:lnTo>
                  <a:pt x="10667" y="42672"/>
                </a:lnTo>
                <a:lnTo>
                  <a:pt x="15239" y="42672"/>
                </a:lnTo>
                <a:lnTo>
                  <a:pt x="19811" y="42672"/>
                </a:lnTo>
                <a:lnTo>
                  <a:pt x="21335" y="41148"/>
                </a:lnTo>
                <a:lnTo>
                  <a:pt x="25907" y="39624"/>
                </a:lnTo>
                <a:lnTo>
                  <a:pt x="28955" y="33528"/>
                </a:lnTo>
                <a:lnTo>
                  <a:pt x="30479" y="30480"/>
                </a:lnTo>
                <a:lnTo>
                  <a:pt x="30479" y="27432"/>
                </a:lnTo>
                <a:lnTo>
                  <a:pt x="28955" y="22860"/>
                </a:lnTo>
                <a:lnTo>
                  <a:pt x="27431" y="21336"/>
                </a:lnTo>
                <a:lnTo>
                  <a:pt x="24383" y="19812"/>
                </a:lnTo>
                <a:lnTo>
                  <a:pt x="19811" y="19812"/>
                </a:lnTo>
                <a:lnTo>
                  <a:pt x="16763" y="19812"/>
                </a:lnTo>
                <a:lnTo>
                  <a:pt x="12191" y="19812"/>
                </a:lnTo>
                <a:lnTo>
                  <a:pt x="9143" y="21336"/>
                </a:lnTo>
                <a:lnTo>
                  <a:pt x="4571" y="24384"/>
                </a:lnTo>
                <a:lnTo>
                  <a:pt x="3047" y="25908"/>
                </a:lnTo>
                <a:lnTo>
                  <a:pt x="1523" y="25908"/>
                </a:lnTo>
              </a:path>
            </a:pathLst>
          </a:custGeom>
          <a:ln w="6096">
            <a:solidFill>
              <a:srgbClr val="000000"/>
            </a:solidFill>
          </a:ln>
        </p:spPr>
        <p:txBody>
          <a:bodyPr wrap="square" lIns="0" tIns="0" rIns="0" bIns="0" rtlCol="0"/>
          <a:lstStyle/>
          <a:p>
            <a:endParaRPr/>
          </a:p>
        </p:txBody>
      </p:sp>
      <p:sp>
        <p:nvSpPr>
          <p:cNvPr id="1227" name="bk object 1227"/>
          <p:cNvSpPr/>
          <p:nvPr/>
        </p:nvSpPr>
        <p:spPr>
          <a:xfrm>
            <a:off x="4983479" y="3814571"/>
            <a:ext cx="0" cy="30480"/>
          </a:xfrm>
          <a:custGeom>
            <a:avLst/>
            <a:gdLst/>
            <a:ahLst/>
            <a:cxnLst/>
            <a:rect l="l" t="t" r="r" b="b"/>
            <a:pathLst>
              <a:path h="30479">
                <a:moveTo>
                  <a:pt x="0" y="0"/>
                </a:moveTo>
                <a:lnTo>
                  <a:pt x="0" y="30480"/>
                </a:lnTo>
              </a:path>
            </a:pathLst>
          </a:custGeom>
          <a:ln w="6096">
            <a:solidFill>
              <a:srgbClr val="000000"/>
            </a:solidFill>
          </a:ln>
        </p:spPr>
        <p:txBody>
          <a:bodyPr wrap="square" lIns="0" tIns="0" rIns="0" bIns="0" rtlCol="0"/>
          <a:lstStyle/>
          <a:p>
            <a:endParaRPr/>
          </a:p>
        </p:txBody>
      </p:sp>
      <p:sp>
        <p:nvSpPr>
          <p:cNvPr id="1228" name="bk object 1228"/>
          <p:cNvSpPr/>
          <p:nvPr/>
        </p:nvSpPr>
        <p:spPr>
          <a:xfrm>
            <a:off x="4983479" y="3814571"/>
            <a:ext cx="27940" cy="15240"/>
          </a:xfrm>
          <a:custGeom>
            <a:avLst/>
            <a:gdLst/>
            <a:ahLst/>
            <a:cxnLst/>
            <a:rect l="l" t="t" r="r" b="b"/>
            <a:pathLst>
              <a:path w="27939" h="15239">
                <a:moveTo>
                  <a:pt x="0" y="0"/>
                </a:moveTo>
                <a:lnTo>
                  <a:pt x="16764" y="0"/>
                </a:lnTo>
                <a:lnTo>
                  <a:pt x="22859" y="1524"/>
                </a:lnTo>
                <a:lnTo>
                  <a:pt x="24384" y="3048"/>
                </a:lnTo>
                <a:lnTo>
                  <a:pt x="27432" y="6096"/>
                </a:lnTo>
                <a:lnTo>
                  <a:pt x="27432" y="9144"/>
                </a:lnTo>
                <a:lnTo>
                  <a:pt x="24384" y="12192"/>
                </a:lnTo>
                <a:lnTo>
                  <a:pt x="22859" y="13716"/>
                </a:lnTo>
                <a:lnTo>
                  <a:pt x="16764" y="15240"/>
                </a:lnTo>
                <a:lnTo>
                  <a:pt x="0" y="15240"/>
                </a:lnTo>
              </a:path>
            </a:pathLst>
          </a:custGeom>
          <a:ln w="6096">
            <a:solidFill>
              <a:srgbClr val="000000"/>
            </a:solidFill>
          </a:ln>
        </p:spPr>
        <p:txBody>
          <a:bodyPr wrap="square" lIns="0" tIns="0" rIns="0" bIns="0" rtlCol="0"/>
          <a:lstStyle/>
          <a:p>
            <a:endParaRPr/>
          </a:p>
        </p:txBody>
      </p:sp>
      <p:sp>
        <p:nvSpPr>
          <p:cNvPr id="1229" name="bk object 1229"/>
          <p:cNvSpPr/>
          <p:nvPr/>
        </p:nvSpPr>
        <p:spPr>
          <a:xfrm>
            <a:off x="5023103" y="3814571"/>
            <a:ext cx="32384" cy="30480"/>
          </a:xfrm>
          <a:custGeom>
            <a:avLst/>
            <a:gdLst/>
            <a:ahLst/>
            <a:cxnLst/>
            <a:rect l="l" t="t" r="r" b="b"/>
            <a:pathLst>
              <a:path w="32385" h="30479">
                <a:moveTo>
                  <a:pt x="32004" y="30479"/>
                </a:moveTo>
                <a:lnTo>
                  <a:pt x="16764" y="0"/>
                </a:lnTo>
                <a:lnTo>
                  <a:pt x="0" y="30479"/>
                </a:lnTo>
              </a:path>
            </a:pathLst>
          </a:custGeom>
          <a:ln w="6096">
            <a:solidFill>
              <a:srgbClr val="000000"/>
            </a:solidFill>
          </a:ln>
        </p:spPr>
        <p:txBody>
          <a:bodyPr wrap="square" lIns="0" tIns="0" rIns="0" bIns="0" rtlCol="0"/>
          <a:lstStyle/>
          <a:p>
            <a:endParaRPr/>
          </a:p>
        </p:txBody>
      </p:sp>
      <p:sp>
        <p:nvSpPr>
          <p:cNvPr id="1230" name="bk object 1230"/>
          <p:cNvSpPr/>
          <p:nvPr/>
        </p:nvSpPr>
        <p:spPr>
          <a:xfrm>
            <a:off x="5029200" y="3835908"/>
            <a:ext cx="21590" cy="0"/>
          </a:xfrm>
          <a:custGeom>
            <a:avLst/>
            <a:gdLst/>
            <a:ahLst/>
            <a:cxnLst/>
            <a:rect l="l" t="t" r="r" b="b"/>
            <a:pathLst>
              <a:path w="21589">
                <a:moveTo>
                  <a:pt x="0" y="0"/>
                </a:moveTo>
                <a:lnTo>
                  <a:pt x="21336" y="0"/>
                </a:lnTo>
              </a:path>
            </a:pathLst>
          </a:custGeom>
          <a:ln w="6096">
            <a:solidFill>
              <a:srgbClr val="000000"/>
            </a:solidFill>
          </a:ln>
        </p:spPr>
        <p:txBody>
          <a:bodyPr wrap="square" lIns="0" tIns="0" rIns="0" bIns="0" rtlCol="0"/>
          <a:lstStyle/>
          <a:p>
            <a:endParaRPr/>
          </a:p>
        </p:txBody>
      </p:sp>
      <p:sp>
        <p:nvSpPr>
          <p:cNvPr id="1231" name="bk object 1231"/>
          <p:cNvSpPr/>
          <p:nvPr/>
        </p:nvSpPr>
        <p:spPr>
          <a:xfrm>
            <a:off x="5062728" y="3814571"/>
            <a:ext cx="0" cy="30480"/>
          </a:xfrm>
          <a:custGeom>
            <a:avLst/>
            <a:gdLst/>
            <a:ahLst/>
            <a:cxnLst/>
            <a:rect l="l" t="t" r="r" b="b"/>
            <a:pathLst>
              <a:path h="30479">
                <a:moveTo>
                  <a:pt x="0" y="0"/>
                </a:moveTo>
                <a:lnTo>
                  <a:pt x="0" y="30480"/>
                </a:lnTo>
              </a:path>
            </a:pathLst>
          </a:custGeom>
          <a:ln w="6096">
            <a:solidFill>
              <a:srgbClr val="000000"/>
            </a:solidFill>
          </a:ln>
        </p:spPr>
        <p:txBody>
          <a:bodyPr wrap="square" lIns="0" tIns="0" rIns="0" bIns="0" rtlCol="0"/>
          <a:lstStyle/>
          <a:p>
            <a:endParaRPr/>
          </a:p>
        </p:txBody>
      </p:sp>
      <p:sp>
        <p:nvSpPr>
          <p:cNvPr id="1232" name="bk object 1232"/>
          <p:cNvSpPr/>
          <p:nvPr/>
        </p:nvSpPr>
        <p:spPr>
          <a:xfrm>
            <a:off x="5062728" y="3814571"/>
            <a:ext cx="26034" cy="13970"/>
          </a:xfrm>
          <a:custGeom>
            <a:avLst/>
            <a:gdLst/>
            <a:ahLst/>
            <a:cxnLst/>
            <a:rect l="l" t="t" r="r" b="b"/>
            <a:pathLst>
              <a:path w="26035" h="13970">
                <a:moveTo>
                  <a:pt x="0" y="0"/>
                </a:moveTo>
                <a:lnTo>
                  <a:pt x="16764" y="0"/>
                </a:lnTo>
                <a:lnTo>
                  <a:pt x="22859" y="1524"/>
                </a:lnTo>
                <a:lnTo>
                  <a:pt x="24384" y="3048"/>
                </a:lnTo>
                <a:lnTo>
                  <a:pt x="25908" y="6096"/>
                </a:lnTo>
                <a:lnTo>
                  <a:pt x="25908" y="7620"/>
                </a:lnTo>
                <a:lnTo>
                  <a:pt x="24384" y="10668"/>
                </a:lnTo>
                <a:lnTo>
                  <a:pt x="22859" y="12192"/>
                </a:lnTo>
                <a:lnTo>
                  <a:pt x="16764" y="13716"/>
                </a:lnTo>
                <a:lnTo>
                  <a:pt x="0" y="13716"/>
                </a:lnTo>
              </a:path>
            </a:pathLst>
          </a:custGeom>
          <a:ln w="6096">
            <a:solidFill>
              <a:srgbClr val="000000"/>
            </a:solidFill>
          </a:ln>
        </p:spPr>
        <p:txBody>
          <a:bodyPr wrap="square" lIns="0" tIns="0" rIns="0" bIns="0" rtlCol="0"/>
          <a:lstStyle/>
          <a:p>
            <a:endParaRPr/>
          </a:p>
        </p:txBody>
      </p:sp>
      <p:sp>
        <p:nvSpPr>
          <p:cNvPr id="1233" name="bk object 1233"/>
          <p:cNvSpPr/>
          <p:nvPr/>
        </p:nvSpPr>
        <p:spPr>
          <a:xfrm>
            <a:off x="5076444" y="3828288"/>
            <a:ext cx="12700" cy="17145"/>
          </a:xfrm>
          <a:custGeom>
            <a:avLst/>
            <a:gdLst/>
            <a:ahLst/>
            <a:cxnLst/>
            <a:rect l="l" t="t" r="r" b="b"/>
            <a:pathLst>
              <a:path w="12700" h="17145">
                <a:moveTo>
                  <a:pt x="0" y="0"/>
                </a:moveTo>
                <a:lnTo>
                  <a:pt x="12192" y="16764"/>
                </a:lnTo>
              </a:path>
            </a:pathLst>
          </a:custGeom>
          <a:ln w="6096">
            <a:solidFill>
              <a:srgbClr val="000000"/>
            </a:solidFill>
          </a:ln>
        </p:spPr>
        <p:txBody>
          <a:bodyPr wrap="square" lIns="0" tIns="0" rIns="0" bIns="0" rtlCol="0"/>
          <a:lstStyle/>
          <a:p>
            <a:endParaRPr/>
          </a:p>
        </p:txBody>
      </p:sp>
      <p:sp>
        <p:nvSpPr>
          <p:cNvPr id="1234" name="bk object 1234"/>
          <p:cNvSpPr/>
          <p:nvPr/>
        </p:nvSpPr>
        <p:spPr>
          <a:xfrm>
            <a:off x="5102352" y="3814571"/>
            <a:ext cx="0" cy="30480"/>
          </a:xfrm>
          <a:custGeom>
            <a:avLst/>
            <a:gdLst/>
            <a:ahLst/>
            <a:cxnLst/>
            <a:rect l="l" t="t" r="r" b="b"/>
            <a:pathLst>
              <a:path h="30479">
                <a:moveTo>
                  <a:pt x="0" y="0"/>
                </a:moveTo>
                <a:lnTo>
                  <a:pt x="0" y="30479"/>
                </a:lnTo>
              </a:path>
            </a:pathLst>
          </a:custGeom>
          <a:ln w="6096">
            <a:solidFill>
              <a:srgbClr val="000000"/>
            </a:solidFill>
          </a:ln>
        </p:spPr>
        <p:txBody>
          <a:bodyPr wrap="square" lIns="0" tIns="0" rIns="0" bIns="0" rtlCol="0"/>
          <a:lstStyle/>
          <a:p>
            <a:endParaRPr/>
          </a:p>
        </p:txBody>
      </p:sp>
      <p:sp>
        <p:nvSpPr>
          <p:cNvPr id="1235" name="bk object 1235"/>
          <p:cNvSpPr/>
          <p:nvPr/>
        </p:nvSpPr>
        <p:spPr>
          <a:xfrm>
            <a:off x="5102352" y="3814571"/>
            <a:ext cx="27940" cy="21590"/>
          </a:xfrm>
          <a:custGeom>
            <a:avLst/>
            <a:gdLst/>
            <a:ahLst/>
            <a:cxnLst/>
            <a:rect l="l" t="t" r="r" b="b"/>
            <a:pathLst>
              <a:path w="27939" h="21589">
                <a:moveTo>
                  <a:pt x="27431" y="0"/>
                </a:moveTo>
                <a:lnTo>
                  <a:pt x="0" y="21336"/>
                </a:lnTo>
              </a:path>
            </a:pathLst>
          </a:custGeom>
          <a:ln w="6096">
            <a:solidFill>
              <a:srgbClr val="000000"/>
            </a:solidFill>
          </a:ln>
        </p:spPr>
        <p:txBody>
          <a:bodyPr wrap="square" lIns="0" tIns="0" rIns="0" bIns="0" rtlCol="0"/>
          <a:lstStyle/>
          <a:p>
            <a:endParaRPr/>
          </a:p>
        </p:txBody>
      </p:sp>
      <p:sp>
        <p:nvSpPr>
          <p:cNvPr id="1236" name="bk object 1236"/>
          <p:cNvSpPr/>
          <p:nvPr/>
        </p:nvSpPr>
        <p:spPr>
          <a:xfrm>
            <a:off x="5113020" y="3826764"/>
            <a:ext cx="17145" cy="18415"/>
          </a:xfrm>
          <a:custGeom>
            <a:avLst/>
            <a:gdLst/>
            <a:ahLst/>
            <a:cxnLst/>
            <a:rect l="l" t="t" r="r" b="b"/>
            <a:pathLst>
              <a:path w="17145" h="18414">
                <a:moveTo>
                  <a:pt x="0" y="0"/>
                </a:moveTo>
                <a:lnTo>
                  <a:pt x="16763" y="18287"/>
                </a:lnTo>
              </a:path>
            </a:pathLst>
          </a:custGeom>
          <a:ln w="6096">
            <a:solidFill>
              <a:srgbClr val="000000"/>
            </a:solidFill>
          </a:ln>
        </p:spPr>
        <p:txBody>
          <a:bodyPr wrap="square" lIns="0" tIns="0" rIns="0" bIns="0" rtlCol="0"/>
          <a:lstStyle/>
          <a:p>
            <a:endParaRPr/>
          </a:p>
        </p:txBody>
      </p:sp>
      <p:sp>
        <p:nvSpPr>
          <p:cNvPr id="1237" name="bk object 1237"/>
          <p:cNvSpPr/>
          <p:nvPr/>
        </p:nvSpPr>
        <p:spPr>
          <a:xfrm>
            <a:off x="4991100" y="3752088"/>
            <a:ext cx="24765" cy="32384"/>
          </a:xfrm>
          <a:custGeom>
            <a:avLst/>
            <a:gdLst/>
            <a:ahLst/>
            <a:cxnLst/>
            <a:rect l="l" t="t" r="r" b="b"/>
            <a:pathLst>
              <a:path w="24764" h="32385">
                <a:moveTo>
                  <a:pt x="0" y="0"/>
                </a:moveTo>
                <a:lnTo>
                  <a:pt x="0" y="32003"/>
                </a:lnTo>
                <a:lnTo>
                  <a:pt x="24383" y="32003"/>
                </a:lnTo>
              </a:path>
            </a:pathLst>
          </a:custGeom>
          <a:ln w="6096">
            <a:solidFill>
              <a:srgbClr val="000000"/>
            </a:solidFill>
          </a:ln>
        </p:spPr>
        <p:txBody>
          <a:bodyPr wrap="square" lIns="0" tIns="0" rIns="0" bIns="0" rtlCol="0"/>
          <a:lstStyle/>
          <a:p>
            <a:endParaRPr/>
          </a:p>
        </p:txBody>
      </p:sp>
      <p:sp>
        <p:nvSpPr>
          <p:cNvPr id="1238" name="bk object 1238"/>
          <p:cNvSpPr/>
          <p:nvPr/>
        </p:nvSpPr>
        <p:spPr>
          <a:xfrm>
            <a:off x="5027676" y="3752088"/>
            <a:ext cx="0" cy="32384"/>
          </a:xfrm>
          <a:custGeom>
            <a:avLst/>
            <a:gdLst/>
            <a:ahLst/>
            <a:cxnLst/>
            <a:rect l="l" t="t" r="r" b="b"/>
            <a:pathLst>
              <a:path h="32385">
                <a:moveTo>
                  <a:pt x="0" y="0"/>
                </a:moveTo>
                <a:lnTo>
                  <a:pt x="0" y="32003"/>
                </a:lnTo>
              </a:path>
            </a:pathLst>
          </a:custGeom>
          <a:ln w="6096">
            <a:solidFill>
              <a:srgbClr val="000000"/>
            </a:solidFill>
          </a:ln>
        </p:spPr>
        <p:txBody>
          <a:bodyPr wrap="square" lIns="0" tIns="0" rIns="0" bIns="0" rtlCol="0"/>
          <a:lstStyle/>
          <a:p>
            <a:endParaRPr/>
          </a:p>
        </p:txBody>
      </p:sp>
      <p:sp>
        <p:nvSpPr>
          <p:cNvPr id="1239" name="bk object 1239"/>
          <p:cNvSpPr/>
          <p:nvPr/>
        </p:nvSpPr>
        <p:spPr>
          <a:xfrm>
            <a:off x="5041391" y="3752088"/>
            <a:ext cx="27940" cy="32384"/>
          </a:xfrm>
          <a:custGeom>
            <a:avLst/>
            <a:gdLst/>
            <a:ahLst/>
            <a:cxnLst/>
            <a:rect l="l" t="t" r="r" b="b"/>
            <a:pathLst>
              <a:path w="27939" h="32385">
                <a:moveTo>
                  <a:pt x="0" y="32003"/>
                </a:moveTo>
                <a:lnTo>
                  <a:pt x="0" y="0"/>
                </a:lnTo>
                <a:lnTo>
                  <a:pt x="27432" y="32003"/>
                </a:lnTo>
                <a:lnTo>
                  <a:pt x="27432" y="0"/>
                </a:lnTo>
              </a:path>
            </a:pathLst>
          </a:custGeom>
          <a:ln w="6096">
            <a:solidFill>
              <a:srgbClr val="000000"/>
            </a:solidFill>
          </a:ln>
        </p:spPr>
        <p:txBody>
          <a:bodyPr wrap="square" lIns="0" tIns="0" rIns="0" bIns="0" rtlCol="0"/>
          <a:lstStyle/>
          <a:p>
            <a:endParaRPr/>
          </a:p>
        </p:txBody>
      </p:sp>
      <p:sp>
        <p:nvSpPr>
          <p:cNvPr id="1240" name="bk object 1240"/>
          <p:cNvSpPr/>
          <p:nvPr/>
        </p:nvSpPr>
        <p:spPr>
          <a:xfrm>
            <a:off x="5082540" y="3752088"/>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1241" name="bk object 1241"/>
          <p:cNvSpPr/>
          <p:nvPr/>
        </p:nvSpPr>
        <p:spPr>
          <a:xfrm>
            <a:off x="5082540" y="3752088"/>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1242" name="bk object 1242"/>
          <p:cNvSpPr/>
          <p:nvPr/>
        </p:nvSpPr>
        <p:spPr>
          <a:xfrm>
            <a:off x="5082540" y="3767328"/>
            <a:ext cx="15240" cy="0"/>
          </a:xfrm>
          <a:custGeom>
            <a:avLst/>
            <a:gdLst/>
            <a:ahLst/>
            <a:cxnLst/>
            <a:rect l="l" t="t" r="r" b="b"/>
            <a:pathLst>
              <a:path w="15239">
                <a:moveTo>
                  <a:pt x="0" y="0"/>
                </a:moveTo>
                <a:lnTo>
                  <a:pt x="15240" y="0"/>
                </a:lnTo>
              </a:path>
            </a:pathLst>
          </a:custGeom>
          <a:ln w="6096">
            <a:solidFill>
              <a:srgbClr val="000000"/>
            </a:solidFill>
          </a:ln>
        </p:spPr>
        <p:txBody>
          <a:bodyPr wrap="square" lIns="0" tIns="0" rIns="0" bIns="0" rtlCol="0"/>
          <a:lstStyle/>
          <a:p>
            <a:endParaRPr/>
          </a:p>
        </p:txBody>
      </p:sp>
      <p:sp>
        <p:nvSpPr>
          <p:cNvPr id="1243" name="bk object 1243"/>
          <p:cNvSpPr/>
          <p:nvPr/>
        </p:nvSpPr>
        <p:spPr>
          <a:xfrm>
            <a:off x="5082540" y="3784091"/>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1244" name="bk object 1244"/>
          <p:cNvSpPr/>
          <p:nvPr/>
        </p:nvSpPr>
        <p:spPr>
          <a:xfrm>
            <a:off x="4962144" y="3689603"/>
            <a:ext cx="27940" cy="32384"/>
          </a:xfrm>
          <a:custGeom>
            <a:avLst/>
            <a:gdLst/>
            <a:ahLst/>
            <a:cxnLst/>
            <a:rect l="l" t="t" r="r" b="b"/>
            <a:pathLst>
              <a:path w="27939" h="32385">
                <a:moveTo>
                  <a:pt x="27432" y="4572"/>
                </a:moveTo>
                <a:lnTo>
                  <a:pt x="22860" y="1524"/>
                </a:lnTo>
                <a:lnTo>
                  <a:pt x="18288" y="0"/>
                </a:lnTo>
                <a:lnTo>
                  <a:pt x="10668" y="0"/>
                </a:lnTo>
                <a:lnTo>
                  <a:pt x="4572" y="1524"/>
                </a:lnTo>
                <a:lnTo>
                  <a:pt x="0" y="4572"/>
                </a:lnTo>
                <a:lnTo>
                  <a:pt x="0" y="7620"/>
                </a:lnTo>
                <a:lnTo>
                  <a:pt x="1524" y="10668"/>
                </a:lnTo>
                <a:lnTo>
                  <a:pt x="4572" y="12192"/>
                </a:lnTo>
                <a:lnTo>
                  <a:pt x="7620" y="13716"/>
                </a:lnTo>
                <a:lnTo>
                  <a:pt x="19812" y="16764"/>
                </a:lnTo>
                <a:lnTo>
                  <a:pt x="22860" y="18288"/>
                </a:lnTo>
                <a:lnTo>
                  <a:pt x="25908" y="19812"/>
                </a:lnTo>
                <a:lnTo>
                  <a:pt x="27432" y="22860"/>
                </a:lnTo>
                <a:lnTo>
                  <a:pt x="27432" y="27432"/>
                </a:lnTo>
                <a:lnTo>
                  <a:pt x="22860" y="30480"/>
                </a:lnTo>
                <a:lnTo>
                  <a:pt x="18288" y="32004"/>
                </a:lnTo>
                <a:lnTo>
                  <a:pt x="10668" y="32004"/>
                </a:lnTo>
                <a:lnTo>
                  <a:pt x="4572" y="30480"/>
                </a:lnTo>
                <a:lnTo>
                  <a:pt x="0" y="27432"/>
                </a:lnTo>
              </a:path>
            </a:pathLst>
          </a:custGeom>
          <a:ln w="6096">
            <a:solidFill>
              <a:srgbClr val="000000"/>
            </a:solidFill>
          </a:ln>
        </p:spPr>
        <p:txBody>
          <a:bodyPr wrap="square" lIns="0" tIns="0" rIns="0" bIns="0" rtlCol="0"/>
          <a:lstStyle/>
          <a:p>
            <a:endParaRPr/>
          </a:p>
        </p:txBody>
      </p:sp>
      <p:sp>
        <p:nvSpPr>
          <p:cNvPr id="1245" name="bk object 1245"/>
          <p:cNvSpPr/>
          <p:nvPr/>
        </p:nvSpPr>
        <p:spPr>
          <a:xfrm>
            <a:off x="5017008" y="3689603"/>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1246" name="bk object 1246"/>
          <p:cNvSpPr/>
          <p:nvPr/>
        </p:nvSpPr>
        <p:spPr>
          <a:xfrm>
            <a:off x="5003291" y="3689603"/>
            <a:ext cx="26034" cy="0"/>
          </a:xfrm>
          <a:custGeom>
            <a:avLst/>
            <a:gdLst/>
            <a:ahLst/>
            <a:cxnLst/>
            <a:rect l="l" t="t" r="r" b="b"/>
            <a:pathLst>
              <a:path w="26035">
                <a:moveTo>
                  <a:pt x="0" y="0"/>
                </a:moveTo>
                <a:lnTo>
                  <a:pt x="25908" y="0"/>
                </a:lnTo>
              </a:path>
            </a:pathLst>
          </a:custGeom>
          <a:ln w="6096">
            <a:solidFill>
              <a:srgbClr val="000000"/>
            </a:solidFill>
          </a:ln>
        </p:spPr>
        <p:txBody>
          <a:bodyPr wrap="square" lIns="0" tIns="0" rIns="0" bIns="0" rtlCol="0"/>
          <a:lstStyle/>
          <a:p>
            <a:endParaRPr/>
          </a:p>
        </p:txBody>
      </p:sp>
      <p:sp>
        <p:nvSpPr>
          <p:cNvPr id="1247" name="bk object 1247"/>
          <p:cNvSpPr/>
          <p:nvPr/>
        </p:nvSpPr>
        <p:spPr>
          <a:xfrm>
            <a:off x="5042915" y="3689603"/>
            <a:ext cx="32384" cy="32384"/>
          </a:xfrm>
          <a:custGeom>
            <a:avLst/>
            <a:gdLst/>
            <a:ahLst/>
            <a:cxnLst/>
            <a:rect l="l" t="t" r="r" b="b"/>
            <a:pathLst>
              <a:path w="32385" h="32385">
                <a:moveTo>
                  <a:pt x="32003" y="32004"/>
                </a:moveTo>
                <a:lnTo>
                  <a:pt x="15239" y="0"/>
                </a:lnTo>
                <a:lnTo>
                  <a:pt x="0" y="32004"/>
                </a:lnTo>
              </a:path>
            </a:pathLst>
          </a:custGeom>
          <a:ln w="6096">
            <a:solidFill>
              <a:srgbClr val="000000"/>
            </a:solidFill>
          </a:ln>
        </p:spPr>
        <p:txBody>
          <a:bodyPr wrap="square" lIns="0" tIns="0" rIns="0" bIns="0" rtlCol="0"/>
          <a:lstStyle/>
          <a:p>
            <a:endParaRPr/>
          </a:p>
        </p:txBody>
      </p:sp>
      <p:sp>
        <p:nvSpPr>
          <p:cNvPr id="1248" name="bk object 1248"/>
          <p:cNvSpPr/>
          <p:nvPr/>
        </p:nvSpPr>
        <p:spPr>
          <a:xfrm>
            <a:off x="5047488" y="3710940"/>
            <a:ext cx="21590" cy="0"/>
          </a:xfrm>
          <a:custGeom>
            <a:avLst/>
            <a:gdLst/>
            <a:ahLst/>
            <a:cxnLst/>
            <a:rect l="l" t="t" r="r" b="b"/>
            <a:pathLst>
              <a:path w="21589">
                <a:moveTo>
                  <a:pt x="0" y="0"/>
                </a:moveTo>
                <a:lnTo>
                  <a:pt x="21336" y="0"/>
                </a:lnTo>
              </a:path>
            </a:pathLst>
          </a:custGeom>
          <a:ln w="6096">
            <a:solidFill>
              <a:srgbClr val="000000"/>
            </a:solidFill>
          </a:ln>
        </p:spPr>
        <p:txBody>
          <a:bodyPr wrap="square" lIns="0" tIns="0" rIns="0" bIns="0" rtlCol="0"/>
          <a:lstStyle/>
          <a:p>
            <a:endParaRPr/>
          </a:p>
        </p:txBody>
      </p:sp>
      <p:sp>
        <p:nvSpPr>
          <p:cNvPr id="1249" name="bk object 1249"/>
          <p:cNvSpPr/>
          <p:nvPr/>
        </p:nvSpPr>
        <p:spPr>
          <a:xfrm>
            <a:off x="5094732" y="3689603"/>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1250" name="bk object 1250"/>
          <p:cNvSpPr/>
          <p:nvPr/>
        </p:nvSpPr>
        <p:spPr>
          <a:xfrm>
            <a:off x="5081015" y="3689603"/>
            <a:ext cx="27940" cy="0"/>
          </a:xfrm>
          <a:custGeom>
            <a:avLst/>
            <a:gdLst/>
            <a:ahLst/>
            <a:cxnLst/>
            <a:rect l="l" t="t" r="r" b="b"/>
            <a:pathLst>
              <a:path w="27939">
                <a:moveTo>
                  <a:pt x="0" y="0"/>
                </a:moveTo>
                <a:lnTo>
                  <a:pt x="27431" y="0"/>
                </a:lnTo>
              </a:path>
            </a:pathLst>
          </a:custGeom>
          <a:ln w="6096">
            <a:solidFill>
              <a:srgbClr val="000000"/>
            </a:solidFill>
          </a:ln>
        </p:spPr>
        <p:txBody>
          <a:bodyPr wrap="square" lIns="0" tIns="0" rIns="0" bIns="0" rtlCol="0"/>
          <a:lstStyle/>
          <a:p>
            <a:endParaRPr/>
          </a:p>
        </p:txBody>
      </p:sp>
      <p:sp>
        <p:nvSpPr>
          <p:cNvPr id="1251" name="bk object 1251"/>
          <p:cNvSpPr/>
          <p:nvPr/>
        </p:nvSpPr>
        <p:spPr>
          <a:xfrm>
            <a:off x="5122164" y="3689603"/>
            <a:ext cx="0" cy="32384"/>
          </a:xfrm>
          <a:custGeom>
            <a:avLst/>
            <a:gdLst/>
            <a:ahLst/>
            <a:cxnLst/>
            <a:rect l="l" t="t" r="r" b="b"/>
            <a:pathLst>
              <a:path h="32385">
                <a:moveTo>
                  <a:pt x="0" y="0"/>
                </a:moveTo>
                <a:lnTo>
                  <a:pt x="0" y="32004"/>
                </a:lnTo>
              </a:path>
            </a:pathLst>
          </a:custGeom>
          <a:ln w="6096">
            <a:solidFill>
              <a:srgbClr val="000000"/>
            </a:solidFill>
          </a:ln>
        </p:spPr>
        <p:txBody>
          <a:bodyPr wrap="square" lIns="0" tIns="0" rIns="0" bIns="0" rtlCol="0"/>
          <a:lstStyle/>
          <a:p>
            <a:endParaRPr/>
          </a:p>
        </p:txBody>
      </p:sp>
      <p:sp>
        <p:nvSpPr>
          <p:cNvPr id="1252" name="bk object 1252"/>
          <p:cNvSpPr/>
          <p:nvPr/>
        </p:nvSpPr>
        <p:spPr>
          <a:xfrm>
            <a:off x="5122164" y="3689603"/>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1253" name="bk object 1253"/>
          <p:cNvSpPr/>
          <p:nvPr/>
        </p:nvSpPr>
        <p:spPr>
          <a:xfrm>
            <a:off x="5122164" y="3704844"/>
            <a:ext cx="15240" cy="0"/>
          </a:xfrm>
          <a:custGeom>
            <a:avLst/>
            <a:gdLst/>
            <a:ahLst/>
            <a:cxnLst/>
            <a:rect l="l" t="t" r="r" b="b"/>
            <a:pathLst>
              <a:path w="15239">
                <a:moveTo>
                  <a:pt x="0" y="0"/>
                </a:moveTo>
                <a:lnTo>
                  <a:pt x="15240" y="0"/>
                </a:lnTo>
              </a:path>
            </a:pathLst>
          </a:custGeom>
          <a:ln w="6096">
            <a:solidFill>
              <a:srgbClr val="000000"/>
            </a:solidFill>
          </a:ln>
        </p:spPr>
        <p:txBody>
          <a:bodyPr wrap="square" lIns="0" tIns="0" rIns="0" bIns="0" rtlCol="0"/>
          <a:lstStyle/>
          <a:p>
            <a:endParaRPr/>
          </a:p>
        </p:txBody>
      </p:sp>
      <p:sp>
        <p:nvSpPr>
          <p:cNvPr id="1254" name="bk object 1254"/>
          <p:cNvSpPr/>
          <p:nvPr/>
        </p:nvSpPr>
        <p:spPr>
          <a:xfrm>
            <a:off x="5122164" y="3721608"/>
            <a:ext cx="24765" cy="0"/>
          </a:xfrm>
          <a:custGeom>
            <a:avLst/>
            <a:gdLst/>
            <a:ahLst/>
            <a:cxnLst/>
            <a:rect l="l" t="t" r="r" b="b"/>
            <a:pathLst>
              <a:path w="24764">
                <a:moveTo>
                  <a:pt x="0" y="0"/>
                </a:moveTo>
                <a:lnTo>
                  <a:pt x="24384" y="0"/>
                </a:lnTo>
              </a:path>
            </a:pathLst>
          </a:custGeom>
          <a:ln w="6096">
            <a:solidFill>
              <a:srgbClr val="000000"/>
            </a:solidFill>
          </a:ln>
        </p:spPr>
        <p:txBody>
          <a:bodyPr wrap="square" lIns="0" tIns="0" rIns="0" bIns="0" rtlCol="0"/>
          <a:lstStyle/>
          <a:p>
            <a:endParaRPr/>
          </a:p>
        </p:txBody>
      </p:sp>
      <p:sp>
        <p:nvSpPr>
          <p:cNvPr id="1255" name="bk object 1255"/>
          <p:cNvSpPr/>
          <p:nvPr/>
        </p:nvSpPr>
        <p:spPr>
          <a:xfrm>
            <a:off x="6345935" y="7693152"/>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1256" name="bk object 1256"/>
          <p:cNvSpPr/>
          <p:nvPr/>
        </p:nvSpPr>
        <p:spPr>
          <a:xfrm>
            <a:off x="6345935" y="7693152"/>
            <a:ext cx="27940" cy="17145"/>
          </a:xfrm>
          <a:custGeom>
            <a:avLst/>
            <a:gdLst/>
            <a:ahLst/>
            <a:cxnLst/>
            <a:rect l="l" t="t" r="r" b="b"/>
            <a:pathLst>
              <a:path w="27939" h="17145">
                <a:moveTo>
                  <a:pt x="0" y="0"/>
                </a:moveTo>
                <a:lnTo>
                  <a:pt x="18288" y="0"/>
                </a:lnTo>
                <a:lnTo>
                  <a:pt x="22859" y="1524"/>
                </a:lnTo>
                <a:lnTo>
                  <a:pt x="25908" y="3048"/>
                </a:lnTo>
                <a:lnTo>
                  <a:pt x="27432" y="6096"/>
                </a:lnTo>
                <a:lnTo>
                  <a:pt x="27432" y="10668"/>
                </a:lnTo>
                <a:lnTo>
                  <a:pt x="25908" y="13716"/>
                </a:lnTo>
                <a:lnTo>
                  <a:pt x="22859" y="15240"/>
                </a:lnTo>
                <a:lnTo>
                  <a:pt x="18288" y="16764"/>
                </a:lnTo>
                <a:lnTo>
                  <a:pt x="0" y="16764"/>
                </a:lnTo>
              </a:path>
            </a:pathLst>
          </a:custGeom>
          <a:ln w="6096">
            <a:solidFill>
              <a:srgbClr val="000000"/>
            </a:solidFill>
          </a:ln>
        </p:spPr>
        <p:txBody>
          <a:bodyPr wrap="square" lIns="0" tIns="0" rIns="0" bIns="0" rtlCol="0"/>
          <a:lstStyle/>
          <a:p>
            <a:endParaRPr/>
          </a:p>
        </p:txBody>
      </p:sp>
      <p:sp>
        <p:nvSpPr>
          <p:cNvPr id="1257" name="bk object 1257"/>
          <p:cNvSpPr/>
          <p:nvPr/>
        </p:nvSpPr>
        <p:spPr>
          <a:xfrm>
            <a:off x="6387084" y="7693152"/>
            <a:ext cx="30480" cy="32384"/>
          </a:xfrm>
          <a:custGeom>
            <a:avLst/>
            <a:gdLst/>
            <a:ahLst/>
            <a:cxnLst/>
            <a:rect l="l" t="t" r="r" b="b"/>
            <a:pathLst>
              <a:path w="30479" h="32384">
                <a:moveTo>
                  <a:pt x="10667" y="0"/>
                </a:moveTo>
                <a:lnTo>
                  <a:pt x="7619" y="1524"/>
                </a:lnTo>
                <a:lnTo>
                  <a:pt x="3047" y="4572"/>
                </a:lnTo>
                <a:lnTo>
                  <a:pt x="1523" y="7620"/>
                </a:lnTo>
                <a:lnTo>
                  <a:pt x="0" y="12192"/>
                </a:lnTo>
                <a:lnTo>
                  <a:pt x="0" y="19812"/>
                </a:lnTo>
                <a:lnTo>
                  <a:pt x="1523" y="24384"/>
                </a:lnTo>
                <a:lnTo>
                  <a:pt x="3047" y="27432"/>
                </a:lnTo>
                <a:lnTo>
                  <a:pt x="7619" y="30480"/>
                </a:lnTo>
                <a:lnTo>
                  <a:pt x="10667" y="32004"/>
                </a:lnTo>
                <a:lnTo>
                  <a:pt x="18287" y="32004"/>
                </a:lnTo>
                <a:lnTo>
                  <a:pt x="22859" y="30480"/>
                </a:lnTo>
                <a:lnTo>
                  <a:pt x="25907" y="27432"/>
                </a:lnTo>
                <a:lnTo>
                  <a:pt x="28955" y="24384"/>
                </a:lnTo>
                <a:lnTo>
                  <a:pt x="30479" y="19812"/>
                </a:lnTo>
                <a:lnTo>
                  <a:pt x="30479" y="12192"/>
                </a:lnTo>
                <a:lnTo>
                  <a:pt x="28955" y="7620"/>
                </a:lnTo>
                <a:lnTo>
                  <a:pt x="25907" y="4572"/>
                </a:lnTo>
                <a:lnTo>
                  <a:pt x="22859" y="1524"/>
                </a:lnTo>
                <a:lnTo>
                  <a:pt x="18287" y="0"/>
                </a:lnTo>
                <a:lnTo>
                  <a:pt x="10667" y="0"/>
                </a:lnTo>
              </a:path>
            </a:pathLst>
          </a:custGeom>
          <a:ln w="6096">
            <a:solidFill>
              <a:srgbClr val="000000"/>
            </a:solidFill>
          </a:ln>
        </p:spPr>
        <p:txBody>
          <a:bodyPr wrap="square" lIns="0" tIns="0" rIns="0" bIns="0" rtlCol="0"/>
          <a:lstStyle/>
          <a:p>
            <a:endParaRPr/>
          </a:p>
        </p:txBody>
      </p:sp>
      <p:sp>
        <p:nvSpPr>
          <p:cNvPr id="1258" name="bk object 1258"/>
          <p:cNvSpPr/>
          <p:nvPr/>
        </p:nvSpPr>
        <p:spPr>
          <a:xfrm>
            <a:off x="6431279" y="7693152"/>
            <a:ext cx="0" cy="32384"/>
          </a:xfrm>
          <a:custGeom>
            <a:avLst/>
            <a:gdLst/>
            <a:ahLst/>
            <a:cxnLst/>
            <a:rect l="l" t="t" r="r" b="b"/>
            <a:pathLst>
              <a:path h="32384">
                <a:moveTo>
                  <a:pt x="0" y="0"/>
                </a:moveTo>
                <a:lnTo>
                  <a:pt x="0" y="32003"/>
                </a:lnTo>
              </a:path>
            </a:pathLst>
          </a:custGeom>
          <a:ln w="6096">
            <a:solidFill>
              <a:srgbClr val="000000"/>
            </a:solidFill>
          </a:ln>
        </p:spPr>
        <p:txBody>
          <a:bodyPr wrap="square" lIns="0" tIns="0" rIns="0" bIns="0" rtlCol="0"/>
          <a:lstStyle/>
          <a:p>
            <a:endParaRPr/>
          </a:p>
        </p:txBody>
      </p:sp>
      <p:sp>
        <p:nvSpPr>
          <p:cNvPr id="1259" name="bk object 1259"/>
          <p:cNvSpPr/>
          <p:nvPr/>
        </p:nvSpPr>
        <p:spPr>
          <a:xfrm>
            <a:off x="6443471" y="7693152"/>
            <a:ext cx="27940" cy="32384"/>
          </a:xfrm>
          <a:custGeom>
            <a:avLst/>
            <a:gdLst/>
            <a:ahLst/>
            <a:cxnLst/>
            <a:rect l="l" t="t" r="r" b="b"/>
            <a:pathLst>
              <a:path w="27939" h="32384">
                <a:moveTo>
                  <a:pt x="0" y="32003"/>
                </a:moveTo>
                <a:lnTo>
                  <a:pt x="0" y="0"/>
                </a:lnTo>
                <a:lnTo>
                  <a:pt x="27431" y="32003"/>
                </a:lnTo>
                <a:lnTo>
                  <a:pt x="27431" y="0"/>
                </a:lnTo>
              </a:path>
            </a:pathLst>
          </a:custGeom>
          <a:ln w="6096">
            <a:solidFill>
              <a:srgbClr val="000000"/>
            </a:solidFill>
          </a:ln>
        </p:spPr>
        <p:txBody>
          <a:bodyPr wrap="square" lIns="0" tIns="0" rIns="0" bIns="0" rtlCol="0"/>
          <a:lstStyle/>
          <a:p>
            <a:endParaRPr/>
          </a:p>
        </p:txBody>
      </p:sp>
      <p:sp>
        <p:nvSpPr>
          <p:cNvPr id="1260" name="bk object 1260"/>
          <p:cNvSpPr/>
          <p:nvPr/>
        </p:nvSpPr>
        <p:spPr>
          <a:xfrm>
            <a:off x="6498335" y="7693152"/>
            <a:ext cx="0" cy="32384"/>
          </a:xfrm>
          <a:custGeom>
            <a:avLst/>
            <a:gdLst/>
            <a:ahLst/>
            <a:cxnLst/>
            <a:rect l="l" t="t" r="r" b="b"/>
            <a:pathLst>
              <a:path h="32384">
                <a:moveTo>
                  <a:pt x="0" y="0"/>
                </a:moveTo>
                <a:lnTo>
                  <a:pt x="0" y="32003"/>
                </a:lnTo>
              </a:path>
            </a:pathLst>
          </a:custGeom>
          <a:ln w="6096">
            <a:solidFill>
              <a:srgbClr val="000000"/>
            </a:solidFill>
          </a:ln>
        </p:spPr>
        <p:txBody>
          <a:bodyPr wrap="square" lIns="0" tIns="0" rIns="0" bIns="0" rtlCol="0"/>
          <a:lstStyle/>
          <a:p>
            <a:endParaRPr/>
          </a:p>
        </p:txBody>
      </p:sp>
      <p:sp>
        <p:nvSpPr>
          <p:cNvPr id="1261" name="bk object 1261"/>
          <p:cNvSpPr/>
          <p:nvPr/>
        </p:nvSpPr>
        <p:spPr>
          <a:xfrm>
            <a:off x="6484620" y="7693152"/>
            <a:ext cx="27940" cy="0"/>
          </a:xfrm>
          <a:custGeom>
            <a:avLst/>
            <a:gdLst/>
            <a:ahLst/>
            <a:cxnLst/>
            <a:rect l="l" t="t" r="r" b="b"/>
            <a:pathLst>
              <a:path w="27940">
                <a:moveTo>
                  <a:pt x="0" y="0"/>
                </a:moveTo>
                <a:lnTo>
                  <a:pt x="27432" y="0"/>
                </a:lnTo>
              </a:path>
            </a:pathLst>
          </a:custGeom>
          <a:ln w="6096">
            <a:solidFill>
              <a:srgbClr val="000000"/>
            </a:solidFill>
          </a:ln>
        </p:spPr>
        <p:txBody>
          <a:bodyPr wrap="square" lIns="0" tIns="0" rIns="0" bIns="0" rtlCol="0"/>
          <a:lstStyle/>
          <a:p>
            <a:endParaRPr/>
          </a:p>
        </p:txBody>
      </p:sp>
      <p:sp>
        <p:nvSpPr>
          <p:cNvPr id="1262" name="bk object 1262"/>
          <p:cNvSpPr/>
          <p:nvPr/>
        </p:nvSpPr>
        <p:spPr>
          <a:xfrm>
            <a:off x="6565392" y="7693152"/>
            <a:ext cx="0" cy="32384"/>
          </a:xfrm>
          <a:custGeom>
            <a:avLst/>
            <a:gdLst/>
            <a:ahLst/>
            <a:cxnLst/>
            <a:rect l="l" t="t" r="r" b="b"/>
            <a:pathLst>
              <a:path h="32384">
                <a:moveTo>
                  <a:pt x="0" y="0"/>
                </a:moveTo>
                <a:lnTo>
                  <a:pt x="0" y="32004"/>
                </a:lnTo>
              </a:path>
            </a:pathLst>
          </a:custGeom>
          <a:ln w="6096">
            <a:solidFill>
              <a:srgbClr val="000000"/>
            </a:solidFill>
          </a:ln>
        </p:spPr>
        <p:txBody>
          <a:bodyPr wrap="square" lIns="0" tIns="0" rIns="0" bIns="0" rtlCol="0"/>
          <a:lstStyle/>
          <a:p>
            <a:endParaRPr/>
          </a:p>
        </p:txBody>
      </p:sp>
      <p:sp>
        <p:nvSpPr>
          <p:cNvPr id="1263" name="bk object 1263"/>
          <p:cNvSpPr/>
          <p:nvPr/>
        </p:nvSpPr>
        <p:spPr>
          <a:xfrm>
            <a:off x="6565392" y="7693152"/>
            <a:ext cx="27940" cy="32384"/>
          </a:xfrm>
          <a:custGeom>
            <a:avLst/>
            <a:gdLst/>
            <a:ahLst/>
            <a:cxnLst/>
            <a:rect l="l" t="t" r="r" b="b"/>
            <a:pathLst>
              <a:path w="27940" h="32384">
                <a:moveTo>
                  <a:pt x="0" y="0"/>
                </a:moveTo>
                <a:lnTo>
                  <a:pt x="13716" y="0"/>
                </a:lnTo>
                <a:lnTo>
                  <a:pt x="19812" y="1524"/>
                </a:lnTo>
                <a:lnTo>
                  <a:pt x="22859" y="4572"/>
                </a:lnTo>
                <a:lnTo>
                  <a:pt x="25908" y="7620"/>
                </a:lnTo>
                <a:lnTo>
                  <a:pt x="27432" y="12192"/>
                </a:lnTo>
                <a:lnTo>
                  <a:pt x="27432" y="19812"/>
                </a:lnTo>
                <a:lnTo>
                  <a:pt x="25908" y="24384"/>
                </a:lnTo>
                <a:lnTo>
                  <a:pt x="22859" y="27432"/>
                </a:lnTo>
                <a:lnTo>
                  <a:pt x="19812" y="30480"/>
                </a:lnTo>
                <a:lnTo>
                  <a:pt x="13716" y="32004"/>
                </a:lnTo>
                <a:lnTo>
                  <a:pt x="0" y="32004"/>
                </a:lnTo>
              </a:path>
            </a:pathLst>
          </a:custGeom>
          <a:ln w="6096">
            <a:solidFill>
              <a:srgbClr val="000000"/>
            </a:solidFill>
          </a:ln>
        </p:spPr>
        <p:txBody>
          <a:bodyPr wrap="square" lIns="0" tIns="0" rIns="0" bIns="0" rtlCol="0"/>
          <a:lstStyle/>
          <a:p>
            <a:endParaRPr/>
          </a:p>
        </p:txBody>
      </p:sp>
      <p:sp>
        <p:nvSpPr>
          <p:cNvPr id="1264" name="bk object 1264"/>
          <p:cNvSpPr/>
          <p:nvPr/>
        </p:nvSpPr>
        <p:spPr>
          <a:xfrm>
            <a:off x="6606540" y="7693152"/>
            <a:ext cx="30480" cy="32384"/>
          </a:xfrm>
          <a:custGeom>
            <a:avLst/>
            <a:gdLst/>
            <a:ahLst/>
            <a:cxnLst/>
            <a:rect l="l" t="t" r="r" b="b"/>
            <a:pathLst>
              <a:path w="30479" h="32384">
                <a:moveTo>
                  <a:pt x="30479" y="32003"/>
                </a:moveTo>
                <a:lnTo>
                  <a:pt x="15240" y="0"/>
                </a:lnTo>
                <a:lnTo>
                  <a:pt x="0" y="32003"/>
                </a:lnTo>
              </a:path>
            </a:pathLst>
          </a:custGeom>
          <a:ln w="6096">
            <a:solidFill>
              <a:srgbClr val="000000"/>
            </a:solidFill>
          </a:ln>
        </p:spPr>
        <p:txBody>
          <a:bodyPr wrap="square" lIns="0" tIns="0" rIns="0" bIns="0" rtlCol="0"/>
          <a:lstStyle/>
          <a:p>
            <a:endParaRPr/>
          </a:p>
        </p:txBody>
      </p:sp>
      <p:sp>
        <p:nvSpPr>
          <p:cNvPr id="1265" name="bk object 1265"/>
          <p:cNvSpPr/>
          <p:nvPr/>
        </p:nvSpPr>
        <p:spPr>
          <a:xfrm>
            <a:off x="6611111" y="7714488"/>
            <a:ext cx="21590" cy="0"/>
          </a:xfrm>
          <a:custGeom>
            <a:avLst/>
            <a:gdLst/>
            <a:ahLst/>
            <a:cxnLst/>
            <a:rect l="l" t="t" r="r" b="b"/>
            <a:pathLst>
              <a:path w="21590">
                <a:moveTo>
                  <a:pt x="0" y="0"/>
                </a:moveTo>
                <a:lnTo>
                  <a:pt x="21335" y="0"/>
                </a:lnTo>
              </a:path>
            </a:pathLst>
          </a:custGeom>
          <a:ln w="6096">
            <a:solidFill>
              <a:srgbClr val="000000"/>
            </a:solidFill>
          </a:ln>
        </p:spPr>
        <p:txBody>
          <a:bodyPr wrap="square" lIns="0" tIns="0" rIns="0" bIns="0" rtlCol="0"/>
          <a:lstStyle/>
          <a:p>
            <a:endParaRPr/>
          </a:p>
        </p:txBody>
      </p:sp>
      <p:sp>
        <p:nvSpPr>
          <p:cNvPr id="1266" name="bk object 1266"/>
          <p:cNvSpPr/>
          <p:nvPr/>
        </p:nvSpPr>
        <p:spPr>
          <a:xfrm>
            <a:off x="6644640" y="7693152"/>
            <a:ext cx="30480" cy="32384"/>
          </a:xfrm>
          <a:custGeom>
            <a:avLst/>
            <a:gdLst/>
            <a:ahLst/>
            <a:cxnLst/>
            <a:rect l="l" t="t" r="r" b="b"/>
            <a:pathLst>
              <a:path w="30479" h="32384">
                <a:moveTo>
                  <a:pt x="0" y="32003"/>
                </a:moveTo>
                <a:lnTo>
                  <a:pt x="0" y="0"/>
                </a:lnTo>
                <a:lnTo>
                  <a:pt x="15240" y="32003"/>
                </a:lnTo>
                <a:lnTo>
                  <a:pt x="30479" y="0"/>
                </a:lnTo>
                <a:lnTo>
                  <a:pt x="30479" y="32003"/>
                </a:lnTo>
              </a:path>
            </a:pathLst>
          </a:custGeom>
          <a:ln w="6096">
            <a:solidFill>
              <a:srgbClr val="000000"/>
            </a:solidFill>
          </a:ln>
        </p:spPr>
        <p:txBody>
          <a:bodyPr wrap="square" lIns="0" tIns="0" rIns="0" bIns="0" rtlCol="0"/>
          <a:lstStyle/>
          <a:p>
            <a:endParaRPr/>
          </a:p>
        </p:txBody>
      </p:sp>
      <p:sp>
        <p:nvSpPr>
          <p:cNvPr id="1267" name="bk object 1267"/>
          <p:cNvSpPr/>
          <p:nvPr/>
        </p:nvSpPr>
        <p:spPr>
          <a:xfrm>
            <a:off x="7050023" y="10052304"/>
            <a:ext cx="3175" cy="3175"/>
          </a:xfrm>
          <a:custGeom>
            <a:avLst/>
            <a:gdLst/>
            <a:ahLst/>
            <a:cxnLst/>
            <a:rect l="l" t="t" r="r" b="b"/>
            <a:pathLst>
              <a:path w="3175" h="3175">
                <a:moveTo>
                  <a:pt x="0" y="0"/>
                </a:moveTo>
                <a:lnTo>
                  <a:pt x="3048" y="3048"/>
                </a:lnTo>
              </a:path>
            </a:pathLst>
          </a:custGeom>
          <a:ln w="6096">
            <a:solidFill>
              <a:srgbClr val="000000"/>
            </a:solidFill>
          </a:ln>
        </p:spPr>
        <p:txBody>
          <a:bodyPr wrap="square" lIns="0" tIns="0" rIns="0" bIns="0" rtlCol="0"/>
          <a:lstStyle/>
          <a:p>
            <a:endParaRPr/>
          </a:p>
        </p:txBody>
      </p:sp>
      <p:sp>
        <p:nvSpPr>
          <p:cNvPr id="1268" name="bk object 1268"/>
          <p:cNvSpPr/>
          <p:nvPr/>
        </p:nvSpPr>
        <p:spPr>
          <a:xfrm>
            <a:off x="7048500" y="10035540"/>
            <a:ext cx="15240" cy="20320"/>
          </a:xfrm>
          <a:custGeom>
            <a:avLst/>
            <a:gdLst/>
            <a:ahLst/>
            <a:cxnLst/>
            <a:rect l="l" t="t" r="r" b="b"/>
            <a:pathLst>
              <a:path w="15240" h="20320">
                <a:moveTo>
                  <a:pt x="0" y="19812"/>
                </a:moveTo>
                <a:lnTo>
                  <a:pt x="15240" y="0"/>
                </a:lnTo>
              </a:path>
            </a:pathLst>
          </a:custGeom>
          <a:ln w="6096">
            <a:solidFill>
              <a:srgbClr val="000000"/>
            </a:solidFill>
          </a:ln>
        </p:spPr>
        <p:txBody>
          <a:bodyPr wrap="square" lIns="0" tIns="0" rIns="0" bIns="0" rtlCol="0"/>
          <a:lstStyle/>
          <a:p>
            <a:endParaRPr/>
          </a:p>
        </p:txBody>
      </p:sp>
      <p:sp>
        <p:nvSpPr>
          <p:cNvPr id="1269" name="bk object 1269"/>
          <p:cNvSpPr/>
          <p:nvPr/>
        </p:nvSpPr>
        <p:spPr>
          <a:xfrm>
            <a:off x="7088123" y="9869423"/>
            <a:ext cx="187451" cy="188975"/>
          </a:xfrm>
          <a:prstGeom prst="rect">
            <a:avLst/>
          </a:prstGeom>
          <a:blipFill>
            <a:blip r:embed="rId31" cstate="print"/>
            <a:stretch>
              <a:fillRect/>
            </a:stretch>
          </a:blipFill>
        </p:spPr>
        <p:txBody>
          <a:bodyPr wrap="square" lIns="0" tIns="0" rIns="0" bIns="0" rtlCol="0"/>
          <a:lstStyle/>
          <a:p>
            <a:endParaRPr/>
          </a:p>
        </p:txBody>
      </p:sp>
      <p:sp>
        <p:nvSpPr>
          <p:cNvPr id="1270" name="bk object 1270"/>
          <p:cNvSpPr/>
          <p:nvPr/>
        </p:nvSpPr>
        <p:spPr>
          <a:xfrm>
            <a:off x="6448044" y="9404604"/>
            <a:ext cx="96012" cy="103631"/>
          </a:xfrm>
          <a:prstGeom prst="rect">
            <a:avLst/>
          </a:prstGeom>
          <a:blipFill>
            <a:blip r:embed="rId32" cstate="print"/>
            <a:stretch>
              <a:fillRect/>
            </a:stretch>
          </a:blipFill>
        </p:spPr>
        <p:txBody>
          <a:bodyPr wrap="square" lIns="0" tIns="0" rIns="0" bIns="0" rtlCol="0"/>
          <a:lstStyle/>
          <a:p>
            <a:endParaRPr/>
          </a:p>
        </p:txBody>
      </p:sp>
      <p:sp>
        <p:nvSpPr>
          <p:cNvPr id="1271" name="bk object 1271"/>
          <p:cNvSpPr/>
          <p:nvPr/>
        </p:nvSpPr>
        <p:spPr>
          <a:xfrm>
            <a:off x="6515100" y="9095231"/>
            <a:ext cx="140207" cy="242315"/>
          </a:xfrm>
          <a:prstGeom prst="rect">
            <a:avLst/>
          </a:prstGeom>
          <a:blipFill>
            <a:blip r:embed="rId33" cstate="print"/>
            <a:stretch>
              <a:fillRect/>
            </a:stretch>
          </a:blipFill>
        </p:spPr>
        <p:txBody>
          <a:bodyPr wrap="square" lIns="0" tIns="0" rIns="0" bIns="0" rtlCol="0"/>
          <a:lstStyle/>
          <a:p>
            <a:endParaRPr/>
          </a:p>
        </p:txBody>
      </p:sp>
      <p:sp>
        <p:nvSpPr>
          <p:cNvPr id="1272" name="bk object 1272"/>
          <p:cNvSpPr/>
          <p:nvPr/>
        </p:nvSpPr>
        <p:spPr>
          <a:xfrm>
            <a:off x="6630923" y="8598407"/>
            <a:ext cx="225551" cy="443484"/>
          </a:xfrm>
          <a:prstGeom prst="rect">
            <a:avLst/>
          </a:prstGeom>
          <a:blipFill>
            <a:blip r:embed="rId34" cstate="print"/>
            <a:stretch>
              <a:fillRect/>
            </a:stretch>
          </a:blipFill>
        </p:spPr>
        <p:txBody>
          <a:bodyPr wrap="square" lIns="0" tIns="0" rIns="0" bIns="0" rtlCol="0"/>
          <a:lstStyle/>
          <a:p>
            <a:endParaRPr/>
          </a:p>
        </p:txBody>
      </p:sp>
      <p:sp>
        <p:nvSpPr>
          <p:cNvPr id="1273" name="bk object 1273"/>
          <p:cNvSpPr/>
          <p:nvPr/>
        </p:nvSpPr>
        <p:spPr>
          <a:xfrm>
            <a:off x="5681471" y="2238755"/>
            <a:ext cx="22860" cy="7620"/>
          </a:xfrm>
          <a:custGeom>
            <a:avLst/>
            <a:gdLst/>
            <a:ahLst/>
            <a:cxnLst/>
            <a:rect l="l" t="t" r="r" b="b"/>
            <a:pathLst>
              <a:path w="22860" h="7619">
                <a:moveTo>
                  <a:pt x="22860" y="0"/>
                </a:moveTo>
                <a:lnTo>
                  <a:pt x="0" y="7620"/>
                </a:lnTo>
              </a:path>
            </a:pathLst>
          </a:custGeom>
          <a:ln w="6096">
            <a:solidFill>
              <a:srgbClr val="000000"/>
            </a:solidFill>
          </a:ln>
        </p:spPr>
        <p:txBody>
          <a:bodyPr wrap="square" lIns="0" tIns="0" rIns="0" bIns="0" rtlCol="0"/>
          <a:lstStyle/>
          <a:p>
            <a:endParaRPr/>
          </a:p>
        </p:txBody>
      </p:sp>
      <p:sp>
        <p:nvSpPr>
          <p:cNvPr id="1274" name="bk object 1274"/>
          <p:cNvSpPr/>
          <p:nvPr/>
        </p:nvSpPr>
        <p:spPr>
          <a:xfrm>
            <a:off x="5672328" y="2241804"/>
            <a:ext cx="33655" cy="12700"/>
          </a:xfrm>
          <a:custGeom>
            <a:avLst/>
            <a:gdLst/>
            <a:ahLst/>
            <a:cxnLst/>
            <a:rect l="l" t="t" r="r" b="b"/>
            <a:pathLst>
              <a:path w="33654" h="12700">
                <a:moveTo>
                  <a:pt x="33527" y="0"/>
                </a:moveTo>
                <a:lnTo>
                  <a:pt x="0" y="12191"/>
                </a:lnTo>
              </a:path>
            </a:pathLst>
          </a:custGeom>
          <a:ln w="6095">
            <a:solidFill>
              <a:srgbClr val="000000"/>
            </a:solidFill>
          </a:ln>
        </p:spPr>
        <p:txBody>
          <a:bodyPr wrap="square" lIns="0" tIns="0" rIns="0" bIns="0" rtlCol="0"/>
          <a:lstStyle/>
          <a:p>
            <a:endParaRPr/>
          </a:p>
        </p:txBody>
      </p:sp>
      <p:sp>
        <p:nvSpPr>
          <p:cNvPr id="1275" name="bk object 1275"/>
          <p:cNvSpPr/>
          <p:nvPr/>
        </p:nvSpPr>
        <p:spPr>
          <a:xfrm>
            <a:off x="5553455" y="2154935"/>
            <a:ext cx="135890" cy="43180"/>
          </a:xfrm>
          <a:custGeom>
            <a:avLst/>
            <a:gdLst/>
            <a:ahLst/>
            <a:cxnLst/>
            <a:rect l="l" t="t" r="r" b="b"/>
            <a:pathLst>
              <a:path w="135889" h="43180">
                <a:moveTo>
                  <a:pt x="135635" y="15240"/>
                </a:moveTo>
                <a:lnTo>
                  <a:pt x="111251" y="10668"/>
                </a:lnTo>
                <a:lnTo>
                  <a:pt x="96011" y="7620"/>
                </a:lnTo>
                <a:lnTo>
                  <a:pt x="76199" y="7620"/>
                </a:lnTo>
                <a:lnTo>
                  <a:pt x="35051" y="18288"/>
                </a:lnTo>
                <a:lnTo>
                  <a:pt x="9143" y="35052"/>
                </a:lnTo>
                <a:lnTo>
                  <a:pt x="0" y="42672"/>
                </a:lnTo>
                <a:lnTo>
                  <a:pt x="35051" y="15240"/>
                </a:lnTo>
                <a:lnTo>
                  <a:pt x="73151" y="4572"/>
                </a:lnTo>
                <a:lnTo>
                  <a:pt x="92963" y="4572"/>
                </a:lnTo>
                <a:lnTo>
                  <a:pt x="102107" y="6096"/>
                </a:lnTo>
                <a:lnTo>
                  <a:pt x="117347" y="9144"/>
                </a:lnTo>
                <a:lnTo>
                  <a:pt x="135635" y="15240"/>
                </a:lnTo>
                <a:lnTo>
                  <a:pt x="124967" y="10668"/>
                </a:lnTo>
                <a:lnTo>
                  <a:pt x="115823" y="7620"/>
                </a:lnTo>
                <a:lnTo>
                  <a:pt x="108203" y="6096"/>
                </a:lnTo>
                <a:lnTo>
                  <a:pt x="100583" y="1524"/>
                </a:lnTo>
                <a:lnTo>
                  <a:pt x="80771" y="0"/>
                </a:lnTo>
                <a:lnTo>
                  <a:pt x="51815" y="6096"/>
                </a:lnTo>
                <a:lnTo>
                  <a:pt x="28955" y="16764"/>
                </a:lnTo>
                <a:lnTo>
                  <a:pt x="22859" y="18288"/>
                </a:lnTo>
                <a:lnTo>
                  <a:pt x="16763" y="22860"/>
                </a:lnTo>
                <a:lnTo>
                  <a:pt x="9143" y="28956"/>
                </a:lnTo>
                <a:lnTo>
                  <a:pt x="6095" y="33528"/>
                </a:lnTo>
                <a:lnTo>
                  <a:pt x="1523" y="41148"/>
                </a:lnTo>
              </a:path>
            </a:pathLst>
          </a:custGeom>
          <a:ln w="6095">
            <a:solidFill>
              <a:srgbClr val="000000"/>
            </a:solidFill>
          </a:ln>
        </p:spPr>
        <p:txBody>
          <a:bodyPr wrap="square" lIns="0" tIns="0" rIns="0" bIns="0" rtlCol="0"/>
          <a:lstStyle/>
          <a:p>
            <a:endParaRPr/>
          </a:p>
        </p:txBody>
      </p:sp>
      <p:sp>
        <p:nvSpPr>
          <p:cNvPr id="1276" name="bk object 1276"/>
          <p:cNvSpPr/>
          <p:nvPr/>
        </p:nvSpPr>
        <p:spPr>
          <a:xfrm>
            <a:off x="5551932" y="2142744"/>
            <a:ext cx="155575" cy="128270"/>
          </a:xfrm>
          <a:custGeom>
            <a:avLst/>
            <a:gdLst/>
            <a:ahLst/>
            <a:cxnLst/>
            <a:rect l="l" t="t" r="r" b="b"/>
            <a:pathLst>
              <a:path w="155575" h="128269">
                <a:moveTo>
                  <a:pt x="144780" y="79247"/>
                </a:moveTo>
                <a:lnTo>
                  <a:pt x="155448" y="102107"/>
                </a:lnTo>
                <a:lnTo>
                  <a:pt x="109728" y="118871"/>
                </a:lnTo>
                <a:lnTo>
                  <a:pt x="129539" y="103631"/>
                </a:lnTo>
                <a:lnTo>
                  <a:pt x="135636" y="96011"/>
                </a:lnTo>
                <a:lnTo>
                  <a:pt x="144780" y="79247"/>
                </a:lnTo>
                <a:lnTo>
                  <a:pt x="147828" y="67055"/>
                </a:lnTo>
                <a:lnTo>
                  <a:pt x="147828" y="56387"/>
                </a:lnTo>
                <a:lnTo>
                  <a:pt x="128016" y="18287"/>
                </a:lnTo>
                <a:lnTo>
                  <a:pt x="115824" y="9143"/>
                </a:lnTo>
                <a:lnTo>
                  <a:pt x="114300" y="9143"/>
                </a:lnTo>
                <a:lnTo>
                  <a:pt x="99060" y="3047"/>
                </a:lnTo>
                <a:lnTo>
                  <a:pt x="79248" y="0"/>
                </a:lnTo>
                <a:lnTo>
                  <a:pt x="51816" y="4571"/>
                </a:lnTo>
                <a:lnTo>
                  <a:pt x="33528" y="12191"/>
                </a:lnTo>
                <a:lnTo>
                  <a:pt x="28955" y="16763"/>
                </a:lnTo>
                <a:lnTo>
                  <a:pt x="18287" y="25907"/>
                </a:lnTo>
                <a:lnTo>
                  <a:pt x="12191" y="33527"/>
                </a:lnTo>
                <a:lnTo>
                  <a:pt x="3048" y="50291"/>
                </a:lnTo>
                <a:lnTo>
                  <a:pt x="1524" y="59435"/>
                </a:lnTo>
                <a:lnTo>
                  <a:pt x="0" y="68579"/>
                </a:lnTo>
                <a:lnTo>
                  <a:pt x="3048" y="83819"/>
                </a:lnTo>
                <a:lnTo>
                  <a:pt x="9144" y="99059"/>
                </a:lnTo>
                <a:lnTo>
                  <a:pt x="24384" y="123443"/>
                </a:lnTo>
                <a:lnTo>
                  <a:pt x="28955" y="128015"/>
                </a:lnTo>
                <a:lnTo>
                  <a:pt x="38100" y="123443"/>
                </a:lnTo>
                <a:lnTo>
                  <a:pt x="70104" y="117347"/>
                </a:lnTo>
                <a:lnTo>
                  <a:pt x="82296" y="123443"/>
                </a:lnTo>
              </a:path>
            </a:pathLst>
          </a:custGeom>
          <a:ln w="6096">
            <a:solidFill>
              <a:srgbClr val="000000"/>
            </a:solidFill>
          </a:ln>
        </p:spPr>
        <p:txBody>
          <a:bodyPr wrap="square" lIns="0" tIns="0" rIns="0" bIns="0" rtlCol="0"/>
          <a:lstStyle/>
          <a:p>
            <a:endParaRPr/>
          </a:p>
        </p:txBody>
      </p:sp>
      <p:sp>
        <p:nvSpPr>
          <p:cNvPr id="1277" name="bk object 1277"/>
          <p:cNvSpPr/>
          <p:nvPr/>
        </p:nvSpPr>
        <p:spPr>
          <a:xfrm>
            <a:off x="5625084" y="2214372"/>
            <a:ext cx="10795" cy="59690"/>
          </a:xfrm>
          <a:custGeom>
            <a:avLst/>
            <a:gdLst/>
            <a:ahLst/>
            <a:cxnLst/>
            <a:rect l="l" t="t" r="r" b="b"/>
            <a:pathLst>
              <a:path w="10795" h="59689">
                <a:moveTo>
                  <a:pt x="10668" y="59435"/>
                </a:moveTo>
                <a:lnTo>
                  <a:pt x="0" y="0"/>
                </a:lnTo>
              </a:path>
            </a:pathLst>
          </a:custGeom>
          <a:ln w="6096">
            <a:solidFill>
              <a:srgbClr val="000000"/>
            </a:solidFill>
          </a:ln>
        </p:spPr>
        <p:txBody>
          <a:bodyPr wrap="square" lIns="0" tIns="0" rIns="0" bIns="0" rtlCol="0"/>
          <a:lstStyle/>
          <a:p>
            <a:endParaRPr/>
          </a:p>
        </p:txBody>
      </p:sp>
      <p:sp>
        <p:nvSpPr>
          <p:cNvPr id="1278" name="bk object 1278"/>
          <p:cNvSpPr/>
          <p:nvPr/>
        </p:nvSpPr>
        <p:spPr>
          <a:xfrm>
            <a:off x="5577840" y="2255520"/>
            <a:ext cx="55244" cy="12700"/>
          </a:xfrm>
          <a:custGeom>
            <a:avLst/>
            <a:gdLst/>
            <a:ahLst/>
            <a:cxnLst/>
            <a:rect l="l" t="t" r="r" b="b"/>
            <a:pathLst>
              <a:path w="55245" h="12700">
                <a:moveTo>
                  <a:pt x="54863" y="6095"/>
                </a:moveTo>
                <a:lnTo>
                  <a:pt x="44195" y="0"/>
                </a:lnTo>
                <a:lnTo>
                  <a:pt x="9143" y="6095"/>
                </a:lnTo>
                <a:lnTo>
                  <a:pt x="0" y="12191"/>
                </a:lnTo>
              </a:path>
            </a:pathLst>
          </a:custGeom>
          <a:ln w="6095">
            <a:solidFill>
              <a:srgbClr val="000000"/>
            </a:solidFill>
          </a:ln>
        </p:spPr>
        <p:txBody>
          <a:bodyPr wrap="square" lIns="0" tIns="0" rIns="0" bIns="0" rtlCol="0"/>
          <a:lstStyle/>
          <a:p>
            <a:endParaRPr/>
          </a:p>
        </p:txBody>
      </p:sp>
      <p:sp>
        <p:nvSpPr>
          <p:cNvPr id="1279" name="bk object 1279"/>
          <p:cNvSpPr/>
          <p:nvPr/>
        </p:nvSpPr>
        <p:spPr>
          <a:xfrm>
            <a:off x="5576315" y="2252472"/>
            <a:ext cx="56515" cy="13970"/>
          </a:xfrm>
          <a:custGeom>
            <a:avLst/>
            <a:gdLst/>
            <a:ahLst/>
            <a:cxnLst/>
            <a:rect l="l" t="t" r="r" b="b"/>
            <a:pathLst>
              <a:path w="56514" h="13969">
                <a:moveTo>
                  <a:pt x="56387" y="3047"/>
                </a:moveTo>
                <a:lnTo>
                  <a:pt x="47243" y="0"/>
                </a:lnTo>
                <a:lnTo>
                  <a:pt x="9143" y="6095"/>
                </a:lnTo>
                <a:lnTo>
                  <a:pt x="0" y="13715"/>
                </a:lnTo>
              </a:path>
            </a:pathLst>
          </a:custGeom>
          <a:ln w="6096">
            <a:solidFill>
              <a:srgbClr val="000000"/>
            </a:solidFill>
          </a:ln>
        </p:spPr>
        <p:txBody>
          <a:bodyPr wrap="square" lIns="0" tIns="0" rIns="0" bIns="0" rtlCol="0"/>
          <a:lstStyle/>
          <a:p>
            <a:endParaRPr/>
          </a:p>
        </p:txBody>
      </p:sp>
      <p:sp>
        <p:nvSpPr>
          <p:cNvPr id="1280" name="bk object 1280"/>
          <p:cNvSpPr/>
          <p:nvPr/>
        </p:nvSpPr>
        <p:spPr>
          <a:xfrm>
            <a:off x="5561076" y="2231135"/>
            <a:ext cx="67310" cy="15240"/>
          </a:xfrm>
          <a:custGeom>
            <a:avLst/>
            <a:gdLst/>
            <a:ahLst/>
            <a:cxnLst/>
            <a:rect l="l" t="t" r="r" b="b"/>
            <a:pathLst>
              <a:path w="67310" h="15239">
                <a:moveTo>
                  <a:pt x="67055" y="0"/>
                </a:moveTo>
                <a:lnTo>
                  <a:pt x="56387" y="10668"/>
                </a:lnTo>
                <a:lnTo>
                  <a:pt x="24383" y="15240"/>
                </a:lnTo>
                <a:lnTo>
                  <a:pt x="0" y="10668"/>
                </a:lnTo>
              </a:path>
            </a:pathLst>
          </a:custGeom>
          <a:ln w="6096">
            <a:solidFill>
              <a:srgbClr val="000000"/>
            </a:solidFill>
          </a:ln>
        </p:spPr>
        <p:txBody>
          <a:bodyPr wrap="square" lIns="0" tIns="0" rIns="0" bIns="0" rtlCol="0"/>
          <a:lstStyle/>
          <a:p>
            <a:endParaRPr/>
          </a:p>
        </p:txBody>
      </p:sp>
      <p:sp>
        <p:nvSpPr>
          <p:cNvPr id="1281" name="bk object 1281"/>
          <p:cNvSpPr/>
          <p:nvPr/>
        </p:nvSpPr>
        <p:spPr>
          <a:xfrm>
            <a:off x="5570220" y="2286000"/>
            <a:ext cx="144780" cy="35560"/>
          </a:xfrm>
          <a:custGeom>
            <a:avLst/>
            <a:gdLst/>
            <a:ahLst/>
            <a:cxnLst/>
            <a:rect l="l" t="t" r="r" b="b"/>
            <a:pathLst>
              <a:path w="144779" h="35560">
                <a:moveTo>
                  <a:pt x="144779" y="0"/>
                </a:moveTo>
                <a:lnTo>
                  <a:pt x="138683" y="12192"/>
                </a:lnTo>
                <a:lnTo>
                  <a:pt x="9143" y="35052"/>
                </a:lnTo>
                <a:lnTo>
                  <a:pt x="0" y="25908"/>
                </a:lnTo>
              </a:path>
            </a:pathLst>
          </a:custGeom>
          <a:ln w="6095">
            <a:solidFill>
              <a:srgbClr val="000000"/>
            </a:solidFill>
          </a:ln>
        </p:spPr>
        <p:txBody>
          <a:bodyPr wrap="square" lIns="0" tIns="0" rIns="0" bIns="0" rtlCol="0"/>
          <a:lstStyle/>
          <a:p>
            <a:endParaRPr/>
          </a:p>
        </p:txBody>
      </p:sp>
      <p:sp>
        <p:nvSpPr>
          <p:cNvPr id="1282" name="bk object 1282"/>
          <p:cNvSpPr/>
          <p:nvPr/>
        </p:nvSpPr>
        <p:spPr>
          <a:xfrm>
            <a:off x="5576315" y="2310383"/>
            <a:ext cx="144780" cy="35560"/>
          </a:xfrm>
          <a:custGeom>
            <a:avLst/>
            <a:gdLst/>
            <a:ahLst/>
            <a:cxnLst/>
            <a:rect l="l" t="t" r="r" b="b"/>
            <a:pathLst>
              <a:path w="144779" h="35560">
                <a:moveTo>
                  <a:pt x="144780" y="9144"/>
                </a:moveTo>
                <a:lnTo>
                  <a:pt x="135636" y="0"/>
                </a:lnTo>
                <a:lnTo>
                  <a:pt x="6096" y="24384"/>
                </a:lnTo>
                <a:lnTo>
                  <a:pt x="0" y="35052"/>
                </a:lnTo>
              </a:path>
            </a:pathLst>
          </a:custGeom>
          <a:ln w="6095">
            <a:solidFill>
              <a:srgbClr val="000000"/>
            </a:solidFill>
          </a:ln>
        </p:spPr>
        <p:txBody>
          <a:bodyPr wrap="square" lIns="0" tIns="0" rIns="0" bIns="0" rtlCol="0"/>
          <a:lstStyle/>
          <a:p>
            <a:endParaRPr/>
          </a:p>
        </p:txBody>
      </p:sp>
      <p:sp>
        <p:nvSpPr>
          <p:cNvPr id="1283" name="bk object 1283"/>
          <p:cNvSpPr/>
          <p:nvPr/>
        </p:nvSpPr>
        <p:spPr>
          <a:xfrm>
            <a:off x="5576315" y="2314955"/>
            <a:ext cx="144780" cy="33655"/>
          </a:xfrm>
          <a:custGeom>
            <a:avLst/>
            <a:gdLst/>
            <a:ahLst/>
            <a:cxnLst/>
            <a:rect l="l" t="t" r="r" b="b"/>
            <a:pathLst>
              <a:path w="144779" h="33655">
                <a:moveTo>
                  <a:pt x="144780" y="7620"/>
                </a:moveTo>
                <a:lnTo>
                  <a:pt x="135636" y="0"/>
                </a:lnTo>
                <a:lnTo>
                  <a:pt x="6096" y="22860"/>
                </a:lnTo>
                <a:lnTo>
                  <a:pt x="0" y="33528"/>
                </a:lnTo>
              </a:path>
            </a:pathLst>
          </a:custGeom>
          <a:ln w="6096">
            <a:solidFill>
              <a:srgbClr val="000000"/>
            </a:solidFill>
          </a:ln>
        </p:spPr>
        <p:txBody>
          <a:bodyPr wrap="square" lIns="0" tIns="0" rIns="0" bIns="0" rtlCol="0"/>
          <a:lstStyle/>
          <a:p>
            <a:endParaRPr/>
          </a:p>
        </p:txBody>
      </p:sp>
      <p:sp>
        <p:nvSpPr>
          <p:cNvPr id="1284" name="bk object 1284"/>
          <p:cNvSpPr/>
          <p:nvPr/>
        </p:nvSpPr>
        <p:spPr>
          <a:xfrm>
            <a:off x="5577840" y="2318004"/>
            <a:ext cx="144780" cy="35560"/>
          </a:xfrm>
          <a:custGeom>
            <a:avLst/>
            <a:gdLst/>
            <a:ahLst/>
            <a:cxnLst/>
            <a:rect l="l" t="t" r="r" b="b"/>
            <a:pathLst>
              <a:path w="144779" h="35560">
                <a:moveTo>
                  <a:pt x="144780" y="9144"/>
                </a:moveTo>
                <a:lnTo>
                  <a:pt x="135636" y="0"/>
                </a:lnTo>
                <a:lnTo>
                  <a:pt x="6096" y="22860"/>
                </a:lnTo>
                <a:lnTo>
                  <a:pt x="0" y="35052"/>
                </a:lnTo>
              </a:path>
            </a:pathLst>
          </a:custGeom>
          <a:ln w="6095">
            <a:solidFill>
              <a:srgbClr val="000000"/>
            </a:solidFill>
          </a:ln>
        </p:spPr>
        <p:txBody>
          <a:bodyPr wrap="square" lIns="0" tIns="0" rIns="0" bIns="0" rtlCol="0"/>
          <a:lstStyle/>
          <a:p>
            <a:endParaRPr/>
          </a:p>
        </p:txBody>
      </p:sp>
      <p:sp>
        <p:nvSpPr>
          <p:cNvPr id="1285" name="bk object 1285"/>
          <p:cNvSpPr/>
          <p:nvPr/>
        </p:nvSpPr>
        <p:spPr>
          <a:xfrm>
            <a:off x="5695188" y="2281427"/>
            <a:ext cx="36830" cy="111760"/>
          </a:xfrm>
          <a:custGeom>
            <a:avLst/>
            <a:gdLst/>
            <a:ahLst/>
            <a:cxnLst/>
            <a:rect l="l" t="t" r="r" b="b"/>
            <a:pathLst>
              <a:path w="36829" h="111760">
                <a:moveTo>
                  <a:pt x="19812" y="0"/>
                </a:moveTo>
                <a:lnTo>
                  <a:pt x="36576" y="100584"/>
                </a:lnTo>
                <a:lnTo>
                  <a:pt x="0" y="111252"/>
                </a:lnTo>
                <a:lnTo>
                  <a:pt x="6096" y="105156"/>
                </a:lnTo>
                <a:lnTo>
                  <a:pt x="13716" y="99060"/>
                </a:lnTo>
                <a:lnTo>
                  <a:pt x="18288" y="92964"/>
                </a:lnTo>
                <a:lnTo>
                  <a:pt x="24384" y="83820"/>
                </a:lnTo>
                <a:lnTo>
                  <a:pt x="28956" y="74676"/>
                </a:lnTo>
                <a:lnTo>
                  <a:pt x="30480" y="65532"/>
                </a:lnTo>
              </a:path>
            </a:pathLst>
          </a:custGeom>
          <a:ln w="6096">
            <a:solidFill>
              <a:srgbClr val="000000"/>
            </a:solidFill>
          </a:ln>
        </p:spPr>
        <p:txBody>
          <a:bodyPr wrap="square" lIns="0" tIns="0" rIns="0" bIns="0" rtlCol="0"/>
          <a:lstStyle/>
          <a:p>
            <a:endParaRPr/>
          </a:p>
        </p:txBody>
      </p:sp>
      <p:sp>
        <p:nvSpPr>
          <p:cNvPr id="1286" name="bk object 1286"/>
          <p:cNvSpPr/>
          <p:nvPr/>
        </p:nvSpPr>
        <p:spPr>
          <a:xfrm>
            <a:off x="5708903" y="2374392"/>
            <a:ext cx="21590" cy="6350"/>
          </a:xfrm>
          <a:custGeom>
            <a:avLst/>
            <a:gdLst/>
            <a:ahLst/>
            <a:cxnLst/>
            <a:rect l="l" t="t" r="r" b="b"/>
            <a:pathLst>
              <a:path w="21589" h="6350">
                <a:moveTo>
                  <a:pt x="21336" y="0"/>
                </a:moveTo>
                <a:lnTo>
                  <a:pt x="0" y="6095"/>
                </a:lnTo>
              </a:path>
            </a:pathLst>
          </a:custGeom>
          <a:ln w="6096">
            <a:solidFill>
              <a:srgbClr val="000000"/>
            </a:solidFill>
          </a:ln>
        </p:spPr>
        <p:txBody>
          <a:bodyPr wrap="square" lIns="0" tIns="0" rIns="0" bIns="0" rtlCol="0"/>
          <a:lstStyle/>
          <a:p>
            <a:endParaRPr/>
          </a:p>
        </p:txBody>
      </p:sp>
      <p:sp>
        <p:nvSpPr>
          <p:cNvPr id="1287" name="bk object 1287"/>
          <p:cNvSpPr/>
          <p:nvPr/>
        </p:nvSpPr>
        <p:spPr>
          <a:xfrm>
            <a:off x="5701284" y="2377439"/>
            <a:ext cx="30480" cy="9525"/>
          </a:xfrm>
          <a:custGeom>
            <a:avLst/>
            <a:gdLst/>
            <a:ahLst/>
            <a:cxnLst/>
            <a:rect l="l" t="t" r="r" b="b"/>
            <a:pathLst>
              <a:path w="30479" h="9525">
                <a:moveTo>
                  <a:pt x="30479" y="0"/>
                </a:moveTo>
                <a:lnTo>
                  <a:pt x="0" y="9143"/>
                </a:lnTo>
              </a:path>
            </a:pathLst>
          </a:custGeom>
          <a:ln w="6096">
            <a:solidFill>
              <a:srgbClr val="000000"/>
            </a:solidFill>
          </a:ln>
        </p:spPr>
        <p:txBody>
          <a:bodyPr wrap="square" lIns="0" tIns="0" rIns="0" bIns="0" rtlCol="0"/>
          <a:lstStyle/>
          <a:p>
            <a:endParaRPr/>
          </a:p>
        </p:txBody>
      </p:sp>
      <p:sp>
        <p:nvSpPr>
          <p:cNvPr id="1288" name="bk object 1288"/>
          <p:cNvSpPr/>
          <p:nvPr/>
        </p:nvSpPr>
        <p:spPr>
          <a:xfrm>
            <a:off x="5568696" y="2305811"/>
            <a:ext cx="62865" cy="109855"/>
          </a:xfrm>
          <a:custGeom>
            <a:avLst/>
            <a:gdLst/>
            <a:ahLst/>
            <a:cxnLst/>
            <a:rect l="l" t="t" r="r" b="b"/>
            <a:pathLst>
              <a:path w="62864" h="109855">
                <a:moveTo>
                  <a:pt x="0" y="0"/>
                </a:moveTo>
                <a:lnTo>
                  <a:pt x="18287" y="102108"/>
                </a:lnTo>
                <a:lnTo>
                  <a:pt x="62483" y="109728"/>
                </a:lnTo>
                <a:lnTo>
                  <a:pt x="45719" y="99060"/>
                </a:lnTo>
                <a:lnTo>
                  <a:pt x="39623" y="96012"/>
                </a:lnTo>
                <a:lnTo>
                  <a:pt x="19811" y="79248"/>
                </a:lnTo>
                <a:lnTo>
                  <a:pt x="15239" y="73152"/>
                </a:lnTo>
                <a:lnTo>
                  <a:pt x="12191" y="68580"/>
                </a:lnTo>
              </a:path>
            </a:pathLst>
          </a:custGeom>
          <a:ln w="6096">
            <a:solidFill>
              <a:srgbClr val="000000"/>
            </a:solidFill>
          </a:ln>
        </p:spPr>
        <p:txBody>
          <a:bodyPr wrap="square" lIns="0" tIns="0" rIns="0" bIns="0" rtlCol="0"/>
          <a:lstStyle/>
          <a:p>
            <a:endParaRPr/>
          </a:p>
        </p:txBody>
      </p:sp>
      <p:sp>
        <p:nvSpPr>
          <p:cNvPr id="1289" name="bk object 1289"/>
          <p:cNvSpPr/>
          <p:nvPr/>
        </p:nvSpPr>
        <p:spPr>
          <a:xfrm>
            <a:off x="5586984" y="2404872"/>
            <a:ext cx="35560" cy="5080"/>
          </a:xfrm>
          <a:custGeom>
            <a:avLst/>
            <a:gdLst/>
            <a:ahLst/>
            <a:cxnLst/>
            <a:rect l="l" t="t" r="r" b="b"/>
            <a:pathLst>
              <a:path w="35560" h="5080">
                <a:moveTo>
                  <a:pt x="35051" y="4571"/>
                </a:moveTo>
                <a:lnTo>
                  <a:pt x="0" y="0"/>
                </a:lnTo>
              </a:path>
            </a:pathLst>
          </a:custGeom>
          <a:ln w="6096">
            <a:solidFill>
              <a:srgbClr val="000000"/>
            </a:solidFill>
          </a:ln>
        </p:spPr>
        <p:txBody>
          <a:bodyPr wrap="square" lIns="0" tIns="0" rIns="0" bIns="0" rtlCol="0"/>
          <a:lstStyle/>
          <a:p>
            <a:endParaRPr/>
          </a:p>
        </p:txBody>
      </p:sp>
      <p:sp>
        <p:nvSpPr>
          <p:cNvPr id="1290" name="bk object 1290"/>
          <p:cNvSpPr/>
          <p:nvPr/>
        </p:nvSpPr>
        <p:spPr>
          <a:xfrm>
            <a:off x="5586984" y="2401823"/>
            <a:ext cx="27940" cy="3175"/>
          </a:xfrm>
          <a:custGeom>
            <a:avLst/>
            <a:gdLst/>
            <a:ahLst/>
            <a:cxnLst/>
            <a:rect l="l" t="t" r="r" b="b"/>
            <a:pathLst>
              <a:path w="27939" h="3175">
                <a:moveTo>
                  <a:pt x="27431" y="3047"/>
                </a:moveTo>
                <a:lnTo>
                  <a:pt x="0" y="0"/>
                </a:lnTo>
              </a:path>
            </a:pathLst>
          </a:custGeom>
          <a:ln w="6096">
            <a:solidFill>
              <a:srgbClr val="000000"/>
            </a:solidFill>
          </a:ln>
        </p:spPr>
        <p:txBody>
          <a:bodyPr wrap="square" lIns="0" tIns="0" rIns="0" bIns="0" rtlCol="0"/>
          <a:lstStyle/>
          <a:p>
            <a:endParaRPr/>
          </a:p>
        </p:txBody>
      </p:sp>
      <p:sp>
        <p:nvSpPr>
          <p:cNvPr id="1291" name="bk object 1291"/>
          <p:cNvSpPr/>
          <p:nvPr/>
        </p:nvSpPr>
        <p:spPr>
          <a:xfrm>
            <a:off x="5629655" y="2368295"/>
            <a:ext cx="58419" cy="10795"/>
          </a:xfrm>
          <a:custGeom>
            <a:avLst/>
            <a:gdLst/>
            <a:ahLst/>
            <a:cxnLst/>
            <a:rect l="l" t="t" r="r" b="b"/>
            <a:pathLst>
              <a:path w="58420" h="10794">
                <a:moveTo>
                  <a:pt x="57912" y="0"/>
                </a:moveTo>
                <a:lnTo>
                  <a:pt x="0" y="10667"/>
                </a:lnTo>
              </a:path>
            </a:pathLst>
          </a:custGeom>
          <a:ln w="6096">
            <a:solidFill>
              <a:srgbClr val="000000"/>
            </a:solidFill>
          </a:ln>
        </p:spPr>
        <p:txBody>
          <a:bodyPr wrap="square" lIns="0" tIns="0" rIns="0" bIns="0" rtlCol="0"/>
          <a:lstStyle/>
          <a:p>
            <a:endParaRPr/>
          </a:p>
        </p:txBody>
      </p:sp>
      <p:sp>
        <p:nvSpPr>
          <p:cNvPr id="1292" name="bk object 1292"/>
          <p:cNvSpPr/>
          <p:nvPr/>
        </p:nvSpPr>
        <p:spPr>
          <a:xfrm>
            <a:off x="5643371" y="2366772"/>
            <a:ext cx="32384" cy="6350"/>
          </a:xfrm>
          <a:custGeom>
            <a:avLst/>
            <a:gdLst/>
            <a:ahLst/>
            <a:cxnLst/>
            <a:rect l="l" t="t" r="r" b="b"/>
            <a:pathLst>
              <a:path w="32385" h="6350">
                <a:moveTo>
                  <a:pt x="32003" y="0"/>
                </a:moveTo>
                <a:lnTo>
                  <a:pt x="0" y="6095"/>
                </a:lnTo>
              </a:path>
            </a:pathLst>
          </a:custGeom>
          <a:ln w="6096">
            <a:solidFill>
              <a:srgbClr val="000000"/>
            </a:solidFill>
          </a:ln>
        </p:spPr>
        <p:txBody>
          <a:bodyPr wrap="square" lIns="0" tIns="0" rIns="0" bIns="0" rtlCol="0"/>
          <a:lstStyle/>
          <a:p>
            <a:endParaRPr/>
          </a:p>
        </p:txBody>
      </p:sp>
      <p:sp>
        <p:nvSpPr>
          <p:cNvPr id="1293" name="bk object 1293"/>
          <p:cNvSpPr/>
          <p:nvPr/>
        </p:nvSpPr>
        <p:spPr>
          <a:xfrm>
            <a:off x="5646420" y="2363723"/>
            <a:ext cx="24765" cy="5080"/>
          </a:xfrm>
          <a:custGeom>
            <a:avLst/>
            <a:gdLst/>
            <a:ahLst/>
            <a:cxnLst/>
            <a:rect l="l" t="t" r="r" b="b"/>
            <a:pathLst>
              <a:path w="24764" h="5080">
                <a:moveTo>
                  <a:pt x="24383" y="0"/>
                </a:moveTo>
                <a:lnTo>
                  <a:pt x="0" y="4571"/>
                </a:lnTo>
              </a:path>
            </a:pathLst>
          </a:custGeom>
          <a:ln w="6096">
            <a:solidFill>
              <a:srgbClr val="000000"/>
            </a:solidFill>
          </a:ln>
        </p:spPr>
        <p:txBody>
          <a:bodyPr wrap="square" lIns="0" tIns="0" rIns="0" bIns="0" rtlCol="0"/>
          <a:lstStyle/>
          <a:p>
            <a:endParaRPr/>
          </a:p>
        </p:txBody>
      </p:sp>
      <p:sp>
        <p:nvSpPr>
          <p:cNvPr id="1294" name="bk object 1294"/>
          <p:cNvSpPr/>
          <p:nvPr/>
        </p:nvSpPr>
        <p:spPr>
          <a:xfrm>
            <a:off x="5640323" y="2353055"/>
            <a:ext cx="40005" cy="24765"/>
          </a:xfrm>
          <a:custGeom>
            <a:avLst/>
            <a:gdLst/>
            <a:ahLst/>
            <a:cxnLst/>
            <a:rect l="l" t="t" r="r" b="b"/>
            <a:pathLst>
              <a:path w="40004" h="24764">
                <a:moveTo>
                  <a:pt x="39623" y="16764"/>
                </a:moveTo>
                <a:lnTo>
                  <a:pt x="15239" y="0"/>
                </a:lnTo>
                <a:lnTo>
                  <a:pt x="0" y="24384"/>
                </a:lnTo>
              </a:path>
            </a:pathLst>
          </a:custGeom>
          <a:ln w="6096">
            <a:solidFill>
              <a:srgbClr val="000000"/>
            </a:solidFill>
          </a:ln>
        </p:spPr>
        <p:txBody>
          <a:bodyPr wrap="square" lIns="0" tIns="0" rIns="0" bIns="0" rtlCol="0"/>
          <a:lstStyle/>
          <a:p>
            <a:endParaRPr/>
          </a:p>
        </p:txBody>
      </p:sp>
      <p:sp>
        <p:nvSpPr>
          <p:cNvPr id="1295" name="bk object 1295"/>
          <p:cNvSpPr/>
          <p:nvPr/>
        </p:nvSpPr>
        <p:spPr>
          <a:xfrm>
            <a:off x="5650991" y="2328672"/>
            <a:ext cx="5080" cy="24765"/>
          </a:xfrm>
          <a:custGeom>
            <a:avLst/>
            <a:gdLst/>
            <a:ahLst/>
            <a:cxnLst/>
            <a:rect l="l" t="t" r="r" b="b"/>
            <a:pathLst>
              <a:path w="5079" h="24764">
                <a:moveTo>
                  <a:pt x="0" y="0"/>
                </a:moveTo>
                <a:lnTo>
                  <a:pt x="4572" y="24383"/>
                </a:lnTo>
              </a:path>
            </a:pathLst>
          </a:custGeom>
          <a:ln w="6096">
            <a:solidFill>
              <a:srgbClr val="000000"/>
            </a:solidFill>
          </a:ln>
        </p:spPr>
        <p:txBody>
          <a:bodyPr wrap="square" lIns="0" tIns="0" rIns="0" bIns="0" rtlCol="0"/>
          <a:lstStyle/>
          <a:p>
            <a:endParaRPr/>
          </a:p>
        </p:txBody>
      </p:sp>
      <p:sp>
        <p:nvSpPr>
          <p:cNvPr id="1296" name="bk object 1296"/>
          <p:cNvSpPr/>
          <p:nvPr/>
        </p:nvSpPr>
        <p:spPr>
          <a:xfrm>
            <a:off x="5603747" y="2449067"/>
            <a:ext cx="146685" cy="106680"/>
          </a:xfrm>
          <a:custGeom>
            <a:avLst/>
            <a:gdLst/>
            <a:ahLst/>
            <a:cxnLst/>
            <a:rect l="l" t="t" r="r" b="b"/>
            <a:pathLst>
              <a:path w="146685" h="106680">
                <a:moveTo>
                  <a:pt x="138684" y="57911"/>
                </a:moveTo>
                <a:lnTo>
                  <a:pt x="135636" y="64007"/>
                </a:lnTo>
                <a:lnTo>
                  <a:pt x="131064" y="68579"/>
                </a:lnTo>
                <a:lnTo>
                  <a:pt x="126492" y="74675"/>
                </a:lnTo>
                <a:lnTo>
                  <a:pt x="123444" y="79247"/>
                </a:lnTo>
                <a:lnTo>
                  <a:pt x="120396" y="80771"/>
                </a:lnTo>
                <a:lnTo>
                  <a:pt x="109728" y="88391"/>
                </a:lnTo>
                <a:lnTo>
                  <a:pt x="99060" y="92963"/>
                </a:lnTo>
                <a:lnTo>
                  <a:pt x="88392" y="97535"/>
                </a:lnTo>
                <a:lnTo>
                  <a:pt x="80772" y="97535"/>
                </a:lnTo>
                <a:lnTo>
                  <a:pt x="67056" y="99059"/>
                </a:lnTo>
                <a:lnTo>
                  <a:pt x="59436" y="99059"/>
                </a:lnTo>
                <a:lnTo>
                  <a:pt x="48768" y="97535"/>
                </a:lnTo>
                <a:lnTo>
                  <a:pt x="42672" y="94487"/>
                </a:lnTo>
                <a:lnTo>
                  <a:pt x="36576" y="92963"/>
                </a:lnTo>
                <a:lnTo>
                  <a:pt x="21336" y="83819"/>
                </a:lnTo>
                <a:lnTo>
                  <a:pt x="15240" y="77723"/>
                </a:lnTo>
                <a:lnTo>
                  <a:pt x="9144" y="73151"/>
                </a:lnTo>
                <a:lnTo>
                  <a:pt x="7620" y="68579"/>
                </a:lnTo>
                <a:lnTo>
                  <a:pt x="1524" y="56387"/>
                </a:lnTo>
                <a:lnTo>
                  <a:pt x="4572" y="45719"/>
                </a:lnTo>
                <a:lnTo>
                  <a:pt x="33528" y="13715"/>
                </a:lnTo>
                <a:lnTo>
                  <a:pt x="68580" y="0"/>
                </a:lnTo>
                <a:lnTo>
                  <a:pt x="83820" y="0"/>
                </a:lnTo>
                <a:lnTo>
                  <a:pt x="89916" y="0"/>
                </a:lnTo>
                <a:lnTo>
                  <a:pt x="126492" y="12191"/>
                </a:lnTo>
                <a:lnTo>
                  <a:pt x="146304" y="30479"/>
                </a:lnTo>
                <a:lnTo>
                  <a:pt x="144780" y="33527"/>
                </a:lnTo>
                <a:lnTo>
                  <a:pt x="140208" y="42671"/>
                </a:lnTo>
                <a:lnTo>
                  <a:pt x="135636" y="50291"/>
                </a:lnTo>
                <a:lnTo>
                  <a:pt x="132588" y="53339"/>
                </a:lnTo>
                <a:lnTo>
                  <a:pt x="124968" y="62483"/>
                </a:lnTo>
                <a:lnTo>
                  <a:pt x="86868" y="82295"/>
                </a:lnTo>
                <a:lnTo>
                  <a:pt x="77724" y="83819"/>
                </a:lnTo>
                <a:lnTo>
                  <a:pt x="64008" y="83819"/>
                </a:lnTo>
                <a:lnTo>
                  <a:pt x="56388" y="83819"/>
                </a:lnTo>
                <a:lnTo>
                  <a:pt x="50292" y="83819"/>
                </a:lnTo>
                <a:lnTo>
                  <a:pt x="42672" y="82295"/>
                </a:lnTo>
                <a:lnTo>
                  <a:pt x="6096" y="60959"/>
                </a:lnTo>
                <a:lnTo>
                  <a:pt x="1524" y="56387"/>
                </a:lnTo>
                <a:lnTo>
                  <a:pt x="4572" y="47243"/>
                </a:lnTo>
                <a:lnTo>
                  <a:pt x="7620" y="41147"/>
                </a:lnTo>
                <a:lnTo>
                  <a:pt x="12192" y="35051"/>
                </a:lnTo>
                <a:lnTo>
                  <a:pt x="19812" y="27431"/>
                </a:lnTo>
                <a:lnTo>
                  <a:pt x="24384" y="22859"/>
                </a:lnTo>
                <a:lnTo>
                  <a:pt x="35052" y="16763"/>
                </a:lnTo>
                <a:lnTo>
                  <a:pt x="48768" y="9143"/>
                </a:lnTo>
                <a:lnTo>
                  <a:pt x="62484" y="4571"/>
                </a:lnTo>
                <a:lnTo>
                  <a:pt x="68580" y="3047"/>
                </a:lnTo>
                <a:lnTo>
                  <a:pt x="85344" y="3047"/>
                </a:lnTo>
                <a:lnTo>
                  <a:pt x="92964" y="3047"/>
                </a:lnTo>
                <a:lnTo>
                  <a:pt x="102108" y="4571"/>
                </a:lnTo>
                <a:lnTo>
                  <a:pt x="106680" y="6095"/>
                </a:lnTo>
                <a:lnTo>
                  <a:pt x="112776" y="7619"/>
                </a:lnTo>
                <a:lnTo>
                  <a:pt x="118872" y="9143"/>
                </a:lnTo>
                <a:lnTo>
                  <a:pt x="124968" y="13715"/>
                </a:lnTo>
                <a:lnTo>
                  <a:pt x="129540" y="16763"/>
                </a:lnTo>
                <a:lnTo>
                  <a:pt x="138684" y="22859"/>
                </a:lnTo>
                <a:lnTo>
                  <a:pt x="146304" y="30479"/>
                </a:lnTo>
                <a:lnTo>
                  <a:pt x="146304" y="36575"/>
                </a:lnTo>
                <a:lnTo>
                  <a:pt x="146304" y="45719"/>
                </a:lnTo>
                <a:lnTo>
                  <a:pt x="146304" y="53339"/>
                </a:lnTo>
                <a:lnTo>
                  <a:pt x="141732" y="64007"/>
                </a:lnTo>
                <a:lnTo>
                  <a:pt x="137160" y="73151"/>
                </a:lnTo>
                <a:lnTo>
                  <a:pt x="131064" y="80771"/>
                </a:lnTo>
                <a:lnTo>
                  <a:pt x="124968" y="86867"/>
                </a:lnTo>
                <a:lnTo>
                  <a:pt x="120396" y="91439"/>
                </a:lnTo>
                <a:lnTo>
                  <a:pt x="111252" y="96011"/>
                </a:lnTo>
                <a:lnTo>
                  <a:pt x="105156" y="99059"/>
                </a:lnTo>
                <a:lnTo>
                  <a:pt x="91440" y="103631"/>
                </a:lnTo>
                <a:lnTo>
                  <a:pt x="76200" y="105155"/>
                </a:lnTo>
                <a:lnTo>
                  <a:pt x="62484" y="106679"/>
                </a:lnTo>
                <a:lnTo>
                  <a:pt x="56388" y="105155"/>
                </a:lnTo>
                <a:lnTo>
                  <a:pt x="50292" y="105155"/>
                </a:lnTo>
                <a:lnTo>
                  <a:pt x="39624" y="102107"/>
                </a:lnTo>
                <a:lnTo>
                  <a:pt x="33528" y="99059"/>
                </a:lnTo>
                <a:lnTo>
                  <a:pt x="25908" y="94487"/>
                </a:lnTo>
                <a:lnTo>
                  <a:pt x="18288" y="89915"/>
                </a:lnTo>
                <a:lnTo>
                  <a:pt x="10668" y="82295"/>
                </a:lnTo>
                <a:lnTo>
                  <a:pt x="6096" y="73151"/>
                </a:lnTo>
                <a:lnTo>
                  <a:pt x="3048" y="64007"/>
                </a:lnTo>
                <a:lnTo>
                  <a:pt x="0" y="47243"/>
                </a:lnTo>
              </a:path>
            </a:pathLst>
          </a:custGeom>
          <a:ln w="6096">
            <a:solidFill>
              <a:srgbClr val="000000"/>
            </a:solidFill>
          </a:ln>
        </p:spPr>
        <p:txBody>
          <a:bodyPr wrap="square" lIns="0" tIns="0" rIns="0" bIns="0" rtlCol="0"/>
          <a:lstStyle/>
          <a:p>
            <a:endParaRPr/>
          </a:p>
        </p:txBody>
      </p:sp>
      <p:sp>
        <p:nvSpPr>
          <p:cNvPr id="1297" name="bk object 1297"/>
          <p:cNvSpPr/>
          <p:nvPr/>
        </p:nvSpPr>
        <p:spPr>
          <a:xfrm>
            <a:off x="5603747" y="2429255"/>
            <a:ext cx="146685" cy="121920"/>
          </a:xfrm>
          <a:custGeom>
            <a:avLst/>
            <a:gdLst/>
            <a:ahLst/>
            <a:cxnLst/>
            <a:rect l="l" t="t" r="r" b="b"/>
            <a:pathLst>
              <a:path w="146685" h="121919">
                <a:moveTo>
                  <a:pt x="138684" y="77724"/>
                </a:moveTo>
                <a:lnTo>
                  <a:pt x="141732" y="71628"/>
                </a:lnTo>
                <a:lnTo>
                  <a:pt x="143256" y="68580"/>
                </a:lnTo>
                <a:lnTo>
                  <a:pt x="144780" y="64008"/>
                </a:lnTo>
                <a:lnTo>
                  <a:pt x="146304" y="50292"/>
                </a:lnTo>
                <a:lnTo>
                  <a:pt x="140208" y="42672"/>
                </a:lnTo>
                <a:lnTo>
                  <a:pt x="138684" y="39624"/>
                </a:lnTo>
                <a:lnTo>
                  <a:pt x="134112" y="35052"/>
                </a:lnTo>
                <a:lnTo>
                  <a:pt x="129540" y="30480"/>
                </a:lnTo>
                <a:lnTo>
                  <a:pt x="124968" y="28956"/>
                </a:lnTo>
                <a:lnTo>
                  <a:pt x="115824" y="22860"/>
                </a:lnTo>
                <a:lnTo>
                  <a:pt x="103632" y="19812"/>
                </a:lnTo>
                <a:lnTo>
                  <a:pt x="99060" y="18288"/>
                </a:lnTo>
                <a:lnTo>
                  <a:pt x="96012" y="16764"/>
                </a:lnTo>
                <a:lnTo>
                  <a:pt x="89916" y="16764"/>
                </a:lnTo>
                <a:lnTo>
                  <a:pt x="82296" y="16764"/>
                </a:lnTo>
                <a:lnTo>
                  <a:pt x="68580" y="16764"/>
                </a:lnTo>
                <a:lnTo>
                  <a:pt x="60960" y="18288"/>
                </a:lnTo>
                <a:lnTo>
                  <a:pt x="47244" y="22860"/>
                </a:lnTo>
                <a:lnTo>
                  <a:pt x="36576" y="27432"/>
                </a:lnTo>
                <a:lnTo>
                  <a:pt x="30480" y="32004"/>
                </a:lnTo>
                <a:lnTo>
                  <a:pt x="24384" y="36576"/>
                </a:lnTo>
                <a:lnTo>
                  <a:pt x="16764" y="44196"/>
                </a:lnTo>
                <a:lnTo>
                  <a:pt x="10668" y="51816"/>
                </a:lnTo>
                <a:lnTo>
                  <a:pt x="6096" y="59436"/>
                </a:lnTo>
                <a:lnTo>
                  <a:pt x="3048" y="67056"/>
                </a:lnTo>
                <a:lnTo>
                  <a:pt x="1524" y="70104"/>
                </a:lnTo>
                <a:lnTo>
                  <a:pt x="1524" y="76200"/>
                </a:lnTo>
                <a:lnTo>
                  <a:pt x="4572" y="86868"/>
                </a:lnTo>
                <a:lnTo>
                  <a:pt x="28956" y="111252"/>
                </a:lnTo>
                <a:lnTo>
                  <a:pt x="36576" y="115824"/>
                </a:lnTo>
                <a:lnTo>
                  <a:pt x="42672" y="117348"/>
                </a:lnTo>
                <a:lnTo>
                  <a:pt x="50292" y="120396"/>
                </a:lnTo>
                <a:lnTo>
                  <a:pt x="54864" y="120396"/>
                </a:lnTo>
                <a:lnTo>
                  <a:pt x="59436" y="121920"/>
                </a:lnTo>
                <a:lnTo>
                  <a:pt x="67056" y="121920"/>
                </a:lnTo>
                <a:lnTo>
                  <a:pt x="82296" y="120396"/>
                </a:lnTo>
                <a:lnTo>
                  <a:pt x="88392" y="120396"/>
                </a:lnTo>
                <a:lnTo>
                  <a:pt x="99060" y="115824"/>
                </a:lnTo>
                <a:lnTo>
                  <a:pt x="106680" y="112776"/>
                </a:lnTo>
                <a:lnTo>
                  <a:pt x="111252" y="111252"/>
                </a:lnTo>
                <a:lnTo>
                  <a:pt x="115824" y="108204"/>
                </a:lnTo>
                <a:lnTo>
                  <a:pt x="120396" y="103632"/>
                </a:lnTo>
                <a:lnTo>
                  <a:pt x="128016" y="96012"/>
                </a:lnTo>
                <a:lnTo>
                  <a:pt x="137160" y="86868"/>
                </a:lnTo>
                <a:lnTo>
                  <a:pt x="140208" y="80772"/>
                </a:lnTo>
                <a:lnTo>
                  <a:pt x="143256" y="74676"/>
                </a:lnTo>
                <a:lnTo>
                  <a:pt x="144780" y="67056"/>
                </a:lnTo>
                <a:lnTo>
                  <a:pt x="146304" y="60960"/>
                </a:lnTo>
                <a:lnTo>
                  <a:pt x="146304" y="50292"/>
                </a:lnTo>
                <a:lnTo>
                  <a:pt x="144780" y="42672"/>
                </a:lnTo>
                <a:lnTo>
                  <a:pt x="140208" y="32004"/>
                </a:lnTo>
                <a:lnTo>
                  <a:pt x="138684" y="27432"/>
                </a:lnTo>
                <a:lnTo>
                  <a:pt x="132588" y="19812"/>
                </a:lnTo>
                <a:lnTo>
                  <a:pt x="128016" y="16764"/>
                </a:lnTo>
                <a:lnTo>
                  <a:pt x="121920" y="10668"/>
                </a:lnTo>
                <a:lnTo>
                  <a:pt x="117348" y="7620"/>
                </a:lnTo>
                <a:lnTo>
                  <a:pt x="108204" y="4572"/>
                </a:lnTo>
                <a:lnTo>
                  <a:pt x="100584" y="1524"/>
                </a:lnTo>
                <a:lnTo>
                  <a:pt x="89916" y="0"/>
                </a:lnTo>
                <a:lnTo>
                  <a:pt x="82296" y="0"/>
                </a:lnTo>
                <a:lnTo>
                  <a:pt x="68580" y="0"/>
                </a:lnTo>
                <a:lnTo>
                  <a:pt x="53340" y="3048"/>
                </a:lnTo>
                <a:lnTo>
                  <a:pt x="41148" y="7620"/>
                </a:lnTo>
                <a:lnTo>
                  <a:pt x="35052" y="9144"/>
                </a:lnTo>
                <a:lnTo>
                  <a:pt x="30480" y="12192"/>
                </a:lnTo>
                <a:lnTo>
                  <a:pt x="27432" y="13716"/>
                </a:lnTo>
                <a:lnTo>
                  <a:pt x="16764" y="22860"/>
                </a:lnTo>
                <a:lnTo>
                  <a:pt x="10668" y="30480"/>
                </a:lnTo>
                <a:lnTo>
                  <a:pt x="6096" y="38100"/>
                </a:lnTo>
                <a:lnTo>
                  <a:pt x="1524" y="47244"/>
                </a:lnTo>
                <a:lnTo>
                  <a:pt x="0" y="57912"/>
                </a:lnTo>
                <a:lnTo>
                  <a:pt x="0" y="67056"/>
                </a:lnTo>
              </a:path>
            </a:pathLst>
          </a:custGeom>
          <a:ln w="6096">
            <a:solidFill>
              <a:srgbClr val="000000"/>
            </a:solidFill>
          </a:ln>
        </p:spPr>
        <p:txBody>
          <a:bodyPr wrap="square" lIns="0" tIns="0" rIns="0" bIns="0" rtlCol="0"/>
          <a:lstStyle/>
          <a:p>
            <a:endParaRPr/>
          </a:p>
        </p:txBody>
      </p:sp>
      <p:sp>
        <p:nvSpPr>
          <p:cNvPr id="1298" name="bk object 1298"/>
          <p:cNvSpPr/>
          <p:nvPr/>
        </p:nvSpPr>
        <p:spPr>
          <a:xfrm>
            <a:off x="5620511" y="2567939"/>
            <a:ext cx="144780" cy="35560"/>
          </a:xfrm>
          <a:custGeom>
            <a:avLst/>
            <a:gdLst/>
            <a:ahLst/>
            <a:cxnLst/>
            <a:rect l="l" t="t" r="r" b="b"/>
            <a:pathLst>
              <a:path w="144779" h="35560">
                <a:moveTo>
                  <a:pt x="144779" y="0"/>
                </a:moveTo>
                <a:lnTo>
                  <a:pt x="137159" y="12192"/>
                </a:lnTo>
                <a:lnTo>
                  <a:pt x="9143" y="35052"/>
                </a:lnTo>
                <a:lnTo>
                  <a:pt x="0" y="25908"/>
                </a:lnTo>
              </a:path>
            </a:pathLst>
          </a:custGeom>
          <a:ln w="6095">
            <a:solidFill>
              <a:srgbClr val="000000"/>
            </a:solidFill>
          </a:ln>
        </p:spPr>
        <p:txBody>
          <a:bodyPr wrap="square" lIns="0" tIns="0" rIns="0" bIns="0" rtlCol="0"/>
          <a:lstStyle/>
          <a:p>
            <a:endParaRPr/>
          </a:p>
        </p:txBody>
      </p:sp>
      <p:sp>
        <p:nvSpPr>
          <p:cNvPr id="1299" name="bk object 1299"/>
          <p:cNvSpPr/>
          <p:nvPr/>
        </p:nvSpPr>
        <p:spPr>
          <a:xfrm>
            <a:off x="5626608" y="2592323"/>
            <a:ext cx="144780" cy="35560"/>
          </a:xfrm>
          <a:custGeom>
            <a:avLst/>
            <a:gdLst/>
            <a:ahLst/>
            <a:cxnLst/>
            <a:rect l="l" t="t" r="r" b="b"/>
            <a:pathLst>
              <a:path w="144779" h="35560">
                <a:moveTo>
                  <a:pt x="144780" y="9144"/>
                </a:moveTo>
                <a:lnTo>
                  <a:pt x="132588" y="0"/>
                </a:lnTo>
                <a:lnTo>
                  <a:pt x="4572" y="22860"/>
                </a:lnTo>
                <a:lnTo>
                  <a:pt x="0" y="35052"/>
                </a:lnTo>
              </a:path>
            </a:pathLst>
          </a:custGeom>
          <a:ln w="6095">
            <a:solidFill>
              <a:srgbClr val="000000"/>
            </a:solidFill>
          </a:ln>
        </p:spPr>
        <p:txBody>
          <a:bodyPr wrap="square" lIns="0" tIns="0" rIns="0" bIns="0" rtlCol="0"/>
          <a:lstStyle/>
          <a:p>
            <a:endParaRPr/>
          </a:p>
        </p:txBody>
      </p:sp>
      <p:sp>
        <p:nvSpPr>
          <p:cNvPr id="1300" name="bk object 1300"/>
          <p:cNvSpPr/>
          <p:nvPr/>
        </p:nvSpPr>
        <p:spPr>
          <a:xfrm>
            <a:off x="5626608" y="2596895"/>
            <a:ext cx="144780" cy="33655"/>
          </a:xfrm>
          <a:custGeom>
            <a:avLst/>
            <a:gdLst/>
            <a:ahLst/>
            <a:cxnLst/>
            <a:rect l="l" t="t" r="r" b="b"/>
            <a:pathLst>
              <a:path w="144779" h="33655">
                <a:moveTo>
                  <a:pt x="144780" y="7620"/>
                </a:moveTo>
                <a:lnTo>
                  <a:pt x="134112" y="0"/>
                </a:lnTo>
                <a:lnTo>
                  <a:pt x="6096" y="22860"/>
                </a:lnTo>
                <a:lnTo>
                  <a:pt x="0" y="33528"/>
                </a:lnTo>
              </a:path>
            </a:pathLst>
          </a:custGeom>
          <a:ln w="6096">
            <a:solidFill>
              <a:srgbClr val="000000"/>
            </a:solidFill>
          </a:ln>
        </p:spPr>
        <p:txBody>
          <a:bodyPr wrap="square" lIns="0" tIns="0" rIns="0" bIns="0" rtlCol="0"/>
          <a:lstStyle/>
          <a:p>
            <a:endParaRPr/>
          </a:p>
        </p:txBody>
      </p:sp>
      <p:sp>
        <p:nvSpPr>
          <p:cNvPr id="1301" name="bk object 1301"/>
          <p:cNvSpPr/>
          <p:nvPr/>
        </p:nvSpPr>
        <p:spPr>
          <a:xfrm>
            <a:off x="5628132" y="2599944"/>
            <a:ext cx="144780" cy="35560"/>
          </a:xfrm>
          <a:custGeom>
            <a:avLst/>
            <a:gdLst/>
            <a:ahLst/>
            <a:cxnLst/>
            <a:rect l="l" t="t" r="r" b="b"/>
            <a:pathLst>
              <a:path w="144779" h="35560">
                <a:moveTo>
                  <a:pt x="144780" y="9144"/>
                </a:moveTo>
                <a:lnTo>
                  <a:pt x="132588" y="0"/>
                </a:lnTo>
                <a:lnTo>
                  <a:pt x="4572" y="22860"/>
                </a:lnTo>
                <a:lnTo>
                  <a:pt x="0" y="35052"/>
                </a:lnTo>
              </a:path>
            </a:pathLst>
          </a:custGeom>
          <a:ln w="6095">
            <a:solidFill>
              <a:srgbClr val="000000"/>
            </a:solidFill>
          </a:ln>
        </p:spPr>
        <p:txBody>
          <a:bodyPr wrap="square" lIns="0" tIns="0" rIns="0" bIns="0" rtlCol="0"/>
          <a:lstStyle/>
          <a:p>
            <a:endParaRPr/>
          </a:p>
        </p:txBody>
      </p:sp>
      <p:sp>
        <p:nvSpPr>
          <p:cNvPr id="1302" name="bk object 1302"/>
          <p:cNvSpPr/>
          <p:nvPr/>
        </p:nvSpPr>
        <p:spPr>
          <a:xfrm>
            <a:off x="5618988" y="2587751"/>
            <a:ext cx="9525" cy="52069"/>
          </a:xfrm>
          <a:custGeom>
            <a:avLst/>
            <a:gdLst/>
            <a:ahLst/>
            <a:cxnLst/>
            <a:rect l="l" t="t" r="r" b="b"/>
            <a:pathLst>
              <a:path w="9525" h="52069">
                <a:moveTo>
                  <a:pt x="0" y="0"/>
                </a:moveTo>
                <a:lnTo>
                  <a:pt x="9143" y="51816"/>
                </a:lnTo>
              </a:path>
            </a:pathLst>
          </a:custGeom>
          <a:ln w="6095">
            <a:solidFill>
              <a:srgbClr val="000000"/>
            </a:solidFill>
          </a:ln>
        </p:spPr>
        <p:txBody>
          <a:bodyPr wrap="square" lIns="0" tIns="0" rIns="0" bIns="0" rtlCol="0"/>
          <a:lstStyle/>
          <a:p>
            <a:endParaRPr/>
          </a:p>
        </p:txBody>
      </p:sp>
      <p:sp>
        <p:nvSpPr>
          <p:cNvPr id="1303" name="bk object 1303"/>
          <p:cNvSpPr/>
          <p:nvPr/>
        </p:nvSpPr>
        <p:spPr>
          <a:xfrm>
            <a:off x="5696711" y="2561844"/>
            <a:ext cx="81280" cy="114300"/>
          </a:xfrm>
          <a:custGeom>
            <a:avLst/>
            <a:gdLst/>
            <a:ahLst/>
            <a:cxnLst/>
            <a:rect l="l" t="t" r="r" b="b"/>
            <a:pathLst>
              <a:path w="81279" h="114300">
                <a:moveTo>
                  <a:pt x="67055" y="0"/>
                </a:moveTo>
                <a:lnTo>
                  <a:pt x="80771" y="74676"/>
                </a:lnTo>
                <a:lnTo>
                  <a:pt x="80771" y="82296"/>
                </a:lnTo>
                <a:lnTo>
                  <a:pt x="74675" y="96012"/>
                </a:lnTo>
                <a:lnTo>
                  <a:pt x="62483" y="106680"/>
                </a:lnTo>
                <a:lnTo>
                  <a:pt x="50291" y="112776"/>
                </a:lnTo>
                <a:lnTo>
                  <a:pt x="42671" y="114300"/>
                </a:lnTo>
                <a:lnTo>
                  <a:pt x="28955" y="111252"/>
                </a:lnTo>
                <a:lnTo>
                  <a:pt x="22859" y="106680"/>
                </a:lnTo>
                <a:lnTo>
                  <a:pt x="13715" y="100584"/>
                </a:lnTo>
                <a:lnTo>
                  <a:pt x="7619" y="89916"/>
                </a:lnTo>
                <a:lnTo>
                  <a:pt x="7619" y="88392"/>
                </a:lnTo>
                <a:lnTo>
                  <a:pt x="13715" y="99060"/>
                </a:lnTo>
                <a:lnTo>
                  <a:pt x="15239" y="102108"/>
                </a:lnTo>
                <a:lnTo>
                  <a:pt x="25907" y="106680"/>
                </a:lnTo>
                <a:lnTo>
                  <a:pt x="44195" y="109728"/>
                </a:lnTo>
                <a:lnTo>
                  <a:pt x="53339" y="108204"/>
                </a:lnTo>
                <a:lnTo>
                  <a:pt x="65531" y="100584"/>
                </a:lnTo>
                <a:lnTo>
                  <a:pt x="71627" y="97536"/>
                </a:lnTo>
                <a:lnTo>
                  <a:pt x="76199" y="91440"/>
                </a:lnTo>
                <a:lnTo>
                  <a:pt x="77723" y="82296"/>
                </a:lnTo>
                <a:lnTo>
                  <a:pt x="79247" y="77724"/>
                </a:lnTo>
                <a:lnTo>
                  <a:pt x="79247" y="68580"/>
                </a:lnTo>
                <a:lnTo>
                  <a:pt x="79247" y="76200"/>
                </a:lnTo>
                <a:lnTo>
                  <a:pt x="77723" y="80772"/>
                </a:lnTo>
                <a:lnTo>
                  <a:pt x="74675" y="86868"/>
                </a:lnTo>
                <a:lnTo>
                  <a:pt x="71627" y="91440"/>
                </a:lnTo>
                <a:lnTo>
                  <a:pt x="67055" y="97536"/>
                </a:lnTo>
                <a:lnTo>
                  <a:pt x="57911" y="102108"/>
                </a:lnTo>
                <a:lnTo>
                  <a:pt x="53339" y="105156"/>
                </a:lnTo>
                <a:lnTo>
                  <a:pt x="44195" y="106680"/>
                </a:lnTo>
                <a:lnTo>
                  <a:pt x="30479" y="105156"/>
                </a:lnTo>
                <a:lnTo>
                  <a:pt x="15239" y="97536"/>
                </a:lnTo>
                <a:lnTo>
                  <a:pt x="10667" y="92964"/>
                </a:lnTo>
                <a:lnTo>
                  <a:pt x="7619" y="88392"/>
                </a:lnTo>
                <a:lnTo>
                  <a:pt x="0" y="50292"/>
                </a:lnTo>
              </a:path>
            </a:pathLst>
          </a:custGeom>
          <a:ln w="6096">
            <a:solidFill>
              <a:srgbClr val="000000"/>
            </a:solidFill>
          </a:ln>
        </p:spPr>
        <p:txBody>
          <a:bodyPr wrap="square" lIns="0" tIns="0" rIns="0" bIns="0" rtlCol="0"/>
          <a:lstStyle/>
          <a:p>
            <a:endParaRPr/>
          </a:p>
        </p:txBody>
      </p:sp>
      <p:sp>
        <p:nvSpPr>
          <p:cNvPr id="1304" name="bk object 1304"/>
          <p:cNvSpPr/>
          <p:nvPr/>
        </p:nvSpPr>
        <p:spPr>
          <a:xfrm>
            <a:off x="5629655" y="2630423"/>
            <a:ext cx="146685" cy="90170"/>
          </a:xfrm>
          <a:custGeom>
            <a:avLst/>
            <a:gdLst/>
            <a:ahLst/>
            <a:cxnLst/>
            <a:rect l="l" t="t" r="r" b="b"/>
            <a:pathLst>
              <a:path w="146685" h="90169">
                <a:moveTo>
                  <a:pt x="146304" y="0"/>
                </a:moveTo>
                <a:lnTo>
                  <a:pt x="137160" y="12192"/>
                </a:lnTo>
                <a:lnTo>
                  <a:pt x="124968" y="21336"/>
                </a:lnTo>
                <a:lnTo>
                  <a:pt x="117348" y="24384"/>
                </a:lnTo>
                <a:lnTo>
                  <a:pt x="108204" y="25908"/>
                </a:lnTo>
                <a:lnTo>
                  <a:pt x="99060" y="25908"/>
                </a:lnTo>
                <a:lnTo>
                  <a:pt x="82296" y="21336"/>
                </a:lnTo>
                <a:lnTo>
                  <a:pt x="73152" y="13716"/>
                </a:lnTo>
                <a:lnTo>
                  <a:pt x="68580" y="21336"/>
                </a:lnTo>
                <a:lnTo>
                  <a:pt x="64008" y="30480"/>
                </a:lnTo>
                <a:lnTo>
                  <a:pt x="54864" y="41148"/>
                </a:lnTo>
                <a:lnTo>
                  <a:pt x="50292" y="45720"/>
                </a:lnTo>
                <a:lnTo>
                  <a:pt x="47244" y="47244"/>
                </a:lnTo>
                <a:lnTo>
                  <a:pt x="41148" y="51816"/>
                </a:lnTo>
                <a:lnTo>
                  <a:pt x="35052" y="56388"/>
                </a:lnTo>
                <a:lnTo>
                  <a:pt x="28956" y="59436"/>
                </a:lnTo>
                <a:lnTo>
                  <a:pt x="21336" y="62484"/>
                </a:lnTo>
                <a:lnTo>
                  <a:pt x="16764" y="67056"/>
                </a:lnTo>
                <a:lnTo>
                  <a:pt x="13716" y="68580"/>
                </a:lnTo>
                <a:lnTo>
                  <a:pt x="9144" y="74676"/>
                </a:lnTo>
                <a:lnTo>
                  <a:pt x="7620" y="79248"/>
                </a:lnTo>
                <a:lnTo>
                  <a:pt x="6096" y="83820"/>
                </a:lnTo>
                <a:lnTo>
                  <a:pt x="7620" y="89916"/>
                </a:lnTo>
                <a:lnTo>
                  <a:pt x="3048" y="83820"/>
                </a:lnTo>
                <a:lnTo>
                  <a:pt x="0" y="73152"/>
                </a:lnTo>
                <a:lnTo>
                  <a:pt x="1524" y="65532"/>
                </a:lnTo>
                <a:lnTo>
                  <a:pt x="4572" y="60960"/>
                </a:lnTo>
                <a:lnTo>
                  <a:pt x="12192" y="51816"/>
                </a:lnTo>
                <a:lnTo>
                  <a:pt x="25908" y="39624"/>
                </a:lnTo>
                <a:lnTo>
                  <a:pt x="33528" y="32004"/>
                </a:lnTo>
                <a:lnTo>
                  <a:pt x="45720" y="24384"/>
                </a:lnTo>
                <a:lnTo>
                  <a:pt x="54864" y="18288"/>
                </a:lnTo>
                <a:lnTo>
                  <a:pt x="64008" y="13716"/>
                </a:lnTo>
                <a:lnTo>
                  <a:pt x="73152" y="9144"/>
                </a:lnTo>
              </a:path>
            </a:pathLst>
          </a:custGeom>
          <a:ln w="6096">
            <a:solidFill>
              <a:srgbClr val="000000"/>
            </a:solidFill>
          </a:ln>
        </p:spPr>
        <p:txBody>
          <a:bodyPr wrap="square" lIns="0" tIns="0" rIns="0" bIns="0" rtlCol="0"/>
          <a:lstStyle/>
          <a:p>
            <a:endParaRPr/>
          </a:p>
        </p:txBody>
      </p:sp>
      <p:sp>
        <p:nvSpPr>
          <p:cNvPr id="1305" name="bk object 1305"/>
          <p:cNvSpPr/>
          <p:nvPr/>
        </p:nvSpPr>
        <p:spPr>
          <a:xfrm>
            <a:off x="5634228" y="2641092"/>
            <a:ext cx="68580" cy="76200"/>
          </a:xfrm>
          <a:custGeom>
            <a:avLst/>
            <a:gdLst/>
            <a:ahLst/>
            <a:cxnLst/>
            <a:rect l="l" t="t" r="r" b="b"/>
            <a:pathLst>
              <a:path w="68579" h="76200">
                <a:moveTo>
                  <a:pt x="68579" y="1524"/>
                </a:moveTo>
                <a:lnTo>
                  <a:pt x="65531" y="6096"/>
                </a:lnTo>
                <a:lnTo>
                  <a:pt x="62483" y="12192"/>
                </a:lnTo>
                <a:lnTo>
                  <a:pt x="50291" y="27432"/>
                </a:lnTo>
                <a:lnTo>
                  <a:pt x="42671" y="33528"/>
                </a:lnTo>
                <a:lnTo>
                  <a:pt x="35051" y="39624"/>
                </a:lnTo>
                <a:lnTo>
                  <a:pt x="27431" y="44196"/>
                </a:lnTo>
                <a:lnTo>
                  <a:pt x="19811" y="47244"/>
                </a:lnTo>
                <a:lnTo>
                  <a:pt x="12191" y="53340"/>
                </a:lnTo>
                <a:lnTo>
                  <a:pt x="4571" y="60960"/>
                </a:lnTo>
                <a:lnTo>
                  <a:pt x="1523" y="71628"/>
                </a:lnTo>
                <a:lnTo>
                  <a:pt x="0" y="76200"/>
                </a:lnTo>
                <a:lnTo>
                  <a:pt x="1523" y="70104"/>
                </a:lnTo>
                <a:lnTo>
                  <a:pt x="1523" y="68580"/>
                </a:lnTo>
                <a:lnTo>
                  <a:pt x="4571" y="59436"/>
                </a:lnTo>
                <a:lnTo>
                  <a:pt x="9143" y="53340"/>
                </a:lnTo>
                <a:lnTo>
                  <a:pt x="15239" y="48768"/>
                </a:lnTo>
                <a:lnTo>
                  <a:pt x="22859" y="45720"/>
                </a:lnTo>
                <a:lnTo>
                  <a:pt x="25907" y="44196"/>
                </a:lnTo>
                <a:lnTo>
                  <a:pt x="35051" y="38100"/>
                </a:lnTo>
                <a:lnTo>
                  <a:pt x="41147" y="32004"/>
                </a:lnTo>
                <a:lnTo>
                  <a:pt x="45719" y="28956"/>
                </a:lnTo>
                <a:lnTo>
                  <a:pt x="48767" y="24384"/>
                </a:lnTo>
                <a:lnTo>
                  <a:pt x="54863" y="19812"/>
                </a:lnTo>
                <a:lnTo>
                  <a:pt x="59435" y="13716"/>
                </a:lnTo>
                <a:lnTo>
                  <a:pt x="60959" y="10668"/>
                </a:lnTo>
                <a:lnTo>
                  <a:pt x="64007" y="6096"/>
                </a:lnTo>
                <a:lnTo>
                  <a:pt x="65531" y="3048"/>
                </a:lnTo>
                <a:lnTo>
                  <a:pt x="68579" y="0"/>
                </a:lnTo>
              </a:path>
            </a:pathLst>
          </a:custGeom>
          <a:ln w="6096">
            <a:solidFill>
              <a:srgbClr val="000000"/>
            </a:solidFill>
          </a:ln>
        </p:spPr>
        <p:txBody>
          <a:bodyPr wrap="square" lIns="0" tIns="0" rIns="0" bIns="0" rtlCol="0"/>
          <a:lstStyle/>
          <a:p>
            <a:endParaRPr/>
          </a:p>
        </p:txBody>
      </p:sp>
      <p:sp>
        <p:nvSpPr>
          <p:cNvPr id="1306" name="bk object 1306"/>
          <p:cNvSpPr/>
          <p:nvPr/>
        </p:nvSpPr>
        <p:spPr>
          <a:xfrm>
            <a:off x="5785103" y="2820923"/>
            <a:ext cx="22860" cy="7620"/>
          </a:xfrm>
          <a:custGeom>
            <a:avLst/>
            <a:gdLst/>
            <a:ahLst/>
            <a:cxnLst/>
            <a:rect l="l" t="t" r="r" b="b"/>
            <a:pathLst>
              <a:path w="22860" h="7619">
                <a:moveTo>
                  <a:pt x="22860" y="0"/>
                </a:moveTo>
                <a:lnTo>
                  <a:pt x="0" y="7620"/>
                </a:lnTo>
              </a:path>
            </a:pathLst>
          </a:custGeom>
          <a:ln w="6096">
            <a:solidFill>
              <a:srgbClr val="000000"/>
            </a:solidFill>
          </a:ln>
        </p:spPr>
        <p:txBody>
          <a:bodyPr wrap="square" lIns="0" tIns="0" rIns="0" bIns="0" rtlCol="0"/>
          <a:lstStyle/>
          <a:p>
            <a:endParaRPr/>
          </a:p>
        </p:txBody>
      </p:sp>
      <p:sp>
        <p:nvSpPr>
          <p:cNvPr id="1307" name="bk object 1307"/>
          <p:cNvSpPr/>
          <p:nvPr/>
        </p:nvSpPr>
        <p:spPr>
          <a:xfrm>
            <a:off x="5775959" y="2823972"/>
            <a:ext cx="33655" cy="10795"/>
          </a:xfrm>
          <a:custGeom>
            <a:avLst/>
            <a:gdLst/>
            <a:ahLst/>
            <a:cxnLst/>
            <a:rect l="l" t="t" r="r" b="b"/>
            <a:pathLst>
              <a:path w="33654" h="10794">
                <a:moveTo>
                  <a:pt x="33527" y="0"/>
                </a:moveTo>
                <a:lnTo>
                  <a:pt x="0" y="10667"/>
                </a:lnTo>
              </a:path>
            </a:pathLst>
          </a:custGeom>
          <a:ln w="6096">
            <a:solidFill>
              <a:srgbClr val="000000"/>
            </a:solidFill>
          </a:ln>
        </p:spPr>
        <p:txBody>
          <a:bodyPr wrap="square" lIns="0" tIns="0" rIns="0" bIns="0" rtlCol="0"/>
          <a:lstStyle/>
          <a:p>
            <a:endParaRPr/>
          </a:p>
        </p:txBody>
      </p:sp>
      <p:sp>
        <p:nvSpPr>
          <p:cNvPr id="1308" name="bk object 1308"/>
          <p:cNvSpPr/>
          <p:nvPr/>
        </p:nvSpPr>
        <p:spPr>
          <a:xfrm>
            <a:off x="5657088" y="2737104"/>
            <a:ext cx="135890" cy="43180"/>
          </a:xfrm>
          <a:custGeom>
            <a:avLst/>
            <a:gdLst/>
            <a:ahLst/>
            <a:cxnLst/>
            <a:rect l="l" t="t" r="r" b="b"/>
            <a:pathLst>
              <a:path w="135889" h="43180">
                <a:moveTo>
                  <a:pt x="135635" y="15240"/>
                </a:moveTo>
                <a:lnTo>
                  <a:pt x="111251" y="9144"/>
                </a:lnTo>
                <a:lnTo>
                  <a:pt x="94487" y="7620"/>
                </a:lnTo>
                <a:lnTo>
                  <a:pt x="76199" y="7620"/>
                </a:lnTo>
                <a:lnTo>
                  <a:pt x="35051" y="18288"/>
                </a:lnTo>
                <a:lnTo>
                  <a:pt x="9143" y="35052"/>
                </a:lnTo>
                <a:lnTo>
                  <a:pt x="0" y="42672"/>
                </a:lnTo>
                <a:lnTo>
                  <a:pt x="33527" y="15240"/>
                </a:lnTo>
                <a:lnTo>
                  <a:pt x="73151" y="4572"/>
                </a:lnTo>
                <a:lnTo>
                  <a:pt x="92963" y="4572"/>
                </a:lnTo>
                <a:lnTo>
                  <a:pt x="102107" y="6096"/>
                </a:lnTo>
                <a:lnTo>
                  <a:pt x="115823" y="9144"/>
                </a:lnTo>
                <a:lnTo>
                  <a:pt x="135635" y="15240"/>
                </a:lnTo>
                <a:lnTo>
                  <a:pt x="124967" y="10668"/>
                </a:lnTo>
                <a:lnTo>
                  <a:pt x="115823" y="7620"/>
                </a:lnTo>
                <a:lnTo>
                  <a:pt x="108203" y="4572"/>
                </a:lnTo>
                <a:lnTo>
                  <a:pt x="99059" y="1524"/>
                </a:lnTo>
                <a:lnTo>
                  <a:pt x="79247" y="0"/>
                </a:lnTo>
                <a:lnTo>
                  <a:pt x="51815" y="4572"/>
                </a:lnTo>
                <a:lnTo>
                  <a:pt x="28955" y="16764"/>
                </a:lnTo>
                <a:lnTo>
                  <a:pt x="22859" y="18288"/>
                </a:lnTo>
                <a:lnTo>
                  <a:pt x="16763" y="22860"/>
                </a:lnTo>
                <a:lnTo>
                  <a:pt x="9143" y="28956"/>
                </a:lnTo>
                <a:lnTo>
                  <a:pt x="6095" y="33528"/>
                </a:lnTo>
                <a:lnTo>
                  <a:pt x="1523" y="41148"/>
                </a:lnTo>
              </a:path>
            </a:pathLst>
          </a:custGeom>
          <a:ln w="6095">
            <a:solidFill>
              <a:srgbClr val="000000"/>
            </a:solidFill>
          </a:ln>
        </p:spPr>
        <p:txBody>
          <a:bodyPr wrap="square" lIns="0" tIns="0" rIns="0" bIns="0" rtlCol="0"/>
          <a:lstStyle/>
          <a:p>
            <a:endParaRPr/>
          </a:p>
        </p:txBody>
      </p:sp>
      <p:sp>
        <p:nvSpPr>
          <p:cNvPr id="1309" name="bk object 1309"/>
          <p:cNvSpPr/>
          <p:nvPr/>
        </p:nvSpPr>
        <p:spPr>
          <a:xfrm>
            <a:off x="5655564" y="2724911"/>
            <a:ext cx="155575" cy="128270"/>
          </a:xfrm>
          <a:custGeom>
            <a:avLst/>
            <a:gdLst/>
            <a:ahLst/>
            <a:cxnLst/>
            <a:rect l="l" t="t" r="r" b="b"/>
            <a:pathLst>
              <a:path w="155575" h="128269">
                <a:moveTo>
                  <a:pt x="143256" y="79247"/>
                </a:moveTo>
                <a:lnTo>
                  <a:pt x="155448" y="102107"/>
                </a:lnTo>
                <a:lnTo>
                  <a:pt x="109728" y="118871"/>
                </a:lnTo>
                <a:lnTo>
                  <a:pt x="129539" y="103631"/>
                </a:lnTo>
                <a:lnTo>
                  <a:pt x="135636" y="96011"/>
                </a:lnTo>
                <a:lnTo>
                  <a:pt x="143256" y="79247"/>
                </a:lnTo>
                <a:lnTo>
                  <a:pt x="147828" y="67055"/>
                </a:lnTo>
                <a:lnTo>
                  <a:pt x="147828" y="56387"/>
                </a:lnTo>
                <a:lnTo>
                  <a:pt x="144780" y="42671"/>
                </a:lnTo>
                <a:lnTo>
                  <a:pt x="141732" y="35051"/>
                </a:lnTo>
                <a:lnTo>
                  <a:pt x="137160" y="27431"/>
                </a:lnTo>
                <a:lnTo>
                  <a:pt x="126492" y="18287"/>
                </a:lnTo>
                <a:lnTo>
                  <a:pt x="121920" y="13715"/>
                </a:lnTo>
                <a:lnTo>
                  <a:pt x="115824" y="9143"/>
                </a:lnTo>
                <a:lnTo>
                  <a:pt x="114300" y="9143"/>
                </a:lnTo>
                <a:lnTo>
                  <a:pt x="99060" y="3047"/>
                </a:lnTo>
                <a:lnTo>
                  <a:pt x="50291" y="4571"/>
                </a:lnTo>
                <a:lnTo>
                  <a:pt x="18287" y="25907"/>
                </a:lnTo>
                <a:lnTo>
                  <a:pt x="0" y="59435"/>
                </a:lnTo>
                <a:lnTo>
                  <a:pt x="0" y="68579"/>
                </a:lnTo>
                <a:lnTo>
                  <a:pt x="3048" y="82295"/>
                </a:lnTo>
                <a:lnTo>
                  <a:pt x="9144" y="99059"/>
                </a:lnTo>
                <a:lnTo>
                  <a:pt x="22860" y="121919"/>
                </a:lnTo>
                <a:lnTo>
                  <a:pt x="28955" y="128015"/>
                </a:lnTo>
                <a:lnTo>
                  <a:pt x="36575" y="123443"/>
                </a:lnTo>
                <a:lnTo>
                  <a:pt x="68580" y="117347"/>
                </a:lnTo>
                <a:lnTo>
                  <a:pt x="82296" y="123443"/>
                </a:lnTo>
              </a:path>
            </a:pathLst>
          </a:custGeom>
          <a:ln w="6096">
            <a:solidFill>
              <a:srgbClr val="000000"/>
            </a:solidFill>
          </a:ln>
        </p:spPr>
        <p:txBody>
          <a:bodyPr wrap="square" lIns="0" tIns="0" rIns="0" bIns="0" rtlCol="0"/>
          <a:lstStyle/>
          <a:p>
            <a:endParaRPr/>
          </a:p>
        </p:txBody>
      </p:sp>
      <p:sp>
        <p:nvSpPr>
          <p:cNvPr id="1310" name="bk object 1310"/>
          <p:cNvSpPr/>
          <p:nvPr/>
        </p:nvSpPr>
        <p:spPr>
          <a:xfrm>
            <a:off x="5728715" y="2796539"/>
            <a:ext cx="9525" cy="59690"/>
          </a:xfrm>
          <a:custGeom>
            <a:avLst/>
            <a:gdLst/>
            <a:ahLst/>
            <a:cxnLst/>
            <a:rect l="l" t="t" r="r" b="b"/>
            <a:pathLst>
              <a:path w="9525" h="59689">
                <a:moveTo>
                  <a:pt x="9144" y="59435"/>
                </a:moveTo>
                <a:lnTo>
                  <a:pt x="0" y="0"/>
                </a:lnTo>
              </a:path>
            </a:pathLst>
          </a:custGeom>
          <a:ln w="6096">
            <a:solidFill>
              <a:srgbClr val="000000"/>
            </a:solidFill>
          </a:ln>
        </p:spPr>
        <p:txBody>
          <a:bodyPr wrap="square" lIns="0" tIns="0" rIns="0" bIns="0" rtlCol="0"/>
          <a:lstStyle/>
          <a:p>
            <a:endParaRPr/>
          </a:p>
        </p:txBody>
      </p:sp>
      <p:sp>
        <p:nvSpPr>
          <p:cNvPr id="1311" name="bk object 1311"/>
          <p:cNvSpPr/>
          <p:nvPr/>
        </p:nvSpPr>
        <p:spPr>
          <a:xfrm>
            <a:off x="5681471" y="2837688"/>
            <a:ext cx="55244" cy="12700"/>
          </a:xfrm>
          <a:custGeom>
            <a:avLst/>
            <a:gdLst/>
            <a:ahLst/>
            <a:cxnLst/>
            <a:rect l="l" t="t" r="r" b="b"/>
            <a:pathLst>
              <a:path w="55245" h="12700">
                <a:moveTo>
                  <a:pt x="54863" y="6095"/>
                </a:moveTo>
                <a:lnTo>
                  <a:pt x="44195" y="0"/>
                </a:lnTo>
                <a:lnTo>
                  <a:pt x="9143" y="6095"/>
                </a:lnTo>
                <a:lnTo>
                  <a:pt x="0" y="12191"/>
                </a:lnTo>
              </a:path>
            </a:pathLst>
          </a:custGeom>
          <a:ln w="6095">
            <a:solidFill>
              <a:srgbClr val="000000"/>
            </a:solidFill>
          </a:ln>
        </p:spPr>
        <p:txBody>
          <a:bodyPr wrap="square" lIns="0" tIns="0" rIns="0" bIns="0" rtlCol="0"/>
          <a:lstStyle/>
          <a:p>
            <a:endParaRPr/>
          </a:p>
        </p:txBody>
      </p:sp>
      <p:sp>
        <p:nvSpPr>
          <p:cNvPr id="1312" name="bk object 1312"/>
          <p:cNvSpPr/>
          <p:nvPr/>
        </p:nvSpPr>
        <p:spPr>
          <a:xfrm>
            <a:off x="5678423" y="2834639"/>
            <a:ext cx="56515" cy="12700"/>
          </a:xfrm>
          <a:custGeom>
            <a:avLst/>
            <a:gdLst/>
            <a:ahLst/>
            <a:cxnLst/>
            <a:rect l="l" t="t" r="r" b="b"/>
            <a:pathLst>
              <a:path w="56514" h="12700">
                <a:moveTo>
                  <a:pt x="56387" y="3047"/>
                </a:moveTo>
                <a:lnTo>
                  <a:pt x="48767" y="0"/>
                </a:lnTo>
                <a:lnTo>
                  <a:pt x="10667" y="6095"/>
                </a:lnTo>
                <a:lnTo>
                  <a:pt x="0" y="12191"/>
                </a:lnTo>
              </a:path>
            </a:pathLst>
          </a:custGeom>
          <a:ln w="6096">
            <a:solidFill>
              <a:srgbClr val="000000"/>
            </a:solidFill>
          </a:ln>
        </p:spPr>
        <p:txBody>
          <a:bodyPr wrap="square" lIns="0" tIns="0" rIns="0" bIns="0" rtlCol="0"/>
          <a:lstStyle/>
          <a:p>
            <a:endParaRPr/>
          </a:p>
        </p:txBody>
      </p:sp>
      <p:sp>
        <p:nvSpPr>
          <p:cNvPr id="1313" name="bk object 1313"/>
          <p:cNvSpPr/>
          <p:nvPr/>
        </p:nvSpPr>
        <p:spPr>
          <a:xfrm>
            <a:off x="5664708" y="2813304"/>
            <a:ext cx="67310" cy="15240"/>
          </a:xfrm>
          <a:custGeom>
            <a:avLst/>
            <a:gdLst/>
            <a:ahLst/>
            <a:cxnLst/>
            <a:rect l="l" t="t" r="r" b="b"/>
            <a:pathLst>
              <a:path w="67310" h="15239">
                <a:moveTo>
                  <a:pt x="67055" y="0"/>
                </a:moveTo>
                <a:lnTo>
                  <a:pt x="56387" y="10668"/>
                </a:lnTo>
                <a:lnTo>
                  <a:pt x="24383" y="15240"/>
                </a:lnTo>
                <a:lnTo>
                  <a:pt x="0" y="10668"/>
                </a:lnTo>
              </a:path>
            </a:pathLst>
          </a:custGeom>
          <a:ln w="6096">
            <a:solidFill>
              <a:srgbClr val="000000"/>
            </a:solidFill>
          </a:ln>
        </p:spPr>
        <p:txBody>
          <a:bodyPr wrap="square" lIns="0" tIns="0" rIns="0" bIns="0" rtlCol="0"/>
          <a:lstStyle/>
          <a:p>
            <a:endParaRPr/>
          </a:p>
        </p:txBody>
      </p:sp>
      <p:sp>
        <p:nvSpPr>
          <p:cNvPr id="1314" name="bk object 1314"/>
          <p:cNvSpPr/>
          <p:nvPr/>
        </p:nvSpPr>
        <p:spPr>
          <a:xfrm>
            <a:off x="5673852" y="2871216"/>
            <a:ext cx="144780" cy="35560"/>
          </a:xfrm>
          <a:custGeom>
            <a:avLst/>
            <a:gdLst/>
            <a:ahLst/>
            <a:cxnLst/>
            <a:rect l="l" t="t" r="r" b="b"/>
            <a:pathLst>
              <a:path w="144779" h="35560">
                <a:moveTo>
                  <a:pt x="144779" y="0"/>
                </a:moveTo>
                <a:lnTo>
                  <a:pt x="140207" y="12192"/>
                </a:lnTo>
                <a:lnTo>
                  <a:pt x="9143" y="35052"/>
                </a:lnTo>
                <a:lnTo>
                  <a:pt x="0" y="25908"/>
                </a:lnTo>
              </a:path>
            </a:pathLst>
          </a:custGeom>
          <a:ln w="6095">
            <a:solidFill>
              <a:srgbClr val="000000"/>
            </a:solidFill>
          </a:ln>
        </p:spPr>
        <p:txBody>
          <a:bodyPr wrap="square" lIns="0" tIns="0" rIns="0" bIns="0" rtlCol="0"/>
          <a:lstStyle/>
          <a:p>
            <a:endParaRPr/>
          </a:p>
        </p:txBody>
      </p:sp>
      <p:sp>
        <p:nvSpPr>
          <p:cNvPr id="1315" name="bk object 1315"/>
          <p:cNvSpPr/>
          <p:nvPr/>
        </p:nvSpPr>
        <p:spPr>
          <a:xfrm>
            <a:off x="5679947" y="2894076"/>
            <a:ext cx="144780" cy="36830"/>
          </a:xfrm>
          <a:custGeom>
            <a:avLst/>
            <a:gdLst/>
            <a:ahLst/>
            <a:cxnLst/>
            <a:rect l="l" t="t" r="r" b="b"/>
            <a:pathLst>
              <a:path w="144779" h="36830">
                <a:moveTo>
                  <a:pt x="144780" y="10668"/>
                </a:moveTo>
                <a:lnTo>
                  <a:pt x="135636" y="0"/>
                </a:lnTo>
                <a:lnTo>
                  <a:pt x="6096" y="24384"/>
                </a:lnTo>
                <a:lnTo>
                  <a:pt x="0" y="36576"/>
                </a:lnTo>
              </a:path>
            </a:pathLst>
          </a:custGeom>
          <a:ln w="6096">
            <a:solidFill>
              <a:srgbClr val="000000"/>
            </a:solidFill>
          </a:ln>
        </p:spPr>
        <p:txBody>
          <a:bodyPr wrap="square" lIns="0" tIns="0" rIns="0" bIns="0" rtlCol="0"/>
          <a:lstStyle/>
          <a:p>
            <a:endParaRPr/>
          </a:p>
        </p:txBody>
      </p:sp>
      <p:sp>
        <p:nvSpPr>
          <p:cNvPr id="1316" name="bk object 1316"/>
          <p:cNvSpPr/>
          <p:nvPr/>
        </p:nvSpPr>
        <p:spPr>
          <a:xfrm>
            <a:off x="5681471" y="2898648"/>
            <a:ext cx="144780" cy="35560"/>
          </a:xfrm>
          <a:custGeom>
            <a:avLst/>
            <a:gdLst/>
            <a:ahLst/>
            <a:cxnLst/>
            <a:rect l="l" t="t" r="r" b="b"/>
            <a:pathLst>
              <a:path w="144779" h="35560">
                <a:moveTo>
                  <a:pt x="144780" y="9144"/>
                </a:moveTo>
                <a:lnTo>
                  <a:pt x="134112" y="0"/>
                </a:lnTo>
                <a:lnTo>
                  <a:pt x="4572" y="22860"/>
                </a:lnTo>
                <a:lnTo>
                  <a:pt x="0" y="35052"/>
                </a:lnTo>
              </a:path>
            </a:pathLst>
          </a:custGeom>
          <a:ln w="6095">
            <a:solidFill>
              <a:srgbClr val="000000"/>
            </a:solidFill>
          </a:ln>
        </p:spPr>
        <p:txBody>
          <a:bodyPr wrap="square" lIns="0" tIns="0" rIns="0" bIns="0" rtlCol="0"/>
          <a:lstStyle/>
          <a:p>
            <a:endParaRPr/>
          </a:p>
        </p:txBody>
      </p:sp>
      <p:sp>
        <p:nvSpPr>
          <p:cNvPr id="1317" name="bk object 1317"/>
          <p:cNvSpPr/>
          <p:nvPr/>
        </p:nvSpPr>
        <p:spPr>
          <a:xfrm>
            <a:off x="5681471" y="2901695"/>
            <a:ext cx="144780" cy="35560"/>
          </a:xfrm>
          <a:custGeom>
            <a:avLst/>
            <a:gdLst/>
            <a:ahLst/>
            <a:cxnLst/>
            <a:rect l="l" t="t" r="r" b="b"/>
            <a:pathLst>
              <a:path w="144779" h="35560">
                <a:moveTo>
                  <a:pt x="144780" y="9144"/>
                </a:moveTo>
                <a:lnTo>
                  <a:pt x="135636" y="0"/>
                </a:lnTo>
                <a:lnTo>
                  <a:pt x="6096" y="22860"/>
                </a:lnTo>
                <a:lnTo>
                  <a:pt x="0" y="35052"/>
                </a:lnTo>
              </a:path>
            </a:pathLst>
          </a:custGeom>
          <a:ln w="6095">
            <a:solidFill>
              <a:srgbClr val="000000"/>
            </a:solidFill>
          </a:ln>
        </p:spPr>
        <p:txBody>
          <a:bodyPr wrap="square" lIns="0" tIns="0" rIns="0" bIns="0" rtlCol="0"/>
          <a:lstStyle/>
          <a:p>
            <a:endParaRPr/>
          </a:p>
        </p:txBody>
      </p:sp>
      <p:sp>
        <p:nvSpPr>
          <p:cNvPr id="1318" name="bk object 1318"/>
          <p:cNvSpPr/>
          <p:nvPr/>
        </p:nvSpPr>
        <p:spPr>
          <a:xfrm>
            <a:off x="5817108" y="2863595"/>
            <a:ext cx="10795" cy="58419"/>
          </a:xfrm>
          <a:custGeom>
            <a:avLst/>
            <a:gdLst/>
            <a:ahLst/>
            <a:cxnLst/>
            <a:rect l="l" t="t" r="r" b="b"/>
            <a:pathLst>
              <a:path w="10795" h="58419">
                <a:moveTo>
                  <a:pt x="0" y="0"/>
                </a:moveTo>
                <a:lnTo>
                  <a:pt x="10668" y="57912"/>
                </a:lnTo>
              </a:path>
            </a:pathLst>
          </a:custGeom>
          <a:ln w="6096">
            <a:solidFill>
              <a:srgbClr val="000000"/>
            </a:solidFill>
          </a:ln>
        </p:spPr>
        <p:txBody>
          <a:bodyPr wrap="square" lIns="0" tIns="0" rIns="0" bIns="0" rtlCol="0"/>
          <a:lstStyle/>
          <a:p>
            <a:endParaRPr/>
          </a:p>
        </p:txBody>
      </p:sp>
      <p:sp>
        <p:nvSpPr>
          <p:cNvPr id="1319" name="bk object 1319"/>
          <p:cNvSpPr/>
          <p:nvPr/>
        </p:nvSpPr>
        <p:spPr>
          <a:xfrm>
            <a:off x="5672328" y="2887979"/>
            <a:ext cx="10795" cy="58419"/>
          </a:xfrm>
          <a:custGeom>
            <a:avLst/>
            <a:gdLst/>
            <a:ahLst/>
            <a:cxnLst/>
            <a:rect l="l" t="t" r="r" b="b"/>
            <a:pathLst>
              <a:path w="10795" h="58419">
                <a:moveTo>
                  <a:pt x="0" y="0"/>
                </a:moveTo>
                <a:lnTo>
                  <a:pt x="10667" y="57911"/>
                </a:lnTo>
              </a:path>
            </a:pathLst>
          </a:custGeom>
          <a:ln w="6096">
            <a:solidFill>
              <a:srgbClr val="000000"/>
            </a:solidFill>
          </a:ln>
        </p:spPr>
        <p:txBody>
          <a:bodyPr wrap="square" lIns="0" tIns="0" rIns="0" bIns="0" rtlCol="0"/>
          <a:lstStyle/>
          <a:p>
            <a:endParaRPr/>
          </a:p>
        </p:txBody>
      </p:sp>
      <p:sp>
        <p:nvSpPr>
          <p:cNvPr id="1320" name="bk object 1320"/>
          <p:cNvSpPr/>
          <p:nvPr/>
        </p:nvSpPr>
        <p:spPr>
          <a:xfrm>
            <a:off x="5687567" y="2974848"/>
            <a:ext cx="157480" cy="135890"/>
          </a:xfrm>
          <a:custGeom>
            <a:avLst/>
            <a:gdLst/>
            <a:ahLst/>
            <a:cxnLst/>
            <a:rect l="l" t="t" r="r" b="b"/>
            <a:pathLst>
              <a:path w="157479" h="135889">
                <a:moveTo>
                  <a:pt x="0" y="0"/>
                </a:moveTo>
                <a:lnTo>
                  <a:pt x="24384" y="15240"/>
                </a:lnTo>
                <a:lnTo>
                  <a:pt x="156972" y="44195"/>
                </a:lnTo>
                <a:lnTo>
                  <a:pt x="41148" y="112775"/>
                </a:lnTo>
                <a:lnTo>
                  <a:pt x="39624" y="112775"/>
                </a:lnTo>
                <a:lnTo>
                  <a:pt x="36576" y="115824"/>
                </a:lnTo>
                <a:lnTo>
                  <a:pt x="30480" y="123444"/>
                </a:lnTo>
                <a:lnTo>
                  <a:pt x="30480" y="124968"/>
                </a:lnTo>
                <a:lnTo>
                  <a:pt x="24384" y="135636"/>
                </a:lnTo>
              </a:path>
            </a:pathLst>
          </a:custGeom>
          <a:ln w="6096">
            <a:solidFill>
              <a:srgbClr val="000000"/>
            </a:solidFill>
          </a:ln>
        </p:spPr>
        <p:txBody>
          <a:bodyPr wrap="square" lIns="0" tIns="0" rIns="0" bIns="0" rtlCol="0"/>
          <a:lstStyle/>
          <a:p>
            <a:endParaRPr/>
          </a:p>
        </p:txBody>
      </p:sp>
      <p:sp>
        <p:nvSpPr>
          <p:cNvPr id="1321" name="bk object 1321"/>
          <p:cNvSpPr/>
          <p:nvPr/>
        </p:nvSpPr>
        <p:spPr>
          <a:xfrm>
            <a:off x="5710428" y="3017520"/>
            <a:ext cx="127000" cy="85725"/>
          </a:xfrm>
          <a:custGeom>
            <a:avLst/>
            <a:gdLst/>
            <a:ahLst/>
            <a:cxnLst/>
            <a:rect l="l" t="t" r="r" b="b"/>
            <a:pathLst>
              <a:path w="127000" h="85725">
                <a:moveTo>
                  <a:pt x="126491" y="0"/>
                </a:moveTo>
                <a:lnTo>
                  <a:pt x="16763" y="67055"/>
                </a:lnTo>
                <a:lnTo>
                  <a:pt x="15239" y="68579"/>
                </a:lnTo>
                <a:lnTo>
                  <a:pt x="10667" y="70103"/>
                </a:lnTo>
                <a:lnTo>
                  <a:pt x="3047" y="79247"/>
                </a:lnTo>
                <a:lnTo>
                  <a:pt x="3047" y="82295"/>
                </a:lnTo>
                <a:lnTo>
                  <a:pt x="0" y="85343"/>
                </a:lnTo>
              </a:path>
            </a:pathLst>
          </a:custGeom>
          <a:ln w="6096">
            <a:solidFill>
              <a:srgbClr val="000000"/>
            </a:solidFill>
          </a:ln>
        </p:spPr>
        <p:txBody>
          <a:bodyPr wrap="square" lIns="0" tIns="0" rIns="0" bIns="0" rtlCol="0"/>
          <a:lstStyle/>
          <a:p>
            <a:endParaRPr/>
          </a:p>
        </p:txBody>
      </p:sp>
      <p:sp>
        <p:nvSpPr>
          <p:cNvPr id="1322" name="bk object 1322"/>
          <p:cNvSpPr/>
          <p:nvPr/>
        </p:nvSpPr>
        <p:spPr>
          <a:xfrm>
            <a:off x="5708903" y="3015995"/>
            <a:ext cx="125095" cy="81280"/>
          </a:xfrm>
          <a:custGeom>
            <a:avLst/>
            <a:gdLst/>
            <a:ahLst/>
            <a:cxnLst/>
            <a:rect l="l" t="t" r="r" b="b"/>
            <a:pathLst>
              <a:path w="125095" h="81280">
                <a:moveTo>
                  <a:pt x="124967" y="0"/>
                </a:moveTo>
                <a:lnTo>
                  <a:pt x="15239" y="65531"/>
                </a:lnTo>
                <a:lnTo>
                  <a:pt x="13715" y="67055"/>
                </a:lnTo>
                <a:lnTo>
                  <a:pt x="10667" y="68579"/>
                </a:lnTo>
                <a:lnTo>
                  <a:pt x="1523" y="77723"/>
                </a:lnTo>
                <a:lnTo>
                  <a:pt x="3047" y="79247"/>
                </a:lnTo>
                <a:lnTo>
                  <a:pt x="0" y="80771"/>
                </a:lnTo>
              </a:path>
            </a:pathLst>
          </a:custGeom>
          <a:ln w="6096">
            <a:solidFill>
              <a:srgbClr val="000000"/>
            </a:solidFill>
          </a:ln>
        </p:spPr>
        <p:txBody>
          <a:bodyPr wrap="square" lIns="0" tIns="0" rIns="0" bIns="0" rtlCol="0"/>
          <a:lstStyle/>
          <a:p>
            <a:endParaRPr/>
          </a:p>
        </p:txBody>
      </p:sp>
      <p:sp>
        <p:nvSpPr>
          <p:cNvPr id="1323" name="bk object 1323"/>
          <p:cNvSpPr/>
          <p:nvPr/>
        </p:nvSpPr>
        <p:spPr>
          <a:xfrm>
            <a:off x="5701284" y="3046476"/>
            <a:ext cx="12700" cy="73660"/>
          </a:xfrm>
          <a:custGeom>
            <a:avLst/>
            <a:gdLst/>
            <a:ahLst/>
            <a:cxnLst/>
            <a:rect l="l" t="t" r="r" b="b"/>
            <a:pathLst>
              <a:path w="12700" h="73660">
                <a:moveTo>
                  <a:pt x="0" y="0"/>
                </a:moveTo>
                <a:lnTo>
                  <a:pt x="12192" y="73152"/>
                </a:lnTo>
              </a:path>
            </a:pathLst>
          </a:custGeom>
          <a:ln w="6096">
            <a:solidFill>
              <a:srgbClr val="000000"/>
            </a:solidFill>
          </a:ln>
        </p:spPr>
        <p:txBody>
          <a:bodyPr wrap="square" lIns="0" tIns="0" rIns="0" bIns="0" rtlCol="0"/>
          <a:lstStyle/>
          <a:p>
            <a:endParaRPr/>
          </a:p>
        </p:txBody>
      </p:sp>
      <p:sp>
        <p:nvSpPr>
          <p:cNvPr id="1324" name="bk object 1324"/>
          <p:cNvSpPr/>
          <p:nvPr/>
        </p:nvSpPr>
        <p:spPr>
          <a:xfrm>
            <a:off x="5693664" y="2990088"/>
            <a:ext cx="22860" cy="12700"/>
          </a:xfrm>
          <a:custGeom>
            <a:avLst/>
            <a:gdLst/>
            <a:ahLst/>
            <a:cxnLst/>
            <a:rect l="l" t="t" r="r" b="b"/>
            <a:pathLst>
              <a:path w="22860" h="12700">
                <a:moveTo>
                  <a:pt x="0" y="12191"/>
                </a:moveTo>
                <a:lnTo>
                  <a:pt x="22859" y="0"/>
                </a:lnTo>
              </a:path>
            </a:pathLst>
          </a:custGeom>
          <a:ln w="6096">
            <a:solidFill>
              <a:srgbClr val="000000"/>
            </a:solidFill>
          </a:ln>
        </p:spPr>
        <p:txBody>
          <a:bodyPr wrap="square" lIns="0" tIns="0" rIns="0" bIns="0" rtlCol="0"/>
          <a:lstStyle/>
          <a:p>
            <a:endParaRPr/>
          </a:p>
        </p:txBody>
      </p:sp>
      <p:sp>
        <p:nvSpPr>
          <p:cNvPr id="1325" name="bk object 1325"/>
          <p:cNvSpPr/>
          <p:nvPr/>
        </p:nvSpPr>
        <p:spPr>
          <a:xfrm>
            <a:off x="5692140" y="2990088"/>
            <a:ext cx="20320" cy="9525"/>
          </a:xfrm>
          <a:custGeom>
            <a:avLst/>
            <a:gdLst/>
            <a:ahLst/>
            <a:cxnLst/>
            <a:rect l="l" t="t" r="r" b="b"/>
            <a:pathLst>
              <a:path w="20320" h="9525">
                <a:moveTo>
                  <a:pt x="0" y="9143"/>
                </a:moveTo>
                <a:lnTo>
                  <a:pt x="19811" y="0"/>
                </a:lnTo>
              </a:path>
            </a:pathLst>
          </a:custGeom>
          <a:ln w="6096">
            <a:solidFill>
              <a:srgbClr val="000000"/>
            </a:solidFill>
          </a:ln>
        </p:spPr>
        <p:txBody>
          <a:bodyPr wrap="square" lIns="0" tIns="0" rIns="0" bIns="0" rtlCol="0"/>
          <a:lstStyle/>
          <a:p>
            <a:endParaRPr/>
          </a:p>
        </p:txBody>
      </p:sp>
      <p:sp>
        <p:nvSpPr>
          <p:cNvPr id="1326" name="bk object 1326"/>
          <p:cNvSpPr/>
          <p:nvPr/>
        </p:nvSpPr>
        <p:spPr>
          <a:xfrm>
            <a:off x="5692140" y="2987039"/>
            <a:ext cx="15240" cy="7620"/>
          </a:xfrm>
          <a:custGeom>
            <a:avLst/>
            <a:gdLst/>
            <a:ahLst/>
            <a:cxnLst/>
            <a:rect l="l" t="t" r="r" b="b"/>
            <a:pathLst>
              <a:path w="15239" h="7619">
                <a:moveTo>
                  <a:pt x="0" y="7619"/>
                </a:moveTo>
                <a:lnTo>
                  <a:pt x="15239" y="0"/>
                </a:lnTo>
              </a:path>
            </a:pathLst>
          </a:custGeom>
          <a:ln w="6096">
            <a:solidFill>
              <a:srgbClr val="000000"/>
            </a:solidFill>
          </a:ln>
        </p:spPr>
        <p:txBody>
          <a:bodyPr wrap="square" lIns="0" tIns="0" rIns="0" bIns="0" rtlCol="0"/>
          <a:lstStyle/>
          <a:p>
            <a:endParaRPr/>
          </a:p>
        </p:txBody>
      </p:sp>
      <p:sp>
        <p:nvSpPr>
          <p:cNvPr id="1327" name="bk object 1327"/>
          <p:cNvSpPr/>
          <p:nvPr/>
        </p:nvSpPr>
        <p:spPr>
          <a:xfrm>
            <a:off x="5754623" y="2999232"/>
            <a:ext cx="7620" cy="43180"/>
          </a:xfrm>
          <a:custGeom>
            <a:avLst/>
            <a:gdLst/>
            <a:ahLst/>
            <a:cxnLst/>
            <a:rect l="l" t="t" r="r" b="b"/>
            <a:pathLst>
              <a:path w="7620" h="43180">
                <a:moveTo>
                  <a:pt x="0" y="0"/>
                </a:moveTo>
                <a:lnTo>
                  <a:pt x="7620" y="42672"/>
                </a:lnTo>
              </a:path>
            </a:pathLst>
          </a:custGeom>
          <a:ln w="6096">
            <a:solidFill>
              <a:srgbClr val="000000"/>
            </a:solidFill>
          </a:ln>
        </p:spPr>
        <p:txBody>
          <a:bodyPr wrap="square" lIns="0" tIns="0" rIns="0" bIns="0" rtlCol="0"/>
          <a:lstStyle/>
          <a:p>
            <a:endParaRPr/>
          </a:p>
        </p:txBody>
      </p:sp>
      <p:sp>
        <p:nvSpPr>
          <p:cNvPr id="1328" name="bk object 1328"/>
          <p:cNvSpPr/>
          <p:nvPr/>
        </p:nvSpPr>
        <p:spPr>
          <a:xfrm>
            <a:off x="5743955" y="2997707"/>
            <a:ext cx="9525" cy="48895"/>
          </a:xfrm>
          <a:custGeom>
            <a:avLst/>
            <a:gdLst/>
            <a:ahLst/>
            <a:cxnLst/>
            <a:rect l="l" t="t" r="r" b="b"/>
            <a:pathLst>
              <a:path w="9525" h="48894">
                <a:moveTo>
                  <a:pt x="0" y="0"/>
                </a:moveTo>
                <a:lnTo>
                  <a:pt x="9144" y="48768"/>
                </a:lnTo>
              </a:path>
            </a:pathLst>
          </a:custGeom>
          <a:ln w="6096">
            <a:solidFill>
              <a:srgbClr val="000000"/>
            </a:solidFill>
          </a:ln>
        </p:spPr>
        <p:txBody>
          <a:bodyPr wrap="square" lIns="0" tIns="0" rIns="0" bIns="0" rtlCol="0"/>
          <a:lstStyle/>
          <a:p>
            <a:endParaRPr/>
          </a:p>
        </p:txBody>
      </p:sp>
      <p:sp>
        <p:nvSpPr>
          <p:cNvPr id="1329" name="bk object 1329"/>
          <p:cNvSpPr/>
          <p:nvPr/>
        </p:nvSpPr>
        <p:spPr>
          <a:xfrm>
            <a:off x="5702808" y="3011423"/>
            <a:ext cx="108585" cy="52069"/>
          </a:xfrm>
          <a:custGeom>
            <a:avLst/>
            <a:gdLst/>
            <a:ahLst/>
            <a:cxnLst/>
            <a:rect l="l" t="t" r="r" b="b"/>
            <a:pathLst>
              <a:path w="108585" h="52069">
                <a:moveTo>
                  <a:pt x="108204" y="0"/>
                </a:moveTo>
                <a:lnTo>
                  <a:pt x="28956" y="48768"/>
                </a:lnTo>
                <a:lnTo>
                  <a:pt x="12192" y="51816"/>
                </a:lnTo>
                <a:lnTo>
                  <a:pt x="0" y="45720"/>
                </a:lnTo>
              </a:path>
            </a:pathLst>
          </a:custGeom>
          <a:ln w="6096">
            <a:solidFill>
              <a:srgbClr val="000000"/>
            </a:solidFill>
          </a:ln>
        </p:spPr>
        <p:txBody>
          <a:bodyPr wrap="square" lIns="0" tIns="0" rIns="0" bIns="0" rtlCol="0"/>
          <a:lstStyle/>
          <a:p>
            <a:endParaRPr/>
          </a:p>
        </p:txBody>
      </p:sp>
      <p:sp>
        <p:nvSpPr>
          <p:cNvPr id="1330" name="bk object 1330"/>
          <p:cNvSpPr/>
          <p:nvPr/>
        </p:nvSpPr>
        <p:spPr>
          <a:xfrm>
            <a:off x="5686044" y="2967227"/>
            <a:ext cx="7620" cy="43180"/>
          </a:xfrm>
          <a:custGeom>
            <a:avLst/>
            <a:gdLst/>
            <a:ahLst/>
            <a:cxnLst/>
            <a:rect l="l" t="t" r="r" b="b"/>
            <a:pathLst>
              <a:path w="7620" h="43180">
                <a:moveTo>
                  <a:pt x="0" y="0"/>
                </a:moveTo>
                <a:lnTo>
                  <a:pt x="7620" y="42672"/>
                </a:lnTo>
              </a:path>
            </a:pathLst>
          </a:custGeom>
          <a:ln w="6096">
            <a:solidFill>
              <a:srgbClr val="000000"/>
            </a:solidFill>
          </a:ln>
        </p:spPr>
        <p:txBody>
          <a:bodyPr wrap="square" lIns="0" tIns="0" rIns="0" bIns="0" rtlCol="0"/>
          <a:lstStyle/>
          <a:p>
            <a:endParaRPr/>
          </a:p>
        </p:txBody>
      </p:sp>
      <p:sp>
        <p:nvSpPr>
          <p:cNvPr id="1331" name="bk object 1331"/>
          <p:cNvSpPr/>
          <p:nvPr/>
        </p:nvSpPr>
        <p:spPr>
          <a:xfrm>
            <a:off x="127000" y="9049511"/>
            <a:ext cx="5715" cy="635"/>
          </a:xfrm>
          <a:custGeom>
            <a:avLst/>
            <a:gdLst/>
            <a:ahLst/>
            <a:cxnLst/>
            <a:rect l="l" t="t" r="r" b="b"/>
            <a:pathLst>
              <a:path w="5714" h="634">
                <a:moveTo>
                  <a:pt x="5587" y="0"/>
                </a:moveTo>
                <a:lnTo>
                  <a:pt x="2539" y="0"/>
                </a:lnTo>
                <a:lnTo>
                  <a:pt x="1015" y="0"/>
                </a:lnTo>
                <a:lnTo>
                  <a:pt x="0" y="507"/>
                </a:lnTo>
              </a:path>
            </a:pathLst>
          </a:custGeom>
          <a:ln w="6096">
            <a:solidFill>
              <a:srgbClr val="000000"/>
            </a:solidFill>
          </a:ln>
        </p:spPr>
        <p:txBody>
          <a:bodyPr wrap="square" lIns="0" tIns="0" rIns="0" bIns="0" rtlCol="0"/>
          <a:lstStyle/>
          <a:p>
            <a:endParaRPr/>
          </a:p>
        </p:txBody>
      </p:sp>
      <p:sp>
        <p:nvSpPr>
          <p:cNvPr id="1332" name="bk object 1332"/>
          <p:cNvSpPr/>
          <p:nvPr/>
        </p:nvSpPr>
        <p:spPr>
          <a:xfrm>
            <a:off x="127000" y="9049511"/>
            <a:ext cx="17780" cy="41275"/>
          </a:xfrm>
          <a:custGeom>
            <a:avLst/>
            <a:gdLst/>
            <a:ahLst/>
            <a:cxnLst/>
            <a:rect l="l" t="t" r="r" b="b"/>
            <a:pathLst>
              <a:path w="17780" h="41275">
                <a:moveTo>
                  <a:pt x="0" y="41148"/>
                </a:moveTo>
                <a:lnTo>
                  <a:pt x="1015" y="41148"/>
                </a:lnTo>
                <a:lnTo>
                  <a:pt x="2539" y="39624"/>
                </a:lnTo>
                <a:lnTo>
                  <a:pt x="5587" y="38100"/>
                </a:lnTo>
                <a:lnTo>
                  <a:pt x="7111" y="38100"/>
                </a:lnTo>
                <a:lnTo>
                  <a:pt x="8635" y="36576"/>
                </a:lnTo>
                <a:lnTo>
                  <a:pt x="8635" y="35052"/>
                </a:lnTo>
                <a:lnTo>
                  <a:pt x="10159" y="33528"/>
                </a:lnTo>
                <a:lnTo>
                  <a:pt x="10159" y="32004"/>
                </a:lnTo>
                <a:lnTo>
                  <a:pt x="11683" y="32004"/>
                </a:lnTo>
                <a:lnTo>
                  <a:pt x="11683" y="30480"/>
                </a:lnTo>
                <a:lnTo>
                  <a:pt x="13207" y="27432"/>
                </a:lnTo>
                <a:lnTo>
                  <a:pt x="13207" y="25908"/>
                </a:lnTo>
                <a:lnTo>
                  <a:pt x="14731" y="24384"/>
                </a:lnTo>
                <a:lnTo>
                  <a:pt x="14731" y="22859"/>
                </a:lnTo>
                <a:lnTo>
                  <a:pt x="16255" y="19812"/>
                </a:lnTo>
                <a:lnTo>
                  <a:pt x="16255" y="18288"/>
                </a:lnTo>
                <a:lnTo>
                  <a:pt x="16255" y="15240"/>
                </a:lnTo>
                <a:lnTo>
                  <a:pt x="16255" y="13716"/>
                </a:lnTo>
                <a:lnTo>
                  <a:pt x="17779" y="10668"/>
                </a:lnTo>
                <a:lnTo>
                  <a:pt x="17779" y="9144"/>
                </a:lnTo>
                <a:lnTo>
                  <a:pt x="17779" y="7620"/>
                </a:lnTo>
                <a:lnTo>
                  <a:pt x="16255" y="6096"/>
                </a:lnTo>
                <a:lnTo>
                  <a:pt x="16255" y="4572"/>
                </a:lnTo>
                <a:lnTo>
                  <a:pt x="14731" y="3048"/>
                </a:lnTo>
                <a:lnTo>
                  <a:pt x="13207" y="3048"/>
                </a:lnTo>
                <a:lnTo>
                  <a:pt x="11683" y="1524"/>
                </a:lnTo>
                <a:lnTo>
                  <a:pt x="10159" y="0"/>
                </a:lnTo>
                <a:lnTo>
                  <a:pt x="8635" y="0"/>
                </a:lnTo>
                <a:lnTo>
                  <a:pt x="5587" y="0"/>
                </a:lnTo>
              </a:path>
            </a:pathLst>
          </a:custGeom>
          <a:ln w="6096">
            <a:solidFill>
              <a:srgbClr val="000000"/>
            </a:solidFill>
          </a:ln>
        </p:spPr>
        <p:txBody>
          <a:bodyPr wrap="square" lIns="0" tIns="0" rIns="0" bIns="0" rtlCol="0"/>
          <a:lstStyle/>
          <a:p>
            <a:endParaRPr/>
          </a:p>
        </p:txBody>
      </p:sp>
      <p:sp>
        <p:nvSpPr>
          <p:cNvPr id="1333" name="bk object 1333"/>
          <p:cNvSpPr/>
          <p:nvPr/>
        </p:nvSpPr>
        <p:spPr>
          <a:xfrm>
            <a:off x="150876" y="9049511"/>
            <a:ext cx="33655" cy="43180"/>
          </a:xfrm>
          <a:custGeom>
            <a:avLst/>
            <a:gdLst/>
            <a:ahLst/>
            <a:cxnLst/>
            <a:rect l="l" t="t" r="r" b="b"/>
            <a:pathLst>
              <a:path w="33655" h="43179">
                <a:moveTo>
                  <a:pt x="0" y="38100"/>
                </a:moveTo>
                <a:lnTo>
                  <a:pt x="3048" y="41148"/>
                </a:lnTo>
                <a:lnTo>
                  <a:pt x="6096" y="42672"/>
                </a:lnTo>
                <a:lnTo>
                  <a:pt x="10668" y="42672"/>
                </a:lnTo>
                <a:lnTo>
                  <a:pt x="15240" y="41148"/>
                </a:lnTo>
                <a:lnTo>
                  <a:pt x="18288" y="41148"/>
                </a:lnTo>
                <a:lnTo>
                  <a:pt x="19812" y="39624"/>
                </a:lnTo>
                <a:lnTo>
                  <a:pt x="25908" y="33528"/>
                </a:lnTo>
                <a:lnTo>
                  <a:pt x="30480" y="25908"/>
                </a:lnTo>
                <a:lnTo>
                  <a:pt x="32004" y="21336"/>
                </a:lnTo>
                <a:lnTo>
                  <a:pt x="33528" y="12192"/>
                </a:lnTo>
                <a:lnTo>
                  <a:pt x="33528" y="7619"/>
                </a:lnTo>
                <a:lnTo>
                  <a:pt x="32004" y="4571"/>
                </a:lnTo>
                <a:lnTo>
                  <a:pt x="28956" y="1524"/>
                </a:lnTo>
                <a:lnTo>
                  <a:pt x="27432" y="1524"/>
                </a:lnTo>
                <a:lnTo>
                  <a:pt x="24384" y="0"/>
                </a:lnTo>
                <a:lnTo>
                  <a:pt x="18288" y="0"/>
                </a:lnTo>
                <a:lnTo>
                  <a:pt x="15240" y="1524"/>
                </a:lnTo>
                <a:lnTo>
                  <a:pt x="12192" y="1524"/>
                </a:lnTo>
                <a:lnTo>
                  <a:pt x="7620" y="4571"/>
                </a:lnTo>
                <a:lnTo>
                  <a:pt x="4572" y="9143"/>
                </a:lnTo>
                <a:lnTo>
                  <a:pt x="3048" y="12192"/>
                </a:lnTo>
                <a:lnTo>
                  <a:pt x="3048" y="15240"/>
                </a:lnTo>
                <a:lnTo>
                  <a:pt x="4572" y="19812"/>
                </a:lnTo>
                <a:lnTo>
                  <a:pt x="6096" y="21336"/>
                </a:lnTo>
                <a:lnTo>
                  <a:pt x="9144" y="22859"/>
                </a:lnTo>
                <a:lnTo>
                  <a:pt x="13716" y="24384"/>
                </a:lnTo>
                <a:lnTo>
                  <a:pt x="16764" y="24384"/>
                </a:lnTo>
                <a:lnTo>
                  <a:pt x="21336" y="22859"/>
                </a:lnTo>
                <a:lnTo>
                  <a:pt x="24384" y="22859"/>
                </a:lnTo>
                <a:lnTo>
                  <a:pt x="28956" y="19812"/>
                </a:lnTo>
                <a:lnTo>
                  <a:pt x="30480" y="18288"/>
                </a:lnTo>
                <a:lnTo>
                  <a:pt x="32004" y="16763"/>
                </a:lnTo>
              </a:path>
            </a:pathLst>
          </a:custGeom>
          <a:ln w="6096">
            <a:solidFill>
              <a:srgbClr val="000000"/>
            </a:solidFill>
          </a:ln>
        </p:spPr>
        <p:txBody>
          <a:bodyPr wrap="square" lIns="0" tIns="0" rIns="0" bIns="0" rtlCol="0"/>
          <a:lstStyle/>
          <a:p>
            <a:endParaRPr/>
          </a:p>
        </p:txBody>
      </p:sp>
      <p:sp>
        <p:nvSpPr>
          <p:cNvPr id="1334" name="bk object 1334"/>
          <p:cNvSpPr/>
          <p:nvPr/>
        </p:nvSpPr>
        <p:spPr>
          <a:xfrm>
            <a:off x="190500" y="9051035"/>
            <a:ext cx="35560" cy="43180"/>
          </a:xfrm>
          <a:custGeom>
            <a:avLst/>
            <a:gdLst/>
            <a:ahLst/>
            <a:cxnLst/>
            <a:rect l="l" t="t" r="r" b="b"/>
            <a:pathLst>
              <a:path w="35560" h="43179">
                <a:moveTo>
                  <a:pt x="22860" y="0"/>
                </a:moveTo>
                <a:lnTo>
                  <a:pt x="19812" y="0"/>
                </a:lnTo>
                <a:lnTo>
                  <a:pt x="18288" y="0"/>
                </a:lnTo>
                <a:lnTo>
                  <a:pt x="16764" y="0"/>
                </a:lnTo>
                <a:lnTo>
                  <a:pt x="15240" y="1524"/>
                </a:lnTo>
                <a:lnTo>
                  <a:pt x="13716" y="1524"/>
                </a:lnTo>
                <a:lnTo>
                  <a:pt x="10668" y="3048"/>
                </a:lnTo>
                <a:lnTo>
                  <a:pt x="9144" y="4572"/>
                </a:lnTo>
                <a:lnTo>
                  <a:pt x="7620" y="6096"/>
                </a:lnTo>
                <a:lnTo>
                  <a:pt x="7620" y="7620"/>
                </a:lnTo>
                <a:lnTo>
                  <a:pt x="6096" y="9144"/>
                </a:lnTo>
                <a:lnTo>
                  <a:pt x="4572" y="10668"/>
                </a:lnTo>
                <a:lnTo>
                  <a:pt x="3048" y="12192"/>
                </a:lnTo>
                <a:lnTo>
                  <a:pt x="3048" y="13716"/>
                </a:lnTo>
                <a:lnTo>
                  <a:pt x="1524" y="18288"/>
                </a:lnTo>
                <a:lnTo>
                  <a:pt x="0" y="22859"/>
                </a:lnTo>
                <a:lnTo>
                  <a:pt x="0" y="25908"/>
                </a:lnTo>
                <a:lnTo>
                  <a:pt x="0" y="30480"/>
                </a:lnTo>
                <a:lnTo>
                  <a:pt x="0" y="33528"/>
                </a:lnTo>
                <a:lnTo>
                  <a:pt x="1524" y="36576"/>
                </a:lnTo>
                <a:lnTo>
                  <a:pt x="3048" y="38100"/>
                </a:lnTo>
                <a:lnTo>
                  <a:pt x="4572" y="39624"/>
                </a:lnTo>
                <a:lnTo>
                  <a:pt x="6096" y="41148"/>
                </a:lnTo>
                <a:lnTo>
                  <a:pt x="7620" y="41148"/>
                </a:lnTo>
                <a:lnTo>
                  <a:pt x="10668" y="42672"/>
                </a:lnTo>
                <a:lnTo>
                  <a:pt x="12192" y="42672"/>
                </a:lnTo>
                <a:lnTo>
                  <a:pt x="15240" y="41148"/>
                </a:lnTo>
                <a:lnTo>
                  <a:pt x="18288" y="41148"/>
                </a:lnTo>
                <a:lnTo>
                  <a:pt x="19812" y="39624"/>
                </a:lnTo>
                <a:lnTo>
                  <a:pt x="22860" y="38100"/>
                </a:lnTo>
                <a:lnTo>
                  <a:pt x="24384" y="38100"/>
                </a:lnTo>
                <a:lnTo>
                  <a:pt x="25908" y="36576"/>
                </a:lnTo>
                <a:lnTo>
                  <a:pt x="25908" y="35052"/>
                </a:lnTo>
                <a:lnTo>
                  <a:pt x="27432" y="33528"/>
                </a:lnTo>
                <a:lnTo>
                  <a:pt x="27432" y="32004"/>
                </a:lnTo>
                <a:lnTo>
                  <a:pt x="28956" y="32004"/>
                </a:lnTo>
                <a:lnTo>
                  <a:pt x="28956" y="30480"/>
                </a:lnTo>
                <a:lnTo>
                  <a:pt x="30480" y="27432"/>
                </a:lnTo>
                <a:lnTo>
                  <a:pt x="30480" y="25908"/>
                </a:lnTo>
                <a:lnTo>
                  <a:pt x="32004" y="24384"/>
                </a:lnTo>
                <a:lnTo>
                  <a:pt x="32004" y="22859"/>
                </a:lnTo>
                <a:lnTo>
                  <a:pt x="33528" y="19812"/>
                </a:lnTo>
                <a:lnTo>
                  <a:pt x="33528" y="16764"/>
                </a:lnTo>
                <a:lnTo>
                  <a:pt x="33528" y="15240"/>
                </a:lnTo>
                <a:lnTo>
                  <a:pt x="33528" y="13716"/>
                </a:lnTo>
                <a:lnTo>
                  <a:pt x="35052" y="10668"/>
                </a:lnTo>
                <a:lnTo>
                  <a:pt x="35052" y="9144"/>
                </a:lnTo>
                <a:lnTo>
                  <a:pt x="33528" y="7620"/>
                </a:lnTo>
                <a:lnTo>
                  <a:pt x="33528" y="6096"/>
                </a:lnTo>
                <a:lnTo>
                  <a:pt x="32004" y="4572"/>
                </a:lnTo>
                <a:lnTo>
                  <a:pt x="32004" y="3048"/>
                </a:lnTo>
                <a:lnTo>
                  <a:pt x="30480" y="1524"/>
                </a:lnTo>
                <a:lnTo>
                  <a:pt x="28956" y="1524"/>
                </a:lnTo>
                <a:lnTo>
                  <a:pt x="27432" y="0"/>
                </a:lnTo>
                <a:lnTo>
                  <a:pt x="25908" y="0"/>
                </a:lnTo>
                <a:lnTo>
                  <a:pt x="22860" y="0"/>
                </a:lnTo>
              </a:path>
            </a:pathLst>
          </a:custGeom>
          <a:ln w="6096">
            <a:solidFill>
              <a:srgbClr val="000000"/>
            </a:solidFill>
          </a:ln>
        </p:spPr>
        <p:txBody>
          <a:bodyPr wrap="square" lIns="0" tIns="0" rIns="0" bIns="0" rtlCol="0"/>
          <a:lstStyle/>
          <a:p>
            <a:endParaRPr/>
          </a:p>
        </p:txBody>
      </p:sp>
      <p:sp>
        <p:nvSpPr>
          <p:cNvPr id="1335" name="bk object 1335"/>
          <p:cNvSpPr/>
          <p:nvPr/>
        </p:nvSpPr>
        <p:spPr>
          <a:xfrm>
            <a:off x="4236720" y="1021080"/>
            <a:ext cx="12700" cy="43180"/>
          </a:xfrm>
          <a:custGeom>
            <a:avLst/>
            <a:gdLst/>
            <a:ahLst/>
            <a:cxnLst/>
            <a:rect l="l" t="t" r="r" b="b"/>
            <a:pathLst>
              <a:path w="12700" h="43180">
                <a:moveTo>
                  <a:pt x="12191" y="0"/>
                </a:moveTo>
                <a:lnTo>
                  <a:pt x="0" y="42672"/>
                </a:lnTo>
              </a:path>
            </a:pathLst>
          </a:custGeom>
          <a:ln w="6096">
            <a:solidFill>
              <a:srgbClr val="000000"/>
            </a:solidFill>
          </a:ln>
        </p:spPr>
        <p:txBody>
          <a:bodyPr wrap="square" lIns="0" tIns="0" rIns="0" bIns="0" rtlCol="0"/>
          <a:lstStyle/>
          <a:p>
            <a:endParaRPr/>
          </a:p>
        </p:txBody>
      </p:sp>
      <p:sp>
        <p:nvSpPr>
          <p:cNvPr id="1336" name="bk object 1336"/>
          <p:cNvSpPr/>
          <p:nvPr/>
        </p:nvSpPr>
        <p:spPr>
          <a:xfrm>
            <a:off x="4255008" y="1021080"/>
            <a:ext cx="33655" cy="43180"/>
          </a:xfrm>
          <a:custGeom>
            <a:avLst/>
            <a:gdLst/>
            <a:ahLst/>
            <a:cxnLst/>
            <a:rect l="l" t="t" r="r" b="b"/>
            <a:pathLst>
              <a:path w="33654" h="43180">
                <a:moveTo>
                  <a:pt x="33527" y="25908"/>
                </a:moveTo>
                <a:lnTo>
                  <a:pt x="0" y="25908"/>
                </a:lnTo>
                <a:lnTo>
                  <a:pt x="33527" y="0"/>
                </a:lnTo>
                <a:lnTo>
                  <a:pt x="21335" y="42672"/>
                </a:lnTo>
              </a:path>
            </a:pathLst>
          </a:custGeom>
          <a:ln w="6096">
            <a:solidFill>
              <a:srgbClr val="000000"/>
            </a:solidFill>
          </a:ln>
        </p:spPr>
        <p:txBody>
          <a:bodyPr wrap="square" lIns="0" tIns="0" rIns="0" bIns="0" rtlCol="0"/>
          <a:lstStyle/>
          <a:p>
            <a:endParaRPr/>
          </a:p>
        </p:txBody>
      </p:sp>
      <p:sp>
        <p:nvSpPr>
          <p:cNvPr id="1337" name="bk object 1337"/>
          <p:cNvSpPr/>
          <p:nvPr/>
        </p:nvSpPr>
        <p:spPr>
          <a:xfrm>
            <a:off x="4294632" y="1021080"/>
            <a:ext cx="38100" cy="43180"/>
          </a:xfrm>
          <a:custGeom>
            <a:avLst/>
            <a:gdLst/>
            <a:ahLst/>
            <a:cxnLst/>
            <a:rect l="l" t="t" r="r" b="b"/>
            <a:pathLst>
              <a:path w="38100" h="43180">
                <a:moveTo>
                  <a:pt x="12191" y="0"/>
                </a:moveTo>
                <a:lnTo>
                  <a:pt x="38099" y="0"/>
                </a:lnTo>
                <a:lnTo>
                  <a:pt x="25907" y="10668"/>
                </a:lnTo>
                <a:lnTo>
                  <a:pt x="16763" y="15240"/>
                </a:lnTo>
                <a:lnTo>
                  <a:pt x="24383" y="15240"/>
                </a:lnTo>
                <a:lnTo>
                  <a:pt x="25907" y="15240"/>
                </a:lnTo>
                <a:lnTo>
                  <a:pt x="27431" y="15240"/>
                </a:lnTo>
                <a:lnTo>
                  <a:pt x="28955" y="16764"/>
                </a:lnTo>
                <a:lnTo>
                  <a:pt x="30479" y="16764"/>
                </a:lnTo>
                <a:lnTo>
                  <a:pt x="30479" y="18288"/>
                </a:lnTo>
                <a:lnTo>
                  <a:pt x="32003" y="19812"/>
                </a:lnTo>
                <a:lnTo>
                  <a:pt x="32003" y="22859"/>
                </a:lnTo>
                <a:lnTo>
                  <a:pt x="33527" y="24384"/>
                </a:lnTo>
                <a:lnTo>
                  <a:pt x="33527" y="25908"/>
                </a:lnTo>
                <a:lnTo>
                  <a:pt x="33527" y="27432"/>
                </a:lnTo>
                <a:lnTo>
                  <a:pt x="32003" y="28956"/>
                </a:lnTo>
                <a:lnTo>
                  <a:pt x="32003" y="30480"/>
                </a:lnTo>
                <a:lnTo>
                  <a:pt x="32003" y="32004"/>
                </a:lnTo>
                <a:lnTo>
                  <a:pt x="30479" y="33528"/>
                </a:lnTo>
                <a:lnTo>
                  <a:pt x="30479" y="35052"/>
                </a:lnTo>
                <a:lnTo>
                  <a:pt x="28955" y="35052"/>
                </a:lnTo>
                <a:lnTo>
                  <a:pt x="28955" y="36576"/>
                </a:lnTo>
                <a:lnTo>
                  <a:pt x="27431" y="38100"/>
                </a:lnTo>
                <a:lnTo>
                  <a:pt x="25907" y="38100"/>
                </a:lnTo>
                <a:lnTo>
                  <a:pt x="25907" y="39624"/>
                </a:lnTo>
                <a:lnTo>
                  <a:pt x="24383" y="39624"/>
                </a:lnTo>
                <a:lnTo>
                  <a:pt x="22859" y="41148"/>
                </a:lnTo>
                <a:lnTo>
                  <a:pt x="21335" y="41148"/>
                </a:lnTo>
                <a:lnTo>
                  <a:pt x="19811" y="41148"/>
                </a:lnTo>
                <a:lnTo>
                  <a:pt x="16763" y="42672"/>
                </a:lnTo>
                <a:lnTo>
                  <a:pt x="15239" y="42672"/>
                </a:lnTo>
                <a:lnTo>
                  <a:pt x="12191" y="42672"/>
                </a:lnTo>
                <a:lnTo>
                  <a:pt x="9143" y="42672"/>
                </a:lnTo>
                <a:lnTo>
                  <a:pt x="7619" y="41148"/>
                </a:lnTo>
                <a:lnTo>
                  <a:pt x="6095" y="41148"/>
                </a:lnTo>
                <a:lnTo>
                  <a:pt x="4571" y="41148"/>
                </a:lnTo>
                <a:lnTo>
                  <a:pt x="3047" y="39624"/>
                </a:lnTo>
                <a:lnTo>
                  <a:pt x="1523" y="38100"/>
                </a:lnTo>
                <a:lnTo>
                  <a:pt x="0" y="36576"/>
                </a:lnTo>
              </a:path>
            </a:pathLst>
          </a:custGeom>
          <a:ln w="6096">
            <a:solidFill>
              <a:srgbClr val="000000"/>
            </a:solidFill>
          </a:ln>
        </p:spPr>
        <p:txBody>
          <a:bodyPr wrap="square" lIns="0" tIns="0" rIns="0" bIns="0" rtlCol="0"/>
          <a:lstStyle/>
          <a:p>
            <a:endParaRPr/>
          </a:p>
        </p:txBody>
      </p:sp>
      <p:sp>
        <p:nvSpPr>
          <p:cNvPr id="1338" name="bk object 1338"/>
          <p:cNvSpPr/>
          <p:nvPr/>
        </p:nvSpPr>
        <p:spPr>
          <a:xfrm>
            <a:off x="4340352" y="1021080"/>
            <a:ext cx="32384" cy="43180"/>
          </a:xfrm>
          <a:custGeom>
            <a:avLst/>
            <a:gdLst/>
            <a:ahLst/>
            <a:cxnLst/>
            <a:rect l="l" t="t" r="r" b="b"/>
            <a:pathLst>
              <a:path w="32385" h="43180">
                <a:moveTo>
                  <a:pt x="0" y="38100"/>
                </a:moveTo>
                <a:lnTo>
                  <a:pt x="3048" y="41148"/>
                </a:lnTo>
                <a:lnTo>
                  <a:pt x="6096" y="42672"/>
                </a:lnTo>
                <a:lnTo>
                  <a:pt x="10668" y="42672"/>
                </a:lnTo>
                <a:lnTo>
                  <a:pt x="15240" y="41148"/>
                </a:lnTo>
                <a:lnTo>
                  <a:pt x="18288" y="41148"/>
                </a:lnTo>
                <a:lnTo>
                  <a:pt x="19812" y="39624"/>
                </a:lnTo>
                <a:lnTo>
                  <a:pt x="25908" y="33528"/>
                </a:lnTo>
                <a:lnTo>
                  <a:pt x="30480" y="25908"/>
                </a:lnTo>
                <a:lnTo>
                  <a:pt x="30480" y="21336"/>
                </a:lnTo>
                <a:lnTo>
                  <a:pt x="32004" y="10667"/>
                </a:lnTo>
                <a:lnTo>
                  <a:pt x="32004" y="6096"/>
                </a:lnTo>
                <a:lnTo>
                  <a:pt x="30480" y="4571"/>
                </a:lnTo>
                <a:lnTo>
                  <a:pt x="27432" y="1524"/>
                </a:lnTo>
                <a:lnTo>
                  <a:pt x="27432" y="0"/>
                </a:lnTo>
                <a:lnTo>
                  <a:pt x="22859" y="0"/>
                </a:lnTo>
                <a:lnTo>
                  <a:pt x="18288" y="0"/>
                </a:lnTo>
                <a:lnTo>
                  <a:pt x="13716" y="0"/>
                </a:lnTo>
                <a:lnTo>
                  <a:pt x="10668" y="1524"/>
                </a:lnTo>
                <a:lnTo>
                  <a:pt x="7620" y="3047"/>
                </a:lnTo>
                <a:lnTo>
                  <a:pt x="3048" y="9143"/>
                </a:lnTo>
                <a:lnTo>
                  <a:pt x="3048" y="12192"/>
                </a:lnTo>
                <a:lnTo>
                  <a:pt x="3048" y="15240"/>
                </a:lnTo>
                <a:lnTo>
                  <a:pt x="4572" y="19812"/>
                </a:lnTo>
                <a:lnTo>
                  <a:pt x="6096" y="21336"/>
                </a:lnTo>
                <a:lnTo>
                  <a:pt x="9144" y="22859"/>
                </a:lnTo>
                <a:lnTo>
                  <a:pt x="13716" y="22859"/>
                </a:lnTo>
                <a:lnTo>
                  <a:pt x="16764" y="22859"/>
                </a:lnTo>
                <a:lnTo>
                  <a:pt x="21336" y="22859"/>
                </a:lnTo>
                <a:lnTo>
                  <a:pt x="24384" y="21336"/>
                </a:lnTo>
                <a:lnTo>
                  <a:pt x="28956" y="18288"/>
                </a:lnTo>
                <a:lnTo>
                  <a:pt x="30480" y="16763"/>
                </a:lnTo>
                <a:lnTo>
                  <a:pt x="32004" y="16763"/>
                </a:lnTo>
              </a:path>
            </a:pathLst>
          </a:custGeom>
          <a:ln w="6096">
            <a:solidFill>
              <a:srgbClr val="000000"/>
            </a:solidFill>
          </a:ln>
        </p:spPr>
        <p:txBody>
          <a:bodyPr wrap="square" lIns="0" tIns="0" rIns="0" bIns="0" rtlCol="0"/>
          <a:lstStyle/>
          <a:p>
            <a:endParaRPr/>
          </a:p>
        </p:txBody>
      </p:sp>
      <p:sp>
        <p:nvSpPr>
          <p:cNvPr id="1339" name="bk object 1339"/>
          <p:cNvSpPr/>
          <p:nvPr/>
        </p:nvSpPr>
        <p:spPr>
          <a:xfrm>
            <a:off x="5009388" y="3441191"/>
            <a:ext cx="12700" cy="43180"/>
          </a:xfrm>
          <a:custGeom>
            <a:avLst/>
            <a:gdLst/>
            <a:ahLst/>
            <a:cxnLst/>
            <a:rect l="l" t="t" r="r" b="b"/>
            <a:pathLst>
              <a:path w="12700" h="43179">
                <a:moveTo>
                  <a:pt x="12192" y="0"/>
                </a:moveTo>
                <a:lnTo>
                  <a:pt x="0" y="42671"/>
                </a:lnTo>
              </a:path>
            </a:pathLst>
          </a:custGeom>
          <a:ln w="6096">
            <a:solidFill>
              <a:srgbClr val="000000"/>
            </a:solidFill>
          </a:ln>
        </p:spPr>
        <p:txBody>
          <a:bodyPr wrap="square" lIns="0" tIns="0" rIns="0" bIns="0" rtlCol="0"/>
          <a:lstStyle/>
          <a:p>
            <a:endParaRPr/>
          </a:p>
        </p:txBody>
      </p:sp>
      <p:sp>
        <p:nvSpPr>
          <p:cNvPr id="1340" name="bk object 1340"/>
          <p:cNvSpPr/>
          <p:nvPr/>
        </p:nvSpPr>
        <p:spPr>
          <a:xfrm>
            <a:off x="5029200" y="3441191"/>
            <a:ext cx="36830" cy="43180"/>
          </a:xfrm>
          <a:custGeom>
            <a:avLst/>
            <a:gdLst/>
            <a:ahLst/>
            <a:cxnLst/>
            <a:rect l="l" t="t" r="r" b="b"/>
            <a:pathLst>
              <a:path w="36829" h="43179">
                <a:moveTo>
                  <a:pt x="7620" y="13716"/>
                </a:moveTo>
                <a:lnTo>
                  <a:pt x="10668" y="7620"/>
                </a:lnTo>
                <a:lnTo>
                  <a:pt x="13716" y="3048"/>
                </a:lnTo>
                <a:lnTo>
                  <a:pt x="16764" y="1524"/>
                </a:lnTo>
                <a:lnTo>
                  <a:pt x="19812" y="1524"/>
                </a:lnTo>
                <a:lnTo>
                  <a:pt x="22860" y="0"/>
                </a:lnTo>
                <a:lnTo>
                  <a:pt x="24384" y="0"/>
                </a:lnTo>
                <a:lnTo>
                  <a:pt x="28956" y="1524"/>
                </a:lnTo>
                <a:lnTo>
                  <a:pt x="30480" y="1524"/>
                </a:lnTo>
                <a:lnTo>
                  <a:pt x="32004" y="1524"/>
                </a:lnTo>
                <a:lnTo>
                  <a:pt x="33528" y="3048"/>
                </a:lnTo>
                <a:lnTo>
                  <a:pt x="35052" y="4572"/>
                </a:lnTo>
                <a:lnTo>
                  <a:pt x="36576" y="6096"/>
                </a:lnTo>
                <a:lnTo>
                  <a:pt x="36576" y="7620"/>
                </a:lnTo>
                <a:lnTo>
                  <a:pt x="36576" y="9144"/>
                </a:lnTo>
                <a:lnTo>
                  <a:pt x="36576" y="10668"/>
                </a:lnTo>
                <a:lnTo>
                  <a:pt x="36576" y="12192"/>
                </a:lnTo>
                <a:lnTo>
                  <a:pt x="35052" y="13716"/>
                </a:lnTo>
                <a:lnTo>
                  <a:pt x="33528" y="15240"/>
                </a:lnTo>
                <a:lnTo>
                  <a:pt x="16764" y="24384"/>
                </a:lnTo>
                <a:lnTo>
                  <a:pt x="1524" y="33528"/>
                </a:lnTo>
                <a:lnTo>
                  <a:pt x="0" y="42672"/>
                </a:lnTo>
                <a:lnTo>
                  <a:pt x="35052" y="42672"/>
                </a:lnTo>
              </a:path>
            </a:pathLst>
          </a:custGeom>
          <a:ln w="6096">
            <a:solidFill>
              <a:srgbClr val="000000"/>
            </a:solidFill>
          </a:ln>
        </p:spPr>
        <p:txBody>
          <a:bodyPr wrap="square" lIns="0" tIns="0" rIns="0" bIns="0" rtlCol="0"/>
          <a:lstStyle/>
          <a:p>
            <a:endParaRPr/>
          </a:p>
        </p:txBody>
      </p:sp>
      <p:sp>
        <p:nvSpPr>
          <p:cNvPr id="1341" name="bk object 1341"/>
          <p:cNvSpPr/>
          <p:nvPr/>
        </p:nvSpPr>
        <p:spPr>
          <a:xfrm>
            <a:off x="5071871" y="3441191"/>
            <a:ext cx="35560" cy="43180"/>
          </a:xfrm>
          <a:custGeom>
            <a:avLst/>
            <a:gdLst/>
            <a:ahLst/>
            <a:cxnLst/>
            <a:rect l="l" t="t" r="r" b="b"/>
            <a:pathLst>
              <a:path w="35560" h="43179">
                <a:moveTo>
                  <a:pt x="16763" y="18288"/>
                </a:moveTo>
                <a:lnTo>
                  <a:pt x="21335" y="18288"/>
                </a:lnTo>
                <a:lnTo>
                  <a:pt x="22859" y="18288"/>
                </a:lnTo>
                <a:lnTo>
                  <a:pt x="27431" y="16764"/>
                </a:lnTo>
                <a:lnTo>
                  <a:pt x="30479" y="13716"/>
                </a:lnTo>
                <a:lnTo>
                  <a:pt x="35051" y="7620"/>
                </a:lnTo>
                <a:lnTo>
                  <a:pt x="35051" y="3048"/>
                </a:lnTo>
                <a:lnTo>
                  <a:pt x="32003" y="1524"/>
                </a:lnTo>
                <a:lnTo>
                  <a:pt x="25907" y="0"/>
                </a:lnTo>
                <a:lnTo>
                  <a:pt x="22859" y="0"/>
                </a:lnTo>
                <a:lnTo>
                  <a:pt x="15239" y="1524"/>
                </a:lnTo>
                <a:lnTo>
                  <a:pt x="12191" y="3048"/>
                </a:lnTo>
                <a:lnTo>
                  <a:pt x="9143" y="7620"/>
                </a:lnTo>
                <a:lnTo>
                  <a:pt x="9143" y="10668"/>
                </a:lnTo>
                <a:lnTo>
                  <a:pt x="9143" y="15240"/>
                </a:lnTo>
                <a:lnTo>
                  <a:pt x="10667" y="16764"/>
                </a:lnTo>
                <a:lnTo>
                  <a:pt x="16763" y="18288"/>
                </a:lnTo>
                <a:lnTo>
                  <a:pt x="9143" y="19812"/>
                </a:lnTo>
                <a:lnTo>
                  <a:pt x="4571" y="25908"/>
                </a:lnTo>
                <a:lnTo>
                  <a:pt x="1523" y="30480"/>
                </a:lnTo>
                <a:lnTo>
                  <a:pt x="0" y="32004"/>
                </a:lnTo>
                <a:lnTo>
                  <a:pt x="1523" y="38100"/>
                </a:lnTo>
                <a:lnTo>
                  <a:pt x="4571" y="41148"/>
                </a:lnTo>
                <a:lnTo>
                  <a:pt x="9143" y="42672"/>
                </a:lnTo>
                <a:lnTo>
                  <a:pt x="13715" y="42672"/>
                </a:lnTo>
                <a:lnTo>
                  <a:pt x="21335" y="41148"/>
                </a:lnTo>
                <a:lnTo>
                  <a:pt x="25907" y="38100"/>
                </a:lnTo>
                <a:lnTo>
                  <a:pt x="30479" y="32004"/>
                </a:lnTo>
                <a:lnTo>
                  <a:pt x="30479" y="30480"/>
                </a:lnTo>
                <a:lnTo>
                  <a:pt x="30479" y="24384"/>
                </a:lnTo>
                <a:lnTo>
                  <a:pt x="27431" y="19812"/>
                </a:lnTo>
                <a:lnTo>
                  <a:pt x="21335" y="18288"/>
                </a:lnTo>
              </a:path>
            </a:pathLst>
          </a:custGeom>
          <a:ln w="6096">
            <a:solidFill>
              <a:srgbClr val="000000"/>
            </a:solidFill>
          </a:ln>
        </p:spPr>
        <p:txBody>
          <a:bodyPr wrap="square" lIns="0" tIns="0" rIns="0" bIns="0" rtlCol="0"/>
          <a:lstStyle/>
          <a:p>
            <a:endParaRPr/>
          </a:p>
        </p:txBody>
      </p:sp>
      <p:sp>
        <p:nvSpPr>
          <p:cNvPr id="1342" name="bk object 1342"/>
          <p:cNvSpPr/>
          <p:nvPr/>
        </p:nvSpPr>
        <p:spPr>
          <a:xfrm>
            <a:off x="5113020" y="3441191"/>
            <a:ext cx="35560" cy="43180"/>
          </a:xfrm>
          <a:custGeom>
            <a:avLst/>
            <a:gdLst/>
            <a:ahLst/>
            <a:cxnLst/>
            <a:rect l="l" t="t" r="r" b="b"/>
            <a:pathLst>
              <a:path w="35560" h="43179">
                <a:moveTo>
                  <a:pt x="15239" y="18288"/>
                </a:moveTo>
                <a:lnTo>
                  <a:pt x="21335" y="18288"/>
                </a:lnTo>
                <a:lnTo>
                  <a:pt x="22859" y="18288"/>
                </a:lnTo>
                <a:lnTo>
                  <a:pt x="27431" y="16764"/>
                </a:lnTo>
                <a:lnTo>
                  <a:pt x="30479" y="13716"/>
                </a:lnTo>
                <a:lnTo>
                  <a:pt x="35051" y="7620"/>
                </a:lnTo>
                <a:lnTo>
                  <a:pt x="35051" y="3048"/>
                </a:lnTo>
                <a:lnTo>
                  <a:pt x="32003" y="1524"/>
                </a:lnTo>
                <a:lnTo>
                  <a:pt x="25907" y="0"/>
                </a:lnTo>
                <a:lnTo>
                  <a:pt x="22859" y="0"/>
                </a:lnTo>
                <a:lnTo>
                  <a:pt x="15239" y="1524"/>
                </a:lnTo>
                <a:lnTo>
                  <a:pt x="12191" y="3048"/>
                </a:lnTo>
                <a:lnTo>
                  <a:pt x="9143" y="7620"/>
                </a:lnTo>
                <a:lnTo>
                  <a:pt x="9143" y="10668"/>
                </a:lnTo>
                <a:lnTo>
                  <a:pt x="9143" y="15240"/>
                </a:lnTo>
                <a:lnTo>
                  <a:pt x="10667" y="16764"/>
                </a:lnTo>
                <a:lnTo>
                  <a:pt x="15239" y="18288"/>
                </a:lnTo>
                <a:lnTo>
                  <a:pt x="9143" y="19812"/>
                </a:lnTo>
                <a:lnTo>
                  <a:pt x="4571" y="25908"/>
                </a:lnTo>
                <a:lnTo>
                  <a:pt x="1523" y="30480"/>
                </a:lnTo>
                <a:lnTo>
                  <a:pt x="0" y="32004"/>
                </a:lnTo>
                <a:lnTo>
                  <a:pt x="1523" y="38100"/>
                </a:lnTo>
                <a:lnTo>
                  <a:pt x="4571" y="41148"/>
                </a:lnTo>
                <a:lnTo>
                  <a:pt x="9143" y="42672"/>
                </a:lnTo>
                <a:lnTo>
                  <a:pt x="13715" y="42672"/>
                </a:lnTo>
                <a:lnTo>
                  <a:pt x="21335" y="41148"/>
                </a:lnTo>
                <a:lnTo>
                  <a:pt x="25907" y="38100"/>
                </a:lnTo>
                <a:lnTo>
                  <a:pt x="30479" y="32004"/>
                </a:lnTo>
                <a:lnTo>
                  <a:pt x="30479" y="30480"/>
                </a:lnTo>
                <a:lnTo>
                  <a:pt x="30479" y="24384"/>
                </a:lnTo>
                <a:lnTo>
                  <a:pt x="27431" y="19812"/>
                </a:lnTo>
                <a:lnTo>
                  <a:pt x="21335" y="18288"/>
                </a:lnTo>
              </a:path>
            </a:pathLst>
          </a:custGeom>
          <a:ln w="6096">
            <a:solidFill>
              <a:srgbClr val="000000"/>
            </a:solidFill>
          </a:ln>
        </p:spPr>
        <p:txBody>
          <a:bodyPr wrap="square" lIns="0" tIns="0" rIns="0" bIns="0" rtlCol="0"/>
          <a:lstStyle/>
          <a:p>
            <a:endParaRPr/>
          </a:p>
        </p:txBody>
      </p:sp>
      <p:sp>
        <p:nvSpPr>
          <p:cNvPr id="1343" name="bk object 1343"/>
          <p:cNvSpPr/>
          <p:nvPr/>
        </p:nvSpPr>
        <p:spPr>
          <a:xfrm>
            <a:off x="5288279" y="3326891"/>
            <a:ext cx="12700" cy="43180"/>
          </a:xfrm>
          <a:custGeom>
            <a:avLst/>
            <a:gdLst/>
            <a:ahLst/>
            <a:cxnLst/>
            <a:rect l="l" t="t" r="r" b="b"/>
            <a:pathLst>
              <a:path w="12700" h="43179">
                <a:moveTo>
                  <a:pt x="12191" y="0"/>
                </a:moveTo>
                <a:lnTo>
                  <a:pt x="0" y="42671"/>
                </a:lnTo>
              </a:path>
            </a:pathLst>
          </a:custGeom>
          <a:ln w="6096">
            <a:solidFill>
              <a:srgbClr val="000000"/>
            </a:solidFill>
          </a:ln>
        </p:spPr>
        <p:txBody>
          <a:bodyPr wrap="square" lIns="0" tIns="0" rIns="0" bIns="0" rtlCol="0"/>
          <a:lstStyle/>
          <a:p>
            <a:endParaRPr/>
          </a:p>
        </p:txBody>
      </p:sp>
      <p:sp>
        <p:nvSpPr>
          <p:cNvPr id="1344" name="bk object 1344"/>
          <p:cNvSpPr/>
          <p:nvPr/>
        </p:nvSpPr>
        <p:spPr>
          <a:xfrm>
            <a:off x="5308091" y="3326891"/>
            <a:ext cx="36830" cy="43180"/>
          </a:xfrm>
          <a:custGeom>
            <a:avLst/>
            <a:gdLst/>
            <a:ahLst/>
            <a:cxnLst/>
            <a:rect l="l" t="t" r="r" b="b"/>
            <a:pathLst>
              <a:path w="36829" h="43179">
                <a:moveTo>
                  <a:pt x="7620" y="12192"/>
                </a:moveTo>
                <a:lnTo>
                  <a:pt x="10668" y="6096"/>
                </a:lnTo>
                <a:lnTo>
                  <a:pt x="13716" y="3048"/>
                </a:lnTo>
                <a:lnTo>
                  <a:pt x="16764" y="1524"/>
                </a:lnTo>
                <a:lnTo>
                  <a:pt x="19812" y="0"/>
                </a:lnTo>
                <a:lnTo>
                  <a:pt x="22860" y="0"/>
                </a:lnTo>
                <a:lnTo>
                  <a:pt x="24384" y="0"/>
                </a:lnTo>
                <a:lnTo>
                  <a:pt x="28956" y="0"/>
                </a:lnTo>
                <a:lnTo>
                  <a:pt x="30480" y="0"/>
                </a:lnTo>
                <a:lnTo>
                  <a:pt x="32004" y="1524"/>
                </a:lnTo>
                <a:lnTo>
                  <a:pt x="33528" y="1524"/>
                </a:lnTo>
                <a:lnTo>
                  <a:pt x="35052" y="3048"/>
                </a:lnTo>
                <a:lnTo>
                  <a:pt x="36576" y="4572"/>
                </a:lnTo>
                <a:lnTo>
                  <a:pt x="36576" y="6096"/>
                </a:lnTo>
                <a:lnTo>
                  <a:pt x="36576" y="9144"/>
                </a:lnTo>
                <a:lnTo>
                  <a:pt x="36576" y="10668"/>
                </a:lnTo>
                <a:lnTo>
                  <a:pt x="35052" y="12192"/>
                </a:lnTo>
                <a:lnTo>
                  <a:pt x="33528" y="13716"/>
                </a:lnTo>
                <a:lnTo>
                  <a:pt x="33528" y="15240"/>
                </a:lnTo>
                <a:lnTo>
                  <a:pt x="16764" y="22860"/>
                </a:lnTo>
                <a:lnTo>
                  <a:pt x="1524" y="33528"/>
                </a:lnTo>
                <a:lnTo>
                  <a:pt x="0" y="42672"/>
                </a:lnTo>
                <a:lnTo>
                  <a:pt x="35052" y="42672"/>
                </a:lnTo>
              </a:path>
            </a:pathLst>
          </a:custGeom>
          <a:ln w="6096">
            <a:solidFill>
              <a:srgbClr val="000000"/>
            </a:solidFill>
          </a:ln>
        </p:spPr>
        <p:txBody>
          <a:bodyPr wrap="square" lIns="0" tIns="0" rIns="0" bIns="0" rtlCol="0"/>
          <a:lstStyle/>
          <a:p>
            <a:endParaRPr/>
          </a:p>
        </p:txBody>
      </p:sp>
      <p:sp>
        <p:nvSpPr>
          <p:cNvPr id="1345" name="bk object 1345"/>
          <p:cNvSpPr/>
          <p:nvPr/>
        </p:nvSpPr>
        <p:spPr>
          <a:xfrm>
            <a:off x="5350764" y="3326891"/>
            <a:ext cx="35560" cy="43180"/>
          </a:xfrm>
          <a:custGeom>
            <a:avLst/>
            <a:gdLst/>
            <a:ahLst/>
            <a:cxnLst/>
            <a:rect l="l" t="t" r="r" b="b"/>
            <a:pathLst>
              <a:path w="35560" h="43179">
                <a:moveTo>
                  <a:pt x="16763" y="18288"/>
                </a:moveTo>
                <a:lnTo>
                  <a:pt x="21335" y="18288"/>
                </a:lnTo>
                <a:lnTo>
                  <a:pt x="22859" y="18288"/>
                </a:lnTo>
                <a:lnTo>
                  <a:pt x="27431" y="15240"/>
                </a:lnTo>
                <a:lnTo>
                  <a:pt x="30479" y="13716"/>
                </a:lnTo>
                <a:lnTo>
                  <a:pt x="35051" y="6096"/>
                </a:lnTo>
                <a:lnTo>
                  <a:pt x="35051" y="1524"/>
                </a:lnTo>
                <a:lnTo>
                  <a:pt x="32003" y="0"/>
                </a:lnTo>
                <a:lnTo>
                  <a:pt x="25907" y="0"/>
                </a:lnTo>
                <a:lnTo>
                  <a:pt x="22859" y="0"/>
                </a:lnTo>
                <a:lnTo>
                  <a:pt x="15239" y="0"/>
                </a:lnTo>
                <a:lnTo>
                  <a:pt x="12191" y="1524"/>
                </a:lnTo>
                <a:lnTo>
                  <a:pt x="9143" y="7620"/>
                </a:lnTo>
                <a:lnTo>
                  <a:pt x="9143" y="9144"/>
                </a:lnTo>
                <a:lnTo>
                  <a:pt x="9143" y="13716"/>
                </a:lnTo>
                <a:lnTo>
                  <a:pt x="10667" y="15240"/>
                </a:lnTo>
                <a:lnTo>
                  <a:pt x="16763" y="18288"/>
                </a:lnTo>
                <a:lnTo>
                  <a:pt x="9143" y="19812"/>
                </a:lnTo>
                <a:lnTo>
                  <a:pt x="4571" y="24384"/>
                </a:lnTo>
                <a:lnTo>
                  <a:pt x="1523" y="28956"/>
                </a:lnTo>
                <a:lnTo>
                  <a:pt x="0" y="30480"/>
                </a:lnTo>
                <a:lnTo>
                  <a:pt x="1523" y="38100"/>
                </a:lnTo>
                <a:lnTo>
                  <a:pt x="4571" y="41148"/>
                </a:lnTo>
                <a:lnTo>
                  <a:pt x="9143" y="42672"/>
                </a:lnTo>
                <a:lnTo>
                  <a:pt x="13715" y="42672"/>
                </a:lnTo>
                <a:lnTo>
                  <a:pt x="21335" y="41148"/>
                </a:lnTo>
                <a:lnTo>
                  <a:pt x="25907" y="38100"/>
                </a:lnTo>
                <a:lnTo>
                  <a:pt x="30479" y="32004"/>
                </a:lnTo>
                <a:lnTo>
                  <a:pt x="30479" y="28956"/>
                </a:lnTo>
                <a:lnTo>
                  <a:pt x="30479" y="24384"/>
                </a:lnTo>
                <a:lnTo>
                  <a:pt x="27431" y="19812"/>
                </a:lnTo>
                <a:lnTo>
                  <a:pt x="21335" y="18288"/>
                </a:lnTo>
              </a:path>
            </a:pathLst>
          </a:custGeom>
          <a:ln w="6096">
            <a:solidFill>
              <a:srgbClr val="000000"/>
            </a:solidFill>
          </a:ln>
        </p:spPr>
        <p:txBody>
          <a:bodyPr wrap="square" lIns="0" tIns="0" rIns="0" bIns="0" rtlCol="0"/>
          <a:lstStyle/>
          <a:p>
            <a:endParaRPr/>
          </a:p>
        </p:txBody>
      </p:sp>
      <p:sp>
        <p:nvSpPr>
          <p:cNvPr id="1346" name="bk object 1346"/>
          <p:cNvSpPr/>
          <p:nvPr/>
        </p:nvSpPr>
        <p:spPr>
          <a:xfrm>
            <a:off x="5391911" y="3326891"/>
            <a:ext cx="32384" cy="43180"/>
          </a:xfrm>
          <a:custGeom>
            <a:avLst/>
            <a:gdLst/>
            <a:ahLst/>
            <a:cxnLst/>
            <a:rect l="l" t="t" r="r" b="b"/>
            <a:pathLst>
              <a:path w="32385" h="43179">
                <a:moveTo>
                  <a:pt x="0" y="0"/>
                </a:moveTo>
                <a:lnTo>
                  <a:pt x="32003" y="0"/>
                </a:lnTo>
                <a:lnTo>
                  <a:pt x="28955" y="1523"/>
                </a:lnTo>
                <a:lnTo>
                  <a:pt x="18287" y="12191"/>
                </a:lnTo>
                <a:lnTo>
                  <a:pt x="10667" y="21335"/>
                </a:lnTo>
                <a:lnTo>
                  <a:pt x="6095" y="32003"/>
                </a:lnTo>
                <a:lnTo>
                  <a:pt x="3047" y="42671"/>
                </a:lnTo>
              </a:path>
            </a:pathLst>
          </a:custGeom>
          <a:ln w="6096">
            <a:solidFill>
              <a:srgbClr val="000000"/>
            </a:solidFill>
          </a:ln>
        </p:spPr>
        <p:txBody>
          <a:bodyPr wrap="square" lIns="0" tIns="0" rIns="0" bIns="0" rtlCol="0"/>
          <a:lstStyle/>
          <a:p>
            <a:endParaRPr/>
          </a:p>
        </p:txBody>
      </p:sp>
      <p:sp>
        <p:nvSpPr>
          <p:cNvPr id="1347" name="bk object 1347"/>
          <p:cNvSpPr/>
          <p:nvPr/>
        </p:nvSpPr>
        <p:spPr>
          <a:xfrm>
            <a:off x="5967984" y="9019031"/>
            <a:ext cx="12700" cy="43180"/>
          </a:xfrm>
          <a:custGeom>
            <a:avLst/>
            <a:gdLst/>
            <a:ahLst/>
            <a:cxnLst/>
            <a:rect l="l" t="t" r="r" b="b"/>
            <a:pathLst>
              <a:path w="12700" h="43179">
                <a:moveTo>
                  <a:pt x="12192" y="0"/>
                </a:moveTo>
                <a:lnTo>
                  <a:pt x="0" y="42672"/>
                </a:lnTo>
              </a:path>
            </a:pathLst>
          </a:custGeom>
          <a:ln w="6096">
            <a:solidFill>
              <a:srgbClr val="000000"/>
            </a:solidFill>
          </a:ln>
        </p:spPr>
        <p:txBody>
          <a:bodyPr wrap="square" lIns="0" tIns="0" rIns="0" bIns="0" rtlCol="0"/>
          <a:lstStyle/>
          <a:p>
            <a:endParaRPr/>
          </a:p>
        </p:txBody>
      </p:sp>
      <p:sp>
        <p:nvSpPr>
          <p:cNvPr id="1348" name="bk object 1348"/>
          <p:cNvSpPr/>
          <p:nvPr/>
        </p:nvSpPr>
        <p:spPr>
          <a:xfrm>
            <a:off x="5987796" y="9019031"/>
            <a:ext cx="36830" cy="43180"/>
          </a:xfrm>
          <a:custGeom>
            <a:avLst/>
            <a:gdLst/>
            <a:ahLst/>
            <a:cxnLst/>
            <a:rect l="l" t="t" r="r" b="b"/>
            <a:pathLst>
              <a:path w="36829" h="43179">
                <a:moveTo>
                  <a:pt x="7620" y="12192"/>
                </a:moveTo>
                <a:lnTo>
                  <a:pt x="10668" y="6096"/>
                </a:lnTo>
                <a:lnTo>
                  <a:pt x="13716" y="3048"/>
                </a:lnTo>
                <a:lnTo>
                  <a:pt x="16764" y="1524"/>
                </a:lnTo>
                <a:lnTo>
                  <a:pt x="19812" y="0"/>
                </a:lnTo>
                <a:lnTo>
                  <a:pt x="22860" y="0"/>
                </a:lnTo>
                <a:lnTo>
                  <a:pt x="24384" y="0"/>
                </a:lnTo>
                <a:lnTo>
                  <a:pt x="28956" y="0"/>
                </a:lnTo>
                <a:lnTo>
                  <a:pt x="30480" y="0"/>
                </a:lnTo>
                <a:lnTo>
                  <a:pt x="32004" y="1524"/>
                </a:lnTo>
                <a:lnTo>
                  <a:pt x="33528" y="1524"/>
                </a:lnTo>
                <a:lnTo>
                  <a:pt x="35052" y="3048"/>
                </a:lnTo>
                <a:lnTo>
                  <a:pt x="36576" y="4572"/>
                </a:lnTo>
                <a:lnTo>
                  <a:pt x="36576" y="6096"/>
                </a:lnTo>
                <a:lnTo>
                  <a:pt x="36576" y="7620"/>
                </a:lnTo>
                <a:lnTo>
                  <a:pt x="36576" y="9144"/>
                </a:lnTo>
                <a:lnTo>
                  <a:pt x="36576" y="10668"/>
                </a:lnTo>
                <a:lnTo>
                  <a:pt x="35052" y="12192"/>
                </a:lnTo>
                <a:lnTo>
                  <a:pt x="33528" y="13716"/>
                </a:lnTo>
                <a:lnTo>
                  <a:pt x="33528" y="15240"/>
                </a:lnTo>
                <a:lnTo>
                  <a:pt x="16764" y="22860"/>
                </a:lnTo>
                <a:lnTo>
                  <a:pt x="1524" y="33528"/>
                </a:lnTo>
                <a:lnTo>
                  <a:pt x="0" y="42672"/>
                </a:lnTo>
                <a:lnTo>
                  <a:pt x="35052" y="42672"/>
                </a:lnTo>
              </a:path>
            </a:pathLst>
          </a:custGeom>
          <a:ln w="6096">
            <a:solidFill>
              <a:srgbClr val="000000"/>
            </a:solidFill>
          </a:ln>
        </p:spPr>
        <p:txBody>
          <a:bodyPr wrap="square" lIns="0" tIns="0" rIns="0" bIns="0" rtlCol="0"/>
          <a:lstStyle/>
          <a:p>
            <a:endParaRPr/>
          </a:p>
        </p:txBody>
      </p:sp>
      <p:sp>
        <p:nvSpPr>
          <p:cNvPr id="1349" name="bk object 1349"/>
          <p:cNvSpPr/>
          <p:nvPr/>
        </p:nvSpPr>
        <p:spPr>
          <a:xfrm>
            <a:off x="6030467" y="9019031"/>
            <a:ext cx="35560" cy="43180"/>
          </a:xfrm>
          <a:custGeom>
            <a:avLst/>
            <a:gdLst/>
            <a:ahLst/>
            <a:cxnLst/>
            <a:rect l="l" t="t" r="r" b="b"/>
            <a:pathLst>
              <a:path w="35560" h="43179">
                <a:moveTo>
                  <a:pt x="15239" y="18288"/>
                </a:moveTo>
                <a:lnTo>
                  <a:pt x="21335" y="18288"/>
                </a:lnTo>
                <a:lnTo>
                  <a:pt x="22859" y="18288"/>
                </a:lnTo>
                <a:lnTo>
                  <a:pt x="27431" y="15240"/>
                </a:lnTo>
                <a:lnTo>
                  <a:pt x="30479" y="13716"/>
                </a:lnTo>
                <a:lnTo>
                  <a:pt x="35051" y="7620"/>
                </a:lnTo>
                <a:lnTo>
                  <a:pt x="35051" y="1524"/>
                </a:lnTo>
                <a:lnTo>
                  <a:pt x="32003" y="0"/>
                </a:lnTo>
                <a:lnTo>
                  <a:pt x="25907" y="0"/>
                </a:lnTo>
                <a:lnTo>
                  <a:pt x="22859" y="0"/>
                </a:lnTo>
                <a:lnTo>
                  <a:pt x="15239" y="0"/>
                </a:lnTo>
                <a:lnTo>
                  <a:pt x="12191" y="1524"/>
                </a:lnTo>
                <a:lnTo>
                  <a:pt x="9143" y="7620"/>
                </a:lnTo>
                <a:lnTo>
                  <a:pt x="9143" y="9144"/>
                </a:lnTo>
                <a:lnTo>
                  <a:pt x="9143" y="13716"/>
                </a:lnTo>
                <a:lnTo>
                  <a:pt x="10667" y="15240"/>
                </a:lnTo>
                <a:lnTo>
                  <a:pt x="15239" y="18288"/>
                </a:lnTo>
                <a:lnTo>
                  <a:pt x="9143" y="19812"/>
                </a:lnTo>
                <a:lnTo>
                  <a:pt x="4571" y="24384"/>
                </a:lnTo>
                <a:lnTo>
                  <a:pt x="1523" y="28956"/>
                </a:lnTo>
                <a:lnTo>
                  <a:pt x="0" y="30480"/>
                </a:lnTo>
                <a:lnTo>
                  <a:pt x="1523" y="38100"/>
                </a:lnTo>
                <a:lnTo>
                  <a:pt x="4571" y="41148"/>
                </a:lnTo>
                <a:lnTo>
                  <a:pt x="9143" y="42672"/>
                </a:lnTo>
                <a:lnTo>
                  <a:pt x="13715" y="42672"/>
                </a:lnTo>
                <a:lnTo>
                  <a:pt x="21335" y="41148"/>
                </a:lnTo>
                <a:lnTo>
                  <a:pt x="25907" y="38100"/>
                </a:lnTo>
                <a:lnTo>
                  <a:pt x="30479" y="32004"/>
                </a:lnTo>
                <a:lnTo>
                  <a:pt x="30479" y="28956"/>
                </a:lnTo>
                <a:lnTo>
                  <a:pt x="30479" y="24384"/>
                </a:lnTo>
                <a:lnTo>
                  <a:pt x="27431" y="19812"/>
                </a:lnTo>
                <a:lnTo>
                  <a:pt x="21335" y="18288"/>
                </a:lnTo>
              </a:path>
            </a:pathLst>
          </a:custGeom>
          <a:ln w="6096">
            <a:solidFill>
              <a:srgbClr val="000000"/>
            </a:solidFill>
          </a:ln>
        </p:spPr>
        <p:txBody>
          <a:bodyPr wrap="square" lIns="0" tIns="0" rIns="0" bIns="0" rtlCol="0"/>
          <a:lstStyle/>
          <a:p>
            <a:endParaRPr/>
          </a:p>
        </p:txBody>
      </p:sp>
      <p:sp>
        <p:nvSpPr>
          <p:cNvPr id="1350" name="bk object 1350"/>
          <p:cNvSpPr/>
          <p:nvPr/>
        </p:nvSpPr>
        <p:spPr>
          <a:xfrm>
            <a:off x="6071615" y="9019031"/>
            <a:ext cx="33655" cy="43180"/>
          </a:xfrm>
          <a:custGeom>
            <a:avLst/>
            <a:gdLst/>
            <a:ahLst/>
            <a:cxnLst/>
            <a:rect l="l" t="t" r="r" b="b"/>
            <a:pathLst>
              <a:path w="33654" h="43179">
                <a:moveTo>
                  <a:pt x="0" y="38100"/>
                </a:moveTo>
                <a:lnTo>
                  <a:pt x="3048" y="41148"/>
                </a:lnTo>
                <a:lnTo>
                  <a:pt x="7620" y="42672"/>
                </a:lnTo>
                <a:lnTo>
                  <a:pt x="12192" y="42672"/>
                </a:lnTo>
                <a:lnTo>
                  <a:pt x="16764" y="41148"/>
                </a:lnTo>
                <a:lnTo>
                  <a:pt x="18288" y="39624"/>
                </a:lnTo>
                <a:lnTo>
                  <a:pt x="19812" y="39624"/>
                </a:lnTo>
                <a:lnTo>
                  <a:pt x="25908" y="33528"/>
                </a:lnTo>
                <a:lnTo>
                  <a:pt x="30480" y="24384"/>
                </a:lnTo>
                <a:lnTo>
                  <a:pt x="32004" y="21336"/>
                </a:lnTo>
                <a:lnTo>
                  <a:pt x="33528" y="10667"/>
                </a:lnTo>
                <a:lnTo>
                  <a:pt x="33528" y="6096"/>
                </a:lnTo>
                <a:lnTo>
                  <a:pt x="32004" y="4571"/>
                </a:lnTo>
                <a:lnTo>
                  <a:pt x="28956" y="1524"/>
                </a:lnTo>
                <a:lnTo>
                  <a:pt x="27432" y="0"/>
                </a:lnTo>
                <a:lnTo>
                  <a:pt x="24384" y="0"/>
                </a:lnTo>
                <a:lnTo>
                  <a:pt x="18288" y="0"/>
                </a:lnTo>
                <a:lnTo>
                  <a:pt x="15240" y="0"/>
                </a:lnTo>
                <a:lnTo>
                  <a:pt x="12192" y="1524"/>
                </a:lnTo>
                <a:lnTo>
                  <a:pt x="9144" y="3047"/>
                </a:lnTo>
                <a:lnTo>
                  <a:pt x="4572" y="9143"/>
                </a:lnTo>
                <a:lnTo>
                  <a:pt x="3048" y="12192"/>
                </a:lnTo>
                <a:lnTo>
                  <a:pt x="3048" y="15240"/>
                </a:lnTo>
                <a:lnTo>
                  <a:pt x="6096" y="19812"/>
                </a:lnTo>
                <a:lnTo>
                  <a:pt x="7620" y="21336"/>
                </a:lnTo>
                <a:lnTo>
                  <a:pt x="9144" y="22859"/>
                </a:lnTo>
                <a:lnTo>
                  <a:pt x="13716" y="22859"/>
                </a:lnTo>
                <a:lnTo>
                  <a:pt x="18288" y="22859"/>
                </a:lnTo>
                <a:lnTo>
                  <a:pt x="21336" y="22859"/>
                </a:lnTo>
                <a:lnTo>
                  <a:pt x="24384" y="21336"/>
                </a:lnTo>
                <a:lnTo>
                  <a:pt x="28956" y="18288"/>
                </a:lnTo>
                <a:lnTo>
                  <a:pt x="32004" y="16763"/>
                </a:lnTo>
                <a:lnTo>
                  <a:pt x="33528" y="15240"/>
                </a:lnTo>
              </a:path>
            </a:pathLst>
          </a:custGeom>
          <a:ln w="6096">
            <a:solidFill>
              <a:srgbClr val="000000"/>
            </a:solidFill>
          </a:ln>
        </p:spPr>
        <p:txBody>
          <a:bodyPr wrap="square" lIns="0" tIns="0" rIns="0" bIns="0" rtlCol="0"/>
          <a:lstStyle/>
          <a:p>
            <a:endParaRPr/>
          </a:p>
        </p:txBody>
      </p:sp>
      <p:sp>
        <p:nvSpPr>
          <p:cNvPr id="1351" name="bk object 1351"/>
          <p:cNvSpPr/>
          <p:nvPr/>
        </p:nvSpPr>
        <p:spPr>
          <a:xfrm>
            <a:off x="4305300" y="65531"/>
            <a:ext cx="35560" cy="43180"/>
          </a:xfrm>
          <a:custGeom>
            <a:avLst/>
            <a:gdLst/>
            <a:ahLst/>
            <a:cxnLst/>
            <a:rect l="l" t="t" r="r" b="b"/>
            <a:pathLst>
              <a:path w="35560" h="43180">
                <a:moveTo>
                  <a:pt x="15239" y="18288"/>
                </a:moveTo>
                <a:lnTo>
                  <a:pt x="21335" y="18288"/>
                </a:lnTo>
                <a:lnTo>
                  <a:pt x="22859" y="18288"/>
                </a:lnTo>
                <a:lnTo>
                  <a:pt x="27431" y="16764"/>
                </a:lnTo>
                <a:lnTo>
                  <a:pt x="30479" y="13716"/>
                </a:lnTo>
                <a:lnTo>
                  <a:pt x="35051" y="7620"/>
                </a:lnTo>
                <a:lnTo>
                  <a:pt x="35051" y="3048"/>
                </a:lnTo>
                <a:lnTo>
                  <a:pt x="32003" y="1524"/>
                </a:lnTo>
                <a:lnTo>
                  <a:pt x="25907" y="0"/>
                </a:lnTo>
                <a:lnTo>
                  <a:pt x="22859" y="0"/>
                </a:lnTo>
                <a:lnTo>
                  <a:pt x="15239" y="1524"/>
                </a:lnTo>
                <a:lnTo>
                  <a:pt x="12191" y="3048"/>
                </a:lnTo>
                <a:lnTo>
                  <a:pt x="9143" y="7620"/>
                </a:lnTo>
                <a:lnTo>
                  <a:pt x="9143" y="9144"/>
                </a:lnTo>
                <a:lnTo>
                  <a:pt x="9143" y="15240"/>
                </a:lnTo>
                <a:lnTo>
                  <a:pt x="10667" y="16764"/>
                </a:lnTo>
                <a:lnTo>
                  <a:pt x="15239" y="18288"/>
                </a:lnTo>
                <a:lnTo>
                  <a:pt x="9143" y="19812"/>
                </a:lnTo>
                <a:lnTo>
                  <a:pt x="4571" y="24384"/>
                </a:lnTo>
                <a:lnTo>
                  <a:pt x="1523" y="30480"/>
                </a:lnTo>
                <a:lnTo>
                  <a:pt x="0" y="32004"/>
                </a:lnTo>
                <a:lnTo>
                  <a:pt x="1523" y="38100"/>
                </a:lnTo>
                <a:lnTo>
                  <a:pt x="4571" y="41148"/>
                </a:lnTo>
                <a:lnTo>
                  <a:pt x="9143" y="42672"/>
                </a:lnTo>
                <a:lnTo>
                  <a:pt x="13715" y="42672"/>
                </a:lnTo>
                <a:lnTo>
                  <a:pt x="21335" y="41148"/>
                </a:lnTo>
                <a:lnTo>
                  <a:pt x="25907" y="38100"/>
                </a:lnTo>
                <a:lnTo>
                  <a:pt x="30479" y="32004"/>
                </a:lnTo>
                <a:lnTo>
                  <a:pt x="30479" y="30480"/>
                </a:lnTo>
                <a:lnTo>
                  <a:pt x="30479" y="24384"/>
                </a:lnTo>
                <a:lnTo>
                  <a:pt x="27431" y="19812"/>
                </a:lnTo>
                <a:lnTo>
                  <a:pt x="21335" y="18288"/>
                </a:lnTo>
              </a:path>
            </a:pathLst>
          </a:custGeom>
          <a:ln w="6096">
            <a:solidFill>
              <a:srgbClr val="000000"/>
            </a:solidFill>
          </a:ln>
        </p:spPr>
        <p:txBody>
          <a:bodyPr wrap="square" lIns="0" tIns="0" rIns="0" bIns="0" rtlCol="0"/>
          <a:lstStyle/>
          <a:p>
            <a:endParaRPr/>
          </a:p>
        </p:txBody>
      </p:sp>
      <p:sp>
        <p:nvSpPr>
          <p:cNvPr id="1352" name="bk object 1352"/>
          <p:cNvSpPr/>
          <p:nvPr/>
        </p:nvSpPr>
        <p:spPr>
          <a:xfrm>
            <a:off x="4346447" y="65531"/>
            <a:ext cx="35560" cy="43180"/>
          </a:xfrm>
          <a:custGeom>
            <a:avLst/>
            <a:gdLst/>
            <a:ahLst/>
            <a:cxnLst/>
            <a:rect l="l" t="t" r="r" b="b"/>
            <a:pathLst>
              <a:path w="35560" h="43180">
                <a:moveTo>
                  <a:pt x="24384" y="0"/>
                </a:moveTo>
                <a:lnTo>
                  <a:pt x="22860" y="0"/>
                </a:lnTo>
                <a:lnTo>
                  <a:pt x="19812" y="0"/>
                </a:lnTo>
                <a:lnTo>
                  <a:pt x="18288" y="1524"/>
                </a:lnTo>
                <a:lnTo>
                  <a:pt x="15240" y="1524"/>
                </a:lnTo>
                <a:lnTo>
                  <a:pt x="13716" y="3048"/>
                </a:lnTo>
                <a:lnTo>
                  <a:pt x="12192" y="4572"/>
                </a:lnTo>
                <a:lnTo>
                  <a:pt x="9144" y="4572"/>
                </a:lnTo>
                <a:lnTo>
                  <a:pt x="9144" y="6096"/>
                </a:lnTo>
                <a:lnTo>
                  <a:pt x="7620" y="7620"/>
                </a:lnTo>
                <a:lnTo>
                  <a:pt x="6096" y="10668"/>
                </a:lnTo>
                <a:lnTo>
                  <a:pt x="4572" y="12192"/>
                </a:lnTo>
                <a:lnTo>
                  <a:pt x="4572" y="13716"/>
                </a:lnTo>
                <a:lnTo>
                  <a:pt x="3048" y="15240"/>
                </a:lnTo>
                <a:lnTo>
                  <a:pt x="3048" y="18288"/>
                </a:lnTo>
                <a:lnTo>
                  <a:pt x="1524" y="24384"/>
                </a:lnTo>
                <a:lnTo>
                  <a:pt x="0" y="27432"/>
                </a:lnTo>
                <a:lnTo>
                  <a:pt x="0" y="32004"/>
                </a:lnTo>
                <a:lnTo>
                  <a:pt x="1524" y="33528"/>
                </a:lnTo>
                <a:lnTo>
                  <a:pt x="3048" y="36576"/>
                </a:lnTo>
                <a:lnTo>
                  <a:pt x="3048" y="39624"/>
                </a:lnTo>
                <a:lnTo>
                  <a:pt x="6096" y="41148"/>
                </a:lnTo>
                <a:lnTo>
                  <a:pt x="7620" y="42672"/>
                </a:lnTo>
                <a:lnTo>
                  <a:pt x="9144" y="42672"/>
                </a:lnTo>
                <a:lnTo>
                  <a:pt x="10668" y="42672"/>
                </a:lnTo>
                <a:lnTo>
                  <a:pt x="13716" y="42672"/>
                </a:lnTo>
                <a:lnTo>
                  <a:pt x="16764" y="42672"/>
                </a:lnTo>
                <a:lnTo>
                  <a:pt x="18288" y="42672"/>
                </a:lnTo>
                <a:lnTo>
                  <a:pt x="21336" y="41148"/>
                </a:lnTo>
                <a:lnTo>
                  <a:pt x="24384" y="39624"/>
                </a:lnTo>
                <a:lnTo>
                  <a:pt x="24384" y="38100"/>
                </a:lnTo>
                <a:lnTo>
                  <a:pt x="25908" y="36576"/>
                </a:lnTo>
                <a:lnTo>
                  <a:pt x="27432" y="35052"/>
                </a:lnTo>
                <a:lnTo>
                  <a:pt x="28956" y="35052"/>
                </a:lnTo>
                <a:lnTo>
                  <a:pt x="28956" y="33528"/>
                </a:lnTo>
                <a:lnTo>
                  <a:pt x="28956" y="32004"/>
                </a:lnTo>
                <a:lnTo>
                  <a:pt x="30480" y="30480"/>
                </a:lnTo>
                <a:lnTo>
                  <a:pt x="30480" y="28956"/>
                </a:lnTo>
                <a:lnTo>
                  <a:pt x="32004" y="25908"/>
                </a:lnTo>
                <a:lnTo>
                  <a:pt x="32004" y="24384"/>
                </a:lnTo>
                <a:lnTo>
                  <a:pt x="33528" y="22859"/>
                </a:lnTo>
                <a:lnTo>
                  <a:pt x="33528" y="19812"/>
                </a:lnTo>
                <a:lnTo>
                  <a:pt x="33528" y="18288"/>
                </a:lnTo>
                <a:lnTo>
                  <a:pt x="35052" y="16764"/>
                </a:lnTo>
                <a:lnTo>
                  <a:pt x="35052" y="13716"/>
                </a:lnTo>
                <a:lnTo>
                  <a:pt x="35052" y="10668"/>
                </a:lnTo>
                <a:lnTo>
                  <a:pt x="35052" y="9144"/>
                </a:lnTo>
                <a:lnTo>
                  <a:pt x="35052" y="7620"/>
                </a:lnTo>
                <a:lnTo>
                  <a:pt x="33528" y="4572"/>
                </a:lnTo>
                <a:lnTo>
                  <a:pt x="32004" y="4572"/>
                </a:lnTo>
                <a:lnTo>
                  <a:pt x="30480" y="3048"/>
                </a:lnTo>
                <a:lnTo>
                  <a:pt x="28956" y="1524"/>
                </a:lnTo>
                <a:lnTo>
                  <a:pt x="27432" y="1524"/>
                </a:lnTo>
                <a:lnTo>
                  <a:pt x="25908" y="0"/>
                </a:lnTo>
                <a:lnTo>
                  <a:pt x="24384" y="0"/>
                </a:lnTo>
              </a:path>
            </a:pathLst>
          </a:custGeom>
          <a:ln w="6096">
            <a:solidFill>
              <a:srgbClr val="000000"/>
            </a:solidFill>
          </a:ln>
        </p:spPr>
        <p:txBody>
          <a:bodyPr wrap="square" lIns="0" tIns="0" rIns="0" bIns="0" rtlCol="0"/>
          <a:lstStyle/>
          <a:p>
            <a:endParaRPr/>
          </a:p>
        </p:txBody>
      </p:sp>
      <p:sp>
        <p:nvSpPr>
          <p:cNvPr id="1353" name="bk object 1353"/>
          <p:cNvSpPr/>
          <p:nvPr/>
        </p:nvSpPr>
        <p:spPr>
          <a:xfrm>
            <a:off x="6552438" y="6576821"/>
            <a:ext cx="102107" cy="111251"/>
          </a:xfrm>
          <a:prstGeom prst="rect">
            <a:avLst/>
          </a:prstGeom>
          <a:blipFill>
            <a:blip r:embed="rId35" cstate="print"/>
            <a:stretch>
              <a:fillRect/>
            </a:stretch>
          </a:blipFill>
        </p:spPr>
        <p:txBody>
          <a:bodyPr wrap="square" lIns="0" tIns="0" rIns="0" bIns="0" rtlCol="0"/>
          <a:lstStyle/>
          <a:p>
            <a:endParaRPr/>
          </a:p>
        </p:txBody>
      </p:sp>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71032592-9BBA-44DF-B4C2-8F61630D78A7}" type="datetime1">
              <a:rPr lang="en-US" smtClean="0"/>
              <a:t>8/15/2019</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614830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hyperlink" Target="ACCA%20Rebuild%20Presentation.pptx" TargetMode="Externa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51639"/>
            <a:ext cx="6789420" cy="1402413"/>
          </a:xfrm>
        </p:spPr>
        <p:txBody>
          <a:bodyPr>
            <a:normAutofit/>
          </a:bodyPr>
          <a:lstStyle/>
          <a:p>
            <a:r>
              <a:rPr lang="en-US" sz="2640" dirty="0">
                <a:latin typeface="Adobe Fan Heiti Std B" panose="020B0700000000000000" pitchFamily="34" charset="-128"/>
                <a:ea typeface="Adobe Fan Heiti Std B" panose="020B0700000000000000" pitchFamily="34" charset="-128"/>
              </a:rPr>
              <a:t>The Rebuild Alabama Act</a:t>
            </a:r>
            <a:br>
              <a:rPr lang="en-US" sz="2640" dirty="0">
                <a:latin typeface="Adobe Fan Heiti Std B" panose="020B0700000000000000" pitchFamily="34" charset="-128"/>
                <a:ea typeface="Adobe Fan Heiti Std B" panose="020B0700000000000000" pitchFamily="34" charset="-128"/>
              </a:rPr>
            </a:br>
            <a:r>
              <a:rPr lang="en-US" sz="2640" dirty="0">
                <a:latin typeface="Adobe Fan Heiti Std B" panose="020B0700000000000000" pitchFamily="34" charset="-128"/>
                <a:ea typeface="Adobe Fan Heiti Std B" panose="020B0700000000000000" pitchFamily="34" charset="-128"/>
              </a:rPr>
              <a:t>and </a:t>
            </a:r>
            <a:br>
              <a:rPr lang="en-US" sz="2640" dirty="0">
                <a:latin typeface="Adobe Fan Heiti Std B" panose="020B0700000000000000" pitchFamily="34" charset="-128"/>
                <a:ea typeface="Adobe Fan Heiti Std B" panose="020B0700000000000000" pitchFamily="34" charset="-128"/>
              </a:rPr>
            </a:br>
            <a:r>
              <a:rPr lang="en-US" sz="2640" dirty="0">
                <a:latin typeface="Adobe Fan Heiti Std B" panose="020B0700000000000000" pitchFamily="34" charset="-128"/>
                <a:ea typeface="Adobe Fan Heiti Std B" panose="020B0700000000000000" pitchFamily="34" charset="-128"/>
              </a:rPr>
              <a:t>Public Works Projects</a:t>
            </a:r>
          </a:p>
        </p:txBody>
      </p:sp>
      <p:sp>
        <p:nvSpPr>
          <p:cNvPr id="3" name="Content Placeholder 2"/>
          <p:cNvSpPr>
            <a:spLocks noGrp="1"/>
          </p:cNvSpPr>
          <p:nvPr>
            <p:ph idx="1"/>
          </p:nvPr>
        </p:nvSpPr>
        <p:spPr>
          <a:xfrm>
            <a:off x="491490" y="7086600"/>
            <a:ext cx="6789420" cy="1379219"/>
          </a:xfrm>
        </p:spPr>
        <p:txBody>
          <a:bodyPr>
            <a:normAutofit/>
          </a:bodyPr>
          <a:lstStyle/>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04800" y="190167"/>
            <a:ext cx="1432820" cy="1402414"/>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6307514" y="78652"/>
            <a:ext cx="1295878" cy="1327184"/>
          </a:xfrm>
          <a:prstGeom prst="rect">
            <a:avLst/>
          </a:prstGeom>
        </p:spPr>
      </p:pic>
      <p:sp>
        <p:nvSpPr>
          <p:cNvPr id="11" name="Rectangle 10">
            <a:extLst>
              <a:ext uri="{FF2B5EF4-FFF2-40B4-BE49-F238E27FC236}">
                <a16:creationId xmlns="" xmlns:a16="http://schemas.microsoft.com/office/drawing/2014/main" id="{CFCA9140-C6C6-4825-87A7-730ABB53342A}"/>
              </a:ext>
            </a:extLst>
          </p:cNvPr>
          <p:cNvSpPr/>
          <p:nvPr/>
        </p:nvSpPr>
        <p:spPr>
          <a:xfrm>
            <a:off x="1985010" y="6253524"/>
            <a:ext cx="3886200" cy="646331"/>
          </a:xfrm>
          <a:prstGeom prst="rect">
            <a:avLst/>
          </a:prstGeom>
        </p:spPr>
        <p:txBody>
          <a:bodyPr>
            <a:spAutoFit/>
          </a:bodyPr>
          <a:lstStyle/>
          <a:p>
            <a:pPr algn="ctr"/>
            <a:r>
              <a:rPr lang="en-US" dirty="0"/>
              <a:t>2019 ACCA Annual Convention</a:t>
            </a:r>
          </a:p>
          <a:p>
            <a:pPr algn="ctr"/>
            <a:r>
              <a:rPr lang="en-US" dirty="0"/>
              <a:t>August 22, 2019</a:t>
            </a:r>
          </a:p>
        </p:txBody>
      </p:sp>
      <p:pic>
        <p:nvPicPr>
          <p:cNvPr id="13" name="Picture 12" descr="A close up of a sign&#10;&#10;Description automatically generated">
            <a:extLst>
              <a:ext uri="{FF2B5EF4-FFF2-40B4-BE49-F238E27FC236}">
                <a16:creationId xmlns="" xmlns:a16="http://schemas.microsoft.com/office/drawing/2014/main" id="{30B1840A-952B-41A2-B8A4-B42F707933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78652"/>
            <a:ext cx="4298092" cy="2562734"/>
          </a:xfrm>
          <a:prstGeom prst="rect">
            <a:avLst/>
          </a:prstGeom>
        </p:spPr>
      </p:pic>
      <p:sp>
        <p:nvSpPr>
          <p:cNvPr id="16" name="Slide Number Placeholder 15">
            <a:extLst>
              <a:ext uri="{FF2B5EF4-FFF2-40B4-BE49-F238E27FC236}">
                <a16:creationId xmlns="" xmlns:a16="http://schemas.microsoft.com/office/drawing/2014/main" id="{6B1CCEE0-D530-447C-9E59-068A4E8C7DD3}"/>
              </a:ext>
            </a:extLst>
          </p:cNvPr>
          <p:cNvSpPr>
            <a:spLocks noGrp="1"/>
          </p:cNvSpPr>
          <p:nvPr>
            <p:ph type="sldNum" sz="quarter" idx="12"/>
          </p:nvPr>
        </p:nvSpPr>
        <p:spPr/>
        <p:txBody>
          <a:bodyPr/>
          <a:lstStyle/>
          <a:p>
            <a:fld id="{9B14563C-EC00-4FF3-B551-96A729ABC52F}" type="slidenum">
              <a:rPr lang="en-US" smtClean="0"/>
              <a:t>1</a:t>
            </a:fld>
            <a:endParaRPr lang="en-US" dirty="0"/>
          </a:p>
        </p:txBody>
      </p:sp>
    </p:spTree>
    <p:extLst>
      <p:ext uri="{BB962C8B-B14F-4D97-AF65-F5344CB8AC3E}">
        <p14:creationId xmlns:p14="http://schemas.microsoft.com/office/powerpoint/2010/main" val="3726921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673100" y="1353057"/>
            <a:ext cx="1397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5.</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1143304" y="1371853"/>
            <a:ext cx="135064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ALTERNATE</a:t>
            </a:r>
            <a:r>
              <a:rPr kumimoji="0" sz="1200" b="0" i="0" u="sng" strike="noStrike" kern="1200" cap="none" spc="-8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BIDS</a:t>
            </a:r>
            <a:r>
              <a:rPr kumimoji="0" sz="12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1201216" y="1749805"/>
            <a:ext cx="3664585"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Alternate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bids will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considered unless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called</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673100" y="2110485"/>
            <a:ext cx="1397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6.</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1130604" y="2110485"/>
            <a:ext cx="267208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SPECIFICATIONS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AND</a:t>
            </a:r>
            <a:r>
              <a:rPr kumimoji="0" sz="1200" b="0" i="0" u="sng" strike="noStrike" kern="1200" cap="none" spc="-1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SCHEDULES</a:t>
            </a:r>
            <a:r>
              <a:rPr kumimoji="0" sz="12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1188516" y="2489961"/>
            <a:ext cx="5908675" cy="1155065"/>
          </a:xfrm>
          <a:prstGeom prst="rect">
            <a:avLst/>
          </a:prstGeom>
        </p:spPr>
        <p:txBody>
          <a:bodyPr vert="horz" wrap="square" lIns="0" tIns="6350" rIns="0" bIns="0" rtlCol="0">
            <a:spAutoFit/>
          </a:bodyPr>
          <a:lstStyle/>
          <a:p>
            <a:pPr marL="12700" marR="7620" lvl="0" indent="0" algn="just" defTabSz="914400" rtl="0" eaLnBrk="1" fontAlgn="auto" latinLnBrk="0" hangingPunct="1">
              <a:lnSpc>
                <a:spcPct val="103299"/>
              </a:lnSpc>
              <a:spcBef>
                <a:spcPts val="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specifications, conditions, schedules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drawings which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basis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  will be considered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 thereof and will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form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just" defTabSz="914400" rtl="0" eaLnBrk="1" fontAlgn="auto" latinLnBrk="0" hangingPunct="1">
              <a:lnSpc>
                <a:spcPct val="103800"/>
              </a:lnSpc>
              <a:spcBef>
                <a:spcPts val="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Copies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these papers, together with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copy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standard contract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including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authorized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additions,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deletions,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if any, will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furnished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made available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inspection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bidders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office indicated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advertisement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invitation.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673100" y="3814698"/>
            <a:ext cx="1397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7.</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1143304" y="3833495"/>
            <a:ext cx="1155065"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CORRECTIONS</a:t>
            </a:r>
            <a:r>
              <a:rPr kumimoji="0" sz="12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txBox="1"/>
          <p:nvPr/>
        </p:nvSpPr>
        <p:spPr>
          <a:xfrm>
            <a:off x="1201216" y="4212971"/>
            <a:ext cx="547560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Erasures, white-outs,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other changes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bids must be initialed 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1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bidder.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txBox="1"/>
          <p:nvPr/>
        </p:nvSpPr>
        <p:spPr>
          <a:xfrm>
            <a:off x="673100" y="4573651"/>
            <a:ext cx="1397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8.</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1130604" y="4573651"/>
            <a:ext cx="65786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OWNER</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1188516" y="4951603"/>
            <a:ext cx="5914390" cy="588010"/>
          </a:xfrm>
          <a:prstGeom prst="rect">
            <a:avLst/>
          </a:prstGeom>
        </p:spPr>
        <p:txBody>
          <a:bodyPr vert="horz" wrap="square" lIns="0" tIns="5715" rIns="0" bIns="0" rtlCol="0">
            <a:spAutoFit/>
          </a:bodyPr>
          <a:lstStyle/>
          <a:p>
            <a:pPr marL="12700" marR="5080" lvl="0" indent="0" algn="just" defTabSz="914400" rtl="0" eaLnBrk="1" fontAlgn="auto" latinLnBrk="0" hangingPunct="1">
              <a:lnSpc>
                <a:spcPct val="103800"/>
              </a:lnSpc>
              <a:spcBef>
                <a:spcPts val="45"/>
              </a:spcBef>
              <a:spcAft>
                <a:spcPts val="0"/>
              </a:spcAft>
              <a:buClrTx/>
              <a:buSzTx/>
              <a:buFontTx/>
              <a:buNone/>
              <a:tabLst>
                <a:tab pos="4415155" algn="l"/>
                <a:tab pos="529844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Where </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t>
            </a:r>
            <a:r>
              <a:rPr kumimoji="0" sz="1200" b="0" i="0" u="none" strike="noStrike" kern="1200" cap="none" spc="0" normalizeH="0" baseline="0" noProof="0" dirty="0">
                <a:ln>
                  <a:noFill/>
                </a:ln>
                <a:solidFill>
                  <a:prstClr val="black"/>
                </a:solidFill>
                <a:effectLst/>
                <a:uLnTx/>
                <a:uFillTx/>
                <a:latin typeface="Book Antiqua"/>
                <a:ea typeface="+mn-ea"/>
                <a:cs typeface="Book Antiqua"/>
              </a:rPr>
              <a:t>e </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ord </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"Own</a:t>
            </a:r>
            <a:r>
              <a:rPr kumimoji="0" sz="1200" b="0" i="0" u="none" strike="noStrike" kern="1200" cap="none" spc="0" normalizeH="0" baseline="0" noProof="0" dirty="0">
                <a:ln>
                  <a:noFill/>
                </a:ln>
                <a:solidFill>
                  <a:prstClr val="black"/>
                </a:solidFill>
                <a:effectLst/>
                <a:uLnTx/>
                <a:uFillTx/>
                <a:latin typeface="Book Antiqua"/>
                <a:ea typeface="+mn-ea"/>
                <a:cs typeface="Book Antiqua"/>
              </a:rPr>
              <a:t>e</a:t>
            </a:r>
            <a:r>
              <a:rPr kumimoji="0" sz="1200" b="0" i="0" u="none" strike="noStrike" kern="1200" cap="none" spc="5" normalizeH="0" baseline="0" noProof="0" dirty="0">
                <a:ln>
                  <a:noFill/>
                </a:ln>
                <a:solidFill>
                  <a:prstClr val="black"/>
                </a:solidFill>
                <a:effectLst/>
                <a:uLnTx/>
                <a:uFillTx/>
                <a:latin typeface="Book Antiqua"/>
                <a:ea typeface="+mn-ea"/>
                <a:cs typeface="Book Antiqua"/>
              </a:rPr>
              <a:t>r</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appears </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herei</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t>
            </a:r>
            <a:r>
              <a:rPr kumimoji="0" sz="1200" b="0" i="0" u="none" strike="noStrike" kern="1200" cap="none" spc="0" normalizeH="0" baseline="0" noProof="0" dirty="0">
                <a:ln>
                  <a:noFill/>
                </a:ln>
                <a:solidFill>
                  <a:prstClr val="black"/>
                </a:solidFill>
                <a:effectLst/>
                <a:uLnTx/>
                <a:uFillTx/>
                <a:latin typeface="Book Antiqua"/>
                <a:ea typeface="+mn-ea"/>
                <a:cs typeface="Book Antiqua"/>
              </a:rPr>
              <a:t>e </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a</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t>
            </a:r>
            <a:r>
              <a:rPr kumimoji="0" sz="1200" b="0" i="0" u="none" strike="noStrike" kern="1200" cap="none" spc="0" normalizeH="0" baseline="0" noProof="0" dirty="0">
                <a:ln>
                  <a:noFill/>
                </a:ln>
                <a:solidFill>
                  <a:prstClr val="black"/>
                </a:solidFill>
                <a:effectLst/>
                <a:uLnTx/>
                <a:uFillTx/>
                <a:latin typeface="Book Antiqua"/>
                <a:ea typeface="+mn-ea"/>
                <a:cs typeface="Book Antiqua"/>
              </a:rPr>
              <a:t>e </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refers </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a:t>
            </a:r>
            <a:r>
              <a:rPr kumimoji="0" sz="1200" b="0" i="0" u="none" strike="noStrike" kern="1200" cap="none" spc="-10" normalizeH="0" baseline="0" noProof="0" dirty="0">
                <a:ln>
                  <a:noFill/>
                </a:ln>
                <a:solidFill>
                  <a:prstClr val="black"/>
                </a:solidFill>
                <a:effectLst/>
                <a:uLnTx/>
                <a:uFillTx/>
                <a:latin typeface="Book Antiqua"/>
                <a:ea typeface="+mn-ea"/>
                <a:cs typeface="Book Antiqua"/>
              </a:rPr>
              <a:t>n</a:t>
            </a:r>
            <a:r>
              <a:rPr kumimoji="0" sz="1200" b="0" i="0" u="none" strike="noStrike" kern="1200" cap="none" spc="40" normalizeH="0" baseline="0" noProof="0" dirty="0">
                <a:ln>
                  <a:noFill/>
                </a:ln>
                <a:solidFill>
                  <a:prstClr val="black"/>
                </a:solidFill>
                <a:effectLst/>
                <a:uLnTx/>
                <a:uFillTx/>
                <a:latin typeface="Book Antiqua"/>
                <a:ea typeface="+mn-ea"/>
                <a:cs typeface="Book Antiqua"/>
              </a:rPr>
              <a:t>t</a:t>
            </a:r>
            <a:r>
              <a:rPr kumimoji="0" sz="1200" b="0" i="0" u="none" strike="noStrike" kern="1200" cap="none" spc="-10" normalizeH="0" baseline="0" noProof="0" dirty="0">
                <a:ln>
                  <a:noFill/>
                </a:ln>
                <a:solidFill>
                  <a:prstClr val="black"/>
                </a:solidFill>
                <a:effectLst/>
                <a:uLnTx/>
                <a:uFillTx/>
                <a:latin typeface="Book Antiqua"/>
                <a:ea typeface="+mn-ea"/>
                <a:cs typeface="Book Antiqua"/>
              </a:rPr>
              <a:t>y</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includes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County</a:t>
            </a:r>
            <a:r>
              <a:rPr kumimoji="0" sz="1200" b="0" i="0" u="none" strike="noStrike" kern="1200" cap="none" spc="10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governing  body.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txBox="1"/>
          <p:nvPr/>
        </p:nvSpPr>
        <p:spPr>
          <a:xfrm>
            <a:off x="673100" y="5709284"/>
            <a:ext cx="1397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9.</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6" name="object 16"/>
          <p:cNvSpPr txBox="1"/>
          <p:nvPr/>
        </p:nvSpPr>
        <p:spPr>
          <a:xfrm>
            <a:off x="1130604" y="5709284"/>
            <a:ext cx="293687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GUARANTY,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BONDS AND</a:t>
            </a:r>
            <a:r>
              <a:rPr kumimoji="0" sz="1200" b="0" i="0" u="sng" strike="noStrike" kern="1200" cap="none" spc="-3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INSURANCE</a:t>
            </a:r>
            <a:r>
              <a:rPr kumimoji="0" sz="12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7" name="object 17"/>
          <p:cNvSpPr txBox="1"/>
          <p:nvPr/>
        </p:nvSpPr>
        <p:spPr>
          <a:xfrm>
            <a:off x="1188516" y="6088760"/>
            <a:ext cx="5911215" cy="586740"/>
          </a:xfrm>
          <a:prstGeom prst="rect">
            <a:avLst/>
          </a:prstGeom>
        </p:spPr>
        <p:txBody>
          <a:bodyPr vert="horz" wrap="square" lIns="0" tIns="6350" rIns="0" bIns="0" rtlCol="0">
            <a:spAutoFit/>
          </a:bodyPr>
          <a:lstStyle/>
          <a:p>
            <a:pPr marL="12700" marR="1905" lvl="0" indent="0" algn="just" defTabSz="914400" rtl="0" eaLnBrk="1" fontAlgn="auto" latinLnBrk="0" hangingPunct="1">
              <a:lnSpc>
                <a:spcPct val="103299"/>
              </a:lnSpc>
              <a:spcBef>
                <a:spcPts val="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Security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required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insure the execution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Contract and 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performance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services,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 bid will 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considered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unless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it 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guaranteed.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bidder must  furnish</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a:t>
            </a:r>
            <a:r>
              <a:rPr kumimoji="0" sz="1200" b="0" i="0" u="none" strike="noStrike" kern="1200" cap="none" spc="1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bond</a:t>
            </a:r>
            <a:r>
              <a:rPr kumimoji="0" sz="1200" b="0" i="0" u="none" strike="noStrike" kern="1200" cap="none" spc="1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a:t>
            </a:r>
            <a:r>
              <a:rPr kumimoji="0" sz="1200" b="0" i="0" u="none" strike="noStrike" kern="1200" cap="none" spc="1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cashier’s</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check</a:t>
            </a:r>
            <a:r>
              <a:rPr kumimoji="0" sz="1200" b="0" i="0" u="none" strike="noStrike" kern="1200" cap="none" spc="1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drawn</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1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bank</a:t>
            </a:r>
            <a:r>
              <a:rPr kumimoji="0" sz="1200" b="0" i="0" u="none" strike="noStrike" kern="1200" cap="none" spc="1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1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8" name="object 18"/>
          <p:cNvSpPr txBox="1"/>
          <p:nvPr/>
        </p:nvSpPr>
        <p:spPr>
          <a:xfrm>
            <a:off x="1201216" y="6674484"/>
            <a:ext cx="5899785" cy="379730"/>
          </a:xfrm>
          <a:prstGeom prst="rect">
            <a:avLst/>
          </a:prstGeom>
          <a:solidFill>
            <a:srgbClr val="FFFF00"/>
          </a:solidFill>
        </p:spPr>
        <p:txBody>
          <a:bodyPr vert="horz" wrap="square" lIns="0" tIns="0" rIns="0" bIns="0" rtlCol="0">
            <a:spAutoFit/>
          </a:bodyPr>
          <a:lstStyle/>
          <a:p>
            <a:pPr marL="0" marR="3175"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amount </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5% </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 </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 </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price, </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but </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 </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event </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more </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than </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ten </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thousand </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dollars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60"/>
              </a:spcBef>
              <a:spcAft>
                <a:spcPts val="0"/>
              </a:spcAft>
              <a:buClrTx/>
              <a:buSzTx/>
              <a:buFontTx/>
              <a:buNone/>
              <a:tabLst>
                <a:tab pos="2573020" algn="l"/>
                <a:tab pos="525780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($10</a:t>
            </a:r>
            <a:r>
              <a:rPr kumimoji="0" sz="1200" b="0" i="0" u="none" strike="noStrike" kern="1200" cap="none" spc="-5" normalizeH="0" baseline="0" noProof="0" dirty="0">
                <a:ln>
                  <a:noFill/>
                </a:ln>
                <a:solidFill>
                  <a:prstClr val="black"/>
                </a:solidFill>
                <a:effectLst/>
                <a:uLnTx/>
                <a:uFillTx/>
                <a:latin typeface="Book Antiqua"/>
                <a:ea typeface="+mn-ea"/>
                <a:cs typeface="Book Antiqua"/>
              </a:rPr>
              <a:t>,</a:t>
            </a:r>
            <a:r>
              <a:rPr kumimoji="0" sz="1200" b="0" i="0" u="none" strike="noStrike" kern="1200" cap="none" spc="0" normalizeH="0" baseline="0" noProof="0" dirty="0">
                <a:ln>
                  <a:noFill/>
                </a:ln>
                <a:solidFill>
                  <a:prstClr val="black"/>
                </a:solidFill>
                <a:effectLst/>
                <a:uLnTx/>
                <a:uFillTx/>
                <a:latin typeface="Book Antiqua"/>
                <a:ea typeface="+mn-ea"/>
                <a:cs typeface="Book Antiqua"/>
              </a:rPr>
              <a:t>000.00)  </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a:t>
            </a:r>
            <a:r>
              <a:rPr kumimoji="0" sz="1200" b="0" i="0" u="none" strike="noStrike" kern="1200" cap="none" spc="0" normalizeH="0" baseline="0" noProof="0" dirty="0">
                <a:ln>
                  <a:noFill/>
                </a:ln>
                <a:solidFill>
                  <a:prstClr val="black"/>
                </a:solidFill>
                <a:effectLst/>
                <a:uLnTx/>
                <a:uFillTx/>
                <a:latin typeface="Book Antiqua"/>
                <a:ea typeface="+mn-ea"/>
                <a:cs typeface="Book Antiqua"/>
              </a:rPr>
              <a:t>ya</a:t>
            </a:r>
            <a:r>
              <a:rPr kumimoji="0" sz="1200" b="0" i="0" u="none" strike="noStrike" kern="1200" cap="none" spc="-5" normalizeH="0" baseline="0" noProof="0" dirty="0">
                <a:ln>
                  <a:noFill/>
                </a:ln>
                <a:solidFill>
                  <a:prstClr val="black"/>
                </a:solidFill>
                <a:effectLst/>
                <a:uLnTx/>
                <a:uFillTx/>
                <a:latin typeface="Book Antiqua"/>
                <a:ea typeface="+mn-ea"/>
                <a:cs typeface="Book Antiqua"/>
              </a:rPr>
              <a:t>b</a:t>
            </a:r>
            <a:r>
              <a:rPr kumimoji="0" sz="1200" b="0" i="0" u="none" strike="noStrike" kern="1200" cap="none" spc="0" normalizeH="0" baseline="0" noProof="0" dirty="0">
                <a:ln>
                  <a:noFill/>
                </a:ln>
                <a:solidFill>
                  <a:prstClr val="black"/>
                </a:solidFill>
                <a:effectLst/>
                <a:uLnTx/>
                <a:uFillTx/>
                <a:latin typeface="Book Antiqua"/>
                <a:ea typeface="+mn-ea"/>
                <a:cs typeface="Book Antiqua"/>
              </a:rPr>
              <a:t>le  </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15" normalizeH="0" baseline="0" noProof="0" dirty="0">
                <a:ln>
                  <a:noFill/>
                </a:ln>
                <a:solidFill>
                  <a:prstClr val="black"/>
                </a:solidFill>
                <a:effectLst/>
                <a:uLnTx/>
                <a:uFillTx/>
                <a:latin typeface="Book Antiqua"/>
                <a:ea typeface="+mn-ea"/>
                <a:cs typeface="Book Antiqua"/>
              </a:rPr>
              <a:t>C</a:t>
            </a:r>
            <a:r>
              <a:rPr kumimoji="0" sz="1200" b="0" i="0" u="none" strike="noStrike" kern="1200" cap="none" spc="0" normalizeH="0" baseline="0" noProof="0" dirty="0">
                <a:ln>
                  <a:noFill/>
                </a:ln>
                <a:solidFill>
                  <a:prstClr val="black"/>
                </a:solidFill>
                <a:effectLst/>
                <a:uLnTx/>
                <a:uFillTx/>
                <a:latin typeface="Book Antiqua"/>
                <a:ea typeface="+mn-ea"/>
                <a:cs typeface="Book Antiqua"/>
              </a:rPr>
              <a:t>ou</a:t>
            </a:r>
            <a:r>
              <a:rPr kumimoji="0" sz="1200" b="0" i="0" u="none" strike="noStrike" kern="1200" cap="none" spc="-10"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ty  </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a:t>
            </a:r>
            <a:r>
              <a:rPr kumimoji="0" sz="1200" b="0" i="0" u="none" strike="noStrike" kern="1200" cap="none" spc="-5" normalizeH="0" baseline="0" noProof="0" dirty="0">
                <a:ln>
                  <a:noFill/>
                </a:ln>
                <a:solidFill>
                  <a:prstClr val="black"/>
                </a:solidFill>
                <a:effectLst/>
                <a:uLnTx/>
                <a:uFillTx/>
                <a:latin typeface="Book Antiqua"/>
                <a:ea typeface="+mn-ea"/>
                <a:cs typeface="Book Antiqua"/>
              </a:rPr>
              <a:t>mm</a:t>
            </a:r>
            <a:r>
              <a:rPr kumimoji="0" sz="1200" b="0" i="0" u="none" strike="noStrike" kern="1200" cap="none" spc="0" normalizeH="0" baseline="0" noProof="0" dirty="0">
                <a:ln>
                  <a:noFill/>
                </a:ln>
                <a:solidFill>
                  <a:prstClr val="black"/>
                </a:solidFill>
                <a:effectLst/>
                <a:uLnTx/>
                <a:uFillTx/>
                <a:latin typeface="Book Antiqua"/>
                <a:ea typeface="+mn-ea"/>
                <a:cs typeface="Book Antiqua"/>
              </a:rPr>
              <a:t>i</a:t>
            </a:r>
            <a:r>
              <a:rPr kumimoji="0" sz="1200" b="0" i="0" u="none" strike="noStrike" kern="1200" cap="none" spc="-5" normalizeH="0" baseline="0" noProof="0" dirty="0">
                <a:ln>
                  <a:noFill/>
                </a:ln>
                <a:solidFill>
                  <a:prstClr val="black"/>
                </a:solidFill>
                <a:effectLst/>
                <a:uLnTx/>
                <a:uFillTx/>
                <a:latin typeface="Book Antiqua"/>
                <a:ea typeface="+mn-ea"/>
                <a:cs typeface="Book Antiqua"/>
              </a:rPr>
              <a:t>ss</a:t>
            </a:r>
            <a:r>
              <a:rPr kumimoji="0" sz="1200" b="0" i="0" u="none" strike="noStrike" kern="1200" cap="none" spc="0" normalizeH="0" baseline="0" noProof="0" dirty="0">
                <a:ln>
                  <a:noFill/>
                </a:ln>
                <a:solidFill>
                  <a:prstClr val="black"/>
                </a:solidFill>
                <a:effectLst/>
                <a:uLnTx/>
                <a:uFillTx/>
                <a:latin typeface="Book Antiqua"/>
                <a:ea typeface="+mn-ea"/>
                <a:cs typeface="Book Antiqua"/>
              </a:rPr>
              <a:t>io</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a:t>
            </a:r>
            <a:r>
              <a:rPr kumimoji="0" sz="1200" b="0" i="0" u="none" strike="noStrike" kern="1200" cap="none" spc="-10"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t</a:t>
            </a:r>
            <a:r>
              <a:rPr kumimoji="0" sz="1200" b="0" i="0" u="none" strike="noStrike" kern="1200" cap="none" spc="-10" normalizeH="0" baseline="0" noProof="0" dirty="0">
                <a:ln>
                  <a:noFill/>
                </a:ln>
                <a:solidFill>
                  <a:prstClr val="black"/>
                </a:solidFill>
                <a:effectLst/>
                <a:uLnTx/>
                <a:uFillTx/>
                <a:latin typeface="Book Antiqua"/>
                <a:ea typeface="+mn-ea"/>
                <a:cs typeface="Book Antiqua"/>
              </a:rPr>
              <a:t>y</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9" name="object 19"/>
          <p:cNvSpPr txBox="1"/>
          <p:nvPr/>
        </p:nvSpPr>
        <p:spPr>
          <a:xfrm>
            <a:off x="1201216" y="7035165"/>
            <a:ext cx="5894705" cy="208279"/>
          </a:xfrm>
          <a:prstGeom prst="rect">
            <a:avLst/>
          </a:prstGeom>
          <a:solidFill>
            <a:srgbClr val="FFFF00"/>
          </a:solidFill>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a:t>
            </a:r>
            <a:r>
              <a:rPr kumimoji="0" sz="1200" b="0" i="0" u="none" strike="noStrike" kern="1200" cap="none" spc="1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Cashier’s</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check</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bonds,</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will,</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option</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Owner,</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paid</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into</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0" name="object 20"/>
          <p:cNvSpPr txBox="1"/>
          <p:nvPr/>
        </p:nvSpPr>
        <p:spPr>
          <a:xfrm>
            <a:off x="1188516" y="7224141"/>
            <a:ext cx="5948045" cy="1156970"/>
          </a:xfrm>
          <a:prstGeom prst="rect">
            <a:avLst/>
          </a:prstGeom>
        </p:spPr>
        <p:txBody>
          <a:bodyPr vert="horz" wrap="square" lIns="0" tIns="5715" rIns="0" bIns="0" rtlCol="0">
            <a:spAutoFit/>
          </a:bodyPr>
          <a:lstStyle/>
          <a:p>
            <a:pPr marL="12700" marR="5080" lvl="0" indent="0" algn="just" defTabSz="914400" rtl="0" eaLnBrk="1" fontAlgn="auto" latinLnBrk="0" hangingPunct="1">
              <a:lnSpc>
                <a:spcPct val="103699"/>
              </a:lnSpc>
              <a:spcBef>
                <a:spcPts val="45"/>
              </a:spcBef>
              <a:spcAft>
                <a:spcPts val="0"/>
              </a:spcAft>
              <a:buClrTx/>
              <a:buSzTx/>
              <a:buFontTx/>
              <a:buNone/>
              <a:tabLst>
                <a:tab pos="1711325" algn="l"/>
                <a:tab pos="593471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funds</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Commission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liquidated damages upon failure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successful bidder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execute the written contract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furnish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performance bond,  payment bond,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coverages 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hereinafter required, within fifteen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(15)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consecutive calendar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following written notice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award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unless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a:t>
            </a:r>
            <a:r>
              <a:rPr kumimoji="0" sz="1200" b="0" i="0" u="none" strike="noStrike" kern="1200" cap="none" spc="1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extension</a:t>
            </a:r>
            <a:r>
              <a:rPr kumimoji="0" sz="1200" b="0" i="0" u="none" strike="noStrike" kern="1200" cap="none" spc="1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a:t>
            </a:r>
            <a:r>
              <a:rPr kumimoji="0" sz="1200" b="0" i="0" u="none" strike="noStrike" kern="1200" cap="none" spc="1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granted,</a:t>
            </a:r>
            <a:r>
              <a:rPr kumimoji="0" sz="1200" b="0" i="0" u="none" strike="noStrike" kern="1200" cap="none" spc="1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1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writing,</a:t>
            </a:r>
            <a:r>
              <a:rPr kumimoji="0" sz="1200" b="0" i="0" u="none" strike="noStrike" kern="1200" cap="none" spc="1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a:t>
            </a:r>
            <a:r>
              <a:rPr kumimoji="0" sz="1200" b="0" i="0" u="none" strike="noStrike" kern="1200" cap="none" spc="1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a:t>
            </a:r>
            <a:r>
              <a:rPr kumimoji="0" sz="1200" b="0" i="0" u="none" strike="noStrike" kern="1200" cap="none" spc="1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authorized</a:t>
            </a:r>
            <a:r>
              <a:rPr kumimoji="0" sz="1200" b="0" i="0" u="none" strike="noStrike" kern="1200" cap="none" spc="1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representative</a:t>
            </a:r>
            <a:r>
              <a:rPr kumimoji="0" sz="1200" b="0" i="0" u="none" strike="noStrike" kern="1200" cap="none" spc="1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140"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Alabama.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2" name="Slide Number Placeholder 21">
            <a:extLst>
              <a:ext uri="{FF2B5EF4-FFF2-40B4-BE49-F238E27FC236}">
                <a16:creationId xmlns="" xmlns:a16="http://schemas.microsoft.com/office/drawing/2014/main" id="{59DA15DA-37B6-4C90-9932-4ED81F795D69}"/>
              </a:ext>
            </a:extLst>
          </p:cNvPr>
          <p:cNvSpPr>
            <a:spLocks noGrp="1"/>
          </p:cNvSpPr>
          <p:nvPr>
            <p:ph type="sldNum" sz="quarter" idx="7"/>
          </p:nvPr>
        </p:nvSpPr>
        <p:spPr/>
        <p:txBody>
          <a:bodyPr/>
          <a:lstStyle/>
          <a:p>
            <a:fld id="{B6F15528-21DE-4FAA-801E-634DDDAF4B2B}" type="slidenum">
              <a:rPr lang="en-US" smtClean="0"/>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673100" y="1353057"/>
            <a:ext cx="6425565" cy="134556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46990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10.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BONDS AND</a:t>
            </a:r>
            <a:r>
              <a:rPr kumimoji="0" sz="1200" b="0" i="0" u="sng" strike="noStrike" kern="1200" cap="none" spc="-2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INSURANCE</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527685" marR="5080" lvl="0" indent="0" algn="just" defTabSz="914400" rtl="0" eaLnBrk="1" fontAlgn="auto" latinLnBrk="0" hangingPunct="1">
              <a:lnSpc>
                <a:spcPct val="1038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bonds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insurance policies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surety company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insurance company  respectively, authorized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do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business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will be accepted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security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required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any bid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See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instructions  hereinafter contained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applicable standard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forms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 respect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type, form,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amounts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required bonds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insurance</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policies.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73100" y="2867914"/>
            <a:ext cx="2159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11.</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1143304" y="2886710"/>
            <a:ext cx="232918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MARKING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AND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MAILING</a:t>
            </a:r>
            <a:r>
              <a:rPr kumimoji="0" sz="1200" b="0" i="0" u="sng" strike="noStrike" kern="1200" cap="none" spc="-3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BIDS</a:t>
            </a:r>
            <a:r>
              <a:rPr kumimoji="0" sz="12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673100" y="3247770"/>
            <a:ext cx="6428105" cy="1912620"/>
          </a:xfrm>
          <a:prstGeom prst="rect">
            <a:avLst/>
          </a:prstGeom>
        </p:spPr>
        <p:txBody>
          <a:bodyPr vert="horz" wrap="square" lIns="0" tIns="6350" rIns="0" bIns="0" rtlCol="0">
            <a:spAutoFit/>
          </a:bodyPr>
          <a:lstStyle/>
          <a:p>
            <a:pPr marL="527685" marR="5080" lvl="0" indent="0" algn="just" defTabSz="914400" rtl="0" eaLnBrk="1" fontAlgn="auto" latinLnBrk="0" hangingPunct="1">
              <a:lnSpc>
                <a:spcPct val="103299"/>
              </a:lnSpc>
              <a:spcBef>
                <a:spcPts val="50"/>
              </a:spcBef>
              <a:spcAft>
                <a:spcPts val="0"/>
              </a:spcAft>
              <a:buClrTx/>
              <a:buSzTx/>
              <a:buFontTx/>
              <a:buNone/>
              <a:tabLst>
                <a:tab pos="2032000" algn="l"/>
                <a:tab pos="4019550" algn="l"/>
                <a:tab pos="530987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Bids,</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their</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guarantee,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must</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securely</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sealed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suitable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envelopes,</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addressed</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marked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outside    "County  </a:t>
            </a:r>
            <a:r>
              <a:rPr kumimoji="0" sz="1200" b="0" i="0" u="none" strike="noStrike" kern="1200" cap="none" spc="2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  </a:t>
            </a:r>
            <a:r>
              <a:rPr kumimoji="0" sz="1200" b="0" i="0" u="none" strike="noStrike" kern="1200" cap="none" spc="2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Bids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to</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opened</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(List Project Number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Names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envelope.)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46990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12.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TIME FOR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RECEIVING</a:t>
            </a:r>
            <a:r>
              <a:rPr kumimoji="0" sz="1200" b="0"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BIDS</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527685" marR="5080" lvl="0" indent="0" algn="just" defTabSz="914400" rtl="0" eaLnBrk="1" fontAlgn="auto" latinLnBrk="0" hangingPunct="1">
              <a:lnSpc>
                <a:spcPct val="103299"/>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Bids received prior to the time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opening will be securely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kept,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unopened. The Owner  will</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decide</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when</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specified</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time</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has</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arrived,</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will</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considered</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if</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received  thereafter, except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when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arrives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 mail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after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opening, but</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before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1201216" y="5159375"/>
            <a:ext cx="5899785" cy="19304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award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made,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it</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shown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satisfaction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Owner</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non-arrival</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1201216" y="5352203"/>
            <a:ext cx="5887085" cy="18732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75"/>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time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was</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due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solely</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delay</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mails</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bidder was</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responsible,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1201216" y="5520309"/>
            <a:ext cx="5900420" cy="208279"/>
          </a:xfrm>
          <a:prstGeom prst="rect">
            <a:avLst/>
          </a:prstGeom>
          <a:solidFill>
            <a:srgbClr val="FFFF00"/>
          </a:solidFill>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tab pos="538035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b</a:t>
            </a:r>
            <a:r>
              <a:rPr kumimoji="0" sz="1200" b="0" i="0" u="none" strike="noStrike" kern="1200" cap="none" spc="-10" normalizeH="0" baseline="0" noProof="0" dirty="0">
                <a:ln>
                  <a:noFill/>
                </a:ln>
                <a:solidFill>
                  <a:prstClr val="black"/>
                </a:solidFill>
                <a:effectLst/>
                <a:uLnTx/>
                <a:uFillTx/>
                <a:latin typeface="Book Antiqua"/>
                <a:ea typeface="+mn-ea"/>
                <a:cs typeface="Book Antiqua"/>
              </a:rPr>
              <a:t>i</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t>
            </a:r>
            <a:r>
              <a:rPr kumimoji="0" sz="1200" b="0" i="0" u="none" strike="noStrike" kern="1200" cap="none" spc="0" normalizeH="0" baseline="0" noProof="0" dirty="0">
                <a:ln>
                  <a:noFill/>
                </a:ln>
                <a:solidFill>
                  <a:prstClr val="black"/>
                </a:solidFill>
                <a:effectLst/>
                <a:uLnTx/>
                <a:uFillTx/>
                <a:latin typeface="Book Antiqua"/>
                <a:ea typeface="+mn-ea"/>
                <a:cs typeface="Book Antiqua"/>
              </a:rPr>
              <a:t>ay</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a:t>
            </a:r>
            <a:r>
              <a:rPr kumimoji="0" sz="1200" b="0" i="0" u="none" strike="noStrike" kern="1200" cap="none" spc="0" normalizeH="0" baseline="0" noProof="0" dirty="0">
                <a:ln>
                  <a:noFill/>
                </a:ln>
                <a:solidFill>
                  <a:prstClr val="black"/>
                </a:solidFill>
                <a:effectLst/>
                <a:uLnTx/>
                <a:uFillTx/>
                <a:latin typeface="Book Antiqua"/>
                <a:ea typeface="+mn-ea"/>
                <a:cs typeface="Book Antiqua"/>
              </a:rPr>
              <a:t>e</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t>
            </a:r>
            <a:r>
              <a:rPr kumimoji="0" sz="1200" b="0" i="0" u="none" strike="noStrike" kern="1200" cap="none" spc="0" normalizeH="0" baseline="0" noProof="0" dirty="0">
                <a:ln>
                  <a:noFill/>
                </a:ln>
                <a:solidFill>
                  <a:prstClr val="black"/>
                </a:solidFill>
                <a:effectLst/>
                <a:uLnTx/>
                <a:uFillTx/>
                <a:latin typeface="Book Antiqua"/>
                <a:ea typeface="+mn-ea"/>
                <a:cs typeface="Book Antiqua"/>
              </a:rPr>
              <a:t>eived</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10"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idere</a:t>
            </a:r>
            <a:r>
              <a:rPr kumimoji="0" sz="1200" b="0" i="0" u="none" strike="noStrike" kern="1200" cap="none" spc="10" normalizeH="0" baseline="0" noProof="0" dirty="0">
                <a:ln>
                  <a:noFill/>
                </a:ln>
                <a:solidFill>
                  <a:prstClr val="black"/>
                </a:solidFill>
                <a:effectLst/>
                <a:uLnTx/>
                <a:uFillTx/>
                <a:latin typeface="Book Antiqua"/>
                <a:ea typeface="+mn-ea"/>
                <a:cs typeface="Book Antiqua"/>
              </a:rPr>
              <a:t>d</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1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o</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10"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i</a:t>
            </a:r>
            <a:r>
              <a:rPr kumimoji="0" sz="1200" b="0" i="0" u="none" strike="noStrike" kern="1200" cap="none" spc="-5" normalizeH="0" baseline="0" noProof="0" dirty="0">
                <a:ln>
                  <a:noFill/>
                </a:ln>
                <a:solidFill>
                  <a:prstClr val="black"/>
                </a:solidFill>
                <a:effectLst/>
                <a:uLnTx/>
                <a:uFillTx/>
                <a:latin typeface="Book Antiqua"/>
                <a:ea typeface="+mn-ea"/>
                <a:cs typeface="Book Antiqua"/>
              </a:rPr>
              <a:t>b</a:t>
            </a:r>
            <a:r>
              <a:rPr kumimoji="0" sz="1200" b="0" i="0" u="none" strike="noStrike" kern="1200" cap="none" spc="0" normalizeH="0" baseline="0" noProof="0" dirty="0">
                <a:ln>
                  <a:noFill/>
                </a:ln>
                <a:solidFill>
                  <a:prstClr val="black"/>
                </a:solidFill>
                <a:effectLst/>
                <a:uLnTx/>
                <a:uFillTx/>
                <a:latin typeface="Book Antiqua"/>
                <a:ea typeface="+mn-ea"/>
                <a:cs typeface="Book Antiqua"/>
              </a:rPr>
              <a:t>il</a:t>
            </a:r>
            <a:r>
              <a:rPr kumimoji="0" sz="1200" b="0" i="0" u="none" strike="noStrike" kern="1200" cap="none" spc="-5" normalizeH="0" baseline="0" noProof="0" dirty="0">
                <a:ln>
                  <a:noFill/>
                </a:ln>
                <a:solidFill>
                  <a:prstClr val="black"/>
                </a:solidFill>
                <a:effectLst/>
                <a:uLnTx/>
                <a:uFillTx/>
                <a:latin typeface="Book Antiqua"/>
                <a:ea typeface="+mn-ea"/>
                <a:cs typeface="Book Antiqua"/>
              </a:rPr>
              <a:t>i</a:t>
            </a:r>
            <a:r>
              <a:rPr kumimoji="0" sz="1200" b="0" i="0" u="none" strike="noStrike" kern="1200" cap="none" spc="0" normalizeH="0" baseline="0" noProof="0" dirty="0">
                <a:ln>
                  <a:noFill/>
                </a:ln>
                <a:solidFill>
                  <a:prstClr val="black"/>
                </a:solidFill>
                <a:effectLst/>
                <a:uLnTx/>
                <a:uFillTx/>
                <a:latin typeface="Book Antiqua"/>
                <a:ea typeface="+mn-ea"/>
                <a:cs typeface="Book Antiqua"/>
              </a:rPr>
              <a:t>ty</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a:t>
            </a:r>
            <a:r>
              <a:rPr kumimoji="0" sz="1200" b="0" i="0" u="none" strike="noStrike" kern="1200" cap="none" spc="0" normalizeH="0" baseline="0" noProof="0" dirty="0">
                <a:ln>
                  <a:noFill/>
                </a:ln>
                <a:solidFill>
                  <a:prstClr val="black"/>
                </a:solidFill>
                <a:effectLst/>
                <a:uLnTx/>
                <a:uFillTx/>
                <a:latin typeface="Book Antiqua"/>
                <a:ea typeface="+mn-ea"/>
                <a:cs typeface="Book Antiqua"/>
              </a:rPr>
              <a:t>ill</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atta</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t>
            </a:r>
            <a:r>
              <a:rPr kumimoji="0" sz="1200" b="0" i="0" u="none" strike="noStrike" kern="1200" cap="none" spc="0" normalizeH="0" baseline="0" noProof="0" dirty="0">
                <a:ln>
                  <a:noFill/>
                </a:ln>
                <a:solidFill>
                  <a:prstClr val="black"/>
                </a:solidFill>
                <a:effectLst/>
                <a:uLnTx/>
                <a:uFillTx/>
                <a:latin typeface="Book Antiqua"/>
                <a:ea typeface="+mn-ea"/>
                <a:cs typeface="Book Antiqua"/>
              </a:rPr>
              <a:t>h</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15" normalizeH="0" baseline="0" noProof="0" dirty="0">
                <a:ln>
                  <a:noFill/>
                </a:ln>
                <a:solidFill>
                  <a:prstClr val="black"/>
                </a:solidFill>
                <a:effectLst/>
                <a:uLnTx/>
                <a:uFillTx/>
                <a:latin typeface="Book Antiqua"/>
                <a:ea typeface="+mn-ea"/>
                <a:cs typeface="Book Antiqua"/>
              </a:rPr>
              <a:t>_</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a:t>
            </a:r>
            <a:r>
              <a:rPr kumimoji="0" sz="1200" b="0" i="0" u="none" strike="noStrike" kern="1200" cap="none" spc="-10"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673100" y="5709284"/>
            <a:ext cx="6429375" cy="1723389"/>
          </a:xfrm>
          <a:prstGeom prst="rect">
            <a:avLst/>
          </a:prstGeom>
        </p:spPr>
        <p:txBody>
          <a:bodyPr vert="horz" wrap="square" lIns="0" tIns="5715" rIns="0" bIns="0" rtlCol="0">
            <a:spAutoFit/>
          </a:bodyPr>
          <a:lstStyle/>
          <a:p>
            <a:pPr marL="527685" marR="5080" lvl="0" indent="0" algn="just" defTabSz="914400" rtl="0" eaLnBrk="1" fontAlgn="auto" latinLnBrk="0" hangingPunct="1">
              <a:lnSpc>
                <a:spcPct val="103600"/>
              </a:lnSpc>
              <a:spcBef>
                <a:spcPts val="4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County Commission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premature opening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properly addressed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identified. Unless specifically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authorized,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telegraphic bids will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considered,</a:t>
            </a:r>
            <a:r>
              <a:rPr kumimoji="0" sz="1200" b="0" i="0" u="none" strike="noStrike" kern="1200" cap="none" spc="-1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but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modifications</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telegraph</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bids</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already</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submitted</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will</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considered</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if</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received</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hour set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opening.</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tab pos="46990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13.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WITHDRAWAL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OF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BIDS</a:t>
            </a:r>
            <a:r>
              <a:rPr kumimoji="0" sz="12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527685" marR="4445" lvl="0" indent="0" algn="just" defTabSz="914400" rtl="0" eaLnBrk="1" fontAlgn="auto" latinLnBrk="0" hangingPunct="1">
              <a:lnSpc>
                <a:spcPct val="103299"/>
              </a:lnSpc>
              <a:spcBef>
                <a:spcPts val="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Bids may be withdrawn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written or telegraph request received from bidders prior to  the</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time</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fixed</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opening.</a:t>
            </a:r>
            <a:r>
              <a:rPr kumimoji="0" sz="1200" b="0" i="0" u="none" strike="noStrike" kern="1200" cap="none" spc="1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Negligence</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Bidder</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preparing</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txBox="1"/>
          <p:nvPr/>
        </p:nvSpPr>
        <p:spPr>
          <a:xfrm>
            <a:off x="1201216" y="7433436"/>
            <a:ext cx="4737735" cy="18986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5"/>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confers no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right for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withdrawal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bid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after it has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been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opened.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txBox="1"/>
          <p:nvPr/>
        </p:nvSpPr>
        <p:spPr>
          <a:xfrm>
            <a:off x="673100" y="7792973"/>
            <a:ext cx="6429375" cy="9658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46990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14.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BIDDERS</a:t>
            </a:r>
            <a:r>
              <a:rPr kumimoji="0" sz="1200" b="0"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PRESENT</a:t>
            </a:r>
            <a:r>
              <a:rPr kumimoji="0" sz="12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527685" marR="5080" lvl="0" indent="0" algn="just" defTabSz="914400" rtl="0" eaLnBrk="1" fontAlgn="auto" latinLnBrk="0" hangingPunct="1">
              <a:lnSpc>
                <a:spcPct val="103299"/>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At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time fixed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opening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bids, their contents will be made public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information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bidders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others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properly interested who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may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present either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person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representation.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Slide Number Placeholder 13">
            <a:extLst>
              <a:ext uri="{FF2B5EF4-FFF2-40B4-BE49-F238E27FC236}">
                <a16:creationId xmlns="" xmlns:a16="http://schemas.microsoft.com/office/drawing/2014/main" id="{9B7F97C7-3B46-4A2E-9823-B705C0D7C8A2}"/>
              </a:ext>
            </a:extLst>
          </p:cNvPr>
          <p:cNvSpPr>
            <a:spLocks noGrp="1"/>
          </p:cNvSpPr>
          <p:nvPr>
            <p:ph type="sldNum" sz="quarter" idx="7"/>
          </p:nvPr>
        </p:nvSpPr>
        <p:spPr/>
        <p:txBody>
          <a:bodyPr/>
          <a:lstStyle/>
          <a:p>
            <a:fld id="{B6F15528-21DE-4FAA-801E-634DDDAF4B2B}" type="slidenum">
              <a:rPr lang="en-US" smtClean="0"/>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673100" y="1353057"/>
            <a:ext cx="288988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46990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15.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AWARD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OR REJECTION OF</a:t>
            </a:r>
            <a:r>
              <a:rPr kumimoji="0" sz="1200" b="0" i="0" u="sng" strike="noStrike" kern="1200" cap="none" spc="-5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BIDS</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1201216" y="1749805"/>
            <a:ext cx="5899785" cy="1517015"/>
          </a:xfrm>
          <a:prstGeom prst="rect">
            <a:avLst/>
          </a:prstGeom>
          <a:solidFill>
            <a:srgbClr val="FFFF00"/>
          </a:solidFill>
        </p:spPr>
        <p:txBody>
          <a:bodyPr vert="horz" wrap="square" lIns="0" tIns="0" rIns="0" bIns="0" rtlCol="0">
            <a:spAutoFit/>
          </a:bodyPr>
          <a:lstStyle/>
          <a:p>
            <a:pPr marL="0" marR="3175"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a:t>
            </a:r>
            <a:r>
              <a:rPr kumimoji="0" sz="1200" b="0" i="0" u="none" strike="noStrike" kern="1200" cap="none" spc="3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will   be   awarded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3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lowest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responsive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3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responsible</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bidder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just" defTabSz="914400" rtl="0" eaLnBrk="1" fontAlgn="auto" latinLnBrk="0" hangingPunct="1">
              <a:lnSpc>
                <a:spcPct val="103499"/>
              </a:lnSpc>
              <a:spcBef>
                <a:spcPts val="1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complying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with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conditions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invitation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bids, provided his bid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reasonable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it</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interest</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Owner</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accept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it.</a:t>
            </a:r>
            <a:r>
              <a:rPr kumimoji="0" sz="1200" b="0" i="0" u="none" strike="noStrike" kern="1200" cap="none" spc="2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bidder</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whom</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award</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made</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will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notified</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earliest</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possible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date.</a:t>
            </a:r>
            <a:r>
              <a:rPr kumimoji="0" sz="1200" b="0" i="0" u="none" strike="noStrike" kern="1200" cap="none" spc="1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Owner,</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however,</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reserves</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right</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reject  any and 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waiver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informality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bids received whenever such rejection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waiver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in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interest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Owner.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It also reserves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right to reject the bid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bidder who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previously failed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perform properly or complete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time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similar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nature, or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bidder  who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not,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judgment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Owner,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1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1201216" y="3266566"/>
            <a:ext cx="222250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position to perform the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673100" y="3625722"/>
            <a:ext cx="6428105" cy="172338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46990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16.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BIDDERS INTERESTED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IN MORE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THAN ONE</a:t>
            </a:r>
            <a:r>
              <a:rPr kumimoji="0" sz="1200" b="0"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BID</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527685" marR="5080" lvl="0" indent="0" algn="just" defTabSz="914400" rtl="0" eaLnBrk="1" fontAlgn="auto" latinLnBrk="0" hangingPunct="1">
              <a:lnSpc>
                <a:spcPct val="103499"/>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more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one bid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offered 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one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party,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 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clerk,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partner,  corporation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 has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substantial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interest, or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 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officer,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other  person,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bids may be rejected.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party who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quoted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prices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materials to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bidder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not thereby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disqualified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from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quoting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prices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other bidders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from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submitting</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directly</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materials</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work.</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527685" marR="6985" lvl="0" indent="0" algn="just" defTabSz="914400" rtl="0" eaLnBrk="1" fontAlgn="auto" latinLnBrk="0" hangingPunct="1">
              <a:lnSpc>
                <a:spcPct val="103299"/>
              </a:lnSpc>
              <a:spcBef>
                <a:spcPts val="0"/>
              </a:spcBef>
              <a:spcAft>
                <a:spcPts val="0"/>
              </a:spcAft>
              <a:buClrTx/>
              <a:buSzTx/>
              <a:buFontTx/>
              <a:buNone/>
              <a:tabLst>
                <a:tab pos="1137285"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reserves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right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to determine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its discretion whether the provisions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clause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have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been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violated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bidder.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673100" y="5520309"/>
            <a:ext cx="2159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17.</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1143304" y="5539104"/>
            <a:ext cx="124650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ERRORS IN</a:t>
            </a:r>
            <a:r>
              <a:rPr kumimoji="0" sz="1200" b="0" i="0" u="sng" strike="noStrike" kern="1200" cap="none" spc="-8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BIDS</a:t>
            </a:r>
            <a:r>
              <a:rPr kumimoji="0" sz="12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1188516" y="5898260"/>
            <a:ext cx="5909945" cy="588010"/>
          </a:xfrm>
          <a:prstGeom prst="rect">
            <a:avLst/>
          </a:prstGeom>
        </p:spPr>
        <p:txBody>
          <a:bodyPr vert="horz" wrap="square" lIns="0" tIns="5715" rIns="0" bIns="0" rtlCol="0">
            <a:spAutoFit/>
          </a:bodyPr>
          <a:lstStyle/>
          <a:p>
            <a:pPr marL="12700" marR="3810" lvl="0" indent="0" algn="just" defTabSz="914400" rtl="0" eaLnBrk="1" fontAlgn="auto" latinLnBrk="0" hangingPunct="1">
              <a:lnSpc>
                <a:spcPct val="103800"/>
              </a:lnSpc>
              <a:spcBef>
                <a:spcPts val="4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Bidders 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their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authorized agents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expected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examine the maps, drawings,  specifications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all other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instructions pertaining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work, which will be open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their</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inspection.</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Failure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do</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so</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will</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Bidder's</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own</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risk,</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cannot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secure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1201216" y="6466713"/>
            <a:ext cx="5895340" cy="208279"/>
          </a:xfrm>
          <a:prstGeom prst="rect">
            <a:avLst/>
          </a:prstGeom>
          <a:solidFill>
            <a:srgbClr val="FFFF00"/>
          </a:solidFill>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relief</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plea</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error</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case</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error</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extension</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prices,</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unit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txBox="1"/>
          <p:nvPr/>
        </p:nvSpPr>
        <p:spPr>
          <a:xfrm>
            <a:off x="673100" y="6655689"/>
            <a:ext cx="2287905" cy="588010"/>
          </a:xfrm>
          <a:prstGeom prst="rect">
            <a:avLst/>
          </a:prstGeom>
        </p:spPr>
        <p:txBody>
          <a:bodyPr vert="horz" wrap="square" lIns="0" tIns="12700" rIns="0" bIns="0" rtlCol="0">
            <a:spAutoFit/>
          </a:bodyPr>
          <a:lstStyle/>
          <a:p>
            <a:pPr marL="527685"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price will</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govern.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46990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18.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CONTRACT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AND</a:t>
            </a:r>
            <a:r>
              <a:rPr kumimoji="0" sz="1200" b="0" i="0" u="sng" strike="noStrike" kern="1200" cap="none" spc="-6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BOND</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graphicFrame>
        <p:nvGraphicFramePr>
          <p:cNvPr id="12" name="object 12"/>
          <p:cNvGraphicFramePr>
            <a:graphicFrameLocks noGrp="1"/>
          </p:cNvGraphicFramePr>
          <p:nvPr/>
        </p:nvGraphicFramePr>
        <p:xfrm>
          <a:off x="1201216" y="7433512"/>
          <a:ext cx="5887720" cy="756285"/>
        </p:xfrm>
        <a:graphic>
          <a:graphicData uri="http://schemas.openxmlformats.org/drawingml/2006/table">
            <a:tbl>
              <a:tblPr firstRow="1" bandRow="1">
                <a:tableStyleId>{2D5ABB26-0587-4C30-8999-92F81FD0307C}</a:tableStyleId>
              </a:tblPr>
              <a:tblGrid>
                <a:gridCol w="2765425">
                  <a:extLst>
                    <a:ext uri="{9D8B030D-6E8A-4147-A177-3AD203B41FA5}">
                      <a16:colId xmlns="" xmlns:a16="http://schemas.microsoft.com/office/drawing/2014/main" val="20000"/>
                    </a:ext>
                  </a:extLst>
                </a:gridCol>
                <a:gridCol w="3122295">
                  <a:extLst>
                    <a:ext uri="{9D8B030D-6E8A-4147-A177-3AD203B41FA5}">
                      <a16:colId xmlns="" xmlns:a16="http://schemas.microsoft.com/office/drawing/2014/main" val="20001"/>
                    </a:ext>
                  </a:extLst>
                </a:gridCol>
              </a:tblGrid>
              <a:tr h="191770">
                <a:tc gridSpan="2">
                  <a:txBody>
                    <a:bodyPr/>
                    <a:lstStyle/>
                    <a:p>
                      <a:pPr>
                        <a:lnSpc>
                          <a:spcPts val="1395"/>
                        </a:lnSpc>
                      </a:pPr>
                      <a:r>
                        <a:rPr sz="1200" spc="-5" dirty="0">
                          <a:latin typeface="Book Antiqua"/>
                          <a:cs typeface="Book Antiqua"/>
                        </a:rPr>
                        <a:t>The</a:t>
                      </a:r>
                      <a:r>
                        <a:rPr sz="1200" spc="60" dirty="0">
                          <a:latin typeface="Book Antiqua"/>
                          <a:cs typeface="Book Antiqua"/>
                        </a:rPr>
                        <a:t> </a:t>
                      </a:r>
                      <a:r>
                        <a:rPr sz="1200" spc="-5" dirty="0">
                          <a:latin typeface="Book Antiqua"/>
                          <a:cs typeface="Book Antiqua"/>
                        </a:rPr>
                        <a:t>bidder</a:t>
                      </a:r>
                      <a:r>
                        <a:rPr sz="1200" spc="65" dirty="0">
                          <a:latin typeface="Book Antiqua"/>
                          <a:cs typeface="Book Antiqua"/>
                        </a:rPr>
                        <a:t> </a:t>
                      </a:r>
                      <a:r>
                        <a:rPr sz="1200" dirty="0">
                          <a:latin typeface="Book Antiqua"/>
                          <a:cs typeface="Book Antiqua"/>
                        </a:rPr>
                        <a:t>to</a:t>
                      </a:r>
                      <a:r>
                        <a:rPr sz="1200" spc="65" dirty="0">
                          <a:latin typeface="Book Antiqua"/>
                          <a:cs typeface="Book Antiqua"/>
                        </a:rPr>
                        <a:t> </a:t>
                      </a:r>
                      <a:r>
                        <a:rPr sz="1200" spc="-5" dirty="0">
                          <a:latin typeface="Book Antiqua"/>
                          <a:cs typeface="Book Antiqua"/>
                        </a:rPr>
                        <a:t>whom</a:t>
                      </a:r>
                      <a:r>
                        <a:rPr sz="1200" spc="60" dirty="0">
                          <a:latin typeface="Book Antiqua"/>
                          <a:cs typeface="Book Antiqua"/>
                        </a:rPr>
                        <a:t> </a:t>
                      </a:r>
                      <a:r>
                        <a:rPr sz="1200" spc="-5" dirty="0">
                          <a:latin typeface="Book Antiqua"/>
                          <a:cs typeface="Book Antiqua"/>
                        </a:rPr>
                        <a:t>award</a:t>
                      </a:r>
                      <a:r>
                        <a:rPr sz="1200" spc="60" dirty="0">
                          <a:latin typeface="Book Antiqua"/>
                          <a:cs typeface="Book Antiqua"/>
                        </a:rPr>
                        <a:t> </a:t>
                      </a:r>
                      <a:r>
                        <a:rPr sz="1200" dirty="0">
                          <a:latin typeface="Book Antiqua"/>
                          <a:cs typeface="Book Antiqua"/>
                        </a:rPr>
                        <a:t>is</a:t>
                      </a:r>
                      <a:r>
                        <a:rPr sz="1200" spc="55" dirty="0">
                          <a:latin typeface="Book Antiqua"/>
                          <a:cs typeface="Book Antiqua"/>
                        </a:rPr>
                        <a:t> </a:t>
                      </a:r>
                      <a:r>
                        <a:rPr sz="1200" spc="-5" dirty="0">
                          <a:latin typeface="Book Antiqua"/>
                          <a:cs typeface="Book Antiqua"/>
                        </a:rPr>
                        <a:t>made</a:t>
                      </a:r>
                      <a:r>
                        <a:rPr sz="1200" spc="60" dirty="0">
                          <a:latin typeface="Book Antiqua"/>
                          <a:cs typeface="Book Antiqua"/>
                        </a:rPr>
                        <a:t> </a:t>
                      </a:r>
                      <a:r>
                        <a:rPr sz="1200" spc="-5" dirty="0">
                          <a:latin typeface="Book Antiqua"/>
                          <a:cs typeface="Book Antiqua"/>
                        </a:rPr>
                        <a:t>must,</a:t>
                      </a:r>
                      <a:r>
                        <a:rPr sz="1200" spc="60" dirty="0">
                          <a:latin typeface="Book Antiqua"/>
                          <a:cs typeface="Book Antiqua"/>
                        </a:rPr>
                        <a:t> </a:t>
                      </a:r>
                      <a:r>
                        <a:rPr sz="1200" dirty="0">
                          <a:latin typeface="Book Antiqua"/>
                          <a:cs typeface="Book Antiqua"/>
                        </a:rPr>
                        <a:t>when</a:t>
                      </a:r>
                      <a:r>
                        <a:rPr sz="1200" spc="60" dirty="0">
                          <a:latin typeface="Book Antiqua"/>
                          <a:cs typeface="Book Antiqua"/>
                        </a:rPr>
                        <a:t> </a:t>
                      </a:r>
                      <a:r>
                        <a:rPr sz="1200" spc="-5" dirty="0">
                          <a:latin typeface="Book Antiqua"/>
                          <a:cs typeface="Book Antiqua"/>
                        </a:rPr>
                        <a:t>requested,</a:t>
                      </a:r>
                      <a:r>
                        <a:rPr sz="1200" spc="60" dirty="0">
                          <a:latin typeface="Book Antiqua"/>
                          <a:cs typeface="Book Antiqua"/>
                        </a:rPr>
                        <a:t> </a:t>
                      </a:r>
                      <a:r>
                        <a:rPr sz="1200" dirty="0">
                          <a:latin typeface="Book Antiqua"/>
                          <a:cs typeface="Book Antiqua"/>
                        </a:rPr>
                        <a:t>enter</a:t>
                      </a:r>
                      <a:r>
                        <a:rPr sz="1200" spc="65" dirty="0">
                          <a:latin typeface="Book Antiqua"/>
                          <a:cs typeface="Book Antiqua"/>
                        </a:rPr>
                        <a:t> </a:t>
                      </a:r>
                      <a:r>
                        <a:rPr sz="1200" spc="-5" dirty="0">
                          <a:latin typeface="Book Antiqua"/>
                          <a:cs typeface="Book Antiqua"/>
                        </a:rPr>
                        <a:t>into</a:t>
                      </a:r>
                      <a:r>
                        <a:rPr sz="1200" spc="65" dirty="0">
                          <a:latin typeface="Book Antiqua"/>
                          <a:cs typeface="Book Antiqua"/>
                        </a:rPr>
                        <a:t> </a:t>
                      </a:r>
                      <a:r>
                        <a:rPr sz="1200" spc="-5" dirty="0">
                          <a:latin typeface="Book Antiqua"/>
                          <a:cs typeface="Book Antiqua"/>
                        </a:rPr>
                        <a:t>written</a:t>
                      </a:r>
                      <a:r>
                        <a:rPr sz="1200" spc="60" dirty="0">
                          <a:latin typeface="Book Antiqua"/>
                          <a:cs typeface="Book Antiqua"/>
                        </a:rPr>
                        <a:t> </a:t>
                      </a:r>
                      <a:r>
                        <a:rPr sz="1200" spc="-5" dirty="0">
                          <a:latin typeface="Book Antiqua"/>
                          <a:cs typeface="Book Antiqua"/>
                        </a:rPr>
                        <a:t>contract</a:t>
                      </a:r>
                      <a:endParaRPr sz="1200">
                        <a:latin typeface="Book Antiqua"/>
                        <a:cs typeface="Book Antiqua"/>
                      </a:endParaRPr>
                    </a:p>
                  </a:txBody>
                  <a:tcPr marL="0" marR="0" marT="0" marB="0">
                    <a:solidFill>
                      <a:srgbClr val="FFFF00"/>
                    </a:solidFill>
                  </a:tcPr>
                </a:tc>
                <a:tc hMerge="1">
                  <a:txBody>
                    <a:bodyPr/>
                    <a:lstStyle/>
                    <a:p>
                      <a:endParaRPr/>
                    </a:p>
                  </a:txBody>
                  <a:tcPr marL="0" marR="0" marT="0" marB="0"/>
                </a:tc>
                <a:extLst>
                  <a:ext uri="{0D108BD9-81ED-4DB2-BD59-A6C34878D82A}">
                    <a16:rowId xmlns="" xmlns:a16="http://schemas.microsoft.com/office/drawing/2014/main" val="10000"/>
                  </a:ext>
                </a:extLst>
              </a:tr>
              <a:tr h="188595">
                <a:tc gridSpan="2">
                  <a:txBody>
                    <a:bodyPr/>
                    <a:lstStyle/>
                    <a:p>
                      <a:pPr>
                        <a:lnSpc>
                          <a:spcPts val="1370"/>
                        </a:lnSpc>
                      </a:pPr>
                      <a:r>
                        <a:rPr sz="1200" dirty="0">
                          <a:latin typeface="Book Antiqua"/>
                          <a:cs typeface="Book Antiqua"/>
                        </a:rPr>
                        <a:t>on</a:t>
                      </a:r>
                      <a:r>
                        <a:rPr sz="1200" spc="-50" dirty="0">
                          <a:latin typeface="Book Antiqua"/>
                          <a:cs typeface="Book Antiqua"/>
                        </a:rPr>
                        <a:t> </a:t>
                      </a:r>
                      <a:r>
                        <a:rPr sz="1200" spc="-5" dirty="0">
                          <a:latin typeface="Book Antiqua"/>
                          <a:cs typeface="Book Antiqua"/>
                        </a:rPr>
                        <a:t>the</a:t>
                      </a:r>
                      <a:r>
                        <a:rPr sz="1200" spc="-45" dirty="0">
                          <a:latin typeface="Book Antiqua"/>
                          <a:cs typeface="Book Antiqua"/>
                        </a:rPr>
                        <a:t> </a:t>
                      </a:r>
                      <a:r>
                        <a:rPr sz="1200" spc="-5" dirty="0">
                          <a:latin typeface="Book Antiqua"/>
                          <a:cs typeface="Book Antiqua"/>
                        </a:rPr>
                        <a:t>standard</a:t>
                      </a:r>
                      <a:r>
                        <a:rPr sz="1200" spc="-40" dirty="0">
                          <a:latin typeface="Book Antiqua"/>
                          <a:cs typeface="Book Antiqua"/>
                        </a:rPr>
                        <a:t> </a:t>
                      </a:r>
                      <a:r>
                        <a:rPr sz="1200" dirty="0">
                          <a:latin typeface="Book Antiqua"/>
                          <a:cs typeface="Book Antiqua"/>
                        </a:rPr>
                        <a:t>form</a:t>
                      </a:r>
                      <a:r>
                        <a:rPr sz="1200" spc="-50" dirty="0">
                          <a:latin typeface="Book Antiqua"/>
                          <a:cs typeface="Book Antiqua"/>
                        </a:rPr>
                        <a:t> </a:t>
                      </a:r>
                      <a:r>
                        <a:rPr sz="1200" spc="-10" dirty="0">
                          <a:latin typeface="Book Antiqua"/>
                          <a:cs typeface="Book Antiqua"/>
                        </a:rPr>
                        <a:t>as</a:t>
                      </a:r>
                      <a:r>
                        <a:rPr sz="1200" spc="-45" dirty="0">
                          <a:latin typeface="Book Antiqua"/>
                          <a:cs typeface="Book Antiqua"/>
                        </a:rPr>
                        <a:t> </a:t>
                      </a:r>
                      <a:r>
                        <a:rPr sz="1200" spc="-5" dirty="0">
                          <a:latin typeface="Book Antiqua"/>
                          <a:cs typeface="Book Antiqua"/>
                        </a:rPr>
                        <a:t>set</a:t>
                      </a:r>
                      <a:r>
                        <a:rPr sz="1200" spc="-40" dirty="0">
                          <a:latin typeface="Book Antiqua"/>
                          <a:cs typeface="Book Antiqua"/>
                        </a:rPr>
                        <a:t> </a:t>
                      </a:r>
                      <a:r>
                        <a:rPr sz="1200" spc="-5" dirty="0">
                          <a:latin typeface="Book Antiqua"/>
                          <a:cs typeface="Book Antiqua"/>
                        </a:rPr>
                        <a:t>out</a:t>
                      </a:r>
                      <a:r>
                        <a:rPr sz="1200" spc="-40" dirty="0">
                          <a:latin typeface="Book Antiqua"/>
                          <a:cs typeface="Book Antiqua"/>
                        </a:rPr>
                        <a:t> </a:t>
                      </a:r>
                      <a:r>
                        <a:rPr sz="1200" dirty="0">
                          <a:latin typeface="Book Antiqua"/>
                          <a:cs typeface="Book Antiqua"/>
                        </a:rPr>
                        <a:t>herein,</a:t>
                      </a:r>
                      <a:r>
                        <a:rPr sz="1200" spc="-50" dirty="0">
                          <a:latin typeface="Book Antiqua"/>
                          <a:cs typeface="Book Antiqua"/>
                        </a:rPr>
                        <a:t> </a:t>
                      </a:r>
                      <a:r>
                        <a:rPr sz="1200" spc="-5" dirty="0">
                          <a:latin typeface="Book Antiqua"/>
                          <a:cs typeface="Book Antiqua"/>
                        </a:rPr>
                        <a:t>with</a:t>
                      </a:r>
                      <a:r>
                        <a:rPr sz="1200" spc="-35" dirty="0">
                          <a:latin typeface="Book Antiqua"/>
                          <a:cs typeface="Book Antiqua"/>
                        </a:rPr>
                        <a:t> </a:t>
                      </a:r>
                      <a:r>
                        <a:rPr sz="1200" spc="-5" dirty="0">
                          <a:latin typeface="Book Antiqua"/>
                          <a:cs typeface="Book Antiqua"/>
                        </a:rPr>
                        <a:t>satisfactory</a:t>
                      </a:r>
                      <a:r>
                        <a:rPr sz="1200" spc="-35" dirty="0">
                          <a:latin typeface="Book Antiqua"/>
                          <a:cs typeface="Book Antiqua"/>
                        </a:rPr>
                        <a:t> </a:t>
                      </a:r>
                      <a:r>
                        <a:rPr sz="1200" spc="-5" dirty="0">
                          <a:latin typeface="Book Antiqua"/>
                          <a:cs typeface="Book Antiqua"/>
                        </a:rPr>
                        <a:t>security</a:t>
                      </a:r>
                      <a:r>
                        <a:rPr sz="1200" spc="-40" dirty="0">
                          <a:latin typeface="Book Antiqua"/>
                          <a:cs typeface="Book Antiqua"/>
                        </a:rPr>
                        <a:t> </a:t>
                      </a:r>
                      <a:r>
                        <a:rPr sz="1200" dirty="0">
                          <a:latin typeface="Book Antiqua"/>
                          <a:cs typeface="Book Antiqua"/>
                        </a:rPr>
                        <a:t>in</a:t>
                      </a:r>
                      <a:r>
                        <a:rPr sz="1200" spc="-45" dirty="0">
                          <a:latin typeface="Book Antiqua"/>
                          <a:cs typeface="Book Antiqua"/>
                        </a:rPr>
                        <a:t> </a:t>
                      </a:r>
                      <a:r>
                        <a:rPr sz="1200" spc="-5" dirty="0">
                          <a:latin typeface="Book Antiqua"/>
                          <a:cs typeface="Book Antiqua"/>
                        </a:rPr>
                        <a:t>the</a:t>
                      </a:r>
                      <a:r>
                        <a:rPr sz="1200" spc="-45" dirty="0">
                          <a:latin typeface="Book Antiqua"/>
                          <a:cs typeface="Book Antiqua"/>
                        </a:rPr>
                        <a:t> </a:t>
                      </a:r>
                      <a:r>
                        <a:rPr sz="1200" spc="-5" dirty="0">
                          <a:latin typeface="Book Antiqua"/>
                          <a:cs typeface="Book Antiqua"/>
                        </a:rPr>
                        <a:t>amount</a:t>
                      </a:r>
                      <a:r>
                        <a:rPr sz="1200" spc="-35" dirty="0">
                          <a:latin typeface="Book Antiqua"/>
                          <a:cs typeface="Book Antiqua"/>
                        </a:rPr>
                        <a:t> </a:t>
                      </a:r>
                      <a:r>
                        <a:rPr sz="1200" spc="-5" dirty="0">
                          <a:latin typeface="Book Antiqua"/>
                          <a:cs typeface="Book Antiqua"/>
                        </a:rPr>
                        <a:t>required,</a:t>
                      </a:r>
                      <a:endParaRPr sz="1200">
                        <a:latin typeface="Book Antiqua"/>
                        <a:cs typeface="Book Antiqua"/>
                      </a:endParaRPr>
                    </a:p>
                  </a:txBody>
                  <a:tcPr marL="0" marR="0" marT="0" marB="0">
                    <a:solidFill>
                      <a:srgbClr val="FFFF00"/>
                    </a:solidFill>
                  </a:tcPr>
                </a:tc>
                <a:tc hMerge="1">
                  <a:txBody>
                    <a:bodyPr/>
                    <a:lstStyle/>
                    <a:p>
                      <a:endParaRPr/>
                    </a:p>
                  </a:txBody>
                  <a:tcPr marL="0" marR="0" marT="0" marB="0"/>
                </a:tc>
                <a:extLst>
                  <a:ext uri="{0D108BD9-81ED-4DB2-BD59-A6C34878D82A}">
                    <a16:rowId xmlns="" xmlns:a16="http://schemas.microsoft.com/office/drawing/2014/main" val="10001"/>
                  </a:ext>
                </a:extLst>
              </a:tr>
              <a:tr h="185420">
                <a:tc gridSpan="2">
                  <a:txBody>
                    <a:bodyPr/>
                    <a:lstStyle/>
                    <a:p>
                      <a:pPr>
                        <a:lnSpc>
                          <a:spcPts val="1365"/>
                        </a:lnSpc>
                      </a:pPr>
                      <a:r>
                        <a:rPr sz="1200" spc="-5" dirty="0">
                          <a:latin typeface="Book Antiqua"/>
                          <a:cs typeface="Book Antiqua"/>
                        </a:rPr>
                        <a:t>within</a:t>
                      </a:r>
                      <a:r>
                        <a:rPr sz="1200" spc="-70" dirty="0">
                          <a:latin typeface="Book Antiqua"/>
                          <a:cs typeface="Book Antiqua"/>
                        </a:rPr>
                        <a:t> </a:t>
                      </a:r>
                      <a:r>
                        <a:rPr sz="1200" spc="-5" dirty="0">
                          <a:latin typeface="Book Antiqua"/>
                          <a:cs typeface="Book Antiqua"/>
                        </a:rPr>
                        <a:t>the</a:t>
                      </a:r>
                      <a:r>
                        <a:rPr sz="1200" spc="-70" dirty="0">
                          <a:latin typeface="Book Antiqua"/>
                          <a:cs typeface="Book Antiqua"/>
                        </a:rPr>
                        <a:t> </a:t>
                      </a:r>
                      <a:r>
                        <a:rPr sz="1200" spc="-5" dirty="0">
                          <a:latin typeface="Book Antiqua"/>
                          <a:cs typeface="Book Antiqua"/>
                        </a:rPr>
                        <a:t>period</a:t>
                      </a:r>
                      <a:r>
                        <a:rPr sz="1200" spc="-70" dirty="0">
                          <a:latin typeface="Book Antiqua"/>
                          <a:cs typeface="Book Antiqua"/>
                        </a:rPr>
                        <a:t> </a:t>
                      </a:r>
                      <a:r>
                        <a:rPr sz="1200" spc="-5" dirty="0">
                          <a:latin typeface="Book Antiqua"/>
                          <a:cs typeface="Book Antiqua"/>
                        </a:rPr>
                        <a:t>specified,</a:t>
                      </a:r>
                      <a:r>
                        <a:rPr sz="1200" spc="-70" dirty="0">
                          <a:latin typeface="Book Antiqua"/>
                          <a:cs typeface="Book Antiqua"/>
                        </a:rPr>
                        <a:t> </a:t>
                      </a:r>
                      <a:r>
                        <a:rPr sz="1200" dirty="0">
                          <a:latin typeface="Book Antiqua"/>
                          <a:cs typeface="Book Antiqua"/>
                        </a:rPr>
                        <a:t>or,</a:t>
                      </a:r>
                      <a:r>
                        <a:rPr sz="1200" spc="-70" dirty="0">
                          <a:latin typeface="Book Antiqua"/>
                          <a:cs typeface="Book Antiqua"/>
                        </a:rPr>
                        <a:t> </a:t>
                      </a:r>
                      <a:r>
                        <a:rPr sz="1200" dirty="0">
                          <a:latin typeface="Book Antiqua"/>
                          <a:cs typeface="Book Antiqua"/>
                        </a:rPr>
                        <a:t>if</a:t>
                      </a:r>
                      <a:r>
                        <a:rPr sz="1200" spc="-75" dirty="0">
                          <a:latin typeface="Book Antiqua"/>
                          <a:cs typeface="Book Antiqua"/>
                        </a:rPr>
                        <a:t> </a:t>
                      </a:r>
                      <a:r>
                        <a:rPr sz="1200" spc="-5" dirty="0">
                          <a:latin typeface="Book Antiqua"/>
                          <a:cs typeface="Book Antiqua"/>
                        </a:rPr>
                        <a:t>no</a:t>
                      </a:r>
                      <a:r>
                        <a:rPr sz="1200" spc="-65" dirty="0">
                          <a:latin typeface="Book Antiqua"/>
                          <a:cs typeface="Book Antiqua"/>
                        </a:rPr>
                        <a:t> </a:t>
                      </a:r>
                      <a:r>
                        <a:rPr sz="1200" spc="-5" dirty="0">
                          <a:latin typeface="Book Antiqua"/>
                          <a:cs typeface="Book Antiqua"/>
                        </a:rPr>
                        <a:t>period</a:t>
                      </a:r>
                      <a:r>
                        <a:rPr sz="1200" spc="-65" dirty="0">
                          <a:latin typeface="Book Antiqua"/>
                          <a:cs typeface="Book Antiqua"/>
                        </a:rPr>
                        <a:t> </a:t>
                      </a:r>
                      <a:r>
                        <a:rPr sz="1200" spc="-5" dirty="0">
                          <a:latin typeface="Book Antiqua"/>
                          <a:cs typeface="Book Antiqua"/>
                        </a:rPr>
                        <a:t>be</a:t>
                      </a:r>
                      <a:r>
                        <a:rPr sz="1200" spc="-70" dirty="0">
                          <a:latin typeface="Book Antiqua"/>
                          <a:cs typeface="Book Antiqua"/>
                        </a:rPr>
                        <a:t> </a:t>
                      </a:r>
                      <a:r>
                        <a:rPr sz="1200" spc="-5" dirty="0">
                          <a:latin typeface="Book Antiqua"/>
                          <a:cs typeface="Book Antiqua"/>
                        </a:rPr>
                        <a:t>specified,</a:t>
                      </a:r>
                      <a:r>
                        <a:rPr sz="1200" spc="-60" dirty="0">
                          <a:latin typeface="Book Antiqua"/>
                          <a:cs typeface="Book Antiqua"/>
                        </a:rPr>
                        <a:t> </a:t>
                      </a:r>
                      <a:r>
                        <a:rPr sz="1200" spc="-5" dirty="0">
                          <a:latin typeface="Book Antiqua"/>
                          <a:cs typeface="Book Antiqua"/>
                        </a:rPr>
                        <a:t>within</a:t>
                      </a:r>
                      <a:r>
                        <a:rPr sz="1200" spc="-70" dirty="0">
                          <a:latin typeface="Book Antiqua"/>
                          <a:cs typeface="Book Antiqua"/>
                        </a:rPr>
                        <a:t> </a:t>
                      </a:r>
                      <a:r>
                        <a:rPr sz="1200" spc="10" dirty="0">
                          <a:latin typeface="Book Antiqua"/>
                          <a:cs typeface="Book Antiqua"/>
                        </a:rPr>
                        <a:t>15</a:t>
                      </a:r>
                      <a:r>
                        <a:rPr sz="1200" spc="-55" dirty="0">
                          <a:latin typeface="Book Antiqua"/>
                          <a:cs typeface="Book Antiqua"/>
                        </a:rPr>
                        <a:t> </a:t>
                      </a:r>
                      <a:r>
                        <a:rPr sz="1200" dirty="0">
                          <a:latin typeface="Book Antiqua"/>
                          <a:cs typeface="Book Antiqua"/>
                        </a:rPr>
                        <a:t>days</a:t>
                      </a:r>
                      <a:r>
                        <a:rPr sz="1200" spc="-75" dirty="0">
                          <a:latin typeface="Book Antiqua"/>
                          <a:cs typeface="Book Antiqua"/>
                        </a:rPr>
                        <a:t> </a:t>
                      </a:r>
                      <a:r>
                        <a:rPr sz="1200" dirty="0">
                          <a:latin typeface="Book Antiqua"/>
                          <a:cs typeface="Book Antiqua"/>
                        </a:rPr>
                        <a:t>after</a:t>
                      </a:r>
                      <a:r>
                        <a:rPr sz="1200" spc="-55" dirty="0">
                          <a:latin typeface="Book Antiqua"/>
                          <a:cs typeface="Book Antiqua"/>
                        </a:rPr>
                        <a:t> </a:t>
                      </a:r>
                      <a:r>
                        <a:rPr sz="1200" spc="-5" dirty="0">
                          <a:latin typeface="Book Antiqua"/>
                          <a:cs typeface="Book Antiqua"/>
                        </a:rPr>
                        <a:t>the</a:t>
                      </a:r>
                      <a:r>
                        <a:rPr sz="1200" spc="-70" dirty="0">
                          <a:latin typeface="Book Antiqua"/>
                          <a:cs typeface="Book Antiqua"/>
                        </a:rPr>
                        <a:t> </a:t>
                      </a:r>
                      <a:r>
                        <a:rPr sz="1200" spc="-5" dirty="0">
                          <a:latin typeface="Book Antiqua"/>
                          <a:cs typeface="Book Antiqua"/>
                        </a:rPr>
                        <a:t>required</a:t>
                      </a:r>
                      <a:endParaRPr sz="1200">
                        <a:latin typeface="Book Antiqua"/>
                        <a:cs typeface="Book Antiqua"/>
                      </a:endParaRPr>
                    </a:p>
                  </a:txBody>
                  <a:tcPr marL="0" marR="0" marT="0" marB="0">
                    <a:solidFill>
                      <a:srgbClr val="FFFF00"/>
                    </a:solidFill>
                  </a:tcPr>
                </a:tc>
                <a:tc hMerge="1">
                  <a:txBody>
                    <a:bodyPr/>
                    <a:lstStyle/>
                    <a:p>
                      <a:endParaRPr/>
                    </a:p>
                  </a:txBody>
                  <a:tcPr marL="0" marR="0" marT="0" marB="0"/>
                </a:tc>
                <a:extLst>
                  <a:ext uri="{0D108BD9-81ED-4DB2-BD59-A6C34878D82A}">
                    <a16:rowId xmlns="" xmlns:a16="http://schemas.microsoft.com/office/drawing/2014/main" val="10002"/>
                  </a:ext>
                </a:extLst>
              </a:tr>
              <a:tr h="190500">
                <a:tc>
                  <a:txBody>
                    <a:bodyPr/>
                    <a:lstStyle/>
                    <a:p>
                      <a:pPr>
                        <a:lnSpc>
                          <a:spcPts val="1390"/>
                        </a:lnSpc>
                      </a:pPr>
                      <a:r>
                        <a:rPr sz="1200" dirty="0">
                          <a:latin typeface="Book Antiqua"/>
                          <a:cs typeface="Book Antiqua"/>
                        </a:rPr>
                        <a:t>forms are </a:t>
                      </a:r>
                      <a:r>
                        <a:rPr sz="1200" spc="-5" dirty="0">
                          <a:latin typeface="Book Antiqua"/>
                          <a:cs typeface="Book Antiqua"/>
                        </a:rPr>
                        <a:t>presented to him </a:t>
                      </a:r>
                      <a:r>
                        <a:rPr sz="1200" dirty="0">
                          <a:latin typeface="Book Antiqua"/>
                          <a:cs typeface="Book Antiqua"/>
                        </a:rPr>
                        <a:t>for</a:t>
                      </a:r>
                      <a:r>
                        <a:rPr sz="1200" spc="-10" dirty="0">
                          <a:latin typeface="Book Antiqua"/>
                          <a:cs typeface="Book Antiqua"/>
                        </a:rPr>
                        <a:t> </a:t>
                      </a:r>
                      <a:r>
                        <a:rPr sz="1200" spc="-5" dirty="0">
                          <a:latin typeface="Book Antiqua"/>
                          <a:cs typeface="Book Antiqua"/>
                        </a:rPr>
                        <a:t>signature.</a:t>
                      </a:r>
                      <a:endParaRPr sz="1200">
                        <a:latin typeface="Book Antiqua"/>
                        <a:cs typeface="Book Antiqua"/>
                      </a:endParaRPr>
                    </a:p>
                  </a:txBody>
                  <a:tcPr marL="0" marR="0" marT="0" marB="0">
                    <a:solidFill>
                      <a:srgbClr val="FFFF00"/>
                    </a:solidFill>
                  </a:tcPr>
                </a:tc>
                <a:tc>
                  <a:txBody>
                    <a:bodyPr/>
                    <a:lstStyle/>
                    <a:p>
                      <a:pPr>
                        <a:lnSpc>
                          <a:spcPct val="100000"/>
                        </a:lnSpc>
                      </a:pPr>
                      <a:endParaRPr sz="1100">
                        <a:latin typeface="Times New Roman"/>
                        <a:cs typeface="Times New Roman"/>
                      </a:endParaRPr>
                    </a:p>
                  </a:txBody>
                  <a:tcPr marL="0" marR="0" marT="0" marB="0"/>
                </a:tc>
                <a:extLst>
                  <a:ext uri="{0D108BD9-81ED-4DB2-BD59-A6C34878D82A}">
                    <a16:rowId xmlns="" xmlns:a16="http://schemas.microsoft.com/office/drawing/2014/main" val="10003"/>
                  </a:ext>
                </a:extLst>
              </a:tr>
            </a:tbl>
          </a:graphicData>
        </a:graphic>
      </p:graphicFrame>
      <p:sp>
        <p:nvSpPr>
          <p:cNvPr id="13" name="object 13"/>
          <p:cNvSpPr txBox="1"/>
          <p:nvPr/>
        </p:nvSpPr>
        <p:spPr>
          <a:xfrm>
            <a:off x="673100" y="8361426"/>
            <a:ext cx="6425565" cy="7772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46990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19.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COLLUSION</a:t>
            </a:r>
            <a:r>
              <a:rPr kumimoji="0" sz="12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527685" marR="5080" lvl="0" indent="0" algn="l" defTabSz="914400" rtl="0" eaLnBrk="1" fontAlgn="auto" latinLnBrk="0" hangingPunct="1">
              <a:lnSpc>
                <a:spcPct val="1042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If there is 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reason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believing that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collusion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exists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among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Bidders any or 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Proposals</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rejected,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those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participating</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collusion</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barred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from</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Slide Number Placeholder 14">
            <a:extLst>
              <a:ext uri="{FF2B5EF4-FFF2-40B4-BE49-F238E27FC236}">
                <a16:creationId xmlns="" xmlns:a16="http://schemas.microsoft.com/office/drawing/2014/main" id="{D1477DAA-8A43-4CE8-B6E7-12CC1BC490F1}"/>
              </a:ext>
            </a:extLst>
          </p:cNvPr>
          <p:cNvSpPr>
            <a:spLocks noGrp="1"/>
          </p:cNvSpPr>
          <p:nvPr>
            <p:ph type="sldNum" sz="quarter" idx="7"/>
          </p:nvPr>
        </p:nvSpPr>
        <p:spPr/>
        <p:txBody>
          <a:bodyPr/>
          <a:lstStyle/>
          <a:p>
            <a:fld id="{B6F15528-21DE-4FAA-801E-634DDDAF4B2B}" type="slidenum">
              <a:rPr lang="en-US" smtClean="0"/>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427735"/>
            <a:ext cx="6428105" cy="5287645"/>
          </a:xfrm>
          <a:prstGeom prst="rect">
            <a:avLst/>
          </a:prstGeom>
        </p:spPr>
        <p:txBody>
          <a:bodyPr vert="horz" wrap="square" lIns="0" tIns="34290" rIns="0" bIns="0" rtlCol="0">
            <a:spAutoFit/>
          </a:bodyPr>
          <a:lstStyle/>
          <a:p>
            <a:pPr marL="1447165" marR="14401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a:p>
            <a:pPr marL="527685" marR="0" lvl="0" indent="0" algn="l" defTabSz="914400" rtl="0" eaLnBrk="1" fontAlgn="auto" latinLnBrk="0" hangingPunct="1">
              <a:lnSpc>
                <a:spcPct val="100000"/>
              </a:lnSpc>
              <a:spcBef>
                <a:spcPts val="10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submitting bids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same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other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work with the</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469900" marR="0" lvl="0" indent="-457200" algn="l" defTabSz="914400" rtl="0" eaLnBrk="1" fontAlgn="auto" latinLnBrk="0" hangingPunct="1">
              <a:lnSpc>
                <a:spcPct val="100000"/>
              </a:lnSpc>
              <a:spcBef>
                <a:spcPts val="5"/>
              </a:spcBef>
              <a:spcAft>
                <a:spcPts val="0"/>
              </a:spcAft>
              <a:buClrTx/>
              <a:buSzTx/>
              <a:buFontTx/>
              <a:buAutoNum type="arabicPeriod" startAt="20"/>
              <a:tabLst>
                <a:tab pos="469900" algn="l"/>
                <a:tab pos="470534" algn="l"/>
              </a:tabLst>
              <a:defRPr/>
            </a:pP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SUBLETTING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OR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ASSIGNING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OF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CONTRACT</a:t>
            </a:r>
            <a:r>
              <a:rPr kumimoji="0" sz="12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 typeface="Book Antiqua"/>
              <a:buAutoNum type="arabicPeriod" startAt="20"/>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527685" marR="5080" lvl="1" indent="0" algn="just" defTabSz="914400" rtl="0" eaLnBrk="1" fontAlgn="auto" latinLnBrk="0" hangingPunct="1">
              <a:lnSpc>
                <a:spcPct val="103600"/>
              </a:lnSpc>
              <a:spcBef>
                <a:spcPts val="0"/>
              </a:spcBef>
              <a:spcAft>
                <a:spcPts val="0"/>
              </a:spcAft>
              <a:buClrTx/>
              <a:buSzTx/>
              <a:buFontTx/>
              <a:buAutoNum type="alphaLcParenBoth"/>
              <a:tabLst>
                <a:tab pos="927735" algn="l"/>
              </a:tabLst>
              <a:defRPr/>
            </a:pP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Limitations</a:t>
            </a:r>
            <a:r>
              <a:rPr kumimoji="0" sz="1200" b="0" i="0" u="none" strike="noStrike" kern="1200" cap="none" spc="-5" normalizeH="0" baseline="0" noProof="0" dirty="0">
                <a:ln>
                  <a:noFill/>
                </a:ln>
                <a:solidFill>
                  <a:prstClr val="black"/>
                </a:solidFill>
                <a:effectLst/>
                <a:uLnTx/>
                <a:uFillTx/>
                <a:latin typeface="Book Antiqua"/>
                <a:ea typeface="+mn-ea"/>
                <a:cs typeface="Book Antiqua"/>
              </a:rPr>
              <a:t>. The Contractor shall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sublet, assign, transfer, convey, sell,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otherwise dispose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any portion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 his right,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title 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interest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therein,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or his  power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execute such contract,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any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person,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firm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corporation without written  consent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County,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written consent shall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construed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relieve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responsibility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fulfillment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 Unless otherwise  stipulated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proposal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special provisions, the Contractor shall perform with his  own organization, and with the assistance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workmen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under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immediate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superintendence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reported 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 payroll,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 work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value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than  30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percent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total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 amount, except that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 items designated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"Specialty Items" so performed by subcontract may be deducted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from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total  contract amount before computing the amount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work required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performed 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 with his own</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organization.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527685" marR="5715" lvl="1" indent="0" algn="just" defTabSz="914400" rtl="0" eaLnBrk="1" fontAlgn="auto" latinLnBrk="0" hangingPunct="1">
              <a:lnSpc>
                <a:spcPct val="103299"/>
              </a:lnSpc>
              <a:spcBef>
                <a:spcPts val="0"/>
              </a:spcBef>
              <a:spcAft>
                <a:spcPts val="0"/>
              </a:spcAft>
              <a:buClrTx/>
              <a:buSzTx/>
              <a:buFontTx/>
              <a:buAutoNum type="alphaLcParenBoth"/>
              <a:tabLst>
                <a:tab pos="927735" algn="l"/>
              </a:tabLst>
              <a:defRPr/>
            </a:pP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Subcontractor's Status</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Subcontractor shall be recognized only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capacity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employee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or</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agent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will</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responsible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527685" marR="10160" lvl="0" indent="0" algn="just" defTabSz="914400" rtl="0" eaLnBrk="1" fontAlgn="auto" latinLnBrk="0" hangingPunct="1">
              <a:lnSpc>
                <a:spcPct val="103299"/>
              </a:lnSpc>
              <a:spcBef>
                <a:spcPts val="1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for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of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subcontractor's work, including failures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omissions;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removal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may be required by the Engineer,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case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an</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employee.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469900" marR="0" lvl="0" indent="-457200" algn="l" defTabSz="914400" rtl="0" eaLnBrk="1" fontAlgn="auto" latinLnBrk="0" hangingPunct="1">
              <a:lnSpc>
                <a:spcPct val="100000"/>
              </a:lnSpc>
              <a:spcBef>
                <a:spcPts val="0"/>
              </a:spcBef>
              <a:spcAft>
                <a:spcPts val="0"/>
              </a:spcAft>
              <a:buClrTx/>
              <a:buSzTx/>
              <a:buFontTx/>
              <a:buAutoNum type="arabicPeriod" startAt="21"/>
              <a:tabLst>
                <a:tab pos="469900" algn="l"/>
                <a:tab pos="470534" algn="l"/>
              </a:tabLst>
              <a:defRPr/>
            </a:pP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PROSECUTION 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WORK</a:t>
            </a:r>
            <a:r>
              <a:rPr kumimoji="0" sz="12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5"/>
              </a:spcBef>
              <a:spcAft>
                <a:spcPts val="0"/>
              </a:spcAft>
              <a:buClrTx/>
              <a:buSzTx/>
              <a:buFont typeface="Book Antiqua"/>
              <a:buAutoNum type="arabicPeriod" startAt="21"/>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927100" marR="0" lvl="1" indent="-399415" algn="just" defTabSz="914400" rtl="0" eaLnBrk="1" fontAlgn="auto" latinLnBrk="0" hangingPunct="1">
              <a:lnSpc>
                <a:spcPct val="100000"/>
              </a:lnSpc>
              <a:spcBef>
                <a:spcPts val="0"/>
              </a:spcBef>
              <a:spcAft>
                <a:spcPts val="0"/>
              </a:spcAft>
              <a:buClrTx/>
              <a:buSzTx/>
              <a:buFontTx/>
              <a:buAutoNum type="alphaLcParenBoth"/>
              <a:tabLst>
                <a:tab pos="927735" algn="l"/>
              </a:tabLst>
              <a:defRPr/>
            </a:pP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Notice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of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Intent</a:t>
            </a:r>
            <a:r>
              <a:rPr kumimoji="0" sz="1200" b="0" i="0" u="none" strike="noStrike" kern="1200" cap="none" spc="-5" normalizeH="0" baseline="0" noProof="0" dirty="0">
                <a:ln>
                  <a:noFill/>
                </a:ln>
                <a:solidFill>
                  <a:prstClr val="black"/>
                </a:solidFill>
                <a:effectLst/>
                <a:uLnTx/>
                <a:uFillTx/>
                <a:latin typeface="Book Antiqua"/>
                <a:ea typeface="+mn-ea"/>
                <a:cs typeface="Book Antiqua"/>
              </a:rPr>
              <a:t>: The Contractor shall give the Engineer definite notice</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 name="object 3"/>
          <p:cNvSpPr txBox="1"/>
          <p:nvPr/>
        </p:nvSpPr>
        <p:spPr>
          <a:xfrm>
            <a:off x="1201216" y="5714365"/>
            <a:ext cx="5899785" cy="757555"/>
          </a:xfrm>
          <a:prstGeom prst="rect">
            <a:avLst/>
          </a:prstGeom>
          <a:solidFill>
            <a:srgbClr val="FFFF00"/>
          </a:solidFill>
        </p:spPr>
        <p:txBody>
          <a:bodyPr vert="horz" wrap="square" lIns="0" tIns="0" rIns="0" bIns="0" rtlCol="0">
            <a:spAutoFit/>
          </a:bodyPr>
          <a:lstStyle/>
          <a:p>
            <a:pPr marL="0" marR="3175"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intention</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start</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work</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least</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72</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hours</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advance</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beginning</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work</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least</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24</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5080" lvl="0" indent="0" algn="l" defTabSz="914400" rtl="0" eaLnBrk="1" fontAlgn="auto" latinLnBrk="0" hangingPunct="1">
              <a:lnSpc>
                <a:spcPct val="103299"/>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hours in advance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beginning particular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features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construction, such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driving piles,  placing concrete, etc. Should prosecution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work be discontinued by the</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6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with the consent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Engineer,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 shall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give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Engineer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least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48</a:t>
            </a:r>
            <a:r>
              <a:rPr kumimoji="0" sz="1200" b="0" i="0" u="none" strike="noStrike" kern="1200" cap="none" spc="1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hour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1201216" y="6452996"/>
            <a:ext cx="3063240" cy="208279"/>
          </a:xfrm>
          <a:prstGeom prst="rect">
            <a:avLst/>
          </a:prstGeom>
          <a:solidFill>
            <a:srgbClr val="FFFF00"/>
          </a:solidFill>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notice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writing before resuming</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operations.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1188516" y="6641972"/>
            <a:ext cx="5911215" cy="1534795"/>
          </a:xfrm>
          <a:prstGeom prst="rect">
            <a:avLst/>
          </a:prstGeom>
        </p:spPr>
        <p:txBody>
          <a:bodyPr vert="horz" wrap="square" lIns="0" tIns="5715" rIns="0" bIns="0" rtlCol="0">
            <a:spAutoFit/>
          </a:bodyPr>
          <a:lstStyle/>
          <a:p>
            <a:pPr marL="12700" marR="5080" lvl="0" indent="0" algn="just" defTabSz="914400" rtl="0" eaLnBrk="1" fontAlgn="auto" latinLnBrk="0" hangingPunct="1">
              <a:lnSpc>
                <a:spcPct val="103600"/>
              </a:lnSpc>
              <a:spcBef>
                <a:spcPts val="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(b)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General</a:t>
            </a:r>
            <a:r>
              <a:rPr kumimoji="0" sz="1200" b="0" i="0" u="none" strike="noStrike" kern="1200" cap="none" spc="-5" normalizeH="0" baseline="0" noProof="0" dirty="0">
                <a:ln>
                  <a:noFill/>
                </a:ln>
                <a:solidFill>
                  <a:prstClr val="black"/>
                </a:solidFill>
                <a:effectLst/>
                <a:uLnTx/>
                <a:uFillTx/>
                <a:latin typeface="Book Antiqua"/>
                <a:ea typeface="+mn-ea"/>
                <a:cs typeface="Book Antiqua"/>
              </a:rPr>
              <a:t>: The Contractor shall prosecute the work continuously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diligently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order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manner set out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 schedule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approved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Engineer. He shall  provide sufficient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satisfactory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materials, labor,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equipment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insure that the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work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will be completed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satisfactory manner within the time specified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just" defTabSz="914400" rtl="0" eaLnBrk="1" fontAlgn="auto" latinLnBrk="0" hangingPunct="1">
              <a:lnSpc>
                <a:spcPct val="103299"/>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Should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fail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maintain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satisfactory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rate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progress, the Engineer will  require that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additional forces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equipment be placed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work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bring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project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up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schedule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maintain it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level.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1201216" y="8366506"/>
            <a:ext cx="5899785" cy="567055"/>
          </a:xfrm>
          <a:prstGeom prst="rect">
            <a:avLst/>
          </a:prstGeom>
          <a:solidFill>
            <a:srgbClr val="FFFF00"/>
          </a:solidFill>
        </p:spPr>
        <p:txBody>
          <a:bodyPr vert="horz" wrap="square" lIns="0" tIns="0" rIns="0" bIns="0" rtlCol="0">
            <a:spAutoFit/>
          </a:bodyPr>
          <a:lstStyle/>
          <a:p>
            <a:pPr marL="0" marR="3175"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Should the  Contractor fail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furnish  sufficient  satisfactory  equipment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labor </a:t>
            </a:r>
            <a:r>
              <a:rPr kumimoji="0" sz="1200" b="0" i="0" u="none" strike="noStrike" kern="1200" cap="none" spc="2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3299"/>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maintaining the quality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progress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work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satisfactory level,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Engineer </a:t>
            </a:r>
            <a:r>
              <a:rPr kumimoji="0" sz="1200" b="0" i="0" u="none" strike="noStrike" kern="1200" cap="none" spc="-15" normalizeH="0" baseline="0" noProof="0" dirty="0">
                <a:ln>
                  <a:noFill/>
                </a:ln>
                <a:solidFill>
                  <a:prstClr val="black"/>
                </a:solidFill>
                <a:effectLst/>
                <a:uLnTx/>
                <a:uFillTx/>
                <a:latin typeface="Book Antiqua"/>
                <a:ea typeface="+mn-ea"/>
                <a:cs typeface="Book Antiqua"/>
              </a:rPr>
              <a:t>may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withhold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estimates  which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may  become  due  until  </a:t>
            </a:r>
            <a:r>
              <a:rPr kumimoji="0" sz="1200" b="0" i="0" u="none" strike="noStrike" kern="1200" cap="none" spc="1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satisfactory  quality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1201216" y="8933383"/>
            <a:ext cx="3893185"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progress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maintained;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 may be</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annulled.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Slide Number Placeholder 8">
            <a:extLst>
              <a:ext uri="{FF2B5EF4-FFF2-40B4-BE49-F238E27FC236}">
                <a16:creationId xmlns="" xmlns:a16="http://schemas.microsoft.com/office/drawing/2014/main" id="{AB86B0AD-3965-4C95-8588-4573F0669641}"/>
              </a:ext>
            </a:extLst>
          </p:cNvPr>
          <p:cNvSpPr>
            <a:spLocks noGrp="1"/>
          </p:cNvSpPr>
          <p:nvPr>
            <p:ph type="sldNum" sz="quarter" idx="7"/>
          </p:nvPr>
        </p:nvSpPr>
        <p:spPr/>
        <p:txBody>
          <a:bodyPr/>
          <a:lstStyle/>
          <a:p>
            <a:fld id="{B6F15528-21DE-4FAA-801E-634DDDAF4B2B}" type="slidenum">
              <a:rPr lang="en-US" smtClean="0"/>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p:nvPr/>
        </p:nvSpPr>
        <p:spPr>
          <a:xfrm>
            <a:off x="3278759" y="1182877"/>
            <a:ext cx="1215390" cy="182880"/>
          </a:xfrm>
          <a:custGeom>
            <a:avLst/>
            <a:gdLst/>
            <a:ahLst/>
            <a:cxnLst/>
            <a:rect l="l" t="t" r="r" b="b"/>
            <a:pathLst>
              <a:path w="1215389" h="182880">
                <a:moveTo>
                  <a:pt x="0" y="182879"/>
                </a:moveTo>
                <a:lnTo>
                  <a:pt x="1214932" y="182879"/>
                </a:lnTo>
                <a:lnTo>
                  <a:pt x="1214932" y="0"/>
                </a:lnTo>
                <a:lnTo>
                  <a:pt x="0" y="0"/>
                </a:lnTo>
                <a:lnTo>
                  <a:pt x="0" y="182879"/>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673100" y="1159509"/>
            <a:ext cx="6427470" cy="2089785"/>
          </a:xfrm>
          <a:prstGeom prst="rect">
            <a:avLst/>
          </a:prstGeom>
        </p:spPr>
        <p:txBody>
          <a:bodyPr vert="horz" wrap="square" lIns="0" tIns="10795" rIns="0" bIns="0" rtlCol="0">
            <a:spAutoFit/>
          </a:bodyPr>
          <a:lstStyle/>
          <a:p>
            <a:pPr marL="1995805" marR="1954530" lvl="0" indent="609600" algn="l" defTabSz="914400" rtl="0" eaLnBrk="1" fontAlgn="auto" latinLnBrk="0" hangingPunct="1">
              <a:lnSpc>
                <a:spcPct val="100800"/>
              </a:lnSpc>
              <a:spcBef>
                <a:spcPts val="85"/>
              </a:spcBef>
              <a:spcAft>
                <a:spcPts val="0"/>
              </a:spcAft>
              <a:buClrTx/>
              <a:buSzTx/>
              <a:buFontTx/>
              <a:buNone/>
              <a:tabLst>
                <a:tab pos="4464050" algn="l"/>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PROPOSAL FOR  PROJECT</a:t>
            </a:r>
            <a:r>
              <a:rPr kumimoji="0" sz="1200" b="1" i="0" u="none" strike="noStrike" kern="1200" cap="none" spc="-90"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NO.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773555" marR="0" lvl="0" indent="0" algn="l" defTabSz="914400" rtl="0" eaLnBrk="1" fontAlgn="auto" latinLnBrk="0" hangingPunct="1">
              <a:lnSpc>
                <a:spcPct val="100000"/>
              </a:lnSpc>
              <a:spcBef>
                <a:spcPts val="0"/>
              </a:spcBef>
              <a:spcAft>
                <a:spcPts val="0"/>
              </a:spcAft>
              <a:buClrTx/>
              <a:buSzTx/>
              <a:buFontTx/>
              <a:buNone/>
              <a:tabLst>
                <a:tab pos="3103245" algn="l"/>
              </a:tabLst>
              <a:defRPr/>
            </a:pP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COUNTY,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ALABAMA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779780" lvl="0" indent="0" algn="l" defTabSz="914400" rtl="0" eaLnBrk="1" fontAlgn="auto" latinLnBrk="0" hangingPunct="1">
              <a:lnSpc>
                <a:spcPct val="206700"/>
              </a:lnSpc>
              <a:spcBef>
                <a:spcPts val="0"/>
              </a:spcBef>
              <a:spcAft>
                <a:spcPts val="0"/>
              </a:spcAft>
              <a:buClrTx/>
              <a:buSzTx/>
              <a:buFontTx/>
              <a:buNone/>
              <a:tabLst>
                <a:tab pos="3301365" algn="l"/>
                <a:tab pos="495300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County</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Dear</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Sirs: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just" defTabSz="914400" rtl="0" eaLnBrk="1" fontAlgn="auto" latinLnBrk="0" hangingPunct="1">
              <a:lnSpc>
                <a:spcPct val="103400"/>
              </a:lnSpc>
              <a:spcBef>
                <a:spcPts val="0"/>
              </a:spcBef>
              <a:spcAft>
                <a:spcPts val="0"/>
              </a:spcAft>
              <a:buClrTx/>
              <a:buSzTx/>
              <a:buFontTx/>
              <a:buNone/>
              <a:tabLst>
                <a:tab pos="543687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following proposal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made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1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behalf</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 others.  Evidence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authority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submit the proposal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herewith furnished.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proposal 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made  without collusion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part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person, firm,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corporation. This bid offering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a:t>
            </a:r>
            <a:r>
              <a:rPr kumimoji="0" sz="1200" b="0" i="0" u="none" strike="noStrike" kern="1200" cap="none" spc="1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intended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685800" y="3248279"/>
            <a:ext cx="6402705" cy="56896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comply</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Rebuild</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Act,</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Act</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2019-2,</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Title</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39</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Code,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3299"/>
              </a:lnSpc>
              <a:spcBef>
                <a:spcPts val="1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1975 edition 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amended, the Alabama Public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Works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Law.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Bidders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 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required to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comply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provisions</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Rebuild</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Act,</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Act</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2019-02</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Title</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39</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Alabama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685800" y="3816730"/>
            <a:ext cx="5532120"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Code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regardless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requirement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explicitly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detailed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bid proposal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673100" y="4177410"/>
            <a:ext cx="6428105" cy="7772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648970" algn="l"/>
                <a:tab pos="1133475" algn="l"/>
                <a:tab pos="1593215" algn="l"/>
                <a:tab pos="1948180" algn="l"/>
                <a:tab pos="2717165" algn="l"/>
                <a:tab pos="3084195" algn="l"/>
                <a:tab pos="3493770" algn="l"/>
                <a:tab pos="4370070" algn="l"/>
                <a:tab pos="4533265" algn="l"/>
                <a:tab pos="5238115" algn="l"/>
                <a:tab pos="6285865" algn="l"/>
              </a:tabLst>
              <a:defRPr/>
            </a:pPr>
            <a:r>
              <a:rPr kumimoji="0" sz="1200" b="0" i="0" u="none" strike="noStrike" kern="1200" cap="none" spc="-10"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ealed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a:t>
            </a:r>
            <a:r>
              <a:rPr kumimoji="0" sz="1200" b="0" i="0" u="none" strike="noStrike" kern="1200" cap="none" spc="-10" normalizeH="0" baseline="0" noProof="0" dirty="0">
                <a:ln>
                  <a:noFill/>
                </a:ln>
                <a:solidFill>
                  <a:prstClr val="black"/>
                </a:solidFill>
                <a:effectLst/>
                <a:uLnTx/>
                <a:uFillTx/>
                <a:latin typeface="Book Antiqua"/>
                <a:ea typeface="+mn-ea"/>
                <a:cs typeface="Book Antiqua"/>
              </a:rPr>
              <a:t>i</a:t>
            </a:r>
            <a:r>
              <a:rPr kumimoji="0" sz="1200" b="0" i="0" u="none" strike="noStrike" kern="1200" cap="none" spc="5" normalizeH="0" baseline="0" noProof="0" dirty="0">
                <a:ln>
                  <a:noFill/>
                </a:ln>
                <a:solidFill>
                  <a:prstClr val="black"/>
                </a:solidFill>
                <a:effectLst/>
                <a:uLnTx/>
                <a:uFillTx/>
                <a:latin typeface="Book Antiqua"/>
                <a:ea typeface="+mn-ea"/>
                <a:cs typeface="Book Antiqua"/>
              </a:rPr>
              <a:t>d</a:t>
            </a:r>
            <a:r>
              <a:rPr kumimoji="0" sz="1200" b="0" i="0" u="none" strike="noStrike" kern="1200" cap="none" spc="0" normalizeH="0" baseline="0" noProof="0" dirty="0">
                <a:ln>
                  <a:noFill/>
                </a:ln>
                <a:solidFill>
                  <a:prstClr val="black"/>
                </a:solidFill>
                <a:effectLst/>
                <a:uLnTx/>
                <a:uFillTx/>
                <a:latin typeface="Book Antiqua"/>
                <a:ea typeface="+mn-ea"/>
                <a:cs typeface="Book Antiqua"/>
              </a:rPr>
              <a: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a:t>
            </a:r>
            <a:r>
              <a:rPr kumimoji="0" sz="1200" b="0" i="0" u="none" strike="noStrike" kern="1200" cap="none" spc="0" normalizeH="0" baseline="0" noProof="0" dirty="0">
                <a:ln>
                  <a:noFill/>
                </a:ln>
                <a:solidFill>
                  <a:prstClr val="black"/>
                </a:solidFill>
                <a:effectLst/>
                <a:uLnTx/>
                <a:uFillTx/>
                <a:latin typeface="Book Antiqua"/>
                <a:ea typeface="+mn-ea"/>
                <a:cs typeface="Book Antiqua"/>
              </a:rPr>
              <a:t>ill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a:t>
            </a:r>
            <a:r>
              <a:rPr kumimoji="0" sz="1200" b="0" i="0" u="none" strike="noStrike" kern="1200" cap="none" spc="0" normalizeH="0" baseline="0" noProof="0" dirty="0">
                <a:ln>
                  <a:noFill/>
                </a:ln>
                <a:solidFill>
                  <a:prstClr val="black"/>
                </a:solidFill>
                <a:effectLst/>
                <a:uLnTx/>
                <a:uFillTx/>
                <a:latin typeface="Book Antiqua"/>
                <a:ea typeface="+mn-ea"/>
                <a:cs typeface="Book Antiqua"/>
              </a:rPr>
              <a:t>e	re</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t>
            </a:r>
            <a:r>
              <a:rPr kumimoji="0" sz="1200" b="0" i="0" u="none" strike="noStrike" kern="1200" cap="none" spc="0" normalizeH="0" baseline="0" noProof="0" dirty="0">
                <a:ln>
                  <a:noFill/>
                </a:ln>
                <a:solidFill>
                  <a:prstClr val="black"/>
                </a:solidFill>
                <a:effectLst/>
                <a:uLnTx/>
                <a:uFillTx/>
                <a:latin typeface="Book Antiqua"/>
                <a:ea typeface="+mn-ea"/>
                <a:cs typeface="Book Antiqua"/>
              </a:rPr>
              <a:t>eived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a:t>
            </a:r>
            <a:r>
              <a:rPr kumimoji="0" sz="1200" b="0" i="0" u="none" strike="noStrike" kern="1200" cap="none" spc="0" normalizeH="0" baseline="0" noProof="0" dirty="0">
                <a:ln>
                  <a:noFill/>
                </a:ln>
                <a:solidFill>
                  <a:prstClr val="black"/>
                </a:solidFill>
                <a:effectLst/>
                <a:uLnTx/>
                <a:uFillTx/>
                <a:latin typeface="Book Antiqua"/>
                <a:ea typeface="+mn-ea"/>
                <a:cs typeface="Book Antiqua"/>
              </a:rPr>
              <a:t>y	t</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t>
            </a:r>
            <a:r>
              <a:rPr kumimoji="0" sz="1200" b="0" i="0" u="none" strike="noStrike" kern="1200" cap="none" spc="0" normalizeH="0" baseline="0" noProof="0" dirty="0">
                <a:ln>
                  <a:noFill/>
                </a:ln>
                <a:solidFill>
                  <a:prstClr val="black"/>
                </a:solidFill>
                <a:effectLst/>
                <a:uLnTx/>
                <a:uFillTx/>
                <a:latin typeface="Book Antiqua"/>
                <a:ea typeface="+mn-ea"/>
                <a:cs typeface="Book Antiqua"/>
              </a:rPr>
              <a:t>e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Cou</a:t>
            </a:r>
            <a:r>
              <a:rPr kumimoji="0" sz="1200" b="0" i="0" u="none" strike="noStrike" kern="1200" cap="none" spc="-10"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ty	Co</a:t>
            </a:r>
            <a:r>
              <a:rPr kumimoji="0" sz="1200" b="0" i="0" u="none" strike="noStrike" kern="1200" cap="none" spc="-5" normalizeH="0" baseline="0" noProof="0" dirty="0">
                <a:ln>
                  <a:noFill/>
                </a:ln>
                <a:solidFill>
                  <a:prstClr val="black"/>
                </a:solidFill>
                <a:effectLst/>
                <a:uLnTx/>
                <a:uFillTx/>
                <a:latin typeface="Book Antiqua"/>
                <a:ea typeface="+mn-ea"/>
                <a:cs typeface="Book Antiqua"/>
              </a:rPr>
              <a:t>mm</a:t>
            </a:r>
            <a:r>
              <a:rPr kumimoji="0" sz="1200" b="0" i="0" u="none" strike="noStrike" kern="1200" cap="none" spc="0" normalizeH="0" baseline="0" noProof="0" dirty="0">
                <a:ln>
                  <a:noFill/>
                </a:ln>
                <a:solidFill>
                  <a:prstClr val="black"/>
                </a:solidFill>
                <a:effectLst/>
                <a:uLnTx/>
                <a:uFillTx/>
                <a:latin typeface="Book Antiqua"/>
                <a:ea typeface="+mn-ea"/>
                <a:cs typeface="Book Antiqua"/>
              </a:rPr>
              <a:t>i</a:t>
            </a:r>
            <a:r>
              <a:rPr kumimoji="0" sz="1200" b="0" i="0" u="none" strike="noStrike" kern="1200" cap="none" spc="-10" normalizeH="0" baseline="0" noProof="0" dirty="0">
                <a:ln>
                  <a:noFill/>
                </a:ln>
                <a:solidFill>
                  <a:prstClr val="black"/>
                </a:solidFill>
                <a:effectLst/>
                <a:uLnTx/>
                <a:uFillTx/>
                <a:latin typeface="Book Antiqua"/>
                <a:ea typeface="+mn-ea"/>
                <a:cs typeface="Book Antiqua"/>
              </a:rPr>
              <a:t>s</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ion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l" defTabSz="914400" rtl="0" eaLnBrk="1" fontAlgn="auto" latinLnBrk="0" hangingPunct="1">
              <a:lnSpc>
                <a:spcPct val="103299"/>
              </a:lnSpc>
              <a:spcBef>
                <a:spcPts val="0"/>
              </a:spcBef>
              <a:spcAft>
                <a:spcPts val="0"/>
              </a:spcAft>
              <a:buClrTx/>
              <a:buSzTx/>
              <a:buFontTx/>
              <a:buNone/>
              <a:tabLst>
                <a:tab pos="2409190" algn="l"/>
                <a:tab pos="3207385" algn="l"/>
                <a:tab pos="6069965"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1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until</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AM Central</a:t>
            </a:r>
            <a:r>
              <a:rPr kumimoji="0" sz="1200" b="0" i="0" u="none" strike="noStrike" kern="1200" cap="none" spc="1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Time</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on</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then</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publicly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opened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soon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thereafter</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practicable.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Award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will</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made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next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regularly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60"/>
              </a:spcBef>
              <a:spcAft>
                <a:spcPts val="0"/>
              </a:spcAft>
              <a:buClrTx/>
              <a:buSzTx/>
              <a:buFontTx/>
              <a:buNone/>
              <a:tabLst>
                <a:tab pos="269684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scheduled meeting</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685800" y="5142610"/>
            <a:ext cx="6402705" cy="113728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project</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being</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advertised,</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let</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to</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administered</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awarding</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authority</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other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than</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Department</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Transportation</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(ALDOT).</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references</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made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standard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just" defTabSz="914400" rtl="0" eaLnBrk="1" fontAlgn="auto" latinLnBrk="0" hangingPunct="1">
              <a:lnSpc>
                <a:spcPct val="103600"/>
              </a:lnSpc>
              <a:spcBef>
                <a:spcPts val="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specifications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in other related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included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documents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proposal,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ALDOT (except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applies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references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made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ALDOT considering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bidder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disqualified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from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bidding,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awarding authority consulting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interacting with ALDOT, etc.), the "State", the  “Department”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"Highway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Department",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etc.  shall  be  understood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mean  the </a:t>
            </a:r>
            <a:r>
              <a:rPr kumimoji="0" sz="1200" b="0" i="0" u="none" strike="noStrike" kern="1200" cap="none" spc="1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awarding</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685800" y="6279769"/>
            <a:ext cx="168465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authority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this</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project.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673100" y="6638925"/>
            <a:ext cx="6428105" cy="966469"/>
          </a:xfrm>
          <a:prstGeom prst="rect">
            <a:avLst/>
          </a:prstGeom>
        </p:spPr>
        <p:txBody>
          <a:bodyPr vert="horz" wrap="square" lIns="0" tIns="5715" rIns="0" bIns="0" rtlCol="0">
            <a:spAutoFit/>
          </a:bodyPr>
          <a:lstStyle/>
          <a:p>
            <a:pPr marL="12700" marR="5080" lvl="0" indent="0" algn="just" defTabSz="914400" rtl="0" eaLnBrk="1" fontAlgn="auto" latinLnBrk="0" hangingPunct="1">
              <a:lnSpc>
                <a:spcPct val="103600"/>
              </a:lnSpc>
              <a:spcBef>
                <a:spcPts val="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undersigned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certifies</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has</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carefully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examined</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plans</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project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specifications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attached including the special provisions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have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also personally  examined the site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work.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basis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specifications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plans the undersigned  proposes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furnish all necessary machinery, tools, apparatus,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other means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construction,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do 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work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and furnish all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material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 the manner</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txBox="1"/>
          <p:nvPr/>
        </p:nvSpPr>
        <p:spPr>
          <a:xfrm>
            <a:off x="685800" y="7795006"/>
            <a:ext cx="402653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undersigned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further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agrees to complete all the work</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p:nvPr/>
        </p:nvSpPr>
        <p:spPr>
          <a:xfrm>
            <a:off x="1600453" y="7983981"/>
            <a:ext cx="2300605" cy="189230"/>
          </a:xfrm>
          <a:custGeom>
            <a:avLst/>
            <a:gdLst/>
            <a:ahLst/>
            <a:cxnLst/>
            <a:rect l="l" t="t" r="r" b="b"/>
            <a:pathLst>
              <a:path w="2300604" h="189229">
                <a:moveTo>
                  <a:pt x="0" y="188976"/>
                </a:moveTo>
                <a:lnTo>
                  <a:pt x="2300351" y="188976"/>
                </a:lnTo>
                <a:lnTo>
                  <a:pt x="2300351" y="0"/>
                </a:lnTo>
                <a:lnTo>
                  <a:pt x="0" y="0"/>
                </a:lnTo>
                <a:lnTo>
                  <a:pt x="0" y="188976"/>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600453" y="8172957"/>
            <a:ext cx="2323465" cy="190500"/>
          </a:xfrm>
          <a:custGeom>
            <a:avLst/>
            <a:gdLst/>
            <a:ahLst/>
            <a:cxnLst/>
            <a:rect l="l" t="t" r="r" b="b"/>
            <a:pathLst>
              <a:path w="2323465" h="190500">
                <a:moveTo>
                  <a:pt x="0" y="190500"/>
                </a:moveTo>
                <a:lnTo>
                  <a:pt x="2323211" y="190500"/>
                </a:lnTo>
                <a:lnTo>
                  <a:pt x="2323211" y="0"/>
                </a:lnTo>
                <a:lnTo>
                  <a:pt x="0" y="0"/>
                </a:lnTo>
                <a:lnTo>
                  <a:pt x="0" y="190500"/>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txBox="1"/>
          <p:nvPr/>
        </p:nvSpPr>
        <p:spPr>
          <a:xfrm>
            <a:off x="1600453" y="7965185"/>
            <a:ext cx="2336165" cy="39751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tab pos="872490" algn="l"/>
                <a:tab pos="1231265"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Working</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Days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tab pos="872490" algn="l"/>
                <a:tab pos="1231265"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 Calendar</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Days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txBox="1"/>
          <p:nvPr/>
        </p:nvSpPr>
        <p:spPr>
          <a:xfrm>
            <a:off x="685800" y="8363457"/>
            <a:ext cx="6415405" cy="75755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defined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current  revision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Alabama  Department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1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Transportation</a:t>
            </a:r>
            <a:r>
              <a:rPr kumimoji="0" sz="1200" b="0" i="0" u="none" strike="noStrike" kern="1200" cap="none" spc="2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Standard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3175" lvl="0" indent="0" algn="l" defTabSz="914400" rtl="0" eaLnBrk="1" fontAlgn="auto" latinLnBrk="0" hangingPunct="1">
              <a:lnSpc>
                <a:spcPct val="103299"/>
              </a:lnSpc>
              <a:spcBef>
                <a:spcPts val="0"/>
              </a:spcBef>
              <a:spcAft>
                <a:spcPts val="0"/>
              </a:spcAft>
              <a:buClrTx/>
              <a:buSzTx/>
              <a:buFontTx/>
              <a:buNone/>
              <a:tabLst>
                <a:tab pos="110045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Specifications.	Each project shall designate the amount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working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days 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calendar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days  allowed.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Should the  undersigned fail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complete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project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projects awarded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within</a:t>
            </a:r>
            <a:r>
              <a:rPr kumimoji="0" sz="1200" b="0" i="0" u="none" strike="noStrike" kern="1200" cap="none" spc="2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3175" lvl="0" indent="0" algn="l" defTabSz="914400" rtl="0" eaLnBrk="1" fontAlgn="auto" latinLnBrk="0" hangingPunct="1">
              <a:lnSpc>
                <a:spcPct val="100000"/>
              </a:lnSpc>
              <a:spcBef>
                <a:spcPts val="6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working</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days</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or</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calendar</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days</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stipulated,</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liquidated</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damages</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shall</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assessed</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defined</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7" name="Slide Number Placeholder 16">
            <a:extLst>
              <a:ext uri="{FF2B5EF4-FFF2-40B4-BE49-F238E27FC236}">
                <a16:creationId xmlns="" xmlns:a16="http://schemas.microsoft.com/office/drawing/2014/main" id="{8926D808-2EF1-43B2-A573-B9BE7FB99C6F}"/>
              </a:ext>
            </a:extLst>
          </p:cNvPr>
          <p:cNvSpPr>
            <a:spLocks noGrp="1"/>
          </p:cNvSpPr>
          <p:nvPr>
            <p:ph type="sldNum" sz="quarter" idx="7"/>
          </p:nvPr>
        </p:nvSpPr>
        <p:spPr/>
        <p:txBody>
          <a:bodyPr/>
          <a:lstStyle/>
          <a:p>
            <a:fld id="{B6F15528-21DE-4FAA-801E-634DDDAF4B2B}" type="slidenum">
              <a:rPr lang="en-US" smtClean="0"/>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685800" y="1182877"/>
            <a:ext cx="640270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section</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108.10</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current</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revision</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Department</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Transportation</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Standard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85800" y="1353057"/>
            <a:ext cx="3415665" cy="208279"/>
          </a:xfrm>
          <a:prstGeom prst="rect">
            <a:avLst/>
          </a:prstGeom>
          <a:solidFill>
            <a:srgbClr val="FFFF00"/>
          </a:solidFill>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Specifications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as amended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 Special Provision.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673100" y="1921509"/>
            <a:ext cx="6427470" cy="586740"/>
          </a:xfrm>
          <a:prstGeom prst="rect">
            <a:avLst/>
          </a:prstGeom>
        </p:spPr>
        <p:txBody>
          <a:bodyPr vert="horz" wrap="square" lIns="0" tIns="6350" rIns="0" bIns="0" rtlCol="0">
            <a:spAutoFit/>
          </a:bodyPr>
          <a:lstStyle/>
          <a:p>
            <a:pPr marL="12700" marR="3810" lvl="0" indent="0" algn="just" defTabSz="914400" rtl="0" eaLnBrk="1" fontAlgn="auto" latinLnBrk="0" hangingPunct="1">
              <a:lnSpc>
                <a:spcPct val="103299"/>
              </a:lnSpc>
              <a:spcBef>
                <a:spcPts val="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undersigned</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understands</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quantities</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below</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approximate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only</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subject</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either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increase or decrease,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hereby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propose to perform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increased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decreased  quantities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work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unit price bid, subject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adjustments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Section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104</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685800" y="2508757"/>
            <a:ext cx="641540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Department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Transportation Standard Specifications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Highway</a:t>
            </a:r>
            <a:r>
              <a:rPr kumimoji="0" sz="1200" b="0" i="0" u="none" strike="noStrike" kern="1200" cap="none" spc="2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Construction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685800" y="2678938"/>
            <a:ext cx="6410325" cy="208279"/>
          </a:xfrm>
          <a:prstGeom prst="rect">
            <a:avLst/>
          </a:prstGeom>
          <a:solidFill>
            <a:srgbClr val="FFFF00"/>
          </a:solidFill>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2018,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non-metric </a:t>
            </a:r>
            <a:r>
              <a:rPr kumimoji="0" sz="1200" b="0" i="0" u="none" strike="noStrike" kern="1200" cap="none" spc="0" normalizeH="0" baseline="0" noProof="0" dirty="0">
                <a:ln>
                  <a:noFill/>
                </a:ln>
                <a:solidFill>
                  <a:prstClr val="black"/>
                </a:solidFill>
                <a:effectLst/>
                <a:uLnTx/>
                <a:uFillTx/>
                <a:latin typeface="Book Antiqua"/>
                <a:ea typeface="+mn-ea"/>
                <a:cs typeface="Book Antiqua"/>
              </a:rPr>
              <a:t>edition.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undersigned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further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understands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specifically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agrees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673100" y="2867914"/>
            <a:ext cx="6423660" cy="398145"/>
          </a:xfrm>
          <a:prstGeom prst="rect">
            <a:avLst/>
          </a:prstGeom>
        </p:spPr>
        <p:txBody>
          <a:bodyPr vert="horz" wrap="square" lIns="0" tIns="6350" rIns="0" bIns="0" rtlCol="0">
            <a:spAutoFit/>
          </a:bodyPr>
          <a:lstStyle/>
          <a:p>
            <a:pPr marL="12700" marR="5080" lvl="0" indent="0" algn="l" defTabSz="914400" rtl="0" eaLnBrk="1" fontAlgn="auto" latinLnBrk="0" hangingPunct="1">
              <a:lnSpc>
                <a:spcPct val="103499"/>
              </a:lnSpc>
              <a:spcBef>
                <a:spcPts val="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making this proposal,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error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extension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prices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bid, the unit price will  govern.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685800" y="3455542"/>
            <a:ext cx="628205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signing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 the contracting parties affirm,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duration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agreement,</a:t>
            </a:r>
            <a:r>
              <a:rPr kumimoji="0" sz="1200" b="0" i="0" u="none" strike="noStrike" kern="1200" cap="none" spc="1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that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685800" y="3644519"/>
            <a:ext cx="621982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they will not violate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federal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immigration law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knowingly employ, hire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employment,</a:t>
            </a:r>
            <a:r>
              <a:rPr kumimoji="0" sz="1200" b="0" i="0" u="none" strike="noStrike" kern="1200" cap="none" spc="1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txBox="1"/>
          <p:nvPr/>
        </p:nvSpPr>
        <p:spPr>
          <a:xfrm>
            <a:off x="685800" y="3814698"/>
            <a:ext cx="5888355" cy="209550"/>
          </a:xfrm>
          <a:prstGeom prst="rect">
            <a:avLst/>
          </a:prstGeom>
          <a:solidFill>
            <a:srgbClr val="FFFF00"/>
          </a:solidFill>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continue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employ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unauthorized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alien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within the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Furthermore,</a:t>
            </a:r>
            <a:r>
              <a:rPr kumimoji="0" sz="1200" b="0" i="0" u="none" strike="noStrike" kern="1200" cap="none" spc="1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txBox="1"/>
          <p:nvPr/>
        </p:nvSpPr>
        <p:spPr>
          <a:xfrm>
            <a:off x="673100" y="4005198"/>
            <a:ext cx="6162040" cy="397510"/>
          </a:xfrm>
          <a:prstGeom prst="rect">
            <a:avLst/>
          </a:prstGeom>
        </p:spPr>
        <p:txBody>
          <a:bodyPr vert="horz" wrap="square" lIns="0" tIns="6350" rIns="0" bIns="0" rtlCol="0">
            <a:spAutoFit/>
          </a:bodyPr>
          <a:lstStyle/>
          <a:p>
            <a:pPr marL="12700" marR="5080" lvl="0" indent="0" algn="l" defTabSz="914400" rtl="0" eaLnBrk="1" fontAlgn="auto" latinLnBrk="0" hangingPunct="1">
              <a:lnSpc>
                <a:spcPct val="103299"/>
              </a:lnSpc>
              <a:spcBef>
                <a:spcPts val="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contracting party found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violation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provision shall 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deemed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 breach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the  agreement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 be responsible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damages resulting</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therefrom.</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685800" y="4592446"/>
            <a:ext cx="6402705" cy="19240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undersigned</a:t>
            </a:r>
            <a:r>
              <a:rPr kumimoji="0" sz="1200" b="0" i="0" u="none" strike="noStrike" kern="1200" cap="none" spc="10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further</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proposes</a:t>
            </a:r>
            <a:r>
              <a:rPr kumimoji="0" sz="1200" b="0" i="0" u="none" strike="noStrike" kern="1200" cap="none" spc="10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to</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begin</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work</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within</a:t>
            </a:r>
            <a:r>
              <a:rPr kumimoji="0" sz="1200" b="0" i="0" u="none" strike="noStrike" kern="1200" cap="none" spc="10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fifteen</a:t>
            </a:r>
            <a:r>
              <a:rPr kumimoji="0" sz="1200" b="0" i="0" u="none" strike="noStrike" kern="1200" cap="none" spc="10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(15)</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days</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receiving</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685800" y="4784386"/>
            <a:ext cx="6402705" cy="18605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7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Proceed</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Order</a:t>
            </a:r>
            <a:r>
              <a:rPr kumimoji="0" sz="1200" b="0" i="0" u="none" strike="noStrike" kern="1200" cap="none" spc="1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should</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he/she</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awarded</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complete</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work</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within</a:t>
            </a:r>
            <a:r>
              <a:rPr kumimoji="0" sz="1200" b="0" i="0" u="none" strike="noStrike" kern="1200" cap="none" spc="10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1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time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txBox="1"/>
          <p:nvPr/>
        </p:nvSpPr>
        <p:spPr>
          <a:xfrm>
            <a:off x="685800" y="4970398"/>
            <a:ext cx="64071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spec</a:t>
            </a:r>
            <a:r>
              <a:rPr kumimoji="0" sz="1200" b="0" i="0" u="none" strike="noStrike" kern="1200" cap="none" spc="0" normalizeH="0" baseline="0" noProof="0" dirty="0">
                <a:ln>
                  <a:noFill/>
                </a:ln>
                <a:solidFill>
                  <a:prstClr val="black"/>
                </a:solidFill>
                <a:effectLst/>
                <a:uLnTx/>
                <a:uFillTx/>
                <a:latin typeface="Book Antiqua"/>
                <a:ea typeface="+mn-ea"/>
                <a:cs typeface="Book Antiqua"/>
              </a:rPr>
              <a:t>i</a:t>
            </a:r>
            <a:r>
              <a:rPr kumimoji="0" sz="1200" b="0" i="0" u="none" strike="noStrike" kern="1200" cap="none" spc="-5" normalizeH="0" baseline="0" noProof="0" dirty="0">
                <a:ln>
                  <a:noFill/>
                </a:ln>
                <a:solidFill>
                  <a:prstClr val="black"/>
                </a:solidFill>
                <a:effectLst/>
                <a:uLnTx/>
                <a:uFillTx/>
                <a:latin typeface="Book Antiqua"/>
                <a:ea typeface="+mn-ea"/>
                <a:cs typeface="Book Antiqua"/>
              </a:rPr>
              <a:t>f</a:t>
            </a:r>
            <a:r>
              <a:rPr kumimoji="0" sz="1200" b="0" i="0" u="none" strike="noStrike" kern="1200" cap="none" spc="0" normalizeH="0" baseline="0" noProof="0" dirty="0">
                <a:ln>
                  <a:noFill/>
                </a:ln>
                <a:solidFill>
                  <a:prstClr val="black"/>
                </a:solidFill>
                <a:effectLst/>
                <a:uLnTx/>
                <a:uFillTx/>
                <a:latin typeface="Book Antiqua"/>
                <a:ea typeface="+mn-ea"/>
                <a:cs typeface="Book Antiqua"/>
              </a:rPr>
              <a:t>ied.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6" name="object 16"/>
          <p:cNvSpPr txBox="1"/>
          <p:nvPr/>
        </p:nvSpPr>
        <p:spPr>
          <a:xfrm>
            <a:off x="685800" y="5350128"/>
            <a:ext cx="594995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Enclosed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cashier’s check, drawn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bank,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 bidder's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bond, payable</a:t>
            </a:r>
            <a:r>
              <a:rPr kumimoji="0" sz="1200" b="0" i="0" u="none" strike="noStrike" kern="1200" cap="none" spc="1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7" name="object 17"/>
          <p:cNvSpPr txBox="1"/>
          <p:nvPr/>
        </p:nvSpPr>
        <p:spPr>
          <a:xfrm>
            <a:off x="685800" y="5539104"/>
            <a:ext cx="633539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tab pos="79629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for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amount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five percent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(5%)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amount bid, but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no</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8" name="object 18"/>
          <p:cNvSpPr txBox="1"/>
          <p:nvPr/>
        </p:nvSpPr>
        <p:spPr>
          <a:xfrm>
            <a:off x="685800" y="5709284"/>
            <a:ext cx="6336665" cy="208279"/>
          </a:xfrm>
          <a:prstGeom prst="rect">
            <a:avLst/>
          </a:prstGeom>
          <a:solidFill>
            <a:srgbClr val="FFFF00"/>
          </a:solidFill>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event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more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than ten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thousand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dollars ($10,000.00), as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 guaranty. The undersigned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hereby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9" name="object 19"/>
          <p:cNvSpPr txBox="1"/>
          <p:nvPr/>
        </p:nvSpPr>
        <p:spPr>
          <a:xfrm>
            <a:off x="673100" y="5898260"/>
            <a:ext cx="6360160" cy="588010"/>
          </a:xfrm>
          <a:prstGeom prst="rect">
            <a:avLst/>
          </a:prstGeom>
        </p:spPr>
        <p:txBody>
          <a:bodyPr vert="horz" wrap="square" lIns="0" tIns="5715" rIns="0" bIns="0" rtlCol="0">
            <a:spAutoFit/>
          </a:bodyPr>
          <a:lstStyle/>
          <a:p>
            <a:pPr marL="12700" marR="0" lvl="0" indent="0" algn="just" defTabSz="914400" rtl="0" eaLnBrk="1" fontAlgn="auto" latinLnBrk="0" hangingPunct="1">
              <a:lnSpc>
                <a:spcPct val="103800"/>
              </a:lnSpc>
              <a:spcBef>
                <a:spcPts val="4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agrees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his/her failure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execute a Contract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furnish the Performance Bond,  the Payment Bond,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certificate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coverage as specified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within fifteen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(15) days  after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notice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award, the awarding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authority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retain from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proposed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guaranty if it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be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0" name="object 20"/>
          <p:cNvSpPr txBox="1"/>
          <p:nvPr/>
        </p:nvSpPr>
        <p:spPr>
          <a:xfrm>
            <a:off x="685800" y="6485509"/>
            <a:ext cx="633222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cashier’s check,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recover from the 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sureties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guaranty 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 bond,</a:t>
            </a:r>
            <a:r>
              <a:rPr kumimoji="0" sz="1200" b="0" i="0" u="none" strike="noStrike" kern="1200" cap="none" spc="1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1" name="object 21"/>
          <p:cNvSpPr txBox="1"/>
          <p:nvPr/>
        </p:nvSpPr>
        <p:spPr>
          <a:xfrm>
            <a:off x="685800" y="6674484"/>
            <a:ext cx="6357620"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difference between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amount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awarded and the full amount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proposal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2" name="object 22"/>
          <p:cNvSpPr txBox="1"/>
          <p:nvPr/>
        </p:nvSpPr>
        <p:spPr>
          <a:xfrm>
            <a:off x="685800" y="6864984"/>
            <a:ext cx="603059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next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lowest responsible bidder.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other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received,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full amount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3" name="object 23"/>
          <p:cNvSpPr txBox="1"/>
          <p:nvPr/>
        </p:nvSpPr>
        <p:spPr>
          <a:xfrm>
            <a:off x="685800" y="7053960"/>
            <a:ext cx="616204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proposal guaranty shall be so retained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recovered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liquidated damages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a:t>
            </a:r>
            <a:r>
              <a:rPr kumimoji="0" sz="1200" b="0" i="0" u="none" strike="noStrike" kern="1200" cap="none" spc="1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default.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4" name="object 24"/>
          <p:cNvSpPr txBox="1"/>
          <p:nvPr/>
        </p:nvSpPr>
        <p:spPr>
          <a:xfrm>
            <a:off x="6910831" y="7035165"/>
            <a:ext cx="1270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5" name="object 25"/>
          <p:cNvSpPr txBox="1"/>
          <p:nvPr/>
        </p:nvSpPr>
        <p:spPr>
          <a:xfrm>
            <a:off x="673100" y="7224141"/>
            <a:ext cx="6334125" cy="777240"/>
          </a:xfrm>
          <a:prstGeom prst="rect">
            <a:avLst/>
          </a:prstGeom>
        </p:spPr>
        <p:txBody>
          <a:bodyPr vert="horz" wrap="square" lIns="0" tIns="5715" rIns="0" bIns="0" rtlCol="0">
            <a:spAutoFit/>
          </a:bodyPr>
          <a:lstStyle/>
          <a:p>
            <a:pPr marL="12700" marR="5080" lvl="0" indent="0" algn="l" defTabSz="914400" rtl="0" eaLnBrk="1" fontAlgn="auto" latinLnBrk="0" hangingPunct="1">
              <a:lnSpc>
                <a:spcPct val="103699"/>
              </a:lnSpc>
              <a:spcBef>
                <a:spcPts val="4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understood that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case the work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not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awarded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undersigned, the check will be  returned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provided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Specifications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hereto attached.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bidder's bond shall be  prepared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form attached to this proposal and issued 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surety company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authorized to  do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business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Alabama.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6" name="object 26"/>
          <p:cNvSpPr txBox="1"/>
          <p:nvPr/>
        </p:nvSpPr>
        <p:spPr>
          <a:xfrm>
            <a:off x="685800" y="8191245"/>
            <a:ext cx="619379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Upon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notification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award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bid, the undersigned, within fifteen (15) days, proposes</a:t>
            </a:r>
            <a:r>
              <a:rPr kumimoji="0" sz="1200" b="0" i="0" u="none" strike="noStrike" kern="1200" cap="none" spc="1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7" name="object 27"/>
          <p:cNvSpPr txBox="1"/>
          <p:nvPr/>
        </p:nvSpPr>
        <p:spPr>
          <a:xfrm>
            <a:off x="685800" y="8380221"/>
            <a:ext cx="632333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furnish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Performance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Bond equal to 100%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total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amount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bid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Payment</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Bond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8" name="object 28"/>
          <p:cNvSpPr txBox="1"/>
          <p:nvPr/>
        </p:nvSpPr>
        <p:spPr>
          <a:xfrm>
            <a:off x="685800" y="8569197"/>
            <a:ext cx="587819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tab pos="379793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equal to 50%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total amount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to</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The undersigned</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also</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9" name="object 29"/>
          <p:cNvSpPr txBox="1"/>
          <p:nvPr/>
        </p:nvSpPr>
        <p:spPr>
          <a:xfrm>
            <a:off x="685800" y="8758123"/>
            <a:ext cx="5784215"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furnish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certificate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insurance coverage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amounts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specified in</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0" name="object 30"/>
          <p:cNvSpPr txBox="1"/>
          <p:nvPr/>
        </p:nvSpPr>
        <p:spPr>
          <a:xfrm>
            <a:off x="685800" y="8948623"/>
            <a:ext cx="64579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t>
            </a:r>
            <a:r>
              <a:rPr kumimoji="0" sz="1200" b="0" i="0" u="none" strike="noStrike" kern="1200" cap="none" spc="0" normalizeH="0" baseline="0" noProof="0" dirty="0">
                <a:ln>
                  <a:noFill/>
                </a:ln>
                <a:solidFill>
                  <a:prstClr val="black"/>
                </a:solidFill>
                <a:effectLst/>
                <a:uLnTx/>
                <a:uFillTx/>
                <a:latin typeface="Book Antiqua"/>
                <a:ea typeface="+mn-ea"/>
                <a:cs typeface="Book Antiqua"/>
              </a:rPr>
              <a:t>ro</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t>
            </a:r>
            <a:r>
              <a:rPr kumimoji="0" sz="1200" b="0" i="0" u="none" strike="noStrike" kern="1200" cap="none" spc="0" normalizeH="0" baseline="0" noProof="0" dirty="0">
                <a:ln>
                  <a:noFill/>
                </a:ln>
                <a:solidFill>
                  <a:prstClr val="black"/>
                </a:solidFill>
                <a:effectLst/>
                <a:uLnTx/>
                <a:uFillTx/>
                <a:latin typeface="Book Antiqua"/>
                <a:ea typeface="+mn-ea"/>
                <a:cs typeface="Book Antiqua"/>
              </a:rPr>
              <a:t>o</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2" name="Slide Number Placeholder 31">
            <a:extLst>
              <a:ext uri="{FF2B5EF4-FFF2-40B4-BE49-F238E27FC236}">
                <a16:creationId xmlns="" xmlns:a16="http://schemas.microsoft.com/office/drawing/2014/main" id="{E9C82F63-9A99-48B6-8449-4D9489C086C2}"/>
              </a:ext>
            </a:extLst>
          </p:cNvPr>
          <p:cNvSpPr>
            <a:spLocks noGrp="1"/>
          </p:cNvSpPr>
          <p:nvPr>
            <p:ph type="sldNum" sz="quarter" idx="7"/>
          </p:nvPr>
        </p:nvSpPr>
        <p:spPr/>
        <p:txBody>
          <a:bodyPr/>
          <a:lstStyle/>
          <a:p>
            <a:fld id="{B6F15528-21DE-4FAA-801E-634DDDAF4B2B}" type="slidenum">
              <a:rPr lang="en-US" smtClean="0"/>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685800" y="1371853"/>
            <a:ext cx="633857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tab pos="582422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T</a:t>
            </a:r>
            <a:r>
              <a:rPr kumimoji="0" sz="1200" b="0" i="0" u="none" strike="noStrike" kern="1200" cap="none" spc="-10" normalizeH="0" baseline="0" noProof="0" dirty="0">
                <a:ln>
                  <a:noFill/>
                </a:ln>
                <a:solidFill>
                  <a:prstClr val="black"/>
                </a:solidFill>
                <a:effectLst/>
                <a:uLnTx/>
                <a:uFillTx/>
                <a:latin typeface="Book Antiqua"/>
                <a:ea typeface="+mn-ea"/>
                <a:cs typeface="Book Antiqua"/>
              </a:rPr>
              <a:t>h</a:t>
            </a:r>
            <a:r>
              <a:rPr kumimoji="0" sz="1200" b="0" i="0" u="none" strike="noStrike" kern="1200" cap="none" spc="0" normalizeH="0" baseline="0" noProof="0" dirty="0">
                <a:ln>
                  <a:noFill/>
                </a:ln>
                <a:solidFill>
                  <a:prstClr val="black"/>
                </a:solidFill>
                <a:effectLst/>
                <a:uLnTx/>
                <a:uFillTx/>
                <a:latin typeface="Book Antiqua"/>
                <a:ea typeface="+mn-ea"/>
                <a:cs typeface="Book Antiqua"/>
              </a:rPr>
              <a:t>e u</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de</a:t>
            </a:r>
            <a:r>
              <a:rPr kumimoji="0" sz="1200" b="0" i="0" u="none" strike="noStrike" kern="1200" cap="none" spc="5" normalizeH="0" baseline="0" noProof="0" dirty="0">
                <a:ln>
                  <a:noFill/>
                </a:ln>
                <a:solidFill>
                  <a:prstClr val="black"/>
                </a:solidFill>
                <a:effectLst/>
                <a:uLnTx/>
                <a:uFillTx/>
                <a:latin typeface="Book Antiqua"/>
                <a:ea typeface="+mn-ea"/>
                <a:cs typeface="Book Antiqua"/>
              </a:rPr>
              <a:t>r</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ig</a:t>
            </a:r>
            <a:r>
              <a:rPr kumimoji="0" sz="1200" b="0" i="0" u="none" strike="noStrike" kern="1200" cap="none" spc="-5" normalizeH="0" baseline="0" noProof="0" dirty="0">
                <a:ln>
                  <a:noFill/>
                </a:ln>
                <a:solidFill>
                  <a:prstClr val="black"/>
                </a:solidFill>
                <a:effectLst/>
                <a:uLnTx/>
                <a:uFillTx/>
                <a:latin typeface="Book Antiqua"/>
                <a:ea typeface="+mn-ea"/>
                <a:cs typeface="Book Antiqua"/>
              </a:rPr>
              <a:t>ne</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ha</a:t>
            </a:r>
            <a:r>
              <a:rPr kumimoji="0" sz="1200" b="0" i="0" u="none" strike="noStrike" kern="1200" cap="none" spc="5" normalizeH="0" baseline="0" noProof="0" dirty="0">
                <a:ln>
                  <a:noFill/>
                </a:ln>
                <a:solidFill>
                  <a:prstClr val="black"/>
                </a:solidFill>
                <a:effectLst/>
                <a:uLnTx/>
                <a:uFillTx/>
                <a:latin typeface="Book Antiqua"/>
                <a:ea typeface="+mn-ea"/>
                <a:cs typeface="Book Antiqua"/>
              </a:rPr>
              <a:t>l</a:t>
            </a:r>
            <a:r>
              <a:rPr kumimoji="0" sz="1200" b="0" i="0" u="none" strike="noStrike" kern="1200" cap="none" spc="0" normalizeH="0" baseline="0" noProof="0" dirty="0">
                <a:ln>
                  <a:noFill/>
                </a:ln>
                <a:solidFill>
                  <a:prstClr val="black"/>
                </a:solidFill>
                <a:effectLst/>
                <a:uLnTx/>
                <a:uFillTx/>
                <a:latin typeface="Book Antiqua"/>
                <a:ea typeface="+mn-ea"/>
                <a:cs typeface="Book Antiqua"/>
              </a:rPr>
              <a:t>l</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u</a:t>
            </a:r>
            <a:r>
              <a:rPr kumimoji="0" sz="1200" b="0" i="0" u="none" strike="noStrike" kern="1200" cap="none" spc="-10" normalizeH="0" baseline="0" noProof="0" dirty="0">
                <a:ln>
                  <a:noFill/>
                </a:ln>
                <a:solidFill>
                  <a:prstClr val="black"/>
                </a:solidFill>
                <a:effectLst/>
                <a:uLnTx/>
                <a:uFillTx/>
                <a:latin typeface="Book Antiqua"/>
                <a:ea typeface="+mn-ea"/>
                <a:cs typeface="Book Antiqua"/>
              </a:rPr>
              <a:t>b</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t>
            </a:r>
            <a:r>
              <a:rPr kumimoji="0" sz="1200" b="0" i="0" u="none" strike="noStrike" kern="1200" cap="none" spc="0" normalizeH="0" baseline="0" noProof="0" dirty="0">
                <a:ln>
                  <a:noFill/>
                </a:ln>
                <a:solidFill>
                  <a:prstClr val="black"/>
                </a:solidFill>
                <a:effectLst/>
                <a:uLnTx/>
                <a:uFillTx/>
                <a:latin typeface="Book Antiqua"/>
                <a:ea typeface="+mn-ea"/>
                <a:cs typeface="Book Antiqua"/>
              </a:rPr>
              <a:t>it t</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t>
            </a:r>
            <a:r>
              <a:rPr kumimoji="0" sz="1200" b="0" i="0" u="none" strike="noStrike" kern="1200" cap="none" spc="0" normalizeH="0" baseline="0" noProof="0" dirty="0">
                <a:ln>
                  <a:noFill/>
                </a:ln>
                <a:solidFill>
                  <a:prstClr val="black"/>
                </a:solidFill>
                <a:effectLst/>
                <a:uLnTx/>
                <a:uFillTx/>
                <a:latin typeface="Book Antiqua"/>
                <a:ea typeface="+mn-ea"/>
                <a:cs typeface="Book Antiqua"/>
              </a:rPr>
              <a:t>e</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Ad</a:t>
            </a:r>
            <a:r>
              <a:rPr kumimoji="0" sz="1200" b="0" i="0" u="none" strike="noStrike" kern="1200" cap="none" spc="5" normalizeH="0" baseline="0" noProof="0" dirty="0">
                <a:ln>
                  <a:noFill/>
                </a:ln>
                <a:solidFill>
                  <a:prstClr val="black"/>
                </a:solidFill>
                <a:effectLst/>
                <a:uLnTx/>
                <a:uFillTx/>
                <a:latin typeface="Book Antiqua"/>
                <a:ea typeface="+mn-ea"/>
                <a:cs typeface="Book Antiqua"/>
              </a:rPr>
              <a:t>v</a:t>
            </a:r>
            <a:r>
              <a:rPr kumimoji="0" sz="1200" b="0" i="0" u="none" strike="noStrike" kern="1200" cap="none" spc="0" normalizeH="0" baseline="0" noProof="0" dirty="0">
                <a:ln>
                  <a:noFill/>
                </a:ln>
                <a:solidFill>
                  <a:prstClr val="black"/>
                </a:solidFill>
                <a:effectLst/>
                <a:uLnTx/>
                <a:uFillTx/>
                <a:latin typeface="Book Antiqua"/>
                <a:ea typeface="+mn-ea"/>
                <a:cs typeface="Book Antiqua"/>
              </a:rPr>
              <a:t>e</a:t>
            </a:r>
            <a:r>
              <a:rPr kumimoji="0" sz="1200" b="0" i="0" u="none" strike="noStrike" kern="1200" cap="none" spc="5" normalizeH="0" baseline="0" noProof="0" dirty="0">
                <a:ln>
                  <a:noFill/>
                </a:ln>
                <a:solidFill>
                  <a:prstClr val="black"/>
                </a:solidFill>
                <a:effectLst/>
                <a:uLnTx/>
                <a:uFillTx/>
                <a:latin typeface="Book Antiqua"/>
                <a:ea typeface="+mn-ea"/>
                <a:cs typeface="Book Antiqua"/>
              </a:rPr>
              <a:t>r</a:t>
            </a:r>
            <a:r>
              <a:rPr kumimoji="0" sz="1200" b="0" i="0" u="none" strike="noStrike" kern="1200" cap="none" spc="0" normalizeH="0" baseline="0" noProof="0" dirty="0">
                <a:ln>
                  <a:noFill/>
                </a:ln>
                <a:solidFill>
                  <a:prstClr val="black"/>
                </a:solidFill>
                <a:effectLst/>
                <a:uLnTx/>
                <a:uFillTx/>
                <a:latin typeface="Book Antiqua"/>
                <a:ea typeface="+mn-ea"/>
                <a:cs typeface="Book Antiqua"/>
              </a:rPr>
              <a:t>ti</a:t>
            </a:r>
            <a:r>
              <a:rPr kumimoji="0" sz="1200" b="0" i="0" u="none" strike="noStrike" kern="1200" cap="none" spc="-10"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eme</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t of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P</a:t>
            </a:r>
            <a:r>
              <a:rPr kumimoji="0" sz="1200" b="0" i="0" u="none" strike="noStrike" kern="1200" cap="none" spc="0" normalizeH="0" baseline="0" noProof="0" dirty="0">
                <a:ln>
                  <a:noFill/>
                </a:ln>
                <a:solidFill>
                  <a:prstClr val="black"/>
                </a:solidFill>
                <a:effectLst/>
                <a:uLnTx/>
                <a:uFillTx/>
                <a:latin typeface="Book Antiqua"/>
                <a:ea typeface="+mn-ea"/>
                <a:cs typeface="Book Antiqua"/>
              </a:rPr>
              <a:t>ro</a:t>
            </a:r>
            <a:r>
              <a:rPr kumimoji="0" sz="1200" b="0" i="0" u="none" strike="noStrike" kern="1200" cap="none" spc="-5" normalizeH="0" baseline="0" noProof="0" dirty="0">
                <a:ln>
                  <a:noFill/>
                </a:ln>
                <a:solidFill>
                  <a:prstClr val="black"/>
                </a:solidFill>
                <a:effectLst/>
                <a:uLnTx/>
                <a:uFillTx/>
                <a:latin typeface="Book Antiqua"/>
                <a:ea typeface="+mn-ea"/>
                <a:cs typeface="Book Antiqua"/>
              </a:rPr>
              <a:t>j</a:t>
            </a:r>
            <a:r>
              <a:rPr kumimoji="0" sz="1200" b="0" i="0" u="none" strike="noStrike" kern="1200" cap="none" spc="0" normalizeH="0" baseline="0" noProof="0" dirty="0">
                <a:ln>
                  <a:noFill/>
                </a:ln>
                <a:solidFill>
                  <a:prstClr val="black"/>
                </a:solidFill>
                <a:effectLst/>
                <a:uLnTx/>
                <a:uFillTx/>
                <a:latin typeface="Book Antiqua"/>
                <a:ea typeface="+mn-ea"/>
                <a:cs typeface="Book Antiqua"/>
              </a:rPr>
              <a:t>e</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t>
            </a:r>
            <a:r>
              <a:rPr kumimoji="0" sz="1200" b="0" i="0" u="none" strike="noStrike" kern="1200" cap="none" spc="0" normalizeH="0" baseline="0" noProof="0" dirty="0">
                <a:ln>
                  <a:noFill/>
                </a:ln>
                <a:solidFill>
                  <a:prstClr val="black"/>
                </a:solidFill>
                <a:effectLst/>
                <a:uLnTx/>
                <a:uFillTx/>
                <a:latin typeface="Book Antiqua"/>
                <a:ea typeface="+mn-ea"/>
                <a:cs typeface="Book Antiqua"/>
              </a:rPr>
              <a:t>t Co</a:t>
            </a:r>
            <a:r>
              <a:rPr kumimoji="0" sz="1200" b="0" i="0" u="none" strike="noStrike" kern="1200" cap="none" spc="-5" normalizeH="0" baseline="0" noProof="0" dirty="0">
                <a:ln>
                  <a:noFill/>
                </a:ln>
                <a:solidFill>
                  <a:prstClr val="black"/>
                </a:solidFill>
                <a:effectLst/>
                <a:uLnTx/>
                <a:uFillTx/>
                <a:latin typeface="Book Antiqua"/>
                <a:ea typeface="+mn-ea"/>
                <a:cs typeface="Book Antiqua"/>
              </a:rPr>
              <a:t>mple</a:t>
            </a:r>
            <a:r>
              <a:rPr kumimoji="0" sz="1200" b="0" i="0" u="none" strike="noStrike" kern="1200" cap="none" spc="0" normalizeH="0" baseline="0" noProof="0" dirty="0">
                <a:ln>
                  <a:noFill/>
                </a:ln>
                <a:solidFill>
                  <a:prstClr val="black"/>
                </a:solidFill>
                <a:effectLst/>
                <a:uLnTx/>
                <a:uFillTx/>
                <a:latin typeface="Book Antiqua"/>
                <a:ea typeface="+mn-ea"/>
                <a:cs typeface="Book Antiqua"/>
              </a:rPr>
              <a:t>t</a:t>
            </a:r>
            <a:r>
              <a:rPr kumimoji="0" sz="1200" b="0" i="0" u="none" strike="noStrike" kern="1200" cap="none" spc="-15" normalizeH="0" baseline="0" noProof="0" dirty="0">
                <a:ln>
                  <a:noFill/>
                </a:ln>
                <a:solidFill>
                  <a:prstClr val="black"/>
                </a:solidFill>
                <a:effectLst/>
                <a:uLnTx/>
                <a:uFillTx/>
                <a:latin typeface="Book Antiqua"/>
                <a:ea typeface="+mn-ea"/>
                <a:cs typeface="Book Antiqua"/>
              </a:rPr>
              <a:t>i</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5" normalizeH="0" baseline="0" noProof="0" dirty="0">
                <a:ln>
                  <a:noFill/>
                </a:ln>
                <a:solidFill>
                  <a:prstClr val="black"/>
                </a:solidFill>
                <a:effectLst/>
                <a:uLnTx/>
                <a:uFillTx/>
                <a:latin typeface="Book Antiqua"/>
                <a:ea typeface="+mn-ea"/>
                <a:cs typeface="Book Antiqua"/>
              </a:rPr>
              <a:t> t</a:t>
            </a:r>
            <a:r>
              <a:rPr kumimoji="0" sz="1200" b="0" i="0" u="none" strike="noStrike" kern="1200" cap="none" spc="0" normalizeH="0" baseline="0" noProof="0" dirty="0">
                <a:ln>
                  <a:noFill/>
                </a:ln>
                <a:solidFill>
                  <a:prstClr val="black"/>
                </a:solidFill>
                <a:effectLst/>
                <a:uLnTx/>
                <a:uFillTx/>
                <a:latin typeface="Book Antiqua"/>
                <a:ea typeface="+mn-ea"/>
                <a:cs typeface="Book Antiqua"/>
              </a:rPr>
              <a:t>o</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a:t>
            </a:r>
            <a:r>
              <a:rPr kumimoji="0" sz="1200" b="0" i="0" u="none" strike="noStrike" kern="1200" cap="none" spc="-20"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85800" y="1560830"/>
            <a:ext cx="595630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immediately following the completion and acceptance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all work required. The</a:t>
            </a:r>
            <a:r>
              <a:rPr kumimoji="0" sz="1200" b="0" i="0" u="none" strike="noStrike" kern="1200" cap="none" spc="1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685800" y="1749805"/>
            <a:ext cx="6400800"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Engineer will submit the advertisement to the Association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Commissions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1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685800" y="1940305"/>
            <a:ext cx="595630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(ACCA)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posted 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website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maintained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ACCA for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period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four</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consecutive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685800" y="2129282"/>
            <a:ext cx="461009"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a:t>
            </a:r>
            <a:r>
              <a:rPr kumimoji="0" sz="1200" b="0" i="0" u="none" strike="noStrike" kern="1200" cap="none" spc="0" normalizeH="0" baseline="0" noProof="0" dirty="0">
                <a:ln>
                  <a:noFill/>
                </a:ln>
                <a:solidFill>
                  <a:prstClr val="black"/>
                </a:solidFill>
                <a:effectLst/>
                <a:uLnTx/>
                <a:uFillTx/>
                <a:latin typeface="Book Antiqua"/>
                <a:ea typeface="+mn-ea"/>
                <a:cs typeface="Book Antiqua"/>
              </a:rPr>
              <a:t>ee</a:t>
            </a:r>
            <a:r>
              <a:rPr kumimoji="0" sz="1200" b="0" i="0" u="none" strike="noStrike" kern="1200" cap="none" spc="5" normalizeH="0" baseline="0" noProof="0" dirty="0">
                <a:ln>
                  <a:noFill/>
                </a:ln>
                <a:solidFill>
                  <a:prstClr val="black"/>
                </a:solidFill>
                <a:effectLst/>
                <a:uLnTx/>
                <a:uFillTx/>
                <a:latin typeface="Book Antiqua"/>
                <a:ea typeface="+mn-ea"/>
                <a:cs typeface="Book Antiqua"/>
              </a:rPr>
              <a:t>k</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685800" y="2508757"/>
            <a:ext cx="6402705" cy="19240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undersigned shall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give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notice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project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completion by advertising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four</a:t>
            </a:r>
            <a:r>
              <a:rPr kumimoji="0" sz="1200" b="0" i="0" u="none" strike="noStrike" kern="1200" cap="none" spc="2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consecutive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685800" y="2700697"/>
            <a:ext cx="6402705" cy="18605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7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weeks</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newspaper</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general</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circulation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published</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within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city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where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work</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685800" y="2886710"/>
            <a:ext cx="138303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has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been</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performed.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txBox="1"/>
          <p:nvPr/>
        </p:nvSpPr>
        <p:spPr>
          <a:xfrm>
            <a:off x="685800" y="3266566"/>
            <a:ext cx="640270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Upon</a:t>
            </a:r>
            <a:r>
              <a:rPr kumimoji="0" sz="1200" b="0" i="0" u="none" strike="noStrike" kern="1200" cap="none" spc="2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completion</a:t>
            </a:r>
            <a:r>
              <a:rPr kumimoji="0" sz="1200" b="0" i="0" u="none" strike="noStrike" kern="1200" cap="none" spc="2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2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acceptance</a:t>
            </a:r>
            <a:r>
              <a:rPr kumimoji="0" sz="1200" b="0" i="0" u="none" strike="noStrike" kern="1200" cap="none" spc="2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2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a:t>
            </a:r>
            <a:r>
              <a:rPr kumimoji="0" sz="1200" b="0" i="0" u="none" strike="noStrike" kern="1200" cap="none" spc="2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work</a:t>
            </a:r>
            <a:r>
              <a:rPr kumimoji="0" sz="1200" b="0" i="0" u="none" strike="noStrike" kern="1200" cap="none" spc="2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required,</a:t>
            </a:r>
            <a:r>
              <a:rPr kumimoji="0" sz="1200" b="0" i="0" u="none" strike="noStrike" kern="1200" cap="none" spc="2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undersigned</a:t>
            </a:r>
            <a:r>
              <a:rPr kumimoji="0" sz="1200" b="0" i="0" u="none" strike="noStrike" kern="1200" cap="none" spc="2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will</a:t>
            </a:r>
            <a:r>
              <a:rPr kumimoji="0" sz="1200" b="0" i="0" u="none" strike="noStrike" kern="1200" cap="none" spc="2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2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paid</a:t>
            </a:r>
            <a:r>
              <a:rPr kumimoji="0" sz="1200" b="0" i="0" u="none" strike="noStrike" kern="1200" cap="none" spc="2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upon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txBox="1"/>
          <p:nvPr/>
        </p:nvSpPr>
        <p:spPr>
          <a:xfrm>
            <a:off x="685800" y="3455542"/>
            <a:ext cx="199263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presentation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following:</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1143304" y="3644519"/>
            <a:ext cx="461899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properly executed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duly certified voucher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final</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payment.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1143304" y="3833495"/>
            <a:ext cx="5756275"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b.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release of 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claims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claims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liens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against the awarding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authority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arising</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a:t>
            </a:r>
            <a:endParaRPr kumimoji="0" sz="1200" b="0" i="0" u="none" strike="noStrike" kern="1200" cap="none" spc="0" normalizeH="0" baseline="0" noProof="0" dirty="0">
              <a:ln>
                <a:noFill/>
              </a:ln>
              <a:solidFill>
                <a:prstClr val="black"/>
              </a:solidFill>
              <a:effectLst/>
              <a:uLnTx/>
              <a:uFillTx/>
              <a:latin typeface="Book Antiqua"/>
              <a:ea typeface="+mn-ea"/>
              <a:cs typeface="Book Antiqua"/>
            </a:endParaRPr>
          </a:p>
        </p:txBody>
      </p:sp>
      <p:sp>
        <p:nvSpPr>
          <p:cNvPr id="15" name="object 15"/>
          <p:cNvSpPr txBox="1"/>
          <p:nvPr/>
        </p:nvSpPr>
        <p:spPr>
          <a:xfrm>
            <a:off x="1143304" y="4023995"/>
            <a:ext cx="1598930" cy="189230"/>
          </a:xfrm>
          <a:prstGeom prst="rect">
            <a:avLst/>
          </a:prstGeom>
          <a:solidFill>
            <a:srgbClr val="FFFF00"/>
          </a:solidFill>
        </p:spPr>
        <p:txBody>
          <a:bodyPr vert="horz" wrap="square" lIns="0" tIns="0" rIns="0" bIns="0" rtlCol="0">
            <a:spAutoFit/>
          </a:bodyPr>
          <a:lstStyle/>
          <a:p>
            <a:pPr marL="151765"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virtue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6" name="object 16"/>
          <p:cNvSpPr txBox="1"/>
          <p:nvPr/>
        </p:nvSpPr>
        <p:spPr>
          <a:xfrm>
            <a:off x="1143304" y="4212971"/>
            <a:ext cx="5943296" cy="359073"/>
          </a:xfrm>
          <a:prstGeom prst="rect">
            <a:avLst/>
          </a:prstGeom>
          <a:solidFill>
            <a:srgbClr val="FFFF00"/>
          </a:solidFill>
        </p:spPr>
        <p:txBody>
          <a:bodyPr vert="horz" wrap="square" lIns="0" tIns="0" rIns="0" bIns="0" rtlCol="0">
            <a:spAutoFit/>
          </a:bodyPr>
          <a:lstStyle/>
          <a:p>
            <a:pPr lvl="0">
              <a:lnSpc>
                <a:spcPts val="1390"/>
              </a:lnSpc>
              <a:defRPr/>
            </a:pPr>
            <a:r>
              <a:rPr lang="en-US" sz="1200" spc="-5" dirty="0">
                <a:solidFill>
                  <a:prstClr val="black"/>
                </a:solidFill>
                <a:latin typeface="Book Antiqua"/>
                <a:cs typeface="Book Antiqua"/>
              </a:rPr>
              <a:t>c.</a:t>
            </a:r>
            <a:r>
              <a:rPr lang="en-US" b="1" dirty="0"/>
              <a:t> </a:t>
            </a:r>
            <a:r>
              <a:rPr lang="en-US" sz="1200" dirty="0">
                <a:latin typeface="Book Antiqua" panose="02040602050305030304" pitchFamily="18" charset="0"/>
              </a:rPr>
              <a:t>Proof of Advertisement of project completion</a:t>
            </a:r>
            <a:r>
              <a:rPr lang="en-US" sz="1200" spc="-5" dirty="0">
                <a:solidFill>
                  <a:prstClr val="black"/>
                </a:solidFill>
                <a:latin typeface="Book Antiqua" panose="02040602050305030304" pitchFamily="18" charset="0"/>
                <a:cs typeface="Book Antiqua"/>
              </a:rPr>
              <a:t> </a:t>
            </a:r>
            <a:r>
              <a:rPr lang="en-US" sz="1200" spc="-5" dirty="0">
                <a:solidFill>
                  <a:prstClr val="black"/>
                </a:solidFill>
                <a:latin typeface="Book Antiqua"/>
                <a:cs typeface="Book Antiqua"/>
              </a:rPr>
              <a:t>(note 39-1-1(f) requires a </a:t>
            </a:r>
            <a:r>
              <a:rPr lang="en-US" sz="1200" dirty="0">
                <a:solidFill>
                  <a:prstClr val="black"/>
                </a:solidFill>
                <a:latin typeface="Book Antiqua"/>
                <a:cs typeface="Book Antiqua"/>
              </a:rPr>
              <a:t>30 </a:t>
            </a:r>
            <a:r>
              <a:rPr lang="en-US" sz="1200" spc="-5" dirty="0">
                <a:solidFill>
                  <a:prstClr val="black"/>
                </a:solidFill>
                <a:latin typeface="Book Antiqua"/>
                <a:cs typeface="Book Antiqua"/>
              </a:rPr>
              <a:t>day waiting period after the notice has run before final settlement can be made)</a:t>
            </a:r>
            <a:endParaRPr kumimoji="0" sz="1200" b="0" i="0" u="none" strike="noStrike" kern="1200" cap="none" spc="0" normalizeH="0" baseline="0" noProof="0" dirty="0">
              <a:ln>
                <a:noFill/>
              </a:ln>
              <a:solidFill>
                <a:prstClr val="black"/>
              </a:solidFill>
              <a:effectLst/>
              <a:uLnTx/>
              <a:uFillTx/>
              <a:latin typeface="Book Antiqua"/>
              <a:ea typeface="+mn-ea"/>
              <a:cs typeface="Book Antiqua"/>
            </a:endParaRPr>
          </a:p>
        </p:txBody>
      </p:sp>
      <p:sp>
        <p:nvSpPr>
          <p:cNvPr id="18" name="object 18"/>
          <p:cNvSpPr txBox="1"/>
          <p:nvPr/>
        </p:nvSpPr>
        <p:spPr>
          <a:xfrm>
            <a:off x="685800" y="4781422"/>
            <a:ext cx="6402705" cy="55054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55"/>
              </a:lnSpc>
              <a:spcBef>
                <a:spcPts val="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1" i="0" u="none" strike="noStrike" kern="1200" cap="none" spc="-5" normalizeH="0" baseline="0" noProof="0" dirty="0">
                <a:ln>
                  <a:noFill/>
                </a:ln>
                <a:solidFill>
                  <a:prstClr val="black"/>
                </a:solidFill>
                <a:effectLst/>
                <a:uLnTx/>
                <a:uFillTx/>
                <a:latin typeface="Book Antiqua"/>
                <a:ea typeface="+mn-ea"/>
                <a:cs typeface="Book Antiqua"/>
              </a:rPr>
              <a:t>undersigned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agrees:   Final </a:t>
            </a:r>
            <a:r>
              <a:rPr kumimoji="0" sz="1200" b="1" i="0" u="none" strike="noStrike" kern="1200" cap="none" spc="-5" normalizeH="0" baseline="0" noProof="0" dirty="0">
                <a:ln>
                  <a:noFill/>
                </a:ln>
                <a:solidFill>
                  <a:prstClr val="black"/>
                </a:solidFill>
                <a:effectLst/>
                <a:uLnTx/>
                <a:uFillTx/>
                <a:latin typeface="Book Antiqua"/>
                <a:ea typeface="+mn-ea"/>
                <a:cs typeface="Book Antiqua"/>
              </a:rPr>
              <a:t>payment  will  </a:t>
            </a:r>
            <a:r>
              <a:rPr kumimoji="0" sz="1200" b="1" i="0" u="none" strike="noStrike" kern="1200" cap="none" spc="0" normalizeH="0" baseline="0" noProof="0" dirty="0">
                <a:ln>
                  <a:noFill/>
                </a:ln>
                <a:solidFill>
                  <a:prstClr val="black"/>
                </a:solidFill>
                <a:effectLst/>
                <a:uLnTx/>
                <a:uFillTx/>
                <a:latin typeface="Book Antiqua"/>
                <a:ea typeface="+mn-ea"/>
                <a:cs typeface="Book Antiqua"/>
              </a:rPr>
              <a:t>be </a:t>
            </a:r>
            <a:r>
              <a:rPr kumimoji="0" sz="1200" b="1" i="0" u="none" strike="noStrike" kern="1200" cap="none" spc="-5" normalizeH="0" baseline="0" noProof="0" dirty="0">
                <a:ln>
                  <a:noFill/>
                </a:ln>
                <a:solidFill>
                  <a:prstClr val="black"/>
                </a:solidFill>
                <a:effectLst/>
                <a:uLnTx/>
                <a:uFillTx/>
                <a:latin typeface="Book Antiqua"/>
                <a:ea typeface="+mn-ea"/>
                <a:cs typeface="Book Antiqua"/>
              </a:rPr>
              <a:t>made  within  </a:t>
            </a:r>
            <a:r>
              <a:rPr kumimoji="0" sz="1200" b="1" i="0" u="none" strike="noStrike" kern="1200" cap="none" spc="0" normalizeH="0" baseline="0" noProof="0" dirty="0">
                <a:ln>
                  <a:noFill/>
                </a:ln>
                <a:solidFill>
                  <a:prstClr val="black"/>
                </a:solidFill>
                <a:effectLst/>
                <a:uLnTx/>
                <a:uFillTx/>
                <a:latin typeface="Book Antiqua"/>
                <a:ea typeface="+mn-ea"/>
                <a:cs typeface="Book Antiqua"/>
              </a:rPr>
              <a:t>35 days after  all </a:t>
            </a:r>
            <a:r>
              <a:rPr kumimoji="0" sz="1200" b="1"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1" i="0" u="none" strike="noStrike" kern="1200" cap="none" spc="250"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above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requirements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are </a:t>
            </a:r>
            <a:r>
              <a:rPr kumimoji="0" sz="1200" b="1" i="0" u="none" strike="noStrike" kern="1200" cap="none" spc="-5" normalizeH="0" baseline="0" noProof="0" dirty="0">
                <a:ln>
                  <a:noFill/>
                </a:ln>
                <a:solidFill>
                  <a:prstClr val="black"/>
                </a:solidFill>
                <a:effectLst/>
                <a:uLnTx/>
                <a:uFillTx/>
                <a:latin typeface="Book Antiqua"/>
                <a:ea typeface="+mn-ea"/>
                <a:cs typeface="Book Antiqua"/>
              </a:rPr>
              <a:t>met; Partial Payments, </a:t>
            </a:r>
            <a:r>
              <a:rPr kumimoji="0" sz="1200" b="1" i="0" u="none" strike="noStrike" kern="1200" cap="none" spc="0" normalizeH="0" baseline="0" noProof="0" dirty="0">
                <a:ln>
                  <a:noFill/>
                </a:ln>
                <a:solidFill>
                  <a:prstClr val="black"/>
                </a:solidFill>
                <a:effectLst/>
                <a:uLnTx/>
                <a:uFillTx/>
                <a:latin typeface="Book Antiqua"/>
                <a:ea typeface="+mn-ea"/>
                <a:cs typeface="Book Antiqua"/>
              </a:rPr>
              <a:t>to be </a:t>
            </a:r>
            <a:r>
              <a:rPr kumimoji="0" sz="1200" b="1" i="0" u="none" strike="noStrike" kern="1200" cap="none" spc="5" normalizeH="0" baseline="0" noProof="0" dirty="0">
                <a:ln>
                  <a:noFill/>
                </a:ln>
                <a:solidFill>
                  <a:prstClr val="black"/>
                </a:solidFill>
                <a:effectLst/>
                <a:uLnTx/>
                <a:uFillTx/>
                <a:latin typeface="Book Antiqua"/>
                <a:ea typeface="+mn-ea"/>
                <a:cs typeface="Book Antiqua"/>
              </a:rPr>
              <a:t>paid </a:t>
            </a:r>
            <a:r>
              <a:rPr kumimoji="0" sz="1200" b="1" i="0" u="none" strike="noStrike" kern="1200" cap="none" spc="0" normalizeH="0" baseline="0" noProof="0" dirty="0">
                <a:ln>
                  <a:noFill/>
                </a:ln>
                <a:solidFill>
                  <a:prstClr val="black"/>
                </a:solidFill>
                <a:effectLst/>
                <a:uLnTx/>
                <a:uFillTx/>
                <a:latin typeface="Book Antiqua"/>
                <a:ea typeface="+mn-ea"/>
                <a:cs typeface="Book Antiqua"/>
              </a:rPr>
              <a:t>no </a:t>
            </a:r>
            <a:r>
              <a:rPr kumimoji="0" sz="1200" b="1" i="0" u="none" strike="noStrike" kern="1200" cap="none" spc="-5" normalizeH="0" baseline="0" noProof="0" dirty="0">
                <a:ln>
                  <a:noFill/>
                </a:ln>
                <a:solidFill>
                  <a:prstClr val="black"/>
                </a:solidFill>
                <a:effectLst/>
                <a:uLnTx/>
                <a:uFillTx/>
                <a:latin typeface="Book Antiqua"/>
                <a:ea typeface="+mn-ea"/>
                <a:cs typeface="Book Antiqua"/>
              </a:rPr>
              <a:t>more than monthly, will </a:t>
            </a:r>
            <a:r>
              <a:rPr kumimoji="0" sz="1200" b="1" i="0" u="none" strike="noStrike" kern="1200" cap="none" spc="0" normalizeH="0" baseline="0" noProof="0" dirty="0">
                <a:ln>
                  <a:noFill/>
                </a:ln>
                <a:solidFill>
                  <a:prstClr val="black"/>
                </a:solidFill>
                <a:effectLst/>
                <a:uLnTx/>
                <a:uFillTx/>
                <a:latin typeface="Book Antiqua"/>
                <a:ea typeface="+mn-ea"/>
                <a:cs typeface="Book Antiqua"/>
              </a:rPr>
              <a:t>be </a:t>
            </a:r>
            <a:r>
              <a:rPr kumimoji="0" sz="1200" b="1" i="0" u="none" strike="noStrike" kern="1200" cap="none" spc="-5" normalizeH="0" baseline="0" noProof="0" dirty="0">
                <a:ln>
                  <a:noFill/>
                </a:ln>
                <a:solidFill>
                  <a:prstClr val="black"/>
                </a:solidFill>
                <a:effectLst/>
                <a:uLnTx/>
                <a:uFillTx/>
                <a:latin typeface="Book Antiqua"/>
                <a:ea typeface="+mn-ea"/>
                <a:cs typeface="Book Antiqua"/>
              </a:rPr>
              <a:t>provided  under this contract; Retainage shall be withheld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1" i="0" u="none" strike="noStrike" kern="1200" cap="none" spc="-5" normalizeH="0" baseline="0" noProof="0" dirty="0">
                <a:ln>
                  <a:noFill/>
                </a:ln>
                <a:solidFill>
                  <a:prstClr val="black"/>
                </a:solidFill>
                <a:effectLst/>
                <a:uLnTx/>
                <a:uFillTx/>
                <a:latin typeface="Book Antiqua"/>
                <a:ea typeface="+mn-ea"/>
                <a:cs typeface="Book Antiqua"/>
              </a:rPr>
              <a:t>required </a:t>
            </a:r>
            <a:r>
              <a:rPr kumimoji="0" sz="1200" b="1" i="0" u="none" strike="noStrike" kern="1200" cap="none" spc="0" normalizeH="0" baseline="0" noProof="0" dirty="0">
                <a:ln>
                  <a:noFill/>
                </a:ln>
                <a:solidFill>
                  <a:prstClr val="black"/>
                </a:solidFill>
                <a:effectLst/>
                <a:uLnTx/>
                <a:uFillTx/>
                <a:latin typeface="Book Antiqua"/>
                <a:ea typeface="+mn-ea"/>
                <a:cs typeface="Book Antiqua"/>
              </a:rPr>
              <a:t>under </a:t>
            </a:r>
            <a:r>
              <a:rPr kumimoji="0" sz="1200" b="1" i="0" u="none" strike="noStrike" kern="1200" cap="none" spc="-5" normalizeH="0" baseline="0" noProof="0" dirty="0">
                <a:ln>
                  <a:noFill/>
                </a:ln>
                <a:solidFill>
                  <a:prstClr val="black"/>
                </a:solidFill>
                <a:effectLst/>
                <a:uLnTx/>
                <a:uFillTx/>
                <a:latin typeface="Book Antiqua"/>
                <a:ea typeface="+mn-ea"/>
                <a:cs typeface="Book Antiqua"/>
              </a:rPr>
              <a:t>Code </a:t>
            </a:r>
            <a:r>
              <a:rPr kumimoji="0" sz="1200" b="1" i="0" u="none" strike="noStrike" kern="1200" cap="none" spc="0" normalizeH="0" baseline="0" noProof="0" dirty="0">
                <a:ln>
                  <a:noFill/>
                </a:ln>
                <a:solidFill>
                  <a:prstClr val="black"/>
                </a:solidFill>
                <a:effectLst/>
                <a:uLnTx/>
                <a:uFillTx/>
                <a:latin typeface="Book Antiqua"/>
                <a:ea typeface="+mn-ea"/>
                <a:cs typeface="Book Antiqua"/>
              </a:rPr>
              <a:t>of Alabama</a:t>
            </a:r>
            <a:r>
              <a:rPr kumimoji="0" sz="1200" b="1" i="0" u="none" strike="noStrike" kern="1200" cap="none" spc="75"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Section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9" name="object 19"/>
          <p:cNvSpPr txBox="1"/>
          <p:nvPr/>
        </p:nvSpPr>
        <p:spPr>
          <a:xfrm>
            <a:off x="685800" y="5331536"/>
            <a:ext cx="521970" cy="18478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70"/>
              </a:lnSpc>
              <a:spcBef>
                <a:spcPts val="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Book Antiqua"/>
                <a:ea typeface="+mn-ea"/>
                <a:cs typeface="Book Antiqua"/>
              </a:rPr>
              <a:t>39</a:t>
            </a:r>
            <a:r>
              <a:rPr kumimoji="0" sz="1200" b="1" i="0" u="none" strike="noStrike" kern="1200" cap="none" spc="-5" normalizeH="0" baseline="0" noProof="0" dirty="0">
                <a:ln>
                  <a:noFill/>
                </a:ln>
                <a:solidFill>
                  <a:prstClr val="black"/>
                </a:solidFill>
                <a:effectLst/>
                <a:uLnTx/>
                <a:uFillTx/>
                <a:latin typeface="Book Antiqua"/>
                <a:ea typeface="+mn-ea"/>
                <a:cs typeface="Book Antiqua"/>
              </a:rPr>
              <a:t>-</a:t>
            </a:r>
            <a:r>
              <a:rPr kumimoji="0" sz="1200" b="1" i="0" u="none" strike="noStrike" kern="1200" cap="none" spc="0" normalizeH="0" baseline="0" noProof="0" dirty="0">
                <a:ln>
                  <a:noFill/>
                </a:ln>
                <a:solidFill>
                  <a:prstClr val="black"/>
                </a:solidFill>
                <a:effectLst/>
                <a:uLnTx/>
                <a:uFillTx/>
                <a:latin typeface="Book Antiqua"/>
                <a:ea typeface="+mn-ea"/>
                <a:cs typeface="Book Antiqua"/>
              </a:rPr>
              <a:t>2</a:t>
            </a:r>
            <a:r>
              <a:rPr kumimoji="0" sz="1200" b="1" i="0" u="none" strike="noStrike" kern="1200" cap="none" spc="-5" normalizeH="0" baseline="0" noProof="0" dirty="0">
                <a:ln>
                  <a:noFill/>
                </a:ln>
                <a:solidFill>
                  <a:prstClr val="black"/>
                </a:solidFill>
                <a:effectLst/>
                <a:uLnTx/>
                <a:uFillTx/>
                <a:latin typeface="Book Antiqua"/>
                <a:ea typeface="+mn-ea"/>
                <a:cs typeface="Book Antiqua"/>
              </a:rPr>
              <a:t>-</a:t>
            </a:r>
            <a:r>
              <a:rPr kumimoji="0" sz="1200" b="1" i="0" u="none" strike="noStrike" kern="1200" cap="none" spc="0" normalizeH="0" baseline="0" noProof="0" dirty="0">
                <a:ln>
                  <a:noFill/>
                </a:ln>
                <a:solidFill>
                  <a:prstClr val="black"/>
                </a:solidFill>
                <a:effectLst/>
                <a:uLnTx/>
                <a:uFillTx/>
                <a:latin typeface="Book Antiqua"/>
                <a:ea typeface="+mn-ea"/>
                <a:cs typeface="Book Antiqua"/>
              </a:rPr>
              <a:t>12.</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1" name="Slide Number Placeholder 20">
            <a:extLst>
              <a:ext uri="{FF2B5EF4-FFF2-40B4-BE49-F238E27FC236}">
                <a16:creationId xmlns="" xmlns:a16="http://schemas.microsoft.com/office/drawing/2014/main" id="{7694CD85-B257-42AD-987C-3813691744BE}"/>
              </a:ext>
            </a:extLst>
          </p:cNvPr>
          <p:cNvSpPr>
            <a:spLocks noGrp="1"/>
          </p:cNvSpPr>
          <p:nvPr>
            <p:ph type="sldNum" sz="quarter" idx="7"/>
          </p:nvPr>
        </p:nvSpPr>
        <p:spPr/>
        <p:txBody>
          <a:bodyPr/>
          <a:lstStyle/>
          <a:p>
            <a:fld id="{B6F15528-21DE-4FAA-801E-634DDDAF4B2B}" type="slidenum">
              <a:rPr lang="en-US" smtClean="0"/>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673100" y="1350009"/>
            <a:ext cx="6273165" cy="247332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BID</a:t>
            </a:r>
            <a:r>
              <a:rPr kumimoji="0" sz="1200" b="1" i="0" u="none" strike="noStrike" kern="1200" cap="none" spc="-10"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ITEMS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0"/>
              </a:spcBef>
              <a:spcAft>
                <a:spcPts val="0"/>
              </a:spcAft>
              <a:buClrTx/>
              <a:buSzTx/>
              <a:buFontTx/>
              <a:buNone/>
              <a:tabLst>
                <a:tab pos="2785745" algn="l"/>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PROJECT</a:t>
            </a:r>
            <a:r>
              <a:rPr kumimoji="0" sz="1200" b="1" i="0" u="none" strike="noStrike" kern="1200" cap="none" spc="-90"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NO: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88265" lvl="0" indent="0" algn="l" defTabSz="914400" rtl="0" eaLnBrk="1" fontAlgn="auto" latinLnBrk="0" hangingPunct="1">
              <a:lnSpc>
                <a:spcPct val="103699"/>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following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items shall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constructed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accordance with the Alabama Department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Transportation Standard Specifications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Highway Construction, 2018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non-metric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edition,  except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modified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herein.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NOTES: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469900" marR="5080" lvl="0" indent="-228600" algn="l" defTabSz="914400" rtl="0" eaLnBrk="1" fontAlgn="auto" latinLnBrk="0" hangingPunct="1">
              <a:lnSpc>
                <a:spcPct val="103299"/>
              </a:lnSpc>
              <a:spcBef>
                <a:spcPts val="0"/>
              </a:spcBef>
              <a:spcAft>
                <a:spcPts val="0"/>
              </a:spcAft>
              <a:buClrTx/>
              <a:buSzTx/>
              <a:buFontTx/>
              <a:buAutoNum type="arabicPeriod"/>
              <a:tabLst>
                <a:tab pos="470534"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following unit prices shall include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labor,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materials, equipment, equipment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rental,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overhead, profit, insurance,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etc.,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cover the finished work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several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kinds  called for.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228600" algn="l" defTabSz="914400" rtl="0" eaLnBrk="1" fontAlgn="auto" latinLnBrk="0" hangingPunct="1">
              <a:lnSpc>
                <a:spcPct val="100000"/>
              </a:lnSpc>
              <a:spcBef>
                <a:spcPts val="60"/>
              </a:spcBef>
              <a:spcAft>
                <a:spcPts val="0"/>
              </a:spcAft>
              <a:buClrTx/>
              <a:buSzTx/>
              <a:buFontTx/>
              <a:buAutoNum type="arabicPeriod"/>
              <a:tabLst>
                <a:tab pos="470534"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Bidder understands that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Owner reserves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right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reject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 and all</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85800" y="4011803"/>
            <a:ext cx="2544445"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srgbClr val="FF0000"/>
                </a:solidFill>
                <a:effectLst/>
                <a:uLnTx/>
                <a:uFillTx/>
                <a:latin typeface="Book Antiqua"/>
                <a:ea typeface="+mn-ea"/>
                <a:cs typeface="Book Antiqua"/>
              </a:rPr>
              <a:t>Insert </a:t>
            </a:r>
            <a:r>
              <a:rPr kumimoji="0" sz="1200" b="0" i="0" u="none" strike="noStrike" kern="1200" cap="none" spc="-5" normalizeH="0" baseline="0" noProof="0" dirty="0">
                <a:ln>
                  <a:noFill/>
                </a:ln>
                <a:solidFill>
                  <a:srgbClr val="FF0000"/>
                </a:solidFill>
                <a:effectLst/>
                <a:uLnTx/>
                <a:uFillTx/>
                <a:latin typeface="Book Antiqua"/>
                <a:ea typeface="+mn-ea"/>
                <a:cs typeface="Book Antiqua"/>
              </a:rPr>
              <a:t>excel spreadsheet </a:t>
            </a:r>
            <a:r>
              <a:rPr kumimoji="0" sz="1200" b="0" i="0" u="none" strike="noStrike" kern="1200" cap="none" spc="0" normalizeH="0" baseline="0" noProof="0" dirty="0">
                <a:ln>
                  <a:noFill/>
                </a:ln>
                <a:solidFill>
                  <a:srgbClr val="FF0000"/>
                </a:solidFill>
                <a:effectLst/>
                <a:uLnTx/>
                <a:uFillTx/>
                <a:latin typeface="Book Antiqua"/>
                <a:ea typeface="+mn-ea"/>
                <a:cs typeface="Book Antiqua"/>
              </a:rPr>
              <a:t>for </a:t>
            </a:r>
            <a:r>
              <a:rPr kumimoji="0" sz="1200" b="0" i="0" u="none" strike="noStrike" kern="1200" cap="none" spc="-5" normalizeH="0" baseline="0" noProof="0" dirty="0">
                <a:ln>
                  <a:noFill/>
                </a:ln>
                <a:solidFill>
                  <a:srgbClr val="FF0000"/>
                </a:solidFill>
                <a:effectLst/>
                <a:uLnTx/>
                <a:uFillTx/>
                <a:latin typeface="Book Antiqua"/>
                <a:ea typeface="+mn-ea"/>
                <a:cs typeface="Book Antiqua"/>
              </a:rPr>
              <a:t>bid items.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685800" y="4391278"/>
            <a:ext cx="540893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tab pos="914400" algn="l"/>
                <a:tab pos="2286000" algn="l"/>
                <a:tab pos="3201035" algn="l"/>
                <a:tab pos="3658235" algn="l"/>
                <a:tab pos="4572635" algn="l"/>
              </a:tabLst>
              <a:defRPr/>
            </a:pPr>
            <a:r>
              <a:rPr kumimoji="0" sz="1200" b="0" i="0" u="none" strike="noStrike" kern="1200" cap="none" spc="0" normalizeH="0" baseline="0" noProof="0" dirty="0">
                <a:ln>
                  <a:noFill/>
                </a:ln>
                <a:solidFill>
                  <a:srgbClr val="FF0000"/>
                </a:solidFill>
                <a:effectLst/>
                <a:uLnTx/>
                <a:uFillTx/>
                <a:latin typeface="Book Antiqua"/>
                <a:ea typeface="+mn-ea"/>
                <a:cs typeface="Book Antiqua"/>
              </a:rPr>
              <a:t>Item </a:t>
            </a:r>
            <a:r>
              <a:rPr kumimoji="0" sz="1200" b="0" i="0" u="none" strike="noStrike" kern="1200" cap="none" spc="-5" normalizeH="0" baseline="0" noProof="0" dirty="0">
                <a:ln>
                  <a:noFill/>
                </a:ln>
                <a:solidFill>
                  <a:srgbClr val="FF0000"/>
                </a:solidFill>
                <a:effectLst/>
                <a:uLnTx/>
                <a:uFillTx/>
                <a:latin typeface="Book Antiqua"/>
                <a:ea typeface="+mn-ea"/>
                <a:cs typeface="Book Antiqua"/>
              </a:rPr>
              <a:t>No.	Description	Quantity	</a:t>
            </a:r>
            <a:r>
              <a:rPr kumimoji="0" sz="1200" b="0" i="0" u="none" strike="noStrike" kern="1200" cap="none" spc="0" normalizeH="0" baseline="0" noProof="0" dirty="0">
                <a:ln>
                  <a:noFill/>
                </a:ln>
                <a:solidFill>
                  <a:srgbClr val="FF0000"/>
                </a:solidFill>
                <a:effectLst/>
                <a:uLnTx/>
                <a:uFillTx/>
                <a:latin typeface="Book Antiqua"/>
                <a:ea typeface="+mn-ea"/>
                <a:cs typeface="Book Antiqua"/>
              </a:rPr>
              <a:t>Unit	Unit</a:t>
            </a:r>
            <a:r>
              <a:rPr kumimoji="0" sz="1200" b="0" i="0" u="none" strike="noStrike" kern="1200" cap="none" spc="5" normalizeH="0" baseline="0" noProof="0" dirty="0">
                <a:ln>
                  <a:noFill/>
                </a:ln>
                <a:solidFill>
                  <a:srgbClr val="FF0000"/>
                </a:solidFill>
                <a:effectLst/>
                <a:uLnTx/>
                <a:uFillTx/>
                <a:latin typeface="Book Antiqua"/>
                <a:ea typeface="+mn-ea"/>
                <a:cs typeface="Book Antiqua"/>
              </a:rPr>
              <a:t> </a:t>
            </a:r>
            <a:r>
              <a:rPr kumimoji="0" sz="1200" b="0" i="0" u="none" strike="noStrike" kern="1200" cap="none" spc="-5" normalizeH="0" baseline="0" noProof="0" dirty="0">
                <a:ln>
                  <a:noFill/>
                </a:ln>
                <a:solidFill>
                  <a:srgbClr val="FF0000"/>
                </a:solidFill>
                <a:effectLst/>
                <a:uLnTx/>
                <a:uFillTx/>
                <a:latin typeface="Book Antiqua"/>
                <a:ea typeface="+mn-ea"/>
                <a:cs typeface="Book Antiqua"/>
              </a:rPr>
              <a:t>Price	</a:t>
            </a:r>
            <a:r>
              <a:rPr kumimoji="0" sz="1200" b="0" i="0" u="none" strike="noStrike" kern="1200" cap="none" spc="0" normalizeH="0" baseline="0" noProof="0" dirty="0">
                <a:ln>
                  <a:noFill/>
                </a:ln>
                <a:solidFill>
                  <a:srgbClr val="FF0000"/>
                </a:solidFill>
                <a:effectLst/>
                <a:uLnTx/>
                <a:uFillTx/>
                <a:latin typeface="Book Antiqua"/>
                <a:ea typeface="+mn-ea"/>
                <a:cs typeface="Book Antiqua"/>
              </a:rPr>
              <a:t>Bid</a:t>
            </a:r>
            <a:r>
              <a:rPr kumimoji="0" sz="1200" b="0" i="0" u="none" strike="noStrike" kern="1200" cap="none" spc="-80" normalizeH="0" baseline="0" noProof="0" dirty="0">
                <a:ln>
                  <a:noFill/>
                </a:ln>
                <a:solidFill>
                  <a:srgbClr val="FF0000"/>
                </a:solidFill>
                <a:effectLst/>
                <a:uLnTx/>
                <a:uFillTx/>
                <a:latin typeface="Book Antiqua"/>
                <a:ea typeface="+mn-ea"/>
                <a:cs typeface="Book Antiqua"/>
              </a:rPr>
              <a:t> </a:t>
            </a:r>
            <a:r>
              <a:rPr kumimoji="0" sz="1200" b="0" i="0" u="none" strike="noStrike" kern="1200" cap="none" spc="-5" normalizeH="0" baseline="0" noProof="0" dirty="0">
                <a:ln>
                  <a:noFill/>
                </a:ln>
                <a:solidFill>
                  <a:srgbClr val="FF0000"/>
                </a:solidFill>
                <a:effectLst/>
                <a:uLnTx/>
                <a:uFillTx/>
                <a:latin typeface="Book Antiqua"/>
                <a:ea typeface="+mn-ea"/>
                <a:cs typeface="Book Antiqua"/>
              </a:rPr>
              <a:t>Amount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Slide Number Placeholder 6">
            <a:extLst>
              <a:ext uri="{FF2B5EF4-FFF2-40B4-BE49-F238E27FC236}">
                <a16:creationId xmlns="" xmlns:a16="http://schemas.microsoft.com/office/drawing/2014/main" id="{637385AB-EFAB-41F4-B24E-9D1D578C6A32}"/>
              </a:ext>
            </a:extLst>
          </p:cNvPr>
          <p:cNvSpPr>
            <a:spLocks noGrp="1"/>
          </p:cNvSpPr>
          <p:nvPr>
            <p:ph type="sldNum" sz="quarter" idx="7"/>
          </p:nvPr>
        </p:nvSpPr>
        <p:spPr/>
        <p:txBody>
          <a:bodyPr/>
          <a:lstStyle/>
          <a:p>
            <a:fld id="{B6F15528-21DE-4FAA-801E-634DDDAF4B2B}" type="slidenum">
              <a:rPr lang="en-US" smtClean="0"/>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p:nvPr/>
        </p:nvSpPr>
        <p:spPr>
          <a:xfrm>
            <a:off x="667512" y="1513586"/>
            <a:ext cx="6438900" cy="0"/>
          </a:xfrm>
          <a:custGeom>
            <a:avLst/>
            <a:gdLst/>
            <a:ahLst/>
            <a:cxnLst/>
            <a:rect l="l" t="t" r="r" b="b"/>
            <a:pathLst>
              <a:path w="6438900">
                <a:moveTo>
                  <a:pt x="0" y="0"/>
                </a:moveTo>
                <a:lnTo>
                  <a:pt x="6438899" y="0"/>
                </a:lnTo>
              </a:path>
            </a:pathLst>
          </a:custGeom>
          <a:ln w="18288">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673100" y="1660906"/>
            <a:ext cx="6285230" cy="2464435"/>
          </a:xfrm>
          <a:prstGeom prst="rect">
            <a:avLst/>
          </a:prstGeom>
        </p:spPr>
        <p:txBody>
          <a:bodyPr vert="horz" wrap="square" lIns="0" tIns="6350" rIns="0" bIns="0" rtlCol="0">
            <a:spAutoFit/>
          </a:bodyPr>
          <a:lstStyle/>
          <a:p>
            <a:pPr marL="12700" marR="5080" lvl="0" indent="0" algn="l" defTabSz="914400" rtl="0" eaLnBrk="1" fontAlgn="auto" latinLnBrk="0" hangingPunct="1">
              <a:lnSpc>
                <a:spcPct val="103299"/>
              </a:lnSpc>
              <a:spcBef>
                <a:spcPts val="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undersigned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hereby states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this Bid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best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their knowledge; their  true and correct bid, except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changes initiated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submitting these bid items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review and</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consideration.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15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5791200" algn="l"/>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Signature </a:t>
            </a:r>
            <a:r>
              <a:rPr kumimoji="0" sz="1200" b="1"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1" i="0" u="none" strike="noStrike" kern="1200" cap="none" spc="-5" normalizeH="0" baseline="0" noProof="0" dirty="0">
                <a:ln>
                  <a:noFill/>
                </a:ln>
                <a:solidFill>
                  <a:prstClr val="black"/>
                </a:solidFill>
                <a:effectLst/>
                <a:uLnTx/>
                <a:uFillTx/>
                <a:latin typeface="Book Antiqua"/>
                <a:ea typeface="+mn-ea"/>
                <a:cs typeface="Book Antiqua"/>
              </a:rPr>
              <a:t>Bidder (If </a:t>
            </a:r>
            <a:r>
              <a:rPr kumimoji="0" sz="1200" b="1" i="0" u="none" strike="noStrike" kern="1200" cap="none" spc="0" normalizeH="0" baseline="0" noProof="0" dirty="0">
                <a:ln>
                  <a:noFill/>
                </a:ln>
                <a:solidFill>
                  <a:prstClr val="black"/>
                </a:solidFill>
                <a:effectLst/>
                <a:uLnTx/>
                <a:uFillTx/>
                <a:latin typeface="Book Antiqua"/>
                <a:ea typeface="+mn-ea"/>
                <a:cs typeface="Book Antiqua"/>
              </a:rPr>
              <a:t>Firm </a:t>
            </a:r>
            <a:r>
              <a:rPr kumimoji="0" sz="1200" b="1" i="0" u="none" strike="noStrike" kern="1200" cap="none" spc="-5" normalizeH="0" baseline="0" noProof="0" dirty="0">
                <a:ln>
                  <a:noFill/>
                </a:ln>
                <a:solidFill>
                  <a:prstClr val="black"/>
                </a:solidFill>
                <a:effectLst/>
                <a:uLnTx/>
                <a:uFillTx/>
                <a:latin typeface="Book Antiqua"/>
                <a:ea typeface="+mn-ea"/>
                <a:cs typeface="Book Antiqua"/>
              </a:rPr>
              <a:t>or</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Individual)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94995" lvl="0" indent="2248535" algn="l" defTabSz="914400" rtl="0" eaLnBrk="1" fontAlgn="auto" latinLnBrk="0" hangingPunct="1">
              <a:lnSpc>
                <a:spcPct val="230799"/>
              </a:lnSpc>
              <a:spcBef>
                <a:spcPts val="5"/>
              </a:spcBef>
              <a:spcAft>
                <a:spcPts val="0"/>
              </a:spcAft>
              <a:buClrTx/>
              <a:buSzTx/>
              <a:buFontTx/>
              <a:buNone/>
              <a:tabLst>
                <a:tab pos="5588635" algn="l"/>
                <a:tab pos="5681980" algn="l"/>
              </a:tabLst>
              <a:defRPr/>
            </a:pPr>
            <a:r>
              <a:rPr kumimoji="0" sz="1200" b="1" i="0" u="none" strike="noStrike" kern="1200" cap="none" spc="0" normalizeH="0" baseline="0" noProof="0" dirty="0">
                <a:ln>
                  <a:noFill/>
                </a:ln>
                <a:solidFill>
                  <a:prstClr val="black"/>
                </a:solidFill>
                <a:effectLst/>
                <a:uLnTx/>
                <a:uFillTx/>
                <a:latin typeface="Book Antiqua"/>
                <a:ea typeface="+mn-ea"/>
                <a:cs typeface="Book Antiqua"/>
              </a:rPr>
              <a:t>By: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Addre</a:t>
            </a:r>
            <a:r>
              <a:rPr kumimoji="0" sz="1200" b="1" i="0" u="none" strike="noStrike" kern="1200" cap="none" spc="-5" normalizeH="0" baseline="0" noProof="0" dirty="0">
                <a:ln>
                  <a:noFill/>
                </a:ln>
                <a:solidFill>
                  <a:prstClr val="black"/>
                </a:solidFill>
                <a:effectLst/>
                <a:uLnTx/>
                <a:uFillTx/>
                <a:latin typeface="Book Antiqua"/>
                <a:ea typeface="+mn-ea"/>
                <a:cs typeface="Book Antiqua"/>
              </a:rPr>
              <a:t>s</a:t>
            </a:r>
            <a:r>
              <a:rPr kumimoji="0" sz="1200" b="1" i="0" u="none" strike="noStrike" kern="1200" cap="none" spc="0" normalizeH="0" baseline="0" noProof="0" dirty="0">
                <a:ln>
                  <a:noFill/>
                </a:ln>
                <a:solidFill>
                  <a:prstClr val="black"/>
                </a:solidFill>
                <a:effectLst/>
                <a:uLnTx/>
                <a:uFillTx/>
                <a:latin typeface="Book Antiqua"/>
                <a:ea typeface="+mn-ea"/>
                <a:cs typeface="Book Antiqua"/>
              </a:rPr>
              <a:t>s</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of</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Bi</a:t>
            </a:r>
            <a:r>
              <a:rPr kumimoji="0" sz="1200" b="1" i="0" u="none" strike="noStrike" kern="1200" cap="none" spc="-5" normalizeH="0" baseline="0" noProof="0" dirty="0">
                <a:ln>
                  <a:noFill/>
                </a:ln>
                <a:solidFill>
                  <a:prstClr val="black"/>
                </a:solidFill>
                <a:effectLst/>
                <a:uLnTx/>
                <a:uFillTx/>
                <a:latin typeface="Book Antiqua"/>
                <a:ea typeface="+mn-ea"/>
                <a:cs typeface="Book Antiqua"/>
              </a:rPr>
              <a:t>d</a:t>
            </a:r>
            <a:r>
              <a:rPr kumimoji="0" sz="1200" b="1" i="0" u="none" strike="noStrike" kern="1200" cap="none" spc="0" normalizeH="0" baseline="0" noProof="0" dirty="0">
                <a:ln>
                  <a:noFill/>
                </a:ln>
                <a:solidFill>
                  <a:prstClr val="black"/>
                </a:solidFill>
                <a:effectLst/>
                <a:uLnTx/>
                <a:uFillTx/>
                <a:latin typeface="Book Antiqua"/>
                <a:ea typeface="+mn-ea"/>
                <a:cs typeface="Book Antiqua"/>
              </a:rPr>
              <a:t>der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_</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5"/>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5749290" algn="l"/>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Name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1" i="0" u="none" strike="noStrike" kern="1200" cap="none" spc="-5" normalizeH="0" baseline="0" noProof="0" dirty="0">
                <a:ln>
                  <a:noFill/>
                </a:ln>
                <a:solidFill>
                  <a:prstClr val="black"/>
                </a:solidFill>
                <a:effectLst/>
                <a:uLnTx/>
                <a:uFillTx/>
                <a:latin typeface="Book Antiqua"/>
                <a:ea typeface="+mn-ea"/>
                <a:cs typeface="Book Antiqua"/>
              </a:rPr>
              <a:t>Address </a:t>
            </a:r>
            <a:r>
              <a:rPr kumimoji="0" sz="1200" b="1" i="0" u="none" strike="noStrike" kern="1200" cap="none" spc="0" normalizeH="0" baseline="0" noProof="0" dirty="0">
                <a:ln>
                  <a:noFill/>
                </a:ln>
                <a:solidFill>
                  <a:prstClr val="black"/>
                </a:solidFill>
                <a:effectLst/>
                <a:uLnTx/>
                <a:uFillTx/>
                <a:latin typeface="Book Antiqua"/>
                <a:ea typeface="+mn-ea"/>
                <a:cs typeface="Book Antiqua"/>
              </a:rPr>
              <a:t>of Member of</a:t>
            </a:r>
            <a:r>
              <a:rPr kumimoji="0" sz="1200" b="1" i="0" u="none" strike="noStrike" kern="1200" cap="none" spc="-45"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Firm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p:nvPr/>
        </p:nvSpPr>
        <p:spPr>
          <a:xfrm>
            <a:off x="685800" y="4519295"/>
            <a:ext cx="5639435" cy="0"/>
          </a:xfrm>
          <a:custGeom>
            <a:avLst/>
            <a:gdLst/>
            <a:ahLst/>
            <a:cxnLst/>
            <a:rect l="l" t="t" r="r" b="b"/>
            <a:pathLst>
              <a:path w="5639435">
                <a:moveTo>
                  <a:pt x="0" y="0"/>
                </a:moveTo>
                <a:lnTo>
                  <a:pt x="5639435"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673100" y="4761103"/>
            <a:ext cx="6379210" cy="25330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5795645" algn="l"/>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Signature </a:t>
            </a:r>
            <a:r>
              <a:rPr kumimoji="0" sz="1200" b="1"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1" i="0" u="none" strike="noStrike" kern="1200" cap="none" spc="-5" normalizeH="0" baseline="0" noProof="0" dirty="0">
                <a:ln>
                  <a:noFill/>
                </a:ln>
                <a:solidFill>
                  <a:prstClr val="black"/>
                </a:solidFill>
                <a:effectLst/>
                <a:uLnTx/>
                <a:uFillTx/>
                <a:latin typeface="Book Antiqua"/>
                <a:ea typeface="+mn-ea"/>
                <a:cs typeface="Book Antiqua"/>
              </a:rPr>
              <a:t>Bidder</a:t>
            </a:r>
            <a:r>
              <a:rPr kumimoji="0" sz="1200" b="1" i="0" u="none" strike="noStrike" kern="1200" cap="none" spc="-15"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(Corporation)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450" b="0" i="0" u="none" strike="noStrike" kern="1200" cap="none" spc="0" normalizeH="0" baseline="0" noProof="0">
              <a:ln>
                <a:noFill/>
              </a:ln>
              <a:solidFill>
                <a:prstClr val="black"/>
              </a:solidFill>
              <a:effectLst/>
              <a:uLnTx/>
              <a:uFillTx/>
              <a:latin typeface="Times New Roman"/>
              <a:ea typeface="+mn-ea"/>
              <a:cs typeface="Times New Roman"/>
            </a:endParaRPr>
          </a:p>
          <a:p>
            <a:pPr marL="469900" marR="672465" lvl="0" indent="-457834" algn="l" defTabSz="914400" rtl="0" eaLnBrk="1" fontAlgn="auto" latinLnBrk="0" hangingPunct="1">
              <a:lnSpc>
                <a:spcPct val="114999"/>
              </a:lnSpc>
              <a:spcBef>
                <a:spcPts val="0"/>
              </a:spcBef>
              <a:spcAft>
                <a:spcPts val="0"/>
              </a:spcAft>
              <a:buClrTx/>
              <a:buSzTx/>
              <a:buFontTx/>
              <a:buNone/>
              <a:tabLst>
                <a:tab pos="2180590" algn="l"/>
                <a:tab pos="5697855" algn="l"/>
              </a:tabLst>
              <a:defRPr/>
            </a:pP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Business</a:t>
            </a:r>
            <a:r>
              <a:rPr kumimoji="0" sz="1200" b="1" i="0" u="none" strike="noStrike" kern="1200" cap="none" spc="-80"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Address </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1" i="0" u="none" strike="noStrike" kern="1200" cap="none" spc="220"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President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0" marR="672465" lvl="0" indent="-114935" algn="l" defTabSz="914400" rtl="0" eaLnBrk="1" fontAlgn="auto" latinLnBrk="0" hangingPunct="1">
              <a:lnSpc>
                <a:spcPct val="115799"/>
              </a:lnSpc>
              <a:spcBef>
                <a:spcPts val="5"/>
              </a:spcBef>
              <a:spcAft>
                <a:spcPts val="0"/>
              </a:spcAft>
              <a:buClrTx/>
              <a:buSzTx/>
              <a:buFontTx/>
              <a:buNone/>
              <a:tabLst>
                <a:tab pos="2180590" algn="l"/>
                <a:tab pos="5697855" algn="l"/>
              </a:tabLst>
              <a:defRPr/>
            </a:pP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Business</a:t>
            </a:r>
            <a:r>
              <a:rPr kumimoji="0" sz="1200" b="1" i="0" u="none" strike="noStrike" kern="1200" cap="none" spc="-80"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Address </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1" i="0" u="none" strike="noStrike" kern="1200" cap="none" spc="254"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Secy.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&amp;</a:t>
            </a:r>
            <a:r>
              <a:rPr kumimoji="0" sz="1200" b="1" i="0" u="none" strike="noStrike" kern="1200" cap="none" spc="-5" normalizeH="0" baseline="0" noProof="0" dirty="0">
                <a:ln>
                  <a:noFill/>
                </a:ln>
                <a:solidFill>
                  <a:prstClr val="black"/>
                </a:solidFill>
                <a:effectLst/>
                <a:uLnTx/>
                <a:uFillTx/>
                <a:latin typeface="Book Antiqua"/>
                <a:ea typeface="+mn-ea"/>
                <a:cs typeface="Book Antiqua"/>
              </a:rPr>
              <a:t> Treas.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2900045" algn="l"/>
                <a:tab pos="5732780" algn="l"/>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Attest:</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Incorporated</a:t>
            </a:r>
            <a:r>
              <a:rPr kumimoji="0" sz="1200" b="1" i="0" u="none" strike="noStrike" kern="1200" cap="none" spc="-90"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in</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1743075" lvl="0" indent="0" algn="r" defTabSz="914400" rtl="0" eaLnBrk="1" fontAlgn="auto" latinLnBrk="0" hangingPunct="1">
              <a:lnSpc>
                <a:spcPct val="100000"/>
              </a:lnSpc>
              <a:spcBef>
                <a:spcPts val="229"/>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Book Antiqua"/>
                <a:ea typeface="+mn-ea"/>
                <a:cs typeface="Book Antiqua"/>
              </a:rPr>
              <a:t>S</a:t>
            </a:r>
            <a:r>
              <a:rPr kumimoji="0" sz="1200" b="1" i="0" u="none" strike="noStrike" kern="1200" cap="none" spc="-5" normalizeH="0" baseline="0" noProof="0" dirty="0">
                <a:ln>
                  <a:noFill/>
                </a:ln>
                <a:solidFill>
                  <a:prstClr val="black"/>
                </a:solidFill>
                <a:effectLst/>
                <a:uLnTx/>
                <a:uFillTx/>
                <a:latin typeface="Book Antiqua"/>
                <a:ea typeface="+mn-ea"/>
                <a:cs typeface="Book Antiqua"/>
              </a:rPr>
              <a:t>t</a:t>
            </a:r>
            <a:r>
              <a:rPr kumimoji="0" sz="1200" b="1" i="0" u="none" strike="noStrike" kern="1200" cap="none" spc="0" normalizeH="0" baseline="0" noProof="0" dirty="0">
                <a:ln>
                  <a:noFill/>
                </a:ln>
                <a:solidFill>
                  <a:prstClr val="black"/>
                </a:solidFill>
                <a:effectLst/>
                <a:uLnTx/>
                <a:uFillTx/>
                <a:latin typeface="Book Antiqua"/>
                <a:ea typeface="+mn-ea"/>
                <a:cs typeface="Book Antiqua"/>
              </a:rPr>
              <a:t>ate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47625" marR="0" lvl="0" indent="0" algn="ctr" defTabSz="914400" rtl="0" eaLnBrk="1" fontAlgn="auto" latinLnBrk="0" hangingPunct="1">
              <a:lnSpc>
                <a:spcPct val="100000"/>
              </a:lnSpc>
              <a:spcBef>
                <a:spcPts val="215"/>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(Corporate</a:t>
            </a:r>
            <a:r>
              <a:rPr kumimoji="0" sz="1200" b="1" i="0" u="none" strike="noStrike" kern="1200" cap="none" spc="-10"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Seal)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Slide Number Placeholder 7">
            <a:extLst>
              <a:ext uri="{FF2B5EF4-FFF2-40B4-BE49-F238E27FC236}">
                <a16:creationId xmlns="" xmlns:a16="http://schemas.microsoft.com/office/drawing/2014/main" id="{17699114-40F6-4D97-BFBA-C7326ED73EEE}"/>
              </a:ext>
            </a:extLst>
          </p:cNvPr>
          <p:cNvSpPr>
            <a:spLocks noGrp="1"/>
          </p:cNvSpPr>
          <p:nvPr>
            <p:ph type="sldNum" sz="quarter" idx="7"/>
          </p:nvPr>
        </p:nvSpPr>
        <p:spPr/>
        <p:txBody>
          <a:bodyPr/>
          <a:lstStyle/>
          <a:p>
            <a:fld id="{B6F15528-21DE-4FAA-801E-634DDDAF4B2B}" type="slidenum">
              <a:rPr lang="en-US" smtClean="0"/>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427735"/>
            <a:ext cx="6029325" cy="1124585"/>
          </a:xfrm>
          <a:prstGeom prst="rect">
            <a:avLst/>
          </a:prstGeom>
        </p:spPr>
        <p:txBody>
          <a:bodyPr vert="horz" wrap="square" lIns="0" tIns="34290" rIns="0" bIns="0" rtlCol="0">
            <a:spAutoFit/>
          </a:bodyPr>
          <a:lstStyle/>
          <a:p>
            <a:pPr marL="1447165" marR="104140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a:p>
            <a:pPr marL="12700" marR="5080" lvl="0" indent="0" algn="l" defTabSz="914400" rtl="0" eaLnBrk="1" fontAlgn="auto" latinLnBrk="0" hangingPunct="1">
              <a:lnSpc>
                <a:spcPct val="100800"/>
              </a:lnSpc>
              <a:spcBef>
                <a:spcPts val="100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BIDS </a:t>
            </a:r>
            <a:r>
              <a:rPr kumimoji="0" sz="1200" b="1" i="0" u="none" strike="noStrike" kern="1200" cap="none" spc="0" normalizeH="0" baseline="0" noProof="0" dirty="0">
                <a:ln>
                  <a:noFill/>
                </a:ln>
                <a:solidFill>
                  <a:prstClr val="black"/>
                </a:solidFill>
                <a:effectLst/>
                <a:uLnTx/>
                <a:uFillTx/>
                <a:latin typeface="Book Antiqua"/>
                <a:ea typeface="+mn-ea"/>
                <a:cs typeface="Book Antiqua"/>
              </a:rPr>
              <a:t>WILL </a:t>
            </a:r>
            <a:r>
              <a:rPr kumimoji="0" sz="1200" b="1" i="0" u="none" strike="noStrike" kern="1200" cap="none" spc="-5" normalizeH="0" baseline="0" noProof="0" dirty="0">
                <a:ln>
                  <a:noFill/>
                </a:ln>
                <a:solidFill>
                  <a:prstClr val="black"/>
                </a:solidFill>
                <a:effectLst/>
                <a:uLnTx/>
                <a:uFillTx/>
                <a:latin typeface="Book Antiqua"/>
                <a:ea typeface="+mn-ea"/>
                <a:cs typeface="Book Antiqua"/>
              </a:rPr>
              <a:t>NOT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BE </a:t>
            </a:r>
            <a:r>
              <a:rPr kumimoji="0" sz="1200" b="1" i="0" u="none" strike="noStrike" kern="1200" cap="none" spc="-5" normalizeH="0" baseline="0" noProof="0" dirty="0">
                <a:ln>
                  <a:noFill/>
                </a:ln>
                <a:solidFill>
                  <a:prstClr val="black"/>
                </a:solidFill>
                <a:effectLst/>
                <a:uLnTx/>
                <a:uFillTx/>
                <a:latin typeface="Book Antiqua"/>
                <a:ea typeface="+mn-ea"/>
                <a:cs typeface="Book Antiqua"/>
              </a:rPr>
              <a:t>CONSIDERED </a:t>
            </a:r>
            <a:r>
              <a:rPr kumimoji="0" sz="1200" b="1" i="0" u="none" strike="noStrike" kern="1200" cap="none" spc="0" normalizeH="0" baseline="0" noProof="0" dirty="0">
                <a:ln>
                  <a:noFill/>
                </a:ln>
                <a:solidFill>
                  <a:prstClr val="black"/>
                </a:solidFill>
                <a:effectLst/>
                <a:uLnTx/>
                <a:uFillTx/>
                <a:latin typeface="Book Antiqua"/>
                <a:ea typeface="+mn-ea"/>
                <a:cs typeface="Book Antiqua"/>
              </a:rPr>
              <a:t>UNLESS THIS </a:t>
            </a:r>
            <a:r>
              <a:rPr kumimoji="0" sz="1200" b="1" i="0" u="none" strike="noStrike" kern="1200" cap="none" spc="-5" normalizeH="0" baseline="0" noProof="0" dirty="0">
                <a:ln>
                  <a:noFill/>
                </a:ln>
                <a:solidFill>
                  <a:prstClr val="black"/>
                </a:solidFill>
                <a:effectLst/>
                <a:uLnTx/>
                <a:uFillTx/>
                <a:latin typeface="Book Antiqua"/>
                <a:ea typeface="+mn-ea"/>
                <a:cs typeface="Book Antiqua"/>
              </a:rPr>
              <a:t>FORM FOR BID BOND IS </a:t>
            </a:r>
            <a:r>
              <a:rPr kumimoji="0" sz="1200" b="1" i="0" u="none" strike="noStrike" kern="1200" cap="none" spc="5" normalizeH="0" baseline="0" noProof="0" dirty="0">
                <a:ln>
                  <a:noFill/>
                </a:ln>
                <a:solidFill>
                  <a:prstClr val="black"/>
                </a:solidFill>
                <a:effectLst/>
                <a:uLnTx/>
                <a:uFillTx/>
                <a:latin typeface="Book Antiqua"/>
                <a:ea typeface="+mn-ea"/>
                <a:cs typeface="Book Antiqua"/>
              </a:rPr>
              <a:t>USED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1" i="0" u="none" strike="noStrike" kern="1200" cap="none" spc="-5" normalizeH="0" baseline="0" noProof="0" dirty="0">
                <a:ln>
                  <a:noFill/>
                </a:ln>
                <a:solidFill>
                  <a:prstClr val="black"/>
                </a:solidFill>
                <a:effectLst/>
                <a:uLnTx/>
                <a:uFillTx/>
                <a:latin typeface="Book Antiqua"/>
                <a:ea typeface="+mn-ea"/>
                <a:cs typeface="Book Antiqua"/>
              </a:rPr>
              <a:t>IS SIGNED </a:t>
            </a:r>
            <a:r>
              <a:rPr kumimoji="0" sz="1200" b="1" i="0" u="none" strike="noStrike" kern="1200" cap="none" spc="5" normalizeH="0" baseline="0" noProof="0" dirty="0">
                <a:ln>
                  <a:noFill/>
                </a:ln>
                <a:solidFill>
                  <a:prstClr val="black"/>
                </a:solidFill>
                <a:effectLst/>
                <a:uLnTx/>
                <a:uFillTx/>
                <a:latin typeface="Book Antiqua"/>
                <a:ea typeface="+mn-ea"/>
                <a:cs typeface="Book Antiqua"/>
              </a:rPr>
              <a:t>IN </a:t>
            </a:r>
            <a:r>
              <a:rPr kumimoji="0" sz="1200" b="1" i="0" u="none" strike="noStrike" kern="1200" cap="none" spc="0" normalizeH="0" baseline="0" noProof="0" dirty="0">
                <a:ln>
                  <a:noFill/>
                </a:ln>
                <a:solidFill>
                  <a:prstClr val="black"/>
                </a:solidFill>
                <a:effectLst/>
                <a:uLnTx/>
                <a:uFillTx/>
                <a:latin typeface="Book Antiqua"/>
                <a:ea typeface="+mn-ea"/>
                <a:cs typeface="Book Antiqua"/>
              </a:rPr>
              <a:t>INK BY </a:t>
            </a:r>
            <a:r>
              <a:rPr kumimoji="0" sz="1200" b="1" i="0" u="none" strike="noStrike" kern="1200" cap="none" spc="-5" normalizeH="0" baseline="0" noProof="0" dirty="0">
                <a:ln>
                  <a:noFill/>
                </a:ln>
                <a:solidFill>
                  <a:prstClr val="black"/>
                </a:solidFill>
                <a:effectLst/>
                <a:uLnTx/>
                <a:uFillTx/>
                <a:latin typeface="Book Antiqua"/>
                <a:ea typeface="+mn-ea"/>
                <a:cs typeface="Book Antiqua"/>
              </a:rPr>
              <a:t>PRINCIPAL AND</a:t>
            </a:r>
            <a:r>
              <a:rPr kumimoji="0" sz="1200" b="1" i="0" u="none" strike="noStrike" kern="1200" cap="none" spc="-30"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SURETY.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 name="object 3"/>
          <p:cNvSpPr txBox="1"/>
          <p:nvPr/>
        </p:nvSpPr>
        <p:spPr>
          <a:xfrm>
            <a:off x="3510660" y="1725422"/>
            <a:ext cx="753110" cy="17526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70"/>
              </a:lnSpc>
              <a:spcBef>
                <a:spcPts val="0"/>
              </a:spcBef>
              <a:spcAft>
                <a:spcPts val="0"/>
              </a:spcAft>
              <a:buClrTx/>
              <a:buSzTx/>
              <a:buFontTx/>
              <a:buNone/>
              <a:tabLst/>
              <a:defRPr/>
            </a:pPr>
            <a:r>
              <a:rPr kumimoji="0" sz="1200" b="0" i="0" u="heavy" strike="noStrike" kern="1200" cap="none" spc="-300" normalizeH="0" baseline="0" noProof="0" dirty="0">
                <a:ln>
                  <a:noFill/>
                </a:ln>
                <a:solidFill>
                  <a:prstClr val="black"/>
                </a:solidFill>
                <a:effectLst/>
                <a:uLnTx/>
                <a:uFill>
                  <a:solidFill>
                    <a:srgbClr val="000000"/>
                  </a:solidFill>
                </a:uFill>
                <a:latin typeface="Times New Roman"/>
                <a:ea typeface="+mn-ea"/>
                <a:cs typeface="Times New Roman"/>
              </a:rPr>
              <a:t> </a:t>
            </a:r>
            <a:r>
              <a:rPr kumimoji="0" sz="1200" b="1" i="0" u="heavy" strike="noStrike" kern="1200" cap="none" spc="-5" normalizeH="0" baseline="0" noProof="0" dirty="0">
                <a:ln>
                  <a:noFill/>
                </a:ln>
                <a:solidFill>
                  <a:prstClr val="black"/>
                </a:solidFill>
                <a:effectLst/>
                <a:uLnTx/>
                <a:uFill>
                  <a:solidFill>
                    <a:srgbClr val="000000"/>
                  </a:solidFill>
                </a:uFill>
                <a:latin typeface="Arial"/>
                <a:ea typeface="+mn-ea"/>
                <a:cs typeface="Arial"/>
              </a:rPr>
              <a:t>BID</a:t>
            </a:r>
            <a:r>
              <a:rPr kumimoji="0" sz="1200" b="1" i="0" u="heavy" strike="noStrike" kern="1200" cap="none" spc="-95" normalizeH="0" baseline="0" noProof="0" dirty="0">
                <a:ln>
                  <a:noFill/>
                </a:ln>
                <a:solidFill>
                  <a:prstClr val="black"/>
                </a:solidFill>
                <a:effectLst/>
                <a:uLnTx/>
                <a:uFill>
                  <a:solidFill>
                    <a:srgbClr val="000000"/>
                  </a:solidFill>
                </a:uFill>
                <a:latin typeface="Arial"/>
                <a:ea typeface="+mn-ea"/>
                <a:cs typeface="Arial"/>
              </a:rPr>
              <a:t> </a:t>
            </a:r>
            <a:r>
              <a:rPr kumimoji="0" sz="1200" b="1" i="0" u="heavy" strike="noStrike" kern="1200" cap="none" spc="-5" normalizeH="0" baseline="0" noProof="0" dirty="0">
                <a:ln>
                  <a:noFill/>
                </a:ln>
                <a:solidFill>
                  <a:prstClr val="black"/>
                </a:solidFill>
                <a:effectLst/>
                <a:uLnTx/>
                <a:uFill>
                  <a:solidFill>
                    <a:srgbClr val="000000"/>
                  </a:solidFill>
                </a:uFill>
                <a:latin typeface="Arial"/>
                <a:ea typeface="+mn-ea"/>
                <a:cs typeface="Arial"/>
              </a:rPr>
              <a:t>BOND</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p:nvPr/>
        </p:nvSpPr>
        <p:spPr>
          <a:xfrm>
            <a:off x="685800" y="2962909"/>
            <a:ext cx="5259070" cy="0"/>
          </a:xfrm>
          <a:custGeom>
            <a:avLst/>
            <a:gdLst/>
            <a:ahLst/>
            <a:cxnLst/>
            <a:rect l="l" t="t" r="r" b="b"/>
            <a:pathLst>
              <a:path w="5259070">
                <a:moveTo>
                  <a:pt x="0" y="0"/>
                </a:moveTo>
                <a:lnTo>
                  <a:pt x="5258689"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807112" y="3310763"/>
            <a:ext cx="381000" cy="0"/>
          </a:xfrm>
          <a:custGeom>
            <a:avLst/>
            <a:gdLst/>
            <a:ahLst/>
            <a:cxnLst/>
            <a:rect l="l" t="t" r="r" b="b"/>
            <a:pathLst>
              <a:path w="381000">
                <a:moveTo>
                  <a:pt x="0" y="0"/>
                </a:moveTo>
                <a:lnTo>
                  <a:pt x="381000"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189484" y="3310763"/>
            <a:ext cx="3810000" cy="0"/>
          </a:xfrm>
          <a:custGeom>
            <a:avLst/>
            <a:gdLst/>
            <a:ahLst/>
            <a:cxnLst/>
            <a:rect l="l" t="t" r="r" b="b"/>
            <a:pathLst>
              <a:path w="3810000">
                <a:moveTo>
                  <a:pt x="0" y="0"/>
                </a:moveTo>
                <a:lnTo>
                  <a:pt x="3810000"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673100" y="2057145"/>
            <a:ext cx="6429375" cy="6960234"/>
          </a:xfrm>
          <a:prstGeom prst="rect">
            <a:avLst/>
          </a:prstGeom>
        </p:spPr>
        <p:txBody>
          <a:bodyPr vert="horz" wrap="square" lIns="0" tIns="12700" rIns="0" bIns="0" rtlCol="0">
            <a:spAutoFit/>
          </a:bodyPr>
          <a:lstStyle/>
          <a:p>
            <a:pPr marL="12700" marR="0" lvl="0" indent="0" algn="just"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KNOW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MEN 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THESE</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PRESENTS: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tab pos="519684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That</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842135"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of</a:t>
            </a:r>
            <a:r>
              <a:rPr kumimoji="0" sz="1000" b="0" i="0" u="none" strike="noStrike" kern="1200" cap="none" spc="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880235"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(Address)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45"/>
              </a:spcBef>
              <a:spcAft>
                <a:spcPts val="0"/>
              </a:spcAft>
              <a:buClrTx/>
              <a:buSzTx/>
              <a:buFontTx/>
              <a:buNone/>
              <a:tabLst>
                <a:tab pos="532574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Principal,</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855980" lvl="0" indent="0" algn="ctr"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of</a:t>
            </a:r>
            <a:r>
              <a:rPr kumimoji="0" sz="1000" b="0" i="0" u="none" strike="noStrike" kern="1200" cap="none" spc="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Surety)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40"/>
              </a:spcBef>
              <a:spcAft>
                <a:spcPts val="0"/>
              </a:spcAft>
              <a:buClrTx/>
              <a:buSzTx/>
              <a:buFontTx/>
              <a:buNone/>
              <a:tabLst>
                <a:tab pos="4737735"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as</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Surety,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1266190" lvl="0" indent="0" algn="ctr"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(Address)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8255" lvl="0" indent="0" algn="just" defTabSz="914400" rtl="0" eaLnBrk="1" fontAlgn="auto" latinLnBrk="0" hangingPunct="1">
              <a:lnSpc>
                <a:spcPts val="1490"/>
              </a:lnSpc>
              <a:spcBef>
                <a:spcPts val="50"/>
              </a:spcBef>
              <a:spcAft>
                <a:spcPts val="0"/>
              </a:spcAft>
              <a:buClrTx/>
              <a:buSzTx/>
              <a:buFontTx/>
              <a:buNone/>
              <a:tabLst>
                <a:tab pos="364172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are   held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firmly</a:t>
            </a:r>
            <a:r>
              <a:rPr kumimoji="0" sz="1200" b="0" i="0" u="none" strike="noStrike" kern="1200" cap="none" spc="1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bound </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unto</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Political  Subdivision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and Body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Corporate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Obligee,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full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just  sum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FIVE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PERCENT (5%) OF AMOUNT BID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(Maximum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Amount of Bond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$10,000), lawful  money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United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States,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payment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 sum, well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truly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made, we</a:t>
            </a:r>
            <a:r>
              <a:rPr kumimoji="0" sz="1200" b="0" i="0" u="none" strike="noStrike" kern="1200" cap="none" spc="2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l" defTabSz="914400" rtl="0" eaLnBrk="1" fontAlgn="auto" latinLnBrk="0" hangingPunct="1">
              <a:lnSpc>
                <a:spcPts val="1490"/>
              </a:lnSpc>
              <a:spcBef>
                <a:spcPts val="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ourselves, our heirs, executors, administrators, successors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assigns, jointly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severally,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firmly by these</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presents.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123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WHEREAS, the said 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herewith submitting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proposal</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2140585" marR="0" lvl="0" indent="0" algn="l" defTabSz="914400" rtl="0" eaLnBrk="1" fontAlgn="auto" latinLnBrk="0" hangingPunct="1">
              <a:lnSpc>
                <a:spcPct val="100000"/>
              </a:lnSpc>
              <a:spcBef>
                <a:spcPts val="1250"/>
              </a:spcBef>
              <a:spcAft>
                <a:spcPts val="0"/>
              </a:spcAft>
              <a:buClrTx/>
              <a:buSzTx/>
              <a:buFontTx/>
              <a:buNone/>
              <a:tabLst/>
              <a:defRPr/>
            </a:pPr>
            <a:r>
              <a:rPr kumimoji="0" sz="1200" b="1"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(Enter Project Description</a:t>
            </a:r>
            <a:r>
              <a:rPr kumimoji="0" sz="1200" b="1"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 </a:t>
            </a:r>
            <a:r>
              <a:rPr kumimoji="0" sz="1200" b="1"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here)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715" lvl="0" indent="0" algn="l" defTabSz="914400" rtl="0" eaLnBrk="1" fontAlgn="auto" latinLnBrk="0" hangingPunct="1">
              <a:lnSpc>
                <a:spcPct val="103299"/>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condition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obligation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that 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aforesaid Principal shall be awarded the  contract the said 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will,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within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time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required, enter into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formal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give</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9525" lvl="0" indent="0" algn="just" defTabSz="914400" rtl="0" eaLnBrk="1" fontAlgn="auto" latinLnBrk="0" hangingPunct="1">
              <a:lnSpc>
                <a:spcPct val="103299"/>
              </a:lnSpc>
              <a:spcBef>
                <a:spcPts val="1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good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sufficient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bond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secure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performance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terms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conditions of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then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obligation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void;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otherwise, the 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Surety will pay unto  the Obligee the difference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money between the amount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awarded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amount</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proposal</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next</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lowest</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responsible</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bidder,</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amount</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exceed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7620" lvl="0" indent="0" algn="l" defTabSz="914400" rtl="0" eaLnBrk="1" fontAlgn="auto" latinLnBrk="0" hangingPunct="1">
              <a:lnSpc>
                <a:spcPct val="103299"/>
              </a:lnSpc>
              <a:spcBef>
                <a:spcPts val="1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$10,000. 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 other bids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received, the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full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amount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proposal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guarantee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 be so  retained or recovered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liquidated damages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default.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imes New Roman"/>
              <a:ea typeface="+mn-ea"/>
              <a:cs typeface="Times New Roman"/>
            </a:endParaRPr>
          </a:p>
          <a:p>
            <a:pPr marL="0" marR="109855" lvl="0" indent="0" algn="ctr" defTabSz="914400" rtl="0" eaLnBrk="1" fontAlgn="auto" latinLnBrk="0" hangingPunct="1">
              <a:lnSpc>
                <a:spcPct val="100000"/>
              </a:lnSpc>
              <a:spcBef>
                <a:spcPts val="0"/>
              </a:spcBef>
              <a:spcAft>
                <a:spcPts val="0"/>
              </a:spcAft>
              <a:buClrTx/>
              <a:buSzTx/>
              <a:buFontTx/>
              <a:buNone/>
              <a:tabLst>
                <a:tab pos="2806065" algn="l"/>
                <a:tab pos="4799330" algn="l"/>
                <a:tab pos="533273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Witness our hands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seals</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20</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Signature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Individual Bidder: (Use only where bidder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an</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individual)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5"/>
              </a:spcBef>
              <a:spcAft>
                <a:spcPts val="0"/>
              </a:spcAft>
              <a:buClrTx/>
              <a:buSzTx/>
              <a:buFontTx/>
              <a:buNone/>
              <a:tabLst>
                <a:tab pos="2374900" algn="l"/>
                <a:tab pos="5948045"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Doing business</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as</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879475" lvl="0" indent="0" algn="ctr" defTabSz="914400" rtl="0" eaLnBrk="1" fontAlgn="auto" latinLnBrk="0" hangingPunct="1">
              <a:lnSpc>
                <a:spcPct val="100000"/>
              </a:lnSpc>
              <a:spcBef>
                <a:spcPts val="40"/>
              </a:spcBef>
              <a:spcAft>
                <a:spcPts val="0"/>
              </a:spcAft>
              <a:buClrTx/>
              <a:buSzTx/>
              <a:buFontTx/>
              <a:buNone/>
              <a:tabLst>
                <a:tab pos="3657600"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r>
              <a:rPr kumimoji="0" sz="1000" b="0" i="0" u="none" strike="noStrike" kern="1200" cap="none" spc="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Individual)	(Business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tab pos="591693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Business Mailing</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Address: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796925" lvl="0" indent="0" algn="ctr" defTabSz="914400" rtl="0" eaLnBrk="1" fontAlgn="auto" latinLnBrk="0" hangingPunct="1">
              <a:lnSpc>
                <a:spcPct val="100000"/>
              </a:lnSpc>
              <a:spcBef>
                <a:spcPts val="6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(Mailing</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Address)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Slide Number Placeholder 8">
            <a:extLst>
              <a:ext uri="{FF2B5EF4-FFF2-40B4-BE49-F238E27FC236}">
                <a16:creationId xmlns="" xmlns:a16="http://schemas.microsoft.com/office/drawing/2014/main" id="{FA0102B0-E3F4-4E61-BF89-8EDAC7244405}"/>
              </a:ext>
            </a:extLst>
          </p:cNvPr>
          <p:cNvSpPr>
            <a:spLocks noGrp="1"/>
          </p:cNvSpPr>
          <p:nvPr>
            <p:ph type="sldNum" sz="quarter" idx="7"/>
          </p:nvPr>
        </p:nvSpPr>
        <p:spPr/>
        <p:txBody>
          <a:bodyPr/>
          <a:lstStyle/>
          <a:p>
            <a:fld id="{B6F15528-21DE-4FAA-801E-634DDDAF4B2B}" type="slidenum">
              <a:rPr lang="en-US" smtClean="0"/>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 y="335280"/>
            <a:ext cx="6789420" cy="904994"/>
          </a:xfrm>
        </p:spPr>
        <p:txBody>
          <a:bodyPr>
            <a:normAutofit/>
          </a:bodyPr>
          <a:lstStyle/>
          <a:p>
            <a:r>
              <a:rPr lang="en-US" sz="2640" dirty="0"/>
              <a:t>Rebuild Alabama Act</a:t>
            </a:r>
            <a:br>
              <a:rPr lang="en-US" sz="2640" dirty="0"/>
            </a:br>
            <a:r>
              <a:rPr lang="en-US" sz="2640" dirty="0"/>
              <a:t>Public Works Projects</a:t>
            </a:r>
          </a:p>
        </p:txBody>
      </p:sp>
      <p:sp>
        <p:nvSpPr>
          <p:cNvPr id="3" name="Content Placeholder 2"/>
          <p:cNvSpPr>
            <a:spLocks noGrp="1"/>
          </p:cNvSpPr>
          <p:nvPr>
            <p:ph idx="1"/>
          </p:nvPr>
        </p:nvSpPr>
        <p:spPr>
          <a:xfrm>
            <a:off x="491490" y="1592581"/>
            <a:ext cx="6789420" cy="8046720"/>
          </a:xfrm>
        </p:spPr>
        <p:txBody>
          <a:bodyPr>
            <a:normAutofit/>
          </a:bodyPr>
          <a:lstStyle/>
          <a:p>
            <a:pPr marL="0" indent="0" algn="ctr">
              <a:buNone/>
            </a:pPr>
            <a:r>
              <a:rPr lang="en-US" b="1" dirty="0"/>
              <a:t> What Is a Public Works?</a:t>
            </a:r>
          </a:p>
          <a:p>
            <a:pPr marL="0" indent="0" algn="ctr">
              <a:buNone/>
            </a:pPr>
            <a:endParaRPr lang="en-US" dirty="0"/>
          </a:p>
          <a:p>
            <a:pPr marL="0" indent="0">
              <a:buNone/>
            </a:pPr>
            <a:r>
              <a:rPr lang="en-US" dirty="0"/>
              <a:t>“Public Works” is defined in </a:t>
            </a:r>
            <a:r>
              <a:rPr lang="en-US" i="1" dirty="0"/>
              <a:t>Ala. Code § 39-2-1(6) </a:t>
            </a:r>
            <a:r>
              <a:rPr lang="en-US" dirty="0"/>
              <a:t>as:</a:t>
            </a:r>
          </a:p>
          <a:p>
            <a:pPr>
              <a:lnSpc>
                <a:spcPct val="170000"/>
              </a:lnSpc>
            </a:pPr>
            <a:r>
              <a:rPr lang="en-US" dirty="0"/>
              <a:t>The construction, installation, repair, renovation, or maintenance of public ……….. Roads …….. Bridges ……….  as well as any other improvement to be constructed, installed, repaired, renovated, or maintained on public property and to be paid, in whole or in part, with public funds or with financing to be retired with public funds ………</a:t>
            </a:r>
          </a:p>
          <a:p>
            <a:pPr marL="0" indent="0" algn="ctr">
              <a:buNone/>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17220" y="444639"/>
            <a:ext cx="686277" cy="68627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6456748" y="444639"/>
            <a:ext cx="686277" cy="688372"/>
          </a:xfrm>
          <a:prstGeom prst="rect">
            <a:avLst/>
          </a:prstGeom>
        </p:spPr>
      </p:pic>
      <p:sp>
        <p:nvSpPr>
          <p:cNvPr id="7" name="Slide Number Placeholder 6">
            <a:extLst>
              <a:ext uri="{FF2B5EF4-FFF2-40B4-BE49-F238E27FC236}">
                <a16:creationId xmlns="" xmlns:a16="http://schemas.microsoft.com/office/drawing/2014/main" id="{7E697ED2-7C2D-4F9C-AB75-D52C5D49D3C6}"/>
              </a:ext>
            </a:extLst>
          </p:cNvPr>
          <p:cNvSpPr>
            <a:spLocks noGrp="1"/>
          </p:cNvSpPr>
          <p:nvPr>
            <p:ph type="sldNum" sz="quarter" idx="12"/>
          </p:nvPr>
        </p:nvSpPr>
        <p:spPr/>
        <p:txBody>
          <a:bodyPr/>
          <a:lstStyle/>
          <a:p>
            <a:fld id="{9B14563C-EC00-4FF3-B551-96A729ABC52F}" type="slidenum">
              <a:rPr lang="en-US" smtClean="0"/>
              <a:t>2</a:t>
            </a:fld>
            <a:endParaRPr lang="en-US"/>
          </a:p>
        </p:txBody>
      </p:sp>
    </p:spTree>
    <p:extLst>
      <p:ext uri="{BB962C8B-B14F-4D97-AF65-F5344CB8AC3E}">
        <p14:creationId xmlns:p14="http://schemas.microsoft.com/office/powerpoint/2010/main" val="1184259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p:nvPr/>
        </p:nvSpPr>
        <p:spPr>
          <a:xfrm>
            <a:off x="685800" y="2245411"/>
            <a:ext cx="5448300" cy="0"/>
          </a:xfrm>
          <a:custGeom>
            <a:avLst/>
            <a:gdLst/>
            <a:ahLst/>
            <a:cxnLst/>
            <a:rect l="l" t="t" r="r" b="b"/>
            <a:pathLst>
              <a:path w="5448300">
                <a:moveTo>
                  <a:pt x="0" y="0"/>
                </a:moveTo>
                <a:lnTo>
                  <a:pt x="5448062"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673100" y="1164081"/>
            <a:ext cx="6462395" cy="1440815"/>
          </a:xfrm>
          <a:prstGeom prst="rect">
            <a:avLst/>
          </a:prstGeom>
        </p:spPr>
        <p:txBody>
          <a:bodyPr vert="horz" wrap="square" lIns="0" tIns="6350" rIns="0" bIns="0" rtlCol="0">
            <a:spAutoFit/>
          </a:bodyPr>
          <a:lstStyle/>
          <a:p>
            <a:pPr marL="3877945" marR="5080" lvl="0" indent="1809114" algn="l" defTabSz="914400" rtl="0" eaLnBrk="1" fontAlgn="auto" latinLnBrk="0" hangingPunct="1">
              <a:lnSpc>
                <a:spcPct val="103299"/>
              </a:lnSpc>
              <a:spcBef>
                <a:spcPts val="50"/>
              </a:spcBef>
              <a:spcAft>
                <a:spcPts val="0"/>
              </a:spcAft>
              <a:buClrTx/>
              <a:buSzTx/>
              <a:buFontTx/>
              <a:buNone/>
              <a:tabLst>
                <a:tab pos="644906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2 of 2  Bid Bond</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Project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Name of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Corporation, Partnership, or Joint</a:t>
            </a:r>
            <a:r>
              <a:rPr kumimoji="0" sz="1100" b="0" i="0" u="none" strike="noStrike" kern="1200" cap="none" spc="-1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Venture:</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92710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of Partnership, Joint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Venture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or</a:t>
            </a:r>
            <a:r>
              <a:rPr kumimoji="0" sz="1000" b="0" i="0" u="none" strike="noStrike" kern="1200" cap="none" spc="4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Corporation)</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4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Business</a:t>
            </a:r>
            <a:r>
              <a:rPr kumimoji="0" sz="1100" b="0" i="0" u="none" strike="noStrike" kern="1200" cap="none" spc="-2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Mailing</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673100" y="2584449"/>
            <a:ext cx="324358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102360" algn="l"/>
                <a:tab pos="3230245"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Address: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4049648" y="2584449"/>
            <a:ext cx="2806065" cy="50990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214880" algn="l"/>
              </a:tabLst>
              <a:defRPr/>
            </a:pPr>
            <a:r>
              <a:rPr kumimoji="0" sz="1100" b="0" i="0" u="none" strike="noStrike" kern="1200" cap="none" spc="-5" normalizeH="0" baseline="0" noProof="0" dirty="0">
                <a:ln>
                  <a:noFill/>
                </a:ln>
                <a:solidFill>
                  <a:prstClr val="black"/>
                </a:solidFill>
                <a:effectLst/>
                <a:uLnTx/>
                <a:uFillTx/>
                <a:latin typeface="Book Antiqua"/>
                <a:ea typeface="+mn-ea"/>
                <a:cs typeface="Book Antiqua"/>
              </a:rPr>
              <a:t>BY:</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(L.S.)</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93345" marR="5080" lvl="0" indent="-10795" algn="l" defTabSz="914400" rtl="0" eaLnBrk="1" fontAlgn="auto" latinLnBrk="0" hangingPunct="1">
              <a:lnSpc>
                <a:spcPts val="1250"/>
              </a:lnSpc>
              <a:spcBef>
                <a:spcPts val="4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 and Position or Title of Officer  Authorized to Sign </a:t>
            </a:r>
            <a:r>
              <a:rPr kumimoji="0" sz="1000" b="0" i="0" u="none" strike="noStrike" kern="1200" cap="none" spc="0" normalizeH="0" baseline="0" noProof="0" dirty="0">
                <a:ln>
                  <a:noFill/>
                </a:ln>
                <a:solidFill>
                  <a:prstClr val="black"/>
                </a:solidFill>
                <a:effectLst/>
                <a:uLnTx/>
                <a:uFillTx/>
                <a:latin typeface="Book Antiqua"/>
                <a:ea typeface="+mn-ea"/>
                <a:cs typeface="Book Antiqua"/>
              </a:rPr>
              <a:t>Bids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and Contracts </a:t>
            </a:r>
            <a:r>
              <a:rPr kumimoji="0" sz="10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Firm)</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1747773" y="2916681"/>
            <a:ext cx="2146300" cy="334645"/>
          </a:xfrm>
          <a:prstGeom prst="rect">
            <a:avLst/>
          </a:prstGeom>
        </p:spPr>
        <p:txBody>
          <a:bodyPr vert="horz" wrap="square" lIns="0" tIns="6985" rIns="0" bIns="0" rtlCol="0">
            <a:spAutoFit/>
          </a:bodyPr>
          <a:lstStyle/>
          <a:p>
            <a:pPr marL="767080" marR="5080" lvl="0" indent="-755015" algn="l" defTabSz="914400" rtl="0" eaLnBrk="1" fontAlgn="auto" latinLnBrk="0" hangingPunct="1">
              <a:lnSpc>
                <a:spcPct val="103299"/>
              </a:lnSpc>
              <a:spcBef>
                <a:spcPts val="55"/>
              </a:spcBef>
              <a:spcAft>
                <a:spcPts val="0"/>
              </a:spcAft>
              <a:buClrTx/>
              <a:buSzTx/>
              <a:buFontTx/>
              <a:buNone/>
              <a:tabLst>
                <a:tab pos="2132965" algn="l"/>
              </a:tabLst>
              <a:defRPr/>
            </a:pP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 (Addr</a:t>
            </a:r>
            <a:r>
              <a:rPr kumimoji="0" sz="1000" b="0" i="0" u="none" strike="noStrike" kern="1200" cap="none" spc="0" normalizeH="0" baseline="0" noProof="0" dirty="0">
                <a:ln>
                  <a:noFill/>
                </a:ln>
                <a:solidFill>
                  <a:prstClr val="black"/>
                </a:solidFill>
                <a:effectLst/>
                <a:uLnTx/>
                <a:uFillTx/>
                <a:latin typeface="Book Antiqua"/>
                <a:ea typeface="+mn-ea"/>
                <a:cs typeface="Book Antiqua"/>
              </a:rPr>
              <a:t>e</a:t>
            </a:r>
            <a:r>
              <a:rPr kumimoji="0" sz="1000" b="0" i="0" u="none" strike="noStrike" kern="1200" cap="none" spc="-5" normalizeH="0" baseline="0" noProof="0" dirty="0">
                <a:ln>
                  <a:noFill/>
                </a:ln>
                <a:solidFill>
                  <a:prstClr val="black"/>
                </a:solidFill>
                <a:effectLst/>
                <a:uLnTx/>
                <a:uFillTx/>
                <a:latin typeface="Book Antiqua"/>
                <a:ea typeface="+mn-ea"/>
                <a:cs typeface="Book Antiqua"/>
              </a:rPr>
              <a:t>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s</a:t>
            </a:r>
            <a:r>
              <a:rPr kumimoji="0" sz="10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673100" y="3400171"/>
            <a:ext cx="1082040" cy="367665"/>
          </a:xfrm>
          <a:prstGeom prst="rect">
            <a:avLst/>
          </a:prstGeom>
        </p:spPr>
        <p:txBody>
          <a:bodyPr vert="horz" wrap="square" lIns="0" tIns="6985" rIns="0" bIns="0" rtlCol="0">
            <a:spAutoFit/>
          </a:bodyPr>
          <a:lstStyle/>
          <a:p>
            <a:pPr marL="12700" marR="5080" lvl="0" indent="0" algn="l" defTabSz="914400" rtl="0" eaLnBrk="1" fontAlgn="auto" latinLnBrk="0" hangingPunct="1">
              <a:lnSpc>
                <a:spcPct val="103600"/>
              </a:lnSpc>
              <a:spcBef>
                <a:spcPts val="5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Business</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Mailing  Address:</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1763014" y="3573907"/>
            <a:ext cx="5092700" cy="50990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139315" algn="l"/>
                <a:tab pos="2298700" algn="l"/>
                <a:tab pos="450088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BY:</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(L.S.)</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2379980" marR="5080" lvl="0" indent="-32384" algn="l" defTabSz="914400" rtl="0" eaLnBrk="1" fontAlgn="auto" latinLnBrk="0" hangingPunct="1">
              <a:lnSpc>
                <a:spcPts val="1250"/>
              </a:lnSpc>
              <a:spcBef>
                <a:spcPts val="3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 and Position or Title of Officer  Authorized to Sign </a:t>
            </a:r>
            <a:r>
              <a:rPr kumimoji="0" sz="1000" b="0" i="0" u="none" strike="noStrike" kern="1200" cap="none" spc="0" normalizeH="0" baseline="0" noProof="0" dirty="0">
                <a:ln>
                  <a:noFill/>
                </a:ln>
                <a:solidFill>
                  <a:prstClr val="black"/>
                </a:solidFill>
                <a:effectLst/>
                <a:uLnTx/>
                <a:uFillTx/>
                <a:latin typeface="Book Antiqua"/>
                <a:ea typeface="+mn-ea"/>
                <a:cs typeface="Book Antiqua"/>
              </a:rPr>
              <a:t>Bids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and Contracts </a:t>
            </a:r>
            <a:r>
              <a:rPr kumimoji="0" sz="10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Firm)</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1747773" y="3906139"/>
            <a:ext cx="2146300" cy="334645"/>
          </a:xfrm>
          <a:prstGeom prst="rect">
            <a:avLst/>
          </a:prstGeom>
        </p:spPr>
        <p:txBody>
          <a:bodyPr vert="horz" wrap="square" lIns="0" tIns="7620" rIns="0" bIns="0" rtlCol="0">
            <a:spAutoFit/>
          </a:bodyPr>
          <a:lstStyle/>
          <a:p>
            <a:pPr marL="767080" marR="5080" lvl="0" indent="-755015" algn="l" defTabSz="914400" rtl="0" eaLnBrk="1" fontAlgn="auto" latinLnBrk="0" hangingPunct="1">
              <a:lnSpc>
                <a:spcPct val="103000"/>
              </a:lnSpc>
              <a:spcBef>
                <a:spcPts val="60"/>
              </a:spcBef>
              <a:spcAft>
                <a:spcPts val="0"/>
              </a:spcAft>
              <a:buClrTx/>
              <a:buSzTx/>
              <a:buFontTx/>
              <a:buNone/>
              <a:tabLst>
                <a:tab pos="2132965" algn="l"/>
              </a:tabLst>
              <a:defRPr/>
            </a:pP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 (Addr</a:t>
            </a:r>
            <a:r>
              <a:rPr kumimoji="0" sz="1000" b="0" i="0" u="none" strike="noStrike" kern="1200" cap="none" spc="0" normalizeH="0" baseline="0" noProof="0" dirty="0">
                <a:ln>
                  <a:noFill/>
                </a:ln>
                <a:solidFill>
                  <a:prstClr val="black"/>
                </a:solidFill>
                <a:effectLst/>
                <a:uLnTx/>
                <a:uFillTx/>
                <a:latin typeface="Book Antiqua"/>
                <a:ea typeface="+mn-ea"/>
                <a:cs typeface="Book Antiqua"/>
              </a:rPr>
              <a:t>e</a:t>
            </a:r>
            <a:r>
              <a:rPr kumimoji="0" sz="1000" b="0" i="0" u="none" strike="noStrike" kern="1200" cap="none" spc="-5" normalizeH="0" baseline="0" noProof="0" dirty="0">
                <a:ln>
                  <a:noFill/>
                </a:ln>
                <a:solidFill>
                  <a:prstClr val="black"/>
                </a:solidFill>
                <a:effectLst/>
                <a:uLnTx/>
                <a:uFillTx/>
                <a:latin typeface="Book Antiqua"/>
                <a:ea typeface="+mn-ea"/>
                <a:cs typeface="Book Antiqua"/>
              </a:rPr>
              <a:t>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s</a:t>
            </a:r>
            <a:r>
              <a:rPr kumimoji="0" sz="10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txBox="1"/>
          <p:nvPr/>
        </p:nvSpPr>
        <p:spPr>
          <a:xfrm>
            <a:off x="673100" y="4220082"/>
            <a:ext cx="1082040" cy="367665"/>
          </a:xfrm>
          <a:prstGeom prst="rect">
            <a:avLst/>
          </a:prstGeom>
        </p:spPr>
        <p:txBody>
          <a:bodyPr vert="horz" wrap="square" lIns="0" tIns="6985" rIns="0" bIns="0" rtlCol="0">
            <a:spAutoFit/>
          </a:bodyPr>
          <a:lstStyle/>
          <a:p>
            <a:pPr marL="12700" marR="5080" lvl="0" indent="0" algn="l" defTabSz="914400" rtl="0" eaLnBrk="1" fontAlgn="auto" latinLnBrk="0" hangingPunct="1">
              <a:lnSpc>
                <a:spcPct val="103600"/>
              </a:lnSpc>
              <a:spcBef>
                <a:spcPts val="5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Business</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Mailing  Address:</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txBox="1"/>
          <p:nvPr/>
        </p:nvSpPr>
        <p:spPr>
          <a:xfrm>
            <a:off x="1763014" y="4393819"/>
            <a:ext cx="5092700" cy="50990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139315" algn="l"/>
                <a:tab pos="2298700" algn="l"/>
                <a:tab pos="450088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BY:</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(L.S.)</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2379980" marR="5080" lvl="0" indent="-32384" algn="l" defTabSz="914400" rtl="0" eaLnBrk="1" fontAlgn="auto" latinLnBrk="0" hangingPunct="1">
              <a:lnSpc>
                <a:spcPct val="103000"/>
              </a:lnSpc>
              <a:spcBef>
                <a:spcPts val="1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 and Position or Title of Officer  Authorized to Sign </a:t>
            </a:r>
            <a:r>
              <a:rPr kumimoji="0" sz="1000" b="0" i="0" u="none" strike="noStrike" kern="1200" cap="none" spc="0" normalizeH="0" baseline="0" noProof="0" dirty="0">
                <a:ln>
                  <a:noFill/>
                </a:ln>
                <a:solidFill>
                  <a:prstClr val="black"/>
                </a:solidFill>
                <a:effectLst/>
                <a:uLnTx/>
                <a:uFillTx/>
                <a:latin typeface="Book Antiqua"/>
                <a:ea typeface="+mn-ea"/>
                <a:cs typeface="Book Antiqua"/>
              </a:rPr>
              <a:t>Bids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and Contracts </a:t>
            </a:r>
            <a:r>
              <a:rPr kumimoji="0" sz="10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Firm)</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1747773" y="4726051"/>
            <a:ext cx="2146300" cy="335915"/>
          </a:xfrm>
          <a:prstGeom prst="rect">
            <a:avLst/>
          </a:prstGeom>
        </p:spPr>
        <p:txBody>
          <a:bodyPr vert="horz" wrap="square" lIns="0" tIns="5715" rIns="0" bIns="0" rtlCol="0">
            <a:spAutoFit/>
          </a:bodyPr>
          <a:lstStyle/>
          <a:p>
            <a:pPr marL="767080" marR="5080" lvl="0" indent="-755015" algn="l" defTabSz="914400" rtl="0" eaLnBrk="1" fontAlgn="auto" latinLnBrk="0" hangingPunct="1">
              <a:lnSpc>
                <a:spcPct val="104000"/>
              </a:lnSpc>
              <a:spcBef>
                <a:spcPts val="45"/>
              </a:spcBef>
              <a:spcAft>
                <a:spcPts val="0"/>
              </a:spcAft>
              <a:buClrTx/>
              <a:buSzTx/>
              <a:buFontTx/>
              <a:buNone/>
              <a:tabLst>
                <a:tab pos="2132965" algn="l"/>
              </a:tabLst>
              <a:defRPr/>
            </a:pP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 (Addr</a:t>
            </a:r>
            <a:r>
              <a:rPr kumimoji="0" sz="1000" b="0" i="0" u="none" strike="noStrike" kern="1200" cap="none" spc="0" normalizeH="0" baseline="0" noProof="0" dirty="0">
                <a:ln>
                  <a:noFill/>
                </a:ln>
                <a:solidFill>
                  <a:prstClr val="black"/>
                </a:solidFill>
                <a:effectLst/>
                <a:uLnTx/>
                <a:uFillTx/>
                <a:latin typeface="Book Antiqua"/>
                <a:ea typeface="+mn-ea"/>
                <a:cs typeface="Book Antiqua"/>
              </a:rPr>
              <a:t>e</a:t>
            </a:r>
            <a:r>
              <a:rPr kumimoji="0" sz="1000" b="0" i="0" u="none" strike="noStrike" kern="1200" cap="none" spc="-5" normalizeH="0" baseline="0" noProof="0" dirty="0">
                <a:ln>
                  <a:noFill/>
                </a:ln>
                <a:solidFill>
                  <a:prstClr val="black"/>
                </a:solidFill>
                <a:effectLst/>
                <a:uLnTx/>
                <a:uFillTx/>
                <a:latin typeface="Book Antiqua"/>
                <a:ea typeface="+mn-ea"/>
                <a:cs typeface="Book Antiqua"/>
              </a:rPr>
              <a:t>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s</a:t>
            </a:r>
            <a:r>
              <a:rPr kumimoji="0" sz="10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673100" y="5215508"/>
            <a:ext cx="1033780" cy="367665"/>
          </a:xfrm>
          <a:prstGeom prst="rect">
            <a:avLst/>
          </a:prstGeom>
        </p:spPr>
        <p:txBody>
          <a:bodyPr vert="horz" wrap="square" lIns="0" tIns="6985" rIns="0" bIns="0" rtlCol="0">
            <a:spAutoFit/>
          </a:bodyPr>
          <a:lstStyle/>
          <a:p>
            <a:pPr marL="12700" marR="5080" lvl="0" indent="0" algn="l" defTabSz="914400" rtl="0" eaLnBrk="1" fontAlgn="auto" latinLnBrk="0" hangingPunct="1">
              <a:lnSpc>
                <a:spcPct val="103600"/>
              </a:lnSpc>
              <a:spcBef>
                <a:spcPts val="55"/>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(Corporate</a:t>
            </a:r>
            <a:r>
              <a:rPr kumimoji="0" sz="1100" b="0" i="0" u="none" strike="noStrike" kern="1200" cap="none" spc="-5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Seal)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Attest:</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txBox="1"/>
          <p:nvPr/>
        </p:nvSpPr>
        <p:spPr>
          <a:xfrm>
            <a:off x="4049648" y="5215508"/>
            <a:ext cx="2656840" cy="367665"/>
          </a:xfrm>
          <a:prstGeom prst="rect">
            <a:avLst/>
          </a:prstGeom>
        </p:spPr>
        <p:txBody>
          <a:bodyPr vert="horz" wrap="square" lIns="0" tIns="6985" rIns="0" bIns="0" rtlCol="0">
            <a:spAutoFit/>
          </a:bodyPr>
          <a:lstStyle/>
          <a:p>
            <a:pPr marL="12700" marR="5080" lvl="0" indent="0" algn="l" defTabSz="914400" rtl="0" eaLnBrk="1" fontAlgn="auto" latinLnBrk="0" hangingPunct="1">
              <a:lnSpc>
                <a:spcPct val="103600"/>
              </a:lnSpc>
              <a:spcBef>
                <a:spcPts val="5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Name of State </a:t>
            </a:r>
            <a:r>
              <a:rPr kumimoji="0" sz="1100" b="0" i="0" u="none" strike="noStrike" kern="1200" cap="none" spc="-5" normalizeH="0" baseline="0" noProof="0" dirty="0">
                <a:ln>
                  <a:noFill/>
                </a:ln>
                <a:solidFill>
                  <a:prstClr val="black"/>
                </a:solidFill>
                <a:effectLst/>
                <a:uLnTx/>
                <a:uFillTx/>
                <a:latin typeface="Book Antiqua"/>
                <a:ea typeface="+mn-ea"/>
                <a:cs typeface="Book Antiqua"/>
              </a:rPr>
              <a:t>under the laws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100" b="0" i="0" u="none" strike="noStrike" kern="1200" cap="none" spc="-5" normalizeH="0" baseline="0" noProof="0" dirty="0">
                <a:ln>
                  <a:noFill/>
                </a:ln>
                <a:solidFill>
                  <a:prstClr val="black"/>
                </a:solidFill>
                <a:effectLst/>
                <a:uLnTx/>
                <a:uFillTx/>
                <a:latin typeface="Book Antiqua"/>
                <a:ea typeface="+mn-ea"/>
                <a:cs typeface="Book Antiqua"/>
              </a:rPr>
              <a:t>which the  Corporation </a:t>
            </a:r>
            <a:r>
              <a:rPr kumimoji="0" sz="1100" b="0" i="0" u="none" strike="noStrike" kern="1200" cap="none" spc="0" normalizeH="0" baseline="0" noProof="0" dirty="0">
                <a:ln>
                  <a:noFill/>
                </a:ln>
                <a:solidFill>
                  <a:prstClr val="black"/>
                </a:solidFill>
                <a:effectLst/>
                <a:uLnTx/>
                <a:uFillTx/>
                <a:latin typeface="Book Antiqua"/>
                <a:ea typeface="+mn-ea"/>
                <a:cs typeface="Book Antiqua"/>
              </a:rPr>
              <a:t>was</a:t>
            </a:r>
            <a:r>
              <a:rPr kumimoji="0" sz="1100" b="0" i="0" u="none" strike="noStrike" kern="1200" cap="none" spc="-1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chartered:</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6" name="object 16"/>
          <p:cNvSpPr/>
          <p:nvPr/>
        </p:nvSpPr>
        <p:spPr>
          <a:xfrm>
            <a:off x="685800" y="5902121"/>
            <a:ext cx="2516505" cy="0"/>
          </a:xfrm>
          <a:custGeom>
            <a:avLst/>
            <a:gdLst/>
            <a:ahLst/>
            <a:cxnLst/>
            <a:rect l="l" t="t" r="r" b="b"/>
            <a:pathLst>
              <a:path w="2516505">
                <a:moveTo>
                  <a:pt x="0" y="0"/>
                </a:moveTo>
                <a:lnTo>
                  <a:pt x="2516032"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4062348" y="5902121"/>
            <a:ext cx="2514600" cy="0"/>
          </a:xfrm>
          <a:custGeom>
            <a:avLst/>
            <a:gdLst/>
            <a:ahLst/>
            <a:cxnLst/>
            <a:rect l="l" t="t" r="r" b="b"/>
            <a:pathLst>
              <a:path w="2514600">
                <a:moveTo>
                  <a:pt x="0" y="0"/>
                </a:moveTo>
                <a:lnTo>
                  <a:pt x="2514490"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txBox="1"/>
          <p:nvPr/>
        </p:nvSpPr>
        <p:spPr>
          <a:xfrm>
            <a:off x="1130604" y="5910453"/>
            <a:ext cx="63119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(Secretary)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9" name="object 19"/>
          <p:cNvSpPr txBox="1"/>
          <p:nvPr/>
        </p:nvSpPr>
        <p:spPr>
          <a:xfrm>
            <a:off x="4788789" y="5910453"/>
            <a:ext cx="38417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a:t>
            </a:r>
            <a:r>
              <a:rPr kumimoji="0" sz="1000" b="0" i="0" u="none" strike="noStrike" kern="1200" cap="none" spc="-5" normalizeH="0" baseline="0" noProof="0" dirty="0">
                <a:ln>
                  <a:noFill/>
                </a:ln>
                <a:solidFill>
                  <a:prstClr val="black"/>
                </a:solidFill>
                <a:effectLst/>
                <a:uLnTx/>
                <a:uFillTx/>
                <a:latin typeface="Book Antiqua"/>
                <a:ea typeface="+mn-ea"/>
                <a:cs typeface="Book Antiqua"/>
              </a:rPr>
              <a:t>a</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0" name="object 20"/>
          <p:cNvSpPr txBox="1"/>
          <p:nvPr/>
        </p:nvSpPr>
        <p:spPr>
          <a:xfrm>
            <a:off x="673100" y="6224396"/>
            <a:ext cx="1034415" cy="367665"/>
          </a:xfrm>
          <a:prstGeom prst="rect">
            <a:avLst/>
          </a:prstGeom>
        </p:spPr>
        <p:txBody>
          <a:bodyPr vert="horz" wrap="square" lIns="0" tIns="6985" rIns="0" bIns="0" rtlCol="0">
            <a:spAutoFit/>
          </a:bodyPr>
          <a:lstStyle/>
          <a:p>
            <a:pPr marL="12700" marR="5080" lvl="0" indent="0" algn="l" defTabSz="914400" rtl="0" eaLnBrk="1" fontAlgn="auto" latinLnBrk="0" hangingPunct="1">
              <a:lnSpc>
                <a:spcPct val="103600"/>
              </a:lnSpc>
              <a:spcBef>
                <a:spcPts val="55"/>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(Corporate</a:t>
            </a:r>
            <a:r>
              <a:rPr kumimoji="0" sz="1100" b="0" i="0" u="none" strike="noStrike" kern="1200" cap="none" spc="-5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Seal)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Attest:</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1" name="object 21"/>
          <p:cNvSpPr txBox="1"/>
          <p:nvPr/>
        </p:nvSpPr>
        <p:spPr>
          <a:xfrm>
            <a:off x="4049648" y="6224396"/>
            <a:ext cx="2656840" cy="367665"/>
          </a:xfrm>
          <a:prstGeom prst="rect">
            <a:avLst/>
          </a:prstGeom>
        </p:spPr>
        <p:txBody>
          <a:bodyPr vert="horz" wrap="square" lIns="0" tIns="6985" rIns="0" bIns="0" rtlCol="0">
            <a:spAutoFit/>
          </a:bodyPr>
          <a:lstStyle/>
          <a:p>
            <a:pPr marL="12700" marR="5080" lvl="0" indent="0" algn="l" defTabSz="914400" rtl="0" eaLnBrk="1" fontAlgn="auto" latinLnBrk="0" hangingPunct="1">
              <a:lnSpc>
                <a:spcPct val="103600"/>
              </a:lnSpc>
              <a:spcBef>
                <a:spcPts val="5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Name of State </a:t>
            </a:r>
            <a:r>
              <a:rPr kumimoji="0" sz="1100" b="0" i="0" u="none" strike="noStrike" kern="1200" cap="none" spc="-5" normalizeH="0" baseline="0" noProof="0" dirty="0">
                <a:ln>
                  <a:noFill/>
                </a:ln>
                <a:solidFill>
                  <a:prstClr val="black"/>
                </a:solidFill>
                <a:effectLst/>
                <a:uLnTx/>
                <a:uFillTx/>
                <a:latin typeface="Book Antiqua"/>
                <a:ea typeface="+mn-ea"/>
                <a:cs typeface="Book Antiqua"/>
              </a:rPr>
              <a:t>under the laws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100" b="0" i="0" u="none" strike="noStrike" kern="1200" cap="none" spc="-5" normalizeH="0" baseline="0" noProof="0" dirty="0">
                <a:ln>
                  <a:noFill/>
                </a:ln>
                <a:solidFill>
                  <a:prstClr val="black"/>
                </a:solidFill>
                <a:effectLst/>
                <a:uLnTx/>
                <a:uFillTx/>
                <a:latin typeface="Book Antiqua"/>
                <a:ea typeface="+mn-ea"/>
                <a:cs typeface="Book Antiqua"/>
              </a:rPr>
              <a:t>which the  Corporation </a:t>
            </a:r>
            <a:r>
              <a:rPr kumimoji="0" sz="1100" b="0" i="0" u="none" strike="noStrike" kern="1200" cap="none" spc="0" normalizeH="0" baseline="0" noProof="0" dirty="0">
                <a:ln>
                  <a:noFill/>
                </a:ln>
                <a:solidFill>
                  <a:prstClr val="black"/>
                </a:solidFill>
                <a:effectLst/>
                <a:uLnTx/>
                <a:uFillTx/>
                <a:latin typeface="Book Antiqua"/>
                <a:ea typeface="+mn-ea"/>
                <a:cs typeface="Book Antiqua"/>
              </a:rPr>
              <a:t>was</a:t>
            </a:r>
            <a:r>
              <a:rPr kumimoji="0" sz="1100" b="0" i="0" u="none" strike="noStrike" kern="1200" cap="none" spc="-1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chartered:</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2" name="object 22"/>
          <p:cNvSpPr/>
          <p:nvPr/>
        </p:nvSpPr>
        <p:spPr>
          <a:xfrm>
            <a:off x="685800" y="6912533"/>
            <a:ext cx="2516505" cy="0"/>
          </a:xfrm>
          <a:custGeom>
            <a:avLst/>
            <a:gdLst/>
            <a:ahLst/>
            <a:cxnLst/>
            <a:rect l="l" t="t" r="r" b="b"/>
            <a:pathLst>
              <a:path w="2516505">
                <a:moveTo>
                  <a:pt x="0" y="0"/>
                </a:moveTo>
                <a:lnTo>
                  <a:pt x="2516032"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4062348" y="6912533"/>
            <a:ext cx="2514600" cy="0"/>
          </a:xfrm>
          <a:custGeom>
            <a:avLst/>
            <a:gdLst/>
            <a:ahLst/>
            <a:cxnLst/>
            <a:rect l="l" t="t" r="r" b="b"/>
            <a:pathLst>
              <a:path w="2514600">
                <a:moveTo>
                  <a:pt x="0" y="0"/>
                </a:moveTo>
                <a:lnTo>
                  <a:pt x="2514490"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txBox="1"/>
          <p:nvPr/>
        </p:nvSpPr>
        <p:spPr>
          <a:xfrm>
            <a:off x="1130604" y="6920865"/>
            <a:ext cx="63119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(Secretary)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5" name="object 25"/>
          <p:cNvSpPr txBox="1"/>
          <p:nvPr/>
        </p:nvSpPr>
        <p:spPr>
          <a:xfrm>
            <a:off x="4788789" y="6920865"/>
            <a:ext cx="38417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a:t>
            </a:r>
            <a:r>
              <a:rPr kumimoji="0" sz="1000" b="0" i="0" u="none" strike="noStrike" kern="1200" cap="none" spc="-5" normalizeH="0" baseline="0" noProof="0" dirty="0">
                <a:ln>
                  <a:noFill/>
                </a:ln>
                <a:solidFill>
                  <a:prstClr val="black"/>
                </a:solidFill>
                <a:effectLst/>
                <a:uLnTx/>
                <a:uFillTx/>
                <a:latin typeface="Book Antiqua"/>
                <a:ea typeface="+mn-ea"/>
                <a:cs typeface="Book Antiqua"/>
              </a:rPr>
              <a:t>a</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6" name="object 26"/>
          <p:cNvSpPr/>
          <p:nvPr/>
        </p:nvSpPr>
        <p:spPr>
          <a:xfrm>
            <a:off x="4449445" y="8727999"/>
            <a:ext cx="2306320" cy="0"/>
          </a:xfrm>
          <a:custGeom>
            <a:avLst/>
            <a:gdLst/>
            <a:ahLst/>
            <a:cxnLst/>
            <a:rect l="l" t="t" r="r" b="b"/>
            <a:pathLst>
              <a:path w="2306320">
                <a:moveTo>
                  <a:pt x="0" y="0"/>
                </a:moveTo>
                <a:lnTo>
                  <a:pt x="2305720"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txBox="1"/>
          <p:nvPr/>
        </p:nvSpPr>
        <p:spPr>
          <a:xfrm>
            <a:off x="673100" y="7243953"/>
            <a:ext cx="6132830" cy="1828164"/>
          </a:xfrm>
          <a:prstGeom prst="rect">
            <a:avLst/>
          </a:prstGeom>
        </p:spPr>
        <p:txBody>
          <a:bodyPr vert="horz" wrap="square" lIns="0" tIns="12700" rIns="0" bIns="0" rtlCol="0">
            <a:spAutoFit/>
          </a:bodyPr>
          <a:lstStyle/>
          <a:p>
            <a:pPr marL="3201035" marR="0" lvl="0" indent="0" algn="ctr" defTabSz="914400" rtl="0" eaLnBrk="1" fontAlgn="auto" latinLnBrk="0" hangingPunct="1">
              <a:lnSpc>
                <a:spcPct val="100000"/>
              </a:lnSpc>
              <a:spcBef>
                <a:spcPts val="100"/>
              </a:spcBef>
              <a:spcAft>
                <a:spcPts val="0"/>
              </a:spcAft>
              <a:buClrTx/>
              <a:buSzTx/>
              <a:buFontTx/>
              <a:buNone/>
              <a:tabLst>
                <a:tab pos="6106795" algn="l"/>
              </a:tabLst>
              <a:defRPr/>
            </a:pPr>
            <a:r>
              <a:rPr kumimoji="0" sz="1100" b="1" i="0" u="none" strike="noStrike" kern="1200" cap="none" spc="-5" normalizeH="0" baseline="0" noProof="0" dirty="0">
                <a:ln>
                  <a:noFill/>
                </a:ln>
                <a:solidFill>
                  <a:prstClr val="black"/>
                </a:solidFill>
                <a:effectLst/>
                <a:uLnTx/>
                <a:uFillTx/>
                <a:latin typeface="Book Antiqua"/>
                <a:ea typeface="+mn-ea"/>
                <a:cs typeface="Book Antiqua"/>
              </a:rPr>
              <a:t>SURETY: </a:t>
            </a:r>
            <a:r>
              <a:rPr kumimoji="0" sz="11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0" marR="1029969" lvl="0" indent="0" algn="r" defTabSz="914400" rtl="0" eaLnBrk="1" fontAlgn="auto" latinLnBrk="0" hangingPunct="1">
              <a:lnSpc>
                <a:spcPct val="100000"/>
              </a:lnSpc>
              <a:spcBef>
                <a:spcPts val="2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of</a:t>
            </a:r>
            <a:r>
              <a:rPr kumimoji="0" sz="1000" b="0" i="0" u="none" strike="noStrike" kern="1200" cap="none" spc="-8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Surety)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050" b="0" i="0" u="none" strike="noStrike" kern="1200" cap="none" spc="0" normalizeH="0" baseline="0" noProof="0">
              <a:ln>
                <a:noFill/>
              </a:ln>
              <a:solidFill>
                <a:prstClr val="black"/>
              </a:solidFill>
              <a:effectLst/>
              <a:uLnTx/>
              <a:uFillTx/>
              <a:latin typeface="Times New Roman"/>
              <a:ea typeface="+mn-ea"/>
              <a:cs typeface="Times New Roman"/>
            </a:endParaRPr>
          </a:p>
          <a:p>
            <a:pPr marL="2931795" marR="0" lvl="0" indent="0" algn="l" defTabSz="914400" rtl="0" eaLnBrk="1" fontAlgn="auto" latinLnBrk="0" hangingPunct="1">
              <a:lnSpc>
                <a:spcPct val="100000"/>
              </a:lnSpc>
              <a:spcBef>
                <a:spcPts val="0"/>
              </a:spcBef>
              <a:spcAft>
                <a:spcPts val="0"/>
              </a:spcAft>
              <a:buClrTx/>
              <a:buSzTx/>
              <a:buFontTx/>
              <a:buNone/>
              <a:tabLst>
                <a:tab pos="607695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a:t>
            </a:r>
            <a:r>
              <a:rPr kumimoji="0" sz="1100" b="0" i="0" u="none" strike="noStrike" kern="1200" cap="none" spc="-8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(AGENT): </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0" marR="1001394" lvl="0" indent="0" algn="r" defTabSz="914400" rtl="0" eaLnBrk="1" fontAlgn="auto" latinLnBrk="0" hangingPunct="1">
              <a:lnSpc>
                <a:spcPct val="10000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(Attorney </a:t>
            </a:r>
            <a:r>
              <a:rPr kumimoji="0" sz="1000" b="0" i="0" u="none" strike="noStrike" kern="1200" cap="none" spc="0" normalizeH="0" baseline="0" noProof="0" dirty="0">
                <a:ln>
                  <a:noFill/>
                </a:ln>
                <a:solidFill>
                  <a:prstClr val="black"/>
                </a:solidFill>
                <a:effectLst/>
                <a:uLnTx/>
                <a:uFillTx/>
                <a:latin typeface="Book Antiqua"/>
                <a:ea typeface="+mn-ea"/>
                <a:cs typeface="Book Antiqua"/>
              </a:rPr>
              <a:t>in</a:t>
            </a:r>
            <a:r>
              <a:rPr kumimoji="0" sz="1000" b="0" i="0" u="none" strike="noStrike" kern="1200" cap="none" spc="-8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Fact)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2395220" marR="0" lvl="0" indent="0" algn="l" defTabSz="914400" rtl="0" eaLnBrk="1" fontAlgn="auto" latinLnBrk="0" hangingPunct="1">
              <a:lnSpc>
                <a:spcPct val="100000"/>
              </a:lnSpc>
              <a:spcBef>
                <a:spcPts val="0"/>
              </a:spcBef>
              <a:spcAft>
                <a:spcPts val="0"/>
              </a:spcAft>
              <a:buClrTx/>
              <a:buSzTx/>
              <a:buFontTx/>
              <a:buNone/>
              <a:tabLst>
                <a:tab pos="6101080" algn="l"/>
              </a:tabLst>
              <a:defRPr/>
            </a:pPr>
            <a:r>
              <a:rPr kumimoji="0" sz="1100" b="0" i="0" u="none" strike="noStrike" kern="1200" cap="none" spc="-5" normalizeH="0" baseline="0" noProof="0" dirty="0">
                <a:ln>
                  <a:noFill/>
                </a:ln>
                <a:solidFill>
                  <a:prstClr val="black"/>
                </a:solidFill>
                <a:effectLst/>
                <a:uLnTx/>
                <a:uFillTx/>
                <a:latin typeface="Book Antiqua"/>
                <a:ea typeface="+mn-ea"/>
                <a:cs typeface="Book Antiqua"/>
              </a:rPr>
              <a:t>AGENT’S</a:t>
            </a:r>
            <a:r>
              <a:rPr kumimoji="0" sz="1100" b="0" i="0" u="none" strike="noStrike" kern="1200" cap="none" spc="-6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ADDRESS: </a:t>
            </a:r>
            <a:r>
              <a:rPr kumimoji="0" sz="1100" b="0" i="0" u="sng" strike="noStrike" kern="1200" cap="none" spc="-5" normalizeH="0" baseline="0" noProof="0" dirty="0">
                <a:ln>
                  <a:noFill/>
                </a:ln>
                <a:solidFill>
                  <a:prstClr val="black"/>
                </a:solidFill>
                <a:effectLst/>
                <a:uLnTx/>
                <a:uFill>
                  <a:solidFill>
                    <a:srgbClr val="000000"/>
                  </a:solidFill>
                </a:uFill>
                <a:latin typeface="Times New Roman"/>
                <a:ea typeface="+mn-ea"/>
                <a:cs typeface="Times New Roman"/>
              </a:rPr>
              <a:t> 	</a:t>
            </a: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0" marR="970915" lvl="0" indent="0" algn="r" defTabSz="914400" rtl="0" eaLnBrk="1" fontAlgn="auto" latinLnBrk="0" hangingPunct="1">
              <a:lnSpc>
                <a:spcPct val="100000"/>
              </a:lnSpc>
              <a:spcBef>
                <a:spcPts val="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(Mailing</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Address)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45"/>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Book Antiqua"/>
                <a:ea typeface="+mn-ea"/>
                <a:cs typeface="Book Antiqua"/>
              </a:rPr>
              <a:t>NOTICE: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Valid Power of Attorney Must Be</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Attached.</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9" name="Slide Number Placeholder 28">
            <a:extLst>
              <a:ext uri="{FF2B5EF4-FFF2-40B4-BE49-F238E27FC236}">
                <a16:creationId xmlns="" xmlns:a16="http://schemas.microsoft.com/office/drawing/2014/main" id="{5A913EA0-1C8A-49CC-B117-A4D5A80964F8}"/>
              </a:ext>
            </a:extLst>
          </p:cNvPr>
          <p:cNvSpPr>
            <a:spLocks noGrp="1"/>
          </p:cNvSpPr>
          <p:nvPr>
            <p:ph type="sldNum" sz="quarter" idx="7"/>
          </p:nvPr>
        </p:nvSpPr>
        <p:spPr/>
        <p:txBody>
          <a:bodyPr/>
          <a:lstStyle/>
          <a:p>
            <a:fld id="{B6F15528-21DE-4FAA-801E-634DDDAF4B2B}" type="slidenum">
              <a:rPr lang="en-US" smtClean="0"/>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2749930" y="1182877"/>
            <a:ext cx="2274570" cy="1828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55"/>
              </a:lnSpc>
              <a:spcBef>
                <a:spcPts val="0"/>
              </a:spcBef>
              <a:spcAft>
                <a:spcPts val="0"/>
              </a:spcAft>
              <a:buClrTx/>
              <a:buSzTx/>
              <a:buFontTx/>
              <a:buNone/>
              <a:tabLst/>
              <a:defRPr/>
            </a:pP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INSURANCE</a:t>
            </a:r>
            <a:r>
              <a:rPr kumimoji="0" sz="1200" b="1" i="0" u="sng" strike="noStrike" kern="1200" cap="none" spc="-35"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REQUIREMENTS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73100" y="1531366"/>
            <a:ext cx="6366510" cy="965835"/>
          </a:xfrm>
          <a:prstGeom prst="rect">
            <a:avLst/>
          </a:prstGeom>
        </p:spPr>
        <p:txBody>
          <a:bodyPr vert="horz" wrap="square" lIns="0" tIns="6350" rIns="0" bIns="0" rtlCol="0">
            <a:spAutoFit/>
          </a:bodyPr>
          <a:lstStyle/>
          <a:p>
            <a:pPr marL="12700" marR="0" lvl="0" indent="0" algn="l" defTabSz="914400" rtl="0" eaLnBrk="1" fontAlgn="auto" latinLnBrk="0" hangingPunct="1">
              <a:lnSpc>
                <a:spcPct val="103499"/>
              </a:lnSpc>
              <a:spcBef>
                <a:spcPts val="50"/>
              </a:spcBef>
              <a:spcAft>
                <a:spcPts val="0"/>
              </a:spcAft>
              <a:buClrTx/>
              <a:buSzTx/>
              <a:buFontTx/>
              <a:buNone/>
              <a:tabLst>
                <a:tab pos="527367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its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sole expense, shall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obtain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maintain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full force the following  insurance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protect the Contractor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County</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(CC</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 at limits and coverages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specified below. These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limits and coverages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minimum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maintained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are not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intended to represent the correct  insurance needed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fully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adequately protect the Contractor. The requirements shown</a:t>
            </a:r>
            <a:r>
              <a:rPr kumimoji="0" sz="1200" b="0" i="0" u="none" strike="noStrike" kern="1200" cap="none" spc="1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685800" y="2496566"/>
            <a:ext cx="611441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“large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projects”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those projects whose bid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greater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than or equal to $250,000.</a:t>
            </a:r>
            <a:r>
              <a:rPr kumimoji="0" sz="1200" b="0" i="0" u="none" strike="noStrike" kern="1200" cap="none" spc="2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685800" y="2685542"/>
            <a:ext cx="5563870"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requirements shown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“small projects”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those with bids less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than</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$250,000.</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673100" y="3046603"/>
            <a:ext cx="6276340" cy="2665730"/>
          </a:xfrm>
          <a:prstGeom prst="rect">
            <a:avLst/>
          </a:prstGeom>
        </p:spPr>
        <p:txBody>
          <a:bodyPr vert="horz" wrap="square" lIns="0" tIns="5715" rIns="0" bIns="0" rtlCol="0">
            <a:spAutoFit/>
          </a:bodyPr>
          <a:lstStyle/>
          <a:p>
            <a:pPr marL="12700" marR="5080" lvl="0" indent="0" algn="l" defTabSz="914400" rtl="0" eaLnBrk="1" fontAlgn="auto" latinLnBrk="0" hangingPunct="1">
              <a:lnSpc>
                <a:spcPct val="103600"/>
              </a:lnSpc>
              <a:spcBef>
                <a:spcPts val="4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will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provided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 insurers licensed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conduct business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shall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have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minimum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Best rating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VII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must be acceptable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CC</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Self-insured plans and/or group funds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 having an A.M.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Best rating must be  submitted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CC</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 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prior</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approval.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102870" lvl="0" indent="0" algn="l" defTabSz="914400" rtl="0" eaLnBrk="1" fontAlgn="auto" latinLnBrk="0" hangingPunct="1">
              <a:lnSpc>
                <a:spcPct val="1042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 work shall be performed until proof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compliance with the insurance requirements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been received by the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CC</a:t>
            </a:r>
            <a:r>
              <a:rPr kumimoji="0" sz="1200" b="0" i="0" u="sng" strike="noStrike" kern="1200" cap="none" spc="3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317500" algn="l"/>
              </a:tabLst>
              <a:defRPr/>
            </a:pPr>
            <a:r>
              <a:rPr kumimoji="0" sz="1200" b="1" i="0" u="none" strike="noStrike" kern="1200" cap="none" spc="0" normalizeH="0" baseline="0" noProof="0" dirty="0">
                <a:ln>
                  <a:noFill/>
                </a:ln>
                <a:solidFill>
                  <a:prstClr val="black"/>
                </a:solidFill>
                <a:effectLst/>
                <a:uLnTx/>
                <a:uFillTx/>
                <a:latin typeface="Book Antiqua"/>
                <a:ea typeface="+mn-ea"/>
                <a:cs typeface="Book Antiqua"/>
              </a:rPr>
              <a:t>(a)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Worker’s Compensation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and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Employers</a:t>
            </a:r>
            <a:r>
              <a:rPr kumimoji="0" sz="1200" b="1"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Liability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317500" marR="1471295" lvl="0" indent="0" algn="l" defTabSz="914400" rtl="0" eaLnBrk="1" fontAlgn="auto" latinLnBrk="0" hangingPunct="1">
              <a:lnSpc>
                <a:spcPts val="2980"/>
              </a:lnSpc>
              <a:spcBef>
                <a:spcPts val="340"/>
              </a:spcBef>
              <a:spcAft>
                <a:spcPts val="0"/>
              </a:spcAft>
              <a:buClrTx/>
              <a:buSzTx/>
              <a:buFontTx/>
              <a:buNone/>
              <a:tabLst>
                <a:tab pos="11557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Part</a:t>
            </a:r>
            <a:r>
              <a:rPr kumimoji="0" sz="1200" b="0" i="0" u="none" strike="noStrike" kern="1200" cap="none" spc="0" normalizeH="0" baseline="0" noProof="0" dirty="0">
                <a:ln>
                  <a:noFill/>
                </a:ln>
                <a:solidFill>
                  <a:prstClr val="black"/>
                </a:solidFill>
                <a:effectLst/>
                <a:uLnTx/>
                <a:uFillTx/>
                <a:latin typeface="Book Antiqua"/>
                <a:ea typeface="+mn-ea"/>
                <a:cs typeface="Book Antiqua"/>
              </a:rPr>
              <a:t> One: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Statutory Benefits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required by the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Part</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Two:	Employers Liability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2908935" marR="0" lvl="0" indent="0" algn="l" defTabSz="914400" rtl="0" eaLnBrk="1" fontAlgn="auto" latinLnBrk="0" hangingPunct="1">
              <a:lnSpc>
                <a:spcPts val="1140"/>
              </a:lnSpc>
              <a:spcBef>
                <a:spcPts val="0"/>
              </a:spcBef>
              <a:spcAft>
                <a:spcPts val="0"/>
              </a:spcAft>
              <a:buClrTx/>
              <a:buSzTx/>
              <a:buFontTx/>
              <a:buNone/>
              <a:tabLst>
                <a:tab pos="428053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Large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Small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graphicFrame>
        <p:nvGraphicFramePr>
          <p:cNvPr id="8" name="object 8"/>
          <p:cNvGraphicFramePr>
            <a:graphicFrameLocks noGrp="1"/>
          </p:cNvGraphicFramePr>
          <p:nvPr/>
        </p:nvGraphicFramePr>
        <p:xfrm>
          <a:off x="959154" y="5716904"/>
          <a:ext cx="4475478" cy="939800"/>
        </p:xfrm>
        <a:graphic>
          <a:graphicData uri="http://schemas.openxmlformats.org/drawingml/2006/table">
            <a:tbl>
              <a:tblPr firstRow="1" bandRow="1">
                <a:tableStyleId>{2D5ABB26-0587-4C30-8999-92F81FD0307C}</a:tableStyleId>
              </a:tblPr>
              <a:tblGrid>
                <a:gridCol w="1771014">
                  <a:extLst>
                    <a:ext uri="{9D8B030D-6E8A-4147-A177-3AD203B41FA5}">
                      <a16:colId xmlns="" xmlns:a16="http://schemas.microsoft.com/office/drawing/2014/main" val="20000"/>
                    </a:ext>
                  </a:extLst>
                </a:gridCol>
                <a:gridCol w="1727835">
                  <a:extLst>
                    <a:ext uri="{9D8B030D-6E8A-4147-A177-3AD203B41FA5}">
                      <a16:colId xmlns="" xmlns:a16="http://schemas.microsoft.com/office/drawing/2014/main" val="20001"/>
                    </a:ext>
                  </a:extLst>
                </a:gridCol>
                <a:gridCol w="976629">
                  <a:extLst>
                    <a:ext uri="{9D8B030D-6E8A-4147-A177-3AD203B41FA5}">
                      <a16:colId xmlns="" xmlns:a16="http://schemas.microsoft.com/office/drawing/2014/main" val="20002"/>
                    </a:ext>
                  </a:extLst>
                </a:gridCol>
              </a:tblGrid>
              <a:tr h="281305">
                <a:tc>
                  <a:txBody>
                    <a:bodyPr/>
                    <a:lstStyle/>
                    <a:p>
                      <a:pPr>
                        <a:lnSpc>
                          <a:spcPct val="100000"/>
                        </a:lnSpc>
                      </a:pPr>
                      <a:endParaRPr sz="1200">
                        <a:latin typeface="Times New Roman"/>
                        <a:cs typeface="Times New Roman"/>
                      </a:endParaRPr>
                    </a:p>
                  </a:txBody>
                  <a:tcPr marL="0" marR="0" marT="0" marB="0"/>
                </a:tc>
                <a:tc>
                  <a:txBody>
                    <a:bodyPr/>
                    <a:lstStyle/>
                    <a:p>
                      <a:pPr marR="379730" algn="r">
                        <a:lnSpc>
                          <a:spcPts val="1350"/>
                        </a:lnSpc>
                      </a:pPr>
                      <a:r>
                        <a:rPr sz="1200" u="sng" spc="-5" dirty="0">
                          <a:uFill>
                            <a:solidFill>
                              <a:srgbClr val="000000"/>
                            </a:solidFill>
                          </a:uFill>
                          <a:latin typeface="Book Antiqua"/>
                          <a:cs typeface="Book Antiqua"/>
                        </a:rPr>
                        <a:t>P</a:t>
                      </a:r>
                      <a:r>
                        <a:rPr sz="1200" u="sng" dirty="0">
                          <a:uFill>
                            <a:solidFill>
                              <a:srgbClr val="000000"/>
                            </a:solidFill>
                          </a:uFill>
                          <a:latin typeface="Book Antiqua"/>
                          <a:cs typeface="Book Antiqua"/>
                        </a:rPr>
                        <a:t>ro</a:t>
                      </a:r>
                      <a:r>
                        <a:rPr sz="1200" u="sng" spc="-5" dirty="0">
                          <a:uFill>
                            <a:solidFill>
                              <a:srgbClr val="000000"/>
                            </a:solidFill>
                          </a:uFill>
                          <a:latin typeface="Book Antiqua"/>
                          <a:cs typeface="Book Antiqua"/>
                        </a:rPr>
                        <a:t>j</a:t>
                      </a:r>
                      <a:r>
                        <a:rPr sz="1200" u="sng" dirty="0">
                          <a:uFill>
                            <a:solidFill>
                              <a:srgbClr val="000000"/>
                            </a:solidFill>
                          </a:uFill>
                          <a:latin typeface="Book Antiqua"/>
                          <a:cs typeface="Book Antiqua"/>
                        </a:rPr>
                        <a:t>e</a:t>
                      </a:r>
                      <a:r>
                        <a:rPr sz="1200" u="sng" spc="-5" dirty="0">
                          <a:uFill>
                            <a:solidFill>
                              <a:srgbClr val="000000"/>
                            </a:solidFill>
                          </a:uFill>
                          <a:latin typeface="Book Antiqua"/>
                          <a:cs typeface="Book Antiqua"/>
                        </a:rPr>
                        <a:t>c</a:t>
                      </a:r>
                      <a:r>
                        <a:rPr sz="1200" u="sng" dirty="0">
                          <a:uFill>
                            <a:solidFill>
                              <a:srgbClr val="000000"/>
                            </a:solidFill>
                          </a:uFill>
                          <a:latin typeface="Book Antiqua"/>
                          <a:cs typeface="Book Antiqua"/>
                        </a:rPr>
                        <a:t>ts</a:t>
                      </a:r>
                      <a:endParaRPr sz="1200">
                        <a:latin typeface="Book Antiqua"/>
                        <a:cs typeface="Book Antiqua"/>
                      </a:endParaRPr>
                    </a:p>
                  </a:txBody>
                  <a:tcPr marL="0" marR="0" marT="0" marB="0"/>
                </a:tc>
                <a:tc>
                  <a:txBody>
                    <a:bodyPr/>
                    <a:lstStyle/>
                    <a:p>
                      <a:pPr marR="22860" algn="r">
                        <a:lnSpc>
                          <a:spcPts val="1350"/>
                        </a:lnSpc>
                      </a:pPr>
                      <a:r>
                        <a:rPr sz="1200" u="sng" spc="-5" dirty="0">
                          <a:uFill>
                            <a:solidFill>
                              <a:srgbClr val="000000"/>
                            </a:solidFill>
                          </a:uFill>
                          <a:latin typeface="Book Antiqua"/>
                          <a:cs typeface="Book Antiqua"/>
                        </a:rPr>
                        <a:t>P</a:t>
                      </a:r>
                      <a:r>
                        <a:rPr sz="1200" u="sng" dirty="0">
                          <a:uFill>
                            <a:solidFill>
                              <a:srgbClr val="000000"/>
                            </a:solidFill>
                          </a:uFill>
                          <a:latin typeface="Book Antiqua"/>
                          <a:cs typeface="Book Antiqua"/>
                        </a:rPr>
                        <a:t>ro</a:t>
                      </a:r>
                      <a:r>
                        <a:rPr sz="1200" u="sng" spc="-5" dirty="0">
                          <a:uFill>
                            <a:solidFill>
                              <a:srgbClr val="000000"/>
                            </a:solidFill>
                          </a:uFill>
                          <a:latin typeface="Book Antiqua"/>
                          <a:cs typeface="Book Antiqua"/>
                        </a:rPr>
                        <a:t>j</a:t>
                      </a:r>
                      <a:r>
                        <a:rPr sz="1200" u="sng" dirty="0">
                          <a:uFill>
                            <a:solidFill>
                              <a:srgbClr val="000000"/>
                            </a:solidFill>
                          </a:uFill>
                          <a:latin typeface="Book Antiqua"/>
                          <a:cs typeface="Book Antiqua"/>
                        </a:rPr>
                        <a:t>e</a:t>
                      </a:r>
                      <a:r>
                        <a:rPr sz="1200" u="sng" spc="-5" dirty="0">
                          <a:uFill>
                            <a:solidFill>
                              <a:srgbClr val="000000"/>
                            </a:solidFill>
                          </a:uFill>
                          <a:latin typeface="Book Antiqua"/>
                          <a:cs typeface="Book Antiqua"/>
                        </a:rPr>
                        <a:t>c</a:t>
                      </a:r>
                      <a:r>
                        <a:rPr sz="1200" u="sng" dirty="0">
                          <a:uFill>
                            <a:solidFill>
                              <a:srgbClr val="000000"/>
                            </a:solidFill>
                          </a:uFill>
                          <a:latin typeface="Book Antiqua"/>
                          <a:cs typeface="Book Antiqua"/>
                        </a:rPr>
                        <a:t>ts</a:t>
                      </a:r>
                      <a:endParaRPr sz="1200">
                        <a:latin typeface="Book Antiqua"/>
                        <a:cs typeface="Book Antiqua"/>
                      </a:endParaRPr>
                    </a:p>
                  </a:txBody>
                  <a:tcPr marL="0" marR="0" marT="0" marB="0"/>
                </a:tc>
                <a:extLst>
                  <a:ext uri="{0D108BD9-81ED-4DB2-BD59-A6C34878D82A}">
                    <a16:rowId xmlns="" xmlns:a16="http://schemas.microsoft.com/office/drawing/2014/main" val="10000"/>
                  </a:ext>
                </a:extLst>
              </a:tr>
              <a:tr h="283845">
                <a:tc>
                  <a:txBody>
                    <a:bodyPr/>
                    <a:lstStyle/>
                    <a:p>
                      <a:pPr marL="31750">
                        <a:lnSpc>
                          <a:spcPct val="100000"/>
                        </a:lnSpc>
                        <a:spcBef>
                          <a:spcPts val="675"/>
                        </a:spcBef>
                      </a:pPr>
                      <a:r>
                        <a:rPr sz="1200" spc="-5" dirty="0">
                          <a:latin typeface="Book Antiqua"/>
                          <a:cs typeface="Book Antiqua"/>
                        </a:rPr>
                        <a:t>Each</a:t>
                      </a:r>
                      <a:r>
                        <a:rPr sz="1200" spc="-10" dirty="0">
                          <a:latin typeface="Book Antiqua"/>
                          <a:cs typeface="Book Antiqua"/>
                        </a:rPr>
                        <a:t> </a:t>
                      </a:r>
                      <a:r>
                        <a:rPr sz="1200" spc="-5" dirty="0">
                          <a:latin typeface="Book Antiqua"/>
                          <a:cs typeface="Book Antiqua"/>
                        </a:rPr>
                        <a:t>Accident</a:t>
                      </a:r>
                      <a:endParaRPr sz="1200">
                        <a:latin typeface="Book Antiqua"/>
                        <a:cs typeface="Book Antiqua"/>
                      </a:endParaRPr>
                    </a:p>
                  </a:txBody>
                  <a:tcPr marL="0" marR="0" marT="85725" marB="0"/>
                </a:tc>
                <a:tc>
                  <a:txBody>
                    <a:bodyPr/>
                    <a:lstStyle/>
                    <a:p>
                      <a:pPr marR="334645" algn="r">
                        <a:lnSpc>
                          <a:spcPct val="100000"/>
                        </a:lnSpc>
                        <a:spcBef>
                          <a:spcPts val="675"/>
                        </a:spcBef>
                      </a:pPr>
                      <a:r>
                        <a:rPr sz="1200" dirty="0">
                          <a:latin typeface="Book Antiqua"/>
                          <a:cs typeface="Book Antiqua"/>
                        </a:rPr>
                        <a:t>$3,000,000</a:t>
                      </a:r>
                      <a:endParaRPr sz="1200">
                        <a:latin typeface="Book Antiqua"/>
                        <a:cs typeface="Book Antiqua"/>
                      </a:endParaRPr>
                    </a:p>
                  </a:txBody>
                  <a:tcPr marL="0" marR="0" marT="85725" marB="0"/>
                </a:tc>
                <a:tc>
                  <a:txBody>
                    <a:bodyPr/>
                    <a:lstStyle/>
                    <a:p>
                      <a:pPr marR="53975" algn="r">
                        <a:lnSpc>
                          <a:spcPct val="100000"/>
                        </a:lnSpc>
                        <a:spcBef>
                          <a:spcPts val="675"/>
                        </a:spcBef>
                      </a:pPr>
                      <a:r>
                        <a:rPr sz="1200" dirty="0">
                          <a:latin typeface="Book Antiqua"/>
                          <a:cs typeface="Book Antiqua"/>
                        </a:rPr>
                        <a:t>$500,000</a:t>
                      </a:r>
                      <a:endParaRPr sz="1200">
                        <a:latin typeface="Book Antiqua"/>
                        <a:cs typeface="Book Antiqua"/>
                      </a:endParaRPr>
                    </a:p>
                  </a:txBody>
                  <a:tcPr marL="0" marR="0" marT="85725" marB="0"/>
                </a:tc>
                <a:extLst>
                  <a:ext uri="{0D108BD9-81ED-4DB2-BD59-A6C34878D82A}">
                    <a16:rowId xmlns="" xmlns:a16="http://schemas.microsoft.com/office/drawing/2014/main" val="10001"/>
                  </a:ext>
                </a:extLst>
              </a:tr>
              <a:tr h="188595">
                <a:tc>
                  <a:txBody>
                    <a:bodyPr/>
                    <a:lstStyle/>
                    <a:p>
                      <a:pPr marL="31750">
                        <a:lnSpc>
                          <a:spcPts val="1370"/>
                        </a:lnSpc>
                      </a:pPr>
                      <a:r>
                        <a:rPr sz="1200" spc="-5" dirty="0">
                          <a:latin typeface="Book Antiqua"/>
                          <a:cs typeface="Book Antiqua"/>
                        </a:rPr>
                        <a:t>Each</a:t>
                      </a:r>
                      <a:r>
                        <a:rPr sz="1200" spc="-10" dirty="0">
                          <a:latin typeface="Book Antiqua"/>
                          <a:cs typeface="Book Antiqua"/>
                        </a:rPr>
                        <a:t> </a:t>
                      </a:r>
                      <a:r>
                        <a:rPr sz="1200" spc="-5" dirty="0">
                          <a:latin typeface="Book Antiqua"/>
                          <a:cs typeface="Book Antiqua"/>
                        </a:rPr>
                        <a:t>Employee</a:t>
                      </a:r>
                      <a:endParaRPr sz="1200">
                        <a:latin typeface="Book Antiqua"/>
                        <a:cs typeface="Book Antiqua"/>
                      </a:endParaRPr>
                    </a:p>
                  </a:txBody>
                  <a:tcPr marL="0" marR="0" marT="0" marB="0"/>
                </a:tc>
                <a:tc>
                  <a:txBody>
                    <a:bodyPr/>
                    <a:lstStyle/>
                    <a:p>
                      <a:pPr marR="334645" algn="r">
                        <a:lnSpc>
                          <a:spcPts val="1370"/>
                        </a:lnSpc>
                      </a:pPr>
                      <a:r>
                        <a:rPr sz="1200" dirty="0">
                          <a:latin typeface="Book Antiqua"/>
                          <a:cs typeface="Book Antiqua"/>
                        </a:rPr>
                        <a:t>$3,000,000</a:t>
                      </a:r>
                      <a:endParaRPr sz="1200">
                        <a:latin typeface="Book Antiqua"/>
                        <a:cs typeface="Book Antiqua"/>
                      </a:endParaRPr>
                    </a:p>
                  </a:txBody>
                  <a:tcPr marL="0" marR="0" marT="0" marB="0"/>
                </a:tc>
                <a:tc>
                  <a:txBody>
                    <a:bodyPr/>
                    <a:lstStyle/>
                    <a:p>
                      <a:pPr marR="53975" algn="r">
                        <a:lnSpc>
                          <a:spcPts val="1370"/>
                        </a:lnSpc>
                      </a:pPr>
                      <a:r>
                        <a:rPr sz="1200" dirty="0">
                          <a:latin typeface="Book Antiqua"/>
                          <a:cs typeface="Book Antiqua"/>
                        </a:rPr>
                        <a:t>$500,000</a:t>
                      </a:r>
                      <a:endParaRPr sz="1200">
                        <a:latin typeface="Book Antiqua"/>
                        <a:cs typeface="Book Antiqua"/>
                      </a:endParaRPr>
                    </a:p>
                  </a:txBody>
                  <a:tcPr marL="0" marR="0" marT="0" marB="0"/>
                </a:tc>
                <a:extLst>
                  <a:ext uri="{0D108BD9-81ED-4DB2-BD59-A6C34878D82A}">
                    <a16:rowId xmlns="" xmlns:a16="http://schemas.microsoft.com/office/drawing/2014/main" val="10002"/>
                  </a:ext>
                </a:extLst>
              </a:tr>
              <a:tr h="186055">
                <a:tc>
                  <a:txBody>
                    <a:bodyPr/>
                    <a:lstStyle/>
                    <a:p>
                      <a:pPr marL="31750">
                        <a:lnSpc>
                          <a:spcPts val="1365"/>
                        </a:lnSpc>
                      </a:pPr>
                      <a:r>
                        <a:rPr sz="1200" spc="-5" dirty="0">
                          <a:latin typeface="Book Antiqua"/>
                          <a:cs typeface="Book Antiqua"/>
                        </a:rPr>
                        <a:t>Policy Limit</a:t>
                      </a:r>
                      <a:endParaRPr sz="1200">
                        <a:latin typeface="Book Antiqua"/>
                        <a:cs typeface="Book Antiqua"/>
                      </a:endParaRPr>
                    </a:p>
                  </a:txBody>
                  <a:tcPr marL="0" marR="0" marT="0" marB="0"/>
                </a:tc>
                <a:tc>
                  <a:txBody>
                    <a:bodyPr/>
                    <a:lstStyle/>
                    <a:p>
                      <a:pPr marR="334645" algn="r">
                        <a:lnSpc>
                          <a:spcPts val="1365"/>
                        </a:lnSpc>
                      </a:pPr>
                      <a:r>
                        <a:rPr sz="1200" dirty="0">
                          <a:latin typeface="Book Antiqua"/>
                          <a:cs typeface="Book Antiqua"/>
                        </a:rPr>
                        <a:t>$3,000,000</a:t>
                      </a:r>
                      <a:endParaRPr sz="1200">
                        <a:latin typeface="Book Antiqua"/>
                        <a:cs typeface="Book Antiqua"/>
                      </a:endParaRPr>
                    </a:p>
                  </a:txBody>
                  <a:tcPr marL="0" marR="0" marT="0" marB="0"/>
                </a:tc>
                <a:tc>
                  <a:txBody>
                    <a:bodyPr/>
                    <a:lstStyle/>
                    <a:p>
                      <a:pPr marR="53975" algn="r">
                        <a:lnSpc>
                          <a:spcPts val="1365"/>
                        </a:lnSpc>
                      </a:pPr>
                      <a:r>
                        <a:rPr sz="1200" dirty="0">
                          <a:latin typeface="Book Antiqua"/>
                          <a:cs typeface="Book Antiqua"/>
                        </a:rPr>
                        <a:t>$500,000</a:t>
                      </a:r>
                      <a:endParaRPr sz="1200">
                        <a:latin typeface="Book Antiqua"/>
                        <a:cs typeface="Book Antiqua"/>
                      </a:endParaRPr>
                    </a:p>
                  </a:txBody>
                  <a:tcPr marL="0" marR="0" marT="0" marB="0"/>
                </a:tc>
                <a:extLst>
                  <a:ext uri="{0D108BD9-81ED-4DB2-BD59-A6C34878D82A}">
                    <a16:rowId xmlns="" xmlns:a16="http://schemas.microsoft.com/office/drawing/2014/main" val="10003"/>
                  </a:ext>
                </a:extLst>
              </a:tr>
            </a:tbl>
          </a:graphicData>
        </a:graphic>
      </p:graphicFrame>
      <p:sp>
        <p:nvSpPr>
          <p:cNvPr id="9" name="object 9"/>
          <p:cNvSpPr txBox="1"/>
          <p:nvPr/>
        </p:nvSpPr>
        <p:spPr>
          <a:xfrm>
            <a:off x="978204" y="6829425"/>
            <a:ext cx="5572760" cy="1533525"/>
          </a:xfrm>
          <a:prstGeom prst="rect">
            <a:avLst/>
          </a:prstGeom>
        </p:spPr>
        <p:txBody>
          <a:bodyPr vert="horz" wrap="square" lIns="0" tIns="6350" rIns="0" bIns="0" rtlCol="0">
            <a:spAutoFit/>
          </a:bodyPr>
          <a:lstStyle/>
          <a:p>
            <a:pPr marL="316865" marR="1532255" lvl="0" indent="-304165" algn="l" defTabSz="914400" rtl="0" eaLnBrk="1" fontAlgn="auto" latinLnBrk="0" hangingPunct="1">
              <a:lnSpc>
                <a:spcPct val="103299"/>
              </a:lnSpc>
              <a:spcBef>
                <a:spcPts val="50"/>
              </a:spcBef>
              <a:spcAft>
                <a:spcPts val="0"/>
              </a:spcAft>
              <a:buClrTx/>
              <a:buSzTx/>
              <a:buFontTx/>
              <a:buAutoNum type="romanLcPeriod"/>
              <a:tabLst>
                <a:tab pos="316865" algn="l"/>
                <a:tab pos="31750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U.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 Longshoremen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&amp;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Harborworkers’ Act (USL&amp;H)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Required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 involves work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near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navigable  waterway that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may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subject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USL&amp;H</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law.</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 typeface="Book Antiqua"/>
              <a:buAutoNum type="romanLcPeriod"/>
              <a:tabLst/>
              <a:defRPr/>
            </a:pPr>
            <a:endParaRPr kumimoji="0" sz="1350" b="0" i="0" u="none" strike="noStrike" kern="1200" cap="none" spc="0" normalizeH="0" baseline="0" noProof="0">
              <a:ln>
                <a:noFill/>
              </a:ln>
              <a:solidFill>
                <a:prstClr val="black"/>
              </a:solidFill>
              <a:effectLst/>
              <a:uLnTx/>
              <a:uFillTx/>
              <a:latin typeface="Times New Roman"/>
              <a:ea typeface="+mn-ea"/>
              <a:cs typeface="Times New Roman"/>
            </a:endParaRPr>
          </a:p>
          <a:p>
            <a:pPr marL="316865" marR="0" lvl="0" indent="-304165" algn="l" defTabSz="914400" rtl="0" eaLnBrk="1" fontAlgn="auto" latinLnBrk="0" hangingPunct="1">
              <a:lnSpc>
                <a:spcPct val="100000"/>
              </a:lnSpc>
              <a:spcBef>
                <a:spcPts val="0"/>
              </a:spcBef>
              <a:spcAft>
                <a:spcPts val="0"/>
              </a:spcAft>
              <a:buClrTx/>
              <a:buSzTx/>
              <a:buFontTx/>
              <a:buAutoNum type="romanLcPeriod"/>
              <a:tabLst>
                <a:tab pos="316865" algn="l"/>
                <a:tab pos="3175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Maritime Endorsement (Jones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Act)</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316865" marR="0" lvl="0" indent="0" algn="l" defTabSz="914400" rtl="0" eaLnBrk="1" fontAlgn="auto" latinLnBrk="0" hangingPunct="1">
              <a:lnSpc>
                <a:spcPct val="100000"/>
              </a:lnSpc>
              <a:spcBef>
                <a:spcPts val="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Endorsement required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 involves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Vessel.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316865" marR="5080" lvl="0" indent="0" algn="l" defTabSz="914400" rtl="0" eaLnBrk="1" fontAlgn="auto" latinLnBrk="0" hangingPunct="1">
              <a:lnSpc>
                <a:spcPct val="103299"/>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include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coverage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 “Master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Members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Crew” under “Protection and  Indemnity” coverage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Slide Number Placeholder 10">
            <a:extLst>
              <a:ext uri="{FF2B5EF4-FFF2-40B4-BE49-F238E27FC236}">
                <a16:creationId xmlns="" xmlns:a16="http://schemas.microsoft.com/office/drawing/2014/main" id="{A8E039C5-24B4-4AE5-AD28-B26855CC3E99}"/>
              </a:ext>
            </a:extLst>
          </p:cNvPr>
          <p:cNvSpPr>
            <a:spLocks noGrp="1"/>
          </p:cNvSpPr>
          <p:nvPr>
            <p:ph type="sldNum" sz="quarter" idx="7"/>
          </p:nvPr>
        </p:nvSpPr>
        <p:spPr/>
        <p:txBody>
          <a:bodyPr/>
          <a:lstStyle/>
          <a:p>
            <a:fld id="{B6F15528-21DE-4FAA-801E-634DDDAF4B2B}" type="slidenum">
              <a:rPr lang="en-US" smtClean="0"/>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4993005" cy="1134110"/>
          </a:xfrm>
          <a:prstGeom prst="rect">
            <a:avLst/>
          </a:prstGeom>
        </p:spPr>
        <p:txBody>
          <a:bodyPr vert="horz" wrap="square" lIns="0" tIns="34290" rIns="0" bIns="0" rtlCol="0">
            <a:spAutoFit/>
          </a:bodyPr>
          <a:lstStyle/>
          <a:p>
            <a:pPr marL="12700" marR="14401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a:p>
            <a:pPr marL="0" marR="5080" lvl="0" indent="0" algn="r" defTabSz="914400" rtl="0" eaLnBrk="1" fontAlgn="auto" latinLnBrk="0" hangingPunct="1">
              <a:lnSpc>
                <a:spcPct val="100000"/>
              </a:lnSpc>
              <a:spcBef>
                <a:spcPts val="10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Insurance</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Requirements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5080" lvl="0" indent="0" algn="r" defTabSz="914400" rtl="0" eaLnBrk="1" fontAlgn="auto" latinLnBrk="0" hangingPunct="1">
              <a:lnSpc>
                <a:spcPct val="100000"/>
              </a:lnSpc>
              <a:spcBef>
                <a:spcPts val="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2 of</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4</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graphicFrame>
        <p:nvGraphicFramePr>
          <p:cNvPr id="3" name="object 3"/>
          <p:cNvGraphicFramePr>
            <a:graphicFrameLocks noGrp="1"/>
          </p:cNvGraphicFramePr>
          <p:nvPr/>
        </p:nvGraphicFramePr>
        <p:xfrm>
          <a:off x="654050" y="1755393"/>
          <a:ext cx="4749164" cy="1662430"/>
        </p:xfrm>
        <a:graphic>
          <a:graphicData uri="http://schemas.openxmlformats.org/drawingml/2006/table">
            <a:tbl>
              <a:tblPr firstRow="1" bandRow="1">
                <a:tableStyleId>{2D5ABB26-0587-4C30-8999-92F81FD0307C}</a:tableStyleId>
              </a:tblPr>
              <a:tblGrid>
                <a:gridCol w="2577465">
                  <a:extLst>
                    <a:ext uri="{9D8B030D-6E8A-4147-A177-3AD203B41FA5}">
                      <a16:colId xmlns="" xmlns:a16="http://schemas.microsoft.com/office/drawing/2014/main" val="20000"/>
                    </a:ext>
                  </a:extLst>
                </a:gridCol>
                <a:gridCol w="1226185">
                  <a:extLst>
                    <a:ext uri="{9D8B030D-6E8A-4147-A177-3AD203B41FA5}">
                      <a16:colId xmlns="" xmlns:a16="http://schemas.microsoft.com/office/drawing/2014/main" val="20001"/>
                    </a:ext>
                  </a:extLst>
                </a:gridCol>
                <a:gridCol w="945514">
                  <a:extLst>
                    <a:ext uri="{9D8B030D-6E8A-4147-A177-3AD203B41FA5}">
                      <a16:colId xmlns="" xmlns:a16="http://schemas.microsoft.com/office/drawing/2014/main" val="20002"/>
                    </a:ext>
                  </a:extLst>
                </a:gridCol>
              </a:tblGrid>
              <a:tr h="471170">
                <a:tc>
                  <a:txBody>
                    <a:bodyPr/>
                    <a:lstStyle/>
                    <a:p>
                      <a:pPr>
                        <a:lnSpc>
                          <a:spcPct val="100000"/>
                        </a:lnSpc>
                      </a:pPr>
                      <a:endParaRPr sz="1200">
                        <a:latin typeface="Times New Roman"/>
                        <a:cs typeface="Times New Roman"/>
                      </a:endParaRPr>
                    </a:p>
                  </a:txBody>
                  <a:tcPr marL="0" marR="0" marT="0" marB="0"/>
                </a:tc>
                <a:tc>
                  <a:txBody>
                    <a:bodyPr/>
                    <a:lstStyle/>
                    <a:p>
                      <a:pPr marR="52069" algn="ctr">
                        <a:lnSpc>
                          <a:spcPts val="1350"/>
                        </a:lnSpc>
                      </a:pPr>
                      <a:r>
                        <a:rPr sz="1200" dirty="0">
                          <a:latin typeface="Book Antiqua"/>
                          <a:cs typeface="Book Antiqua"/>
                        </a:rPr>
                        <a:t>Large</a:t>
                      </a:r>
                      <a:endParaRPr sz="1200">
                        <a:latin typeface="Book Antiqua"/>
                        <a:cs typeface="Book Antiqua"/>
                      </a:endParaRPr>
                    </a:p>
                    <a:p>
                      <a:pPr marR="67310" algn="ctr">
                        <a:lnSpc>
                          <a:spcPct val="100000"/>
                        </a:lnSpc>
                        <a:spcBef>
                          <a:spcPts val="60"/>
                        </a:spcBef>
                      </a:pPr>
                      <a:r>
                        <a:rPr sz="1200" u="sng" spc="-5" dirty="0">
                          <a:uFill>
                            <a:solidFill>
                              <a:srgbClr val="000000"/>
                            </a:solidFill>
                          </a:uFill>
                          <a:latin typeface="Book Antiqua"/>
                          <a:cs typeface="Book Antiqua"/>
                        </a:rPr>
                        <a:t>Projects</a:t>
                      </a:r>
                      <a:endParaRPr sz="1200">
                        <a:latin typeface="Book Antiqua"/>
                        <a:cs typeface="Book Antiqua"/>
                      </a:endParaRPr>
                    </a:p>
                  </a:txBody>
                  <a:tcPr marL="0" marR="0" marT="0" marB="0"/>
                </a:tc>
                <a:tc>
                  <a:txBody>
                    <a:bodyPr/>
                    <a:lstStyle/>
                    <a:p>
                      <a:pPr marL="425450" algn="ctr">
                        <a:lnSpc>
                          <a:spcPts val="1350"/>
                        </a:lnSpc>
                      </a:pPr>
                      <a:r>
                        <a:rPr sz="1200" spc="-5" dirty="0">
                          <a:latin typeface="Book Antiqua"/>
                          <a:cs typeface="Book Antiqua"/>
                        </a:rPr>
                        <a:t>Small</a:t>
                      </a:r>
                      <a:endParaRPr sz="1200">
                        <a:latin typeface="Book Antiqua"/>
                        <a:cs typeface="Book Antiqua"/>
                      </a:endParaRPr>
                    </a:p>
                    <a:p>
                      <a:pPr marL="343535" algn="ctr">
                        <a:lnSpc>
                          <a:spcPct val="100000"/>
                        </a:lnSpc>
                        <a:spcBef>
                          <a:spcPts val="60"/>
                        </a:spcBef>
                      </a:pPr>
                      <a:r>
                        <a:rPr sz="1200" u="sng" spc="-5" dirty="0">
                          <a:uFill>
                            <a:solidFill>
                              <a:srgbClr val="000000"/>
                            </a:solidFill>
                          </a:uFill>
                          <a:latin typeface="Book Antiqua"/>
                          <a:cs typeface="Book Antiqua"/>
                        </a:rPr>
                        <a:t>Projects</a:t>
                      </a:r>
                      <a:endParaRPr sz="1200">
                        <a:latin typeface="Book Antiqua"/>
                        <a:cs typeface="Book Antiqua"/>
                      </a:endParaRPr>
                    </a:p>
                  </a:txBody>
                  <a:tcPr marL="0" marR="0" marT="0" marB="0"/>
                </a:tc>
                <a:extLst>
                  <a:ext uri="{0D108BD9-81ED-4DB2-BD59-A6C34878D82A}">
                    <a16:rowId xmlns="" xmlns:a16="http://schemas.microsoft.com/office/drawing/2014/main" val="10000"/>
                  </a:ext>
                </a:extLst>
              </a:tr>
              <a:tr h="282575">
                <a:tc>
                  <a:txBody>
                    <a:bodyPr/>
                    <a:lstStyle/>
                    <a:p>
                      <a:pPr marR="196850" algn="ctr">
                        <a:lnSpc>
                          <a:spcPct val="100000"/>
                        </a:lnSpc>
                        <a:spcBef>
                          <a:spcPts val="670"/>
                        </a:spcBef>
                      </a:pPr>
                      <a:r>
                        <a:rPr sz="1200" spc="-5" dirty="0">
                          <a:latin typeface="Book Antiqua"/>
                          <a:cs typeface="Book Antiqua"/>
                        </a:rPr>
                        <a:t>Bodily Injury by</a:t>
                      </a:r>
                      <a:r>
                        <a:rPr sz="1200" spc="5" dirty="0">
                          <a:latin typeface="Book Antiqua"/>
                          <a:cs typeface="Book Antiqua"/>
                        </a:rPr>
                        <a:t> </a:t>
                      </a:r>
                      <a:r>
                        <a:rPr sz="1200" spc="-5" dirty="0">
                          <a:latin typeface="Book Antiqua"/>
                          <a:cs typeface="Book Antiqua"/>
                        </a:rPr>
                        <a:t>accident</a:t>
                      </a:r>
                      <a:endParaRPr sz="1200">
                        <a:latin typeface="Book Antiqua"/>
                        <a:cs typeface="Book Antiqua"/>
                      </a:endParaRPr>
                    </a:p>
                  </a:txBody>
                  <a:tcPr marL="0" marR="0" marT="85090" marB="0"/>
                </a:tc>
                <a:tc>
                  <a:txBody>
                    <a:bodyPr/>
                    <a:lstStyle/>
                    <a:p>
                      <a:pPr marL="198120">
                        <a:lnSpc>
                          <a:spcPct val="100000"/>
                        </a:lnSpc>
                        <a:spcBef>
                          <a:spcPts val="670"/>
                        </a:spcBef>
                      </a:pPr>
                      <a:r>
                        <a:rPr sz="1200" dirty="0">
                          <a:latin typeface="Book Antiqua"/>
                          <a:cs typeface="Book Antiqua"/>
                        </a:rPr>
                        <a:t>$3,000,000</a:t>
                      </a:r>
                      <a:endParaRPr sz="1200">
                        <a:latin typeface="Book Antiqua"/>
                        <a:cs typeface="Book Antiqua"/>
                      </a:endParaRPr>
                    </a:p>
                  </a:txBody>
                  <a:tcPr marL="0" marR="0" marT="85090" marB="0"/>
                </a:tc>
                <a:tc>
                  <a:txBody>
                    <a:bodyPr/>
                    <a:lstStyle/>
                    <a:p>
                      <a:pPr marR="22225" algn="r">
                        <a:lnSpc>
                          <a:spcPct val="100000"/>
                        </a:lnSpc>
                        <a:spcBef>
                          <a:spcPts val="670"/>
                        </a:spcBef>
                      </a:pPr>
                      <a:r>
                        <a:rPr sz="1200" dirty="0">
                          <a:latin typeface="Book Antiqua"/>
                          <a:cs typeface="Book Antiqua"/>
                        </a:rPr>
                        <a:t>$500,000</a:t>
                      </a:r>
                      <a:endParaRPr sz="1200">
                        <a:latin typeface="Book Antiqua"/>
                        <a:cs typeface="Book Antiqua"/>
                      </a:endParaRPr>
                    </a:p>
                  </a:txBody>
                  <a:tcPr marL="0" marR="0" marT="85090" marB="0"/>
                </a:tc>
                <a:extLst>
                  <a:ext uri="{0D108BD9-81ED-4DB2-BD59-A6C34878D82A}">
                    <a16:rowId xmlns="" xmlns:a16="http://schemas.microsoft.com/office/drawing/2014/main" val="10001"/>
                  </a:ext>
                </a:extLst>
              </a:tr>
              <a:tr h="363220">
                <a:tc>
                  <a:txBody>
                    <a:bodyPr/>
                    <a:lstStyle/>
                    <a:p>
                      <a:pPr marR="237490" algn="ctr">
                        <a:lnSpc>
                          <a:spcPts val="1255"/>
                        </a:lnSpc>
                      </a:pPr>
                      <a:r>
                        <a:rPr sz="1100" spc="-5" dirty="0">
                          <a:latin typeface="Book Antiqua"/>
                          <a:cs typeface="Book Antiqua"/>
                        </a:rPr>
                        <a:t>(Each</a:t>
                      </a:r>
                      <a:r>
                        <a:rPr sz="1100" dirty="0">
                          <a:latin typeface="Book Antiqua"/>
                          <a:cs typeface="Book Antiqua"/>
                        </a:rPr>
                        <a:t> </a:t>
                      </a:r>
                      <a:r>
                        <a:rPr sz="1100" spc="-5" dirty="0">
                          <a:latin typeface="Book Antiqua"/>
                          <a:cs typeface="Book Antiqua"/>
                        </a:rPr>
                        <a:t>Accident)</a:t>
                      </a:r>
                      <a:endParaRPr sz="1100">
                        <a:latin typeface="Book Antiqua"/>
                        <a:cs typeface="Book Antiqua"/>
                      </a:endParaRPr>
                    </a:p>
                    <a:p>
                      <a:pPr marR="269240" algn="ctr">
                        <a:lnSpc>
                          <a:spcPct val="100000"/>
                        </a:lnSpc>
                        <a:spcBef>
                          <a:spcPts val="45"/>
                        </a:spcBef>
                      </a:pPr>
                      <a:r>
                        <a:rPr sz="1200" spc="-5" dirty="0">
                          <a:latin typeface="Book Antiqua"/>
                          <a:cs typeface="Book Antiqua"/>
                        </a:rPr>
                        <a:t>Bodily Injury by</a:t>
                      </a:r>
                      <a:r>
                        <a:rPr sz="1200" dirty="0">
                          <a:latin typeface="Book Antiqua"/>
                          <a:cs typeface="Book Antiqua"/>
                        </a:rPr>
                        <a:t> </a:t>
                      </a:r>
                      <a:r>
                        <a:rPr sz="1200" spc="-5" dirty="0">
                          <a:latin typeface="Book Antiqua"/>
                          <a:cs typeface="Book Antiqua"/>
                        </a:rPr>
                        <a:t>disease</a:t>
                      </a:r>
                      <a:endParaRPr sz="1200">
                        <a:latin typeface="Book Antiqua"/>
                        <a:cs typeface="Book Antiqua"/>
                      </a:endParaRPr>
                    </a:p>
                  </a:txBody>
                  <a:tcPr marL="0" marR="0" marT="0" marB="0"/>
                </a:tc>
                <a:tc>
                  <a:txBody>
                    <a:bodyPr/>
                    <a:lstStyle/>
                    <a:p>
                      <a:pPr>
                        <a:lnSpc>
                          <a:spcPct val="100000"/>
                        </a:lnSpc>
                        <a:spcBef>
                          <a:spcPts val="35"/>
                        </a:spcBef>
                      </a:pPr>
                      <a:endParaRPr sz="1100">
                        <a:latin typeface="Times New Roman"/>
                        <a:cs typeface="Times New Roman"/>
                      </a:endParaRPr>
                    </a:p>
                    <a:p>
                      <a:pPr marL="198120">
                        <a:lnSpc>
                          <a:spcPct val="100000"/>
                        </a:lnSpc>
                      </a:pPr>
                      <a:r>
                        <a:rPr sz="1200" dirty="0">
                          <a:latin typeface="Book Antiqua"/>
                          <a:cs typeface="Book Antiqua"/>
                        </a:rPr>
                        <a:t>$3,000,000</a:t>
                      </a:r>
                      <a:endParaRPr sz="1200">
                        <a:latin typeface="Book Antiqua"/>
                        <a:cs typeface="Book Antiqua"/>
                      </a:endParaRPr>
                    </a:p>
                  </a:txBody>
                  <a:tcPr marL="0" marR="0" marT="4445" marB="0"/>
                </a:tc>
                <a:tc>
                  <a:txBody>
                    <a:bodyPr/>
                    <a:lstStyle/>
                    <a:p>
                      <a:pPr>
                        <a:lnSpc>
                          <a:spcPct val="100000"/>
                        </a:lnSpc>
                        <a:spcBef>
                          <a:spcPts val="35"/>
                        </a:spcBef>
                      </a:pPr>
                      <a:endParaRPr sz="1100">
                        <a:latin typeface="Times New Roman"/>
                        <a:cs typeface="Times New Roman"/>
                      </a:endParaRPr>
                    </a:p>
                    <a:p>
                      <a:pPr marR="22225" algn="r">
                        <a:lnSpc>
                          <a:spcPct val="100000"/>
                        </a:lnSpc>
                      </a:pPr>
                      <a:r>
                        <a:rPr sz="1200" dirty="0">
                          <a:latin typeface="Book Antiqua"/>
                          <a:cs typeface="Book Antiqua"/>
                        </a:rPr>
                        <a:t>$500,000</a:t>
                      </a:r>
                      <a:endParaRPr sz="1200">
                        <a:latin typeface="Book Antiqua"/>
                        <a:cs typeface="Book Antiqua"/>
                      </a:endParaRPr>
                    </a:p>
                  </a:txBody>
                  <a:tcPr marL="0" marR="0" marT="4445" marB="0"/>
                </a:tc>
                <a:extLst>
                  <a:ext uri="{0D108BD9-81ED-4DB2-BD59-A6C34878D82A}">
                    <a16:rowId xmlns="" xmlns:a16="http://schemas.microsoft.com/office/drawing/2014/main" val="10002"/>
                  </a:ext>
                </a:extLst>
              </a:tr>
              <a:tr h="266700">
                <a:tc>
                  <a:txBody>
                    <a:bodyPr/>
                    <a:lstStyle/>
                    <a:p>
                      <a:pPr marR="165100" algn="ctr">
                        <a:lnSpc>
                          <a:spcPts val="1260"/>
                        </a:lnSpc>
                      </a:pPr>
                      <a:r>
                        <a:rPr sz="1100" spc="-5" dirty="0">
                          <a:latin typeface="Book Antiqua"/>
                          <a:cs typeface="Book Antiqua"/>
                        </a:rPr>
                        <a:t>(Aggregate)</a:t>
                      </a:r>
                      <a:endParaRPr sz="1100">
                        <a:latin typeface="Book Antiqua"/>
                        <a:cs typeface="Book Antiqua"/>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 xmlns:a16="http://schemas.microsoft.com/office/drawing/2014/main" val="10003"/>
                  </a:ext>
                </a:extLst>
              </a:tr>
              <a:tr h="278765">
                <a:tc>
                  <a:txBody>
                    <a:bodyPr/>
                    <a:lstStyle/>
                    <a:p>
                      <a:pPr marL="31750">
                        <a:lnSpc>
                          <a:spcPts val="1440"/>
                        </a:lnSpc>
                        <a:spcBef>
                          <a:spcPts val="655"/>
                        </a:spcBef>
                      </a:pPr>
                      <a:r>
                        <a:rPr sz="1200" b="1" spc="-5" dirty="0">
                          <a:latin typeface="Book Antiqua"/>
                          <a:cs typeface="Book Antiqua"/>
                        </a:rPr>
                        <a:t>(b) </a:t>
                      </a:r>
                      <a:r>
                        <a:rPr sz="1200" b="1" u="sng" spc="-5" dirty="0">
                          <a:uFill>
                            <a:solidFill>
                              <a:srgbClr val="000000"/>
                            </a:solidFill>
                          </a:uFill>
                          <a:latin typeface="Book Antiqua"/>
                          <a:cs typeface="Book Antiqua"/>
                        </a:rPr>
                        <a:t>Commercial General</a:t>
                      </a:r>
                      <a:r>
                        <a:rPr sz="1200" b="1" u="sng" spc="-15" dirty="0">
                          <a:uFill>
                            <a:solidFill>
                              <a:srgbClr val="000000"/>
                            </a:solidFill>
                          </a:uFill>
                          <a:latin typeface="Book Antiqua"/>
                          <a:cs typeface="Book Antiqua"/>
                        </a:rPr>
                        <a:t> </a:t>
                      </a:r>
                      <a:r>
                        <a:rPr sz="1200" b="1" u="sng" spc="-5" dirty="0">
                          <a:uFill>
                            <a:solidFill>
                              <a:srgbClr val="000000"/>
                            </a:solidFill>
                          </a:uFill>
                          <a:latin typeface="Book Antiqua"/>
                          <a:cs typeface="Book Antiqua"/>
                        </a:rPr>
                        <a:t>Liability</a:t>
                      </a:r>
                      <a:endParaRPr sz="1200">
                        <a:latin typeface="Book Antiqua"/>
                        <a:cs typeface="Book Antiqua"/>
                      </a:endParaRPr>
                    </a:p>
                  </a:txBody>
                  <a:tcPr marL="0" marR="0" marT="83185"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 xmlns:a16="http://schemas.microsoft.com/office/drawing/2014/main" val="10004"/>
                  </a:ext>
                </a:extLst>
              </a:tr>
            </a:tbl>
          </a:graphicData>
        </a:graphic>
      </p:graphicFrame>
      <p:sp>
        <p:nvSpPr>
          <p:cNvPr id="4" name="object 4"/>
          <p:cNvSpPr txBox="1"/>
          <p:nvPr/>
        </p:nvSpPr>
        <p:spPr>
          <a:xfrm>
            <a:off x="978204" y="3589146"/>
            <a:ext cx="4752975" cy="397510"/>
          </a:xfrm>
          <a:prstGeom prst="rect">
            <a:avLst/>
          </a:prstGeom>
        </p:spPr>
        <p:txBody>
          <a:bodyPr vert="horz" wrap="square" lIns="0" tIns="6350" rIns="0" bIns="0" rtlCol="0">
            <a:spAutoFit/>
          </a:bodyPr>
          <a:lstStyle/>
          <a:p>
            <a:pPr marL="12700" marR="5080" lvl="0" indent="0" algn="l" defTabSz="914400" rtl="0" eaLnBrk="1" fontAlgn="auto" latinLnBrk="0" hangingPunct="1">
              <a:lnSpc>
                <a:spcPct val="103299"/>
              </a:lnSpc>
              <a:spcBef>
                <a:spcPts val="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Coverage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Occurrence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combined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single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limit (Bodily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Injury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Property Damage combined)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follows: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graphicFrame>
        <p:nvGraphicFramePr>
          <p:cNvPr id="5" name="object 5"/>
          <p:cNvGraphicFramePr>
            <a:graphicFrameLocks noGrp="1"/>
          </p:cNvGraphicFramePr>
          <p:nvPr/>
        </p:nvGraphicFramePr>
        <p:xfrm>
          <a:off x="921054" y="4181981"/>
          <a:ext cx="4484370" cy="1128395"/>
        </p:xfrm>
        <a:graphic>
          <a:graphicData uri="http://schemas.openxmlformats.org/drawingml/2006/table">
            <a:tbl>
              <a:tblPr firstRow="1" bandRow="1">
                <a:tableStyleId>{2D5ABB26-0587-4C30-8999-92F81FD0307C}</a:tableStyleId>
              </a:tblPr>
              <a:tblGrid>
                <a:gridCol w="2356485">
                  <a:extLst>
                    <a:ext uri="{9D8B030D-6E8A-4147-A177-3AD203B41FA5}">
                      <a16:colId xmlns="" xmlns:a16="http://schemas.microsoft.com/office/drawing/2014/main" val="20000"/>
                    </a:ext>
                  </a:extLst>
                </a:gridCol>
                <a:gridCol w="1181100">
                  <a:extLst>
                    <a:ext uri="{9D8B030D-6E8A-4147-A177-3AD203B41FA5}">
                      <a16:colId xmlns="" xmlns:a16="http://schemas.microsoft.com/office/drawing/2014/main" val="20001"/>
                    </a:ext>
                  </a:extLst>
                </a:gridCol>
                <a:gridCol w="946785">
                  <a:extLst>
                    <a:ext uri="{9D8B030D-6E8A-4147-A177-3AD203B41FA5}">
                      <a16:colId xmlns="" xmlns:a16="http://schemas.microsoft.com/office/drawing/2014/main" val="20002"/>
                    </a:ext>
                  </a:extLst>
                </a:gridCol>
              </a:tblGrid>
              <a:tr h="469265">
                <a:tc>
                  <a:txBody>
                    <a:bodyPr/>
                    <a:lstStyle/>
                    <a:p>
                      <a:pPr>
                        <a:lnSpc>
                          <a:spcPct val="100000"/>
                        </a:lnSpc>
                      </a:pPr>
                      <a:endParaRPr sz="1200">
                        <a:latin typeface="Times New Roman"/>
                        <a:cs typeface="Times New Roman"/>
                      </a:endParaRPr>
                    </a:p>
                  </a:txBody>
                  <a:tcPr marL="0" marR="0" marT="0" marB="0"/>
                </a:tc>
                <a:tc>
                  <a:txBody>
                    <a:bodyPr/>
                    <a:lstStyle/>
                    <a:p>
                      <a:pPr marR="175260" algn="ctr">
                        <a:lnSpc>
                          <a:spcPts val="1350"/>
                        </a:lnSpc>
                      </a:pPr>
                      <a:r>
                        <a:rPr sz="1200" dirty="0">
                          <a:latin typeface="Book Antiqua"/>
                          <a:cs typeface="Book Antiqua"/>
                        </a:rPr>
                        <a:t>Large</a:t>
                      </a:r>
                      <a:endParaRPr sz="1200">
                        <a:latin typeface="Book Antiqua"/>
                        <a:cs typeface="Book Antiqua"/>
                      </a:endParaRPr>
                    </a:p>
                    <a:p>
                      <a:pPr marR="190500" algn="ctr">
                        <a:lnSpc>
                          <a:spcPct val="100000"/>
                        </a:lnSpc>
                        <a:spcBef>
                          <a:spcPts val="45"/>
                        </a:spcBef>
                      </a:pPr>
                      <a:r>
                        <a:rPr sz="1200" u="sng" spc="-5" dirty="0">
                          <a:uFill>
                            <a:solidFill>
                              <a:srgbClr val="000000"/>
                            </a:solidFill>
                          </a:uFill>
                          <a:latin typeface="Book Antiqua"/>
                          <a:cs typeface="Book Antiqua"/>
                        </a:rPr>
                        <a:t>Projects</a:t>
                      </a:r>
                      <a:endParaRPr sz="1200">
                        <a:latin typeface="Book Antiqua"/>
                        <a:cs typeface="Book Antiqua"/>
                      </a:endParaRPr>
                    </a:p>
                  </a:txBody>
                  <a:tcPr marL="0" marR="0" marT="0" marB="0"/>
                </a:tc>
                <a:tc>
                  <a:txBody>
                    <a:bodyPr/>
                    <a:lstStyle/>
                    <a:p>
                      <a:pPr marL="346075" algn="ctr">
                        <a:lnSpc>
                          <a:spcPts val="1350"/>
                        </a:lnSpc>
                      </a:pPr>
                      <a:r>
                        <a:rPr sz="1200" spc="-5" dirty="0">
                          <a:latin typeface="Book Antiqua"/>
                          <a:cs typeface="Book Antiqua"/>
                        </a:rPr>
                        <a:t>Small</a:t>
                      </a:r>
                      <a:endParaRPr sz="1200">
                        <a:latin typeface="Book Antiqua"/>
                        <a:cs typeface="Book Antiqua"/>
                      </a:endParaRPr>
                    </a:p>
                    <a:p>
                      <a:pPr marL="340995" algn="ctr">
                        <a:lnSpc>
                          <a:spcPct val="100000"/>
                        </a:lnSpc>
                        <a:spcBef>
                          <a:spcPts val="45"/>
                        </a:spcBef>
                      </a:pPr>
                      <a:r>
                        <a:rPr sz="1200" u="sng" spc="-5" dirty="0">
                          <a:uFill>
                            <a:solidFill>
                              <a:srgbClr val="000000"/>
                            </a:solidFill>
                          </a:uFill>
                          <a:latin typeface="Book Antiqua"/>
                          <a:cs typeface="Book Antiqua"/>
                        </a:rPr>
                        <a:t>Projects</a:t>
                      </a:r>
                      <a:endParaRPr sz="1200">
                        <a:latin typeface="Book Antiqua"/>
                        <a:cs typeface="Book Antiqua"/>
                      </a:endParaRPr>
                    </a:p>
                  </a:txBody>
                  <a:tcPr marL="0" marR="0" marT="0" marB="0"/>
                </a:tc>
                <a:extLst>
                  <a:ext uri="{0D108BD9-81ED-4DB2-BD59-A6C34878D82A}">
                    <a16:rowId xmlns="" xmlns:a16="http://schemas.microsoft.com/office/drawing/2014/main" val="10000"/>
                  </a:ext>
                </a:extLst>
              </a:tr>
              <a:tr h="283845">
                <a:tc>
                  <a:txBody>
                    <a:bodyPr/>
                    <a:lstStyle/>
                    <a:p>
                      <a:pPr marL="31750">
                        <a:lnSpc>
                          <a:spcPct val="100000"/>
                        </a:lnSpc>
                        <a:spcBef>
                          <a:spcPts val="670"/>
                        </a:spcBef>
                      </a:pPr>
                      <a:r>
                        <a:rPr sz="1200" spc="-5" dirty="0">
                          <a:latin typeface="Book Antiqua"/>
                          <a:cs typeface="Book Antiqua"/>
                        </a:rPr>
                        <a:t>Each</a:t>
                      </a:r>
                      <a:r>
                        <a:rPr sz="1200" spc="-10" dirty="0">
                          <a:latin typeface="Book Antiqua"/>
                          <a:cs typeface="Book Antiqua"/>
                        </a:rPr>
                        <a:t> </a:t>
                      </a:r>
                      <a:r>
                        <a:rPr sz="1200" spc="-5" dirty="0">
                          <a:latin typeface="Book Antiqua"/>
                          <a:cs typeface="Book Antiqua"/>
                        </a:rPr>
                        <a:t>Occurrence</a:t>
                      </a:r>
                      <a:endParaRPr sz="1200">
                        <a:latin typeface="Book Antiqua"/>
                        <a:cs typeface="Book Antiqua"/>
                      </a:endParaRPr>
                    </a:p>
                  </a:txBody>
                  <a:tcPr marL="0" marR="0" marT="85090" marB="0"/>
                </a:tc>
                <a:tc>
                  <a:txBody>
                    <a:bodyPr/>
                    <a:lstStyle/>
                    <a:p>
                      <a:pPr marL="151765">
                        <a:lnSpc>
                          <a:spcPct val="100000"/>
                        </a:lnSpc>
                        <a:spcBef>
                          <a:spcPts val="670"/>
                        </a:spcBef>
                      </a:pPr>
                      <a:r>
                        <a:rPr sz="1200" dirty="0">
                          <a:latin typeface="Book Antiqua"/>
                          <a:cs typeface="Book Antiqua"/>
                        </a:rPr>
                        <a:t>$3,000,000</a:t>
                      </a:r>
                      <a:endParaRPr sz="1200">
                        <a:latin typeface="Book Antiqua"/>
                        <a:cs typeface="Book Antiqua"/>
                      </a:endParaRPr>
                    </a:p>
                  </a:txBody>
                  <a:tcPr marL="0" marR="0" marT="85090" marB="0"/>
                </a:tc>
                <a:tc>
                  <a:txBody>
                    <a:bodyPr/>
                    <a:lstStyle/>
                    <a:p>
                      <a:pPr marR="24765" algn="r">
                        <a:lnSpc>
                          <a:spcPct val="100000"/>
                        </a:lnSpc>
                        <a:spcBef>
                          <a:spcPts val="670"/>
                        </a:spcBef>
                      </a:pPr>
                      <a:r>
                        <a:rPr sz="1200" dirty="0">
                          <a:latin typeface="Book Antiqua"/>
                          <a:cs typeface="Book Antiqua"/>
                        </a:rPr>
                        <a:t>$500,000</a:t>
                      </a:r>
                      <a:endParaRPr sz="1200">
                        <a:latin typeface="Book Antiqua"/>
                        <a:cs typeface="Book Antiqua"/>
                      </a:endParaRPr>
                    </a:p>
                  </a:txBody>
                  <a:tcPr marL="0" marR="0" marT="85090" marB="0"/>
                </a:tc>
                <a:extLst>
                  <a:ext uri="{0D108BD9-81ED-4DB2-BD59-A6C34878D82A}">
                    <a16:rowId xmlns="" xmlns:a16="http://schemas.microsoft.com/office/drawing/2014/main" val="10001"/>
                  </a:ext>
                </a:extLst>
              </a:tr>
              <a:tr h="189230">
                <a:tc>
                  <a:txBody>
                    <a:bodyPr/>
                    <a:lstStyle/>
                    <a:p>
                      <a:pPr marL="31750">
                        <a:lnSpc>
                          <a:spcPts val="1375"/>
                        </a:lnSpc>
                      </a:pPr>
                      <a:r>
                        <a:rPr sz="1200" spc="-5" dirty="0">
                          <a:latin typeface="Book Antiqua"/>
                          <a:cs typeface="Book Antiqua"/>
                        </a:rPr>
                        <a:t>Personal </a:t>
                      </a:r>
                      <a:r>
                        <a:rPr sz="1200" dirty="0">
                          <a:latin typeface="Book Antiqua"/>
                          <a:cs typeface="Book Antiqua"/>
                        </a:rPr>
                        <a:t>and </a:t>
                      </a:r>
                      <a:r>
                        <a:rPr sz="1200" spc="-5" dirty="0">
                          <a:latin typeface="Book Antiqua"/>
                          <a:cs typeface="Book Antiqua"/>
                        </a:rPr>
                        <a:t>Advertising</a:t>
                      </a:r>
                      <a:r>
                        <a:rPr sz="1200" spc="-10" dirty="0">
                          <a:latin typeface="Book Antiqua"/>
                          <a:cs typeface="Book Antiqua"/>
                        </a:rPr>
                        <a:t> </a:t>
                      </a:r>
                      <a:r>
                        <a:rPr sz="1200" spc="-5" dirty="0">
                          <a:latin typeface="Book Antiqua"/>
                          <a:cs typeface="Book Antiqua"/>
                        </a:rPr>
                        <a:t>Injury</a:t>
                      </a:r>
                      <a:endParaRPr sz="1200">
                        <a:latin typeface="Book Antiqua"/>
                        <a:cs typeface="Book Antiqua"/>
                      </a:endParaRPr>
                    </a:p>
                  </a:txBody>
                  <a:tcPr marL="0" marR="0" marT="0" marB="0"/>
                </a:tc>
                <a:tc>
                  <a:txBody>
                    <a:bodyPr/>
                    <a:lstStyle/>
                    <a:p>
                      <a:pPr marL="151765">
                        <a:lnSpc>
                          <a:spcPts val="1375"/>
                        </a:lnSpc>
                      </a:pPr>
                      <a:r>
                        <a:rPr sz="1200" dirty="0">
                          <a:latin typeface="Book Antiqua"/>
                          <a:cs typeface="Book Antiqua"/>
                        </a:rPr>
                        <a:t>$3,000,000</a:t>
                      </a:r>
                      <a:endParaRPr sz="1200">
                        <a:latin typeface="Book Antiqua"/>
                        <a:cs typeface="Book Antiqua"/>
                      </a:endParaRPr>
                    </a:p>
                  </a:txBody>
                  <a:tcPr marL="0" marR="0" marT="0" marB="0"/>
                </a:tc>
                <a:tc>
                  <a:txBody>
                    <a:bodyPr/>
                    <a:lstStyle/>
                    <a:p>
                      <a:pPr marR="24765" algn="r">
                        <a:lnSpc>
                          <a:spcPts val="1375"/>
                        </a:lnSpc>
                      </a:pPr>
                      <a:r>
                        <a:rPr sz="1200" dirty="0">
                          <a:latin typeface="Book Antiqua"/>
                          <a:cs typeface="Book Antiqua"/>
                        </a:rPr>
                        <a:t>$500,000</a:t>
                      </a:r>
                      <a:endParaRPr sz="1200">
                        <a:latin typeface="Book Antiqua"/>
                        <a:cs typeface="Book Antiqua"/>
                      </a:endParaRPr>
                    </a:p>
                  </a:txBody>
                  <a:tcPr marL="0" marR="0" marT="0" marB="0"/>
                </a:tc>
                <a:extLst>
                  <a:ext uri="{0D108BD9-81ED-4DB2-BD59-A6C34878D82A}">
                    <a16:rowId xmlns="" xmlns:a16="http://schemas.microsoft.com/office/drawing/2014/main" val="10002"/>
                  </a:ext>
                </a:extLst>
              </a:tr>
              <a:tr h="186055">
                <a:tc>
                  <a:txBody>
                    <a:bodyPr/>
                    <a:lstStyle/>
                    <a:p>
                      <a:pPr marL="31750">
                        <a:lnSpc>
                          <a:spcPts val="1365"/>
                        </a:lnSpc>
                      </a:pPr>
                      <a:r>
                        <a:rPr sz="1200" spc="-5" dirty="0">
                          <a:latin typeface="Book Antiqua"/>
                          <a:cs typeface="Book Antiqua"/>
                        </a:rPr>
                        <a:t>Products/completed</a:t>
                      </a:r>
                      <a:endParaRPr sz="1200">
                        <a:latin typeface="Book Antiqua"/>
                        <a:cs typeface="Book Antiqua"/>
                      </a:endParaRPr>
                    </a:p>
                  </a:txBody>
                  <a:tcPr marL="0" marR="0" marT="0" marB="0"/>
                </a:tc>
                <a:tc>
                  <a:txBody>
                    <a:bodyPr/>
                    <a:lstStyle/>
                    <a:p>
                      <a:pPr marL="151765">
                        <a:lnSpc>
                          <a:spcPts val="1365"/>
                        </a:lnSpc>
                      </a:pPr>
                      <a:r>
                        <a:rPr sz="1200" dirty="0">
                          <a:latin typeface="Book Antiqua"/>
                          <a:cs typeface="Book Antiqua"/>
                        </a:rPr>
                        <a:t>$3,000,000</a:t>
                      </a:r>
                      <a:endParaRPr sz="1200">
                        <a:latin typeface="Book Antiqua"/>
                        <a:cs typeface="Book Antiqua"/>
                      </a:endParaRPr>
                    </a:p>
                  </a:txBody>
                  <a:tcPr marL="0" marR="0" marT="0" marB="0"/>
                </a:tc>
                <a:tc>
                  <a:txBody>
                    <a:bodyPr/>
                    <a:lstStyle/>
                    <a:p>
                      <a:pPr marR="24765" algn="r">
                        <a:lnSpc>
                          <a:spcPts val="1365"/>
                        </a:lnSpc>
                      </a:pPr>
                      <a:r>
                        <a:rPr sz="1200" dirty="0">
                          <a:latin typeface="Book Antiqua"/>
                          <a:cs typeface="Book Antiqua"/>
                        </a:rPr>
                        <a:t>$500,000</a:t>
                      </a:r>
                      <a:endParaRPr sz="1200">
                        <a:latin typeface="Book Antiqua"/>
                        <a:cs typeface="Book Antiqua"/>
                      </a:endParaRPr>
                    </a:p>
                  </a:txBody>
                  <a:tcPr marL="0" marR="0" marT="0" marB="0"/>
                </a:tc>
                <a:extLst>
                  <a:ext uri="{0D108BD9-81ED-4DB2-BD59-A6C34878D82A}">
                    <a16:rowId xmlns="" xmlns:a16="http://schemas.microsoft.com/office/drawing/2014/main" val="10003"/>
                  </a:ext>
                </a:extLst>
              </a:tr>
            </a:tbl>
          </a:graphicData>
        </a:graphic>
      </p:graphicFrame>
      <p:sp>
        <p:nvSpPr>
          <p:cNvPr id="6" name="object 6"/>
          <p:cNvSpPr txBox="1"/>
          <p:nvPr/>
        </p:nvSpPr>
        <p:spPr>
          <a:xfrm>
            <a:off x="940104" y="5293233"/>
            <a:ext cx="1531620" cy="397510"/>
          </a:xfrm>
          <a:prstGeom prst="rect">
            <a:avLst/>
          </a:prstGeom>
        </p:spPr>
        <p:txBody>
          <a:bodyPr vert="horz" wrap="square" lIns="0" tIns="6350" rIns="0" bIns="0" rtlCol="0">
            <a:spAutoFit/>
          </a:bodyPr>
          <a:lstStyle/>
          <a:p>
            <a:pPr marL="12700" marR="5080" lvl="0" indent="76200" algn="l" defTabSz="914400" rtl="0" eaLnBrk="1" fontAlgn="auto" latinLnBrk="0" hangingPunct="1">
              <a:lnSpc>
                <a:spcPct val="103299"/>
              </a:lnSpc>
              <a:spcBef>
                <a:spcPts val="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Operation</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Aggregate  General Aggregate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3416934" y="5482209"/>
            <a:ext cx="7112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$3,000,000</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4788789" y="5482209"/>
            <a:ext cx="5969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$500,000</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1206804" y="5861684"/>
            <a:ext cx="5702935" cy="2292350"/>
          </a:xfrm>
          <a:prstGeom prst="rect">
            <a:avLst/>
          </a:prstGeom>
        </p:spPr>
        <p:txBody>
          <a:bodyPr vert="horz" wrap="square" lIns="0" tIns="12700" rIns="0" bIns="0" rtlCol="0">
            <a:spAutoFit/>
          </a:bodyPr>
          <a:lstStyle/>
          <a:p>
            <a:pPr marL="316865" marR="0" lvl="0" indent="-304165" algn="l" defTabSz="914400" rtl="0" eaLnBrk="1" fontAlgn="auto" latinLnBrk="0" hangingPunct="1">
              <a:lnSpc>
                <a:spcPct val="100000"/>
              </a:lnSpc>
              <a:spcBef>
                <a:spcPts val="100"/>
              </a:spcBef>
              <a:spcAft>
                <a:spcPts val="0"/>
              </a:spcAft>
              <a:buClrTx/>
              <a:buSzTx/>
              <a:buFontTx/>
              <a:buChar char="-"/>
              <a:tabLst>
                <a:tab pos="316865" algn="l"/>
                <a:tab pos="3175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Coverage to</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include: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621665" marR="0" lvl="1" indent="-304800" algn="l" defTabSz="914400" rtl="0" eaLnBrk="1" fontAlgn="auto" latinLnBrk="0" hangingPunct="1">
              <a:lnSpc>
                <a:spcPct val="100000"/>
              </a:lnSpc>
              <a:spcBef>
                <a:spcPts val="45"/>
              </a:spcBef>
              <a:spcAft>
                <a:spcPts val="0"/>
              </a:spcAft>
              <a:buClrTx/>
              <a:buSzTx/>
              <a:buFontTx/>
              <a:buChar char="-"/>
              <a:tabLst>
                <a:tab pos="621665" algn="l"/>
                <a:tab pos="6223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Premises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operations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621665" marR="0" lvl="1" indent="-304800" algn="l" defTabSz="914400" rtl="0" eaLnBrk="1" fontAlgn="auto" latinLnBrk="0" hangingPunct="1">
              <a:lnSpc>
                <a:spcPct val="100000"/>
              </a:lnSpc>
              <a:spcBef>
                <a:spcPts val="50"/>
              </a:spcBef>
              <a:spcAft>
                <a:spcPts val="0"/>
              </a:spcAft>
              <a:buClrTx/>
              <a:buSzTx/>
              <a:buFontTx/>
              <a:buChar char="-"/>
              <a:tabLst>
                <a:tab pos="621665" algn="l"/>
                <a:tab pos="6223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Personal Injury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Advertising</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Injury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621665" marR="0" lvl="1" indent="-304800" algn="l" defTabSz="914400" rtl="0" eaLnBrk="1" fontAlgn="auto" latinLnBrk="0" hangingPunct="1">
              <a:lnSpc>
                <a:spcPct val="100000"/>
              </a:lnSpc>
              <a:spcBef>
                <a:spcPts val="60"/>
              </a:spcBef>
              <a:spcAft>
                <a:spcPts val="0"/>
              </a:spcAft>
              <a:buClrTx/>
              <a:buSzTx/>
              <a:buFontTx/>
              <a:buChar char="-"/>
              <a:tabLst>
                <a:tab pos="621665" algn="l"/>
                <a:tab pos="6223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Independent Contractors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621665" marR="0" lvl="1" indent="-304800" algn="l" defTabSz="914400" rtl="0" eaLnBrk="1" fontAlgn="auto" latinLnBrk="0" hangingPunct="1">
              <a:lnSpc>
                <a:spcPct val="100000"/>
              </a:lnSpc>
              <a:spcBef>
                <a:spcPts val="50"/>
              </a:spcBef>
              <a:spcAft>
                <a:spcPts val="0"/>
              </a:spcAft>
              <a:buClrTx/>
              <a:buSzTx/>
              <a:buFontTx/>
              <a:buChar char="-"/>
              <a:tabLst>
                <a:tab pos="621665" algn="l"/>
                <a:tab pos="6223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Blanket Contractual</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Liability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621665" marR="0" lvl="1" indent="-304800" algn="l" defTabSz="914400" rtl="0" eaLnBrk="1" fontAlgn="auto" latinLnBrk="0" hangingPunct="1">
              <a:lnSpc>
                <a:spcPct val="100000"/>
              </a:lnSpc>
              <a:spcBef>
                <a:spcPts val="45"/>
              </a:spcBef>
              <a:spcAft>
                <a:spcPts val="0"/>
              </a:spcAft>
              <a:buClrTx/>
              <a:buSzTx/>
              <a:buFontTx/>
              <a:buChar char="-"/>
              <a:tabLst>
                <a:tab pos="621665" algn="l"/>
                <a:tab pos="6223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Explosion, Collapse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Underground</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hazards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621665" marR="0" lvl="1" indent="-304800" algn="l" defTabSz="914400" rtl="0" eaLnBrk="1" fontAlgn="auto" latinLnBrk="0" hangingPunct="1">
              <a:lnSpc>
                <a:spcPct val="100000"/>
              </a:lnSpc>
              <a:spcBef>
                <a:spcPts val="60"/>
              </a:spcBef>
              <a:spcAft>
                <a:spcPts val="0"/>
              </a:spcAft>
              <a:buClrTx/>
              <a:buSzTx/>
              <a:buFontTx/>
              <a:buChar char="-"/>
              <a:tabLst>
                <a:tab pos="621665" algn="l"/>
                <a:tab pos="62230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Broad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Form Property</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Damage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621665" marR="5080" lvl="1" indent="-304800" algn="l" defTabSz="914400" rtl="0" eaLnBrk="1" fontAlgn="auto" latinLnBrk="0" hangingPunct="1">
              <a:lnSpc>
                <a:spcPct val="103400"/>
              </a:lnSpc>
              <a:spcBef>
                <a:spcPts val="0"/>
              </a:spcBef>
              <a:spcAft>
                <a:spcPts val="0"/>
              </a:spcAft>
              <a:buClrTx/>
              <a:buSzTx/>
              <a:buFontTx/>
              <a:buChar char="-"/>
              <a:tabLst>
                <a:tab pos="621665" algn="l"/>
                <a:tab pos="6223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Products/Completed Operations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shall remain in effect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24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months  beyond completion and acceptance 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owner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project, whichever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later.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621665" marR="254000" lvl="1" indent="-304800" algn="l" defTabSz="914400" rtl="0" eaLnBrk="1" fontAlgn="auto" latinLnBrk="0" hangingPunct="1">
              <a:lnSpc>
                <a:spcPct val="103299"/>
              </a:lnSpc>
              <a:spcBef>
                <a:spcPts val="10"/>
              </a:spcBef>
              <a:spcAft>
                <a:spcPts val="0"/>
              </a:spcAft>
              <a:buClrTx/>
              <a:buSzTx/>
              <a:buFontTx/>
              <a:buChar char="-"/>
              <a:tabLst>
                <a:tab pos="621665" algn="l"/>
                <a:tab pos="62230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Railroad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Protective Liability Insurance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work involves construction,  demolition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maintenance operations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or within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50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feet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railroad.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1219504" y="8342121"/>
            <a:ext cx="5541645"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tab pos="304165" algn="l"/>
              </a:tabLst>
              <a:defRPr/>
            </a:pPr>
            <a:r>
              <a:rPr kumimoji="0" sz="1200" b="0" i="0" u="none" strike="noStrike" kern="1200" cap="none" spc="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contractor shall name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CC C, its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officers, appointees, employees,</a:t>
            </a:r>
            <a:r>
              <a:rPr kumimoji="0" sz="1200" b="0" i="0" u="none" strike="noStrike" kern="1200" cap="none" spc="1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txBox="1"/>
          <p:nvPr/>
        </p:nvSpPr>
        <p:spPr>
          <a:xfrm>
            <a:off x="1524253" y="8532621"/>
            <a:ext cx="515239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agents 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additional insured for claims arising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out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Contractors</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and/or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txBox="1"/>
          <p:nvPr/>
        </p:nvSpPr>
        <p:spPr>
          <a:xfrm>
            <a:off x="1524253" y="8721547"/>
            <a:ext cx="542671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Subcontractors work. The ISO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Form CG 20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10 </a:t>
            </a:r>
            <a:r>
              <a:rPr kumimoji="0" sz="1200" b="0" i="0" u="none" strike="noStrike" kern="1200" cap="none" spc="0" normalizeH="0" baseline="0" noProof="0" dirty="0">
                <a:ln>
                  <a:noFill/>
                </a:ln>
                <a:solidFill>
                  <a:prstClr val="black"/>
                </a:solidFill>
                <a:effectLst/>
                <a:uLnTx/>
                <a:uFillTx/>
                <a:latin typeface="Book Antiqua"/>
                <a:ea typeface="+mn-ea"/>
                <a:cs typeface="Book Antiqua"/>
              </a:rPr>
              <a:t>11 85 or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comparable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1524253" y="8910523"/>
            <a:ext cx="5528945"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more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restrictive shall 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required.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Additional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Insured form MUST</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include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Slide Number Placeholder 14">
            <a:extLst>
              <a:ext uri="{FF2B5EF4-FFF2-40B4-BE49-F238E27FC236}">
                <a16:creationId xmlns="" xmlns:a16="http://schemas.microsoft.com/office/drawing/2014/main" id="{AA64B90E-FB16-4E40-A166-9E033B31AE8B}"/>
              </a:ext>
            </a:extLst>
          </p:cNvPr>
          <p:cNvSpPr>
            <a:spLocks noGrp="1"/>
          </p:cNvSpPr>
          <p:nvPr>
            <p:ph type="sldNum" sz="quarter" idx="7"/>
          </p:nvPr>
        </p:nvSpPr>
        <p:spPr/>
        <p:txBody>
          <a:bodyPr/>
          <a:lstStyle/>
          <a:p>
            <a:fld id="{B6F15528-21DE-4FAA-801E-634DDDAF4B2B}" type="slidenum">
              <a:rPr lang="en-US" smtClean="0"/>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5446521" y="1182877"/>
            <a:ext cx="164211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Insurance</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Requirements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361176" y="1371853"/>
            <a:ext cx="73977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3 of</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4</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1524253" y="1749805"/>
            <a:ext cx="5285105"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current Operations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Products/Completed Operations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1524253" y="1940305"/>
            <a:ext cx="541464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naming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additional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does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not obligate the additional insured</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1524253" y="2129282"/>
            <a:ext cx="160845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premiums</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due.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902004" y="2489961"/>
            <a:ext cx="6183630" cy="1706880"/>
          </a:xfrm>
          <a:prstGeom prst="rect">
            <a:avLst/>
          </a:prstGeom>
        </p:spPr>
        <p:txBody>
          <a:bodyPr vert="horz" wrap="square" lIns="0" tIns="6350" rIns="0" bIns="0" rtlCol="0">
            <a:spAutoFit/>
          </a:bodyPr>
          <a:lstStyle/>
          <a:p>
            <a:pPr marL="621665" marR="5080" lvl="0" indent="-609600" algn="l" defTabSz="914400" rtl="0" eaLnBrk="1" fontAlgn="auto" latinLnBrk="0" hangingPunct="1">
              <a:lnSpc>
                <a:spcPct val="103299"/>
              </a:lnSpc>
              <a:spcBef>
                <a:spcPts val="50"/>
              </a:spcBef>
              <a:spcAft>
                <a:spcPts val="0"/>
              </a:spcAft>
              <a:buClrTx/>
              <a:buSzTx/>
              <a:buFontTx/>
              <a:buNone/>
              <a:tabLst>
                <a:tab pos="31686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Aggregate limits to 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 “per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project” basis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Owners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Contractors  Protective Liability Policy shall be provided in the name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CC C,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Subcontractors. Limits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the same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above Commercial General</a:t>
            </a:r>
            <a:r>
              <a:rPr kumimoji="0" sz="1200" b="0" i="0" u="none" strike="noStrike" kern="1200" cap="none" spc="1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Liability.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(c)</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Automobile</a:t>
            </a:r>
            <a:r>
              <a:rPr kumimoji="0" sz="1200" b="1" i="0" u="sng" strike="noStrike" kern="1200" cap="none" spc="-12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Liability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317500" marR="979169" lvl="0" indent="0" algn="l" defTabSz="914400" rtl="0" eaLnBrk="1" fontAlgn="auto" latinLnBrk="0" hangingPunct="1">
              <a:lnSpc>
                <a:spcPct val="103299"/>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Covering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Owned, Non-Owned, and Hired vehicles with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Combined  single limit (bodily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injury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property damage combined)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$3,000,000</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317500" marR="0" lvl="0" indent="0" algn="l" defTabSz="914400" rtl="0" eaLnBrk="1" fontAlgn="auto" latinLnBrk="0" hangingPunct="1">
              <a:lnSpc>
                <a:spcPct val="100000"/>
              </a:lnSpc>
              <a:spcBef>
                <a:spcPts val="6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each accident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1" i="0" u="none" strike="noStrike" kern="1200" cap="none" spc="0" normalizeH="0" baseline="0" noProof="0" dirty="0">
                <a:ln>
                  <a:noFill/>
                </a:ln>
                <a:solidFill>
                  <a:prstClr val="black"/>
                </a:solidFill>
                <a:effectLst/>
                <a:uLnTx/>
                <a:uFillTx/>
                <a:latin typeface="Book Antiqua"/>
                <a:ea typeface="+mn-ea"/>
                <a:cs typeface="Book Antiqua"/>
              </a:rPr>
              <a:t>large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projects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$500,000 for </a:t>
            </a:r>
            <a:r>
              <a:rPr kumimoji="0" sz="1200" b="1" i="0" u="none" strike="noStrike" kern="1200" cap="none" spc="-5" normalizeH="0" baseline="0" noProof="0" dirty="0">
                <a:ln>
                  <a:noFill/>
                </a:ln>
                <a:solidFill>
                  <a:prstClr val="black"/>
                </a:solidFill>
                <a:effectLst/>
                <a:uLnTx/>
                <a:uFillTx/>
                <a:latin typeface="Book Antiqua"/>
                <a:ea typeface="+mn-ea"/>
                <a:cs typeface="Book Antiqua"/>
              </a:rPr>
              <a:t>small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projects. The policy shall</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1219504" y="4196207"/>
            <a:ext cx="538289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CC</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 its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officers,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appointees,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employees, and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agents as 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Additional</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902004" y="4552315"/>
            <a:ext cx="6170930" cy="11506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(d)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Protection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and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Indemnity</a:t>
            </a:r>
            <a:r>
              <a:rPr kumimoji="0" sz="1200" b="1" i="0" u="sng" strike="noStrike" kern="1200" cap="none" spc="-2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Insurance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317500" marR="5080" lvl="0" indent="0" algn="l" defTabSz="914400" rtl="0" eaLnBrk="1" fontAlgn="auto" latinLnBrk="0" hangingPunct="1">
              <a:lnSpc>
                <a:spcPct val="103299"/>
              </a:lnSpc>
              <a:spcBef>
                <a:spcPts val="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 involves work aboard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Owned, Non-Owned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Hired Vessel, Liability  coverage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amount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$3,000,000 per occurrence shall be</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maintained.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(d)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Indemnification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and</a:t>
            </a:r>
            <a:r>
              <a:rPr kumimoji="0" sz="1200" b="1"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Liability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txBox="1"/>
          <p:nvPr/>
        </p:nvSpPr>
        <p:spPr>
          <a:xfrm>
            <a:off x="1143304" y="5889625"/>
            <a:ext cx="5730240" cy="20447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495"/>
              </a:lnSpc>
              <a:spcBef>
                <a:spcPts val="0"/>
              </a:spcBef>
              <a:spcAft>
                <a:spcPts val="0"/>
              </a:spcAft>
              <a:buClrTx/>
              <a:buSzTx/>
              <a:buFontTx/>
              <a:buNone/>
              <a:tabLst>
                <a:tab pos="4866005" algn="l"/>
              </a:tabLst>
              <a:defRPr/>
            </a:pPr>
            <a:r>
              <a:rPr kumimoji="0" sz="1300" b="0" i="0" u="none" strike="noStrike" kern="1200" cap="none" spc="-5" normalizeH="0" baseline="0" noProof="0" dirty="0">
                <a:ln>
                  <a:noFill/>
                </a:ln>
                <a:solidFill>
                  <a:prstClr val="black"/>
                </a:solidFill>
                <a:effectLst/>
                <a:uLnTx/>
                <a:uFillTx/>
                <a:latin typeface="Book Antiqua"/>
                <a:ea typeface="+mn-ea"/>
                <a:cs typeface="Book Antiqua"/>
              </a:rPr>
              <a:t>Under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this </a:t>
            </a:r>
            <a:r>
              <a:rPr kumimoji="0" sz="1300" b="0" i="0" u="none" strike="noStrike" kern="1200" cap="none" spc="-5" normalizeH="0" baseline="0" noProof="0" dirty="0">
                <a:ln>
                  <a:noFill/>
                </a:ln>
                <a:solidFill>
                  <a:prstClr val="black"/>
                </a:solidFill>
                <a:effectLst/>
                <a:uLnTx/>
                <a:uFillTx/>
                <a:latin typeface="Book Antiqua"/>
                <a:ea typeface="+mn-ea"/>
                <a:cs typeface="Book Antiqua"/>
              </a:rPr>
              <a:t>section the term County shall</a:t>
            </a:r>
            <a:r>
              <a:rPr kumimoji="0" sz="13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include</a:t>
            </a:r>
            <a:r>
              <a:rPr kumimoji="0" sz="1300" b="0" i="0" u="none" strike="noStrike" kern="1200" cap="none" spc="10"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_</a:t>
            </a:r>
            <a:r>
              <a:rPr kumimoji="0" sz="13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300" b="0" i="0" u="none" strike="noStrike" kern="1200" cap="none" spc="-65" normalizeH="0" baseline="0" noProof="0" dirty="0">
                <a:ln>
                  <a:noFill/>
                </a:ln>
                <a:solidFill>
                  <a:prstClr val="black"/>
                </a:solidFill>
                <a:effectLst/>
                <a:uLnTx/>
                <a:uFillTx/>
                <a:latin typeface="Book Antiqua"/>
                <a:ea typeface="+mn-ea"/>
                <a:cs typeface="Book Antiqua"/>
              </a:rPr>
              <a:t>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txBox="1"/>
          <p:nvPr/>
        </p:nvSpPr>
        <p:spPr>
          <a:xfrm>
            <a:off x="1143304" y="6093840"/>
            <a:ext cx="5596255" cy="20574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510"/>
              </a:lnSpc>
              <a:spcBef>
                <a:spcPts val="0"/>
              </a:spcBef>
              <a:spcAft>
                <a:spcPts val="0"/>
              </a:spcAft>
              <a:buClrTx/>
              <a:buSzTx/>
              <a:buFontTx/>
              <a:buNone/>
              <a:tabLst>
                <a:tab pos="861694" algn="l"/>
              </a:tabLst>
              <a:defRPr/>
            </a:pPr>
            <a:r>
              <a:rPr kumimoji="0" sz="13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County Commission,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300" b="0" i="0" u="none" strike="noStrike" kern="1200" cap="none" spc="0" normalizeH="0" baseline="0" noProof="0" dirty="0">
                <a:ln>
                  <a:noFill/>
                </a:ln>
                <a:solidFill>
                  <a:prstClr val="black"/>
                </a:solidFill>
                <a:effectLst/>
                <a:uLnTx/>
                <a:uFillTx/>
                <a:latin typeface="Book Antiqua"/>
                <a:ea typeface="+mn-ea"/>
                <a:cs typeface="Book Antiqua"/>
              </a:rPr>
              <a:t>officers, </a:t>
            </a:r>
            <a:r>
              <a:rPr kumimoji="0" sz="1300" b="0" i="0" u="none" strike="noStrike" kern="1200" cap="none" spc="-5" normalizeH="0" baseline="0" noProof="0" dirty="0">
                <a:ln>
                  <a:noFill/>
                </a:ln>
                <a:solidFill>
                  <a:prstClr val="black"/>
                </a:solidFill>
                <a:effectLst/>
                <a:uLnTx/>
                <a:uFillTx/>
                <a:latin typeface="Book Antiqua"/>
                <a:ea typeface="+mn-ea"/>
                <a:cs typeface="Book Antiqua"/>
              </a:rPr>
              <a:t>appointees, department</a:t>
            </a:r>
            <a:r>
              <a:rPr kumimoji="0" sz="1300" b="0" i="0" u="none" strike="noStrike" kern="1200" cap="none" spc="75"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heads,</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1143304" y="6299580"/>
            <a:ext cx="4866005" cy="20574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510"/>
              </a:lnSpc>
              <a:spcBef>
                <a:spcPts val="0"/>
              </a:spcBef>
              <a:spcAft>
                <a:spcPts val="0"/>
              </a:spcAft>
              <a:buClrTx/>
              <a:buSzTx/>
              <a:buFontTx/>
              <a:buNone/>
              <a:tabLst>
                <a:tab pos="3347720" algn="l"/>
              </a:tabLst>
              <a:defRPr/>
            </a:pPr>
            <a:r>
              <a:rPr kumimoji="0" sz="1300" b="0" i="0" u="none" strike="noStrike" kern="1200" cap="none" spc="-5" normalizeH="0" baseline="0" noProof="0" dirty="0">
                <a:ln>
                  <a:noFill/>
                </a:ln>
                <a:solidFill>
                  <a:prstClr val="black"/>
                </a:solidFill>
                <a:effectLst/>
                <a:uLnTx/>
                <a:uFillTx/>
                <a:latin typeface="Book Antiqua"/>
                <a:ea typeface="+mn-ea"/>
                <a:cs typeface="Book Antiqua"/>
              </a:rPr>
              <a:t>agents, and </a:t>
            </a:r>
            <a:r>
              <a:rPr kumimoji="0" sz="1300" b="0" i="0" u="none" strike="noStrike" kern="1200" cap="none" spc="0" normalizeH="0" baseline="0" noProof="0" dirty="0">
                <a:ln>
                  <a:noFill/>
                </a:ln>
                <a:solidFill>
                  <a:prstClr val="black"/>
                </a:solidFill>
                <a:effectLst/>
                <a:uLnTx/>
                <a:uFillTx/>
                <a:latin typeface="Book Antiqua"/>
                <a:ea typeface="+mn-ea"/>
                <a:cs typeface="Book Antiqua"/>
              </a:rPr>
              <a:t>employees</a:t>
            </a:r>
            <a:r>
              <a:rPr kumimoji="0" sz="1300" b="0" i="0" u="none" strike="noStrike" kern="1200" cap="none" spc="15"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of</a:t>
            </a:r>
            <a:r>
              <a:rPr kumimoji="0" sz="1300" b="0" i="0" u="none" strike="noStrike" kern="1200" cap="none" spc="5" normalizeH="0" baseline="0" noProof="0" dirty="0">
                <a:ln>
                  <a:noFill/>
                </a:ln>
                <a:solidFill>
                  <a:prstClr val="black"/>
                </a:solidFill>
                <a:effectLst/>
                <a:uLnTx/>
                <a:uFillTx/>
                <a:latin typeface="Book Antiqua"/>
                <a:ea typeface="+mn-ea"/>
                <a:cs typeface="Book Antiqua"/>
              </a:rPr>
              <a:t>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300" b="0"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300" b="0" i="0" u="none" strike="noStrike" kern="1200" cap="none" spc="-45"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Commission</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1143304" y="6709536"/>
            <a:ext cx="5609590" cy="20891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510"/>
              </a:lnSpc>
              <a:spcBef>
                <a:spcPts val="0"/>
              </a:spcBef>
              <a:spcAft>
                <a:spcPts val="0"/>
              </a:spcAft>
              <a:buClrTx/>
              <a:buSzTx/>
              <a:buFontTx/>
              <a:buNone/>
              <a:tabLst/>
              <a:defRPr/>
            </a:pPr>
            <a:r>
              <a:rPr kumimoji="0" sz="1300" b="0" i="0" u="none" strike="noStrike" kern="1200" cap="none" spc="-5" normalizeH="0" baseline="0" noProof="0" dirty="0">
                <a:ln>
                  <a:noFill/>
                </a:ln>
                <a:solidFill>
                  <a:prstClr val="black"/>
                </a:solidFill>
                <a:effectLst/>
                <a:uLnTx/>
                <a:uFillTx/>
                <a:latin typeface="Book Antiqua"/>
                <a:ea typeface="+mn-ea"/>
                <a:cs typeface="Book Antiqua"/>
              </a:rPr>
              <a:t>The County </a:t>
            </a:r>
            <a:r>
              <a:rPr kumimoji="0" sz="1300" b="0" i="0" u="none" strike="noStrike" kern="1200" cap="none" spc="0" normalizeH="0" baseline="0" noProof="0" dirty="0">
                <a:ln>
                  <a:noFill/>
                </a:ln>
                <a:solidFill>
                  <a:prstClr val="black"/>
                </a:solidFill>
                <a:effectLst/>
                <a:uLnTx/>
                <a:uFillTx/>
                <a:latin typeface="Book Antiqua"/>
                <a:ea typeface="+mn-ea"/>
                <a:cs typeface="Book Antiqua"/>
              </a:rPr>
              <a:t>shall </a:t>
            </a:r>
            <a:r>
              <a:rPr kumimoji="0" sz="1300" b="0" i="0" u="none" strike="noStrike" kern="1200" cap="none" spc="-5" normalizeH="0" baseline="0" noProof="0" dirty="0">
                <a:ln>
                  <a:noFill/>
                </a:ln>
                <a:solidFill>
                  <a:prstClr val="black"/>
                </a:solidFill>
                <a:effectLst/>
                <a:uLnTx/>
                <a:uFillTx/>
                <a:latin typeface="Book Antiqua"/>
                <a:ea typeface="+mn-ea"/>
                <a:cs typeface="Book Antiqua"/>
              </a:rPr>
              <a:t>not be liable for any injury to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300" b="0" i="0" u="none" strike="noStrike" kern="1200" cap="none" spc="-5" normalizeH="0" baseline="0" noProof="0" dirty="0">
                <a:ln>
                  <a:noFill/>
                </a:ln>
                <a:solidFill>
                  <a:prstClr val="black"/>
                </a:solidFill>
                <a:effectLst/>
                <a:uLnTx/>
                <a:uFillTx/>
                <a:latin typeface="Book Antiqua"/>
                <a:ea typeface="+mn-ea"/>
                <a:cs typeface="Book Antiqua"/>
              </a:rPr>
              <a:t>person or property of</a:t>
            </a:r>
            <a:r>
              <a:rPr kumimoji="0" sz="13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any</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txBox="1"/>
          <p:nvPr/>
        </p:nvSpPr>
        <p:spPr>
          <a:xfrm>
            <a:off x="1143304" y="6918142"/>
            <a:ext cx="5609590" cy="2032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485"/>
              </a:lnSpc>
              <a:spcBef>
                <a:spcPts val="0"/>
              </a:spcBef>
              <a:spcAft>
                <a:spcPts val="0"/>
              </a:spcAft>
              <a:buClrTx/>
              <a:buSzTx/>
              <a:buFontTx/>
              <a:buNone/>
              <a:tabLst/>
              <a:defRPr/>
            </a:pPr>
            <a:r>
              <a:rPr kumimoji="0" sz="1300" b="0" i="0" u="none" strike="noStrike" kern="1200" cap="none" spc="-5" normalizeH="0" baseline="0" noProof="0" dirty="0">
                <a:ln>
                  <a:noFill/>
                </a:ln>
                <a:solidFill>
                  <a:prstClr val="black"/>
                </a:solidFill>
                <a:effectLst/>
                <a:uLnTx/>
                <a:uFillTx/>
                <a:latin typeface="Book Antiqua"/>
                <a:ea typeface="+mn-ea"/>
                <a:cs typeface="Book Antiqua"/>
              </a:rPr>
              <a:t>person, firm, or corporation resulting directly or indirectly </a:t>
            </a:r>
            <a:r>
              <a:rPr kumimoji="0" sz="1300" b="0" i="0" u="none" strike="noStrike" kern="1200" cap="none" spc="0" normalizeH="0" baseline="0" noProof="0" dirty="0">
                <a:ln>
                  <a:noFill/>
                </a:ln>
                <a:solidFill>
                  <a:prstClr val="black"/>
                </a:solidFill>
                <a:effectLst/>
                <a:uLnTx/>
                <a:uFillTx/>
                <a:latin typeface="Book Antiqua"/>
                <a:ea typeface="+mn-ea"/>
                <a:cs typeface="Book Antiqua"/>
              </a:rPr>
              <a:t>from</a:t>
            </a:r>
            <a:r>
              <a:rPr kumimoji="0" sz="13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Contractor’s</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6" name="object 16"/>
          <p:cNvSpPr txBox="1"/>
          <p:nvPr/>
        </p:nvSpPr>
        <p:spPr>
          <a:xfrm>
            <a:off x="1143304" y="7121017"/>
            <a:ext cx="5541010" cy="20447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495"/>
              </a:lnSpc>
              <a:spcBef>
                <a:spcPts val="0"/>
              </a:spcBef>
              <a:spcAft>
                <a:spcPts val="0"/>
              </a:spcAft>
              <a:buClrTx/>
              <a:buSzTx/>
              <a:buFontTx/>
              <a:buNone/>
              <a:tabLst/>
              <a:defRPr/>
            </a:pPr>
            <a:r>
              <a:rPr kumimoji="0" sz="1300" b="0" i="0" u="none" strike="noStrike" kern="1200" cap="none" spc="-5" normalizeH="0" baseline="0" noProof="0" dirty="0">
                <a:ln>
                  <a:noFill/>
                </a:ln>
                <a:solidFill>
                  <a:prstClr val="black"/>
                </a:solidFill>
                <a:effectLst/>
                <a:uLnTx/>
                <a:uFillTx/>
                <a:latin typeface="Book Antiqua"/>
                <a:ea typeface="+mn-ea"/>
                <a:cs typeface="Book Antiqua"/>
              </a:rPr>
              <a:t>performance of this Contract, and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Contractor assumes full and</a:t>
            </a:r>
            <a:r>
              <a:rPr kumimoji="0" sz="1300" b="0" i="0" u="none" strike="noStrike" kern="1200" cap="none" spc="135"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complete</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7" name="object 17"/>
          <p:cNvSpPr txBox="1"/>
          <p:nvPr/>
        </p:nvSpPr>
        <p:spPr>
          <a:xfrm>
            <a:off x="1143304" y="7325309"/>
            <a:ext cx="1745614" cy="20637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510"/>
              </a:lnSpc>
              <a:spcBef>
                <a:spcPts val="0"/>
              </a:spcBef>
              <a:spcAft>
                <a:spcPts val="0"/>
              </a:spcAft>
              <a:buClrTx/>
              <a:buSzTx/>
              <a:buFontTx/>
              <a:buNone/>
              <a:tabLst/>
              <a:defRPr/>
            </a:pPr>
            <a:r>
              <a:rPr kumimoji="0" sz="1300" b="0" i="0" u="none" strike="noStrike" kern="1200" cap="none" spc="-10" normalizeH="0" baseline="0" noProof="0" dirty="0">
                <a:ln>
                  <a:noFill/>
                </a:ln>
                <a:solidFill>
                  <a:prstClr val="black"/>
                </a:solidFill>
                <a:effectLst/>
                <a:uLnTx/>
                <a:uFillTx/>
                <a:latin typeface="Book Antiqua"/>
                <a:ea typeface="+mn-ea"/>
                <a:cs typeface="Book Antiqua"/>
              </a:rPr>
              <a:t>responsibility</a:t>
            </a:r>
            <a:r>
              <a:rPr kumimoji="0" sz="1300" b="0" i="0" u="none" strike="noStrike" kern="1200" cap="none" spc="0"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therefore.</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8" name="object 18"/>
          <p:cNvSpPr txBox="1"/>
          <p:nvPr/>
        </p:nvSpPr>
        <p:spPr>
          <a:xfrm>
            <a:off x="1143304" y="7735569"/>
            <a:ext cx="5914390" cy="12319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510"/>
              </a:lnSpc>
              <a:spcBef>
                <a:spcPts val="0"/>
              </a:spcBef>
              <a:spcAft>
                <a:spcPts val="0"/>
              </a:spcAft>
              <a:buClrTx/>
              <a:buSzTx/>
              <a:buFontTx/>
              <a:buNone/>
              <a:tabLst/>
              <a:defRPr/>
            </a:pPr>
            <a:r>
              <a:rPr kumimoji="0" sz="1300" b="0" i="0" u="none" strike="noStrike" kern="1200" cap="none" spc="-5" normalizeH="0" baseline="0" noProof="0" dirty="0">
                <a:ln>
                  <a:noFill/>
                </a:ln>
                <a:solidFill>
                  <a:prstClr val="black"/>
                </a:solidFill>
                <a:effectLst/>
                <a:uLnTx/>
                <a:uFillTx/>
                <a:latin typeface="Book Antiqua"/>
                <a:ea typeface="+mn-ea"/>
                <a:cs typeface="Book Antiqua"/>
              </a:rPr>
              <a:t>The Contractor shall further indemnify the County and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hold </a:t>
            </a:r>
            <a:r>
              <a:rPr kumimoji="0" sz="1300" b="0" i="0" u="none" strike="noStrike" kern="1200" cap="none" spc="-5" normalizeH="0" baseline="0" noProof="0" dirty="0">
                <a:ln>
                  <a:noFill/>
                </a:ln>
                <a:solidFill>
                  <a:prstClr val="black"/>
                </a:solidFill>
                <a:effectLst/>
                <a:uLnTx/>
                <a:uFillTx/>
                <a:latin typeface="Book Antiqua"/>
                <a:ea typeface="+mn-ea"/>
                <a:cs typeface="Book Antiqua"/>
              </a:rPr>
              <a:t>the County safe</a:t>
            </a:r>
            <a:r>
              <a:rPr kumimoji="0" sz="1300" b="0" i="0" u="none" strike="noStrike" kern="1200" cap="none" spc="140" normalizeH="0" baseline="0" noProof="0" dirty="0">
                <a:ln>
                  <a:noFill/>
                </a:ln>
                <a:solidFill>
                  <a:prstClr val="black"/>
                </a:solidFill>
                <a:effectLst/>
                <a:uLnTx/>
                <a:uFillTx/>
                <a:latin typeface="Book Antiqua"/>
                <a:ea typeface="+mn-ea"/>
                <a:cs typeface="Book Antiqua"/>
              </a:rPr>
              <a:t> </a:t>
            </a:r>
            <a:r>
              <a:rPr kumimoji="0" sz="1300" b="0" i="0" u="none" strike="noStrike" kern="1200" cap="none" spc="0" normalizeH="0" baseline="0" noProof="0" dirty="0">
                <a:ln>
                  <a:noFill/>
                </a:ln>
                <a:solidFill>
                  <a:prstClr val="black"/>
                </a:solidFill>
                <a:effectLst/>
                <a:uLnTx/>
                <a:uFillTx/>
                <a:latin typeface="Book Antiqua"/>
                <a:ea typeface="+mn-ea"/>
                <a:cs typeface="Book Antiqua"/>
              </a:rPr>
              <a:t>and</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a:p>
            <a:pPr marL="0" marR="12700" lvl="0" indent="0" algn="l" defTabSz="914400" rtl="0" eaLnBrk="1" fontAlgn="auto" latinLnBrk="0" hangingPunct="1">
              <a:lnSpc>
                <a:spcPct val="103499"/>
              </a:lnSpc>
              <a:spcBef>
                <a:spcPts val="5"/>
              </a:spcBef>
              <a:spcAft>
                <a:spcPts val="0"/>
              </a:spcAft>
              <a:buClrTx/>
              <a:buSzTx/>
              <a:buFontTx/>
              <a:buNone/>
              <a:tabLst/>
              <a:defRPr/>
            </a:pPr>
            <a:r>
              <a:rPr kumimoji="0" sz="1300" b="0" i="0" u="none" strike="noStrike" kern="1200" cap="none" spc="-5" normalizeH="0" baseline="0" noProof="0" dirty="0">
                <a:ln>
                  <a:noFill/>
                </a:ln>
                <a:solidFill>
                  <a:prstClr val="black"/>
                </a:solidFill>
                <a:effectLst/>
                <a:uLnTx/>
                <a:uFillTx/>
                <a:latin typeface="Book Antiqua"/>
                <a:ea typeface="+mn-ea"/>
                <a:cs typeface="Book Antiqua"/>
              </a:rPr>
              <a:t>harmless </a:t>
            </a:r>
            <a:r>
              <a:rPr kumimoji="0" sz="1300" b="0" i="0" u="none" strike="noStrike" kern="1200" cap="none" spc="0" normalizeH="0" baseline="0" noProof="0" dirty="0">
                <a:ln>
                  <a:noFill/>
                </a:ln>
                <a:solidFill>
                  <a:prstClr val="black"/>
                </a:solidFill>
                <a:effectLst/>
                <a:uLnTx/>
                <a:uFillTx/>
                <a:latin typeface="Book Antiqua"/>
                <a:ea typeface="+mn-ea"/>
                <a:cs typeface="Book Antiqua"/>
              </a:rPr>
              <a:t>from </a:t>
            </a:r>
            <a:r>
              <a:rPr kumimoji="0" sz="1300" b="0" i="0" u="none" strike="noStrike" kern="1200" cap="none" spc="-5" normalizeH="0" baseline="0" noProof="0" dirty="0">
                <a:ln>
                  <a:noFill/>
                </a:ln>
                <a:solidFill>
                  <a:prstClr val="black"/>
                </a:solidFill>
                <a:effectLst/>
                <a:uLnTx/>
                <a:uFillTx/>
                <a:latin typeface="Book Antiqua"/>
                <a:ea typeface="+mn-ea"/>
                <a:cs typeface="Book Antiqua"/>
              </a:rPr>
              <a:t>any and </a:t>
            </a:r>
            <a:r>
              <a:rPr kumimoji="0" sz="13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300" b="0" i="0" u="none" strike="noStrike" kern="1200" cap="none" spc="-5" normalizeH="0" baseline="0" noProof="0" dirty="0">
                <a:ln>
                  <a:noFill/>
                </a:ln>
                <a:solidFill>
                  <a:prstClr val="black"/>
                </a:solidFill>
                <a:effectLst/>
                <a:uLnTx/>
                <a:uFillTx/>
                <a:latin typeface="Book Antiqua"/>
                <a:ea typeface="+mn-ea"/>
                <a:cs typeface="Book Antiqua"/>
              </a:rPr>
              <a:t>liability, lawsuits, judgments, attorney fees, and other  costs incurred by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County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in </a:t>
            </a:r>
            <a:r>
              <a:rPr kumimoji="0" sz="1300" b="0" i="0" u="none" strike="noStrike" kern="1200" cap="none" spc="-5" normalizeH="0" baseline="0" noProof="0" dirty="0">
                <a:ln>
                  <a:noFill/>
                </a:ln>
                <a:solidFill>
                  <a:prstClr val="black"/>
                </a:solidFill>
                <a:effectLst/>
                <a:uLnTx/>
                <a:uFillTx/>
                <a:latin typeface="Book Antiqua"/>
                <a:ea typeface="+mn-ea"/>
                <a:cs typeface="Book Antiqua"/>
              </a:rPr>
              <a:t>defending any claim or lawsuit made against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County by any person, firm, or corporation arising directly or indirectly out of  any work performed by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Contractor pursuant hereto or any breach or alleged  breach of duty or responsibility of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Contractor related</a:t>
            </a:r>
            <a:r>
              <a:rPr kumimoji="0" sz="1300" b="0" i="0" u="none" strike="noStrike" kern="1200" cap="none" spc="50"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thereto.</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0" name="Slide Number Placeholder 19">
            <a:extLst>
              <a:ext uri="{FF2B5EF4-FFF2-40B4-BE49-F238E27FC236}">
                <a16:creationId xmlns="" xmlns:a16="http://schemas.microsoft.com/office/drawing/2014/main" id="{5DD84F5E-C245-4277-9D50-BC5012679709}"/>
              </a:ext>
            </a:extLst>
          </p:cNvPr>
          <p:cNvSpPr>
            <a:spLocks noGrp="1"/>
          </p:cNvSpPr>
          <p:nvPr>
            <p:ph type="sldNum" sz="quarter" idx="7"/>
          </p:nvPr>
        </p:nvSpPr>
        <p:spPr/>
        <p:txBody>
          <a:bodyPr/>
          <a:lstStyle/>
          <a:p>
            <a:fld id="{B6F15528-21DE-4FAA-801E-634DDDAF4B2B}" type="slidenum">
              <a:rPr lang="en-US" smtClean="0"/>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427735"/>
            <a:ext cx="6428105" cy="2450465"/>
          </a:xfrm>
          <a:prstGeom prst="rect">
            <a:avLst/>
          </a:prstGeom>
        </p:spPr>
        <p:txBody>
          <a:bodyPr vert="horz" wrap="square" lIns="0" tIns="34290" rIns="0" bIns="0" rtlCol="0">
            <a:spAutoFit/>
          </a:bodyPr>
          <a:lstStyle/>
          <a:p>
            <a:pPr marL="1447165" marR="14401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a:p>
            <a:pPr marL="0" marR="5080" lvl="0" indent="0" algn="r" defTabSz="914400" rtl="0" eaLnBrk="1" fontAlgn="auto" latinLnBrk="0" hangingPunct="1">
              <a:lnSpc>
                <a:spcPct val="100000"/>
              </a:lnSpc>
              <a:spcBef>
                <a:spcPts val="10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Insurance</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Requirements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5080" lvl="0" indent="0" algn="r" defTabSz="914400" rtl="0" eaLnBrk="1" fontAlgn="auto" latinLnBrk="0" hangingPunct="1">
              <a:lnSpc>
                <a:spcPct val="100000"/>
              </a:lnSpc>
              <a:spcBef>
                <a:spcPts val="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4 of</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4</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Waiver of</a:t>
            </a:r>
            <a:r>
              <a:rPr kumimoji="0" sz="1200" b="1"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Subrogation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494665" lvl="0" indent="0" algn="l" defTabSz="914400" rtl="0" eaLnBrk="1" fontAlgn="auto" latinLnBrk="0" hangingPunct="1">
              <a:lnSpc>
                <a:spcPct val="104200"/>
              </a:lnSpc>
              <a:spcBef>
                <a:spcPts val="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Workers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Compensation Policy shall contain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Waiver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Subrogation in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favor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CC</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 its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officers, appointees, employees, and</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agents.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Certificate of Insurance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 name="object 3"/>
          <p:cNvSpPr txBox="1"/>
          <p:nvPr/>
        </p:nvSpPr>
        <p:spPr>
          <a:xfrm>
            <a:off x="685800" y="3065094"/>
            <a:ext cx="5422265" cy="18986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5"/>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Certificate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Insurance evidencing the above minimum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requirements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must</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85800" y="3254375"/>
            <a:ext cx="554101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provided to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accepted by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CC</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commencement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any work</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685800" y="3443351"/>
            <a:ext cx="5868035"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 Each policy shall be endorsed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issuing insurer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provide thirty</a:t>
            </a:r>
            <a:r>
              <a:rPr kumimoji="0" sz="1200" b="0" i="0" u="none" strike="noStrike" kern="1200" cap="none" spc="1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(30)</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685800" y="3633851"/>
            <a:ext cx="366204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days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prior written notice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cancellation to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CC</a:t>
            </a:r>
            <a:r>
              <a:rPr kumimoji="0" sz="1200" b="0" i="0" u="sng" strike="noStrike" kern="1200" cap="none" spc="2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Slide Number Placeholder 7">
            <a:extLst>
              <a:ext uri="{FF2B5EF4-FFF2-40B4-BE49-F238E27FC236}">
                <a16:creationId xmlns="" xmlns:a16="http://schemas.microsoft.com/office/drawing/2014/main" id="{A2F9CFE2-97D5-43DD-AAB6-2C2FE70E4485}"/>
              </a:ext>
            </a:extLst>
          </p:cNvPr>
          <p:cNvSpPr>
            <a:spLocks noGrp="1"/>
          </p:cNvSpPr>
          <p:nvPr>
            <p:ph type="sldNum" sz="quarter" idx="7"/>
          </p:nvPr>
        </p:nvSpPr>
        <p:spPr/>
        <p:txBody>
          <a:bodyPr/>
          <a:lstStyle/>
          <a:p>
            <a:fld id="{B6F15528-21DE-4FAA-801E-634DDDAF4B2B}" type="slidenum">
              <a:rPr lang="en-US" smtClean="0"/>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34290" rIns="0" bIns="0" rtlCol="0">
            <a:spAutoFit/>
          </a:bodyPr>
          <a:lstStyle/>
          <a:p>
            <a:pPr marL="13335" marR="5080" indent="347345">
              <a:lnSpc>
                <a:spcPts val="2290"/>
              </a:lnSpc>
              <a:spcBef>
                <a:spcPts val="270"/>
              </a:spcBef>
            </a:pPr>
            <a:r>
              <a:rPr dirty="0"/>
              <a:t>County </a:t>
            </a:r>
            <a:r>
              <a:rPr spc="-5" dirty="0"/>
              <a:t>Rebuild Alabama </a:t>
            </a:r>
            <a:r>
              <a:rPr dirty="0"/>
              <a:t>Fund  </a:t>
            </a:r>
            <a:r>
              <a:rPr spc="-5" dirty="0"/>
              <a:t>ACEA Model Project Specific</a:t>
            </a:r>
            <a:r>
              <a:rPr spc="-20" dirty="0"/>
              <a:t> </a:t>
            </a:r>
            <a:r>
              <a:rPr spc="-5" dirty="0"/>
              <a:t>Contract</a:t>
            </a:r>
          </a:p>
        </p:txBody>
      </p:sp>
      <p:sp>
        <p:nvSpPr>
          <p:cNvPr id="3" name="object 3"/>
          <p:cNvSpPr txBox="1"/>
          <p:nvPr/>
        </p:nvSpPr>
        <p:spPr>
          <a:xfrm>
            <a:off x="1537461" y="3319398"/>
            <a:ext cx="5156200" cy="2226310"/>
          </a:xfrm>
          <a:prstGeom prst="rect">
            <a:avLst/>
          </a:prstGeom>
        </p:spPr>
        <p:txBody>
          <a:bodyPr vert="horz" wrap="square" lIns="0" tIns="5715" rIns="0" bIns="0" rtlCol="0">
            <a:spAutoFit/>
          </a:bodyPr>
          <a:lstStyle/>
          <a:p>
            <a:pPr marL="12700" marR="5080" lvl="0" indent="774065" algn="l" defTabSz="914400" rtl="0" eaLnBrk="1" fontAlgn="auto" latinLnBrk="0" hangingPunct="1">
              <a:lnSpc>
                <a:spcPct val="100600"/>
              </a:lnSpc>
              <a:spcBef>
                <a:spcPts val="45"/>
              </a:spcBef>
              <a:spcAft>
                <a:spcPts val="0"/>
              </a:spcAft>
              <a:buClrTx/>
              <a:buSzTx/>
              <a:buFontTx/>
              <a:buNone/>
              <a:tabLst/>
              <a:defRPr/>
            </a:pPr>
            <a:r>
              <a:rPr kumimoji="0" sz="7200" b="1" i="0" u="none" strike="noStrike" kern="1200" cap="none" spc="0" normalizeH="0" baseline="0" noProof="0" dirty="0">
                <a:ln>
                  <a:noFill/>
                </a:ln>
                <a:solidFill>
                  <a:prstClr val="black"/>
                </a:solidFill>
                <a:effectLst/>
                <a:uLnTx/>
                <a:uFillTx/>
                <a:latin typeface="Book Antiqua"/>
                <a:ea typeface="+mn-ea"/>
                <a:cs typeface="Book Antiqua"/>
              </a:rPr>
              <a:t>END </a:t>
            </a:r>
            <a:r>
              <a:rPr kumimoji="0" sz="7200" b="1" i="0" u="none" strike="noStrike" kern="1200" cap="none" spc="-5" normalizeH="0" baseline="0" noProof="0" dirty="0">
                <a:ln>
                  <a:noFill/>
                </a:ln>
                <a:solidFill>
                  <a:prstClr val="black"/>
                </a:solidFill>
                <a:effectLst/>
                <a:uLnTx/>
                <a:uFillTx/>
                <a:latin typeface="Book Antiqua"/>
                <a:ea typeface="+mn-ea"/>
                <a:cs typeface="Book Antiqua"/>
              </a:rPr>
              <a:t>OF  </a:t>
            </a:r>
            <a:r>
              <a:rPr kumimoji="0" sz="7200" b="1" i="0" u="none" strike="noStrike" kern="1200" cap="none" spc="0" normalizeH="0" baseline="0" noProof="0" dirty="0">
                <a:ln>
                  <a:noFill/>
                </a:ln>
                <a:solidFill>
                  <a:prstClr val="black"/>
                </a:solidFill>
                <a:effectLst/>
                <a:uLnTx/>
                <a:uFillTx/>
                <a:latin typeface="Book Antiqua"/>
                <a:ea typeface="+mn-ea"/>
                <a:cs typeface="Book Antiqua"/>
              </a:rPr>
              <a:t>PROPOSAL</a:t>
            </a:r>
            <a:endParaRPr kumimoji="0" sz="7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Slide Number Placeholder 4">
            <a:extLst>
              <a:ext uri="{FF2B5EF4-FFF2-40B4-BE49-F238E27FC236}">
                <a16:creationId xmlns="" xmlns:a16="http://schemas.microsoft.com/office/drawing/2014/main" id="{B5A81FD5-2E48-4F39-80E3-84B8EC3CEBB0}"/>
              </a:ext>
            </a:extLst>
          </p:cNvPr>
          <p:cNvSpPr>
            <a:spLocks noGrp="1"/>
          </p:cNvSpPr>
          <p:nvPr>
            <p:ph type="sldNum" sz="quarter" idx="7"/>
          </p:nvPr>
        </p:nvSpPr>
        <p:spPr/>
        <p:txBody>
          <a:bodyPr/>
          <a:lstStyle/>
          <a:p>
            <a:fld id="{B6F15528-21DE-4FAA-801E-634DDDAF4B2B}" type="slidenum">
              <a:rPr lang="en-US" smtClean="0"/>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3586860" y="1182877"/>
            <a:ext cx="1057910" cy="21336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590"/>
              </a:lnSpc>
              <a:spcBef>
                <a:spcPts val="0"/>
              </a:spcBef>
              <a:spcAft>
                <a:spcPts val="0"/>
              </a:spcAft>
              <a:buClrTx/>
              <a:buSzTx/>
              <a:buFontTx/>
              <a:buNone/>
              <a:tabLst/>
              <a:defRPr/>
            </a:pPr>
            <a:r>
              <a:rPr kumimoji="0" sz="1400" b="1" i="0" u="none" strike="noStrike" kern="1200" cap="none" spc="-10" normalizeH="0" baseline="0" noProof="0" dirty="0">
                <a:ln>
                  <a:noFill/>
                </a:ln>
                <a:solidFill>
                  <a:prstClr val="black"/>
                </a:solidFill>
                <a:effectLst/>
                <a:uLnTx/>
                <a:uFillTx/>
                <a:latin typeface="Book Antiqua"/>
                <a:ea typeface="+mn-ea"/>
                <a:cs typeface="Book Antiqua"/>
              </a:rPr>
              <a:t>CON</a:t>
            </a:r>
            <a:r>
              <a:rPr kumimoji="0" sz="1400" b="1" i="0" u="none" strike="noStrike" kern="1200" cap="none" spc="0" normalizeH="0" baseline="0" noProof="0" dirty="0">
                <a:ln>
                  <a:noFill/>
                </a:ln>
                <a:solidFill>
                  <a:prstClr val="black"/>
                </a:solidFill>
                <a:effectLst/>
                <a:uLnTx/>
                <a:uFillTx/>
                <a:latin typeface="Book Antiqua"/>
                <a:ea typeface="+mn-ea"/>
                <a:cs typeface="Book Antiqua"/>
              </a:rPr>
              <a:t>T</a:t>
            </a:r>
            <a:r>
              <a:rPr kumimoji="0" sz="1400" b="1" i="0" u="none" strike="noStrike" kern="1200" cap="none" spc="-10" normalizeH="0" baseline="0" noProof="0" dirty="0">
                <a:ln>
                  <a:noFill/>
                </a:ln>
                <a:solidFill>
                  <a:prstClr val="black"/>
                </a:solidFill>
                <a:effectLst/>
                <a:uLnTx/>
                <a:uFillTx/>
                <a:latin typeface="Book Antiqua"/>
                <a:ea typeface="+mn-ea"/>
                <a:cs typeface="Book Antiqua"/>
              </a:rPr>
              <a:t>R</a:t>
            </a:r>
            <a:r>
              <a:rPr kumimoji="0" sz="1400" b="1" i="0" u="none" strike="noStrike" kern="1200" cap="none" spc="0" normalizeH="0" baseline="0" noProof="0" dirty="0">
                <a:ln>
                  <a:noFill/>
                </a:ln>
                <a:solidFill>
                  <a:prstClr val="black"/>
                </a:solidFill>
                <a:effectLst/>
                <a:uLnTx/>
                <a:uFillTx/>
                <a:latin typeface="Book Antiqua"/>
                <a:ea typeface="+mn-ea"/>
                <a:cs typeface="Book Antiqua"/>
              </a:rPr>
              <a:t>A</a:t>
            </a:r>
            <a:r>
              <a:rPr kumimoji="0" sz="1400" b="1" i="0" u="none" strike="noStrike" kern="1200" cap="none" spc="-10" normalizeH="0" baseline="0" noProof="0" dirty="0">
                <a:ln>
                  <a:noFill/>
                </a:ln>
                <a:solidFill>
                  <a:prstClr val="black"/>
                </a:solidFill>
                <a:effectLst/>
                <a:uLnTx/>
                <a:uFillTx/>
                <a:latin typeface="Book Antiqua"/>
                <a:ea typeface="+mn-ea"/>
                <a:cs typeface="Book Antiqua"/>
              </a:rPr>
              <a:t>C</a:t>
            </a:r>
            <a:r>
              <a:rPr kumimoji="0" sz="1400" b="1" i="0" u="none" strike="noStrike" kern="1200" cap="none" spc="0" normalizeH="0" baseline="0" noProof="0" dirty="0">
                <a:ln>
                  <a:noFill/>
                </a:ln>
                <a:solidFill>
                  <a:prstClr val="black"/>
                </a:solidFill>
                <a:effectLst/>
                <a:uLnTx/>
                <a:uFillTx/>
                <a:latin typeface="Book Antiqua"/>
                <a:ea typeface="+mn-ea"/>
                <a:cs typeface="Book Antiqua"/>
              </a:rPr>
              <a:t>T</a:t>
            </a:r>
            <a:endParaRPr kumimoji="0" sz="14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73100" y="1567942"/>
            <a:ext cx="6363335" cy="229235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4065270" algn="l"/>
                <a:tab pos="567817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AGREEMENT made and entered</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into</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 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3340" lvl="0" indent="0" algn="l" defTabSz="914400" rtl="0" eaLnBrk="1" fontAlgn="auto" latinLnBrk="0" hangingPunct="1">
              <a:lnSpc>
                <a:spcPct val="103299"/>
              </a:lnSpc>
              <a:spcBef>
                <a:spcPts val="0"/>
              </a:spcBef>
              <a:spcAft>
                <a:spcPts val="0"/>
              </a:spcAft>
              <a:buClrTx/>
              <a:buSzTx/>
              <a:buFontTx/>
              <a:buNone/>
              <a:tabLst>
                <a:tab pos="2453005" algn="l"/>
                <a:tab pos="3351529"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20</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5" normalizeH="0" baseline="0" noProof="0" dirty="0">
                <a:ln>
                  <a:noFill/>
                </a:ln>
                <a:solidFill>
                  <a:prstClr val="black"/>
                </a:solidFill>
                <a:effectLst/>
                <a:uLnTx/>
                <a:uFillTx/>
                <a:latin typeface="Book Antiqua"/>
                <a:ea typeface="+mn-ea"/>
                <a:cs typeface="Book Antiqua"/>
              </a:rPr>
              <a:t> between</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ALABAMA,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political subdivision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and  Body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Corporate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party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first part (hereinafter called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and</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second part (hereinafter</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called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6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CONTRACTOR),</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WITNESSETH:</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457200" algn="l" defTabSz="914400" rtl="0" eaLnBrk="1" fontAlgn="auto" latinLnBrk="0" hangingPunct="1">
              <a:lnSpc>
                <a:spcPct val="103899"/>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WHEREAS,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desires the improvement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construction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certain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road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hereinafter more particularly described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CONTRACTOR desires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furnish and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deliver  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materials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to do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perform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work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labor for the said purpose;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269240" lvl="0" indent="457200" algn="l" defTabSz="914400" rtl="0" eaLnBrk="1" fontAlgn="auto" latinLnBrk="0" hangingPunct="1">
              <a:lnSpc>
                <a:spcPct val="1042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WHEREAS, the County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awarded the contract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compliance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with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Title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39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Code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Rebuild 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Act,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Act No.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2019-2;</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1143304" y="4048378"/>
            <a:ext cx="590423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WHEREAS,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certifies the following source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funds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their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availability</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685800" y="4237354"/>
            <a:ext cx="2999105"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County’s obligations under this</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673100" y="4598034"/>
            <a:ext cx="1793239"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Source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Sufficient</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Funds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673100" y="4975986"/>
            <a:ext cx="365125" cy="58801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35179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60"/>
              </a:spcBef>
              <a:spcAft>
                <a:spcPts val="0"/>
              </a:spcAft>
              <a:buClrTx/>
              <a:buSzTx/>
              <a:buFontTx/>
              <a:buNone/>
              <a:tabLst>
                <a:tab pos="35179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50"/>
              </a:spcBef>
              <a:spcAft>
                <a:spcPts val="0"/>
              </a:spcAft>
              <a:buClrTx/>
              <a:buSzTx/>
              <a:buFontTx/>
              <a:buNone/>
              <a:tabLst>
                <a:tab pos="35179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1587753" y="4975986"/>
            <a:ext cx="3161030" cy="588010"/>
          </a:xfrm>
          <a:prstGeom prst="rect">
            <a:avLst/>
          </a:prstGeom>
        </p:spPr>
        <p:txBody>
          <a:bodyPr vert="horz" wrap="square" lIns="0" tIns="5080" rIns="0" bIns="0" rtlCol="0">
            <a:spAutoFit/>
          </a:bodyPr>
          <a:lstStyle/>
          <a:p>
            <a:pPr marL="12700" marR="2172335" lvl="0" indent="0" algn="l" defTabSz="914400" rtl="0" eaLnBrk="1" fontAlgn="auto" latinLnBrk="0" hangingPunct="1">
              <a:lnSpc>
                <a:spcPct val="104200"/>
              </a:lnSpc>
              <a:spcBef>
                <a:spcPts val="4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Funds  Grant</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Funds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50"/>
              </a:spcBef>
              <a:spcAft>
                <a:spcPts val="0"/>
              </a:spcAft>
              <a:buClrTx/>
              <a:buSzTx/>
              <a:buFontTx/>
              <a:buNone/>
              <a:tabLst>
                <a:tab pos="314769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Other</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Funds</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685800" y="5752465"/>
            <a:ext cx="1431925"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Availability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Funds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p:nvPr/>
        </p:nvSpPr>
        <p:spPr>
          <a:xfrm>
            <a:off x="685800" y="6131940"/>
            <a:ext cx="5434330" cy="189230"/>
          </a:xfrm>
          <a:custGeom>
            <a:avLst/>
            <a:gdLst/>
            <a:ahLst/>
            <a:cxnLst/>
            <a:rect l="l" t="t" r="r" b="b"/>
            <a:pathLst>
              <a:path w="5434330" h="189229">
                <a:moveTo>
                  <a:pt x="0" y="188975"/>
                </a:moveTo>
                <a:lnTo>
                  <a:pt x="5434330" y="188975"/>
                </a:lnTo>
                <a:lnTo>
                  <a:pt x="5434330" y="0"/>
                </a:lnTo>
                <a:lnTo>
                  <a:pt x="0" y="0"/>
                </a:lnTo>
                <a:lnTo>
                  <a:pt x="0" y="188975"/>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685800" y="6320916"/>
            <a:ext cx="5241290" cy="190500"/>
          </a:xfrm>
          <a:custGeom>
            <a:avLst/>
            <a:gdLst/>
            <a:ahLst/>
            <a:cxnLst/>
            <a:rect l="l" t="t" r="r" b="b"/>
            <a:pathLst>
              <a:path w="5241290" h="190500">
                <a:moveTo>
                  <a:pt x="0" y="190500"/>
                </a:moveTo>
                <a:lnTo>
                  <a:pt x="5240782" y="190500"/>
                </a:lnTo>
                <a:lnTo>
                  <a:pt x="5240782" y="0"/>
                </a:lnTo>
                <a:lnTo>
                  <a:pt x="0" y="0"/>
                </a:lnTo>
                <a:lnTo>
                  <a:pt x="0" y="190500"/>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txBox="1"/>
          <p:nvPr/>
        </p:nvSpPr>
        <p:spPr>
          <a:xfrm>
            <a:off x="685800" y="6113145"/>
            <a:ext cx="352425" cy="39751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tab pos="33909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tab pos="33909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1600453" y="6113145"/>
            <a:ext cx="4533265" cy="397510"/>
          </a:xfrm>
          <a:prstGeom prst="rect">
            <a:avLst/>
          </a:prstGeom>
        </p:spPr>
        <p:txBody>
          <a:bodyPr vert="horz" wrap="square" lIns="0" tIns="6350" rIns="0" bIns="0" rtlCol="0">
            <a:spAutoFit/>
          </a:bodyPr>
          <a:lstStyle/>
          <a:p>
            <a:pPr marL="0" marR="5080" lvl="0" indent="0" algn="l" defTabSz="914400" rtl="0" eaLnBrk="1" fontAlgn="auto" latinLnBrk="0" hangingPunct="1">
              <a:lnSpc>
                <a:spcPct val="103299"/>
              </a:lnSpc>
              <a:spcBef>
                <a:spcPts val="50"/>
              </a:spcBef>
              <a:spcAft>
                <a:spcPts val="0"/>
              </a:spcAft>
              <a:buClrTx/>
              <a:buSzTx/>
              <a:buFontTx/>
              <a:buNone/>
              <a:tabLst>
                <a:tab pos="257492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Above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funds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held</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 execution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Above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funds will become available following contract</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execution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txBox="1"/>
          <p:nvPr/>
        </p:nvSpPr>
        <p:spPr>
          <a:xfrm>
            <a:off x="673100" y="6681596"/>
            <a:ext cx="6427470" cy="2289175"/>
          </a:xfrm>
          <a:prstGeom prst="rect">
            <a:avLst/>
          </a:prstGeom>
        </p:spPr>
        <p:txBody>
          <a:bodyPr vert="horz" wrap="square" lIns="0" tIns="6985" rIns="0" bIns="0" rtlCol="0">
            <a:spAutoFit/>
          </a:bodyPr>
          <a:lstStyle/>
          <a:p>
            <a:pPr marL="12700" marR="5080" lvl="0" indent="457200" algn="just" defTabSz="914400" rtl="0" eaLnBrk="1" fontAlgn="auto" latinLnBrk="0" hangingPunct="1">
              <a:lnSpc>
                <a:spcPct val="102899"/>
              </a:lnSpc>
              <a:spcBef>
                <a:spcPts val="5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NOW, THEREFORE,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consideration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premises,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mutual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covenants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contained and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sum of one dollar ($1.00) 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each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other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hand paid, the  receipt whereof is hereby acknowledged, the parties hereto agree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follows: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469900" marR="121920" lvl="0" indent="-228600" algn="l" defTabSz="914400" rtl="0" eaLnBrk="1" fontAlgn="auto" latinLnBrk="0" hangingPunct="1">
              <a:lnSpc>
                <a:spcPct val="1038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1.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CONTRACTOR promises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agrees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to furnish and deliver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material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do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perform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work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labor required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furnished and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delivered,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done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performed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about the improvement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construction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 road</a:t>
            </a:r>
            <a:r>
              <a:rPr kumimoji="0" sz="1200" b="0" i="0" u="none" strike="noStrike" kern="1200" cap="none" spc="-5" normalizeH="0" baseline="0" noProof="0" dirty="0">
                <a:ln>
                  <a:noFill/>
                </a:ln>
                <a:solidFill>
                  <a:prstClr val="black"/>
                </a:solidFill>
                <a:effectLst/>
                <a:uLnTx/>
                <a:uFillTx/>
                <a:latin typeface="Book Antiqua"/>
                <a:ea typeface="+mn-ea"/>
                <a:cs typeface="Book Antiqua"/>
              </a:rPr>
              <a:t> in,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469900" marR="72390" lvl="0" indent="0" algn="l" defTabSz="914400" rtl="0" eaLnBrk="1" fontAlgn="auto" latinLnBrk="0" hangingPunct="1">
              <a:lnSpc>
                <a:spcPct val="103299"/>
              </a:lnSpc>
              <a:spcBef>
                <a:spcPts val="0"/>
              </a:spcBef>
              <a:spcAft>
                <a:spcPts val="0"/>
              </a:spcAft>
              <a:buClrTx/>
              <a:buSzTx/>
              <a:buFontTx/>
              <a:buNone/>
              <a:tabLst>
                <a:tab pos="1495425" algn="l"/>
                <a:tab pos="621030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a:t>
            </a:r>
            <a:r>
              <a:rPr kumimoji="0" sz="1200" b="0" i="0" u="none" strike="noStrike" kern="1200" cap="none" spc="-15"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TY, known</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a:t>
            </a:r>
            <a:r>
              <a:rPr kumimoji="0" sz="1200" b="0" i="0" u="none" strike="noStrike" kern="1200" cap="none" spc="-5" normalizeH="0" baseline="0" noProof="0" dirty="0">
                <a:ln>
                  <a:noFill/>
                </a:ln>
                <a:solidFill>
                  <a:prstClr val="black"/>
                </a:solidFill>
                <a:effectLst/>
                <a:uLnTx/>
                <a:uFillTx/>
                <a:latin typeface="Book Antiqua"/>
                <a:ea typeface="+mn-ea"/>
                <a:cs typeface="Book Antiqua"/>
              </a:rPr>
              <a:t> P</a:t>
            </a:r>
            <a:r>
              <a:rPr kumimoji="0" sz="1200" b="0" i="0" u="none" strike="noStrike" kern="1200" cap="none" spc="0" normalizeH="0" baseline="0" noProof="0" dirty="0">
                <a:ln>
                  <a:noFill/>
                </a:ln>
                <a:solidFill>
                  <a:prstClr val="black"/>
                </a:solidFill>
                <a:effectLst/>
                <a:uLnTx/>
                <a:uFillTx/>
                <a:latin typeface="Book Antiqua"/>
                <a:ea typeface="+mn-ea"/>
                <a:cs typeface="Book Antiqua"/>
              </a:rPr>
              <a:t>R</a:t>
            </a:r>
            <a:r>
              <a:rPr kumimoji="0" sz="1200" b="0" i="0" u="none" strike="noStrike" kern="1200" cap="none" spc="5" normalizeH="0" baseline="0" noProof="0" dirty="0">
                <a:ln>
                  <a:noFill/>
                </a:ln>
                <a:solidFill>
                  <a:prstClr val="black"/>
                </a:solidFill>
                <a:effectLst/>
                <a:uLnTx/>
                <a:uFillTx/>
                <a:latin typeface="Book Antiqua"/>
                <a:ea typeface="+mn-ea"/>
                <a:cs typeface="Book Antiqua"/>
              </a:rPr>
              <a:t>O</a:t>
            </a:r>
            <a:r>
              <a:rPr kumimoji="0" sz="1200" b="0" i="0" u="none" strike="noStrike" kern="1200" cap="none" spc="0" normalizeH="0" baseline="0" noProof="0" dirty="0">
                <a:ln>
                  <a:noFill/>
                </a:ln>
                <a:solidFill>
                  <a:prstClr val="black"/>
                </a:solidFill>
                <a:effectLst/>
                <a:uLnTx/>
                <a:uFillTx/>
                <a:latin typeface="Book Antiqua"/>
                <a:ea typeface="+mn-ea"/>
                <a:cs typeface="Book Antiqua"/>
              </a:rPr>
              <a:t>J</a:t>
            </a:r>
            <a:r>
              <a:rPr kumimoji="0" sz="1200" b="0" i="0" u="none" strike="noStrike" kern="1200" cap="none" spc="-5" normalizeH="0" baseline="0" noProof="0" dirty="0">
                <a:ln>
                  <a:noFill/>
                </a:ln>
                <a:solidFill>
                  <a:prstClr val="black"/>
                </a:solidFill>
                <a:effectLst/>
                <a:uLnTx/>
                <a:uFillTx/>
                <a:latin typeface="Book Antiqua"/>
                <a:ea typeface="+mn-ea"/>
                <a:cs typeface="Book Antiqua"/>
              </a:rPr>
              <a:t>E</a:t>
            </a:r>
            <a:r>
              <a:rPr kumimoji="0" sz="1200" b="0" i="0" u="none" strike="noStrike" kern="1200" cap="none" spc="10" normalizeH="0" baseline="0" noProof="0" dirty="0">
                <a:ln>
                  <a:noFill/>
                </a:ln>
                <a:solidFill>
                  <a:prstClr val="black"/>
                </a:solidFill>
                <a:effectLst/>
                <a:uLnTx/>
                <a:uFillTx/>
                <a:latin typeface="Book Antiqua"/>
                <a:ea typeface="+mn-ea"/>
                <a:cs typeface="Book Antiqua"/>
              </a:rPr>
              <a:t>C</a:t>
            </a:r>
            <a:r>
              <a:rPr kumimoji="0" sz="1200" b="0" i="0" u="none" strike="noStrike" kern="1200" cap="none" spc="0" normalizeH="0" baseline="0" noProof="0" dirty="0">
                <a:ln>
                  <a:noFill/>
                </a:ln>
                <a:solidFill>
                  <a:prstClr val="black"/>
                </a:solidFill>
                <a:effectLst/>
                <a:uLnTx/>
                <a:uFillTx/>
                <a:latin typeface="Book Antiqua"/>
                <a:ea typeface="+mn-ea"/>
                <a:cs typeface="Book Antiqua"/>
              </a:rPr>
              <a:t>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U</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t>
            </a:r>
            <a:r>
              <a:rPr kumimoji="0" sz="1200" b="0" i="0" u="none" strike="noStrike" kern="1200" cap="none" spc="0" normalizeH="0" baseline="0" noProof="0" dirty="0">
                <a:ln>
                  <a:noFill/>
                </a:ln>
                <a:solidFill>
                  <a:prstClr val="black"/>
                </a:solidFill>
                <a:effectLst/>
                <a:uLnTx/>
                <a:uFillTx/>
                <a:latin typeface="Book Antiqua"/>
                <a:ea typeface="+mn-ea"/>
                <a:cs typeface="Book Antiqua"/>
              </a:rPr>
              <a:t>BER</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strict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entire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conformity with the provisions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Notice</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469900" marR="19050" lvl="0" indent="0" algn="l" defTabSz="914400" rtl="0" eaLnBrk="1" fontAlgn="auto" latinLnBrk="0" hangingPunct="1">
              <a:lnSpc>
                <a:spcPct val="103299"/>
              </a:lnSpc>
              <a:spcBef>
                <a:spcPts val="10"/>
              </a:spcBef>
              <a:spcAft>
                <a:spcPts val="0"/>
              </a:spcAft>
              <a:buClrTx/>
              <a:buSzTx/>
              <a:buFontTx/>
              <a:buNone/>
              <a:tabLst>
                <a:tab pos="459803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Proposal, and the Plans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Specifications (including Supplemental  Specifications) prepared (or approved)</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Engineer, the  originals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file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Office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County Engineer</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7" name="Slide Number Placeholder 16">
            <a:extLst>
              <a:ext uri="{FF2B5EF4-FFF2-40B4-BE49-F238E27FC236}">
                <a16:creationId xmlns="" xmlns:a16="http://schemas.microsoft.com/office/drawing/2014/main" id="{8FD76B9E-E2AD-45E2-B9FB-337DC6899EC5}"/>
              </a:ext>
            </a:extLst>
          </p:cNvPr>
          <p:cNvSpPr>
            <a:spLocks noGrp="1"/>
          </p:cNvSpPr>
          <p:nvPr>
            <p:ph type="sldNum" sz="quarter" idx="7"/>
          </p:nvPr>
        </p:nvSpPr>
        <p:spPr/>
        <p:txBody>
          <a:bodyPr/>
          <a:lstStyle/>
          <a:p>
            <a:fld id="{B6F15528-21DE-4FAA-801E-634DDDAF4B2B}" type="slidenum">
              <a:rPr lang="en-US" smtClean="0"/>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604" y="427735"/>
            <a:ext cx="5970270" cy="1891030"/>
          </a:xfrm>
          <a:prstGeom prst="rect">
            <a:avLst/>
          </a:prstGeom>
        </p:spPr>
        <p:txBody>
          <a:bodyPr vert="horz" wrap="square" lIns="0" tIns="34290" rIns="0" bIns="0" rtlCol="0">
            <a:spAutoFit/>
          </a:bodyPr>
          <a:lstStyle/>
          <a:p>
            <a:pPr marL="989330" marR="14401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a:p>
            <a:pPr marL="3982085" marR="0" lvl="0" indent="0" algn="l" defTabSz="914400" rtl="0" eaLnBrk="1" fontAlgn="auto" latinLnBrk="0" hangingPunct="1">
              <a:lnSpc>
                <a:spcPct val="100000"/>
              </a:lnSpc>
              <a:spcBef>
                <a:spcPts val="10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TWO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l" defTabSz="914400" rtl="0" eaLnBrk="1" fontAlgn="auto" latinLnBrk="0" hangingPunct="1">
              <a:lnSpc>
                <a:spcPct val="103600"/>
              </a:lnSpc>
              <a:spcBef>
                <a:spcPts val="5"/>
              </a:spcBef>
              <a:spcAft>
                <a:spcPts val="0"/>
              </a:spcAft>
              <a:buClrTx/>
              <a:buSzTx/>
              <a:buFontTx/>
              <a:buNone/>
              <a:tabLst>
                <a:tab pos="111379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 said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Plans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Specifications, Notice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Bid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Documents,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Proposal (copy attached)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hereby made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Agreement 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fully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same effect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same had been set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forth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length in the  body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Agreement.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 name="object 3"/>
          <p:cNvSpPr txBox="1"/>
          <p:nvPr/>
        </p:nvSpPr>
        <p:spPr>
          <a:xfrm>
            <a:off x="914704" y="2508757"/>
            <a:ext cx="578104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2.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agrees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and promises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Work</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1143304" y="2697733"/>
            <a:ext cx="586930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compliance with the provisions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Title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39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Rebuild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Alabama Act,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Act No.</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2019-</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1143304" y="2886710"/>
            <a:ext cx="574992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02, when completed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accordance with the Provisions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Contract,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price</a:t>
            </a:r>
            <a:r>
              <a:rPr kumimoji="0" sz="1200" b="0" i="0" u="none" strike="noStrike" kern="1200" cap="none" spc="1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1143304" y="3075762"/>
            <a:ext cx="5509260" cy="19113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5"/>
              </a:lnSpc>
              <a:spcBef>
                <a:spcPts val="0"/>
              </a:spcBef>
              <a:spcAft>
                <a:spcPts val="0"/>
              </a:spcAft>
              <a:buClrTx/>
              <a:buSzTx/>
              <a:buFontTx/>
              <a:buNone/>
              <a:tabLst>
                <a:tab pos="550164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set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forth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 the said Proposal amounting approximately</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1143304" y="3266566"/>
            <a:ext cx="525335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tab pos="155829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DOLLARS ($0.00), payments made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provided in</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1143304" y="3455542"/>
            <a:ext cx="561911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tab pos="480949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Specifications upon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presentation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proper</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certificates</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1143304" y="3644519"/>
            <a:ext cx="557784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upon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terms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set forth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said Specifications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pursuant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terms of</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1143304" y="3833495"/>
            <a:ext cx="635000"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Cont</a:t>
            </a:r>
            <a:r>
              <a:rPr kumimoji="0" sz="1200" b="0" i="0" u="none" strike="noStrike" kern="1200" cap="none" spc="5" normalizeH="0" baseline="0" noProof="0" dirty="0">
                <a:ln>
                  <a:noFill/>
                </a:ln>
                <a:solidFill>
                  <a:prstClr val="black"/>
                </a:solidFill>
                <a:effectLst/>
                <a:uLnTx/>
                <a:uFillTx/>
                <a:latin typeface="Book Antiqua"/>
                <a:ea typeface="+mn-ea"/>
                <a:cs typeface="Book Antiqua"/>
              </a:rPr>
              <a:t>r</a:t>
            </a:r>
            <a:r>
              <a:rPr kumimoji="0" sz="1200" b="0" i="0" u="none" strike="noStrike" kern="1200" cap="none" spc="0" normalizeH="0" baseline="0" noProof="0" dirty="0">
                <a:ln>
                  <a:noFill/>
                </a:ln>
                <a:solidFill>
                  <a:prstClr val="black"/>
                </a:solidFill>
                <a:effectLst/>
                <a:uLnTx/>
                <a:uFillTx/>
                <a:latin typeface="Book Antiqua"/>
                <a:ea typeface="+mn-ea"/>
                <a:cs typeface="Book Antiqua"/>
              </a:rPr>
              <a:t>a</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t>
            </a:r>
            <a:r>
              <a:rPr kumimoji="0" sz="1200" b="0" i="0" u="none" strike="noStrike" kern="1200" cap="none" spc="0" normalizeH="0" baseline="0" noProof="0" dirty="0">
                <a:ln>
                  <a:noFill/>
                </a:ln>
                <a:solidFill>
                  <a:prstClr val="black"/>
                </a:solidFill>
                <a:effectLst/>
                <a:uLnTx/>
                <a:uFillTx/>
                <a:latin typeface="Book Antiqua"/>
                <a:ea typeface="+mn-ea"/>
                <a:cs typeface="Book Antiqua"/>
              </a:rPr>
              <a:t>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p:nvPr/>
        </p:nvSpPr>
        <p:spPr>
          <a:xfrm>
            <a:off x="685800" y="8889186"/>
            <a:ext cx="2286635" cy="0"/>
          </a:xfrm>
          <a:custGeom>
            <a:avLst/>
            <a:gdLst/>
            <a:ahLst/>
            <a:cxnLst/>
            <a:rect l="l" t="t" r="r" b="b"/>
            <a:pathLst>
              <a:path w="2286635">
                <a:moveTo>
                  <a:pt x="0" y="0"/>
                </a:moveTo>
                <a:lnTo>
                  <a:pt x="2286254"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673100" y="4194175"/>
            <a:ext cx="6354445" cy="4912360"/>
          </a:xfrm>
          <a:prstGeom prst="rect">
            <a:avLst/>
          </a:prstGeom>
        </p:spPr>
        <p:txBody>
          <a:bodyPr vert="horz" wrap="square" lIns="0" tIns="6350" rIns="0" bIns="0" rtlCol="0">
            <a:spAutoFit/>
          </a:bodyPr>
          <a:lstStyle/>
          <a:p>
            <a:pPr marL="469900" marR="22225" lvl="0" indent="-228600" algn="l" defTabSz="914400" rtl="0" eaLnBrk="1" fontAlgn="auto" latinLnBrk="0" hangingPunct="1">
              <a:lnSpc>
                <a:spcPct val="103299"/>
              </a:lnSpc>
              <a:spcBef>
                <a:spcPts val="50"/>
              </a:spcBef>
              <a:spcAft>
                <a:spcPts val="0"/>
              </a:spcAft>
              <a:buClrTx/>
              <a:buSzTx/>
              <a:buFontTx/>
              <a:buAutoNum type="arabicPeriod" startAt="3"/>
              <a:tabLst>
                <a:tab pos="470534"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said work shall be done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accordance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with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laws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under  the direct supervision,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entire satisfaction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County Engineer</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60"/>
              </a:spcBef>
              <a:spcAft>
                <a:spcPts val="0"/>
              </a:spcAft>
              <a:buClrTx/>
              <a:buSzTx/>
              <a:buFontTx/>
              <a:buNone/>
              <a:tabLst>
                <a:tab pos="1266825"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or his</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representatives.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469900" marR="356235" lvl="0" indent="-228600" algn="l" defTabSz="914400" rtl="0" eaLnBrk="1" fontAlgn="auto" latinLnBrk="0" hangingPunct="1">
              <a:lnSpc>
                <a:spcPct val="103800"/>
              </a:lnSpc>
              <a:spcBef>
                <a:spcPts val="0"/>
              </a:spcBef>
              <a:spcAft>
                <a:spcPts val="0"/>
              </a:spcAft>
              <a:buClrTx/>
              <a:buSzTx/>
              <a:buFontTx/>
              <a:buAutoNum type="arabicPeriod" startAt="4"/>
              <a:tabLst>
                <a:tab pos="470534" algn="l"/>
                <a:tab pos="40894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decision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County</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Engineer</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upon any question  connected with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execution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Agreement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failure or delay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prosecution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Work by the said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 be final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conclusive.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l" defTabSz="914400" rtl="0" eaLnBrk="1" fontAlgn="auto" latinLnBrk="0" hangingPunct="1">
              <a:lnSpc>
                <a:spcPct val="103800"/>
              </a:lnSpc>
              <a:spcBef>
                <a:spcPts val="0"/>
              </a:spcBef>
              <a:spcAft>
                <a:spcPts val="0"/>
              </a:spcAft>
              <a:buClrTx/>
              <a:buSzTx/>
              <a:buFontTx/>
              <a:buNone/>
              <a:tabLst>
                <a:tab pos="1743075" algn="l"/>
                <a:tab pos="2969895" algn="l"/>
                <a:tab pos="4601210" algn="l"/>
                <a:tab pos="514286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WITNESS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WHEREOF,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has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caused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these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present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executed  by</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CHAIRMAN/PRESIDENT</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AND</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541020" lvl="0" indent="0" algn="ctr" defTabSz="914400" rtl="0" eaLnBrk="1" fontAlgn="auto" latinLnBrk="0" hangingPunct="1">
              <a:lnSpc>
                <a:spcPct val="100000"/>
              </a:lnSpc>
              <a:spcBef>
                <a:spcPts val="4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of</a:t>
            </a:r>
            <a:r>
              <a:rPr kumimoji="0" sz="1000" b="0" i="0" u="none" strike="noStrike" kern="1200" cap="none" spc="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4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has hereto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set his/her hand and seal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this day and year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above</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written.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2299335" marR="0" lvl="0" indent="0" algn="l" defTabSz="914400" rtl="0" eaLnBrk="1" fontAlgn="auto" latinLnBrk="0" hangingPunct="1">
              <a:lnSpc>
                <a:spcPct val="100000"/>
              </a:lnSpc>
              <a:spcBef>
                <a:spcPts val="0"/>
              </a:spcBef>
              <a:spcAft>
                <a:spcPts val="0"/>
              </a:spcAft>
              <a:buClrTx/>
              <a:buSzTx/>
              <a:buFontTx/>
              <a:buNone/>
              <a:tabLst>
                <a:tab pos="3675379"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2299335" marR="0" lvl="0" indent="0" algn="l" defTabSz="914400" rtl="0" eaLnBrk="1" fontAlgn="auto" latinLnBrk="0" hangingPunct="1">
              <a:lnSpc>
                <a:spcPct val="100000"/>
              </a:lnSpc>
              <a:spcBef>
                <a:spcPts val="60"/>
              </a:spcBef>
              <a:spcAft>
                <a:spcPts val="0"/>
              </a:spcAft>
              <a:buClrTx/>
              <a:buSzTx/>
              <a:buFontTx/>
              <a:buNone/>
              <a:tabLst>
                <a:tab pos="3705225"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ALABAMA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3213735" marR="709295" lvl="0" indent="-915035" algn="l" defTabSz="914400" rtl="0" eaLnBrk="1" fontAlgn="auto" latinLnBrk="0" hangingPunct="1">
              <a:lnSpc>
                <a:spcPct val="103299"/>
              </a:lnSpc>
              <a:spcBef>
                <a:spcPts val="5"/>
              </a:spcBef>
              <a:spcAft>
                <a:spcPts val="0"/>
              </a:spcAft>
              <a:buClrTx/>
              <a:buSzTx/>
              <a:buFontTx/>
              <a:buNone/>
              <a:tabLst>
                <a:tab pos="563689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(Official</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Attest: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0" marR="817880" lvl="0" indent="0" algn="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r>
              <a:rPr kumimoji="0" sz="1200" b="0" i="0" u="none" strike="noStrike" kern="1200" cap="none" spc="-10"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EAL)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Administrator)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Slide Number Placeholder 13">
            <a:extLst>
              <a:ext uri="{FF2B5EF4-FFF2-40B4-BE49-F238E27FC236}">
                <a16:creationId xmlns="" xmlns:a16="http://schemas.microsoft.com/office/drawing/2014/main" id="{D58AB180-0D08-462C-A036-69524DD06C52}"/>
              </a:ext>
            </a:extLst>
          </p:cNvPr>
          <p:cNvSpPr>
            <a:spLocks noGrp="1"/>
          </p:cNvSpPr>
          <p:nvPr>
            <p:ph type="sldNum" sz="quarter" idx="7"/>
          </p:nvPr>
        </p:nvSpPr>
        <p:spPr/>
        <p:txBody>
          <a:bodyPr/>
          <a:lstStyle/>
          <a:p>
            <a:fld id="{B6F15528-21DE-4FAA-801E-634DDDAF4B2B}" type="slidenum">
              <a:rPr lang="en-US" smtClean="0"/>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427735"/>
            <a:ext cx="6427470" cy="1828800"/>
          </a:xfrm>
          <a:prstGeom prst="rect">
            <a:avLst/>
          </a:prstGeom>
        </p:spPr>
        <p:txBody>
          <a:bodyPr vert="horz" wrap="square" lIns="0" tIns="34290" rIns="0" bIns="0" rtlCol="0">
            <a:spAutoFit/>
          </a:bodyPr>
          <a:lstStyle/>
          <a:p>
            <a:pPr marL="1447165" marR="14401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a:p>
            <a:pPr marL="0" marR="5080" lvl="0" indent="0" algn="r" defTabSz="914400" rtl="0" eaLnBrk="1" fontAlgn="auto" latinLnBrk="0" hangingPunct="1">
              <a:lnSpc>
                <a:spcPct val="100000"/>
              </a:lnSpc>
              <a:spcBef>
                <a:spcPts val="10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THREE OF</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tab pos="594106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NAME OF</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2299335"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(Individual, Partnership, Joint Venture or</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Corporation)</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586549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ALABAMA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CONTRACTOR’S LICENSE</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NUMBER: </a:t>
            </a:r>
            <a:r>
              <a:rPr kumimoji="0" sz="1200" b="0" i="0" u="sng" strike="noStrike" kern="1200" cap="none" spc="-5" normalizeH="0" baseline="0" noProof="0" dirty="0">
                <a:ln>
                  <a:noFill/>
                </a:ln>
                <a:solidFill>
                  <a:prstClr val="black"/>
                </a:solidFill>
                <a:effectLst/>
                <a:uLnTx/>
                <a:uFill>
                  <a:solidFill>
                    <a:srgbClr val="000000"/>
                  </a:solidFill>
                </a:uFill>
                <a:latin typeface="Times New Roman"/>
                <a:ea typeface="+mn-ea"/>
                <a:cs typeface="Times New Roman"/>
              </a:rPr>
              <a:t> 	</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3" name="object 3"/>
          <p:cNvSpPr txBox="1"/>
          <p:nvPr/>
        </p:nvSpPr>
        <p:spPr>
          <a:xfrm>
            <a:off x="673100" y="2425954"/>
            <a:ext cx="2527935" cy="3530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4331589" y="2425954"/>
            <a:ext cx="2224405" cy="3530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21107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p:nvPr/>
        </p:nvSpPr>
        <p:spPr>
          <a:xfrm>
            <a:off x="896416" y="3082087"/>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344289" y="3082087"/>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1130604" y="3090799"/>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4788789" y="3090799"/>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p:nvPr/>
        </p:nvSpPr>
        <p:spPr>
          <a:xfrm>
            <a:off x="861364" y="3603675"/>
            <a:ext cx="2235835" cy="0"/>
          </a:xfrm>
          <a:custGeom>
            <a:avLst/>
            <a:gdLst/>
            <a:ahLst/>
            <a:cxnLst/>
            <a:rect l="l" t="t" r="r" b="b"/>
            <a:pathLst>
              <a:path w="2235835">
                <a:moveTo>
                  <a:pt x="0" y="0"/>
                </a:moveTo>
                <a:lnTo>
                  <a:pt x="2235602"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4344289" y="3603675"/>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txBox="1"/>
          <p:nvPr/>
        </p:nvSpPr>
        <p:spPr>
          <a:xfrm>
            <a:off x="1130604" y="361048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txBox="1"/>
          <p:nvPr/>
        </p:nvSpPr>
        <p:spPr>
          <a:xfrm>
            <a:off x="4788789" y="361048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673100" y="3925951"/>
            <a:ext cx="2527935" cy="35115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3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4331589" y="3925951"/>
            <a:ext cx="2224405" cy="35115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21107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3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p:nvPr/>
        </p:nvSpPr>
        <p:spPr>
          <a:xfrm>
            <a:off x="896416" y="4582083"/>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4344289" y="4582083"/>
            <a:ext cx="2167890" cy="0"/>
          </a:xfrm>
          <a:custGeom>
            <a:avLst/>
            <a:gdLst/>
            <a:ahLst/>
            <a:cxnLst/>
            <a:rect l="l" t="t" r="r" b="b"/>
            <a:pathLst>
              <a:path w="2167890">
                <a:moveTo>
                  <a:pt x="0" y="0"/>
                </a:moveTo>
                <a:lnTo>
                  <a:pt x="2167509"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txBox="1"/>
          <p:nvPr/>
        </p:nvSpPr>
        <p:spPr>
          <a:xfrm>
            <a:off x="1130604" y="4588891"/>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8" name="object 18"/>
          <p:cNvSpPr txBox="1"/>
          <p:nvPr/>
        </p:nvSpPr>
        <p:spPr>
          <a:xfrm>
            <a:off x="4788789" y="4588891"/>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9" name="object 19"/>
          <p:cNvSpPr/>
          <p:nvPr/>
        </p:nvSpPr>
        <p:spPr>
          <a:xfrm>
            <a:off x="861364" y="5071287"/>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4344289" y="5071287"/>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txBox="1"/>
          <p:nvPr/>
        </p:nvSpPr>
        <p:spPr>
          <a:xfrm>
            <a:off x="1130604" y="5078095"/>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2" name="object 22"/>
          <p:cNvSpPr txBox="1"/>
          <p:nvPr/>
        </p:nvSpPr>
        <p:spPr>
          <a:xfrm>
            <a:off x="4788789" y="5078095"/>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3" name="object 23"/>
          <p:cNvSpPr txBox="1"/>
          <p:nvPr/>
        </p:nvSpPr>
        <p:spPr>
          <a:xfrm>
            <a:off x="673100" y="5393816"/>
            <a:ext cx="2527935" cy="35115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4" name="object 24"/>
          <p:cNvSpPr txBox="1"/>
          <p:nvPr/>
        </p:nvSpPr>
        <p:spPr>
          <a:xfrm>
            <a:off x="4331589" y="5393816"/>
            <a:ext cx="2224405" cy="35115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21107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5" name="object 25"/>
          <p:cNvSpPr/>
          <p:nvPr/>
        </p:nvSpPr>
        <p:spPr>
          <a:xfrm>
            <a:off x="896416" y="6049949"/>
            <a:ext cx="2236470" cy="0"/>
          </a:xfrm>
          <a:custGeom>
            <a:avLst/>
            <a:gdLst/>
            <a:ahLst/>
            <a:cxnLst/>
            <a:rect l="l" t="t" r="r" b="b"/>
            <a:pathLst>
              <a:path w="2236470">
                <a:moveTo>
                  <a:pt x="0" y="0"/>
                </a:moveTo>
                <a:lnTo>
                  <a:pt x="2236019"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4344289" y="6049949"/>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txBox="1"/>
          <p:nvPr/>
        </p:nvSpPr>
        <p:spPr>
          <a:xfrm>
            <a:off x="1130604" y="6056757"/>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8" name="object 28"/>
          <p:cNvSpPr txBox="1"/>
          <p:nvPr/>
        </p:nvSpPr>
        <p:spPr>
          <a:xfrm>
            <a:off x="4788789" y="6056757"/>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9" name="object 29"/>
          <p:cNvSpPr/>
          <p:nvPr/>
        </p:nvSpPr>
        <p:spPr>
          <a:xfrm>
            <a:off x="861364" y="6539153"/>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4344289" y="6539153"/>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3429634" y="8571026"/>
            <a:ext cx="2516505" cy="0"/>
          </a:xfrm>
          <a:custGeom>
            <a:avLst/>
            <a:gdLst/>
            <a:ahLst/>
            <a:cxnLst/>
            <a:rect l="l" t="t" r="r" b="b"/>
            <a:pathLst>
              <a:path w="2516504">
                <a:moveTo>
                  <a:pt x="0" y="0"/>
                </a:moveTo>
                <a:lnTo>
                  <a:pt x="2516032"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txBox="1"/>
          <p:nvPr/>
        </p:nvSpPr>
        <p:spPr>
          <a:xfrm>
            <a:off x="673100" y="6547484"/>
            <a:ext cx="6428740" cy="2250440"/>
          </a:xfrm>
          <a:prstGeom prst="rect">
            <a:avLst/>
          </a:prstGeom>
        </p:spPr>
        <p:txBody>
          <a:bodyPr vert="horz" wrap="square" lIns="0" tIns="12065" rIns="0" bIns="0" rtlCol="0">
            <a:spAutoFit/>
          </a:bodyPr>
          <a:lstStyle/>
          <a:p>
            <a:pPr marL="469900" marR="0" lvl="0" indent="0" algn="l" defTabSz="914400" rtl="0" eaLnBrk="1" fontAlgn="auto" latinLnBrk="0" hangingPunct="1">
              <a:lnSpc>
                <a:spcPct val="100000"/>
              </a:lnSpc>
              <a:spcBef>
                <a:spcPts val="95"/>
              </a:spcBef>
              <a:spcAft>
                <a:spcPts val="0"/>
              </a:spcAft>
              <a:buClrTx/>
              <a:buSzTx/>
              <a:buFontTx/>
              <a:buNone/>
              <a:tabLst>
                <a:tab pos="4128135"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	(Title)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2854325" algn="l"/>
                <a:tab pos="6296025"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I,</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certify that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I am</a:t>
            </a:r>
            <a:r>
              <a:rPr kumimoji="0" sz="1100" b="0" i="0" u="none" strike="noStrike" kern="1200" cap="none" spc="-5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254"/>
              </a:spcBef>
              <a:spcAft>
                <a:spcPts val="0"/>
              </a:spcAft>
              <a:buClrTx/>
              <a:buSzTx/>
              <a:buFontTx/>
              <a:buNone/>
              <a:tabLst>
                <a:tab pos="4585335"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225"/>
              </a:spcBef>
              <a:spcAft>
                <a:spcPts val="0"/>
              </a:spcAft>
              <a:buClrTx/>
              <a:buSzTx/>
              <a:buFontTx/>
              <a:buNone/>
              <a:tabLst>
                <a:tab pos="6089015"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of the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Corporation named </a:t>
            </a:r>
            <a:r>
              <a:rPr kumimoji="0" sz="11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Contractor</a:t>
            </a:r>
            <a:r>
              <a:rPr kumimoji="0" sz="1100" b="0" i="0" u="none" strike="noStrike" kern="1200" cap="none" spc="6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herein, </a:t>
            </a:r>
            <a:r>
              <a:rPr kumimoji="0" sz="1100" b="0" i="0" u="none" strike="noStrike" kern="1200" cap="none" spc="3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that</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who</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3144520" marR="0" lvl="0" indent="0" algn="ctr" defTabSz="914400" rtl="0" eaLnBrk="1" fontAlgn="auto" latinLnBrk="0" hangingPunct="1">
              <a:lnSpc>
                <a:spcPct val="100000"/>
              </a:lnSpc>
              <a:spcBef>
                <a:spcPts val="26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of person signing </a:t>
            </a:r>
            <a:r>
              <a:rPr kumimoji="0" sz="10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225"/>
              </a:spcBef>
              <a:spcAft>
                <a:spcPts val="0"/>
              </a:spcAft>
              <a:buClrTx/>
              <a:buSzTx/>
              <a:buFontTx/>
              <a:buNone/>
              <a:tabLst>
                <a:tab pos="6128385"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signed </a:t>
            </a:r>
            <a:r>
              <a:rPr kumimoji="0" sz="1100" b="0" i="0" u="none" strike="noStrike" kern="1200" cap="none" spc="-5" normalizeH="0" baseline="0" noProof="0" dirty="0">
                <a:ln>
                  <a:noFill/>
                </a:ln>
                <a:solidFill>
                  <a:prstClr val="black"/>
                </a:solidFill>
                <a:effectLst/>
                <a:uLnTx/>
                <a:uFillTx/>
                <a:latin typeface="Book Antiqua"/>
                <a:ea typeface="+mn-ea"/>
                <a:cs typeface="Book Antiqua"/>
              </a:rPr>
              <a:t>this Contract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100" b="0" i="0" u="none" strike="noStrike" kern="1200" cap="none" spc="-5" normalizeH="0" baseline="0" noProof="0" dirty="0">
                <a:ln>
                  <a:noFill/>
                </a:ln>
                <a:solidFill>
                  <a:prstClr val="black"/>
                </a:solidFill>
                <a:effectLst/>
                <a:uLnTx/>
                <a:uFillTx/>
                <a:latin typeface="Book Antiqua"/>
                <a:ea typeface="+mn-ea"/>
                <a:cs typeface="Book Antiqua"/>
              </a:rPr>
              <a:t>behalf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100" b="0" i="0" u="none" strike="noStrike" kern="1200" cap="none" spc="-5" normalizeH="0" baseline="0" noProof="0" dirty="0">
                <a:ln>
                  <a:noFill/>
                </a:ln>
                <a:solidFill>
                  <a:prstClr val="black"/>
                </a:solidFill>
                <a:effectLst/>
                <a:uLnTx/>
                <a:uFillTx/>
                <a:latin typeface="Book Antiqua"/>
                <a:ea typeface="+mn-ea"/>
                <a:cs typeface="Book Antiqua"/>
              </a:rPr>
              <a:t>the Contractor,</a:t>
            </a:r>
            <a:r>
              <a:rPr kumimoji="0" sz="1100" b="0" i="0" u="none" strike="noStrike" kern="1200" cap="none" spc="8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was</a:t>
            </a:r>
            <a:r>
              <a:rPr kumimoji="0" sz="1100" b="0" i="0" u="none" strike="noStrike" kern="1200" cap="none" spc="1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then</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3185795" marR="0" lvl="0" indent="0" algn="ctr" defTabSz="914400" rtl="0" eaLnBrk="1" fontAlgn="auto" latinLnBrk="0" hangingPunct="1">
              <a:lnSpc>
                <a:spcPct val="100000"/>
              </a:lnSpc>
              <a:spcBef>
                <a:spcPts val="254"/>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 of Person</a:t>
            </a:r>
            <a:r>
              <a:rPr kumimoji="0" sz="1000" b="0" i="0" u="none" strike="noStrike" kern="1200" cap="none" spc="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Signing)</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l" defTabSz="914400" rtl="0" eaLnBrk="1" fontAlgn="auto" latinLnBrk="0" hangingPunct="1">
              <a:lnSpc>
                <a:spcPts val="1570"/>
              </a:lnSpc>
              <a:spcBef>
                <a:spcPts val="6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said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Corporation; that said contract was duly signed </a:t>
            </a:r>
            <a:r>
              <a:rPr kumimoji="0" sz="11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and </a:t>
            </a:r>
            <a:r>
              <a:rPr kumimoji="0" sz="11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100" b="0" i="0" u="none" strike="noStrike" kern="1200" cap="none" spc="-5" normalizeH="0" baseline="0" noProof="0" dirty="0">
                <a:ln>
                  <a:noFill/>
                </a:ln>
                <a:solidFill>
                  <a:prstClr val="black"/>
                </a:solidFill>
                <a:effectLst/>
                <a:uLnTx/>
                <a:uFillTx/>
                <a:latin typeface="Book Antiqua"/>
                <a:ea typeface="+mn-ea"/>
                <a:cs typeface="Book Antiqua"/>
              </a:rPr>
              <a:t>behalf </a:t>
            </a:r>
            <a:r>
              <a:rPr kumimoji="0" sz="1100" b="0" i="0" u="none" strike="noStrike" kern="1200" cap="none" spc="-10" normalizeH="0" baseline="0" noProof="0" dirty="0">
                <a:ln>
                  <a:noFill/>
                </a:ln>
                <a:solidFill>
                  <a:prstClr val="black"/>
                </a:solidFill>
                <a:effectLst/>
                <a:uLnTx/>
                <a:uFillTx/>
                <a:latin typeface="Book Antiqua"/>
                <a:ea typeface="+mn-ea"/>
                <a:cs typeface="Book Antiqua"/>
              </a:rPr>
              <a:t>of </a:t>
            </a:r>
            <a:r>
              <a:rPr kumimoji="0" sz="1100" b="0" i="0" u="none" strike="noStrike" kern="1200" cap="none" spc="0" normalizeH="0" baseline="0" noProof="0" dirty="0">
                <a:ln>
                  <a:noFill/>
                </a:ln>
                <a:solidFill>
                  <a:prstClr val="black"/>
                </a:solidFill>
                <a:effectLst/>
                <a:uLnTx/>
                <a:uFillTx/>
                <a:latin typeface="Book Antiqua"/>
                <a:ea typeface="+mn-ea"/>
                <a:cs typeface="Book Antiqua"/>
              </a:rPr>
              <a:t>said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corporation by authority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its</a:t>
            </a:r>
            <a:r>
              <a:rPr kumimoji="0" sz="1100" b="0" i="0" u="none" strike="noStrike" kern="1200" cap="none" spc="9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governing</a:t>
            </a:r>
            <a:r>
              <a:rPr kumimoji="0" sz="1100" b="0" i="0" u="none" strike="noStrike" kern="1200" cap="none" spc="8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body,</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is</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within</a:t>
            </a:r>
            <a:r>
              <a:rPr kumimoji="0" sz="1100" b="0" i="0" u="none" strike="noStrike" kern="1200" cap="none" spc="9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the</a:t>
            </a:r>
            <a:r>
              <a:rPr kumimoji="0" sz="1100" b="0" i="0" u="none" strike="noStrike" kern="1200" cap="none" spc="8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scope</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a:t>
            </a:r>
            <a:r>
              <a:rPr kumimoji="0" sz="1100" b="0" i="0" u="none" strike="noStrike" kern="1200" cap="none" spc="9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its</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corporation</a:t>
            </a:r>
            <a:r>
              <a:rPr kumimoji="0" sz="1100" b="0" i="0" u="none" strike="noStrike" kern="1200" cap="none" spc="9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by</a:t>
            </a:r>
            <a:r>
              <a:rPr kumimoji="0" sz="1100" b="0" i="0" u="none" strike="noStrike" kern="1200" cap="none" spc="8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authority</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a:t>
            </a:r>
            <a:r>
              <a:rPr kumimoji="0" sz="1100" b="0" i="0" u="none" strike="noStrike" kern="1200" cap="none" spc="9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its</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corporate</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powers.</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500" b="0" i="0" u="none" strike="noStrike" kern="1200" cap="none" spc="0" normalizeH="0" baseline="0" noProof="0">
              <a:ln>
                <a:noFill/>
              </a:ln>
              <a:solidFill>
                <a:prstClr val="black"/>
              </a:solidFill>
              <a:effectLst/>
              <a:uLnTx/>
              <a:uFillTx/>
              <a:latin typeface="Times New Roman"/>
              <a:ea typeface="+mn-ea"/>
              <a:cs typeface="Times New Roman"/>
            </a:endParaRPr>
          </a:p>
          <a:p>
            <a:pPr marL="1077595" marR="0" lvl="0" indent="0" algn="ctr"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(Corporate </a:t>
            </a:r>
            <a:r>
              <a:rPr kumimoji="0" sz="1100" b="0" i="0" u="none" strike="noStrike" kern="1200" cap="none" spc="0" normalizeH="0" baseline="0" noProof="0" dirty="0">
                <a:ln>
                  <a:noFill/>
                </a:ln>
                <a:solidFill>
                  <a:prstClr val="black"/>
                </a:solidFill>
                <a:effectLst/>
                <a:uLnTx/>
                <a:uFillTx/>
                <a:latin typeface="Book Antiqua"/>
                <a:ea typeface="+mn-ea"/>
                <a:cs typeface="Book Antiqua"/>
              </a:rPr>
              <a:t>Seal)</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4" name="Slide Number Placeholder 33">
            <a:extLst>
              <a:ext uri="{FF2B5EF4-FFF2-40B4-BE49-F238E27FC236}">
                <a16:creationId xmlns="" xmlns:a16="http://schemas.microsoft.com/office/drawing/2014/main" id="{DA3823C1-BF01-4EDC-B7A5-79D56C37EF06}"/>
              </a:ext>
            </a:extLst>
          </p:cNvPr>
          <p:cNvSpPr>
            <a:spLocks noGrp="1"/>
          </p:cNvSpPr>
          <p:nvPr>
            <p:ph type="sldNum" sz="quarter" idx="7"/>
          </p:nvPr>
        </p:nvSpPr>
        <p:spPr/>
        <p:txBody>
          <a:bodyPr/>
          <a:lstStyle/>
          <a:p>
            <a:fld id="{B6F15528-21DE-4FAA-801E-634DDDAF4B2B}" type="slidenum">
              <a:rPr lang="en-US" smtClean="0"/>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427735"/>
            <a:ext cx="6457315" cy="3559175"/>
          </a:xfrm>
          <a:prstGeom prst="rect">
            <a:avLst/>
          </a:prstGeom>
        </p:spPr>
        <p:txBody>
          <a:bodyPr vert="horz" wrap="square" lIns="0" tIns="34290" rIns="0" bIns="0" rtlCol="0">
            <a:spAutoFit/>
          </a:bodyPr>
          <a:lstStyle/>
          <a:p>
            <a:pPr marL="1447165" marR="1470025"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a:p>
            <a:pPr marL="0" marR="34925" lvl="0" indent="0" algn="r" defTabSz="914400" rtl="0" eaLnBrk="1" fontAlgn="auto" latinLnBrk="0" hangingPunct="1">
              <a:lnSpc>
                <a:spcPct val="100000"/>
              </a:lnSpc>
              <a:spcBef>
                <a:spcPts val="10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FOUR OF</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4521835" lvl="0" indent="0" algn="l" defTabSz="914400" rtl="0" eaLnBrk="1" fontAlgn="auto" latinLnBrk="0" hangingPunct="1">
              <a:lnSpc>
                <a:spcPct val="103299"/>
              </a:lnSpc>
              <a:spcBef>
                <a:spcPts val="229"/>
              </a:spcBef>
              <a:spcAft>
                <a:spcPts val="0"/>
              </a:spcAft>
              <a:buClrTx/>
              <a:buSzTx/>
              <a:buFontTx/>
              <a:buNone/>
              <a:tabLst>
                <a:tab pos="1875789"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STATE OF 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a:t>
            </a:r>
            <a:r>
              <a:rPr kumimoji="0" sz="1200" b="0" i="0" u="none" strike="noStrike" kern="1200" cap="none" spc="5" normalizeH="0" baseline="0" noProof="0" dirty="0">
                <a:ln>
                  <a:noFill/>
                </a:ln>
                <a:solidFill>
                  <a:prstClr val="black"/>
                </a:solidFill>
                <a:effectLst/>
                <a:uLnTx/>
                <a:uFillTx/>
                <a:latin typeface="Book Antiqua"/>
                <a:ea typeface="+mn-ea"/>
                <a:cs typeface="Book Antiqua"/>
              </a:rPr>
              <a:t>U</a:t>
            </a:r>
            <a:r>
              <a:rPr kumimoji="0" sz="1200" b="0" i="0" u="none" strike="noStrike" kern="1200" cap="none" spc="-5" normalizeH="0" baseline="0" noProof="0" dirty="0">
                <a:ln>
                  <a:noFill/>
                </a:ln>
                <a:solidFill>
                  <a:prstClr val="black"/>
                </a:solidFill>
                <a:effectLst/>
                <a:uLnTx/>
                <a:uFillTx/>
                <a:latin typeface="Book Antiqua"/>
                <a:ea typeface="+mn-ea"/>
                <a:cs typeface="Book Antiqua"/>
              </a:rPr>
              <a:t>NT</a:t>
            </a:r>
            <a:r>
              <a:rPr kumimoji="0" sz="1200" b="0" i="0" u="none" strike="noStrike" kern="1200" cap="none" spc="0" normalizeH="0" baseline="0" noProof="0" dirty="0">
                <a:ln>
                  <a:noFill/>
                </a:ln>
                <a:solidFill>
                  <a:prstClr val="black"/>
                </a:solidFill>
                <a:effectLst/>
                <a:uLnTx/>
                <a:uFillTx/>
                <a:latin typeface="Book Antiqua"/>
                <a:ea typeface="+mn-ea"/>
                <a:cs typeface="Book Antiqua"/>
              </a:rPr>
              <a:t>Y OF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l" defTabSz="914400" rtl="0" eaLnBrk="1" fontAlgn="auto" latinLnBrk="0" hangingPunct="1">
              <a:lnSpc>
                <a:spcPct val="119200"/>
              </a:lnSpc>
              <a:spcBef>
                <a:spcPts val="1019"/>
              </a:spcBef>
              <a:spcAft>
                <a:spcPts val="0"/>
              </a:spcAft>
              <a:buClrTx/>
              <a:buSzTx/>
              <a:buFontTx/>
              <a:buNone/>
              <a:tabLst>
                <a:tab pos="3364229" algn="l"/>
                <a:tab pos="644398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undersigned authority,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Notary Public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and 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certify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that</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whose name</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285"/>
              </a:spcBef>
              <a:spcAft>
                <a:spcPts val="0"/>
              </a:spcAft>
              <a:buClrTx/>
              <a:buSzTx/>
              <a:buFontTx/>
              <a:buNone/>
              <a:tabLst>
                <a:tab pos="4585335"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of Person</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Signing</a:t>
            </a:r>
            <a:r>
              <a:rPr kumimoji="0" sz="1000" b="0" i="0" u="none" strike="noStrike" kern="1200" cap="none" spc="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	(Title of Person</a:t>
            </a:r>
            <a:r>
              <a:rPr kumimoji="0" sz="1000" b="0" i="0" u="none" strike="noStrike" kern="1200" cap="none" spc="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Signing)</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220"/>
              </a:spcBef>
              <a:spcAft>
                <a:spcPts val="0"/>
              </a:spcAft>
              <a:buClrTx/>
              <a:buSzTx/>
              <a:buFontTx/>
              <a:buNone/>
              <a:tabLst>
                <a:tab pos="349567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corporation, is signed to the</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foregoing</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08585" marR="0" lvl="0" indent="0" algn="l" defTabSz="914400" rtl="0" eaLnBrk="1" fontAlgn="auto" latinLnBrk="0" hangingPunct="1">
              <a:lnSpc>
                <a:spcPct val="100000"/>
              </a:lnSpc>
              <a:spcBef>
                <a:spcPts val="27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of Individual, Partnership, Joint Venture or</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Corporation)</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245745" lvl="0" indent="0" algn="l" defTabSz="914400" rtl="0" eaLnBrk="1" fontAlgn="auto" latinLnBrk="0" hangingPunct="1">
              <a:lnSpc>
                <a:spcPts val="1710"/>
              </a:lnSpc>
              <a:spcBef>
                <a:spcPts val="6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instrument,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known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me, acknowledged before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me 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 being  informed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contents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within instrument, 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officer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 full</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authority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17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executed the same voluntarily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corporation.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5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3759200" algn="l"/>
                <a:tab pos="5215255" algn="l"/>
                <a:tab pos="563435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Given under my hand and Official Seal</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 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20</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 name="object 3"/>
          <p:cNvSpPr/>
          <p:nvPr/>
        </p:nvSpPr>
        <p:spPr>
          <a:xfrm>
            <a:off x="685800" y="4336415"/>
            <a:ext cx="3124200" cy="0"/>
          </a:xfrm>
          <a:custGeom>
            <a:avLst/>
            <a:gdLst/>
            <a:ahLst/>
            <a:cxnLst/>
            <a:rect l="l" t="t" r="r" b="b"/>
            <a:pathLst>
              <a:path w="3124200">
                <a:moveTo>
                  <a:pt x="0" y="0"/>
                </a:moveTo>
                <a:lnTo>
                  <a:pt x="3124200"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85800" y="5093843"/>
            <a:ext cx="3124200" cy="0"/>
          </a:xfrm>
          <a:custGeom>
            <a:avLst/>
            <a:gdLst/>
            <a:ahLst/>
            <a:cxnLst/>
            <a:rect l="l" t="t" r="r" b="b"/>
            <a:pathLst>
              <a:path w="3124200">
                <a:moveTo>
                  <a:pt x="0" y="0"/>
                </a:moveTo>
                <a:lnTo>
                  <a:pt x="3124200"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85800" y="8282685"/>
            <a:ext cx="3200400" cy="0"/>
          </a:xfrm>
          <a:custGeom>
            <a:avLst/>
            <a:gdLst/>
            <a:ahLst/>
            <a:cxnLst/>
            <a:rect l="l" t="t" r="r" b="b"/>
            <a:pathLst>
              <a:path w="3200400">
                <a:moveTo>
                  <a:pt x="0" y="0"/>
                </a:moveTo>
                <a:lnTo>
                  <a:pt x="3200399"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685800" y="8819083"/>
            <a:ext cx="3201670" cy="0"/>
          </a:xfrm>
          <a:custGeom>
            <a:avLst/>
            <a:gdLst/>
            <a:ahLst/>
            <a:cxnLst/>
            <a:rect l="l" t="t" r="r" b="b"/>
            <a:pathLst>
              <a:path w="3201670">
                <a:moveTo>
                  <a:pt x="0" y="0"/>
                </a:moveTo>
                <a:lnTo>
                  <a:pt x="3201289"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673100" y="4535551"/>
            <a:ext cx="6427470" cy="4500880"/>
          </a:xfrm>
          <a:prstGeom prst="rect">
            <a:avLst/>
          </a:prstGeom>
        </p:spPr>
        <p:txBody>
          <a:bodyPr vert="horz" wrap="square" lIns="0" tIns="12700" rIns="0" bIns="0" rtlCol="0">
            <a:spAutoFit/>
          </a:bodyPr>
          <a:lstStyle/>
          <a:p>
            <a:pPr marL="12700" marR="0" lvl="0" indent="0" algn="just" defTabSz="914400" rtl="0" eaLnBrk="1" fontAlgn="auto" latinLnBrk="0" hangingPunct="1">
              <a:lnSpc>
                <a:spcPct val="100000"/>
              </a:lnSpc>
              <a:spcBef>
                <a:spcPts val="100"/>
              </a:spcBef>
              <a:spcAft>
                <a:spcPts val="0"/>
              </a:spcAft>
              <a:buClrTx/>
              <a:buSzTx/>
              <a:buFontTx/>
              <a:buNone/>
              <a:tabLst>
                <a:tab pos="218186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NOTARY</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PUBLIC,</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4128135" marR="0" lvl="0" indent="0" algn="l" defTabSz="914400" rtl="0" eaLnBrk="1" fontAlgn="auto" latinLnBrk="0" hangingPunct="1">
              <a:lnSpc>
                <a:spcPct val="100000"/>
              </a:lnSpc>
              <a:spcBef>
                <a:spcPts val="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(NOTARY SEAL)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My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expires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150" b="0" i="0" u="none" strike="noStrike" kern="1200" cap="none" spc="0" normalizeH="0" baseline="0" noProof="0">
              <a:ln>
                <a:noFill/>
              </a:ln>
              <a:solidFill>
                <a:prstClr val="black"/>
              </a:solidFill>
              <a:effectLst/>
              <a:uLnTx/>
              <a:uFillTx/>
              <a:latin typeface="Times New Roman"/>
              <a:ea typeface="+mn-ea"/>
              <a:cs typeface="Times New Roman"/>
            </a:endParaRPr>
          </a:p>
          <a:p>
            <a:pPr marL="12700" marR="4416425" lvl="0" indent="0" algn="l" defTabSz="914400" rtl="0" eaLnBrk="1" fontAlgn="auto" latinLnBrk="0" hangingPunct="1">
              <a:lnSpc>
                <a:spcPct val="104200"/>
              </a:lnSpc>
              <a:spcBef>
                <a:spcPts val="5"/>
              </a:spcBef>
              <a:spcAft>
                <a:spcPts val="0"/>
              </a:spcAft>
              <a:buClrTx/>
              <a:buSzTx/>
              <a:buFontTx/>
              <a:buNone/>
              <a:tabLst>
                <a:tab pos="1951989"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STATE OF 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OF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just" defTabSz="914400" rtl="0" eaLnBrk="1" fontAlgn="auto" latinLnBrk="0" hangingPunct="1">
              <a:lnSpc>
                <a:spcPct val="103600"/>
              </a:lnSpc>
              <a:spcBef>
                <a:spcPts val="1230"/>
              </a:spcBef>
              <a:spcAft>
                <a:spcPts val="0"/>
              </a:spcAft>
              <a:buClrTx/>
              <a:buSzTx/>
              <a:buFontTx/>
              <a:buNone/>
              <a:tabLst>
                <a:tab pos="2259330" algn="l"/>
                <a:tab pos="2986405" algn="l"/>
                <a:tab pos="3061970" algn="l"/>
                <a:tab pos="4915535" algn="l"/>
                <a:tab pos="564451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Notary Public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and 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hereby  </a:t>
            </a:r>
            <a:r>
              <a:rPr kumimoji="0" sz="1200" b="0" i="0" u="none" strike="noStrike" kern="1200" cap="none" spc="2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certify  </a:t>
            </a:r>
            <a:r>
              <a:rPr kumimoji="0" sz="1200" b="0" i="0" u="none" strike="noStrike" kern="1200" cap="none" spc="2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that</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whose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names 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ide</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t/Chair</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   </a:t>
            </a:r>
            <a:r>
              <a:rPr kumimoji="0" sz="1200" b="0" i="0" u="none" strike="noStrike" kern="1200" cap="none" spc="-1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1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Admi</a:t>
            </a:r>
            <a:r>
              <a:rPr kumimoji="0" sz="1200" b="0" i="0" u="none" strike="noStrike" kern="1200" cap="none" spc="-10"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i</a:t>
            </a:r>
            <a:r>
              <a:rPr kumimoji="0" sz="1200" b="0" i="0" u="none" strike="noStrike" kern="1200" cap="none" spc="-10"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trator,   </a:t>
            </a:r>
            <a:r>
              <a:rPr kumimoji="0" sz="1200" b="0" i="0" u="none" strike="noStrike" kern="1200" cap="none" spc="-1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a:t>
            </a:r>
            <a:r>
              <a:rPr kumimoji="0" sz="1200" b="0" i="0" u="none" strike="noStrike" kern="1200" cap="none" spc="0" normalizeH="0" baseline="0" noProof="0" dirty="0">
                <a:ln>
                  <a:noFill/>
                </a:ln>
                <a:solidFill>
                  <a:prstClr val="black"/>
                </a:solidFill>
                <a:effectLst/>
                <a:uLnTx/>
                <a:uFillTx/>
                <a:latin typeface="Book Antiqua"/>
                <a:ea typeface="+mn-ea"/>
                <a:cs typeface="Book Antiqua"/>
              </a:rPr>
              <a:t>tively,   </a:t>
            </a:r>
            <a:r>
              <a:rPr kumimoji="0" sz="1200" b="0" i="0" u="none" strike="noStrike" kern="1200" cap="none" spc="-1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1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h</a:t>
            </a:r>
            <a:r>
              <a:rPr kumimoji="0" sz="1200" b="0" i="0" u="none" strike="noStrike" kern="1200" cap="none" spc="0" normalizeH="0" baseline="0" noProof="0" dirty="0">
                <a:ln>
                  <a:noFill/>
                </a:ln>
                <a:solidFill>
                  <a:prstClr val="black"/>
                </a:solidFill>
                <a:effectLst/>
                <a:uLnTx/>
                <a:uFillTx/>
                <a:latin typeface="Book Antiqua"/>
                <a:ea typeface="+mn-ea"/>
                <a:cs typeface="Book Antiqua"/>
              </a:rPr>
              <a:t>e   </a:t>
            </a:r>
            <a:r>
              <a:rPr kumimoji="0" sz="1200" b="0" i="0" u="none" strike="noStrike" kern="1200" cap="none" spc="-145"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a:t>
            </a:r>
            <a:r>
              <a:rPr kumimoji="0" sz="1200" b="0" i="0" u="none" strike="noStrike" kern="1200" cap="none" spc="2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body corporate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politic,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signed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foregoing instrument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known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me, acknowledged before 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  being informed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contents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instrument, they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officers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full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authority,  executed the same voluntarily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same bears</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date.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tab pos="3940810" algn="l"/>
                <a:tab pos="520573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Given under my hand and notarial seal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1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 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20</a:t>
            </a:r>
            <a:r>
              <a:rPr kumimoji="0" sz="1200" b="0" i="0" u="sng" strike="noStrike" kern="1200" cap="none" spc="27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tab pos="218186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NOTARY</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PUBLIC,</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117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My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expires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Slide Number Placeholder 8">
            <a:extLst>
              <a:ext uri="{FF2B5EF4-FFF2-40B4-BE49-F238E27FC236}">
                <a16:creationId xmlns="" xmlns:a16="http://schemas.microsoft.com/office/drawing/2014/main" id="{69BCB585-E853-49B3-A579-4D2E2A49CAF8}"/>
              </a:ext>
            </a:extLst>
          </p:cNvPr>
          <p:cNvSpPr>
            <a:spLocks noGrp="1"/>
          </p:cNvSpPr>
          <p:nvPr>
            <p:ph type="sldNum" sz="quarter" idx="7"/>
          </p:nvPr>
        </p:nvSpPr>
        <p:spPr/>
        <p:txBody>
          <a:bodyPr/>
          <a:lstStyle/>
          <a:p>
            <a:fld id="{B6F15528-21DE-4FAA-801E-634DDDAF4B2B}" type="slidenum">
              <a:rPr lang="en-US" smtClean="0"/>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 y="335280"/>
            <a:ext cx="6789420" cy="904994"/>
          </a:xfrm>
        </p:spPr>
        <p:txBody>
          <a:bodyPr>
            <a:normAutofit/>
          </a:bodyPr>
          <a:lstStyle/>
          <a:p>
            <a:r>
              <a:rPr lang="en-US" sz="2640" dirty="0"/>
              <a:t>Rebuild Alabama Act</a:t>
            </a:r>
            <a:br>
              <a:rPr lang="en-US" sz="2640" dirty="0"/>
            </a:br>
            <a:r>
              <a:rPr lang="en-US" sz="2640" dirty="0"/>
              <a:t>Public Works Projects</a:t>
            </a:r>
          </a:p>
        </p:txBody>
      </p:sp>
      <p:sp>
        <p:nvSpPr>
          <p:cNvPr id="3" name="Content Placeholder 2"/>
          <p:cNvSpPr>
            <a:spLocks noGrp="1"/>
          </p:cNvSpPr>
          <p:nvPr>
            <p:ph idx="1"/>
          </p:nvPr>
        </p:nvSpPr>
        <p:spPr>
          <a:xfrm>
            <a:off x="491490" y="1592581"/>
            <a:ext cx="6789420" cy="8046720"/>
          </a:xfrm>
        </p:spPr>
        <p:txBody>
          <a:bodyPr>
            <a:normAutofit/>
          </a:bodyPr>
          <a:lstStyle/>
          <a:p>
            <a:pPr marL="0" indent="0" algn="ctr">
              <a:buNone/>
            </a:pPr>
            <a:r>
              <a:rPr lang="en-US" b="1" dirty="0"/>
              <a:t>Is a Project subject to the Public Works Law?</a:t>
            </a:r>
          </a:p>
          <a:p>
            <a:pPr marL="0" indent="0" algn="ctr">
              <a:buNone/>
            </a:pPr>
            <a:endParaRPr lang="en-US" dirty="0"/>
          </a:p>
          <a:p>
            <a:pPr marL="0" indent="0">
              <a:buNone/>
            </a:pPr>
            <a:r>
              <a:rPr lang="en-US" dirty="0"/>
              <a:t>There is a two-prong test to determine whether the public works law applies:</a:t>
            </a:r>
          </a:p>
          <a:p>
            <a:pPr marL="0" indent="0">
              <a:buNone/>
            </a:pPr>
            <a:endParaRPr lang="en-US" dirty="0"/>
          </a:p>
          <a:p>
            <a:pPr marL="424339" indent="-424339">
              <a:buFont typeface="+mj-lt"/>
              <a:buAutoNum type="arabicPeriod"/>
            </a:pPr>
            <a:r>
              <a:rPr lang="en-US" dirty="0"/>
              <a:t>is the work on public property (or property which will become public) and</a:t>
            </a:r>
          </a:p>
          <a:p>
            <a:pPr marL="424339" indent="-424339">
              <a:buFont typeface="+mj-lt"/>
              <a:buAutoNum type="arabicPeriod"/>
            </a:pPr>
            <a:r>
              <a:rPr lang="en-US" dirty="0"/>
              <a:t>is the work to be paid for, in whole or in part, by public funds? </a:t>
            </a:r>
          </a:p>
          <a:p>
            <a:pPr marL="0" indent="0" algn="ctr">
              <a:buNone/>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17220" y="444639"/>
            <a:ext cx="686277" cy="68627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6456748" y="444639"/>
            <a:ext cx="686277" cy="688372"/>
          </a:xfrm>
          <a:prstGeom prst="rect">
            <a:avLst/>
          </a:prstGeom>
        </p:spPr>
      </p:pic>
      <p:sp>
        <p:nvSpPr>
          <p:cNvPr id="7" name="Slide Number Placeholder 6">
            <a:extLst>
              <a:ext uri="{FF2B5EF4-FFF2-40B4-BE49-F238E27FC236}">
                <a16:creationId xmlns="" xmlns:a16="http://schemas.microsoft.com/office/drawing/2014/main" id="{D8A07A9C-E531-4A88-9487-1AB7E7E1B79B}"/>
              </a:ext>
            </a:extLst>
          </p:cNvPr>
          <p:cNvSpPr>
            <a:spLocks noGrp="1"/>
          </p:cNvSpPr>
          <p:nvPr>
            <p:ph type="sldNum" sz="quarter" idx="12"/>
          </p:nvPr>
        </p:nvSpPr>
        <p:spPr/>
        <p:txBody>
          <a:bodyPr/>
          <a:lstStyle/>
          <a:p>
            <a:fld id="{9B14563C-EC00-4FF3-B551-96A729ABC52F}" type="slidenum">
              <a:rPr lang="en-US" smtClean="0"/>
              <a:t>3</a:t>
            </a:fld>
            <a:endParaRPr lang="en-US"/>
          </a:p>
        </p:txBody>
      </p:sp>
    </p:spTree>
    <p:extLst>
      <p:ext uri="{BB962C8B-B14F-4D97-AF65-F5344CB8AC3E}">
        <p14:creationId xmlns:p14="http://schemas.microsoft.com/office/powerpoint/2010/main" val="3489572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2784982" y="1365758"/>
            <a:ext cx="2202815" cy="18478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70"/>
              </a:lnSpc>
              <a:spcBef>
                <a:spcPts val="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INSTRUCTIONS </a:t>
            </a:r>
            <a:r>
              <a:rPr kumimoji="0" sz="1200" b="1" i="0" u="none" strike="noStrike" kern="1200" cap="none" spc="0" normalizeH="0" baseline="0" noProof="0" dirty="0">
                <a:ln>
                  <a:noFill/>
                </a:ln>
                <a:solidFill>
                  <a:prstClr val="black"/>
                </a:solidFill>
                <a:effectLst/>
                <a:uLnTx/>
                <a:uFillTx/>
                <a:latin typeface="Book Antiqua"/>
                <a:ea typeface="+mn-ea"/>
                <a:cs typeface="Book Antiqua"/>
              </a:rPr>
              <a:t>FOR</a:t>
            </a:r>
            <a:r>
              <a:rPr kumimoji="0" sz="1200" b="1" i="0" u="none" strike="noStrike" kern="1200" cap="none" spc="-75"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BONDS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73100" y="2099818"/>
            <a:ext cx="6423660" cy="2292350"/>
          </a:xfrm>
          <a:prstGeom prst="rect">
            <a:avLst/>
          </a:prstGeom>
        </p:spPr>
        <p:txBody>
          <a:bodyPr vert="horz" wrap="square" lIns="0" tIns="6350" rIns="0" bIns="0" rtlCol="0">
            <a:spAutoFit/>
          </a:bodyPr>
          <a:lstStyle/>
          <a:p>
            <a:pPr marL="12700" marR="5080" lvl="0" indent="0" algn="just" defTabSz="914400" rtl="0" eaLnBrk="1" fontAlgn="auto" latinLnBrk="0" hangingPunct="1">
              <a:lnSpc>
                <a:spcPct val="103299"/>
              </a:lnSpc>
              <a:spcBef>
                <a:spcPts val="50"/>
              </a:spcBef>
              <a:spcAft>
                <a:spcPts val="0"/>
              </a:spcAft>
              <a:buClrTx/>
              <a:buSzTx/>
              <a:buFontTx/>
              <a:buAutoNum type="arabicPeriod"/>
              <a:tabLst>
                <a:tab pos="470534"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full name (given,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initial,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surname)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residence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each individual party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Bonds must 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inserted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first paragraph.</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 typeface="Book Antiqua"/>
              <a:buAutoNum type="arabicPeriod"/>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just" defTabSz="914400" rtl="0" eaLnBrk="1" fontAlgn="auto" latinLnBrk="0" hangingPunct="1">
              <a:lnSpc>
                <a:spcPct val="103899"/>
              </a:lnSpc>
              <a:spcBef>
                <a:spcPts val="5"/>
              </a:spcBef>
              <a:spcAft>
                <a:spcPts val="0"/>
              </a:spcAft>
              <a:buClrTx/>
              <a:buSzTx/>
              <a:buFontTx/>
              <a:buAutoNum type="arabicPeriod"/>
              <a:tabLst>
                <a:tab pos="470534"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partnership, the full name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partners must be inserted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first  paragraph</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must</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recite</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they</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are</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partners</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composing</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partnership</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named)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partners must execute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Bonds as</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individuals.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 typeface="Book Antiqua"/>
              <a:buAutoNum type="arabicPeriod"/>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6350" lvl="0" indent="0" algn="just" defTabSz="914400" rtl="0" eaLnBrk="1" fontAlgn="auto" latinLnBrk="0" hangingPunct="1">
              <a:lnSpc>
                <a:spcPct val="103800"/>
              </a:lnSpc>
              <a:spcBef>
                <a:spcPts val="0"/>
              </a:spcBef>
              <a:spcAft>
                <a:spcPts val="0"/>
              </a:spcAft>
              <a:buClrTx/>
              <a:buSzTx/>
              <a:buFontTx/>
              <a:buAutoNum type="arabicPeriod"/>
              <a:tabLst>
                <a:tab pos="470534"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Incorporation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each corporate party to bonds must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inserted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first  paragraph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Bonds must be executed under the Corporate Seal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each party attested 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Secretary or other appropriate</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Officer.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5"/>
              </a:spcBef>
              <a:spcAft>
                <a:spcPts val="0"/>
              </a:spcAft>
              <a:buClrTx/>
              <a:buSzTx/>
              <a:buFont typeface="Book Antiqua"/>
              <a:buAutoNum type="arabicPeriod"/>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AutoNum type="arabicPeriod"/>
              <a:tabLst>
                <a:tab pos="470534"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date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Bonds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must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prior to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date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Slide Number Placeholder 5">
            <a:extLst>
              <a:ext uri="{FF2B5EF4-FFF2-40B4-BE49-F238E27FC236}">
                <a16:creationId xmlns="" xmlns:a16="http://schemas.microsoft.com/office/drawing/2014/main" id="{55FBA614-5728-45B7-BF1F-3D229E59D157}"/>
              </a:ext>
            </a:extLst>
          </p:cNvPr>
          <p:cNvSpPr>
            <a:spLocks noGrp="1"/>
          </p:cNvSpPr>
          <p:nvPr>
            <p:ph type="sldNum" sz="quarter" idx="7"/>
          </p:nvPr>
        </p:nvSpPr>
        <p:spPr/>
        <p:txBody>
          <a:bodyPr/>
          <a:lstStyle/>
          <a:p>
            <a:fld id="{B6F15528-21DE-4FAA-801E-634DDDAF4B2B}" type="slidenum">
              <a:rPr lang="en-US" smtClean="0"/>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3016630" y="1182877"/>
            <a:ext cx="1741170" cy="1828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55"/>
              </a:lnSpc>
              <a:spcBef>
                <a:spcPts val="0"/>
              </a:spcBef>
              <a:spcAft>
                <a:spcPts val="0"/>
              </a:spcAft>
              <a:buClrTx/>
              <a:buSzTx/>
              <a:buFontTx/>
              <a:buNone/>
              <a:tabLst/>
              <a:defRPr/>
            </a:pP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PERFORMANCE</a:t>
            </a:r>
            <a:r>
              <a:rPr kumimoji="0" sz="1200" b="1" i="0" u="sng" strike="noStrike" kern="1200" cap="none" spc="-75"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BOND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p:nvPr/>
        </p:nvSpPr>
        <p:spPr>
          <a:xfrm>
            <a:off x="685800" y="2411221"/>
            <a:ext cx="5640070" cy="0"/>
          </a:xfrm>
          <a:custGeom>
            <a:avLst/>
            <a:gdLst/>
            <a:ahLst/>
            <a:cxnLst/>
            <a:rect l="l" t="t" r="r" b="b"/>
            <a:pathLst>
              <a:path w="5640070">
                <a:moveTo>
                  <a:pt x="0" y="0"/>
                </a:moveTo>
                <a:lnTo>
                  <a:pt x="5640070"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673100" y="1537461"/>
            <a:ext cx="6428105" cy="6895465"/>
          </a:xfrm>
          <a:prstGeom prst="rect">
            <a:avLst/>
          </a:prstGeom>
        </p:spPr>
        <p:txBody>
          <a:bodyPr vert="horz" wrap="square" lIns="0" tIns="12700" rIns="0" bIns="0" rtlCol="0">
            <a:spAutoFit/>
          </a:bodyPr>
          <a:lstStyle/>
          <a:p>
            <a:pPr marL="12700" marR="0" lvl="0" indent="0" algn="just" defTabSz="914400" rtl="0" eaLnBrk="1" fontAlgn="auto" latinLnBrk="0" hangingPunct="1">
              <a:lnSpc>
                <a:spcPct val="100000"/>
              </a:lnSpc>
              <a:spcBef>
                <a:spcPts val="100"/>
              </a:spcBef>
              <a:spcAft>
                <a:spcPts val="0"/>
              </a:spcAft>
              <a:buClrTx/>
              <a:buSzTx/>
              <a:buFontTx/>
              <a:buNone/>
              <a:tabLst>
                <a:tab pos="614616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KNOW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MEN 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THESE PRESNETS: That</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we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45"/>
              </a:spcBef>
              <a:spcAft>
                <a:spcPts val="0"/>
              </a:spcAft>
              <a:buClrTx/>
              <a:buSzTx/>
              <a:buFontTx/>
              <a:buNone/>
              <a:tabLst>
                <a:tab pos="336296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hereinafter called the Principal,</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6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(Insert here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 &amp; address of legal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title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8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(Insert here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 and address of legal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title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one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more</a:t>
            </a:r>
            <a:r>
              <a:rPr kumimoji="0" sz="10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sureties)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280670" lvl="0" indent="0" algn="l" defTabSz="914400" rtl="0" eaLnBrk="1" fontAlgn="auto" latinLnBrk="0" hangingPunct="1">
              <a:lnSpc>
                <a:spcPts val="1490"/>
              </a:lnSpc>
              <a:spcBef>
                <a:spcPts val="50"/>
              </a:spcBef>
              <a:spcAft>
                <a:spcPts val="0"/>
              </a:spcAft>
              <a:buClrTx/>
              <a:buSzTx/>
              <a:buFontTx/>
              <a:buNone/>
              <a:tabLst>
                <a:tab pos="596074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hereinafter called the Surety or Sureties,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held and firmly bound</a:t>
            </a:r>
            <a:r>
              <a:rPr kumimoji="0" sz="1200" b="0" i="0" u="none" strike="noStrike" kern="1200" cap="none" spc="1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unto</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Commision,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political subdivision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Body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Corporate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Alabama,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0"/>
              </a:spcBef>
              <a:spcAft>
                <a:spcPts val="0"/>
              </a:spcAft>
              <a:buClrTx/>
              <a:buSzTx/>
              <a:buFontTx/>
              <a:buNone/>
              <a:tabLst>
                <a:tab pos="563689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hereinafter called the Owner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penal</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sum</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Dollars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352425" lvl="0" indent="0" algn="just" defTabSz="914400" rtl="0" eaLnBrk="1" fontAlgn="auto" latinLnBrk="0" hangingPunct="1">
              <a:lnSpc>
                <a:spcPct val="103299"/>
              </a:lnSpc>
              <a:spcBef>
                <a:spcPts val="0"/>
              </a:spcBef>
              <a:spcAft>
                <a:spcPts val="0"/>
              </a:spcAft>
              <a:buClrTx/>
              <a:buSzTx/>
              <a:buFontTx/>
              <a:buNone/>
              <a:tabLst>
                <a:tab pos="16256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 the payment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whereof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Surety or Sureties  bind themselves,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their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heirs, executors, administrators, successors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assigns, jointly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severally, firmly,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 these</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presents.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tab pos="640207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WHEREAS, the Principal has, 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means of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written agreement,</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dated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368300" lvl="0" indent="0" algn="r"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srgbClr val="FF0000"/>
                </a:solidFill>
                <a:effectLst/>
                <a:uLnTx/>
                <a:uFillTx/>
                <a:latin typeface="Book Antiqua"/>
                <a:ea typeface="+mn-ea"/>
                <a:cs typeface="Book Antiqua"/>
              </a:rPr>
              <a:t>(Date of</a:t>
            </a:r>
            <a:r>
              <a:rPr kumimoji="0" sz="1000" b="0" i="0" u="none" strike="noStrike" kern="1200" cap="none" spc="-65" normalizeH="0" baseline="0" noProof="0" dirty="0">
                <a:ln>
                  <a:noFill/>
                </a:ln>
                <a:solidFill>
                  <a:srgbClr val="FF0000"/>
                </a:solidFill>
                <a:effectLst/>
                <a:uLnTx/>
                <a:uFillTx/>
                <a:latin typeface="Book Antiqua"/>
                <a:ea typeface="+mn-ea"/>
                <a:cs typeface="Book Antiqua"/>
              </a:rPr>
              <a:t> </a:t>
            </a:r>
            <a:r>
              <a:rPr kumimoji="0" sz="1000" b="0" i="0" u="none" strike="noStrike" kern="1200" cap="none" spc="-5" normalizeH="0" baseline="0" noProof="0" dirty="0">
                <a:ln>
                  <a:noFill/>
                </a:ln>
                <a:solidFill>
                  <a:srgbClr val="FF0000"/>
                </a:solidFill>
                <a:effectLst/>
                <a:uLnTx/>
                <a:uFillTx/>
                <a:latin typeface="Book Antiqua"/>
                <a:ea typeface="+mn-ea"/>
                <a:cs typeface="Book Antiqua"/>
              </a:rPr>
              <a:t>Contract)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4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entered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into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 with the Owner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ctr" defTabSz="914400" rtl="0" eaLnBrk="1" fontAlgn="auto" latinLnBrk="0" hangingPunct="1">
              <a:lnSpc>
                <a:spcPct val="100000"/>
              </a:lnSpc>
              <a:spcBef>
                <a:spcPts val="10"/>
              </a:spcBef>
              <a:spcAft>
                <a:spcPts val="0"/>
              </a:spcAft>
              <a:buClrTx/>
              <a:buSzTx/>
              <a:buFontTx/>
              <a:buNone/>
              <a:tabLst/>
              <a:defRPr/>
            </a:pPr>
            <a:r>
              <a:rPr kumimoji="0" sz="1200" b="1" i="1" u="none" strike="noStrike" kern="1200" cap="none" spc="-5" normalizeH="0" baseline="0" noProof="0" dirty="0">
                <a:ln>
                  <a:noFill/>
                </a:ln>
                <a:solidFill>
                  <a:srgbClr val="FF0000"/>
                </a:solidFill>
                <a:effectLst/>
                <a:uLnTx/>
                <a:uFillTx/>
                <a:latin typeface="Book Antiqua"/>
                <a:ea typeface="+mn-ea"/>
                <a:cs typeface="Book Antiqua"/>
              </a:rPr>
              <a:t>(Enter project description here)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which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agreement 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reference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made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6985" lvl="0" indent="0" algn="just" defTabSz="914400" rtl="0" eaLnBrk="1" fontAlgn="auto" latinLnBrk="0" hangingPunct="1">
              <a:lnSpc>
                <a:spcPct val="1036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NOW</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THEREFORE,</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conditions</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obligation</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if</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Principal</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faithfully  perform</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on</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satisfy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all</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claims</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demands,</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incurred</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same,</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fully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indemnify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save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harmless the Owner, its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officers, appointees, employees,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agents from 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cost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damage which 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may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suffer by reason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failure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do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shall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reimburse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repay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Owner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outlay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expense which the Owner may incur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making  good</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default</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thence</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obligation</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null</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void;</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otherwise,</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it</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remain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full force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effect.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just" defTabSz="914400" rtl="0" eaLnBrk="1" fontAlgn="auto" latinLnBrk="0" hangingPunct="1">
              <a:lnSpc>
                <a:spcPct val="1038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PROVIDED,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HOWEVER,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 no suit, action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proceedings, by reason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default whatever  be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brought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Bond</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after</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twelve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months</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from</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5" normalizeH="0" baseline="0" noProof="0" dirty="0">
                <a:ln>
                  <a:noFill/>
                </a:ln>
                <a:solidFill>
                  <a:prstClr val="black"/>
                </a:solidFill>
                <a:effectLst/>
                <a:uLnTx/>
                <a:uFillTx/>
                <a:latin typeface="Book Antiqua"/>
                <a:ea typeface="+mn-ea"/>
                <a:cs typeface="Book Antiqua"/>
              </a:rPr>
              <a:t> which</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final</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payment</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under</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falls</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due.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7620" lvl="0" indent="0" algn="just" defTabSz="914400" rtl="0" eaLnBrk="1" fontAlgn="auto" latinLnBrk="0" hangingPunct="1">
              <a:lnSpc>
                <a:spcPct val="103499"/>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PROVIDED,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further,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 the said surety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sureties,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value received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stipulate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agree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 no change, extension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addition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terms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or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work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performed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thereunder</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Specifications</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thereof</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way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effect</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their</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obligations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bond, and they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do hereby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waive notice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any such change, extension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time, alteration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addition to the terms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 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work, 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the</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Specifications.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Slide Number Placeholder 6">
            <a:extLst>
              <a:ext uri="{FF2B5EF4-FFF2-40B4-BE49-F238E27FC236}">
                <a16:creationId xmlns="" xmlns:a16="http://schemas.microsoft.com/office/drawing/2014/main" id="{1C13554E-9276-4882-83BD-356434FFF205}"/>
              </a:ext>
            </a:extLst>
          </p:cNvPr>
          <p:cNvSpPr>
            <a:spLocks noGrp="1"/>
          </p:cNvSpPr>
          <p:nvPr>
            <p:ph type="sldNum" sz="quarter" idx="7"/>
          </p:nvPr>
        </p:nvSpPr>
        <p:spPr/>
        <p:txBody>
          <a:bodyPr/>
          <a:lstStyle/>
          <a:p>
            <a:fld id="{B6F15528-21DE-4FAA-801E-634DDDAF4B2B}" type="slidenum">
              <a:rPr lang="en-US" smtClean="0"/>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4993640" cy="1134110"/>
          </a:xfrm>
          <a:prstGeom prst="rect">
            <a:avLst/>
          </a:prstGeom>
        </p:spPr>
        <p:txBody>
          <a:bodyPr vert="horz" wrap="square" lIns="0" tIns="34290" rIns="0" bIns="0" rtlCol="0">
            <a:spAutoFit/>
          </a:bodyPr>
          <a:lstStyle/>
          <a:p>
            <a:pPr marL="12700" marR="1440815"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a:p>
            <a:pPr marL="0" marR="6350" lvl="0" indent="0" algn="r" defTabSz="914400" rtl="0" eaLnBrk="1" fontAlgn="auto" latinLnBrk="0" hangingPunct="1">
              <a:lnSpc>
                <a:spcPct val="100000"/>
              </a:lnSpc>
              <a:spcBef>
                <a:spcPts val="104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PERFORMANCE</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5080" lvl="0" indent="0" algn="r" defTabSz="914400" rtl="0" eaLnBrk="1" fontAlgn="auto" latinLnBrk="0" hangingPunct="1">
              <a:lnSpc>
                <a:spcPct val="100000"/>
              </a:lnSpc>
              <a:spcBef>
                <a:spcPts val="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2 of</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2</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 name="object 3"/>
          <p:cNvSpPr txBox="1"/>
          <p:nvPr/>
        </p:nvSpPr>
        <p:spPr>
          <a:xfrm>
            <a:off x="673100" y="1731010"/>
            <a:ext cx="6393180" cy="1031240"/>
          </a:xfrm>
          <a:prstGeom prst="rect">
            <a:avLst/>
          </a:prstGeom>
        </p:spPr>
        <p:txBody>
          <a:bodyPr vert="horz" wrap="square" lIns="0" tIns="12700" rIns="0" bIns="0" rtlCol="0">
            <a:spAutoFit/>
          </a:bodyPr>
          <a:lstStyle/>
          <a:p>
            <a:pPr marL="4699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100" b="0" i="0" u="none" strike="noStrike" kern="1200" cap="none" spc="-5" normalizeH="0" baseline="0" noProof="0" dirty="0">
                <a:ln>
                  <a:noFill/>
                </a:ln>
                <a:solidFill>
                  <a:prstClr val="black"/>
                </a:solidFill>
                <a:effectLst/>
                <a:uLnTx/>
                <a:uFillTx/>
                <a:latin typeface="Book Antiqua"/>
                <a:ea typeface="+mn-ea"/>
                <a:cs typeface="Book Antiqua"/>
              </a:rPr>
              <a:t>WITNESS WHEREOF, </a:t>
            </a:r>
            <a:r>
              <a:rPr kumimoji="0" sz="1100" b="0" i="0" u="none" strike="noStrike" kern="1200" cap="none" spc="0" normalizeH="0" baseline="0" noProof="0" dirty="0">
                <a:ln>
                  <a:noFill/>
                </a:ln>
                <a:solidFill>
                  <a:prstClr val="black"/>
                </a:solidFill>
                <a:effectLst/>
                <a:uLnTx/>
                <a:uFillTx/>
                <a:latin typeface="Book Antiqua"/>
                <a:ea typeface="+mn-ea"/>
                <a:cs typeface="Book Antiqua"/>
              </a:rPr>
              <a:t>we have </a:t>
            </a:r>
            <a:r>
              <a:rPr kumimoji="0" sz="1100" b="0" i="0" u="none" strike="noStrike" kern="1200" cap="none" spc="-5" normalizeH="0" baseline="0" noProof="0" dirty="0">
                <a:ln>
                  <a:noFill/>
                </a:ln>
                <a:solidFill>
                  <a:prstClr val="black"/>
                </a:solidFill>
                <a:effectLst/>
                <a:uLnTx/>
                <a:uFillTx/>
                <a:latin typeface="Book Antiqua"/>
                <a:ea typeface="+mn-ea"/>
                <a:cs typeface="Book Antiqua"/>
              </a:rPr>
              <a:t>hereunto set our </a:t>
            </a:r>
            <a:r>
              <a:rPr kumimoji="0" sz="1100" b="0" i="0" u="none" strike="noStrike" kern="1200" cap="none" spc="0" normalizeH="0" baseline="0" noProof="0" dirty="0">
                <a:ln>
                  <a:noFill/>
                </a:ln>
                <a:solidFill>
                  <a:prstClr val="black"/>
                </a:solidFill>
                <a:effectLst/>
                <a:uLnTx/>
                <a:uFillTx/>
                <a:latin typeface="Book Antiqua"/>
                <a:ea typeface="+mn-ea"/>
                <a:cs typeface="Book Antiqua"/>
              </a:rPr>
              <a:t>hands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and seals, this</a:t>
            </a:r>
            <a:r>
              <a:rPr kumimoji="0" sz="1100" b="0" i="0" u="none" strike="noStrike" kern="1200" cap="none" spc="-1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the</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l" defTabSz="914400" rtl="0" eaLnBrk="1" fontAlgn="auto" latinLnBrk="0" hangingPunct="1">
              <a:lnSpc>
                <a:spcPct val="103600"/>
              </a:lnSpc>
              <a:spcBef>
                <a:spcPts val="5"/>
              </a:spcBef>
              <a:spcAft>
                <a:spcPts val="0"/>
              </a:spcAft>
              <a:buClrTx/>
              <a:buSzTx/>
              <a:buFontTx/>
              <a:buNone/>
              <a:tabLst>
                <a:tab pos="743585" algn="l"/>
                <a:tab pos="2291080" algn="l"/>
                <a:tab pos="271018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day</a:t>
            </a:r>
            <a:r>
              <a:rPr kumimoji="0" sz="1100" b="0" i="0" u="none" strike="noStrike" kern="1200" cap="none" spc="-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 20</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pursuant to the authority of the governing body of each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100" b="0" i="0" u="none" strike="noStrike" kern="1200" cap="none" spc="-5" normalizeH="0" baseline="0" noProof="0" dirty="0">
                <a:ln>
                  <a:noFill/>
                </a:ln>
                <a:solidFill>
                  <a:prstClr val="black"/>
                </a:solidFill>
                <a:effectLst/>
                <a:uLnTx/>
                <a:uFillTx/>
                <a:latin typeface="Book Antiqua"/>
                <a:ea typeface="+mn-ea"/>
                <a:cs typeface="Book Antiqua"/>
              </a:rPr>
              <a:t>our </a:t>
            </a:r>
            <a:r>
              <a:rPr kumimoji="0" sz="1100" b="0" i="0" u="none" strike="noStrike" kern="1200" cap="none" spc="0" normalizeH="0" baseline="0" noProof="0" dirty="0">
                <a:ln>
                  <a:noFill/>
                </a:ln>
                <a:solidFill>
                  <a:prstClr val="black"/>
                </a:solidFill>
                <a:effectLst/>
                <a:uLnTx/>
                <a:uFillTx/>
                <a:latin typeface="Book Antiqua"/>
                <a:ea typeface="+mn-ea"/>
                <a:cs typeface="Book Antiqua"/>
              </a:rPr>
              <a:t>respective</a:t>
            </a:r>
            <a:r>
              <a:rPr kumimoji="0" sz="1100" b="0" i="0" u="none" strike="noStrike" kern="1200" cap="none" spc="-5" normalizeH="0" baseline="0" noProof="0" dirty="0">
                <a:ln>
                  <a:noFill/>
                </a:ln>
                <a:solidFill>
                  <a:prstClr val="black"/>
                </a:solidFill>
                <a:effectLst/>
                <a:uLnTx/>
                <a:uFillTx/>
                <a:latin typeface="Book Antiqua"/>
                <a:ea typeface="+mn-ea"/>
                <a:cs typeface="Book Antiqua"/>
              </a:rPr>
              <a:t> parties.</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544703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NAME OF</a:t>
            </a:r>
            <a:r>
              <a:rPr kumimoji="0" sz="1100" b="0" i="0" u="none" strike="noStrike" kern="1200" cap="none" spc="-8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CONTRACTOR: </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2299335" marR="0" lvl="0" indent="0" algn="l" defTabSz="914400" rtl="0" eaLnBrk="1" fontAlgn="auto" latinLnBrk="0" hangingPunct="1">
              <a:lnSpc>
                <a:spcPct val="10000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(Individual, Partnership, Joint Venture or</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Corporation)</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73100" y="2899918"/>
            <a:ext cx="2527935" cy="3517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4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4331589" y="2899918"/>
            <a:ext cx="2224405" cy="3517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21107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4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p:nvPr/>
        </p:nvSpPr>
        <p:spPr>
          <a:xfrm>
            <a:off x="896416" y="3539667"/>
            <a:ext cx="2235835" cy="0"/>
          </a:xfrm>
          <a:custGeom>
            <a:avLst/>
            <a:gdLst/>
            <a:ahLst/>
            <a:cxnLst/>
            <a:rect l="l" t="t" r="r" b="b"/>
            <a:pathLst>
              <a:path w="2235835">
                <a:moveTo>
                  <a:pt x="0" y="0"/>
                </a:moveTo>
                <a:lnTo>
                  <a:pt x="2235602"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4344289" y="3539667"/>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1130604" y="3547998"/>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4788789" y="3547998"/>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p:nvPr/>
        </p:nvSpPr>
        <p:spPr>
          <a:xfrm>
            <a:off x="896416" y="4013631"/>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4344289" y="4013631"/>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1130604" y="402196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4788789" y="402196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673100" y="4320666"/>
            <a:ext cx="2527935" cy="35115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txBox="1"/>
          <p:nvPr/>
        </p:nvSpPr>
        <p:spPr>
          <a:xfrm>
            <a:off x="4331589" y="4320666"/>
            <a:ext cx="2225040" cy="35115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211705"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6" name="object 16"/>
          <p:cNvSpPr/>
          <p:nvPr/>
        </p:nvSpPr>
        <p:spPr>
          <a:xfrm>
            <a:off x="896416" y="4960036"/>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4344289" y="4960036"/>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txBox="1"/>
          <p:nvPr/>
        </p:nvSpPr>
        <p:spPr>
          <a:xfrm>
            <a:off x="1130604" y="4968367"/>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9" name="object 19"/>
          <p:cNvSpPr txBox="1"/>
          <p:nvPr/>
        </p:nvSpPr>
        <p:spPr>
          <a:xfrm>
            <a:off x="4788789" y="4968367"/>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0" name="object 20"/>
          <p:cNvSpPr/>
          <p:nvPr/>
        </p:nvSpPr>
        <p:spPr>
          <a:xfrm>
            <a:off x="896416" y="5434253"/>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4344289" y="5434253"/>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txBox="1"/>
          <p:nvPr/>
        </p:nvSpPr>
        <p:spPr>
          <a:xfrm>
            <a:off x="1130604" y="5442585"/>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3" name="object 23"/>
          <p:cNvSpPr txBox="1"/>
          <p:nvPr/>
        </p:nvSpPr>
        <p:spPr>
          <a:xfrm>
            <a:off x="4788789" y="5442585"/>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4" name="object 24"/>
          <p:cNvSpPr txBox="1"/>
          <p:nvPr/>
        </p:nvSpPr>
        <p:spPr>
          <a:xfrm>
            <a:off x="673100" y="5741288"/>
            <a:ext cx="2527935" cy="35115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5" name="object 25"/>
          <p:cNvSpPr txBox="1"/>
          <p:nvPr/>
        </p:nvSpPr>
        <p:spPr>
          <a:xfrm>
            <a:off x="4331589" y="5741288"/>
            <a:ext cx="2224405" cy="35115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21107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6" name="object 26"/>
          <p:cNvSpPr/>
          <p:nvPr/>
        </p:nvSpPr>
        <p:spPr>
          <a:xfrm>
            <a:off x="896416" y="6380657"/>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4344289" y="6380657"/>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txBox="1"/>
          <p:nvPr/>
        </p:nvSpPr>
        <p:spPr>
          <a:xfrm>
            <a:off x="1130604" y="6388989"/>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9" name="object 29"/>
          <p:cNvSpPr txBox="1"/>
          <p:nvPr/>
        </p:nvSpPr>
        <p:spPr>
          <a:xfrm>
            <a:off x="4788789" y="6388989"/>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0" name="object 30"/>
          <p:cNvSpPr/>
          <p:nvPr/>
        </p:nvSpPr>
        <p:spPr>
          <a:xfrm>
            <a:off x="896416" y="6854621"/>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4344289" y="6854621"/>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txBox="1"/>
          <p:nvPr/>
        </p:nvSpPr>
        <p:spPr>
          <a:xfrm>
            <a:off x="1130604" y="686295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3" name="object 33"/>
          <p:cNvSpPr txBox="1"/>
          <p:nvPr/>
        </p:nvSpPr>
        <p:spPr>
          <a:xfrm>
            <a:off x="4788789" y="686295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4" name="object 34"/>
          <p:cNvSpPr/>
          <p:nvPr/>
        </p:nvSpPr>
        <p:spPr>
          <a:xfrm>
            <a:off x="896416" y="7343825"/>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txBox="1"/>
          <p:nvPr/>
        </p:nvSpPr>
        <p:spPr>
          <a:xfrm>
            <a:off x="1130604" y="7352538"/>
            <a:ext cx="118808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Book Antiqua"/>
                <a:ea typeface="+mn-ea"/>
                <a:cs typeface="Book Antiqua"/>
              </a:rPr>
              <a:t>NAME OF</a:t>
            </a:r>
            <a:r>
              <a:rPr kumimoji="0" sz="1000" b="1" i="0" u="none" strike="noStrike" kern="1200" cap="none" spc="-6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SURETY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6" name="object 36"/>
          <p:cNvSpPr txBox="1"/>
          <p:nvPr/>
        </p:nvSpPr>
        <p:spPr>
          <a:xfrm>
            <a:off x="4331589" y="7176896"/>
            <a:ext cx="2632075" cy="680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1" i="0" u="none" strike="noStrike" kern="1200" cap="none" spc="0" normalizeH="0" baseline="0" noProof="0" dirty="0">
                <a:ln>
                  <a:noFill/>
                </a:ln>
                <a:solidFill>
                  <a:prstClr val="black"/>
                </a:solidFill>
                <a:effectLst/>
                <a:uLnTx/>
                <a:uFillTx/>
                <a:latin typeface="Book Antiqua"/>
                <a:ea typeface="+mn-ea"/>
                <a:cs typeface="Book Antiqua"/>
              </a:rPr>
              <a:t>NOTICE </a:t>
            </a:r>
            <a:r>
              <a:rPr kumimoji="0" sz="1100" b="1" i="0" u="none" strike="noStrike" kern="1200" cap="none" spc="-10" normalizeH="0" baseline="0" noProof="0" dirty="0">
                <a:ln>
                  <a:noFill/>
                </a:ln>
                <a:solidFill>
                  <a:prstClr val="black"/>
                </a:solidFill>
                <a:effectLst/>
                <a:uLnTx/>
                <a:uFillTx/>
                <a:latin typeface="Book Antiqua"/>
                <a:ea typeface="+mn-ea"/>
                <a:cs typeface="Book Antiqua"/>
              </a:rPr>
              <a:t>TO </a:t>
            </a:r>
            <a:r>
              <a:rPr kumimoji="0" sz="1100" b="1" i="0" u="none" strike="noStrike" kern="1200" cap="none" spc="-5" normalizeH="0" baseline="0" noProof="0" dirty="0">
                <a:ln>
                  <a:noFill/>
                </a:ln>
                <a:solidFill>
                  <a:prstClr val="black"/>
                </a:solidFill>
                <a:effectLst/>
                <a:uLnTx/>
                <a:uFillTx/>
                <a:latin typeface="Book Antiqua"/>
                <a:ea typeface="+mn-ea"/>
                <a:cs typeface="Book Antiqua"/>
              </a:rPr>
              <a:t>INSURANCE</a:t>
            </a:r>
            <a:r>
              <a:rPr kumimoji="0" sz="1100" b="1" i="0" u="none" strike="noStrike" kern="1200" cap="none" spc="-55" normalizeH="0" baseline="0" noProof="0" dirty="0">
                <a:ln>
                  <a:noFill/>
                </a:ln>
                <a:solidFill>
                  <a:prstClr val="black"/>
                </a:solidFill>
                <a:effectLst/>
                <a:uLnTx/>
                <a:uFillTx/>
                <a:latin typeface="Book Antiqua"/>
                <a:ea typeface="+mn-ea"/>
                <a:cs typeface="Book Antiqua"/>
              </a:rPr>
              <a:t> </a:t>
            </a:r>
            <a:r>
              <a:rPr kumimoji="0" sz="1100" b="1" i="0" u="none" strike="noStrike" kern="1200" cap="none" spc="-5" normalizeH="0" baseline="0" noProof="0" dirty="0">
                <a:ln>
                  <a:noFill/>
                </a:ln>
                <a:solidFill>
                  <a:prstClr val="black"/>
                </a:solidFill>
                <a:effectLst/>
                <a:uLnTx/>
                <a:uFillTx/>
                <a:latin typeface="Book Antiqua"/>
                <a:ea typeface="+mn-ea"/>
                <a:cs typeface="Book Antiqua"/>
              </a:rPr>
              <a:t>PRODUCER:</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12700" marR="172720" lvl="0" indent="0" algn="l" defTabSz="914400" rtl="0" eaLnBrk="1" fontAlgn="auto" latinLnBrk="0" hangingPunct="1">
              <a:lnSpc>
                <a:spcPct val="103000"/>
              </a:lnSpc>
              <a:spcBef>
                <a:spcPts val="2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Please print or write legibly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your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 and  Complete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address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below</a:t>
            </a:r>
            <a:r>
              <a:rPr kumimoji="0" sz="1000" b="0" i="0" u="none" strike="noStrike" kern="1200" cap="none" spc="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including</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PRODUCER’S COMPANY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7" name="object 37"/>
          <p:cNvSpPr txBox="1"/>
          <p:nvPr/>
        </p:nvSpPr>
        <p:spPr>
          <a:xfrm>
            <a:off x="4331589" y="8012430"/>
            <a:ext cx="22212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2207895" algn="l"/>
              </a:tabLst>
              <a:defRPr/>
            </a:pP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8" name="object 38"/>
          <p:cNvSpPr txBox="1"/>
          <p:nvPr/>
        </p:nvSpPr>
        <p:spPr>
          <a:xfrm>
            <a:off x="673100" y="7666481"/>
            <a:ext cx="2685415" cy="6832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515235"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ATTORNEY-IN-FACT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l" defTabSz="914400" rtl="0" eaLnBrk="1" fontAlgn="auto" latinLnBrk="0" hangingPunct="1">
              <a:lnSpc>
                <a:spcPct val="105000"/>
              </a:lnSpc>
              <a:spcBef>
                <a:spcPts val="8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Countersigned by Alabama Licensed Insurance  Producer for Surety, if</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applicable: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9" name="object 39"/>
          <p:cNvSpPr/>
          <p:nvPr/>
        </p:nvSpPr>
        <p:spPr>
          <a:xfrm>
            <a:off x="4344289" y="8482786"/>
            <a:ext cx="2157730" cy="0"/>
          </a:xfrm>
          <a:custGeom>
            <a:avLst/>
            <a:gdLst/>
            <a:ahLst/>
            <a:cxnLst/>
            <a:rect l="l" t="t" r="r" b="b"/>
            <a:pathLst>
              <a:path w="2157729">
                <a:moveTo>
                  <a:pt x="0" y="0"/>
                </a:moveTo>
                <a:lnTo>
                  <a:pt x="2157321" y="0"/>
                </a:lnTo>
              </a:path>
            </a:pathLst>
          </a:custGeom>
          <a:ln w="63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685800" y="8639759"/>
            <a:ext cx="1967230" cy="0"/>
          </a:xfrm>
          <a:custGeom>
            <a:avLst/>
            <a:gdLst/>
            <a:ahLst/>
            <a:cxnLst/>
            <a:rect l="l" t="t" r="r" b="b"/>
            <a:pathLst>
              <a:path w="1967230">
                <a:moveTo>
                  <a:pt x="0" y="0"/>
                </a:moveTo>
                <a:lnTo>
                  <a:pt x="1967077" y="0"/>
                </a:lnTo>
              </a:path>
            </a:pathLst>
          </a:custGeom>
          <a:ln w="63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txBox="1"/>
          <p:nvPr/>
        </p:nvSpPr>
        <p:spPr>
          <a:xfrm>
            <a:off x="673100" y="8658606"/>
            <a:ext cx="909319"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Book Antiqua"/>
                <a:ea typeface="+mn-ea"/>
                <a:cs typeface="Book Antiqua"/>
              </a:rPr>
              <a:t>Producer’s</a:t>
            </a:r>
            <a:r>
              <a:rPr kumimoji="0" sz="900" b="0" i="0" u="none" strike="noStrike" kern="1200" cap="none" spc="-25" normalizeH="0" baseline="0" noProof="0" dirty="0">
                <a:ln>
                  <a:noFill/>
                </a:ln>
                <a:solidFill>
                  <a:prstClr val="black"/>
                </a:solidFill>
                <a:effectLst/>
                <a:uLnTx/>
                <a:uFillTx/>
                <a:latin typeface="Book Antiqua"/>
                <a:ea typeface="+mn-ea"/>
                <a:cs typeface="Book Antiqua"/>
              </a:rPr>
              <a:t> </a:t>
            </a:r>
            <a:r>
              <a:rPr kumimoji="0" sz="9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9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2" name="object 42"/>
          <p:cNvSpPr txBox="1"/>
          <p:nvPr/>
        </p:nvSpPr>
        <p:spPr>
          <a:xfrm>
            <a:off x="2044954" y="8658606"/>
            <a:ext cx="61912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Book Antiqua"/>
                <a:ea typeface="+mn-ea"/>
                <a:cs typeface="Book Antiqua"/>
              </a:rPr>
              <a:t>License</a:t>
            </a:r>
            <a:r>
              <a:rPr kumimoji="0" sz="900" b="0" i="0" u="none" strike="noStrike" kern="1200" cap="none" spc="-40" normalizeH="0" baseline="0" noProof="0" dirty="0">
                <a:ln>
                  <a:noFill/>
                </a:ln>
                <a:solidFill>
                  <a:prstClr val="black"/>
                </a:solidFill>
                <a:effectLst/>
                <a:uLnTx/>
                <a:uFillTx/>
                <a:latin typeface="Book Antiqua"/>
                <a:ea typeface="+mn-ea"/>
                <a:cs typeface="Book Antiqua"/>
              </a:rPr>
              <a:t> </a:t>
            </a:r>
            <a:r>
              <a:rPr kumimoji="0" sz="900" b="0" i="0" u="none" strike="noStrike" kern="1200" cap="none" spc="-5" normalizeH="0" baseline="0" noProof="0" dirty="0">
                <a:ln>
                  <a:noFill/>
                </a:ln>
                <a:solidFill>
                  <a:prstClr val="black"/>
                </a:solidFill>
                <a:effectLst/>
                <a:uLnTx/>
                <a:uFillTx/>
                <a:latin typeface="Book Antiqua"/>
                <a:ea typeface="+mn-ea"/>
                <a:cs typeface="Book Antiqua"/>
              </a:rPr>
              <a:t>No.</a:t>
            </a:r>
            <a:endParaRPr kumimoji="0" sz="9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3" name="object 43"/>
          <p:cNvSpPr/>
          <p:nvPr/>
        </p:nvSpPr>
        <p:spPr>
          <a:xfrm>
            <a:off x="685800" y="8955176"/>
            <a:ext cx="1967230" cy="0"/>
          </a:xfrm>
          <a:custGeom>
            <a:avLst/>
            <a:gdLst/>
            <a:ahLst/>
            <a:cxnLst/>
            <a:rect l="l" t="t" r="r" b="b"/>
            <a:pathLst>
              <a:path w="1967230">
                <a:moveTo>
                  <a:pt x="0" y="0"/>
                </a:moveTo>
                <a:lnTo>
                  <a:pt x="1967077" y="0"/>
                </a:lnTo>
              </a:path>
            </a:pathLst>
          </a:custGeom>
          <a:ln w="63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txBox="1"/>
          <p:nvPr/>
        </p:nvSpPr>
        <p:spPr>
          <a:xfrm>
            <a:off x="4331589" y="8658606"/>
            <a:ext cx="2208530" cy="32194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195195" algn="l"/>
              </a:tabLst>
              <a:defRPr/>
            </a:pPr>
            <a:r>
              <a:rPr kumimoji="0" sz="9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9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PRODUCER’S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COMPANY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5" name="object 45"/>
          <p:cNvSpPr txBox="1"/>
          <p:nvPr/>
        </p:nvSpPr>
        <p:spPr>
          <a:xfrm>
            <a:off x="673100" y="8961831"/>
            <a:ext cx="49784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Addr</a:t>
            </a:r>
            <a:r>
              <a:rPr kumimoji="0" sz="1000" b="0" i="0" u="none" strike="noStrike" kern="1200" cap="none" spc="0" normalizeH="0" baseline="0" noProof="0" dirty="0">
                <a:ln>
                  <a:noFill/>
                </a:ln>
                <a:solidFill>
                  <a:prstClr val="black"/>
                </a:solidFill>
                <a:effectLst/>
                <a:uLnTx/>
                <a:uFillTx/>
                <a:latin typeface="Book Antiqua"/>
                <a:ea typeface="+mn-ea"/>
                <a:cs typeface="Book Antiqua"/>
              </a:rPr>
              <a:t>e</a:t>
            </a:r>
            <a:r>
              <a:rPr kumimoji="0" sz="1000" b="0" i="0" u="none" strike="noStrike" kern="1200" cap="none" spc="-5" normalizeH="0" baseline="0" noProof="0" dirty="0">
                <a:ln>
                  <a:noFill/>
                </a:ln>
                <a:solidFill>
                  <a:prstClr val="black"/>
                </a:solidFill>
                <a:effectLst/>
                <a:uLnTx/>
                <a:uFillTx/>
                <a:latin typeface="Book Antiqua"/>
                <a:ea typeface="+mn-ea"/>
                <a:cs typeface="Book Antiqua"/>
              </a:rPr>
              <a:t>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7" name="Slide Number Placeholder 46">
            <a:extLst>
              <a:ext uri="{FF2B5EF4-FFF2-40B4-BE49-F238E27FC236}">
                <a16:creationId xmlns="" xmlns:a16="http://schemas.microsoft.com/office/drawing/2014/main" id="{D43CBC08-3FD7-41EB-A957-91B7FF3DE946}"/>
              </a:ext>
            </a:extLst>
          </p:cNvPr>
          <p:cNvSpPr>
            <a:spLocks noGrp="1"/>
          </p:cNvSpPr>
          <p:nvPr>
            <p:ph type="sldNum" sz="quarter" idx="7"/>
          </p:nvPr>
        </p:nvSpPr>
        <p:spPr/>
        <p:txBody>
          <a:bodyPr/>
          <a:lstStyle/>
          <a:p>
            <a:fld id="{B6F15528-21DE-4FAA-801E-634DDDAF4B2B}" type="slidenum">
              <a:rPr lang="en-US" smtClean="0"/>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3233039" y="1182877"/>
            <a:ext cx="1308100" cy="1828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55"/>
              </a:lnSpc>
              <a:spcBef>
                <a:spcPts val="0"/>
              </a:spcBef>
              <a:spcAft>
                <a:spcPts val="0"/>
              </a:spcAft>
              <a:buClrTx/>
              <a:buSzTx/>
              <a:buFontTx/>
              <a:buNone/>
              <a:tabLst/>
              <a:defRPr/>
            </a:pP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PAYMENT</a:t>
            </a:r>
            <a:r>
              <a:rPr kumimoji="0" sz="1200" b="1" i="0" u="sng" strike="noStrike" kern="1200" cap="none" spc="-6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BOND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73100" y="1505457"/>
            <a:ext cx="6428740" cy="7494270"/>
          </a:xfrm>
          <a:prstGeom prst="rect">
            <a:avLst/>
          </a:prstGeom>
        </p:spPr>
        <p:txBody>
          <a:bodyPr vert="horz" wrap="square" lIns="0" tIns="12700" rIns="0" bIns="0" rtlCol="0">
            <a:spAutoFit/>
          </a:bodyPr>
          <a:lstStyle/>
          <a:p>
            <a:pPr marL="12700" marR="0" lvl="0" indent="0" algn="just" defTabSz="914400" rtl="0" eaLnBrk="1" fontAlgn="auto" latinLnBrk="0" hangingPunct="1">
              <a:lnSpc>
                <a:spcPct val="100000"/>
              </a:lnSpc>
              <a:spcBef>
                <a:spcPts val="100"/>
              </a:spcBef>
              <a:spcAft>
                <a:spcPts val="0"/>
              </a:spcAft>
              <a:buClrTx/>
              <a:buSzTx/>
              <a:buFontTx/>
              <a:buNone/>
              <a:tabLst>
                <a:tab pos="591312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KNOW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MEN 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THESE PRESENTS,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that</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we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tab pos="3289300" algn="l"/>
                <a:tab pos="5932805"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_</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4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(Insert here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 &amp; address of legal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title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8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40"/>
              </a:spcBef>
              <a:spcAft>
                <a:spcPts val="0"/>
              </a:spcAft>
              <a:buClrTx/>
              <a:buSzTx/>
              <a:buFontTx/>
              <a:buNone/>
              <a:tabLst>
                <a:tab pos="416179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Surety, are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held and</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firmly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(Insert here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 and address of legal title 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one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more</a:t>
            </a:r>
            <a:r>
              <a:rPr kumimoji="0" sz="10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sureties)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8255" lvl="0" indent="0" algn="l" defTabSz="914400" rtl="0" eaLnBrk="1" fontAlgn="auto" latinLnBrk="0" hangingPunct="1">
              <a:lnSpc>
                <a:spcPts val="1500"/>
              </a:lnSpc>
              <a:spcBef>
                <a:spcPts val="40"/>
              </a:spcBef>
              <a:spcAft>
                <a:spcPts val="0"/>
              </a:spcAft>
              <a:buClrTx/>
              <a:buSzTx/>
              <a:buFontTx/>
              <a:buNone/>
              <a:tabLst>
                <a:tab pos="290830" algn="l"/>
                <a:tab pos="649605" algn="l"/>
                <a:tab pos="1123315" algn="l"/>
                <a:tab pos="1401445" algn="l"/>
                <a:tab pos="1888489" algn="l"/>
                <a:tab pos="2195830" algn="l"/>
                <a:tab pos="3079115" algn="l"/>
                <a:tab pos="3622675" algn="l"/>
                <a:tab pos="3980815" algn="l"/>
                <a:tab pos="4687570" algn="l"/>
                <a:tab pos="4966335" algn="l"/>
                <a:tab pos="5323840" algn="l"/>
                <a:tab pos="5842000" algn="l"/>
                <a:tab pos="627761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bound</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unto</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Commission,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political subdivision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body corporate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t>
            </a:r>
            <a:r>
              <a:rPr kumimoji="0" sz="1200" b="0" i="0" u="none" strike="noStrike" kern="1200" cap="none" spc="0" normalizeH="0" baseline="0" noProof="0" dirty="0">
                <a:ln>
                  <a:noFill/>
                </a:ln>
                <a:solidFill>
                  <a:prstClr val="black"/>
                </a:solidFill>
                <a:effectLst/>
                <a:uLnTx/>
                <a:uFillTx/>
                <a:latin typeface="Book Antiqua"/>
                <a:ea typeface="+mn-ea"/>
                <a:cs typeface="Book Antiqua"/>
              </a:rPr>
              <a:t>e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tate	of	Alaba</a:t>
            </a:r>
            <a:r>
              <a:rPr kumimoji="0" sz="1200" b="0" i="0" u="none" strike="noStrike" kern="1200" cap="none" spc="-10" normalizeH="0" baseline="0" noProof="0" dirty="0">
                <a:ln>
                  <a:noFill/>
                </a:ln>
                <a:solidFill>
                  <a:prstClr val="black"/>
                </a:solidFill>
                <a:effectLst/>
                <a:uLnTx/>
                <a:uFillTx/>
                <a:latin typeface="Book Antiqua"/>
                <a:ea typeface="+mn-ea"/>
                <a:cs typeface="Book Antiqua"/>
              </a:rPr>
              <a:t>m</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hereina</a:t>
            </a:r>
            <a:r>
              <a:rPr kumimoji="0" sz="1200" b="0" i="0" u="none" strike="noStrike" kern="1200" cap="none" spc="-10" normalizeH="0" baseline="0" noProof="0" dirty="0">
                <a:ln>
                  <a:noFill/>
                </a:ln>
                <a:solidFill>
                  <a:prstClr val="black"/>
                </a:solidFill>
                <a:effectLst/>
                <a:uLnTx/>
                <a:uFillTx/>
                <a:latin typeface="Book Antiqua"/>
                <a:ea typeface="+mn-ea"/>
                <a:cs typeface="Book Antiqua"/>
              </a:rPr>
              <a:t>f</a:t>
            </a:r>
            <a:r>
              <a:rPr kumimoji="0" sz="1200" b="0" i="0" u="none" strike="noStrike" kern="1200" cap="none" spc="0" normalizeH="0" baseline="0" noProof="0" dirty="0">
                <a:ln>
                  <a:noFill/>
                </a:ln>
                <a:solidFill>
                  <a:prstClr val="black"/>
                </a:solidFill>
                <a:effectLst/>
                <a:uLnTx/>
                <a:uFillTx/>
                <a:latin typeface="Book Antiqua"/>
                <a:ea typeface="+mn-ea"/>
                <a:cs typeface="Book Antiqua"/>
              </a:rPr>
              <a:t>ter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alled	t</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t>
            </a:r>
            <a:r>
              <a:rPr kumimoji="0" sz="1200" b="0" i="0" u="none" strike="noStrike" kern="1200" cap="none" spc="0" normalizeH="0" baseline="0" noProof="0" dirty="0">
                <a:ln>
                  <a:noFill/>
                </a:ln>
                <a:solidFill>
                  <a:prstClr val="black"/>
                </a:solidFill>
                <a:effectLst/>
                <a:uLnTx/>
                <a:uFillTx/>
                <a:latin typeface="Book Antiqua"/>
                <a:ea typeface="+mn-ea"/>
                <a:cs typeface="Book Antiqua"/>
              </a:rPr>
              <a:t>e	O</a:t>
            </a:r>
            <a:r>
              <a:rPr kumimoji="0" sz="1200" b="0" i="0" u="none" strike="noStrike" kern="1200" cap="none" spc="-5" normalizeH="0" baseline="0" noProof="0" dirty="0">
                <a:ln>
                  <a:noFill/>
                </a:ln>
                <a:solidFill>
                  <a:prstClr val="black"/>
                </a:solidFill>
                <a:effectLst/>
                <a:uLnTx/>
                <a:uFillTx/>
                <a:latin typeface="Book Antiqua"/>
                <a:ea typeface="+mn-ea"/>
                <a:cs typeface="Book Antiqua"/>
              </a:rPr>
              <a:t>b</a:t>
            </a:r>
            <a:r>
              <a:rPr kumimoji="0" sz="1200" b="0" i="0" u="none" strike="noStrike" kern="1200" cap="none" spc="-10" normalizeH="0" baseline="0" noProof="0" dirty="0">
                <a:ln>
                  <a:noFill/>
                </a:ln>
                <a:solidFill>
                  <a:prstClr val="black"/>
                </a:solidFill>
                <a:effectLst/>
                <a:uLnTx/>
                <a:uFillTx/>
                <a:latin typeface="Book Antiqua"/>
                <a:ea typeface="+mn-ea"/>
                <a:cs typeface="Book Antiqua"/>
              </a:rPr>
              <a:t>l</a:t>
            </a:r>
            <a:r>
              <a:rPr kumimoji="0" sz="1200" b="0" i="0" u="none" strike="noStrike" kern="1200" cap="none" spc="0" normalizeH="0" baseline="0" noProof="0" dirty="0">
                <a:ln>
                  <a:noFill/>
                </a:ln>
                <a:solidFill>
                  <a:prstClr val="black"/>
                </a:solidFill>
                <a:effectLst/>
                <a:uLnTx/>
                <a:uFillTx/>
                <a:latin typeface="Book Antiqua"/>
                <a:ea typeface="+mn-ea"/>
                <a:cs typeface="Book Antiqua"/>
              </a:rPr>
              <a:t>igee,	in	t</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t>
            </a:r>
            <a:r>
              <a:rPr kumimoji="0" sz="1200" b="0" i="0" u="none" strike="noStrike" kern="1200" cap="none" spc="0" normalizeH="0" baseline="0" noProof="0" dirty="0">
                <a:ln>
                  <a:noFill/>
                </a:ln>
                <a:solidFill>
                  <a:prstClr val="black"/>
                </a:solidFill>
                <a:effectLst/>
                <a:uLnTx/>
                <a:uFillTx/>
                <a:latin typeface="Book Antiqua"/>
                <a:ea typeface="+mn-ea"/>
                <a:cs typeface="Book Antiqua"/>
              </a:rPr>
              <a:t>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pena</a:t>
            </a:r>
            <a:r>
              <a:rPr kumimoji="0" sz="1200" b="0" i="0" u="none" strike="noStrike" kern="1200" cap="none" spc="0" normalizeH="0" baseline="0" noProof="0" dirty="0">
                <a:ln>
                  <a:noFill/>
                </a:ln>
                <a:solidFill>
                  <a:prstClr val="black"/>
                </a:solidFill>
                <a:effectLst/>
                <a:uLnTx/>
                <a:uFillTx/>
                <a:latin typeface="Book Antiqua"/>
                <a:ea typeface="+mn-ea"/>
                <a:cs typeface="Book Antiqua"/>
              </a:rPr>
              <a:t>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um	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ts val="1430"/>
              </a:lnSpc>
              <a:spcBef>
                <a:spcPts val="0"/>
              </a:spcBef>
              <a:spcAft>
                <a:spcPts val="0"/>
              </a:spcAft>
              <a:buClrTx/>
              <a:buSzTx/>
              <a:buFontTx/>
              <a:buNone/>
              <a:tabLst>
                <a:tab pos="4966335" algn="l"/>
                <a:tab pos="6364605"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a:t>
            </a:r>
            <a:r>
              <a:rPr kumimoji="0" sz="1200" b="0" i="0" u="none" strike="noStrike" kern="1200" cap="none" spc="0" normalizeH="0" baseline="0" noProof="0" dirty="0">
                <a:ln>
                  <a:noFill/>
                </a:ln>
                <a:solidFill>
                  <a:prstClr val="black"/>
                </a:solidFill>
                <a:effectLst/>
                <a:uLnTx/>
                <a:uFillTx/>
                <a:latin typeface="Book Antiqua"/>
                <a:ea typeface="+mn-ea"/>
                <a:cs typeface="Book Antiqua"/>
              </a:rPr>
              <a:t>ollars</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6350" lvl="0" indent="0" algn="l" defTabSz="914400" rtl="0" eaLnBrk="1" fontAlgn="auto" latinLnBrk="0" hangingPunct="1">
              <a:lnSpc>
                <a:spcPct val="103299"/>
              </a:lnSpc>
              <a:spcBef>
                <a:spcPts val="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lawful</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money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United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States,</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payment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sum</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truly</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made,</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we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bind  ourselves,</a:t>
            </a:r>
            <a:r>
              <a:rPr kumimoji="0" sz="1200" b="0" i="0" u="none" strike="noStrike" kern="1200" cap="none" spc="2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our</a:t>
            </a:r>
            <a:r>
              <a:rPr kumimoji="0" sz="1200" b="0" i="0" u="none" strike="noStrike" kern="1200" cap="none" spc="2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heirs,</a:t>
            </a:r>
            <a:r>
              <a:rPr kumimoji="0" sz="1200" b="0" i="0" u="none" strike="noStrike" kern="1200" cap="none" spc="2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personal</a:t>
            </a:r>
            <a:r>
              <a:rPr kumimoji="0" sz="1200" b="0" i="0" u="none" strike="noStrike" kern="1200" cap="none" spc="2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representatives,</a:t>
            </a:r>
            <a:r>
              <a:rPr kumimoji="0" sz="1200" b="0" i="0" u="none" strike="noStrike" kern="1200" cap="none" spc="2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successors</a:t>
            </a:r>
            <a:r>
              <a:rPr kumimoji="0" sz="1200" b="0" i="0" u="none" strike="noStrike" kern="1200" cap="none" spc="2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2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assigns,</a:t>
            </a:r>
            <a:r>
              <a:rPr kumimoji="0" sz="1200" b="0" i="0" u="none" strike="noStrike" kern="1200" cap="none" spc="2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jointly</a:t>
            </a:r>
            <a:r>
              <a:rPr kumimoji="0" sz="1200" b="0" i="0" u="none" strike="noStrike" kern="1200" cap="none" spc="229"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2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severally,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6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firmly by these</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presents.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WHEREAS, said principal has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entered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into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certain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 with said Obligee,</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dated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60"/>
              </a:spcBef>
              <a:spcAft>
                <a:spcPts val="0"/>
              </a:spcAft>
              <a:buClrTx/>
              <a:buSzTx/>
              <a:buFontTx/>
              <a:buNone/>
              <a:tabLst>
                <a:tab pos="126619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20</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(Hereinafter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called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ts val="1195"/>
              </a:lnSpc>
              <a:spcBef>
                <a:spcPts val="60"/>
              </a:spcBef>
              <a:spcAft>
                <a:spcPts val="0"/>
              </a:spcAft>
              <a:buClrTx/>
              <a:buSzTx/>
              <a:buFontTx/>
              <a:buNone/>
              <a:tabLst/>
              <a:defRPr/>
            </a:pPr>
            <a:r>
              <a:rPr kumimoji="0" sz="1000" b="0" i="0" u="none" strike="noStrike" kern="1200" cap="none" spc="-5" normalizeH="0" baseline="0" noProof="0" dirty="0">
                <a:ln>
                  <a:noFill/>
                </a:ln>
                <a:solidFill>
                  <a:srgbClr val="FF0000"/>
                </a:solidFill>
                <a:effectLst/>
                <a:uLnTx/>
                <a:uFillTx/>
                <a:latin typeface="Book Antiqua"/>
                <a:ea typeface="+mn-ea"/>
                <a:cs typeface="Book Antiqua"/>
              </a:rPr>
              <a:t>(Date of</a:t>
            </a:r>
            <a:r>
              <a:rPr kumimoji="0" sz="1000" b="0" i="0" u="none" strike="noStrike" kern="1200" cap="none" spc="0" normalizeH="0" baseline="0" noProof="0" dirty="0">
                <a:ln>
                  <a:noFill/>
                </a:ln>
                <a:solidFill>
                  <a:srgbClr val="FF0000"/>
                </a:solidFill>
                <a:effectLst/>
                <a:uLnTx/>
                <a:uFillTx/>
                <a:latin typeface="Book Antiqua"/>
                <a:ea typeface="+mn-ea"/>
                <a:cs typeface="Book Antiqua"/>
              </a:rPr>
              <a:t> </a:t>
            </a:r>
            <a:r>
              <a:rPr kumimoji="0" sz="1000" b="0" i="0" u="none" strike="noStrike" kern="1200" cap="none" spc="-5" normalizeH="0" baseline="0" noProof="0" dirty="0">
                <a:ln>
                  <a:noFill/>
                </a:ln>
                <a:solidFill>
                  <a:srgbClr val="FF0000"/>
                </a:solidFill>
                <a:effectLst/>
                <a:uLnTx/>
                <a:uFillTx/>
                <a:latin typeface="Book Antiqua"/>
                <a:ea typeface="+mn-ea"/>
                <a:cs typeface="Book Antiqua"/>
              </a:rPr>
              <a:t>Contract)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ctr" defTabSz="914400" rtl="0" eaLnBrk="1" fontAlgn="auto" latinLnBrk="0" hangingPunct="1">
              <a:lnSpc>
                <a:spcPts val="1435"/>
              </a:lnSpc>
              <a:spcBef>
                <a:spcPts val="0"/>
              </a:spcBef>
              <a:spcAft>
                <a:spcPts val="0"/>
              </a:spcAft>
              <a:buClrTx/>
              <a:buSzTx/>
              <a:buFontTx/>
              <a:buNone/>
              <a:tabLst/>
              <a:defRPr/>
            </a:pPr>
            <a:r>
              <a:rPr kumimoji="0" sz="1200" b="1" i="1" u="none" strike="noStrike" kern="1200" cap="none" spc="-5" normalizeH="0" baseline="0" noProof="0" dirty="0">
                <a:ln>
                  <a:noFill/>
                </a:ln>
                <a:solidFill>
                  <a:srgbClr val="FF0000"/>
                </a:solidFill>
                <a:effectLst/>
                <a:uLnTx/>
                <a:uFillTx/>
                <a:latin typeface="Book Antiqua"/>
                <a:ea typeface="+mn-ea"/>
                <a:cs typeface="Book Antiqua"/>
              </a:rPr>
              <a:t>(Enter project description here)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8890" lvl="0" indent="0" algn="l" defTabSz="914400" rtl="0" eaLnBrk="1" fontAlgn="auto" latinLnBrk="0" hangingPunct="1">
              <a:lnSpc>
                <a:spcPct val="103299"/>
              </a:lnSpc>
              <a:spcBef>
                <a:spcPts val="12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which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Specifications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work shall be deemed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 hereof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fully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set out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herein.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715" lvl="0" indent="0" algn="just" defTabSz="914400" rtl="0" eaLnBrk="1" fontAlgn="auto" latinLnBrk="0" hangingPunct="1">
              <a:lnSpc>
                <a:spcPct val="103600"/>
              </a:lnSpc>
              <a:spcBef>
                <a:spcPts val="12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NOW, THEREFORE, The Condition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Obligation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that 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said Principal and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subcontractors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whom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portion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work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contract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sublet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15" normalizeH="0" baseline="0" noProof="0" dirty="0">
                <a:ln>
                  <a:noFill/>
                </a:ln>
                <a:solidFill>
                  <a:prstClr val="black"/>
                </a:solidFill>
                <a:effectLst/>
                <a:uLnTx/>
                <a:uFillTx/>
                <a:latin typeface="Book Antiqua"/>
                <a:ea typeface="+mn-ea"/>
                <a:cs typeface="Book Antiqua"/>
              </a:rPr>
              <a:t>all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assignees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subcontractors shall promptly make payments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persons  supplying him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them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 labor, materials,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supplies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or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prosecution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work  provided for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amendment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extension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or addition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Contract,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payment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reasonable attorney's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fees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incurred by the successful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claimant 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plaintiffs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suits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claims against the contractor arising out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or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connection with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contract,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above obligation shall be void; otherwise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remain in full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force and</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effect.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PROVIDED,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HOWEVER,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bond is subject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following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conditions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limitations.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just" defTabSz="914400" rtl="0" eaLnBrk="1" fontAlgn="auto" latinLnBrk="0" hangingPunct="1">
              <a:lnSpc>
                <a:spcPct val="103600"/>
              </a:lnSpc>
              <a:spcBef>
                <a:spcPts val="124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 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person, firm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corporation that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furnished labor, materials,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supplies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or in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prosecution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work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provided for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Contract shall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have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direct right to action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against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Surety 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bond, which right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action shall be asserted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proceeding,  instituted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 the work provided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is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performed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in 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which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Surety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does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business. Such right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action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shall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asserted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proceeding instituted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name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claimant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claimants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their use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benefit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against the Principal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Surety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either of them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(but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 later than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one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year after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final settlement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falls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due)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action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such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claim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claims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shall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adjusted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judgment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rendered</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thereon.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Slide Number Placeholder 5">
            <a:extLst>
              <a:ext uri="{FF2B5EF4-FFF2-40B4-BE49-F238E27FC236}">
                <a16:creationId xmlns="" xmlns:a16="http://schemas.microsoft.com/office/drawing/2014/main" id="{7C68B37E-9B07-4C85-B9BF-21CADE4CA08E}"/>
              </a:ext>
            </a:extLst>
          </p:cNvPr>
          <p:cNvSpPr>
            <a:spLocks noGrp="1"/>
          </p:cNvSpPr>
          <p:nvPr>
            <p:ph type="sldNum" sz="quarter" idx="7"/>
          </p:nvPr>
        </p:nvSpPr>
        <p:spPr/>
        <p:txBody>
          <a:bodyPr/>
          <a:lstStyle/>
          <a:p>
            <a:fld id="{B6F15528-21DE-4FAA-801E-634DDDAF4B2B}" type="slidenum">
              <a:rPr lang="en-US" smtClean="0"/>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673100" y="1164081"/>
            <a:ext cx="6429375" cy="3806825"/>
          </a:xfrm>
          <a:prstGeom prst="rect">
            <a:avLst/>
          </a:prstGeom>
        </p:spPr>
        <p:txBody>
          <a:bodyPr vert="horz" wrap="square" lIns="0" tIns="12700" rIns="0" bIns="0" rtlCol="0">
            <a:spAutoFit/>
          </a:bodyPr>
          <a:lstStyle/>
          <a:p>
            <a:pPr marL="0" marR="6350" lvl="0" indent="0" algn="r"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PAYMENT</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BOND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5715" lvl="0" indent="0" algn="r" defTabSz="914400" rtl="0" eaLnBrk="1" fontAlgn="auto" latinLnBrk="0" hangingPunct="1">
              <a:lnSpc>
                <a:spcPct val="100000"/>
              </a:lnSpc>
              <a:spcBef>
                <a:spcPts val="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2 of</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3</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8890" lvl="0" indent="0" algn="just" defTabSz="914400" rtl="0" eaLnBrk="1" fontAlgn="auto" latinLnBrk="0" hangingPunct="1">
              <a:lnSpc>
                <a:spcPct val="103800"/>
              </a:lnSpc>
              <a:spcBef>
                <a:spcPts val="0"/>
              </a:spcBef>
              <a:spcAft>
                <a:spcPts val="0"/>
              </a:spcAft>
              <a:buClrTx/>
              <a:buSzTx/>
              <a:buFontTx/>
              <a:buAutoNum type="alphaLcParenBoth" startAt="2"/>
              <a:tabLst>
                <a:tab pos="318770" algn="l"/>
                <a:tab pos="2331085" algn="l"/>
                <a:tab pos="355727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Surety hereby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designate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appoint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President/Chairman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County Commission of</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State of 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 successor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representative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agent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each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them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receive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accept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services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process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other  pleading</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issued,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filed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proceeding</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instituted</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bond</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hereby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consent</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that</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service shall 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personal service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Principal and/or</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Surety.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 typeface="Book Antiqua"/>
              <a:buAutoNum type="alphaLcParenBoth" startAt="2"/>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240665" marR="0" lvl="0" indent="-227965" algn="l" defTabSz="914400" rtl="0" eaLnBrk="1" fontAlgn="auto" latinLnBrk="0" hangingPunct="1">
              <a:lnSpc>
                <a:spcPct val="100000"/>
              </a:lnSpc>
              <a:spcBef>
                <a:spcPts val="0"/>
              </a:spcBef>
              <a:spcAft>
                <a:spcPts val="0"/>
              </a:spcAft>
              <a:buClrTx/>
              <a:buSzTx/>
              <a:buFontTx/>
              <a:buAutoNum type="alphaLcParenBoth" startAt="2"/>
              <a:tabLst>
                <a:tab pos="2413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Surety</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liable</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hereunder</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damages</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or</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compensation</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recoverable</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under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5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Workmen's Compensation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Employer’s Liability</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Statute.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just" defTabSz="914400" rtl="0" eaLnBrk="1" fontAlgn="auto" latinLnBrk="0" hangingPunct="1">
              <a:lnSpc>
                <a:spcPct val="103299"/>
              </a:lnSpc>
              <a:spcBef>
                <a:spcPts val="5"/>
              </a:spcBef>
              <a:spcAft>
                <a:spcPts val="0"/>
              </a:spcAft>
              <a:buClrTx/>
              <a:buSzTx/>
              <a:buFontTx/>
              <a:buAutoNum type="alphaLcParenBoth" startAt="4"/>
              <a:tabLst>
                <a:tab pos="31305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 event shall the Surety 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liable for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greater sum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penalty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bond, or  subject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suit, action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proceeding, thereon that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instituted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later than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one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year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after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final settlement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 typeface="Book Antiqua"/>
              <a:buAutoNum type="alphaLcParenBoth" startAt="4"/>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262255" marR="0" lvl="0" indent="-249554" algn="just" defTabSz="914400" rtl="0" eaLnBrk="1" fontAlgn="auto" latinLnBrk="0" hangingPunct="1">
              <a:lnSpc>
                <a:spcPct val="100000"/>
              </a:lnSpc>
              <a:spcBef>
                <a:spcPts val="0"/>
              </a:spcBef>
              <a:spcAft>
                <a:spcPts val="0"/>
              </a:spcAft>
              <a:buClrTx/>
              <a:buSzTx/>
              <a:buFontTx/>
              <a:buAutoNum type="alphaLcParenBoth" startAt="4"/>
              <a:tabLst>
                <a:tab pos="26289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Bond is given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pursuant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§39-1-1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Code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1975</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edition.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remaining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page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intentionally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left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blank.</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Slide Number Placeholder 4">
            <a:extLst>
              <a:ext uri="{FF2B5EF4-FFF2-40B4-BE49-F238E27FC236}">
                <a16:creationId xmlns="" xmlns:a16="http://schemas.microsoft.com/office/drawing/2014/main" id="{36CAB84A-A5ED-4EAB-8843-951FC3E1AD68}"/>
              </a:ext>
            </a:extLst>
          </p:cNvPr>
          <p:cNvSpPr>
            <a:spLocks noGrp="1"/>
          </p:cNvSpPr>
          <p:nvPr>
            <p:ph type="sldNum" sz="quarter" idx="7"/>
          </p:nvPr>
        </p:nvSpPr>
        <p:spPr/>
        <p:txBody>
          <a:bodyPr/>
          <a:lstStyle/>
          <a:p>
            <a:fld id="{B6F15528-21DE-4FAA-801E-634DDDAF4B2B}" type="slidenum">
              <a:rPr lang="en-US" smtClean="0"/>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673100" y="1164081"/>
            <a:ext cx="6428105" cy="1409065"/>
          </a:xfrm>
          <a:prstGeom prst="rect">
            <a:avLst/>
          </a:prstGeom>
        </p:spPr>
        <p:txBody>
          <a:bodyPr vert="horz" wrap="square" lIns="0" tIns="12700" rIns="0" bIns="0" rtlCol="0">
            <a:spAutoFit/>
          </a:bodyPr>
          <a:lstStyle/>
          <a:p>
            <a:pPr marL="0" marR="5080" lvl="0" indent="0" algn="r"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PAYMENT</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BOND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5080" lvl="0" indent="0" algn="r" defTabSz="914400" rtl="0" eaLnBrk="1" fontAlgn="auto" latinLnBrk="0" hangingPunct="1">
              <a:lnSpc>
                <a:spcPct val="100000"/>
              </a:lnSpc>
              <a:spcBef>
                <a:spcPts val="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3 of</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3</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100" b="0" i="0" u="none" strike="noStrike" kern="1200" cap="none" spc="-5" normalizeH="0" baseline="0" noProof="0" dirty="0">
                <a:ln>
                  <a:noFill/>
                </a:ln>
                <a:solidFill>
                  <a:prstClr val="black"/>
                </a:solidFill>
                <a:effectLst/>
                <a:uLnTx/>
                <a:uFillTx/>
                <a:latin typeface="Book Antiqua"/>
                <a:ea typeface="+mn-ea"/>
                <a:cs typeface="Book Antiqua"/>
              </a:rPr>
              <a:t>WITNESS WHEREOF, </a:t>
            </a:r>
            <a:r>
              <a:rPr kumimoji="0" sz="1100" b="0" i="0" u="none" strike="noStrike" kern="1200" cap="none" spc="0" normalizeH="0" baseline="0" noProof="0" dirty="0">
                <a:ln>
                  <a:noFill/>
                </a:ln>
                <a:solidFill>
                  <a:prstClr val="black"/>
                </a:solidFill>
                <a:effectLst/>
                <a:uLnTx/>
                <a:uFillTx/>
                <a:latin typeface="Book Antiqua"/>
                <a:ea typeface="+mn-ea"/>
                <a:cs typeface="Book Antiqua"/>
              </a:rPr>
              <a:t>we have </a:t>
            </a:r>
            <a:r>
              <a:rPr kumimoji="0" sz="1100" b="0" i="0" u="none" strike="noStrike" kern="1200" cap="none" spc="-5" normalizeH="0" baseline="0" noProof="0" dirty="0">
                <a:ln>
                  <a:noFill/>
                </a:ln>
                <a:solidFill>
                  <a:prstClr val="black"/>
                </a:solidFill>
                <a:effectLst/>
                <a:uLnTx/>
                <a:uFillTx/>
                <a:latin typeface="Book Antiqua"/>
                <a:ea typeface="+mn-ea"/>
                <a:cs typeface="Book Antiqua"/>
              </a:rPr>
              <a:t>hereunto set our </a:t>
            </a:r>
            <a:r>
              <a:rPr kumimoji="0" sz="1100" b="0" i="0" u="none" strike="noStrike" kern="1200" cap="none" spc="0" normalizeH="0" baseline="0" noProof="0" dirty="0">
                <a:ln>
                  <a:noFill/>
                </a:ln>
                <a:solidFill>
                  <a:prstClr val="black"/>
                </a:solidFill>
                <a:effectLst/>
                <a:uLnTx/>
                <a:uFillTx/>
                <a:latin typeface="Book Antiqua"/>
                <a:ea typeface="+mn-ea"/>
                <a:cs typeface="Book Antiqua"/>
              </a:rPr>
              <a:t>hands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and seals, this</a:t>
            </a:r>
            <a:r>
              <a:rPr kumimoji="0" sz="1100" b="0" i="0" u="none" strike="noStrike" kern="1200" cap="none" spc="-1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the</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12700" marR="40005" lvl="0" indent="0" algn="l" defTabSz="914400" rtl="0" eaLnBrk="1" fontAlgn="auto" latinLnBrk="0" hangingPunct="1">
              <a:lnSpc>
                <a:spcPct val="103600"/>
              </a:lnSpc>
              <a:spcBef>
                <a:spcPts val="0"/>
              </a:spcBef>
              <a:spcAft>
                <a:spcPts val="0"/>
              </a:spcAft>
              <a:buClrTx/>
              <a:buSzTx/>
              <a:buFontTx/>
              <a:buNone/>
              <a:tabLst>
                <a:tab pos="743585" algn="l"/>
                <a:tab pos="2291080" algn="l"/>
                <a:tab pos="271018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day</a:t>
            </a:r>
            <a:r>
              <a:rPr kumimoji="0" sz="1100" b="0" i="0" u="none" strike="noStrike" kern="1200" cap="none" spc="-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 20</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pursuant to the authority of the governing body of each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100" b="0" i="0" u="none" strike="noStrike" kern="1200" cap="none" spc="-5" normalizeH="0" baseline="0" noProof="0" dirty="0">
                <a:ln>
                  <a:noFill/>
                </a:ln>
                <a:solidFill>
                  <a:prstClr val="black"/>
                </a:solidFill>
                <a:effectLst/>
                <a:uLnTx/>
                <a:uFillTx/>
                <a:latin typeface="Book Antiqua"/>
                <a:ea typeface="+mn-ea"/>
                <a:cs typeface="Book Antiqua"/>
              </a:rPr>
              <a:t>our </a:t>
            </a:r>
            <a:r>
              <a:rPr kumimoji="0" sz="1100" b="0" i="0" u="none" strike="noStrike" kern="1200" cap="none" spc="0" normalizeH="0" baseline="0" noProof="0" dirty="0">
                <a:ln>
                  <a:noFill/>
                </a:ln>
                <a:solidFill>
                  <a:prstClr val="black"/>
                </a:solidFill>
                <a:effectLst/>
                <a:uLnTx/>
                <a:uFillTx/>
                <a:latin typeface="Book Antiqua"/>
                <a:ea typeface="+mn-ea"/>
                <a:cs typeface="Book Antiqua"/>
              </a:rPr>
              <a:t>respective</a:t>
            </a:r>
            <a:r>
              <a:rPr kumimoji="0" sz="1100" b="0" i="0" u="none" strike="noStrike" kern="1200" cap="none" spc="-5" normalizeH="0" baseline="0" noProof="0" dirty="0">
                <a:ln>
                  <a:noFill/>
                </a:ln>
                <a:solidFill>
                  <a:prstClr val="black"/>
                </a:solidFill>
                <a:effectLst/>
                <a:uLnTx/>
                <a:uFillTx/>
                <a:latin typeface="Book Antiqua"/>
                <a:ea typeface="+mn-ea"/>
                <a:cs typeface="Book Antiqua"/>
              </a:rPr>
              <a:t> parties.</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tab pos="54483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NAME </a:t>
            </a:r>
            <a:r>
              <a:rPr kumimoji="0" sz="1100" b="0" i="0" u="none" strike="noStrike" kern="1200" cap="none" spc="-5" normalizeH="0" baseline="0" noProof="0" dirty="0">
                <a:ln>
                  <a:noFill/>
                </a:ln>
                <a:solidFill>
                  <a:prstClr val="black"/>
                </a:solidFill>
                <a:effectLst/>
                <a:uLnTx/>
                <a:uFillTx/>
                <a:latin typeface="Book Antiqua"/>
                <a:ea typeface="+mn-ea"/>
                <a:cs typeface="Book Antiqua"/>
              </a:rPr>
              <a:t>OF</a:t>
            </a:r>
            <a:r>
              <a:rPr kumimoji="0" sz="1100" b="0" i="0" u="none" strike="noStrike" kern="1200" cap="none" spc="-8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CONTRACTOR: </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2299335" marR="0" lvl="0" indent="0" algn="l" defTabSz="914400" rtl="0" eaLnBrk="1" fontAlgn="auto" latinLnBrk="0" hangingPunct="1">
              <a:lnSpc>
                <a:spcPct val="100000"/>
              </a:lnSpc>
              <a:spcBef>
                <a:spcPts val="5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(Individual, Partnership, Joint Venture or</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Corporation)</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73100" y="2709418"/>
            <a:ext cx="2527935" cy="3530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4331589" y="2709418"/>
            <a:ext cx="2224405" cy="3530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21107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p:nvPr/>
        </p:nvSpPr>
        <p:spPr>
          <a:xfrm>
            <a:off x="896416" y="3350691"/>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4344289" y="3350691"/>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1130604" y="3359023"/>
            <a:ext cx="76136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4788789" y="3359023"/>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p:nvPr/>
        </p:nvSpPr>
        <p:spPr>
          <a:xfrm>
            <a:off x="896416" y="3824655"/>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4344289" y="3824655"/>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1130604" y="383146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4788789" y="383146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673100" y="4130166"/>
            <a:ext cx="2527935" cy="35306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txBox="1"/>
          <p:nvPr/>
        </p:nvSpPr>
        <p:spPr>
          <a:xfrm>
            <a:off x="4331589" y="4130166"/>
            <a:ext cx="2225040" cy="35306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211705"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6" name="object 16"/>
          <p:cNvSpPr/>
          <p:nvPr/>
        </p:nvSpPr>
        <p:spPr>
          <a:xfrm>
            <a:off x="896416" y="4771059"/>
            <a:ext cx="2235835" cy="0"/>
          </a:xfrm>
          <a:custGeom>
            <a:avLst/>
            <a:gdLst/>
            <a:ahLst/>
            <a:cxnLst/>
            <a:rect l="l" t="t" r="r" b="b"/>
            <a:pathLst>
              <a:path w="2235835">
                <a:moveTo>
                  <a:pt x="0" y="0"/>
                </a:moveTo>
                <a:lnTo>
                  <a:pt x="2235602"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4344289" y="4771059"/>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txBox="1"/>
          <p:nvPr/>
        </p:nvSpPr>
        <p:spPr>
          <a:xfrm>
            <a:off x="1130604" y="4779391"/>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9" name="object 19"/>
          <p:cNvSpPr txBox="1"/>
          <p:nvPr/>
        </p:nvSpPr>
        <p:spPr>
          <a:xfrm>
            <a:off x="4788789" y="4779391"/>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0" name="object 20"/>
          <p:cNvSpPr/>
          <p:nvPr/>
        </p:nvSpPr>
        <p:spPr>
          <a:xfrm>
            <a:off x="896416" y="5245024"/>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4344289" y="5245024"/>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txBox="1"/>
          <p:nvPr/>
        </p:nvSpPr>
        <p:spPr>
          <a:xfrm>
            <a:off x="1130604" y="5252085"/>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3" name="object 23"/>
          <p:cNvSpPr txBox="1"/>
          <p:nvPr/>
        </p:nvSpPr>
        <p:spPr>
          <a:xfrm>
            <a:off x="4788789" y="5252085"/>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4" name="object 24"/>
          <p:cNvSpPr txBox="1"/>
          <p:nvPr/>
        </p:nvSpPr>
        <p:spPr>
          <a:xfrm>
            <a:off x="673100" y="5550788"/>
            <a:ext cx="2527935" cy="35306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5" name="object 25"/>
          <p:cNvSpPr txBox="1"/>
          <p:nvPr/>
        </p:nvSpPr>
        <p:spPr>
          <a:xfrm>
            <a:off x="4331589" y="5550788"/>
            <a:ext cx="2224405" cy="35306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21107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6" name="object 26"/>
          <p:cNvSpPr/>
          <p:nvPr/>
        </p:nvSpPr>
        <p:spPr>
          <a:xfrm>
            <a:off x="896416" y="6191681"/>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4344289" y="6191681"/>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txBox="1"/>
          <p:nvPr/>
        </p:nvSpPr>
        <p:spPr>
          <a:xfrm>
            <a:off x="1130604" y="6200013"/>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9" name="object 29"/>
          <p:cNvSpPr txBox="1"/>
          <p:nvPr/>
        </p:nvSpPr>
        <p:spPr>
          <a:xfrm>
            <a:off x="4788789" y="6200013"/>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0" name="object 30"/>
          <p:cNvSpPr/>
          <p:nvPr/>
        </p:nvSpPr>
        <p:spPr>
          <a:xfrm>
            <a:off x="896416" y="6665645"/>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4344289" y="6665645"/>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txBox="1"/>
          <p:nvPr/>
        </p:nvSpPr>
        <p:spPr>
          <a:xfrm>
            <a:off x="1130604" y="667245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3" name="object 33"/>
          <p:cNvSpPr txBox="1"/>
          <p:nvPr/>
        </p:nvSpPr>
        <p:spPr>
          <a:xfrm>
            <a:off x="4788789" y="667245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4" name="object 34"/>
          <p:cNvSpPr/>
          <p:nvPr/>
        </p:nvSpPr>
        <p:spPr>
          <a:xfrm>
            <a:off x="896416" y="7154850"/>
            <a:ext cx="2235835" cy="0"/>
          </a:xfrm>
          <a:custGeom>
            <a:avLst/>
            <a:gdLst/>
            <a:ahLst/>
            <a:cxnLst/>
            <a:rect l="l" t="t" r="r" b="b"/>
            <a:pathLst>
              <a:path w="2235835">
                <a:moveTo>
                  <a:pt x="0" y="0"/>
                </a:moveTo>
                <a:lnTo>
                  <a:pt x="223558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txBox="1"/>
          <p:nvPr/>
        </p:nvSpPr>
        <p:spPr>
          <a:xfrm>
            <a:off x="1130604" y="7161656"/>
            <a:ext cx="118808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Book Antiqua"/>
                <a:ea typeface="+mn-ea"/>
                <a:cs typeface="Book Antiqua"/>
              </a:rPr>
              <a:t>NAME OF</a:t>
            </a:r>
            <a:r>
              <a:rPr kumimoji="0" sz="1000" b="1" i="0" u="none" strike="noStrike" kern="1200" cap="none" spc="-6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SURETY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6" name="object 36"/>
          <p:cNvSpPr txBox="1"/>
          <p:nvPr/>
        </p:nvSpPr>
        <p:spPr>
          <a:xfrm>
            <a:off x="4331589" y="6987920"/>
            <a:ext cx="2632075" cy="680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1" i="0" u="none" strike="noStrike" kern="1200" cap="none" spc="0" normalizeH="0" baseline="0" noProof="0" dirty="0">
                <a:ln>
                  <a:noFill/>
                </a:ln>
                <a:solidFill>
                  <a:prstClr val="black"/>
                </a:solidFill>
                <a:effectLst/>
                <a:uLnTx/>
                <a:uFillTx/>
                <a:latin typeface="Book Antiqua"/>
                <a:ea typeface="+mn-ea"/>
                <a:cs typeface="Book Antiqua"/>
              </a:rPr>
              <a:t>NOTICE </a:t>
            </a:r>
            <a:r>
              <a:rPr kumimoji="0" sz="1100" b="1" i="0" u="none" strike="noStrike" kern="1200" cap="none" spc="-10" normalizeH="0" baseline="0" noProof="0" dirty="0">
                <a:ln>
                  <a:noFill/>
                </a:ln>
                <a:solidFill>
                  <a:prstClr val="black"/>
                </a:solidFill>
                <a:effectLst/>
                <a:uLnTx/>
                <a:uFillTx/>
                <a:latin typeface="Book Antiqua"/>
                <a:ea typeface="+mn-ea"/>
                <a:cs typeface="Book Antiqua"/>
              </a:rPr>
              <a:t>TO </a:t>
            </a:r>
            <a:r>
              <a:rPr kumimoji="0" sz="1100" b="1" i="0" u="none" strike="noStrike" kern="1200" cap="none" spc="-5" normalizeH="0" baseline="0" noProof="0" dirty="0">
                <a:ln>
                  <a:noFill/>
                </a:ln>
                <a:solidFill>
                  <a:prstClr val="black"/>
                </a:solidFill>
                <a:effectLst/>
                <a:uLnTx/>
                <a:uFillTx/>
                <a:latin typeface="Book Antiqua"/>
                <a:ea typeface="+mn-ea"/>
                <a:cs typeface="Book Antiqua"/>
              </a:rPr>
              <a:t>INSURANCE</a:t>
            </a:r>
            <a:r>
              <a:rPr kumimoji="0" sz="1100" b="1" i="0" u="none" strike="noStrike" kern="1200" cap="none" spc="-55" normalizeH="0" baseline="0" noProof="0" dirty="0">
                <a:ln>
                  <a:noFill/>
                </a:ln>
                <a:solidFill>
                  <a:prstClr val="black"/>
                </a:solidFill>
                <a:effectLst/>
                <a:uLnTx/>
                <a:uFillTx/>
                <a:latin typeface="Book Antiqua"/>
                <a:ea typeface="+mn-ea"/>
                <a:cs typeface="Book Antiqua"/>
              </a:rPr>
              <a:t> </a:t>
            </a:r>
            <a:r>
              <a:rPr kumimoji="0" sz="1100" b="1" i="0" u="none" strike="noStrike" kern="1200" cap="none" spc="-5" normalizeH="0" baseline="0" noProof="0" dirty="0">
                <a:ln>
                  <a:noFill/>
                </a:ln>
                <a:solidFill>
                  <a:prstClr val="black"/>
                </a:solidFill>
                <a:effectLst/>
                <a:uLnTx/>
                <a:uFillTx/>
                <a:latin typeface="Book Antiqua"/>
                <a:ea typeface="+mn-ea"/>
                <a:cs typeface="Book Antiqua"/>
              </a:rPr>
              <a:t>PRODUCER:</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12700" marR="172720" lvl="0" indent="0" algn="l" defTabSz="914400" rtl="0" eaLnBrk="1" fontAlgn="auto" latinLnBrk="0" hangingPunct="1">
              <a:lnSpc>
                <a:spcPts val="125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Please print or write legibly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your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 and  Complete address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below</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including</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PRODUCER’S COMPANY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7" name="object 37"/>
          <p:cNvSpPr txBox="1"/>
          <p:nvPr/>
        </p:nvSpPr>
        <p:spPr>
          <a:xfrm>
            <a:off x="4331589" y="7821930"/>
            <a:ext cx="22212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2207895" algn="l"/>
              </a:tabLst>
              <a:defRPr/>
            </a:pP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8" name="object 38"/>
          <p:cNvSpPr txBox="1"/>
          <p:nvPr/>
        </p:nvSpPr>
        <p:spPr>
          <a:xfrm>
            <a:off x="673100" y="7477506"/>
            <a:ext cx="2686050" cy="6832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ATTORNEY-IN-FACT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l" defTabSz="914400" rtl="0" eaLnBrk="1" fontAlgn="auto" latinLnBrk="0" hangingPunct="1">
              <a:lnSpc>
                <a:spcPct val="106000"/>
              </a:lnSpc>
              <a:spcBef>
                <a:spcPts val="7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Countersigned by Alabama Licensed Insurance  Producer for Surety, if</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applicable: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9" name="object 39"/>
          <p:cNvSpPr/>
          <p:nvPr/>
        </p:nvSpPr>
        <p:spPr>
          <a:xfrm>
            <a:off x="4344289" y="8292286"/>
            <a:ext cx="2157730" cy="0"/>
          </a:xfrm>
          <a:custGeom>
            <a:avLst/>
            <a:gdLst/>
            <a:ahLst/>
            <a:cxnLst/>
            <a:rect l="l" t="t" r="r" b="b"/>
            <a:pathLst>
              <a:path w="2157729">
                <a:moveTo>
                  <a:pt x="0" y="0"/>
                </a:moveTo>
                <a:lnTo>
                  <a:pt x="2157321" y="0"/>
                </a:lnTo>
              </a:path>
            </a:pathLst>
          </a:custGeom>
          <a:ln w="63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685800" y="8450783"/>
            <a:ext cx="1967230" cy="0"/>
          </a:xfrm>
          <a:custGeom>
            <a:avLst/>
            <a:gdLst/>
            <a:ahLst/>
            <a:cxnLst/>
            <a:rect l="l" t="t" r="r" b="b"/>
            <a:pathLst>
              <a:path w="1967230">
                <a:moveTo>
                  <a:pt x="0" y="0"/>
                </a:moveTo>
                <a:lnTo>
                  <a:pt x="1967077" y="0"/>
                </a:lnTo>
              </a:path>
            </a:pathLst>
          </a:custGeom>
          <a:ln w="63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txBox="1"/>
          <p:nvPr/>
        </p:nvSpPr>
        <p:spPr>
          <a:xfrm>
            <a:off x="673100" y="8469630"/>
            <a:ext cx="90868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Book Antiqua"/>
                <a:ea typeface="+mn-ea"/>
                <a:cs typeface="Book Antiqua"/>
              </a:rPr>
              <a:t>Producer’s</a:t>
            </a:r>
            <a:r>
              <a:rPr kumimoji="0" sz="900" b="0" i="0" u="none" strike="noStrike" kern="1200" cap="none" spc="-30" normalizeH="0" baseline="0" noProof="0" dirty="0">
                <a:ln>
                  <a:noFill/>
                </a:ln>
                <a:solidFill>
                  <a:prstClr val="black"/>
                </a:solidFill>
                <a:effectLst/>
                <a:uLnTx/>
                <a:uFillTx/>
                <a:latin typeface="Book Antiqua"/>
                <a:ea typeface="+mn-ea"/>
                <a:cs typeface="Book Antiqua"/>
              </a:rPr>
              <a:t> </a:t>
            </a:r>
            <a:r>
              <a:rPr kumimoji="0" sz="9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9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2" name="object 42"/>
          <p:cNvSpPr txBox="1"/>
          <p:nvPr/>
        </p:nvSpPr>
        <p:spPr>
          <a:xfrm>
            <a:off x="2044954" y="8469630"/>
            <a:ext cx="61912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Book Antiqua"/>
                <a:ea typeface="+mn-ea"/>
                <a:cs typeface="Book Antiqua"/>
              </a:rPr>
              <a:t>License</a:t>
            </a:r>
            <a:r>
              <a:rPr kumimoji="0" sz="900" b="0" i="0" u="none" strike="noStrike" kern="1200" cap="none" spc="-40" normalizeH="0" baseline="0" noProof="0" dirty="0">
                <a:ln>
                  <a:noFill/>
                </a:ln>
                <a:solidFill>
                  <a:prstClr val="black"/>
                </a:solidFill>
                <a:effectLst/>
                <a:uLnTx/>
                <a:uFillTx/>
                <a:latin typeface="Book Antiqua"/>
                <a:ea typeface="+mn-ea"/>
                <a:cs typeface="Book Antiqua"/>
              </a:rPr>
              <a:t> </a:t>
            </a:r>
            <a:r>
              <a:rPr kumimoji="0" sz="900" b="0" i="0" u="none" strike="noStrike" kern="1200" cap="none" spc="-5" normalizeH="0" baseline="0" noProof="0" dirty="0">
                <a:ln>
                  <a:noFill/>
                </a:ln>
                <a:solidFill>
                  <a:prstClr val="black"/>
                </a:solidFill>
                <a:effectLst/>
                <a:uLnTx/>
                <a:uFillTx/>
                <a:latin typeface="Book Antiqua"/>
                <a:ea typeface="+mn-ea"/>
                <a:cs typeface="Book Antiqua"/>
              </a:rPr>
              <a:t>No.</a:t>
            </a:r>
            <a:endParaRPr kumimoji="0" sz="9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3" name="object 43"/>
          <p:cNvSpPr/>
          <p:nvPr/>
        </p:nvSpPr>
        <p:spPr>
          <a:xfrm>
            <a:off x="685800" y="8766250"/>
            <a:ext cx="317500" cy="0"/>
          </a:xfrm>
          <a:custGeom>
            <a:avLst/>
            <a:gdLst/>
            <a:ahLst/>
            <a:cxnLst/>
            <a:rect l="l" t="t" r="r" b="b"/>
            <a:pathLst>
              <a:path w="317500">
                <a:moveTo>
                  <a:pt x="0" y="0"/>
                </a:moveTo>
                <a:lnTo>
                  <a:pt x="317368" y="0"/>
                </a:lnTo>
              </a:path>
            </a:pathLst>
          </a:custGeom>
          <a:ln w="63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1004620" y="8766250"/>
            <a:ext cx="1649095" cy="0"/>
          </a:xfrm>
          <a:custGeom>
            <a:avLst/>
            <a:gdLst/>
            <a:ahLst/>
            <a:cxnLst/>
            <a:rect l="l" t="t" r="r" b="b"/>
            <a:pathLst>
              <a:path w="1649095">
                <a:moveTo>
                  <a:pt x="0" y="0"/>
                </a:moveTo>
                <a:lnTo>
                  <a:pt x="1649076" y="0"/>
                </a:lnTo>
              </a:path>
            </a:pathLst>
          </a:custGeom>
          <a:ln w="63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txBox="1"/>
          <p:nvPr/>
        </p:nvSpPr>
        <p:spPr>
          <a:xfrm>
            <a:off x="4331589" y="8462744"/>
            <a:ext cx="2208530" cy="328930"/>
          </a:xfrm>
          <a:prstGeom prst="rect">
            <a:avLst/>
          </a:prstGeom>
        </p:spPr>
        <p:txBody>
          <a:bodyPr vert="horz" wrap="square" lIns="0" tIns="19685" rIns="0" bIns="0" rtlCol="0">
            <a:spAutoFit/>
          </a:bodyPr>
          <a:lstStyle/>
          <a:p>
            <a:pPr marL="12700" marR="0" lvl="0" indent="0" algn="l" defTabSz="914400" rtl="0" eaLnBrk="1" fontAlgn="auto" latinLnBrk="0" hangingPunct="1">
              <a:lnSpc>
                <a:spcPct val="100000"/>
              </a:lnSpc>
              <a:spcBef>
                <a:spcPts val="155"/>
              </a:spcBef>
              <a:spcAft>
                <a:spcPts val="0"/>
              </a:spcAft>
              <a:buClrTx/>
              <a:buSzTx/>
              <a:buFontTx/>
              <a:buNone/>
              <a:tabLst>
                <a:tab pos="2195195" algn="l"/>
              </a:tabLst>
              <a:defRPr/>
            </a:pPr>
            <a:r>
              <a:rPr kumimoji="0" sz="9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9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PRODUCER’S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COMPANY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6" name="object 46"/>
          <p:cNvSpPr txBox="1"/>
          <p:nvPr/>
        </p:nvSpPr>
        <p:spPr>
          <a:xfrm>
            <a:off x="673100" y="8772855"/>
            <a:ext cx="49784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Addr</a:t>
            </a:r>
            <a:r>
              <a:rPr kumimoji="0" sz="1000" b="0" i="0" u="none" strike="noStrike" kern="1200" cap="none" spc="0" normalizeH="0" baseline="0" noProof="0" dirty="0">
                <a:ln>
                  <a:noFill/>
                </a:ln>
                <a:solidFill>
                  <a:prstClr val="black"/>
                </a:solidFill>
                <a:effectLst/>
                <a:uLnTx/>
                <a:uFillTx/>
                <a:latin typeface="Book Antiqua"/>
                <a:ea typeface="+mn-ea"/>
                <a:cs typeface="Book Antiqua"/>
              </a:rPr>
              <a:t>e</a:t>
            </a:r>
            <a:r>
              <a:rPr kumimoji="0" sz="1000" b="0" i="0" u="none" strike="noStrike" kern="1200" cap="none" spc="-5" normalizeH="0" baseline="0" noProof="0" dirty="0">
                <a:ln>
                  <a:noFill/>
                </a:ln>
                <a:solidFill>
                  <a:prstClr val="black"/>
                </a:solidFill>
                <a:effectLst/>
                <a:uLnTx/>
                <a:uFillTx/>
                <a:latin typeface="Book Antiqua"/>
                <a:ea typeface="+mn-ea"/>
                <a:cs typeface="Book Antiqua"/>
              </a:rPr>
              <a:t>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8" name="Slide Number Placeholder 47">
            <a:extLst>
              <a:ext uri="{FF2B5EF4-FFF2-40B4-BE49-F238E27FC236}">
                <a16:creationId xmlns="" xmlns:a16="http://schemas.microsoft.com/office/drawing/2014/main" id="{1DB904CF-D7B5-4AF8-9D4B-4B83882E7A98}"/>
              </a:ext>
            </a:extLst>
          </p:cNvPr>
          <p:cNvSpPr>
            <a:spLocks noGrp="1"/>
          </p:cNvSpPr>
          <p:nvPr>
            <p:ph type="sldNum" sz="quarter" idx="7"/>
          </p:nvPr>
        </p:nvSpPr>
        <p:spPr/>
        <p:txBody>
          <a:bodyPr/>
          <a:lstStyle/>
          <a:p>
            <a:fld id="{B6F15528-21DE-4FAA-801E-634DDDAF4B2B}" type="slidenum">
              <a:rPr lang="en-US" smtClean="0"/>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 y="335280"/>
            <a:ext cx="6789420" cy="904994"/>
          </a:xfrm>
        </p:spPr>
        <p:txBody>
          <a:bodyPr>
            <a:normAutofit/>
          </a:bodyPr>
          <a:lstStyle/>
          <a:p>
            <a:r>
              <a:rPr lang="en-US" sz="2640" dirty="0"/>
              <a:t>Rebuild Alabama Act</a:t>
            </a:r>
            <a:br>
              <a:rPr lang="en-US" sz="2640" dirty="0"/>
            </a:br>
            <a:r>
              <a:rPr lang="en-US" sz="2640" dirty="0"/>
              <a:t>Public Works Projects</a:t>
            </a:r>
          </a:p>
        </p:txBody>
      </p:sp>
      <p:sp>
        <p:nvSpPr>
          <p:cNvPr id="3" name="Content Placeholder 2"/>
          <p:cNvSpPr>
            <a:spLocks noGrp="1"/>
          </p:cNvSpPr>
          <p:nvPr>
            <p:ph idx="1"/>
          </p:nvPr>
        </p:nvSpPr>
        <p:spPr>
          <a:xfrm>
            <a:off x="491490" y="3047999"/>
            <a:ext cx="6789420" cy="6591301"/>
          </a:xfrm>
        </p:spPr>
        <p:txBody>
          <a:bodyPr>
            <a:normAutofit/>
          </a:bodyPr>
          <a:lstStyle/>
          <a:p>
            <a:pPr marL="0" indent="0" algn="ctr">
              <a:buNone/>
            </a:pPr>
            <a:r>
              <a:rPr lang="en-US" b="1" dirty="0"/>
              <a:t>The following slides </a:t>
            </a:r>
          </a:p>
          <a:p>
            <a:pPr marL="0" indent="0" algn="ctr">
              <a:buNone/>
            </a:pPr>
            <a:r>
              <a:rPr lang="en-US" b="1" dirty="0"/>
              <a:t>are an example of</a:t>
            </a:r>
          </a:p>
          <a:p>
            <a:pPr marL="0" indent="0" algn="ctr">
              <a:buNone/>
            </a:pPr>
            <a:r>
              <a:rPr lang="en-US" b="1" dirty="0"/>
              <a:t>“Annual Bid” documents</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17220" y="444639"/>
            <a:ext cx="686277" cy="68627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6456748" y="444639"/>
            <a:ext cx="686277" cy="688372"/>
          </a:xfrm>
          <a:prstGeom prst="rect">
            <a:avLst/>
          </a:prstGeom>
        </p:spPr>
      </p:pic>
      <p:sp>
        <p:nvSpPr>
          <p:cNvPr id="7" name="Slide Number Placeholder 6">
            <a:extLst>
              <a:ext uri="{FF2B5EF4-FFF2-40B4-BE49-F238E27FC236}">
                <a16:creationId xmlns="" xmlns:a16="http://schemas.microsoft.com/office/drawing/2014/main" id="{8D7594F5-BBD8-4557-93AD-575129D82BD1}"/>
              </a:ext>
            </a:extLst>
          </p:cNvPr>
          <p:cNvSpPr>
            <a:spLocks noGrp="1"/>
          </p:cNvSpPr>
          <p:nvPr>
            <p:ph type="sldNum" sz="quarter" idx="12"/>
          </p:nvPr>
        </p:nvSpPr>
        <p:spPr/>
        <p:txBody>
          <a:bodyPr/>
          <a:lstStyle/>
          <a:p>
            <a:fld id="{9B14563C-EC00-4FF3-B551-96A729ABC52F}" type="slidenum">
              <a:rPr lang="en-US" smtClean="0"/>
              <a:t>36</a:t>
            </a:fld>
            <a:endParaRPr lang="en-US"/>
          </a:p>
        </p:txBody>
      </p:sp>
    </p:spTree>
    <p:extLst>
      <p:ext uri="{BB962C8B-B14F-4D97-AF65-F5344CB8AC3E}">
        <p14:creationId xmlns:p14="http://schemas.microsoft.com/office/powerpoint/2010/main" val="2649690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90698" y="427735"/>
            <a:ext cx="3227070" cy="1675130"/>
          </a:xfrm>
          <a:prstGeom prst="rect">
            <a:avLst/>
          </a:prstGeom>
        </p:spPr>
        <p:txBody>
          <a:bodyPr vert="horz" wrap="square" lIns="0" tIns="34290" rIns="0" bIns="0" rtlCol="0">
            <a:spAutoFit/>
          </a:bodyPr>
          <a:lstStyle/>
          <a:p>
            <a:pPr marL="44450" marR="69850" lvl="0" indent="-2540" algn="ctr"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a:p>
            <a:pPr marL="12700" marR="0" lvl="0" indent="0" algn="l" defTabSz="914400" rtl="0" eaLnBrk="1" fontAlgn="auto" latinLnBrk="0" hangingPunct="1">
              <a:lnSpc>
                <a:spcPct val="100000"/>
              </a:lnSpc>
              <a:spcBef>
                <a:spcPts val="1010"/>
              </a:spcBef>
              <a:spcAft>
                <a:spcPts val="0"/>
              </a:spcAft>
              <a:buClrTx/>
              <a:buSzTx/>
              <a:buFontTx/>
              <a:buNone/>
              <a:tabLst>
                <a:tab pos="3213735" algn="l"/>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PROPOSAL</a:t>
            </a:r>
            <a:r>
              <a:rPr kumimoji="0" sz="1200" b="1" i="0" u="none" strike="noStrike" kern="1200" cap="none" spc="-75"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NO.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436245" marR="462280" lvl="0" indent="34290" algn="ctr" defTabSz="914400" rtl="0" eaLnBrk="1" fontAlgn="auto" latinLnBrk="0" hangingPunct="1">
              <a:lnSpc>
                <a:spcPct val="200800"/>
              </a:lnSpc>
              <a:spcBef>
                <a:spcPts val="0"/>
              </a:spcBef>
              <a:spcAft>
                <a:spcPts val="0"/>
              </a:spcAft>
              <a:buClrTx/>
              <a:buSzTx/>
              <a:buFontTx/>
              <a:buNone/>
              <a:tabLst>
                <a:tab pos="2070735" algn="l"/>
                <a:tab pos="2562860" algn="l"/>
              </a:tabLst>
              <a:defRPr/>
            </a:pP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t>
            </a:r>
            <a:r>
              <a:rPr kumimoji="0" sz="1200" b="1"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20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FOR </a:t>
            </a:r>
            <a:r>
              <a:rPr kumimoji="0" sz="1200" b="1"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1" i="0" u="none" strike="noStrike" kern="1200" cap="none" spc="-5" normalizeH="0" baseline="0" noProof="0" dirty="0">
                <a:ln>
                  <a:noFill/>
                </a:ln>
                <a:solidFill>
                  <a:prstClr val="black"/>
                </a:solidFill>
                <a:effectLst/>
                <a:uLnTx/>
                <a:uFillTx/>
                <a:latin typeface="Book Antiqua"/>
                <a:ea typeface="+mn-ea"/>
                <a:cs typeface="Book Antiqua"/>
              </a:rPr>
              <a:t>CONSTRUCTION</a:t>
            </a:r>
            <a:r>
              <a:rPr kumimoji="0" sz="1200" b="1" i="0" u="none" strike="noStrike" kern="1200" cap="none" spc="-65"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 name="object 3"/>
          <p:cNvSpPr txBox="1"/>
          <p:nvPr/>
        </p:nvSpPr>
        <p:spPr>
          <a:xfrm>
            <a:off x="2771267" y="2100326"/>
            <a:ext cx="2232025" cy="18478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55"/>
              </a:lnSpc>
              <a:spcBef>
                <a:spcPts val="0"/>
              </a:spcBef>
              <a:spcAft>
                <a:spcPts val="0"/>
              </a:spcAft>
              <a:buClrTx/>
              <a:buSzTx/>
              <a:buFontTx/>
              <a:buNone/>
              <a:tabLst/>
              <a:defRPr/>
            </a:pPr>
            <a:r>
              <a:rPr kumimoji="0" sz="1200" b="1" i="1" u="none" strike="noStrike" kern="1200" cap="none" spc="-5" normalizeH="0" baseline="0" noProof="0" dirty="0">
                <a:ln>
                  <a:noFill/>
                </a:ln>
                <a:solidFill>
                  <a:srgbClr val="FF0000"/>
                </a:solidFill>
                <a:effectLst/>
                <a:uLnTx/>
                <a:uFillTx/>
                <a:latin typeface="Book Antiqua"/>
                <a:ea typeface="+mn-ea"/>
                <a:cs typeface="Book Antiqua"/>
              </a:rPr>
              <a:t>“Enter Project Description</a:t>
            </a:r>
            <a:r>
              <a:rPr kumimoji="0" sz="1200" b="1" i="1" u="none" strike="noStrike" kern="1200" cap="none" spc="-20" normalizeH="0" baseline="0" noProof="0" dirty="0">
                <a:ln>
                  <a:noFill/>
                </a:ln>
                <a:solidFill>
                  <a:srgbClr val="FF0000"/>
                </a:solidFill>
                <a:effectLst/>
                <a:uLnTx/>
                <a:uFillTx/>
                <a:latin typeface="Book Antiqua"/>
                <a:ea typeface="+mn-ea"/>
                <a:cs typeface="Book Antiqua"/>
              </a:rPr>
              <a:t> </a:t>
            </a:r>
            <a:r>
              <a:rPr kumimoji="0" sz="1200" b="1" i="1" u="none" strike="noStrike" kern="1200" cap="none" spc="-5" normalizeH="0" baseline="0" noProof="0" dirty="0">
                <a:ln>
                  <a:noFill/>
                </a:ln>
                <a:solidFill>
                  <a:srgbClr val="FF0000"/>
                </a:solidFill>
                <a:effectLst/>
                <a:uLnTx/>
                <a:uFillTx/>
                <a:latin typeface="Book Antiqua"/>
                <a:ea typeface="+mn-ea"/>
                <a:cs typeface="Book Antiqua"/>
              </a:rPr>
              <a:t>Here”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2529967" y="2445766"/>
            <a:ext cx="271462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113790" algn="l"/>
              </a:tabLst>
              <a:defRPr/>
            </a:pP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COUNTY,</a:t>
            </a:r>
            <a:r>
              <a:rPr kumimoji="0" sz="1200" b="1" i="0" u="none" strike="noStrike" kern="1200" cap="none" spc="-55"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ALABAMA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673100" y="3202051"/>
            <a:ext cx="5471795" cy="21031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45"/>
              </a:spcBef>
              <a:spcAft>
                <a:spcPts val="0"/>
              </a:spcAft>
              <a:buClrTx/>
              <a:buSzTx/>
              <a:buFontTx/>
              <a:buNone/>
              <a:tabLst>
                <a:tab pos="1384300" algn="l"/>
                <a:tab pos="545782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Name: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1384300" algn="l"/>
                <a:tab pos="545782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(City,</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State):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l" defTabSz="914400" rtl="0" eaLnBrk="1" fontAlgn="auto" latinLnBrk="0" hangingPunct="1">
              <a:lnSpc>
                <a:spcPct val="104200"/>
              </a:lnSpc>
              <a:spcBef>
                <a:spcPts val="5"/>
              </a:spcBef>
              <a:spcAft>
                <a:spcPts val="0"/>
              </a:spcAft>
              <a:buClrTx/>
              <a:buSzTx/>
              <a:buFontTx/>
              <a:buNone/>
              <a:tabLst>
                <a:tab pos="3213735" algn="l"/>
                <a:tab pos="545846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ALDOT Contractor</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Identification</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Number: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(To be used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document</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E-Verify)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l" defTabSz="914400" rtl="0" eaLnBrk="1" fontAlgn="auto" latinLnBrk="0" hangingPunct="1">
              <a:lnSpc>
                <a:spcPts val="2990"/>
              </a:lnSpc>
              <a:spcBef>
                <a:spcPts val="340"/>
              </a:spcBef>
              <a:spcAft>
                <a:spcPts val="0"/>
              </a:spcAft>
              <a:buClrTx/>
              <a:buSzTx/>
              <a:buFontTx/>
              <a:buNone/>
              <a:tabLst>
                <a:tab pos="3670935" algn="l"/>
                <a:tab pos="545846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General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Contractors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License</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Number: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Construction</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685800" y="5304104"/>
            <a:ext cx="2232025" cy="18351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45"/>
              </a:lnSpc>
              <a:spcBef>
                <a:spcPts val="0"/>
              </a:spcBef>
              <a:spcAft>
                <a:spcPts val="0"/>
              </a:spcAft>
              <a:buClrTx/>
              <a:buSzTx/>
              <a:buFontTx/>
              <a:buNone/>
              <a:tabLst/>
              <a:defRPr/>
            </a:pPr>
            <a:r>
              <a:rPr kumimoji="0" sz="1200" b="1" i="1" u="none" strike="noStrike" kern="1200" cap="none" spc="-5" normalizeH="0" baseline="0" noProof="0" dirty="0">
                <a:ln>
                  <a:noFill/>
                </a:ln>
                <a:solidFill>
                  <a:srgbClr val="FF0000"/>
                </a:solidFill>
                <a:effectLst/>
                <a:uLnTx/>
                <a:uFillTx/>
                <a:latin typeface="Book Antiqua"/>
                <a:ea typeface="+mn-ea"/>
                <a:cs typeface="Book Antiqua"/>
              </a:rPr>
              <a:t>“Enter Project Description</a:t>
            </a:r>
            <a:r>
              <a:rPr kumimoji="0" sz="1200" b="1" i="1" u="none" strike="noStrike" kern="1200" cap="none" spc="-20" normalizeH="0" baseline="0" noProof="0" dirty="0">
                <a:ln>
                  <a:noFill/>
                </a:ln>
                <a:solidFill>
                  <a:srgbClr val="FF0000"/>
                </a:solidFill>
                <a:effectLst/>
                <a:uLnTx/>
                <a:uFillTx/>
                <a:latin typeface="Book Antiqua"/>
                <a:ea typeface="+mn-ea"/>
                <a:cs typeface="Book Antiqua"/>
              </a:rPr>
              <a:t> </a:t>
            </a:r>
            <a:r>
              <a:rPr kumimoji="0" sz="1200" b="1" i="1" u="none" strike="noStrike" kern="1200" cap="none" spc="-5" normalizeH="0" baseline="0" noProof="0" dirty="0">
                <a:ln>
                  <a:noFill/>
                </a:ln>
                <a:solidFill>
                  <a:srgbClr val="FF0000"/>
                </a:solidFill>
                <a:effectLst/>
                <a:uLnTx/>
                <a:uFillTx/>
                <a:latin typeface="Book Antiqua"/>
                <a:ea typeface="+mn-ea"/>
                <a:cs typeface="Book Antiqua"/>
              </a:rPr>
              <a:t>Here”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p:nvPr/>
        </p:nvSpPr>
        <p:spPr>
          <a:xfrm>
            <a:off x="2515235" y="6974713"/>
            <a:ext cx="2743200" cy="0"/>
          </a:xfrm>
          <a:custGeom>
            <a:avLst/>
            <a:gdLst/>
            <a:ahLst/>
            <a:cxnLst/>
            <a:rect l="l" t="t" r="r" b="b"/>
            <a:pathLst>
              <a:path w="2743200">
                <a:moveTo>
                  <a:pt x="0" y="0"/>
                </a:moveTo>
                <a:lnTo>
                  <a:pt x="2743200"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685291" y="5847969"/>
            <a:ext cx="6402705" cy="2275205"/>
          </a:xfrm>
          <a:prstGeom prst="rect">
            <a:avLst/>
          </a:prstGeom>
        </p:spPr>
        <p:txBody>
          <a:bodyPr vert="horz" wrap="square" lIns="0" tIns="12700" rIns="0" bIns="0" rtlCol="0">
            <a:spAutoFit/>
          </a:bodyPr>
          <a:lstStyle/>
          <a:p>
            <a:pPr marL="191643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specifications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hereto</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attached.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337185"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In order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considered, proposals must be received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location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time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below:</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2065655" marR="0" lvl="0" indent="0" algn="l" defTabSz="914400" rtl="0" eaLnBrk="1" fontAlgn="auto" latinLnBrk="0" hangingPunct="1">
              <a:lnSpc>
                <a:spcPct val="100000"/>
              </a:lnSpc>
              <a:spcBef>
                <a:spcPts val="5"/>
              </a:spcBef>
              <a:spcAft>
                <a:spcPts val="0"/>
              </a:spcAft>
              <a:buClrTx/>
              <a:buSzTx/>
              <a:buFontTx/>
              <a:buNone/>
              <a:tabLst>
                <a:tab pos="293878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Commission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924050" marR="1880870" lvl="0" indent="0" algn="ctr" defTabSz="914400" rtl="0" eaLnBrk="1" fontAlgn="auto" latinLnBrk="0" hangingPunct="1">
              <a:lnSpc>
                <a:spcPct val="103299"/>
              </a:lnSpc>
              <a:spcBef>
                <a:spcPts val="5"/>
              </a:spcBef>
              <a:spcAft>
                <a:spcPts val="0"/>
              </a:spcAft>
              <a:buClrTx/>
              <a:buSzTx/>
              <a:buFontTx/>
              <a:buNone/>
              <a:tabLst>
                <a:tab pos="2838450" algn="l"/>
                <a:tab pos="3831590" algn="l"/>
                <a:tab pos="451358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r>
              <a:rPr kumimoji="0" sz="12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Alabama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Phone: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567180" marR="0" lvl="0" indent="0" algn="l" defTabSz="914400" rtl="0" eaLnBrk="1" fontAlgn="auto" latinLnBrk="0" hangingPunct="1">
              <a:lnSpc>
                <a:spcPct val="100000"/>
              </a:lnSpc>
              <a:spcBef>
                <a:spcPts val="0"/>
              </a:spcBef>
              <a:spcAft>
                <a:spcPts val="0"/>
              </a:spcAft>
              <a:buClrTx/>
              <a:buSzTx/>
              <a:buFontTx/>
              <a:buNone/>
              <a:tabLst>
                <a:tab pos="4377690" algn="l"/>
                <a:tab pos="4869815" algn="l"/>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BEFORE: </a:t>
            </a:r>
            <a:r>
              <a:rPr kumimoji="0" sz="1200" b="1" i="0" u="none" strike="noStrike" kern="1200" cap="none" spc="0" normalizeH="0" baseline="0" noProof="0" dirty="0">
                <a:ln>
                  <a:noFill/>
                </a:ln>
                <a:solidFill>
                  <a:prstClr val="black"/>
                </a:solidFill>
                <a:effectLst/>
                <a:uLnTx/>
                <a:uFillTx/>
                <a:latin typeface="Book Antiqua"/>
                <a:ea typeface="+mn-ea"/>
                <a:cs typeface="Book Antiqua"/>
              </a:rPr>
              <a:t>10:00</a:t>
            </a:r>
            <a:r>
              <a:rPr kumimoji="0" sz="1200" b="1" i="0" u="none" strike="noStrike" kern="1200" cap="none" spc="10"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AM</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ON</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t>
            </a:r>
            <a:r>
              <a:rPr kumimoji="0" sz="1200" b="1"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20</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ctr" defTabSz="914400" rtl="0" eaLnBrk="1" fontAlgn="auto" latinLnBrk="0" hangingPunct="1">
              <a:lnSpc>
                <a:spcPct val="100000"/>
              </a:lnSpc>
              <a:spcBef>
                <a:spcPts val="0"/>
              </a:spcBef>
              <a:spcAft>
                <a:spcPts val="0"/>
              </a:spcAft>
              <a:buClrTx/>
              <a:buSzTx/>
              <a:buFontTx/>
              <a:buNone/>
              <a:tabLst>
                <a:tab pos="1863725" algn="l"/>
              </a:tabLst>
              <a:defRPr/>
            </a:pPr>
            <a:r>
              <a:rPr kumimoji="0" sz="1200" b="0" i="1" u="none" strike="noStrike" kern="1200" cap="none" spc="0" normalizeH="0" baseline="0" noProof="0" dirty="0">
                <a:ln>
                  <a:noFill/>
                </a:ln>
                <a:solidFill>
                  <a:prstClr val="black"/>
                </a:solidFill>
                <a:effectLst/>
                <a:uLnTx/>
                <a:uFillTx/>
                <a:latin typeface="Book Antiqua"/>
                <a:ea typeface="+mn-ea"/>
                <a:cs typeface="Book Antiqua"/>
              </a:rPr>
              <a:t>Bids </a:t>
            </a:r>
            <a:r>
              <a:rPr kumimoji="0" sz="1200" b="0" i="1" u="none" strike="noStrike" kern="1200" cap="none" spc="-5" normalizeH="0" baseline="0" noProof="0" dirty="0">
                <a:ln>
                  <a:noFill/>
                </a:ln>
                <a:solidFill>
                  <a:prstClr val="black"/>
                </a:solidFill>
                <a:effectLst/>
                <a:uLnTx/>
                <a:uFillTx/>
                <a:latin typeface="Book Antiqua"/>
                <a:ea typeface="+mn-ea"/>
                <a:cs typeface="Book Antiqua"/>
              </a:rPr>
              <a:t>will </a:t>
            </a:r>
            <a:r>
              <a:rPr kumimoji="0" sz="1200" b="0" i="1" u="none" strike="noStrike" kern="1200" cap="none" spc="0" normalizeH="0" baseline="0" noProof="0" dirty="0">
                <a:ln>
                  <a:noFill/>
                </a:ln>
                <a:solidFill>
                  <a:prstClr val="black"/>
                </a:solidFill>
                <a:effectLst/>
                <a:uLnTx/>
                <a:uFillTx/>
                <a:latin typeface="Book Antiqua"/>
                <a:ea typeface="+mn-ea"/>
                <a:cs typeface="Book Antiqua"/>
              </a:rPr>
              <a:t>be </a:t>
            </a:r>
            <a:r>
              <a:rPr kumimoji="0" sz="1200" b="0" i="1" u="none" strike="noStrike" kern="1200" cap="none" spc="-5" normalizeH="0" baseline="0" noProof="0" dirty="0">
                <a:ln>
                  <a:noFill/>
                </a:ln>
                <a:solidFill>
                  <a:prstClr val="black"/>
                </a:solidFill>
                <a:effectLst/>
                <a:uLnTx/>
                <a:uFillTx/>
                <a:latin typeface="Book Antiqua"/>
                <a:ea typeface="+mn-ea"/>
                <a:cs typeface="Book Antiqua"/>
              </a:rPr>
              <a:t>opened as soon thereafter as </a:t>
            </a:r>
            <a:r>
              <a:rPr kumimoji="0" sz="1200" b="0" i="1" u="none" strike="noStrike" kern="1200" cap="none" spc="0" normalizeH="0" baseline="0" noProof="0" dirty="0">
                <a:ln>
                  <a:noFill/>
                </a:ln>
                <a:solidFill>
                  <a:prstClr val="black"/>
                </a:solidFill>
                <a:effectLst/>
                <a:uLnTx/>
                <a:uFillTx/>
                <a:latin typeface="Book Antiqua"/>
                <a:ea typeface="+mn-ea"/>
                <a:cs typeface="Book Antiqua"/>
              </a:rPr>
              <a:t>practicable. </a:t>
            </a:r>
            <a:r>
              <a:rPr kumimoji="0" sz="1200" b="0" i="1" u="none" strike="noStrike" kern="1200" cap="none" spc="-5" normalizeH="0" baseline="0" noProof="0" dirty="0">
                <a:ln>
                  <a:noFill/>
                </a:ln>
                <a:solidFill>
                  <a:prstClr val="black"/>
                </a:solidFill>
                <a:effectLst/>
                <a:uLnTx/>
                <a:uFillTx/>
                <a:latin typeface="Book Antiqua"/>
                <a:ea typeface="+mn-ea"/>
                <a:cs typeface="Book Antiqua"/>
              </a:rPr>
              <a:t>Award will </a:t>
            </a:r>
            <a:r>
              <a:rPr kumimoji="0" sz="1200" b="0" i="1" u="none" strike="noStrike" kern="1200" cap="none" spc="0" normalizeH="0" baseline="0" noProof="0" dirty="0">
                <a:ln>
                  <a:noFill/>
                </a:ln>
                <a:solidFill>
                  <a:prstClr val="black"/>
                </a:solidFill>
                <a:effectLst/>
                <a:uLnTx/>
                <a:uFillTx/>
                <a:latin typeface="Book Antiqua"/>
                <a:ea typeface="+mn-ea"/>
                <a:cs typeface="Book Antiqua"/>
              </a:rPr>
              <a:t>be made at </a:t>
            </a:r>
            <a:r>
              <a:rPr kumimoji="0" sz="1200" b="0" i="1" u="none" strike="noStrike" kern="1200" cap="none" spc="-5" normalizeH="0" baseline="0" noProof="0" dirty="0">
                <a:ln>
                  <a:noFill/>
                </a:ln>
                <a:solidFill>
                  <a:prstClr val="black"/>
                </a:solidFill>
                <a:effectLst/>
                <a:uLnTx/>
                <a:uFillTx/>
                <a:latin typeface="Book Antiqua"/>
                <a:ea typeface="+mn-ea"/>
                <a:cs typeface="Book Antiqua"/>
              </a:rPr>
              <a:t>the next regularly scheduled  </a:t>
            </a:r>
            <a:r>
              <a:rPr kumimoji="0" sz="1200" b="0" i="1" u="none" strike="noStrike" kern="1200" cap="none" spc="0" normalizeH="0" baseline="0" noProof="0" dirty="0">
                <a:ln>
                  <a:noFill/>
                </a:ln>
                <a:solidFill>
                  <a:prstClr val="black"/>
                </a:solidFill>
                <a:effectLst/>
                <a:uLnTx/>
                <a:uFillTx/>
                <a:latin typeface="Book Antiqua"/>
                <a:ea typeface="+mn-ea"/>
                <a:cs typeface="Book Antiqua"/>
              </a:rPr>
              <a:t>meeting </a:t>
            </a:r>
            <a:r>
              <a:rPr kumimoji="0" sz="1200" b="0" i="1" u="none" strike="noStrike" kern="1200" cap="none" spc="-5" normalizeH="0" baseline="0" noProof="0" dirty="0">
                <a:ln>
                  <a:noFill/>
                </a:ln>
                <a:solidFill>
                  <a:prstClr val="black"/>
                </a:solidFill>
                <a:effectLst/>
                <a:uLnTx/>
                <a:uFillTx/>
                <a:latin typeface="Book Antiqua"/>
                <a:ea typeface="+mn-ea"/>
                <a:cs typeface="Book Antiqua"/>
              </a:rPr>
              <a:t>of</a:t>
            </a:r>
            <a:r>
              <a:rPr kumimoji="0" sz="1200" b="0" i="1" u="none" strike="noStrike" kern="1200" cap="none" spc="0" normalizeH="0" baseline="0" noProof="0" dirty="0">
                <a:ln>
                  <a:noFill/>
                </a:ln>
                <a:solidFill>
                  <a:prstClr val="black"/>
                </a:solidFill>
                <a:effectLst/>
                <a:uLnTx/>
                <a:uFillTx/>
                <a:latin typeface="Book Antiqua"/>
                <a:ea typeface="+mn-ea"/>
                <a:cs typeface="Book Antiqua"/>
              </a:rPr>
              <a:t> the</a:t>
            </a:r>
            <a:r>
              <a:rPr kumimoji="0" sz="1200" b="0" i="1"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1" u="none" strike="noStrike" kern="1200" cap="none" spc="-5" normalizeH="0" baseline="0" noProof="0" dirty="0">
                <a:ln>
                  <a:noFill/>
                </a:ln>
                <a:solidFill>
                  <a:prstClr val="black"/>
                </a:solidFill>
                <a:effectLst/>
                <a:uLnTx/>
                <a:uFillTx/>
                <a:latin typeface="Book Antiqua"/>
                <a:ea typeface="+mn-ea"/>
                <a:cs typeface="Book Antiqua"/>
              </a:rPr>
              <a:t>County</a:t>
            </a:r>
            <a:r>
              <a:rPr kumimoji="0" sz="1200" b="0" i="1" u="none" strike="noStrike" kern="1200" cap="none" spc="0" normalizeH="0" baseline="0" noProof="0" dirty="0">
                <a:ln>
                  <a:noFill/>
                </a:ln>
                <a:solidFill>
                  <a:prstClr val="black"/>
                </a:solidFill>
                <a:effectLst/>
                <a:uLnTx/>
                <a:uFillTx/>
                <a:latin typeface="Book Antiqua"/>
                <a:ea typeface="+mn-ea"/>
                <a:cs typeface="Book Antiqua"/>
              </a:rPr>
              <a:t> </a:t>
            </a:r>
            <a:r>
              <a:rPr kumimoji="0" sz="1200" b="0" i="1" u="none" strike="noStrike" kern="1200" cap="none" spc="-5" normalizeH="0" baseline="0" noProof="0" dirty="0">
                <a:ln>
                  <a:noFill/>
                </a:ln>
                <a:solidFill>
                  <a:prstClr val="black"/>
                </a:solidFill>
                <a:effectLst/>
                <a:uLnTx/>
                <a:uFillTx/>
                <a:latin typeface="Book Antiqua"/>
                <a:ea typeface="+mn-ea"/>
                <a:cs typeface="Book Antiqua"/>
              </a:rPr>
              <a:t>Commission.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Slide Number Placeholder 9">
            <a:extLst>
              <a:ext uri="{FF2B5EF4-FFF2-40B4-BE49-F238E27FC236}">
                <a16:creationId xmlns="" xmlns:a16="http://schemas.microsoft.com/office/drawing/2014/main" id="{8CB1A96D-EAC7-498D-988A-0662055F215D}"/>
              </a:ext>
            </a:extLst>
          </p:cNvPr>
          <p:cNvSpPr>
            <a:spLocks noGrp="1"/>
          </p:cNvSpPr>
          <p:nvPr>
            <p:ph type="sldNum" sz="quarter" idx="7"/>
          </p:nvPr>
        </p:nvSpPr>
        <p:spPr/>
        <p:txBody>
          <a:bodyPr/>
          <a:lstStyle/>
          <a:p>
            <a:fld id="{B6F15528-21DE-4FAA-801E-634DDDAF4B2B}" type="slidenum">
              <a:rPr lang="en-US" smtClean="0"/>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2626486" y="1182877"/>
            <a:ext cx="2520315" cy="21336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590"/>
              </a:lnSpc>
              <a:spcBef>
                <a:spcPts val="0"/>
              </a:spcBef>
              <a:spcAft>
                <a:spcPts val="0"/>
              </a:spcAft>
              <a:buClrTx/>
              <a:buSzTx/>
              <a:buFontTx/>
              <a:buNone/>
              <a:tabLst/>
              <a:defRPr/>
            </a:pPr>
            <a:r>
              <a:rPr kumimoji="0" sz="14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NOTICE </a:t>
            </a:r>
            <a:r>
              <a:rPr kumimoji="0" sz="14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TO</a:t>
            </a:r>
            <a:r>
              <a:rPr kumimoji="0" sz="1400" b="1" i="0" u="sng" strike="noStrike" kern="1200" cap="none" spc="-55" normalizeH="0" baseline="0" noProof="0" dirty="0">
                <a:ln>
                  <a:noFill/>
                </a:ln>
                <a:solidFill>
                  <a:prstClr val="black"/>
                </a:solidFill>
                <a:effectLst/>
                <a:uLnTx/>
                <a:uFill>
                  <a:solidFill>
                    <a:srgbClr val="000000"/>
                  </a:solidFill>
                </a:uFill>
                <a:latin typeface="Book Antiqua"/>
                <a:ea typeface="+mn-ea"/>
                <a:cs typeface="Book Antiqua"/>
              </a:rPr>
              <a:t> </a:t>
            </a:r>
            <a:r>
              <a:rPr kumimoji="0" sz="14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CONTRACTORS</a:t>
            </a:r>
            <a:endParaRPr kumimoji="0" sz="14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73100" y="1531365"/>
            <a:ext cx="6428740" cy="365125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Gentlemen:</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05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just" defTabSz="914400" rtl="0" eaLnBrk="1" fontAlgn="auto" latinLnBrk="0" hangingPunct="1">
              <a:lnSpc>
                <a:spcPct val="103600"/>
              </a:lnSpc>
              <a:spcBef>
                <a:spcPts val="5"/>
              </a:spcBef>
              <a:spcAft>
                <a:spcPts val="0"/>
              </a:spcAft>
              <a:buClrTx/>
              <a:buSzTx/>
              <a:buFontTx/>
              <a:buNone/>
              <a:tabLst>
                <a:tab pos="928369" algn="l"/>
                <a:tab pos="2378075" algn="l"/>
                <a:tab pos="4032250" algn="l"/>
              </a:tabLst>
              <a:defRPr/>
            </a:pP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is</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taking</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bids</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for</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labor,</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equipment,</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materials,</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and</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any</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incidentals</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required</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to</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complete</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work 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following </a:t>
            </a:r>
            <a:r>
              <a:rPr kumimoji="0" sz="1000" b="0" i="0" u="none" strike="noStrike" kern="1200" cap="none" spc="0" normalizeH="0" baseline="0" noProof="0" dirty="0">
                <a:ln>
                  <a:noFill/>
                </a:ln>
                <a:solidFill>
                  <a:prstClr val="black"/>
                </a:solidFill>
                <a:effectLst/>
                <a:uLnTx/>
                <a:uFillTx/>
                <a:latin typeface="Book Antiqua"/>
                <a:ea typeface="+mn-ea"/>
                <a:cs typeface="Book Antiqua"/>
              </a:rPr>
              <a:t>items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required for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1" u="none" strike="noStrike" kern="1200" cap="none" spc="-5" normalizeH="0" baseline="0" noProof="0" dirty="0">
                <a:ln>
                  <a:noFill/>
                </a:ln>
                <a:solidFill>
                  <a:srgbClr val="FF0000"/>
                </a:solidFill>
                <a:effectLst/>
                <a:uLnTx/>
                <a:uFillTx/>
                <a:latin typeface="Book Antiqua"/>
                <a:ea typeface="+mn-ea"/>
                <a:cs typeface="Book Antiqua"/>
              </a:rPr>
              <a:t>(ENTER BID DESCRIPTION HERE)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work 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 This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bid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is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intended </a:t>
            </a:r>
            <a:r>
              <a:rPr kumimoji="0" sz="10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comply with the Rebuild Alabama Act,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No. </a:t>
            </a:r>
            <a:r>
              <a:rPr kumimoji="0" sz="1000" b="0" i="0" u="none" strike="noStrike" kern="1200" cap="none" spc="5" normalizeH="0" baseline="0" noProof="0" dirty="0">
                <a:ln>
                  <a:noFill/>
                </a:ln>
                <a:solidFill>
                  <a:prstClr val="black"/>
                </a:solidFill>
                <a:effectLst/>
                <a:uLnTx/>
                <a:uFillTx/>
                <a:latin typeface="Book Antiqua"/>
                <a:ea typeface="+mn-ea"/>
                <a:cs typeface="Book Antiqua"/>
              </a:rPr>
              <a:t>2019-2,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and Alabama Code Title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39,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Alabama Public  Works Law. Bidders shall be required to comply with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provisions 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Rebuild Alabama Act,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No. </a:t>
            </a:r>
            <a:r>
              <a:rPr kumimoji="0" sz="1000" b="0" i="0" u="none" strike="noStrike" kern="1200" cap="none" spc="0" normalizeH="0" baseline="0" noProof="0" dirty="0">
                <a:ln>
                  <a:noFill/>
                </a:ln>
                <a:solidFill>
                  <a:prstClr val="black"/>
                </a:solidFill>
                <a:effectLst/>
                <a:uLnTx/>
                <a:uFillTx/>
                <a:latin typeface="Book Antiqua"/>
                <a:ea typeface="+mn-ea"/>
                <a:cs typeface="Book Antiqua"/>
              </a:rPr>
              <a:t>2019-2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and  Title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39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Alabama Code regardless if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requirement is explicitly detailed </a:t>
            </a:r>
            <a:r>
              <a:rPr kumimoji="0" sz="10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bid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proposal or not. This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bid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shall  be  in</a:t>
            </a:r>
            <a:r>
              <a:rPr kumimoji="0" sz="1000" b="0" i="0" u="none" strike="noStrike" kern="1200" cap="none" spc="229"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effect</a:t>
            </a:r>
            <a:r>
              <a:rPr kumimoji="0" sz="1000" b="0" i="0" u="none" strike="noStrike" kern="1200" cap="none" spc="2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from</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until</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covering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any Proceed Orders issued</a:t>
            </a:r>
            <a:r>
              <a:rPr kumimoji="0" sz="1000" b="0" i="0" u="none" strike="noStrike" kern="1200" cap="none" spc="1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45"/>
              </a:spcBef>
              <a:spcAft>
                <a:spcPts val="0"/>
              </a:spcAft>
              <a:buClrTx/>
              <a:buSzTx/>
              <a:buFontTx/>
              <a:buNone/>
              <a:tabLst>
                <a:tab pos="1118870" algn="l"/>
              </a:tabLst>
              <a:defRPr/>
            </a:pP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 during </a:t>
            </a:r>
            <a:r>
              <a:rPr kumimoji="0" sz="1000" b="0" i="0" u="none" strike="noStrike" kern="1200" cap="none" spc="0" normalizeH="0" baseline="0" noProof="0" dirty="0">
                <a:ln>
                  <a:noFill/>
                </a:ln>
                <a:solidFill>
                  <a:prstClr val="black"/>
                </a:solidFill>
                <a:effectLst/>
                <a:uLnTx/>
                <a:uFillTx/>
                <a:latin typeface="Book Antiqua"/>
                <a:ea typeface="+mn-ea"/>
                <a:cs typeface="Book Antiqua"/>
              </a:rPr>
              <a:t>that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time</a:t>
            </a:r>
            <a:r>
              <a:rPr kumimoji="0" sz="1000" b="0" i="0" u="none" strike="noStrike" kern="1200" cap="none" spc="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frame.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tab pos="2769235" algn="l"/>
                <a:tab pos="6134100"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Sealed</a:t>
            </a:r>
            <a:r>
              <a:rPr kumimoji="0" sz="1000" b="0" i="0" u="none" strike="noStrike" kern="1200" cap="none" spc="8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bids</a:t>
            </a:r>
            <a:r>
              <a:rPr kumimoji="0" sz="1000" b="0" i="0" u="none" strike="noStrike" kern="1200" cap="none" spc="8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will</a:t>
            </a:r>
            <a:r>
              <a:rPr kumimoji="0" sz="1000" b="0" i="0" u="none" strike="noStrike" kern="1200" cap="none" spc="8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be</a:t>
            </a:r>
            <a:r>
              <a:rPr kumimoji="0" sz="1000" b="0" i="0" u="none" strike="noStrike" kern="1200" cap="none" spc="9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received</a:t>
            </a:r>
            <a:r>
              <a:rPr kumimoji="0" sz="1000" b="0" i="0" u="none" strike="noStrike" kern="1200" cap="none" spc="9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by</a:t>
            </a:r>
            <a:r>
              <a:rPr kumimoji="0" sz="1000" b="0" i="0" u="none" strike="noStrike" kern="1200" cap="none" spc="8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000" b="0" i="0" u="none" strike="noStrike" kern="1200" cap="none" spc="8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Commission</a:t>
            </a:r>
            <a:r>
              <a:rPr kumimoji="0" sz="1000" b="0" i="0" u="none" strike="noStrike" kern="1200" cap="none" spc="95"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at</a:t>
            </a:r>
            <a:r>
              <a:rPr kumimoji="0" sz="10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until</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6350" lvl="0" indent="0" algn="l" defTabSz="914400" rtl="0" eaLnBrk="1" fontAlgn="auto" latinLnBrk="0" hangingPunct="1">
              <a:lnSpc>
                <a:spcPts val="1250"/>
              </a:lnSpc>
              <a:spcBef>
                <a:spcPts val="35"/>
              </a:spcBef>
              <a:spcAft>
                <a:spcPts val="0"/>
              </a:spcAft>
              <a:buClrTx/>
              <a:buSzTx/>
              <a:buFontTx/>
              <a:buNone/>
              <a:tabLst>
                <a:tab pos="358140" algn="l"/>
                <a:tab pos="2678430" algn="l"/>
                <a:tab pos="4251960" algn="l"/>
              </a:tabLst>
              <a:defRPr/>
            </a:pP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AM Central</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Time</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on</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and</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then</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publicly</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opened</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as</a:t>
            </a:r>
            <a:r>
              <a:rPr kumimoji="0" sz="1000" b="0" i="0" u="none" strike="noStrike" kern="1200" cap="none" spc="-4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soon</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thereafter</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as</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practicable.</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Award  will</a:t>
            </a:r>
            <a:r>
              <a:rPr kumimoji="0" sz="1000" b="0" i="0" u="none" strike="noStrike" kern="1200" cap="none" spc="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be</a:t>
            </a:r>
            <a:r>
              <a:rPr kumimoji="0" sz="1000" b="0" i="0" u="none" strike="noStrike" kern="1200" cap="none" spc="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made</a:t>
            </a:r>
            <a:r>
              <a:rPr kumimoji="0" sz="1000" b="0" i="0" u="none" strike="noStrike" kern="1200" cap="none" spc="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at</a:t>
            </a:r>
            <a:r>
              <a:rPr kumimoji="0" sz="1000" b="0" i="0" u="none" strike="noStrike" kern="1200" cap="none" spc="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next</a:t>
            </a:r>
            <a:r>
              <a:rPr kumimoji="0" sz="1000" b="0" i="0" u="none" strike="noStrike" kern="1200" cap="none" spc="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regularly</a:t>
            </a:r>
            <a:r>
              <a:rPr kumimoji="0" sz="1000" b="0" i="0" u="none" strike="noStrike" kern="1200" cap="none" spc="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scheduled</a:t>
            </a:r>
            <a:r>
              <a:rPr kumimoji="0" sz="1000" b="0" i="0" u="none" strike="noStrike" kern="1200" cap="none" spc="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meeting</a:t>
            </a:r>
            <a:r>
              <a:rPr kumimoji="0" sz="1000" b="0" i="0" u="none" strike="noStrike" kern="1200" cap="none" spc="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a:t>
            </a:r>
            <a:r>
              <a:rPr kumimoji="0" sz="1000" b="0" i="0" u="none" strike="noStrike" kern="1200" cap="none" spc="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 Commission.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Only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bids</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from</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6350" lvl="0" indent="0" algn="l" defTabSz="914400" rtl="0" eaLnBrk="1" fontAlgn="auto" latinLnBrk="0" hangingPunct="1">
              <a:lnSpc>
                <a:spcPts val="1240"/>
              </a:lnSpc>
              <a:spcBef>
                <a:spcPts val="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 or material suppliers listed </a:t>
            </a:r>
            <a:r>
              <a:rPr kumimoji="0" sz="10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the Alabama Department of Transportation (ALDOT) approved </a:t>
            </a:r>
            <a:r>
              <a:rPr kumimoji="0" sz="1000" b="0" i="0" u="none" strike="noStrike" kern="1200" cap="none" spc="15" normalizeH="0" baseline="0" noProof="0" dirty="0">
                <a:ln>
                  <a:noFill/>
                </a:ln>
                <a:solidFill>
                  <a:prstClr val="black"/>
                </a:solidFill>
                <a:effectLst/>
                <a:uLnTx/>
                <a:uFillTx/>
                <a:latin typeface="Book Antiqua"/>
                <a:ea typeface="+mn-ea"/>
                <a:cs typeface="Book Antiqua"/>
              </a:rPr>
              <a:t>list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  contractors</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and</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material</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suppliers</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will</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be</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accepted. </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All</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bids</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must</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be</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marked</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with</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word</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“BID”</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on</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outside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ts val="1195"/>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of</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bid</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package</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along</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with</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Bid</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Proposal</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for</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1" u="none" strike="noStrike" kern="1200" cap="none" spc="-5" normalizeH="0" baseline="0" noProof="0" dirty="0">
                <a:ln>
                  <a:noFill/>
                </a:ln>
                <a:solidFill>
                  <a:srgbClr val="FF0000"/>
                </a:solidFill>
                <a:effectLst/>
                <a:uLnTx/>
                <a:uFillTx/>
                <a:latin typeface="Book Antiqua"/>
                <a:ea typeface="+mn-ea"/>
                <a:cs typeface="Book Antiqua"/>
              </a:rPr>
              <a:t>(ENTER</a:t>
            </a:r>
            <a:r>
              <a:rPr kumimoji="0" sz="1000" b="0" i="1" u="none" strike="noStrike" kern="1200" cap="none" spc="10" normalizeH="0" baseline="0" noProof="0" dirty="0">
                <a:ln>
                  <a:noFill/>
                </a:ln>
                <a:solidFill>
                  <a:srgbClr val="FF0000"/>
                </a:solidFill>
                <a:effectLst/>
                <a:uLnTx/>
                <a:uFillTx/>
                <a:latin typeface="Book Antiqua"/>
                <a:ea typeface="+mn-ea"/>
                <a:cs typeface="Book Antiqua"/>
              </a:rPr>
              <a:t> </a:t>
            </a:r>
            <a:r>
              <a:rPr kumimoji="0" sz="1000" b="0" i="1" u="none" strike="noStrike" kern="1200" cap="none" spc="-5" normalizeH="0" baseline="0" noProof="0" dirty="0">
                <a:ln>
                  <a:noFill/>
                </a:ln>
                <a:solidFill>
                  <a:srgbClr val="FF0000"/>
                </a:solidFill>
                <a:effectLst/>
                <a:uLnTx/>
                <a:uFillTx/>
                <a:latin typeface="Book Antiqua"/>
                <a:ea typeface="+mn-ea"/>
                <a:cs typeface="Book Antiqua"/>
              </a:rPr>
              <a:t>BID</a:t>
            </a:r>
            <a:r>
              <a:rPr kumimoji="0" sz="1000" b="0" i="1" u="none" strike="noStrike" kern="1200" cap="none" spc="25" normalizeH="0" baseline="0" noProof="0" dirty="0">
                <a:ln>
                  <a:noFill/>
                </a:ln>
                <a:solidFill>
                  <a:srgbClr val="FF0000"/>
                </a:solidFill>
                <a:effectLst/>
                <a:uLnTx/>
                <a:uFillTx/>
                <a:latin typeface="Book Antiqua"/>
                <a:ea typeface="+mn-ea"/>
                <a:cs typeface="Book Antiqua"/>
              </a:rPr>
              <a:t> </a:t>
            </a:r>
            <a:r>
              <a:rPr kumimoji="0" sz="1000" b="0" i="1" u="none" strike="noStrike" kern="1200" cap="none" spc="-5" normalizeH="0" baseline="0" noProof="0" dirty="0">
                <a:ln>
                  <a:noFill/>
                </a:ln>
                <a:solidFill>
                  <a:srgbClr val="FF0000"/>
                </a:solidFill>
                <a:effectLst/>
                <a:uLnTx/>
                <a:uFillTx/>
                <a:latin typeface="Book Antiqua"/>
                <a:ea typeface="+mn-ea"/>
                <a:cs typeface="Book Antiqua"/>
              </a:rPr>
              <a:t>DESCRIPTION</a:t>
            </a:r>
            <a:r>
              <a:rPr kumimoji="0" sz="1000" b="0" i="1" u="none" strike="noStrike" kern="1200" cap="none" spc="20" normalizeH="0" baseline="0" noProof="0" dirty="0">
                <a:ln>
                  <a:noFill/>
                </a:ln>
                <a:solidFill>
                  <a:srgbClr val="FF0000"/>
                </a:solidFill>
                <a:effectLst/>
                <a:uLnTx/>
                <a:uFillTx/>
                <a:latin typeface="Book Antiqua"/>
                <a:ea typeface="+mn-ea"/>
                <a:cs typeface="Book Antiqua"/>
              </a:rPr>
              <a:t> </a:t>
            </a:r>
            <a:r>
              <a:rPr kumimoji="0" sz="1000" b="0" i="1" u="none" strike="noStrike" kern="1200" cap="none" spc="0" normalizeH="0" baseline="0" noProof="0" dirty="0">
                <a:ln>
                  <a:noFill/>
                </a:ln>
                <a:solidFill>
                  <a:srgbClr val="FF0000"/>
                </a:solidFill>
                <a:effectLst/>
                <a:uLnTx/>
                <a:uFillTx/>
                <a:latin typeface="Book Antiqua"/>
                <a:ea typeface="+mn-ea"/>
                <a:cs typeface="Book Antiqua"/>
              </a:rPr>
              <a:t>HERE)</a:t>
            </a:r>
            <a:r>
              <a:rPr kumimoji="0" sz="1000" b="0" i="0" u="none" strike="noStrike" kern="1200" cap="none" spc="0" normalizeH="0" baseline="0" noProof="0" dirty="0">
                <a:ln>
                  <a:noFill/>
                </a:ln>
                <a:solidFill>
                  <a:prstClr val="black"/>
                </a:solidFill>
                <a:effectLst/>
                <a:uLnTx/>
                <a:uFillTx/>
                <a:latin typeface="Book Antiqua"/>
                <a:ea typeface="+mn-ea"/>
                <a:cs typeface="Book Antiqua"/>
              </a:rPr>
              <a:t>,</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bid</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date</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and</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Alabama</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3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General Contractor’s License</a:t>
            </a:r>
            <a:r>
              <a:rPr kumimoji="0" sz="1000" b="0" i="0" u="none" strike="noStrike" kern="1200" cap="none" spc="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Number.</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050" b="0" i="0" u="none" strike="noStrike" kern="1200" cap="none" spc="0" normalizeH="0" baseline="0" noProof="0">
              <a:ln>
                <a:noFill/>
              </a:ln>
              <a:solidFill>
                <a:prstClr val="black"/>
              </a:solidFill>
              <a:effectLst/>
              <a:uLnTx/>
              <a:uFillTx/>
              <a:latin typeface="Times New Roman"/>
              <a:ea typeface="+mn-ea"/>
              <a:cs typeface="Times New Roman"/>
            </a:endParaRPr>
          </a:p>
          <a:p>
            <a:pPr marL="12700" marR="6350" lvl="0" indent="0" algn="just" defTabSz="914400" rtl="0" eaLnBrk="1" fontAlgn="auto" latinLnBrk="0" hangingPunct="1">
              <a:lnSpc>
                <a:spcPct val="103699"/>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The contractor shall meet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Alabama Department of Transportation (ALDOT) Bonding and </a:t>
            </a:r>
            <a:r>
              <a:rPr kumimoji="0" sz="1000" b="0" i="0" u="none" strike="noStrike" kern="1200" cap="none" spc="0" normalizeH="0" baseline="0" noProof="0" dirty="0">
                <a:ln>
                  <a:noFill/>
                </a:ln>
                <a:solidFill>
                  <a:prstClr val="black"/>
                </a:solidFill>
                <a:effectLst/>
                <a:uLnTx/>
                <a:uFillTx/>
                <a:latin typeface="Book Antiqua"/>
                <a:ea typeface="+mn-ea"/>
                <a:cs typeface="Book Antiqua"/>
              </a:rPr>
              <a:t>Licensing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requirements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well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as all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applicable laws, ordinances, and codes 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U. S. Government,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State of Alabama,  any relevant municipality, and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 and, specifically and without limitation, shall comply </a:t>
            </a:r>
            <a:r>
              <a:rPr kumimoji="0" sz="1000" b="0" i="0" u="none" strike="noStrike" kern="1200" cap="none" spc="0" normalizeH="0" baseline="0" noProof="0" dirty="0">
                <a:ln>
                  <a:noFill/>
                </a:ln>
                <a:solidFill>
                  <a:prstClr val="black"/>
                </a:solidFill>
                <a:effectLst/>
                <a:uLnTx/>
                <a:uFillTx/>
                <a:latin typeface="Book Antiqua"/>
                <a:ea typeface="+mn-ea"/>
                <a:cs typeface="Book Antiqua"/>
              </a:rPr>
              <a:t>with all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provisions 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Beason-Hammond Alabama Taxpayer and Citizen Protection Act, commonly </a:t>
            </a:r>
            <a:r>
              <a:rPr kumimoji="0" sz="1000" b="0" i="0" u="none" strike="noStrike" kern="1200" cap="none" spc="0" normalizeH="0" baseline="0" noProof="0" dirty="0">
                <a:ln>
                  <a:noFill/>
                </a:ln>
                <a:solidFill>
                  <a:prstClr val="black"/>
                </a:solidFill>
                <a:effectLst/>
                <a:uLnTx/>
                <a:uFillTx/>
                <a:latin typeface="Book Antiqua"/>
                <a:ea typeface="+mn-ea"/>
                <a:cs typeface="Book Antiqua"/>
              </a:rPr>
              <a:t>referred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to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Immigration</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Act.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graphicFrame>
        <p:nvGraphicFramePr>
          <p:cNvPr id="5" name="object 5"/>
          <p:cNvGraphicFramePr>
            <a:graphicFrameLocks noGrp="1"/>
          </p:cNvGraphicFramePr>
          <p:nvPr/>
        </p:nvGraphicFramePr>
        <p:xfrm>
          <a:off x="685800" y="5337936"/>
          <a:ext cx="6401433" cy="1261110"/>
        </p:xfrm>
        <a:graphic>
          <a:graphicData uri="http://schemas.openxmlformats.org/drawingml/2006/table">
            <a:tbl>
              <a:tblPr firstRow="1" bandRow="1">
                <a:tableStyleId>{2D5ABB26-0587-4C30-8999-92F81FD0307C}</a:tableStyleId>
              </a:tblPr>
              <a:tblGrid>
                <a:gridCol w="2684145">
                  <a:extLst>
                    <a:ext uri="{9D8B030D-6E8A-4147-A177-3AD203B41FA5}">
                      <a16:colId xmlns="" xmlns:a16="http://schemas.microsoft.com/office/drawing/2014/main" val="20000"/>
                    </a:ext>
                  </a:extLst>
                </a:gridCol>
                <a:gridCol w="66675">
                  <a:extLst>
                    <a:ext uri="{9D8B030D-6E8A-4147-A177-3AD203B41FA5}">
                      <a16:colId xmlns="" xmlns:a16="http://schemas.microsoft.com/office/drawing/2014/main" val="20001"/>
                    </a:ext>
                  </a:extLst>
                </a:gridCol>
                <a:gridCol w="1283334">
                  <a:extLst>
                    <a:ext uri="{9D8B030D-6E8A-4147-A177-3AD203B41FA5}">
                      <a16:colId xmlns="" xmlns:a16="http://schemas.microsoft.com/office/drawing/2014/main" val="20002"/>
                    </a:ext>
                  </a:extLst>
                </a:gridCol>
                <a:gridCol w="2367279">
                  <a:extLst>
                    <a:ext uri="{9D8B030D-6E8A-4147-A177-3AD203B41FA5}">
                      <a16:colId xmlns="" xmlns:a16="http://schemas.microsoft.com/office/drawing/2014/main" val="20003"/>
                    </a:ext>
                  </a:extLst>
                </a:gridCol>
              </a:tblGrid>
              <a:tr h="159385">
                <a:tc gridSpan="4">
                  <a:txBody>
                    <a:bodyPr/>
                    <a:lstStyle/>
                    <a:p>
                      <a:pPr>
                        <a:lnSpc>
                          <a:spcPts val="1160"/>
                        </a:lnSpc>
                      </a:pPr>
                      <a:r>
                        <a:rPr sz="1000" spc="-5" dirty="0">
                          <a:latin typeface="Book Antiqua"/>
                          <a:cs typeface="Book Antiqua"/>
                        </a:rPr>
                        <a:t>All</a:t>
                      </a:r>
                      <a:r>
                        <a:rPr sz="1000" spc="35" dirty="0">
                          <a:latin typeface="Book Antiqua"/>
                          <a:cs typeface="Book Antiqua"/>
                        </a:rPr>
                        <a:t> </a:t>
                      </a:r>
                      <a:r>
                        <a:rPr sz="1000" spc="-10" dirty="0">
                          <a:latin typeface="Book Antiqua"/>
                          <a:cs typeface="Book Antiqua"/>
                        </a:rPr>
                        <a:t>bid</a:t>
                      </a:r>
                      <a:r>
                        <a:rPr sz="1000" spc="45" dirty="0">
                          <a:latin typeface="Book Antiqua"/>
                          <a:cs typeface="Book Antiqua"/>
                        </a:rPr>
                        <a:t> </a:t>
                      </a:r>
                      <a:r>
                        <a:rPr sz="1000" spc="-5" dirty="0">
                          <a:latin typeface="Book Antiqua"/>
                          <a:cs typeface="Book Antiqua"/>
                        </a:rPr>
                        <a:t>items</a:t>
                      </a:r>
                      <a:r>
                        <a:rPr sz="1000" spc="45" dirty="0">
                          <a:latin typeface="Book Antiqua"/>
                          <a:cs typeface="Book Antiqua"/>
                        </a:rPr>
                        <a:t> </a:t>
                      </a:r>
                      <a:r>
                        <a:rPr sz="1000" spc="-5" dirty="0">
                          <a:latin typeface="Book Antiqua"/>
                          <a:cs typeface="Book Antiqua"/>
                        </a:rPr>
                        <a:t>shall</a:t>
                      </a:r>
                      <a:r>
                        <a:rPr sz="1000" spc="40" dirty="0">
                          <a:latin typeface="Book Antiqua"/>
                          <a:cs typeface="Book Antiqua"/>
                        </a:rPr>
                        <a:t> </a:t>
                      </a:r>
                      <a:r>
                        <a:rPr sz="1000" spc="-5" dirty="0">
                          <a:latin typeface="Book Antiqua"/>
                          <a:cs typeface="Book Antiqua"/>
                        </a:rPr>
                        <a:t>be</a:t>
                      </a:r>
                      <a:r>
                        <a:rPr sz="1000" spc="40" dirty="0">
                          <a:latin typeface="Book Antiqua"/>
                          <a:cs typeface="Book Antiqua"/>
                        </a:rPr>
                        <a:t> </a:t>
                      </a:r>
                      <a:r>
                        <a:rPr sz="1000" spc="-5" dirty="0">
                          <a:latin typeface="Book Antiqua"/>
                          <a:cs typeface="Book Antiqua"/>
                        </a:rPr>
                        <a:t>placed</a:t>
                      </a:r>
                      <a:r>
                        <a:rPr sz="1000" spc="45" dirty="0">
                          <a:latin typeface="Book Antiqua"/>
                          <a:cs typeface="Book Antiqua"/>
                        </a:rPr>
                        <a:t> </a:t>
                      </a:r>
                      <a:r>
                        <a:rPr sz="1000" spc="-5" dirty="0">
                          <a:latin typeface="Book Antiqua"/>
                          <a:cs typeface="Book Antiqua"/>
                        </a:rPr>
                        <a:t>in</a:t>
                      </a:r>
                      <a:r>
                        <a:rPr sz="1000" spc="40" dirty="0">
                          <a:latin typeface="Book Antiqua"/>
                          <a:cs typeface="Book Antiqua"/>
                        </a:rPr>
                        <a:t> </a:t>
                      </a:r>
                      <a:r>
                        <a:rPr sz="1000" spc="-5" dirty="0">
                          <a:latin typeface="Book Antiqua"/>
                          <a:cs typeface="Book Antiqua"/>
                        </a:rPr>
                        <a:t>accordance</a:t>
                      </a:r>
                      <a:r>
                        <a:rPr sz="1000" spc="50" dirty="0">
                          <a:latin typeface="Book Antiqua"/>
                          <a:cs typeface="Book Antiqua"/>
                        </a:rPr>
                        <a:t> </a:t>
                      </a:r>
                      <a:r>
                        <a:rPr sz="1000" spc="-5" dirty="0">
                          <a:latin typeface="Book Antiqua"/>
                          <a:cs typeface="Book Antiqua"/>
                        </a:rPr>
                        <a:t>with</a:t>
                      </a:r>
                      <a:r>
                        <a:rPr sz="1000" spc="35" dirty="0">
                          <a:latin typeface="Book Antiqua"/>
                          <a:cs typeface="Book Antiqua"/>
                        </a:rPr>
                        <a:t> </a:t>
                      </a:r>
                      <a:r>
                        <a:rPr sz="1000" spc="-10" dirty="0">
                          <a:latin typeface="Book Antiqua"/>
                          <a:cs typeface="Book Antiqua"/>
                        </a:rPr>
                        <a:t>the</a:t>
                      </a:r>
                      <a:r>
                        <a:rPr sz="1000" spc="45" dirty="0">
                          <a:latin typeface="Book Antiqua"/>
                          <a:cs typeface="Book Antiqua"/>
                        </a:rPr>
                        <a:t> </a:t>
                      </a:r>
                      <a:r>
                        <a:rPr sz="1000" spc="-10" dirty="0">
                          <a:latin typeface="Book Antiqua"/>
                          <a:cs typeface="Book Antiqua"/>
                        </a:rPr>
                        <a:t>bid</a:t>
                      </a:r>
                      <a:r>
                        <a:rPr sz="1000" spc="75" dirty="0">
                          <a:latin typeface="Book Antiqua"/>
                          <a:cs typeface="Book Antiqua"/>
                        </a:rPr>
                        <a:t> </a:t>
                      </a:r>
                      <a:r>
                        <a:rPr sz="1000" spc="-5" dirty="0">
                          <a:latin typeface="Book Antiqua"/>
                          <a:cs typeface="Book Antiqua"/>
                        </a:rPr>
                        <a:t>items</a:t>
                      </a:r>
                      <a:r>
                        <a:rPr sz="1000" spc="45" dirty="0">
                          <a:latin typeface="Book Antiqua"/>
                          <a:cs typeface="Book Antiqua"/>
                        </a:rPr>
                        <a:t> </a:t>
                      </a:r>
                      <a:r>
                        <a:rPr sz="1000" spc="-5" dirty="0">
                          <a:latin typeface="Book Antiqua"/>
                          <a:cs typeface="Book Antiqua"/>
                        </a:rPr>
                        <a:t>and</a:t>
                      </a:r>
                      <a:r>
                        <a:rPr sz="1000" spc="45" dirty="0">
                          <a:latin typeface="Book Antiqua"/>
                          <a:cs typeface="Book Antiqua"/>
                        </a:rPr>
                        <a:t> </a:t>
                      </a:r>
                      <a:r>
                        <a:rPr sz="1000" spc="-5" dirty="0">
                          <a:latin typeface="Book Antiqua"/>
                          <a:cs typeface="Book Antiqua"/>
                        </a:rPr>
                        <a:t>specifications,</a:t>
                      </a:r>
                      <a:r>
                        <a:rPr sz="1000" spc="60" dirty="0">
                          <a:latin typeface="Book Antiqua"/>
                          <a:cs typeface="Book Antiqua"/>
                        </a:rPr>
                        <a:t> </a:t>
                      </a:r>
                      <a:r>
                        <a:rPr sz="1000" spc="-5" dirty="0">
                          <a:latin typeface="Book Antiqua"/>
                          <a:cs typeface="Book Antiqua"/>
                        </a:rPr>
                        <a:t>current</a:t>
                      </a:r>
                      <a:r>
                        <a:rPr sz="1000" spc="40" dirty="0">
                          <a:latin typeface="Book Antiqua"/>
                          <a:cs typeface="Book Antiqua"/>
                        </a:rPr>
                        <a:t> </a:t>
                      </a:r>
                      <a:r>
                        <a:rPr sz="1000" spc="-5" dirty="0">
                          <a:latin typeface="Book Antiqua"/>
                          <a:cs typeface="Book Antiqua"/>
                        </a:rPr>
                        <a:t>revision</a:t>
                      </a:r>
                      <a:r>
                        <a:rPr sz="1000" spc="40" dirty="0">
                          <a:latin typeface="Book Antiqua"/>
                          <a:cs typeface="Book Antiqua"/>
                        </a:rPr>
                        <a:t> </a:t>
                      </a:r>
                      <a:r>
                        <a:rPr sz="1000" spc="-5" dirty="0">
                          <a:latin typeface="Book Antiqua"/>
                          <a:cs typeface="Book Antiqua"/>
                        </a:rPr>
                        <a:t>of</a:t>
                      </a:r>
                      <a:r>
                        <a:rPr sz="1000" spc="45" dirty="0">
                          <a:latin typeface="Book Antiqua"/>
                          <a:cs typeface="Book Antiqua"/>
                        </a:rPr>
                        <a:t> </a:t>
                      </a:r>
                      <a:r>
                        <a:rPr sz="1000" spc="-10" dirty="0">
                          <a:latin typeface="Book Antiqua"/>
                          <a:cs typeface="Book Antiqua"/>
                        </a:rPr>
                        <a:t>the</a:t>
                      </a:r>
                      <a:r>
                        <a:rPr sz="1000" spc="45" dirty="0">
                          <a:latin typeface="Book Antiqua"/>
                          <a:cs typeface="Book Antiqua"/>
                        </a:rPr>
                        <a:t> </a:t>
                      </a:r>
                      <a:r>
                        <a:rPr sz="1000" spc="-5" dirty="0">
                          <a:latin typeface="Book Antiqua"/>
                          <a:cs typeface="Book Antiqua"/>
                        </a:rPr>
                        <a:t>Alabama</a:t>
                      </a:r>
                      <a:endParaRPr sz="1000">
                        <a:latin typeface="Book Antiqua"/>
                        <a:cs typeface="Book Antiqua"/>
                      </a:endParaRPr>
                    </a:p>
                  </a:txBody>
                  <a:tcPr marL="0" marR="0" marT="0" marB="0">
                    <a:solidFill>
                      <a:srgbClr val="FF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val="10000"/>
                  </a:ext>
                </a:extLst>
              </a:tr>
              <a:tr h="155575">
                <a:tc gridSpan="4">
                  <a:txBody>
                    <a:bodyPr/>
                    <a:lstStyle/>
                    <a:p>
                      <a:pPr>
                        <a:lnSpc>
                          <a:spcPts val="1125"/>
                        </a:lnSpc>
                      </a:pPr>
                      <a:r>
                        <a:rPr sz="1000" spc="-5" dirty="0">
                          <a:latin typeface="Book Antiqua"/>
                          <a:cs typeface="Book Antiqua"/>
                        </a:rPr>
                        <a:t>Department of Transportation Standard Specifications (non-metric </a:t>
                      </a:r>
                      <a:r>
                        <a:rPr sz="1000" dirty="0">
                          <a:latin typeface="Book Antiqua"/>
                          <a:cs typeface="Book Antiqua"/>
                        </a:rPr>
                        <a:t>edition), </a:t>
                      </a:r>
                      <a:r>
                        <a:rPr sz="1000" spc="-5" dirty="0">
                          <a:latin typeface="Book Antiqua"/>
                          <a:cs typeface="Book Antiqua"/>
                        </a:rPr>
                        <a:t>and </a:t>
                      </a:r>
                      <a:r>
                        <a:rPr sz="1000" spc="-10" dirty="0">
                          <a:latin typeface="Book Antiqua"/>
                          <a:cs typeface="Book Antiqua"/>
                        </a:rPr>
                        <a:t>any </a:t>
                      </a:r>
                      <a:r>
                        <a:rPr sz="1000" spc="-5" dirty="0">
                          <a:latin typeface="Book Antiqua"/>
                          <a:cs typeface="Book Antiqua"/>
                        </a:rPr>
                        <a:t>Supplemental</a:t>
                      </a:r>
                      <a:r>
                        <a:rPr sz="1000" spc="-55" dirty="0">
                          <a:latin typeface="Book Antiqua"/>
                          <a:cs typeface="Book Antiqua"/>
                        </a:rPr>
                        <a:t> </a:t>
                      </a:r>
                      <a:r>
                        <a:rPr sz="1000" spc="-5" dirty="0">
                          <a:latin typeface="Book Antiqua"/>
                          <a:cs typeface="Book Antiqua"/>
                        </a:rPr>
                        <a:t>Specifications</a:t>
                      </a:r>
                      <a:endParaRPr sz="1000">
                        <a:latin typeface="Book Antiqua"/>
                        <a:cs typeface="Book Antiqua"/>
                      </a:endParaRPr>
                    </a:p>
                  </a:txBody>
                  <a:tcPr marL="0" marR="0" marT="0" marB="0">
                    <a:solidFill>
                      <a:srgbClr val="FF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val="10001"/>
                  </a:ext>
                </a:extLst>
              </a:tr>
              <a:tr h="158115">
                <a:tc>
                  <a:txBody>
                    <a:bodyPr/>
                    <a:lstStyle/>
                    <a:p>
                      <a:pPr>
                        <a:lnSpc>
                          <a:spcPts val="1150"/>
                        </a:lnSpc>
                        <a:tabLst>
                          <a:tab pos="1686560" algn="l"/>
                        </a:tabLst>
                      </a:pPr>
                      <a:r>
                        <a:rPr sz="1000" spc="-5" dirty="0">
                          <a:latin typeface="Book Antiqua"/>
                          <a:cs typeface="Book Antiqua"/>
                        </a:rPr>
                        <a:t>approved</a:t>
                      </a:r>
                      <a:r>
                        <a:rPr sz="1000" spc="20" dirty="0">
                          <a:latin typeface="Book Antiqua"/>
                          <a:cs typeface="Book Antiqua"/>
                        </a:rPr>
                        <a:t> </a:t>
                      </a:r>
                      <a:r>
                        <a:rPr sz="1000" spc="-5" dirty="0">
                          <a:latin typeface="Book Antiqua"/>
                          <a:cs typeface="Book Antiqua"/>
                        </a:rPr>
                        <a:t>by</a:t>
                      </a:r>
                      <a:r>
                        <a:rPr sz="1000" spc="15" dirty="0">
                          <a:latin typeface="Book Antiqua"/>
                          <a:cs typeface="Book Antiqua"/>
                        </a:rPr>
                        <a:t> </a:t>
                      </a:r>
                      <a:r>
                        <a:rPr sz="1000" spc="-10" dirty="0">
                          <a:latin typeface="Book Antiqua"/>
                          <a:cs typeface="Book Antiqua"/>
                        </a:rPr>
                        <a:t>the</a:t>
                      </a:r>
                      <a:r>
                        <a:rPr sz="1000" u="sng" spc="-10" dirty="0">
                          <a:uFill>
                            <a:solidFill>
                              <a:srgbClr val="000000"/>
                            </a:solidFill>
                          </a:uFill>
                          <a:latin typeface="Book Antiqua"/>
                          <a:cs typeface="Book Antiqua"/>
                        </a:rPr>
                        <a:t> 	</a:t>
                      </a:r>
                      <a:r>
                        <a:rPr sz="1000" spc="-5" dirty="0">
                          <a:latin typeface="Book Antiqua"/>
                          <a:cs typeface="Book Antiqua"/>
                        </a:rPr>
                        <a:t>County</a:t>
                      </a:r>
                      <a:r>
                        <a:rPr sz="1000" spc="-45" dirty="0">
                          <a:latin typeface="Book Antiqua"/>
                          <a:cs typeface="Book Antiqua"/>
                        </a:rPr>
                        <a:t> </a:t>
                      </a:r>
                      <a:r>
                        <a:rPr sz="1000" spc="-5" dirty="0">
                          <a:latin typeface="Book Antiqua"/>
                          <a:cs typeface="Book Antiqua"/>
                        </a:rPr>
                        <a:t>Engineer.</a:t>
                      </a:r>
                      <a:endParaRPr sz="1000">
                        <a:latin typeface="Book Antiqua"/>
                        <a:cs typeface="Book Antiqua"/>
                      </a:endParaRPr>
                    </a:p>
                  </a:txBody>
                  <a:tcPr marL="0" marR="0" marT="0" marB="0">
                    <a:solidFill>
                      <a:srgbClr val="FFFF00"/>
                    </a:solidFill>
                  </a:tcPr>
                </a:tc>
                <a:tc>
                  <a:txBody>
                    <a:bodyPr/>
                    <a:lstStyle/>
                    <a:p>
                      <a:pPr>
                        <a:lnSpc>
                          <a:spcPct val="100000"/>
                        </a:lnSpc>
                      </a:pPr>
                      <a:endParaRPr sz="900">
                        <a:latin typeface="Times New Roman"/>
                        <a:cs typeface="Times New Roman"/>
                      </a:endParaRPr>
                    </a:p>
                  </a:txBody>
                  <a:tcPr marL="0" marR="0" marT="0" marB="0"/>
                </a:tc>
                <a:tc gridSpan="2">
                  <a:txBody>
                    <a:bodyPr/>
                    <a:lstStyle/>
                    <a:p>
                      <a:pPr>
                        <a:lnSpc>
                          <a:spcPts val="1150"/>
                        </a:lnSpc>
                      </a:pPr>
                      <a:r>
                        <a:rPr sz="1000" spc="-5" dirty="0">
                          <a:latin typeface="Book Antiqua"/>
                          <a:cs typeface="Book Antiqua"/>
                        </a:rPr>
                        <a:t>This project is being advertised, let to contract, and</a:t>
                      </a:r>
                      <a:r>
                        <a:rPr sz="1000" spc="195" dirty="0">
                          <a:latin typeface="Book Antiqua"/>
                          <a:cs typeface="Book Antiqua"/>
                        </a:rPr>
                        <a:t> </a:t>
                      </a:r>
                      <a:r>
                        <a:rPr sz="1000" spc="-5" dirty="0">
                          <a:latin typeface="Book Antiqua"/>
                          <a:cs typeface="Book Antiqua"/>
                        </a:rPr>
                        <a:t>administered</a:t>
                      </a:r>
                      <a:endParaRPr sz="1000">
                        <a:latin typeface="Book Antiqua"/>
                        <a:cs typeface="Book Antiqua"/>
                      </a:endParaRPr>
                    </a:p>
                  </a:txBody>
                  <a:tcPr marL="0" marR="0" marT="0" marB="0">
                    <a:solidFill>
                      <a:srgbClr val="00FF00"/>
                    </a:solidFill>
                  </a:tcPr>
                </a:tc>
                <a:tc hMerge="1">
                  <a:txBody>
                    <a:bodyPr/>
                    <a:lstStyle/>
                    <a:p>
                      <a:endParaRPr/>
                    </a:p>
                  </a:txBody>
                  <a:tcPr marL="0" marR="0" marT="0" marB="0"/>
                </a:tc>
                <a:extLst>
                  <a:ext uri="{0D108BD9-81ED-4DB2-BD59-A6C34878D82A}">
                    <a16:rowId xmlns="" xmlns:a16="http://schemas.microsoft.com/office/drawing/2014/main" val="10002"/>
                  </a:ext>
                </a:extLst>
              </a:tr>
              <a:tr h="158750">
                <a:tc gridSpan="4">
                  <a:txBody>
                    <a:bodyPr/>
                    <a:lstStyle/>
                    <a:p>
                      <a:pPr>
                        <a:lnSpc>
                          <a:spcPts val="1150"/>
                        </a:lnSpc>
                      </a:pPr>
                      <a:r>
                        <a:rPr sz="1000" spc="-5" dirty="0">
                          <a:latin typeface="Book Antiqua"/>
                          <a:cs typeface="Book Antiqua"/>
                        </a:rPr>
                        <a:t>by </a:t>
                      </a:r>
                      <a:r>
                        <a:rPr sz="1000" dirty="0">
                          <a:latin typeface="Book Antiqua"/>
                          <a:cs typeface="Book Antiqua"/>
                        </a:rPr>
                        <a:t>an </a:t>
                      </a:r>
                      <a:r>
                        <a:rPr sz="1000" spc="-5" dirty="0">
                          <a:latin typeface="Book Antiqua"/>
                          <a:cs typeface="Book Antiqua"/>
                        </a:rPr>
                        <a:t>awarding authority other than the Alabama Department of Transportation </a:t>
                      </a:r>
                      <a:r>
                        <a:rPr sz="1000" dirty="0">
                          <a:latin typeface="Book Antiqua"/>
                          <a:cs typeface="Book Antiqua"/>
                        </a:rPr>
                        <a:t>(ALDOT). </a:t>
                      </a:r>
                      <a:r>
                        <a:rPr sz="1000" spc="-5" dirty="0">
                          <a:latin typeface="Book Antiqua"/>
                          <a:cs typeface="Book Antiqua"/>
                        </a:rPr>
                        <a:t>All references </a:t>
                      </a:r>
                      <a:r>
                        <a:rPr sz="1000" dirty="0">
                          <a:latin typeface="Book Antiqua"/>
                          <a:cs typeface="Book Antiqua"/>
                        </a:rPr>
                        <a:t>made</a:t>
                      </a:r>
                      <a:r>
                        <a:rPr sz="1000" spc="15" dirty="0">
                          <a:latin typeface="Book Antiqua"/>
                          <a:cs typeface="Book Antiqua"/>
                        </a:rPr>
                        <a:t> </a:t>
                      </a:r>
                      <a:r>
                        <a:rPr sz="1000" spc="-5" dirty="0">
                          <a:latin typeface="Book Antiqua"/>
                          <a:cs typeface="Book Antiqua"/>
                        </a:rPr>
                        <a:t>in</a:t>
                      </a:r>
                      <a:endParaRPr sz="1000">
                        <a:latin typeface="Book Antiqua"/>
                        <a:cs typeface="Book Antiqua"/>
                      </a:endParaRPr>
                    </a:p>
                  </a:txBody>
                  <a:tcPr marL="0" marR="0" marT="0" marB="0">
                    <a:solidFill>
                      <a:srgbClr val="00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val="10003"/>
                  </a:ext>
                </a:extLst>
              </a:tr>
              <a:tr h="157480">
                <a:tc gridSpan="4">
                  <a:txBody>
                    <a:bodyPr/>
                    <a:lstStyle/>
                    <a:p>
                      <a:pPr>
                        <a:lnSpc>
                          <a:spcPts val="1140"/>
                        </a:lnSpc>
                      </a:pPr>
                      <a:r>
                        <a:rPr sz="1000" spc="-10" dirty="0">
                          <a:latin typeface="Book Antiqua"/>
                          <a:cs typeface="Book Antiqua"/>
                        </a:rPr>
                        <a:t>the</a:t>
                      </a:r>
                      <a:r>
                        <a:rPr sz="1000" spc="90" dirty="0">
                          <a:latin typeface="Book Antiqua"/>
                          <a:cs typeface="Book Antiqua"/>
                        </a:rPr>
                        <a:t> </a:t>
                      </a:r>
                      <a:r>
                        <a:rPr sz="1000" spc="-5" dirty="0">
                          <a:latin typeface="Book Antiqua"/>
                          <a:cs typeface="Book Antiqua"/>
                        </a:rPr>
                        <a:t>standard</a:t>
                      </a:r>
                      <a:r>
                        <a:rPr sz="1000" spc="95" dirty="0">
                          <a:latin typeface="Book Antiqua"/>
                          <a:cs typeface="Book Antiqua"/>
                        </a:rPr>
                        <a:t> </a:t>
                      </a:r>
                      <a:r>
                        <a:rPr sz="1000" spc="-5" dirty="0">
                          <a:latin typeface="Book Antiqua"/>
                          <a:cs typeface="Book Antiqua"/>
                        </a:rPr>
                        <a:t>specifications</a:t>
                      </a:r>
                      <a:r>
                        <a:rPr sz="1000" spc="100" dirty="0">
                          <a:latin typeface="Book Antiqua"/>
                          <a:cs typeface="Book Antiqua"/>
                        </a:rPr>
                        <a:t> </a:t>
                      </a:r>
                      <a:r>
                        <a:rPr sz="1000" spc="-5" dirty="0">
                          <a:latin typeface="Book Antiqua"/>
                          <a:cs typeface="Book Antiqua"/>
                        </a:rPr>
                        <a:t>and</a:t>
                      </a:r>
                      <a:r>
                        <a:rPr sz="1000" spc="114" dirty="0">
                          <a:latin typeface="Book Antiqua"/>
                          <a:cs typeface="Book Antiqua"/>
                        </a:rPr>
                        <a:t> </a:t>
                      </a:r>
                      <a:r>
                        <a:rPr sz="1000" spc="-5" dirty="0">
                          <a:latin typeface="Book Antiqua"/>
                          <a:cs typeface="Book Antiqua"/>
                        </a:rPr>
                        <a:t>in</a:t>
                      </a:r>
                      <a:r>
                        <a:rPr sz="1000" spc="95" dirty="0">
                          <a:latin typeface="Book Antiqua"/>
                          <a:cs typeface="Book Antiqua"/>
                        </a:rPr>
                        <a:t> </a:t>
                      </a:r>
                      <a:r>
                        <a:rPr sz="1000" spc="-5" dirty="0">
                          <a:latin typeface="Book Antiqua"/>
                          <a:cs typeface="Book Antiqua"/>
                        </a:rPr>
                        <a:t>other</a:t>
                      </a:r>
                      <a:r>
                        <a:rPr sz="1000" spc="95" dirty="0">
                          <a:latin typeface="Book Antiqua"/>
                          <a:cs typeface="Book Antiqua"/>
                        </a:rPr>
                        <a:t> </a:t>
                      </a:r>
                      <a:r>
                        <a:rPr sz="1000" spc="-5" dirty="0">
                          <a:latin typeface="Book Antiqua"/>
                          <a:cs typeface="Book Antiqua"/>
                        </a:rPr>
                        <a:t>related</a:t>
                      </a:r>
                      <a:r>
                        <a:rPr sz="1000" spc="95" dirty="0">
                          <a:latin typeface="Book Antiqua"/>
                          <a:cs typeface="Book Antiqua"/>
                        </a:rPr>
                        <a:t> </a:t>
                      </a:r>
                      <a:r>
                        <a:rPr sz="1000" spc="-5" dirty="0">
                          <a:latin typeface="Book Antiqua"/>
                          <a:cs typeface="Book Antiqua"/>
                        </a:rPr>
                        <a:t>and</a:t>
                      </a:r>
                      <a:r>
                        <a:rPr sz="1000" spc="90" dirty="0">
                          <a:latin typeface="Book Antiqua"/>
                          <a:cs typeface="Book Antiqua"/>
                        </a:rPr>
                        <a:t> </a:t>
                      </a:r>
                      <a:r>
                        <a:rPr sz="1000" spc="-5" dirty="0">
                          <a:latin typeface="Book Antiqua"/>
                          <a:cs typeface="Book Antiqua"/>
                        </a:rPr>
                        <a:t>included</a:t>
                      </a:r>
                      <a:r>
                        <a:rPr sz="1000" spc="95" dirty="0">
                          <a:latin typeface="Book Antiqua"/>
                          <a:cs typeface="Book Antiqua"/>
                        </a:rPr>
                        <a:t> </a:t>
                      </a:r>
                      <a:r>
                        <a:rPr sz="1000" spc="-5" dirty="0">
                          <a:latin typeface="Book Antiqua"/>
                          <a:cs typeface="Book Antiqua"/>
                        </a:rPr>
                        <a:t>documents</a:t>
                      </a:r>
                      <a:r>
                        <a:rPr sz="1000" spc="100" dirty="0">
                          <a:latin typeface="Book Antiqua"/>
                          <a:cs typeface="Book Antiqua"/>
                        </a:rPr>
                        <a:t> </a:t>
                      </a:r>
                      <a:r>
                        <a:rPr sz="1000" spc="-5" dirty="0">
                          <a:latin typeface="Book Antiqua"/>
                          <a:cs typeface="Book Antiqua"/>
                        </a:rPr>
                        <a:t>of</a:t>
                      </a:r>
                      <a:r>
                        <a:rPr sz="1000" spc="95" dirty="0">
                          <a:latin typeface="Book Antiqua"/>
                          <a:cs typeface="Book Antiqua"/>
                        </a:rPr>
                        <a:t> </a:t>
                      </a:r>
                      <a:r>
                        <a:rPr sz="1000" spc="-5" dirty="0">
                          <a:latin typeface="Book Antiqua"/>
                          <a:cs typeface="Book Antiqua"/>
                        </a:rPr>
                        <a:t>this</a:t>
                      </a:r>
                      <a:r>
                        <a:rPr sz="1000" spc="95" dirty="0">
                          <a:latin typeface="Book Antiqua"/>
                          <a:cs typeface="Book Antiqua"/>
                        </a:rPr>
                        <a:t> </a:t>
                      </a:r>
                      <a:r>
                        <a:rPr sz="1000" spc="-5" dirty="0">
                          <a:latin typeface="Book Antiqua"/>
                          <a:cs typeface="Book Antiqua"/>
                        </a:rPr>
                        <a:t>proposal,</a:t>
                      </a:r>
                      <a:r>
                        <a:rPr sz="1000" spc="95" dirty="0">
                          <a:latin typeface="Book Antiqua"/>
                          <a:cs typeface="Book Antiqua"/>
                        </a:rPr>
                        <a:t> </a:t>
                      </a:r>
                      <a:r>
                        <a:rPr sz="1000" spc="-5" dirty="0">
                          <a:latin typeface="Book Antiqua"/>
                          <a:cs typeface="Book Antiqua"/>
                        </a:rPr>
                        <a:t>to</a:t>
                      </a:r>
                      <a:r>
                        <a:rPr sz="1000" spc="100" dirty="0">
                          <a:latin typeface="Book Antiqua"/>
                          <a:cs typeface="Book Antiqua"/>
                        </a:rPr>
                        <a:t> </a:t>
                      </a:r>
                      <a:r>
                        <a:rPr sz="1000" spc="-5" dirty="0">
                          <a:latin typeface="Book Antiqua"/>
                          <a:cs typeface="Book Antiqua"/>
                        </a:rPr>
                        <a:t>ALDOT</a:t>
                      </a:r>
                      <a:r>
                        <a:rPr sz="1000" spc="105" dirty="0">
                          <a:latin typeface="Book Antiqua"/>
                          <a:cs typeface="Book Antiqua"/>
                        </a:rPr>
                        <a:t> </a:t>
                      </a:r>
                      <a:r>
                        <a:rPr sz="1000" spc="-5" dirty="0">
                          <a:latin typeface="Book Antiqua"/>
                          <a:cs typeface="Book Antiqua"/>
                        </a:rPr>
                        <a:t>(except</a:t>
                      </a:r>
                      <a:r>
                        <a:rPr sz="1000" spc="90" dirty="0">
                          <a:latin typeface="Book Antiqua"/>
                          <a:cs typeface="Book Antiqua"/>
                        </a:rPr>
                        <a:t> </a:t>
                      </a:r>
                      <a:r>
                        <a:rPr sz="1000" dirty="0">
                          <a:latin typeface="Book Antiqua"/>
                          <a:cs typeface="Book Antiqua"/>
                        </a:rPr>
                        <a:t>as</a:t>
                      </a:r>
                      <a:endParaRPr sz="1000">
                        <a:latin typeface="Book Antiqua"/>
                        <a:cs typeface="Book Antiqua"/>
                      </a:endParaRPr>
                    </a:p>
                  </a:txBody>
                  <a:tcPr marL="0" marR="0" marT="0" marB="0">
                    <a:solidFill>
                      <a:srgbClr val="00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val="10004"/>
                  </a:ext>
                </a:extLst>
              </a:tr>
              <a:tr h="157480">
                <a:tc gridSpan="4">
                  <a:txBody>
                    <a:bodyPr/>
                    <a:lstStyle/>
                    <a:p>
                      <a:pPr>
                        <a:lnSpc>
                          <a:spcPts val="1135"/>
                        </a:lnSpc>
                      </a:pPr>
                      <a:r>
                        <a:rPr sz="1000" spc="-5" dirty="0">
                          <a:latin typeface="Book Antiqua"/>
                          <a:cs typeface="Book Antiqua"/>
                        </a:rPr>
                        <a:t>applies</a:t>
                      </a:r>
                      <a:r>
                        <a:rPr sz="1000" spc="85" dirty="0">
                          <a:latin typeface="Book Antiqua"/>
                          <a:cs typeface="Book Antiqua"/>
                        </a:rPr>
                        <a:t> </a:t>
                      </a:r>
                      <a:r>
                        <a:rPr sz="1000" spc="-5" dirty="0">
                          <a:latin typeface="Book Antiqua"/>
                          <a:cs typeface="Book Antiqua"/>
                        </a:rPr>
                        <a:t>to</a:t>
                      </a:r>
                      <a:r>
                        <a:rPr sz="1000" spc="100" dirty="0">
                          <a:latin typeface="Book Antiqua"/>
                          <a:cs typeface="Book Antiqua"/>
                        </a:rPr>
                        <a:t> </a:t>
                      </a:r>
                      <a:r>
                        <a:rPr sz="1000" spc="-5" dirty="0">
                          <a:latin typeface="Book Antiqua"/>
                          <a:cs typeface="Book Antiqua"/>
                        </a:rPr>
                        <a:t>references</a:t>
                      </a:r>
                      <a:r>
                        <a:rPr sz="1000" spc="85" dirty="0">
                          <a:latin typeface="Book Antiqua"/>
                          <a:cs typeface="Book Antiqua"/>
                        </a:rPr>
                        <a:t> </a:t>
                      </a:r>
                      <a:r>
                        <a:rPr sz="1000" spc="-5" dirty="0">
                          <a:latin typeface="Book Antiqua"/>
                          <a:cs typeface="Book Antiqua"/>
                        </a:rPr>
                        <a:t>made</a:t>
                      </a:r>
                      <a:r>
                        <a:rPr sz="1000" spc="105" dirty="0">
                          <a:latin typeface="Book Antiqua"/>
                          <a:cs typeface="Book Antiqua"/>
                        </a:rPr>
                        <a:t> </a:t>
                      </a:r>
                      <a:r>
                        <a:rPr sz="1000" spc="-5" dirty="0">
                          <a:latin typeface="Book Antiqua"/>
                          <a:cs typeface="Book Antiqua"/>
                        </a:rPr>
                        <a:t>to</a:t>
                      </a:r>
                      <a:r>
                        <a:rPr sz="1000" spc="85" dirty="0">
                          <a:latin typeface="Book Antiqua"/>
                          <a:cs typeface="Book Antiqua"/>
                        </a:rPr>
                        <a:t> </a:t>
                      </a:r>
                      <a:r>
                        <a:rPr sz="1000" spc="-5" dirty="0">
                          <a:latin typeface="Book Antiqua"/>
                          <a:cs typeface="Book Antiqua"/>
                        </a:rPr>
                        <a:t>ALDOT</a:t>
                      </a:r>
                      <a:r>
                        <a:rPr sz="1000" spc="85" dirty="0">
                          <a:latin typeface="Book Antiqua"/>
                          <a:cs typeface="Book Antiqua"/>
                        </a:rPr>
                        <a:t> </a:t>
                      </a:r>
                      <a:r>
                        <a:rPr sz="1000" spc="-5" dirty="0">
                          <a:latin typeface="Book Antiqua"/>
                          <a:cs typeface="Book Antiqua"/>
                        </a:rPr>
                        <a:t>considering</a:t>
                      </a:r>
                      <a:r>
                        <a:rPr sz="1000" spc="100" dirty="0">
                          <a:latin typeface="Book Antiqua"/>
                          <a:cs typeface="Book Antiqua"/>
                        </a:rPr>
                        <a:t> </a:t>
                      </a:r>
                      <a:r>
                        <a:rPr sz="1000" spc="-5" dirty="0">
                          <a:latin typeface="Book Antiqua"/>
                          <a:cs typeface="Book Antiqua"/>
                        </a:rPr>
                        <a:t>a</a:t>
                      </a:r>
                      <a:r>
                        <a:rPr sz="1000" spc="95" dirty="0">
                          <a:latin typeface="Book Antiqua"/>
                          <a:cs typeface="Book Antiqua"/>
                        </a:rPr>
                        <a:t> </a:t>
                      </a:r>
                      <a:r>
                        <a:rPr sz="1000" spc="-5" dirty="0">
                          <a:latin typeface="Book Antiqua"/>
                          <a:cs typeface="Book Antiqua"/>
                        </a:rPr>
                        <a:t>bidder</a:t>
                      </a:r>
                      <a:r>
                        <a:rPr sz="1000" spc="90" dirty="0">
                          <a:latin typeface="Book Antiqua"/>
                          <a:cs typeface="Book Antiqua"/>
                        </a:rPr>
                        <a:t> </a:t>
                      </a:r>
                      <a:r>
                        <a:rPr sz="1000" spc="-5" dirty="0">
                          <a:latin typeface="Book Antiqua"/>
                          <a:cs typeface="Book Antiqua"/>
                        </a:rPr>
                        <a:t>to</a:t>
                      </a:r>
                      <a:r>
                        <a:rPr sz="1000" spc="85" dirty="0">
                          <a:latin typeface="Book Antiqua"/>
                          <a:cs typeface="Book Antiqua"/>
                        </a:rPr>
                        <a:t> </a:t>
                      </a:r>
                      <a:r>
                        <a:rPr sz="1000" spc="-5" dirty="0">
                          <a:latin typeface="Book Antiqua"/>
                          <a:cs typeface="Book Antiqua"/>
                        </a:rPr>
                        <a:t>be</a:t>
                      </a:r>
                      <a:r>
                        <a:rPr sz="1000" spc="95" dirty="0">
                          <a:latin typeface="Book Antiqua"/>
                          <a:cs typeface="Book Antiqua"/>
                        </a:rPr>
                        <a:t> </a:t>
                      </a:r>
                      <a:r>
                        <a:rPr sz="1000" spc="-5" dirty="0">
                          <a:latin typeface="Book Antiqua"/>
                          <a:cs typeface="Book Antiqua"/>
                        </a:rPr>
                        <a:t>disqualified</a:t>
                      </a:r>
                      <a:r>
                        <a:rPr sz="1000" spc="90" dirty="0">
                          <a:latin typeface="Book Antiqua"/>
                          <a:cs typeface="Book Antiqua"/>
                        </a:rPr>
                        <a:t> </a:t>
                      </a:r>
                      <a:r>
                        <a:rPr sz="1000" spc="-5" dirty="0">
                          <a:latin typeface="Book Antiqua"/>
                          <a:cs typeface="Book Antiqua"/>
                        </a:rPr>
                        <a:t>from</a:t>
                      </a:r>
                      <a:r>
                        <a:rPr sz="1000" spc="85" dirty="0">
                          <a:latin typeface="Book Antiqua"/>
                          <a:cs typeface="Book Antiqua"/>
                        </a:rPr>
                        <a:t> </a:t>
                      </a:r>
                      <a:r>
                        <a:rPr sz="1000" spc="-5" dirty="0">
                          <a:latin typeface="Book Antiqua"/>
                          <a:cs typeface="Book Antiqua"/>
                        </a:rPr>
                        <a:t>bidding,</a:t>
                      </a:r>
                      <a:r>
                        <a:rPr sz="1000" spc="90" dirty="0">
                          <a:latin typeface="Book Antiqua"/>
                          <a:cs typeface="Book Antiqua"/>
                        </a:rPr>
                        <a:t> </a:t>
                      </a:r>
                      <a:r>
                        <a:rPr sz="1000" spc="-5" dirty="0">
                          <a:latin typeface="Book Antiqua"/>
                          <a:cs typeface="Book Antiqua"/>
                        </a:rPr>
                        <a:t>or</a:t>
                      </a:r>
                      <a:r>
                        <a:rPr sz="1000" spc="95" dirty="0">
                          <a:latin typeface="Book Antiqua"/>
                          <a:cs typeface="Book Antiqua"/>
                        </a:rPr>
                        <a:t> </a:t>
                      </a:r>
                      <a:r>
                        <a:rPr sz="1000" dirty="0">
                          <a:latin typeface="Book Antiqua"/>
                          <a:cs typeface="Book Antiqua"/>
                        </a:rPr>
                        <a:t>to</a:t>
                      </a:r>
                      <a:r>
                        <a:rPr sz="1000" spc="90" dirty="0">
                          <a:latin typeface="Book Antiqua"/>
                          <a:cs typeface="Book Antiqua"/>
                        </a:rPr>
                        <a:t> </a:t>
                      </a:r>
                      <a:r>
                        <a:rPr sz="1000" spc="-5" dirty="0">
                          <a:latin typeface="Book Antiqua"/>
                          <a:cs typeface="Book Antiqua"/>
                        </a:rPr>
                        <a:t>the</a:t>
                      </a:r>
                      <a:r>
                        <a:rPr sz="1000" spc="90" dirty="0">
                          <a:latin typeface="Book Antiqua"/>
                          <a:cs typeface="Book Antiqua"/>
                        </a:rPr>
                        <a:t> </a:t>
                      </a:r>
                      <a:r>
                        <a:rPr sz="1000" spc="-5" dirty="0">
                          <a:latin typeface="Book Antiqua"/>
                          <a:cs typeface="Book Antiqua"/>
                        </a:rPr>
                        <a:t>awarding</a:t>
                      </a:r>
                      <a:endParaRPr sz="1000">
                        <a:latin typeface="Book Antiqua"/>
                        <a:cs typeface="Book Antiqua"/>
                      </a:endParaRPr>
                    </a:p>
                  </a:txBody>
                  <a:tcPr marL="0" marR="0" marT="0" marB="0">
                    <a:solidFill>
                      <a:srgbClr val="00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val="10005"/>
                  </a:ext>
                </a:extLst>
              </a:tr>
              <a:tr h="156210">
                <a:tc gridSpan="4">
                  <a:txBody>
                    <a:bodyPr/>
                    <a:lstStyle/>
                    <a:p>
                      <a:pPr>
                        <a:lnSpc>
                          <a:spcPts val="1130"/>
                        </a:lnSpc>
                      </a:pPr>
                      <a:r>
                        <a:rPr sz="1000" spc="-5" dirty="0">
                          <a:latin typeface="Book Antiqua"/>
                          <a:cs typeface="Book Antiqua"/>
                        </a:rPr>
                        <a:t>authority</a:t>
                      </a:r>
                      <a:r>
                        <a:rPr sz="1000" spc="90" dirty="0">
                          <a:latin typeface="Book Antiqua"/>
                          <a:cs typeface="Book Antiqua"/>
                        </a:rPr>
                        <a:t> </a:t>
                      </a:r>
                      <a:r>
                        <a:rPr sz="1000" spc="-5" dirty="0">
                          <a:latin typeface="Book Antiqua"/>
                          <a:cs typeface="Book Antiqua"/>
                        </a:rPr>
                        <a:t>consulting</a:t>
                      </a:r>
                      <a:r>
                        <a:rPr sz="1000" spc="90" dirty="0">
                          <a:latin typeface="Book Antiqua"/>
                          <a:cs typeface="Book Antiqua"/>
                        </a:rPr>
                        <a:t> </a:t>
                      </a:r>
                      <a:r>
                        <a:rPr sz="1000" spc="-5" dirty="0">
                          <a:latin typeface="Book Antiqua"/>
                          <a:cs typeface="Book Antiqua"/>
                        </a:rPr>
                        <a:t>or</a:t>
                      </a:r>
                      <a:r>
                        <a:rPr sz="1000" spc="95" dirty="0">
                          <a:latin typeface="Book Antiqua"/>
                          <a:cs typeface="Book Antiqua"/>
                        </a:rPr>
                        <a:t> </a:t>
                      </a:r>
                      <a:r>
                        <a:rPr sz="1000" spc="-5" dirty="0">
                          <a:latin typeface="Book Antiqua"/>
                          <a:cs typeface="Book Antiqua"/>
                        </a:rPr>
                        <a:t>interacting</a:t>
                      </a:r>
                      <a:r>
                        <a:rPr sz="1000" spc="90" dirty="0">
                          <a:latin typeface="Book Antiqua"/>
                          <a:cs typeface="Book Antiqua"/>
                        </a:rPr>
                        <a:t> </a:t>
                      </a:r>
                      <a:r>
                        <a:rPr sz="1000" spc="-5" dirty="0">
                          <a:latin typeface="Book Antiqua"/>
                          <a:cs typeface="Book Antiqua"/>
                        </a:rPr>
                        <a:t>with</a:t>
                      </a:r>
                      <a:r>
                        <a:rPr sz="1000" spc="90" dirty="0">
                          <a:latin typeface="Book Antiqua"/>
                          <a:cs typeface="Book Antiqua"/>
                        </a:rPr>
                        <a:t> </a:t>
                      </a:r>
                      <a:r>
                        <a:rPr sz="1000" spc="-5" dirty="0">
                          <a:latin typeface="Book Antiqua"/>
                          <a:cs typeface="Book Antiqua"/>
                        </a:rPr>
                        <a:t>ALDOT,</a:t>
                      </a:r>
                      <a:r>
                        <a:rPr sz="1000" spc="95" dirty="0">
                          <a:latin typeface="Book Antiqua"/>
                          <a:cs typeface="Book Antiqua"/>
                        </a:rPr>
                        <a:t> </a:t>
                      </a:r>
                      <a:r>
                        <a:rPr sz="1000" spc="-5" dirty="0">
                          <a:latin typeface="Book Antiqua"/>
                          <a:cs typeface="Book Antiqua"/>
                        </a:rPr>
                        <a:t>etc.),</a:t>
                      </a:r>
                      <a:r>
                        <a:rPr sz="1000" spc="95" dirty="0">
                          <a:latin typeface="Book Antiqua"/>
                          <a:cs typeface="Book Antiqua"/>
                        </a:rPr>
                        <a:t> </a:t>
                      </a:r>
                      <a:r>
                        <a:rPr sz="1000" spc="-10" dirty="0">
                          <a:latin typeface="Book Antiqua"/>
                          <a:cs typeface="Book Antiqua"/>
                        </a:rPr>
                        <a:t>the</a:t>
                      </a:r>
                      <a:r>
                        <a:rPr sz="1000" spc="100" dirty="0">
                          <a:latin typeface="Book Antiqua"/>
                          <a:cs typeface="Book Antiqua"/>
                        </a:rPr>
                        <a:t> </a:t>
                      </a:r>
                      <a:r>
                        <a:rPr sz="1000" spc="-5" dirty="0">
                          <a:latin typeface="Book Antiqua"/>
                          <a:cs typeface="Book Antiqua"/>
                        </a:rPr>
                        <a:t>"State",</a:t>
                      </a:r>
                      <a:r>
                        <a:rPr sz="1000" spc="85" dirty="0">
                          <a:latin typeface="Book Antiqua"/>
                          <a:cs typeface="Book Antiqua"/>
                        </a:rPr>
                        <a:t> </a:t>
                      </a:r>
                      <a:r>
                        <a:rPr sz="1000" spc="5" dirty="0">
                          <a:latin typeface="Book Antiqua"/>
                          <a:cs typeface="Book Antiqua"/>
                        </a:rPr>
                        <a:t>the</a:t>
                      </a:r>
                      <a:r>
                        <a:rPr sz="1000" spc="95" dirty="0">
                          <a:latin typeface="Book Antiqua"/>
                          <a:cs typeface="Book Antiqua"/>
                        </a:rPr>
                        <a:t> </a:t>
                      </a:r>
                      <a:r>
                        <a:rPr sz="1000" spc="-5" dirty="0">
                          <a:latin typeface="Book Antiqua"/>
                          <a:cs typeface="Book Antiqua"/>
                        </a:rPr>
                        <a:t>“Department”</a:t>
                      </a:r>
                      <a:r>
                        <a:rPr sz="1000" spc="95" dirty="0">
                          <a:latin typeface="Book Antiqua"/>
                          <a:cs typeface="Book Antiqua"/>
                        </a:rPr>
                        <a:t> </a:t>
                      </a:r>
                      <a:r>
                        <a:rPr sz="1000" spc="-5" dirty="0">
                          <a:latin typeface="Book Antiqua"/>
                          <a:cs typeface="Book Antiqua"/>
                        </a:rPr>
                        <a:t>or</a:t>
                      </a:r>
                      <a:r>
                        <a:rPr sz="1000" spc="95" dirty="0">
                          <a:latin typeface="Book Antiqua"/>
                          <a:cs typeface="Book Antiqua"/>
                        </a:rPr>
                        <a:t> </a:t>
                      </a:r>
                      <a:r>
                        <a:rPr sz="1000" spc="-5" dirty="0">
                          <a:latin typeface="Book Antiqua"/>
                          <a:cs typeface="Book Antiqua"/>
                        </a:rPr>
                        <a:t>"Highway</a:t>
                      </a:r>
                      <a:r>
                        <a:rPr sz="1000" spc="90" dirty="0">
                          <a:latin typeface="Book Antiqua"/>
                          <a:cs typeface="Book Antiqua"/>
                        </a:rPr>
                        <a:t> </a:t>
                      </a:r>
                      <a:r>
                        <a:rPr sz="1000" spc="-5" dirty="0">
                          <a:latin typeface="Book Antiqua"/>
                          <a:cs typeface="Book Antiqua"/>
                        </a:rPr>
                        <a:t>Department",</a:t>
                      </a:r>
                      <a:endParaRPr sz="1000">
                        <a:latin typeface="Book Antiqua"/>
                        <a:cs typeface="Book Antiqua"/>
                      </a:endParaRPr>
                    </a:p>
                  </a:txBody>
                  <a:tcPr marL="0" marR="0" marT="0" marB="0">
                    <a:solidFill>
                      <a:srgbClr val="00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val="10006"/>
                  </a:ext>
                </a:extLst>
              </a:tr>
              <a:tr h="158115">
                <a:tc gridSpan="3">
                  <a:txBody>
                    <a:bodyPr/>
                    <a:lstStyle/>
                    <a:p>
                      <a:pPr>
                        <a:lnSpc>
                          <a:spcPts val="1150"/>
                        </a:lnSpc>
                      </a:pPr>
                      <a:r>
                        <a:rPr sz="1000" spc="-5" dirty="0">
                          <a:latin typeface="Book Antiqua"/>
                          <a:cs typeface="Book Antiqua"/>
                        </a:rPr>
                        <a:t>etc. shall be understood </a:t>
                      </a:r>
                      <a:r>
                        <a:rPr sz="1000" dirty="0">
                          <a:latin typeface="Book Antiqua"/>
                          <a:cs typeface="Book Antiqua"/>
                        </a:rPr>
                        <a:t>to </a:t>
                      </a:r>
                      <a:r>
                        <a:rPr sz="1000" spc="-5" dirty="0">
                          <a:latin typeface="Book Antiqua"/>
                          <a:cs typeface="Book Antiqua"/>
                        </a:rPr>
                        <a:t>mean </a:t>
                      </a:r>
                      <a:r>
                        <a:rPr sz="1000" spc="-10" dirty="0">
                          <a:latin typeface="Book Antiqua"/>
                          <a:cs typeface="Book Antiqua"/>
                        </a:rPr>
                        <a:t>the </a:t>
                      </a:r>
                      <a:r>
                        <a:rPr sz="1000" spc="-5" dirty="0">
                          <a:latin typeface="Book Antiqua"/>
                          <a:cs typeface="Book Antiqua"/>
                        </a:rPr>
                        <a:t>awarding authority for this</a:t>
                      </a:r>
                      <a:r>
                        <a:rPr sz="1000" spc="105" dirty="0">
                          <a:latin typeface="Book Antiqua"/>
                          <a:cs typeface="Book Antiqua"/>
                        </a:rPr>
                        <a:t> </a:t>
                      </a:r>
                      <a:r>
                        <a:rPr sz="1000" spc="-5" dirty="0">
                          <a:latin typeface="Book Antiqua"/>
                          <a:cs typeface="Book Antiqua"/>
                        </a:rPr>
                        <a:t>project.</a:t>
                      </a:r>
                      <a:endParaRPr sz="1000">
                        <a:latin typeface="Book Antiqua"/>
                        <a:cs typeface="Book Antiqua"/>
                      </a:endParaRPr>
                    </a:p>
                  </a:txBody>
                  <a:tcPr marL="0" marR="0" marT="0" marB="0">
                    <a:solidFill>
                      <a:srgbClr val="00FF00"/>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 xmlns:a16="http://schemas.microsoft.com/office/drawing/2014/main" val="10007"/>
                  </a:ext>
                </a:extLst>
              </a:tr>
            </a:tbl>
          </a:graphicData>
        </a:graphic>
      </p:graphicFrame>
      <p:sp>
        <p:nvSpPr>
          <p:cNvPr id="6" name="object 6"/>
          <p:cNvSpPr txBox="1"/>
          <p:nvPr/>
        </p:nvSpPr>
        <p:spPr>
          <a:xfrm>
            <a:off x="685800" y="6758305"/>
            <a:ext cx="6402705" cy="94678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60"/>
              </a:lnSpc>
              <a:spcBef>
                <a:spcPts val="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Book Antiqua"/>
                <a:ea typeface="+mn-ea"/>
                <a:cs typeface="Book Antiqua"/>
              </a:rPr>
              <a:t>Should</a:t>
            </a:r>
            <a:r>
              <a:rPr kumimoji="0" sz="1000" b="0" i="0" u="none" strike="noStrike" kern="1200" cap="none" spc="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bidder</a:t>
            </a:r>
            <a:r>
              <a:rPr kumimoji="0" sz="1000" b="0" i="0" u="none" strike="noStrike" kern="1200" cap="none" spc="7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desire</a:t>
            </a:r>
            <a:r>
              <a:rPr kumimoji="0" sz="1000" b="0" i="0" u="none" strike="noStrike" kern="1200" cap="none" spc="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to</a:t>
            </a:r>
            <a:r>
              <a:rPr kumimoji="0" sz="1000" b="0" i="0" u="none" strike="noStrike" kern="1200" cap="none" spc="7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offer</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a:t>
            </a:r>
            <a:r>
              <a:rPr kumimoji="0" sz="1000" b="0" i="0" u="none" strike="noStrike" kern="1200" cap="none" spc="7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substitute</a:t>
            </a:r>
            <a:r>
              <a:rPr kumimoji="0" sz="1000" b="0" i="0" u="none" strike="noStrike" kern="1200" cap="none" spc="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for</a:t>
            </a:r>
            <a:r>
              <a:rPr kumimoji="0" sz="1000" b="0" i="0" u="none" strike="noStrike" kern="1200" cap="none" spc="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any</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item</a:t>
            </a:r>
            <a:r>
              <a:rPr kumimoji="0" sz="1000" b="0" i="0" u="none" strike="noStrike" kern="1200" cap="none" spc="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listed</a:t>
            </a:r>
            <a:r>
              <a:rPr kumimoji="0" sz="1000" b="0" i="0" u="none" strike="noStrike" kern="1200" cap="none" spc="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in</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proposal,</a:t>
            </a:r>
            <a:r>
              <a:rPr kumimoji="0" sz="1000" b="0" i="0" u="none" strike="noStrike" kern="1200" cap="none" spc="8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full</a:t>
            </a:r>
            <a:r>
              <a:rPr kumimoji="0" sz="1000" b="0" i="0" u="none" strike="noStrike" kern="1200" cap="none" spc="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description</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a:t>
            </a:r>
            <a:r>
              <a:rPr kumimoji="0" sz="1000" b="0" i="0" u="none" strike="noStrike" kern="1200" cap="none" spc="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item(s)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offered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substitutes shall be submitted to the County Engineer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least</a:t>
            </a:r>
            <a:r>
              <a:rPr kumimoji="0" sz="1000" b="0" i="0" u="none" strike="noStrike" kern="1200" cap="none" spc="-18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48 hours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before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time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stated for opening</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just" defTabSz="914400" rtl="0" eaLnBrk="1" fontAlgn="auto" latinLnBrk="0" hangingPunct="1">
              <a:lnSpc>
                <a:spcPct val="103400"/>
              </a:lnSpc>
              <a:spcBef>
                <a:spcPts val="5"/>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bids. The County Engineer will issue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an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addendum, if necessary, to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bidders who have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obtained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bid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proposal. Each bidder shall include a copy 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addendum with his/her signature indicating they had received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addendum when submitting their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bid.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If </a:t>
            </a:r>
            <a:r>
              <a:rPr kumimoji="0" sz="1000" b="0" i="0" u="none" strike="noStrike" kern="1200" cap="none" spc="0" normalizeH="0" baseline="0" noProof="0" dirty="0">
                <a:ln>
                  <a:noFill/>
                </a:ln>
                <a:solidFill>
                  <a:prstClr val="black"/>
                </a:solidFill>
                <a:effectLst/>
                <a:uLnTx/>
                <a:uFillTx/>
                <a:latin typeface="Book Antiqua"/>
                <a:ea typeface="+mn-ea"/>
                <a:cs typeface="Book Antiqua"/>
              </a:rPr>
              <a:t>no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addendum </a:t>
            </a:r>
            <a:r>
              <a:rPr kumimoji="0" sz="10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issued,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substitute will not be considered in  determining</a:t>
            </a:r>
            <a:r>
              <a:rPr kumimoji="0" sz="1000" b="0" i="0" u="none" strike="noStrike" kern="1200" cap="none" spc="4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lowest</a:t>
            </a:r>
            <a:r>
              <a:rPr kumimoji="0" sz="1000" b="0" i="0" u="none" strike="noStrike" kern="1200" cap="none" spc="4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responsible</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bidder.</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No</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bid</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proposals</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or</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additional</a:t>
            </a:r>
            <a:r>
              <a:rPr kumimoji="0" sz="1000" b="0" i="0" u="none" strike="noStrike" kern="1200" cap="none" spc="4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addenda</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will</a:t>
            </a:r>
            <a:r>
              <a:rPr kumimoji="0" sz="1000" b="0" i="0" u="none" strike="noStrike" kern="1200" cap="none" spc="7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be</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issued</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24</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hours</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prior</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685800" y="7705090"/>
            <a:ext cx="1697355" cy="15875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6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to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time 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bid</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opening.</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p:nvPr/>
        </p:nvSpPr>
        <p:spPr>
          <a:xfrm>
            <a:off x="685800" y="8022081"/>
            <a:ext cx="4385945" cy="157480"/>
          </a:xfrm>
          <a:custGeom>
            <a:avLst/>
            <a:gdLst/>
            <a:ahLst/>
            <a:cxnLst/>
            <a:rect l="l" t="t" r="r" b="b"/>
            <a:pathLst>
              <a:path w="4385945" h="157479">
                <a:moveTo>
                  <a:pt x="0" y="156971"/>
                </a:moveTo>
                <a:lnTo>
                  <a:pt x="4385818" y="156971"/>
                </a:lnTo>
                <a:lnTo>
                  <a:pt x="4385818" y="0"/>
                </a:lnTo>
                <a:lnTo>
                  <a:pt x="0" y="0"/>
                </a:lnTo>
                <a:lnTo>
                  <a:pt x="0" y="156971"/>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673100" y="8003285"/>
            <a:ext cx="6447790" cy="651510"/>
          </a:xfrm>
          <a:prstGeom prst="rect">
            <a:avLst/>
          </a:prstGeom>
        </p:spPr>
        <p:txBody>
          <a:bodyPr vert="horz" wrap="square" lIns="0" tIns="6350" rIns="0" bIns="0" rtlCol="0">
            <a:spAutoFit/>
          </a:bodyPr>
          <a:lstStyle/>
          <a:p>
            <a:pPr marL="12700" marR="5080" lvl="0" indent="0" algn="just" defTabSz="914400" rtl="0" eaLnBrk="1" fontAlgn="auto" latinLnBrk="0" hangingPunct="1">
              <a:lnSpc>
                <a:spcPct val="103699"/>
              </a:lnSpc>
              <a:spcBef>
                <a:spcPts val="50"/>
              </a:spcBef>
              <a:spcAft>
                <a:spcPts val="0"/>
              </a:spcAft>
              <a:buClrTx/>
              <a:buSzTx/>
              <a:buFontTx/>
              <a:buNone/>
              <a:tabLst>
                <a:tab pos="2466340" algn="l"/>
                <a:tab pos="2874010" algn="l"/>
                <a:tab pos="3703954" algn="l"/>
                <a:tab pos="4069079" algn="l"/>
                <a:tab pos="5003800" algn="l"/>
                <a:tab pos="5502910" algn="l"/>
                <a:tab pos="6434455"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 on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bid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must be in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ink.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Bids made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out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in pencil will NOT</a:t>
            </a:r>
            <a:r>
              <a:rPr kumimoji="0" sz="1000" b="0" i="0" u="none" strike="noStrike" kern="1200" cap="none" spc="-1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be</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accepted.</a:t>
            </a:r>
            <a:r>
              <a:rPr kumimoji="0" sz="10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 </a:t>
            </a:r>
            <a:r>
              <a:rPr kumimoji="0" sz="1000" b="0" i="0" u="none" strike="noStrike" kern="1200" cap="none" spc="0" normalizeH="0" baseline="0" noProof="0" dirty="0">
                <a:ln>
                  <a:noFill/>
                </a:ln>
                <a:solidFill>
                  <a:prstClr val="black"/>
                </a:solidFill>
                <a:effectLst/>
                <a:uLnTx/>
                <a:uFillTx/>
                <a:latin typeface="Book Antiqua"/>
                <a:ea typeface="+mn-ea"/>
                <a:cs typeface="Book Antiqua"/>
              </a:rPr>
              <a:t>reserves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right to accept or reject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Bids or any</a:t>
            </a:r>
            <a:r>
              <a:rPr kumimoji="0" sz="1000" b="0" i="0" u="none" strike="noStrike" kern="1200" cap="none" spc="-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portion</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thereof.</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 Hours of Operation are</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A.M.  to  </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 P.M.</a:t>
            </a:r>
            <a:r>
              <a:rPr kumimoji="0" sz="1000" b="0" i="0" u="none" strike="noStrike" kern="1200" cap="none" spc="24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(Central</a:t>
            </a:r>
            <a:r>
              <a:rPr kumimoji="0" sz="1000" b="0" i="0" u="none" strike="noStrike" kern="1200" cap="none" spc="-10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Time)</a:t>
            </a:r>
            <a:r>
              <a:rPr kumimoji="0" sz="1000" b="0" i="0" u="none" strike="noStrike" kern="1200" cap="none" spc="14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from</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through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_</a:t>
            </a:r>
            <a:r>
              <a:rPr kumimoji="0" sz="1000" b="0" i="0" u="sng" strike="noStrike" kern="1200" cap="none" spc="6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 Please remit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Bids and Inquiries</a:t>
            </a:r>
            <a:r>
              <a:rPr kumimoji="0" sz="1000" b="0" i="0" u="none" strike="noStrike" kern="1200" cap="none" spc="1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000" b="0" i="0" u="none" strike="noStrike" kern="1200" cap="none" spc="-125" normalizeH="0" baseline="0" noProof="0" dirty="0">
                <a:ln>
                  <a:noFill/>
                </a:ln>
                <a:solidFill>
                  <a:prstClr val="black"/>
                </a:solidFill>
                <a:effectLst/>
                <a:uLnTx/>
                <a:uFillTx/>
                <a:latin typeface="Book Antiqua"/>
                <a:ea typeface="+mn-ea"/>
                <a:cs typeface="Book Antiqua"/>
              </a:rPr>
              <a:t> </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            </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000" b="0" i="0" u="none" strike="noStrike" kern="1200" cap="none" spc="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Engineer,</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 Alabama</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p:nvPr/>
        </p:nvSpPr>
        <p:spPr>
          <a:xfrm>
            <a:off x="667512" y="8828227"/>
            <a:ext cx="6438900" cy="0"/>
          </a:xfrm>
          <a:custGeom>
            <a:avLst/>
            <a:gdLst/>
            <a:ahLst/>
            <a:cxnLst/>
            <a:rect l="l" t="t" r="r" b="b"/>
            <a:pathLst>
              <a:path w="6438900">
                <a:moveTo>
                  <a:pt x="0" y="0"/>
                </a:moveTo>
                <a:lnTo>
                  <a:pt x="6438899" y="0"/>
                </a:lnTo>
              </a:path>
            </a:pathLst>
          </a:custGeom>
          <a:ln w="18287">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Slide Number Placeholder 11">
            <a:extLst>
              <a:ext uri="{FF2B5EF4-FFF2-40B4-BE49-F238E27FC236}">
                <a16:creationId xmlns="" xmlns:a16="http://schemas.microsoft.com/office/drawing/2014/main" id="{E13348D5-66DB-4B85-BACD-B2FACC610E9C}"/>
              </a:ext>
            </a:extLst>
          </p:cNvPr>
          <p:cNvSpPr>
            <a:spLocks noGrp="1"/>
          </p:cNvSpPr>
          <p:nvPr>
            <p:ph type="sldNum" sz="quarter" idx="7"/>
          </p:nvPr>
        </p:nvSpPr>
        <p:spPr/>
        <p:txBody>
          <a:bodyPr/>
          <a:lstStyle/>
          <a:p>
            <a:fld id="{B6F15528-21DE-4FAA-801E-634DDDAF4B2B}" type="slidenum">
              <a:rPr lang="en-US" smtClean="0"/>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2859658" y="1182877"/>
            <a:ext cx="2055495" cy="24384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820"/>
              </a:lnSpc>
              <a:spcBef>
                <a:spcPts val="0"/>
              </a:spcBef>
              <a:spcAft>
                <a:spcPts val="0"/>
              </a:spcAft>
              <a:buClrTx/>
              <a:buSzTx/>
              <a:buFontTx/>
              <a:buNone/>
              <a:tabLst/>
              <a:defRPr/>
            </a:pPr>
            <a:r>
              <a:rPr kumimoji="0" sz="16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BID PROPOSAL</a:t>
            </a:r>
            <a:r>
              <a:rPr kumimoji="0" sz="1600" b="1" i="0" u="sng" strike="noStrike" kern="1200" cap="none" spc="-55" normalizeH="0" baseline="0" noProof="0" dirty="0">
                <a:ln>
                  <a:noFill/>
                </a:ln>
                <a:solidFill>
                  <a:prstClr val="black"/>
                </a:solidFill>
                <a:effectLst/>
                <a:uLnTx/>
                <a:uFill>
                  <a:solidFill>
                    <a:srgbClr val="000000"/>
                  </a:solidFill>
                </a:uFill>
                <a:latin typeface="Book Antiqua"/>
                <a:ea typeface="+mn-ea"/>
                <a:cs typeface="Book Antiqua"/>
              </a:rPr>
              <a:t> </a:t>
            </a:r>
            <a:r>
              <a:rPr kumimoji="0" sz="1600" b="1"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FOR</a:t>
            </a:r>
            <a:endParaRPr kumimoji="0" sz="16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73100" y="1400301"/>
            <a:ext cx="4677410" cy="555625"/>
          </a:xfrm>
          <a:prstGeom prst="rect">
            <a:avLst/>
          </a:prstGeom>
        </p:spPr>
        <p:txBody>
          <a:bodyPr vert="horz" wrap="square" lIns="0" tIns="12700" rIns="0" bIns="0" rtlCol="0">
            <a:spAutoFit/>
          </a:bodyPr>
          <a:lstStyle/>
          <a:p>
            <a:pPr marL="1760855" marR="0" lvl="0" indent="0" algn="l" defTabSz="914400" rtl="0" eaLnBrk="1" fontAlgn="auto" latinLnBrk="0" hangingPunct="1">
              <a:lnSpc>
                <a:spcPct val="100000"/>
              </a:lnSpc>
              <a:spcBef>
                <a:spcPts val="100"/>
              </a:spcBef>
              <a:spcAft>
                <a:spcPts val="0"/>
              </a:spcAft>
              <a:buClrTx/>
              <a:buSzTx/>
              <a:buFontTx/>
              <a:buNone/>
              <a:tabLst/>
              <a:defRPr/>
            </a:pPr>
            <a:r>
              <a:rPr kumimoji="0" sz="1400" b="1"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(ENTER </a:t>
            </a:r>
            <a:r>
              <a:rPr kumimoji="0" sz="1400" b="1" i="1" u="sng" strike="noStrike" kern="1200" cap="none" spc="0" normalizeH="0" baseline="0" noProof="0" dirty="0">
                <a:ln>
                  <a:noFill/>
                </a:ln>
                <a:solidFill>
                  <a:srgbClr val="FF0000"/>
                </a:solidFill>
                <a:effectLst/>
                <a:uLnTx/>
                <a:uFill>
                  <a:solidFill>
                    <a:srgbClr val="FF0000"/>
                  </a:solidFill>
                </a:uFill>
                <a:latin typeface="Book Antiqua"/>
                <a:ea typeface="+mn-ea"/>
                <a:cs typeface="Book Antiqua"/>
              </a:rPr>
              <a:t>BID </a:t>
            </a:r>
            <a:r>
              <a:rPr kumimoji="0" sz="1400" b="1"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DESCRIPTION</a:t>
            </a:r>
            <a:r>
              <a:rPr kumimoji="0" sz="1400" b="1" i="1" u="sng" strike="noStrike" kern="1200" cap="none" spc="-35" normalizeH="0" baseline="0" noProof="0" dirty="0">
                <a:ln>
                  <a:noFill/>
                </a:ln>
                <a:solidFill>
                  <a:srgbClr val="FF0000"/>
                </a:solidFill>
                <a:effectLst/>
                <a:uLnTx/>
                <a:uFill>
                  <a:solidFill>
                    <a:srgbClr val="FF0000"/>
                  </a:solidFill>
                </a:uFill>
                <a:latin typeface="Book Antiqua"/>
                <a:ea typeface="+mn-ea"/>
                <a:cs typeface="Book Antiqua"/>
              </a:rPr>
              <a:t> </a:t>
            </a:r>
            <a:r>
              <a:rPr kumimoji="0" sz="1400" b="1"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HERE)</a:t>
            </a:r>
            <a:endParaRPr kumimoji="0" sz="14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1290"/>
              </a:spcBef>
              <a:spcAft>
                <a:spcPts val="0"/>
              </a:spcAft>
              <a:buClrTx/>
              <a:buSzTx/>
              <a:buFontTx/>
              <a:buNone/>
              <a:tabLst>
                <a:tab pos="1253490"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To</a:t>
            </a:r>
            <a:r>
              <a:rPr kumimoji="0" sz="1000" b="0" i="0" u="none" strike="noStrike" kern="1200" cap="none" spc="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Commission:</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685800" y="2112517"/>
            <a:ext cx="6402705" cy="1574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50"/>
              </a:lnSpc>
              <a:spcBef>
                <a:spcPts val="0"/>
              </a:spcBef>
              <a:spcAft>
                <a:spcPts val="0"/>
              </a:spcAft>
              <a:buClrTx/>
              <a:buSzTx/>
              <a:buFontTx/>
              <a:buNone/>
              <a:tabLst>
                <a:tab pos="2207260"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The undersigned</a:t>
            </a:r>
            <a:r>
              <a:rPr kumimoji="0" sz="1000" b="0" i="0" u="none" strike="noStrike" kern="1200" cap="none" spc="8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shall</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give</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at</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least</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48</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hours’</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notice</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in</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advance</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performing</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work</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at</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any</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site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685800" y="2252217"/>
            <a:ext cx="3453129" cy="177800"/>
          </a:xfrm>
          <a:prstGeom prst="rect">
            <a:avLst/>
          </a:prstGeom>
          <a:solidFill>
            <a:srgbClr val="FFFF00"/>
          </a:solidFill>
        </p:spPr>
        <p:txBody>
          <a:bodyPr vert="horz" wrap="square" lIns="0" tIns="12065" rIns="0" bIns="0" rtlCol="0">
            <a:spAutoFit/>
          </a:bodyPr>
          <a:lstStyle/>
          <a:p>
            <a:pPr marL="0" marR="0" lvl="0" indent="0" algn="l" defTabSz="914400" rtl="0" eaLnBrk="1" fontAlgn="auto" latinLnBrk="0" hangingPunct="1">
              <a:lnSpc>
                <a:spcPct val="100000"/>
              </a:lnSpc>
              <a:spcBef>
                <a:spcPts val="95"/>
              </a:spcBef>
              <a:spcAft>
                <a:spcPts val="0"/>
              </a:spcAft>
              <a:buClrTx/>
              <a:buSzTx/>
              <a:buFontTx/>
              <a:buNone/>
              <a:tabLst>
                <a:tab pos="2931795"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once a Proceed Order </a:t>
            </a:r>
            <a:r>
              <a:rPr kumimoji="0" sz="1000" b="0" i="0" u="none" strike="noStrike" kern="1200" cap="none" spc="0" normalizeH="0" baseline="0" noProof="0" dirty="0">
                <a:ln>
                  <a:noFill/>
                </a:ln>
                <a:solidFill>
                  <a:prstClr val="black"/>
                </a:solidFill>
                <a:effectLst/>
                <a:uLnTx/>
                <a:uFillTx/>
                <a:latin typeface="Book Antiqua"/>
                <a:ea typeface="+mn-ea"/>
                <a:cs typeface="Book Antiqua"/>
              </a:rPr>
              <a:t>has been</a:t>
            </a:r>
            <a:r>
              <a:rPr kumimoji="0" sz="1000" b="0" i="0" u="none" strike="noStrike" kern="1200" cap="none" spc="8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issued</a:t>
            </a:r>
            <a:r>
              <a:rPr kumimoji="0" sz="1000" b="0" i="0" u="none" strike="noStrike" kern="1200" cap="none" spc="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by</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County.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4138548" y="2269489"/>
            <a:ext cx="2949575" cy="158750"/>
          </a:xfrm>
          <a:prstGeom prst="rect">
            <a:avLst/>
          </a:prstGeom>
          <a:solidFill>
            <a:srgbClr val="00FF00"/>
          </a:solidFill>
        </p:spPr>
        <p:txBody>
          <a:bodyPr vert="horz" wrap="square" lIns="0" tIns="0" rIns="0" bIns="0" rtlCol="0">
            <a:spAutoFit/>
          </a:bodyPr>
          <a:lstStyle/>
          <a:p>
            <a:pPr marL="0" marR="0" lvl="0" indent="0" algn="l" defTabSz="914400" rtl="0" eaLnBrk="1" fontAlgn="auto" latinLnBrk="0" hangingPunct="1">
              <a:lnSpc>
                <a:spcPts val="116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The undersigned must receive written permission</a:t>
            </a:r>
            <a:r>
              <a:rPr kumimoji="0" sz="1000" b="0" i="0" u="none" strike="noStrike" kern="1200" cap="none" spc="90"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to</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685800" y="2410714"/>
            <a:ext cx="6012180" cy="177800"/>
          </a:xfrm>
          <a:prstGeom prst="rect">
            <a:avLst/>
          </a:prstGeom>
          <a:solidFill>
            <a:srgbClr val="00FF00"/>
          </a:solidFill>
        </p:spPr>
        <p:txBody>
          <a:bodyPr vert="horz" wrap="square" lIns="0" tIns="12065" rIns="0" bIns="0" rtlCol="0">
            <a:spAutoFit/>
          </a:bodyPr>
          <a:lstStyle/>
          <a:p>
            <a:pPr marL="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work</a:t>
            </a:r>
            <a:r>
              <a:rPr kumimoji="0" sz="1000" b="0" i="0" u="none" strike="noStrike" kern="1200" cap="none" spc="85"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on</a:t>
            </a:r>
            <a:r>
              <a:rPr kumimoji="0" sz="1000" b="0" i="0" u="none" strike="noStrike" kern="1200" cap="none" spc="8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Saturdays,</a:t>
            </a:r>
            <a:r>
              <a:rPr kumimoji="0" sz="1000" b="0" i="0" u="none" strike="noStrike" kern="1200" cap="none" spc="8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Sundays,</a:t>
            </a:r>
            <a:r>
              <a:rPr kumimoji="0" sz="1000" b="0" i="0" u="none" strike="noStrike" kern="1200" cap="none" spc="9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or</a:t>
            </a:r>
            <a:r>
              <a:rPr kumimoji="0" sz="1000" b="0" i="0" u="none" strike="noStrike" kern="1200" cap="none" spc="8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0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recognized</a:t>
            </a:r>
            <a:r>
              <a:rPr kumimoji="0" sz="10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holidays</a:t>
            </a:r>
            <a:r>
              <a:rPr kumimoji="0" sz="1000" b="0" i="0" u="none" strike="noStrike" kern="1200" cap="none" spc="80"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48</a:t>
            </a:r>
            <a:r>
              <a:rPr kumimoji="0" sz="1000" b="0" i="0" u="none" strike="noStrike" kern="1200" cap="none" spc="9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hours</a:t>
            </a:r>
            <a:r>
              <a:rPr kumimoji="0" sz="1000" b="0" i="0" u="none" strike="noStrike" kern="1200" cap="none" spc="8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prior</a:t>
            </a:r>
            <a:r>
              <a:rPr kumimoji="0" sz="1000" b="0" i="0" u="none" strike="noStrike" kern="1200" cap="none" spc="9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to</a:t>
            </a:r>
            <a:r>
              <a:rPr kumimoji="0" sz="1000" b="0" i="0" u="none" strike="noStrike" kern="1200" cap="none" spc="9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such</a:t>
            </a:r>
            <a:r>
              <a:rPr kumimoji="0" sz="1000" b="0" i="0" u="none" strike="noStrike" kern="1200" cap="none" spc="8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work</a:t>
            </a:r>
            <a:r>
              <a:rPr kumimoji="0" sz="1000" b="0" i="0" u="none" strike="noStrike" kern="1200" cap="none" spc="90"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commencing.</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6697980" y="2427985"/>
            <a:ext cx="390525" cy="158750"/>
          </a:xfrm>
          <a:prstGeom prst="rect">
            <a:avLst/>
          </a:prstGeom>
          <a:solidFill>
            <a:srgbClr val="FFFF00"/>
          </a:solidFill>
        </p:spPr>
        <p:txBody>
          <a:bodyPr vert="horz" wrap="square" lIns="0" tIns="0" rIns="0" bIns="0" rtlCol="0">
            <a:spAutoFit/>
          </a:bodyPr>
          <a:lstStyle/>
          <a:p>
            <a:pPr marL="12065" marR="0" lvl="0" indent="0" algn="l" defTabSz="914400" rtl="0" eaLnBrk="1" fontAlgn="auto" latinLnBrk="0" hangingPunct="1">
              <a:lnSpc>
                <a:spcPts val="116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U</a:t>
            </a:r>
            <a:r>
              <a:rPr kumimoji="0" sz="1000" b="0" i="0" u="none" strike="noStrike" kern="1200" cap="none" spc="-10" normalizeH="0" baseline="0" noProof="0" dirty="0">
                <a:ln>
                  <a:noFill/>
                </a:ln>
                <a:solidFill>
                  <a:prstClr val="black"/>
                </a:solidFill>
                <a:effectLst/>
                <a:uLnTx/>
                <a:uFillTx/>
                <a:latin typeface="Book Antiqua"/>
                <a:ea typeface="+mn-ea"/>
                <a:cs typeface="Book Antiqua"/>
              </a:rPr>
              <a:t>n</a:t>
            </a:r>
            <a:r>
              <a:rPr kumimoji="0" sz="1000" b="0" i="0" u="none" strike="noStrike" kern="1200" cap="none" spc="-5" normalizeH="0" baseline="0" noProof="0" dirty="0">
                <a:ln>
                  <a:noFill/>
                </a:ln>
                <a:solidFill>
                  <a:prstClr val="black"/>
                </a:solidFill>
                <a:effectLst/>
                <a:uLnTx/>
                <a:uFillTx/>
                <a:latin typeface="Book Antiqua"/>
                <a:ea typeface="+mn-ea"/>
                <a:cs typeface="Book Antiqua"/>
              </a:rPr>
              <a:t>less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685800" y="2586482"/>
            <a:ext cx="6415405" cy="1574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5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otherwise</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directed</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in</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writing</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by</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Engineer,</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9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undersigned</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will</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be</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expected</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to</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begin</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work</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within</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15</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txBox="1"/>
          <p:nvPr/>
        </p:nvSpPr>
        <p:spPr>
          <a:xfrm>
            <a:off x="685800" y="2743454"/>
            <a:ext cx="5425440" cy="15875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6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calendar days after issuance 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Proceed Order. The undersigned will be given a minimum</a:t>
            </a:r>
            <a:r>
              <a:rPr kumimoji="0" sz="1000" b="0" i="0" u="none" strike="noStrike" kern="1200" cap="none" spc="2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txBox="1"/>
          <p:nvPr/>
        </p:nvSpPr>
        <p:spPr>
          <a:xfrm>
            <a:off x="1600453" y="2901950"/>
            <a:ext cx="1523365" cy="1574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50"/>
              </a:lnSpc>
              <a:spcBef>
                <a:spcPts val="0"/>
              </a:spcBef>
              <a:spcAft>
                <a:spcPts val="0"/>
              </a:spcAft>
              <a:buClrTx/>
              <a:buSzTx/>
              <a:buFontTx/>
              <a:buNone/>
              <a:tabLst>
                <a:tab pos="409575" algn="l"/>
                <a:tab pos="614680" algn="l"/>
              </a:tabLst>
              <a:defRPr/>
            </a:pP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	) Working</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Days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685800" y="3058922"/>
            <a:ext cx="2450465" cy="159385"/>
          </a:xfrm>
          <a:prstGeom prst="rect">
            <a:avLst/>
          </a:prstGeom>
          <a:solidFill>
            <a:srgbClr val="FFFF00"/>
          </a:solidFill>
        </p:spPr>
        <p:txBody>
          <a:bodyPr vert="horz" wrap="square" lIns="0" tIns="0" rIns="0" bIns="0" rtlCol="0">
            <a:spAutoFit/>
          </a:bodyPr>
          <a:lstStyle/>
          <a:p>
            <a:pPr marL="914400" marR="0" lvl="0" indent="0" algn="l" defTabSz="914400" rtl="0" eaLnBrk="1" fontAlgn="auto" latinLnBrk="0" hangingPunct="1">
              <a:lnSpc>
                <a:spcPts val="1160"/>
              </a:lnSpc>
              <a:spcBef>
                <a:spcPts val="0"/>
              </a:spcBef>
              <a:spcAft>
                <a:spcPts val="0"/>
              </a:spcAft>
              <a:buClrTx/>
              <a:buSzTx/>
              <a:buFontTx/>
              <a:buNone/>
              <a:tabLst>
                <a:tab pos="1323975" algn="l"/>
                <a:tab pos="1529080" algn="l"/>
              </a:tabLst>
              <a:defRPr/>
            </a:pP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	) Calendar</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Days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685800" y="3217798"/>
            <a:ext cx="6402705" cy="63119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5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defined  in the  current  revision of  the  Alabama  </a:t>
            </a:r>
            <a:r>
              <a:rPr kumimoji="0" sz="1000" b="0" i="0" u="none" strike="noStrike" kern="1200" cap="none" spc="0" normalizeH="0" baseline="0" noProof="0" dirty="0">
                <a:ln>
                  <a:noFill/>
                </a:ln>
                <a:solidFill>
                  <a:prstClr val="black"/>
                </a:solidFill>
                <a:effectLst/>
                <a:uLnTx/>
                <a:uFillTx/>
                <a:latin typeface="Book Antiqua"/>
                <a:ea typeface="+mn-ea"/>
                <a:cs typeface="Book Antiqua"/>
              </a:rPr>
              <a:t>Department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  Transportation  Standard  Specifications,  </a:t>
            </a:r>
            <a:r>
              <a:rPr kumimoji="0" sz="1000" b="0" i="0" u="none" strike="noStrike" kern="1200" cap="none" spc="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per</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just" defTabSz="914400" rtl="0" eaLnBrk="1" fontAlgn="auto" latinLnBrk="0" hangingPunct="1">
              <a:lnSpc>
                <a:spcPct val="103499"/>
              </a:lnSpc>
              <a:spcBef>
                <a:spcPts val="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Proceed Order. Each Proceed Order shall designate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amount of working days </a:t>
            </a:r>
            <a:r>
              <a:rPr kumimoji="0" sz="10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calendar days allowed. Should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undersigned fail </a:t>
            </a:r>
            <a:r>
              <a:rPr kumimoji="0" sz="10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complete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project or projects specified in the Proceed Order within the working </a:t>
            </a:r>
            <a:r>
              <a:rPr kumimoji="0" sz="1000" b="0" i="0" u="none" strike="noStrike" kern="1200" cap="none" spc="0" normalizeH="0" baseline="0" noProof="0" dirty="0">
                <a:ln>
                  <a:noFill/>
                </a:ln>
                <a:solidFill>
                  <a:prstClr val="black"/>
                </a:solidFill>
                <a:effectLst/>
                <a:uLnTx/>
                <a:uFillTx/>
                <a:latin typeface="Book Antiqua"/>
                <a:ea typeface="+mn-ea"/>
                <a:cs typeface="Book Antiqua"/>
              </a:rPr>
              <a:t>days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or  calendar</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days</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stipulated,</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liquidated</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damages</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shall</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be</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assessed</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as</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defined</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in</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section</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108.10</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in</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current</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revision</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txBox="1"/>
          <p:nvPr/>
        </p:nvSpPr>
        <p:spPr>
          <a:xfrm>
            <a:off x="685800" y="3848734"/>
            <a:ext cx="6012180" cy="15875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6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Alabama Department of Transportation Standard Specifications or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amended by Special</a:t>
            </a:r>
            <a:r>
              <a:rPr kumimoji="0" sz="1000" b="0" i="0" u="none" strike="noStrike" kern="1200" cap="none" spc="2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Provision.</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6" name="object 16"/>
          <p:cNvSpPr txBox="1"/>
          <p:nvPr/>
        </p:nvSpPr>
        <p:spPr>
          <a:xfrm>
            <a:off x="673100" y="4146930"/>
            <a:ext cx="6426835" cy="1282700"/>
          </a:xfrm>
          <a:prstGeom prst="rect">
            <a:avLst/>
          </a:prstGeom>
        </p:spPr>
        <p:txBody>
          <a:bodyPr vert="horz" wrap="square" lIns="0" tIns="6350" rIns="0" bIns="0" rtlCol="0">
            <a:spAutoFit/>
          </a:bodyPr>
          <a:lstStyle/>
          <a:p>
            <a:pPr marL="12700" marR="5080" lvl="0" indent="0" algn="just" defTabSz="914400" rtl="0" eaLnBrk="1" fontAlgn="auto" latinLnBrk="0" hangingPunct="1">
              <a:lnSpc>
                <a:spcPct val="103600"/>
              </a:lnSpc>
              <a:spcBef>
                <a:spcPts val="50"/>
              </a:spcBef>
              <a:spcAft>
                <a:spcPts val="0"/>
              </a:spcAft>
              <a:buClrTx/>
              <a:buSzTx/>
              <a:buFontTx/>
              <a:buNone/>
              <a:tabLst>
                <a:tab pos="5982335"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A</a:t>
            </a:r>
            <a:r>
              <a:rPr kumimoji="0" sz="1000" b="0" i="0" u="none" strike="noStrike" kern="1200" cap="none" spc="4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cert</a:t>
            </a:r>
            <a:r>
              <a:rPr kumimoji="0" sz="1000" b="0" i="0" u="none" strike="noStrike" kern="1200" cap="none" spc="0" normalizeH="0" baseline="0" noProof="0" dirty="0">
                <a:ln>
                  <a:noFill/>
                </a:ln>
                <a:solidFill>
                  <a:prstClr val="black"/>
                </a:solidFill>
                <a:effectLst/>
                <a:uLnTx/>
                <a:uFillTx/>
                <a:latin typeface="Book Antiqua"/>
                <a:ea typeface="+mn-ea"/>
                <a:cs typeface="Book Antiqua"/>
              </a:rPr>
              <a:t>i</a:t>
            </a:r>
            <a:r>
              <a:rPr kumimoji="0" sz="1000" b="0" i="0" u="none" strike="noStrike" kern="1200" cap="none" spc="-5" normalizeH="0" baseline="0" noProof="0" dirty="0">
                <a:ln>
                  <a:noFill/>
                </a:ln>
                <a:solidFill>
                  <a:prstClr val="black"/>
                </a:solidFill>
                <a:effectLst/>
                <a:uLnTx/>
                <a:uFillTx/>
                <a:latin typeface="Book Antiqua"/>
                <a:ea typeface="+mn-ea"/>
                <a:cs typeface="Book Antiqua"/>
              </a:rPr>
              <a:t>fied</a:t>
            </a:r>
            <a:r>
              <a:rPr kumimoji="0" sz="1000" b="0" i="0" u="none" strike="noStrike" kern="1200" cap="none" spc="4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check,</a:t>
            </a:r>
            <a:r>
              <a:rPr kumimoji="0" sz="1000" b="0" i="0" u="none" strike="noStrike" kern="1200" cap="none" spc="4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dr</a:t>
            </a:r>
            <a:r>
              <a:rPr kumimoji="0" sz="1000" b="0" i="0" u="none" strike="noStrike" kern="1200" cap="none" spc="0" normalizeH="0" baseline="0" noProof="0" dirty="0">
                <a:ln>
                  <a:noFill/>
                </a:ln>
                <a:solidFill>
                  <a:prstClr val="black"/>
                </a:solidFill>
                <a:effectLst/>
                <a:uLnTx/>
                <a:uFillTx/>
                <a:latin typeface="Book Antiqua"/>
                <a:ea typeface="+mn-ea"/>
                <a:cs typeface="Book Antiqua"/>
              </a:rPr>
              <a:t>a</a:t>
            </a:r>
            <a:r>
              <a:rPr kumimoji="0" sz="1000" b="0" i="0" u="none" strike="noStrike" kern="1200" cap="none" spc="-5" normalizeH="0" baseline="0" noProof="0" dirty="0">
                <a:ln>
                  <a:noFill/>
                </a:ln>
                <a:solidFill>
                  <a:prstClr val="black"/>
                </a:solidFill>
                <a:effectLst/>
                <a:uLnTx/>
                <a:uFillTx/>
                <a:latin typeface="Book Antiqua"/>
                <a:ea typeface="+mn-ea"/>
                <a:cs typeface="Book Antiqua"/>
              </a:rPr>
              <a:t>wn</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o</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Ala</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a:t>
            </a:r>
            <a:r>
              <a:rPr kumimoji="0" sz="1000" b="0" i="0" u="none" strike="noStrike" kern="1200" cap="none" spc="0" normalizeH="0" baseline="0" noProof="0" dirty="0">
                <a:ln>
                  <a:noFill/>
                </a:ln>
                <a:solidFill>
                  <a:prstClr val="black"/>
                </a:solidFill>
                <a:effectLst/>
                <a:uLnTx/>
                <a:uFillTx/>
                <a:latin typeface="Book Antiqua"/>
                <a:ea typeface="+mn-ea"/>
                <a:cs typeface="Book Antiqua"/>
              </a:rPr>
              <a:t>a</a:t>
            </a:r>
            <a:r>
              <a:rPr kumimoji="0" sz="1000" b="0" i="0" u="none" strike="noStrike" kern="1200" cap="none" spc="-10" normalizeH="0" baseline="0" noProof="0" dirty="0">
                <a:ln>
                  <a:noFill/>
                </a:ln>
                <a:solidFill>
                  <a:prstClr val="black"/>
                </a:solidFill>
                <a:effectLst/>
                <a:uLnTx/>
                <a:uFillTx/>
                <a:latin typeface="Book Antiqua"/>
                <a:ea typeface="+mn-ea"/>
                <a:cs typeface="Book Antiqua"/>
              </a:rPr>
              <a:t>m</a:t>
            </a:r>
            <a:r>
              <a:rPr kumimoji="0" sz="1000" b="0" i="0" u="none" strike="noStrike" kern="1200" cap="none" spc="-5" normalizeH="0" baseline="0" noProof="0" dirty="0">
                <a:ln>
                  <a:noFill/>
                </a:ln>
                <a:solidFill>
                  <a:prstClr val="black"/>
                </a:solidFill>
                <a:effectLst/>
                <a:uLnTx/>
                <a:uFillTx/>
                <a:latin typeface="Book Antiqua"/>
                <a:ea typeface="+mn-ea"/>
                <a:cs typeface="Book Antiqua"/>
              </a:rPr>
              <a:t>a</a:t>
            </a:r>
            <a:r>
              <a:rPr kumimoji="0" sz="1000" b="0" i="0" u="none" strike="noStrike" kern="1200" cap="none" spc="4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a:t>
            </a:r>
            <a:r>
              <a:rPr kumimoji="0" sz="1000" b="0" i="0" u="none" strike="noStrike" kern="1200" cap="none" spc="0" normalizeH="0" baseline="0" noProof="0" dirty="0">
                <a:ln>
                  <a:noFill/>
                </a:ln>
                <a:solidFill>
                  <a:prstClr val="black"/>
                </a:solidFill>
                <a:effectLst/>
                <a:uLnTx/>
                <a:uFillTx/>
                <a:latin typeface="Book Antiqua"/>
                <a:ea typeface="+mn-ea"/>
                <a:cs typeface="Book Antiqua"/>
              </a:rPr>
              <a:t>a</a:t>
            </a:r>
            <a:r>
              <a:rPr kumimoji="0" sz="1000" b="0" i="0" u="none" strike="noStrike" kern="1200" cap="none" spc="-10" normalizeH="0" baseline="0" noProof="0" dirty="0">
                <a:ln>
                  <a:noFill/>
                </a:ln>
                <a:solidFill>
                  <a:prstClr val="black"/>
                </a:solidFill>
                <a:effectLst/>
                <a:uLnTx/>
                <a:uFillTx/>
                <a:latin typeface="Book Antiqua"/>
                <a:ea typeface="+mn-ea"/>
                <a:cs typeface="Book Antiqua"/>
              </a:rPr>
              <a:t>nk</a:t>
            </a:r>
            <a:r>
              <a:rPr kumimoji="0" sz="1000" b="0" i="0" u="none" strike="noStrike" kern="1200" cap="none" spc="-5" normalizeH="0" baseline="0" noProof="0" dirty="0">
                <a:ln>
                  <a:noFill/>
                </a:ln>
                <a:solidFill>
                  <a:prstClr val="black"/>
                </a:solidFill>
                <a:effectLst/>
                <a:uLnTx/>
                <a:uFillTx/>
                <a:latin typeface="Book Antiqua"/>
                <a:ea typeface="+mn-ea"/>
                <a:cs typeface="Book Antiqua"/>
              </a:rPr>
              <a:t>,</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o</a:t>
            </a:r>
            <a:r>
              <a:rPr kumimoji="0" sz="1000" b="0" i="0" u="none" strike="noStrike" kern="1200" cap="none" spc="-5" normalizeH="0" baseline="0" noProof="0" dirty="0">
                <a:ln>
                  <a:noFill/>
                </a:ln>
                <a:solidFill>
                  <a:prstClr val="black"/>
                </a:solidFill>
                <a:effectLst/>
                <a:uLnTx/>
                <a:uFillTx/>
                <a:latin typeface="Book Antiqua"/>
                <a:ea typeface="+mn-ea"/>
                <a:cs typeface="Book Antiqua"/>
              </a:rPr>
              <a:t>r</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bi</a:t>
            </a:r>
            <a:r>
              <a:rPr kumimoji="0" sz="1000" b="0" i="0" u="none" strike="noStrike" kern="1200" cap="none" spc="-5" normalizeH="0" baseline="0" noProof="0" dirty="0">
                <a:ln>
                  <a:noFill/>
                </a:ln>
                <a:solidFill>
                  <a:prstClr val="black"/>
                </a:solidFill>
                <a:effectLst/>
                <a:uLnTx/>
                <a:uFillTx/>
                <a:latin typeface="Book Antiqua"/>
                <a:ea typeface="+mn-ea"/>
                <a:cs typeface="Book Antiqua"/>
              </a:rPr>
              <a:t>d</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bo</a:t>
            </a:r>
            <a:r>
              <a:rPr kumimoji="0" sz="1000" b="0" i="0" u="none" strike="noStrike" kern="1200" cap="none" spc="-15" normalizeH="0" baseline="0" noProof="0" dirty="0">
                <a:ln>
                  <a:noFill/>
                </a:ln>
                <a:solidFill>
                  <a:prstClr val="black"/>
                </a:solidFill>
                <a:effectLst/>
                <a:uLnTx/>
                <a:uFillTx/>
                <a:latin typeface="Book Antiqua"/>
                <a:ea typeface="+mn-ea"/>
                <a:cs typeface="Book Antiqua"/>
              </a:rPr>
              <a:t>n</a:t>
            </a:r>
            <a:r>
              <a:rPr kumimoji="0" sz="1000" b="0" i="0" u="none" strike="noStrike" kern="1200" cap="none" spc="25" normalizeH="0" baseline="0" noProof="0" dirty="0">
                <a:ln>
                  <a:noFill/>
                </a:ln>
                <a:solidFill>
                  <a:prstClr val="black"/>
                </a:solidFill>
                <a:effectLst/>
                <a:uLnTx/>
                <a:uFillTx/>
                <a:latin typeface="Book Antiqua"/>
                <a:ea typeface="+mn-ea"/>
                <a:cs typeface="Book Antiqua"/>
              </a:rPr>
              <a:t>d</a:t>
            </a:r>
            <a:r>
              <a:rPr kumimoji="0" sz="1000" b="0" i="0" u="none" strike="noStrike" kern="1200" cap="none" spc="-5" normalizeH="0" baseline="0" noProof="0" dirty="0">
                <a:ln>
                  <a:noFill/>
                </a:ln>
                <a:solidFill>
                  <a:prstClr val="black"/>
                </a:solidFill>
                <a:effectLst/>
                <a:uLnTx/>
                <a:uFillTx/>
                <a:latin typeface="Book Antiqua"/>
                <a:ea typeface="+mn-ea"/>
                <a:cs typeface="Book Antiqua"/>
              </a:rPr>
              <a:t>,</a:t>
            </a:r>
            <a:r>
              <a:rPr kumimoji="0" sz="1000" b="0" i="0" u="none" strike="noStrike" kern="1200" cap="none" spc="4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a:t>
            </a:r>
            <a:r>
              <a:rPr kumimoji="0" sz="1000" b="0" i="0" u="none" strike="noStrike" kern="1200" cap="none" spc="-10" normalizeH="0" baseline="0" noProof="0" dirty="0">
                <a:ln>
                  <a:noFill/>
                </a:ln>
                <a:solidFill>
                  <a:prstClr val="black"/>
                </a:solidFill>
                <a:effectLst/>
                <a:uLnTx/>
                <a:uFillTx/>
                <a:latin typeface="Book Antiqua"/>
                <a:ea typeface="+mn-ea"/>
                <a:cs typeface="Book Antiqua"/>
              </a:rPr>
              <a:t>o</a:t>
            </a:r>
            <a:r>
              <a:rPr kumimoji="0" sz="1000" b="0" i="0" u="none" strike="noStrike" kern="1200" cap="none" spc="-5" normalizeH="0" baseline="0" noProof="0" dirty="0">
                <a:ln>
                  <a:noFill/>
                </a:ln>
                <a:solidFill>
                  <a:prstClr val="black"/>
                </a:solidFill>
                <a:effectLst/>
                <a:uLnTx/>
                <a:uFillTx/>
                <a:latin typeface="Book Antiqua"/>
                <a:ea typeface="+mn-ea"/>
                <a:cs typeface="Book Antiqua"/>
              </a:rPr>
              <a:t>r</a:t>
            </a:r>
            <a:r>
              <a:rPr kumimoji="0" sz="1000" b="0" i="0" u="none" strike="noStrike" kern="1200" cap="none" spc="40" normalizeH="0" baseline="0" noProof="0" dirty="0">
                <a:ln>
                  <a:noFill/>
                </a:ln>
                <a:solidFill>
                  <a:prstClr val="black"/>
                </a:solidFill>
                <a:effectLst/>
                <a:uLnTx/>
                <a:uFillTx/>
                <a:latin typeface="Book Antiqua"/>
                <a:ea typeface="+mn-ea"/>
                <a:cs typeface="Book Antiqua"/>
              </a:rPr>
              <a:t> </a:t>
            </a:r>
            <a:r>
              <a:rPr kumimoji="0" sz="10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$10</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a:t>
            </a:r>
            <a:r>
              <a:rPr kumimoji="0" sz="1000" b="0" i="0" u="sng" strike="noStrike" kern="1200" cap="none" spc="-15" normalizeH="0" baseline="0" noProof="0" dirty="0">
                <a:ln>
                  <a:noFill/>
                </a:ln>
                <a:solidFill>
                  <a:prstClr val="black"/>
                </a:solidFill>
                <a:effectLst/>
                <a:uLnTx/>
                <a:uFill>
                  <a:solidFill>
                    <a:srgbClr val="000000"/>
                  </a:solidFill>
                </a:uFill>
                <a:latin typeface="Book Antiqua"/>
                <a:ea typeface="+mn-ea"/>
                <a:cs typeface="Book Antiqua"/>
              </a:rPr>
              <a:t>0</a:t>
            </a:r>
            <a:r>
              <a:rPr kumimoji="0" sz="10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0</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0</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m</a:t>
            </a:r>
            <a:r>
              <a:rPr kumimoji="0" sz="1000" b="0" i="0" u="none" strike="noStrike" kern="1200" cap="none" spc="0" normalizeH="0" baseline="0" noProof="0" dirty="0">
                <a:ln>
                  <a:noFill/>
                </a:ln>
                <a:solidFill>
                  <a:prstClr val="black"/>
                </a:solidFill>
                <a:effectLst/>
                <a:uLnTx/>
                <a:uFillTx/>
                <a:latin typeface="Book Antiqua"/>
                <a:ea typeface="+mn-ea"/>
                <a:cs typeface="Book Antiqua"/>
              </a:rPr>
              <a:t>a</a:t>
            </a:r>
            <a:r>
              <a:rPr kumimoji="0" sz="1000" b="0" i="0" u="none" strike="noStrike" kern="1200" cap="none" spc="-5" normalizeH="0" baseline="0" noProof="0" dirty="0">
                <a:ln>
                  <a:noFill/>
                </a:ln>
                <a:solidFill>
                  <a:prstClr val="black"/>
                </a:solidFill>
                <a:effectLst/>
                <a:uLnTx/>
                <a:uFillTx/>
                <a:latin typeface="Book Antiqua"/>
                <a:ea typeface="+mn-ea"/>
                <a:cs typeface="Book Antiqua"/>
              </a:rPr>
              <a:t>de</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p</a:t>
            </a:r>
            <a:r>
              <a:rPr kumimoji="0" sz="1000" b="0" i="0" u="none" strike="noStrike" kern="1200" cap="none" spc="-15" normalizeH="0" baseline="0" noProof="0" dirty="0">
                <a:ln>
                  <a:noFill/>
                </a:ln>
                <a:solidFill>
                  <a:prstClr val="black"/>
                </a:solidFill>
                <a:effectLst/>
                <a:uLnTx/>
                <a:uFillTx/>
                <a:latin typeface="Book Antiqua"/>
                <a:ea typeface="+mn-ea"/>
                <a:cs typeface="Book Antiqua"/>
              </a:rPr>
              <a:t>a</a:t>
            </a:r>
            <a:r>
              <a:rPr kumimoji="0" sz="1000" b="0" i="0" u="none" strike="noStrike" kern="1200" cap="none" spc="-10" normalizeH="0" baseline="0" noProof="0" dirty="0">
                <a:ln>
                  <a:noFill/>
                </a:ln>
                <a:solidFill>
                  <a:prstClr val="black"/>
                </a:solidFill>
                <a:effectLst/>
                <a:uLnTx/>
                <a:uFillTx/>
                <a:latin typeface="Book Antiqua"/>
                <a:ea typeface="+mn-ea"/>
                <a:cs typeface="Book Antiqua"/>
              </a:rPr>
              <a:t>y</a:t>
            </a:r>
            <a:r>
              <a:rPr kumimoji="0" sz="1000" b="0" i="0" u="none" strike="noStrike" kern="1200" cap="none" spc="-5" normalizeH="0" baseline="0" noProof="0" dirty="0">
                <a:ln>
                  <a:noFill/>
                </a:ln>
                <a:solidFill>
                  <a:prstClr val="black"/>
                </a:solidFill>
                <a:effectLst/>
                <a:uLnTx/>
                <a:uFillTx/>
                <a:latin typeface="Book Antiqua"/>
                <a:ea typeface="+mn-ea"/>
                <a:cs typeface="Book Antiqua"/>
              </a:rPr>
              <a:t>a</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bl</a:t>
            </a:r>
            <a:r>
              <a:rPr kumimoji="0" sz="1000" b="0" i="0" u="none" strike="noStrike" kern="1200" cap="none" spc="-5" normalizeH="0" baseline="0" noProof="0" dirty="0">
                <a:ln>
                  <a:noFill/>
                </a:ln>
                <a:solidFill>
                  <a:prstClr val="black"/>
                </a:solidFill>
                <a:effectLst/>
                <a:uLnTx/>
                <a:uFillTx/>
                <a:latin typeface="Book Antiqua"/>
                <a:ea typeface="+mn-ea"/>
                <a:cs typeface="Book Antiqua"/>
              </a:rPr>
              <a:t>e</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a:t>
            </a:r>
            <a:r>
              <a:rPr kumimoji="0" sz="1000" b="0" i="0" u="none" strike="noStrike" kern="1200" cap="none" spc="-5" normalizeH="0" baseline="0" noProof="0" dirty="0">
                <a:ln>
                  <a:noFill/>
                </a:ln>
                <a:solidFill>
                  <a:prstClr val="black"/>
                </a:solidFill>
                <a:effectLst/>
                <a:uLnTx/>
                <a:uFillTx/>
                <a:latin typeface="Book Antiqua"/>
                <a:ea typeface="+mn-ea"/>
                <a:cs typeface="Book Antiqua"/>
              </a:rPr>
              <a:t>o</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a:t>
            </a:r>
            <a:r>
              <a:rPr kumimoji="0" sz="1000" b="0" i="0" u="none" strike="noStrike" kern="1200" cap="none" spc="-5" normalizeH="0" baseline="0" noProof="0" dirty="0">
                <a:ln>
                  <a:noFill/>
                </a:ln>
                <a:solidFill>
                  <a:prstClr val="black"/>
                </a:solidFill>
                <a:effectLst/>
                <a:uLnTx/>
                <a:uFillTx/>
                <a:latin typeface="Book Antiqua"/>
                <a:ea typeface="+mn-ea"/>
                <a:cs typeface="Book Antiqua"/>
              </a:rPr>
              <a:t>e</a:t>
            </a:r>
            <a:r>
              <a:rPr kumimoji="0" sz="1000" b="0" i="0" u="none" strike="noStrike" kern="1200" cap="none" spc="35" normalizeH="0" baseline="0" noProof="0" dirty="0">
                <a:ln>
                  <a:noFill/>
                </a:ln>
                <a:solidFill>
                  <a:prstClr val="black"/>
                </a:solidFill>
                <a:effectLst/>
                <a:uLnTx/>
                <a:uFillTx/>
                <a:latin typeface="Book Antiqua"/>
                <a:ea typeface="+mn-ea"/>
                <a:cs typeface="Book Antiqua"/>
              </a:rPr>
              <a:t> </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sng" strike="noStrike" kern="1200" cap="none" spc="-229"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15" normalizeH="0" baseline="0" noProof="0" dirty="0">
                <a:ln>
                  <a:noFill/>
                </a:ln>
                <a:solidFill>
                  <a:prstClr val="black"/>
                </a:solidFill>
                <a:effectLst/>
                <a:uLnTx/>
                <a:uFillTx/>
                <a:latin typeface="Book Antiqua"/>
                <a:ea typeface="+mn-ea"/>
                <a:cs typeface="Book Antiqua"/>
              </a:rPr>
              <a:t>C</a:t>
            </a:r>
            <a:r>
              <a:rPr kumimoji="0" sz="1000" b="0" i="0" u="none" strike="noStrike" kern="1200" cap="none" spc="-10" normalizeH="0" baseline="0" noProof="0" dirty="0">
                <a:ln>
                  <a:noFill/>
                </a:ln>
                <a:solidFill>
                  <a:prstClr val="black"/>
                </a:solidFill>
                <a:effectLst/>
                <a:uLnTx/>
                <a:uFillTx/>
                <a:latin typeface="Book Antiqua"/>
                <a:ea typeface="+mn-ea"/>
                <a:cs typeface="Book Antiqua"/>
              </a:rPr>
              <a:t>o</a:t>
            </a:r>
            <a:r>
              <a:rPr kumimoji="0" sz="1000" b="0" i="0" u="none" strike="noStrike" kern="1200" cap="none" spc="-5" normalizeH="0" baseline="0" noProof="0" dirty="0">
                <a:ln>
                  <a:noFill/>
                </a:ln>
                <a:solidFill>
                  <a:prstClr val="black"/>
                </a:solidFill>
                <a:effectLst/>
                <a:uLnTx/>
                <a:uFillTx/>
                <a:latin typeface="Book Antiqua"/>
                <a:ea typeface="+mn-ea"/>
                <a:cs typeface="Book Antiqua"/>
              </a:rPr>
              <a:t>u</a:t>
            </a:r>
            <a:r>
              <a:rPr kumimoji="0" sz="1000" b="0" i="0" u="none" strike="noStrike" kern="1200" cap="none" spc="-10" normalizeH="0" baseline="0" noProof="0" dirty="0">
                <a:ln>
                  <a:noFill/>
                </a:ln>
                <a:solidFill>
                  <a:prstClr val="black"/>
                </a:solidFill>
                <a:effectLst/>
                <a:uLnTx/>
                <a:uFillTx/>
                <a:latin typeface="Book Antiqua"/>
                <a:ea typeface="+mn-ea"/>
                <a:cs typeface="Book Antiqua"/>
              </a:rPr>
              <a:t>n</a:t>
            </a:r>
            <a:r>
              <a:rPr kumimoji="0" sz="1000" b="0" i="0" u="none" strike="noStrike" kern="1200" cap="none" spc="0" normalizeH="0" baseline="0" noProof="0" dirty="0">
                <a:ln>
                  <a:noFill/>
                </a:ln>
                <a:solidFill>
                  <a:prstClr val="black"/>
                </a:solidFill>
                <a:effectLst/>
                <a:uLnTx/>
                <a:uFillTx/>
                <a:latin typeface="Book Antiqua"/>
                <a:ea typeface="+mn-ea"/>
                <a:cs typeface="Book Antiqua"/>
              </a:rPr>
              <a:t>t</a:t>
            </a:r>
            <a:r>
              <a:rPr kumimoji="0" sz="1000" b="0" i="0" u="none" strike="noStrike" kern="1200" cap="none" spc="-5" normalizeH="0" baseline="0" noProof="0" dirty="0">
                <a:ln>
                  <a:noFill/>
                </a:ln>
                <a:solidFill>
                  <a:prstClr val="black"/>
                </a:solidFill>
                <a:effectLst/>
                <a:uLnTx/>
                <a:uFillTx/>
                <a:latin typeface="Book Antiqua"/>
                <a:ea typeface="+mn-ea"/>
                <a:cs typeface="Book Antiqua"/>
              </a:rPr>
              <a:t>y  Commission is enclosed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evidence 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good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faith.</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Within </a:t>
            </a:r>
            <a:r>
              <a:rPr kumimoji="0" sz="1000" b="0" i="0" u="none" strike="noStrike" kern="1200" cap="none" spc="0" normalizeH="0" baseline="0" noProof="0" dirty="0">
                <a:ln>
                  <a:noFill/>
                </a:ln>
                <a:solidFill>
                  <a:prstClr val="black"/>
                </a:solidFill>
                <a:effectLst/>
                <a:uLnTx/>
                <a:uFillTx/>
                <a:latin typeface="Book Antiqua"/>
                <a:ea typeface="+mn-ea"/>
                <a:cs typeface="Book Antiqua"/>
              </a:rPr>
              <a:t>15 </a:t>
            </a:r>
            <a:r>
              <a:rPr kumimoji="0" sz="1000" b="0" i="0" u="none" strike="noStrike" kern="1200" cap="none" spc="-5" normalizeH="0" baseline="0" noProof="0" dirty="0">
                <a:ln>
                  <a:noFill/>
                </a:ln>
                <a:solidFill>
                  <a:prstClr val="black"/>
                </a:solidFill>
                <a:effectLst/>
                <a:uLnTx/>
                <a:uFillTx/>
                <a:latin typeface="Book Antiqua"/>
                <a:ea typeface="+mn-ea"/>
                <a:cs typeface="Book Antiqua"/>
              </a:rPr>
              <a:t>days upon notification 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bid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award,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undersigned  shall submit a Performance Bond </a:t>
            </a:r>
            <a:r>
              <a:rPr kumimoji="0" sz="10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(Enter </a:t>
            </a:r>
            <a:r>
              <a:rPr kumimoji="0" sz="1000" b="0" i="1" u="sng" strike="noStrike" kern="1200" cap="none" spc="0" normalizeH="0" baseline="0" noProof="0" dirty="0">
                <a:ln>
                  <a:noFill/>
                </a:ln>
                <a:solidFill>
                  <a:srgbClr val="FF0000"/>
                </a:solidFill>
                <a:effectLst/>
                <a:uLnTx/>
                <a:uFill>
                  <a:solidFill>
                    <a:srgbClr val="FF0000"/>
                  </a:solidFill>
                </a:uFill>
                <a:latin typeface="Book Antiqua"/>
                <a:ea typeface="+mn-ea"/>
                <a:cs typeface="Book Antiqua"/>
              </a:rPr>
              <a:t>100% </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of Estimated Amount of Proceed Orders for Contractual Period)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and a  Pa</a:t>
            </a:r>
            <a:r>
              <a:rPr kumimoji="0" sz="1000" b="0" i="0" u="none" strike="noStrike" kern="1200" cap="none" spc="-10" normalizeH="0" baseline="0" noProof="0" dirty="0">
                <a:ln>
                  <a:noFill/>
                </a:ln>
                <a:solidFill>
                  <a:prstClr val="black"/>
                </a:solidFill>
                <a:effectLst/>
                <a:uLnTx/>
                <a:uFillTx/>
                <a:latin typeface="Book Antiqua"/>
                <a:ea typeface="+mn-ea"/>
                <a:cs typeface="Book Antiqua"/>
              </a:rPr>
              <a:t>y</a:t>
            </a:r>
            <a:r>
              <a:rPr kumimoji="0" sz="1000" b="0" i="0" u="none" strike="noStrike" kern="1200" cap="none" spc="-15" normalizeH="0" baseline="0" noProof="0" dirty="0">
                <a:ln>
                  <a:noFill/>
                </a:ln>
                <a:solidFill>
                  <a:prstClr val="black"/>
                </a:solidFill>
                <a:effectLst/>
                <a:uLnTx/>
                <a:uFillTx/>
                <a:latin typeface="Book Antiqua"/>
                <a:ea typeface="+mn-ea"/>
                <a:cs typeface="Book Antiqua"/>
              </a:rPr>
              <a:t>m</a:t>
            </a:r>
            <a:r>
              <a:rPr kumimoji="0" sz="1000" b="0" i="0" u="none" strike="noStrike" kern="1200" cap="none" spc="-5" normalizeH="0" baseline="0" noProof="0" dirty="0">
                <a:ln>
                  <a:noFill/>
                </a:ln>
                <a:solidFill>
                  <a:prstClr val="black"/>
                </a:solidFill>
                <a:effectLst/>
                <a:uLnTx/>
                <a:uFillTx/>
                <a:latin typeface="Book Antiqua"/>
                <a:ea typeface="+mn-ea"/>
                <a:cs typeface="Book Antiqua"/>
              </a:rPr>
              <a:t>e</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t>
            </a:r>
            <a:r>
              <a:rPr kumimoji="0" sz="1000" b="0" i="0" u="none" strike="noStrike" kern="1200" cap="none" spc="-5" normalizeH="0" baseline="0" noProof="0" dirty="0">
                <a:ln>
                  <a:noFill/>
                </a:ln>
                <a:solidFill>
                  <a:prstClr val="black"/>
                </a:solidFill>
                <a:effectLst/>
                <a:uLnTx/>
                <a:uFillTx/>
                <a:latin typeface="Book Antiqua"/>
                <a:ea typeface="+mn-ea"/>
                <a:cs typeface="Book Antiqua"/>
              </a:rPr>
              <a:t>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a:t>
            </a:r>
            <a:r>
              <a:rPr kumimoji="0" sz="1000" b="0" i="0" u="none" strike="noStrike" kern="1200" cap="none" spc="-10" normalizeH="0" baseline="0" noProof="0" dirty="0">
                <a:ln>
                  <a:noFill/>
                </a:ln>
                <a:solidFill>
                  <a:prstClr val="black"/>
                </a:solidFill>
                <a:effectLst/>
                <a:uLnTx/>
                <a:uFillTx/>
                <a:latin typeface="Book Antiqua"/>
                <a:ea typeface="+mn-ea"/>
                <a:cs typeface="Book Antiqua"/>
              </a:rPr>
              <a:t>on</a:t>
            </a:r>
            <a:r>
              <a:rPr kumimoji="0" sz="1000" b="0" i="0" u="none" strike="noStrike" kern="1200" cap="none" spc="-5" normalizeH="0" baseline="0" noProof="0" dirty="0">
                <a:ln>
                  <a:noFill/>
                </a:ln>
                <a:solidFill>
                  <a:prstClr val="black"/>
                </a:solidFill>
                <a:effectLst/>
                <a:uLnTx/>
                <a:uFillTx/>
                <a:latin typeface="Book Antiqua"/>
                <a:ea typeface="+mn-ea"/>
                <a:cs typeface="Book Antiqua"/>
              </a:rPr>
              <a:t>d</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a:t>
            </a:r>
            <a:r>
              <a:rPr kumimoji="0" sz="1000" b="0" i="0" u="none" strike="noStrike" kern="1200" cap="none" spc="-10" normalizeH="0" baseline="0" noProof="0" dirty="0">
                <a:ln>
                  <a:noFill/>
                </a:ln>
                <a:solidFill>
                  <a:prstClr val="black"/>
                </a:solidFill>
                <a:effectLst/>
                <a:uLnTx/>
                <a:uFillTx/>
                <a:latin typeface="Book Antiqua"/>
                <a:ea typeface="+mn-ea"/>
                <a:cs typeface="Book Antiqua"/>
              </a:rPr>
              <a:t>o</a:t>
            </a:r>
            <a:r>
              <a:rPr kumimoji="0" sz="1000" b="0" i="0" u="none" strike="noStrike" kern="1200" cap="none" spc="-5" normalizeH="0" baseline="0" noProof="0" dirty="0">
                <a:ln>
                  <a:noFill/>
                </a:ln>
                <a:solidFill>
                  <a:prstClr val="black"/>
                </a:solidFill>
                <a:effectLst/>
                <a:uLnTx/>
                <a:uFillTx/>
                <a:latin typeface="Book Antiqua"/>
                <a:ea typeface="+mn-ea"/>
                <a:cs typeface="Book Antiqua"/>
              </a:rPr>
              <a:t>r</a:t>
            </a:r>
            <a:r>
              <a:rPr kumimoji="0" sz="1000" b="0" i="0" u="none" strike="noStrike" kern="1200" cap="none" spc="75" normalizeH="0" baseline="0" noProof="0" dirty="0">
                <a:ln>
                  <a:noFill/>
                </a:ln>
                <a:solidFill>
                  <a:prstClr val="black"/>
                </a:solidFill>
                <a:effectLst/>
                <a:uLnTx/>
                <a:uFillTx/>
                <a:latin typeface="Book Antiqua"/>
                <a:ea typeface="+mn-ea"/>
                <a:cs typeface="Book Antiqua"/>
              </a:rPr>
              <a:t> </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(E</a:t>
            </a:r>
            <a:r>
              <a:rPr kumimoji="0" sz="1000" b="0" i="1" u="sng" strike="noStrike" kern="1200" cap="none" spc="-10" normalizeH="0" baseline="0" noProof="0" dirty="0">
                <a:ln>
                  <a:noFill/>
                </a:ln>
                <a:solidFill>
                  <a:srgbClr val="FF0000"/>
                </a:solidFill>
                <a:effectLst/>
                <a:uLnTx/>
                <a:uFill>
                  <a:solidFill>
                    <a:srgbClr val="FF0000"/>
                  </a:solidFill>
                </a:uFill>
                <a:latin typeface="Book Antiqua"/>
                <a:ea typeface="+mn-ea"/>
                <a:cs typeface="Book Antiqua"/>
              </a:rPr>
              <a:t>nte</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r</a:t>
            </a:r>
            <a:r>
              <a:rPr kumimoji="0" sz="1000" b="0" i="1" u="sng" strike="noStrike" kern="1200" cap="none" spc="55" normalizeH="0" baseline="0" noProof="0" dirty="0">
                <a:ln>
                  <a:noFill/>
                </a:ln>
                <a:solidFill>
                  <a:srgbClr val="FF0000"/>
                </a:solidFill>
                <a:effectLst/>
                <a:uLnTx/>
                <a:uFill>
                  <a:solidFill>
                    <a:srgbClr val="FF0000"/>
                  </a:solidFill>
                </a:uFill>
                <a:latin typeface="Book Antiqua"/>
                <a:ea typeface="+mn-ea"/>
                <a:cs typeface="Book Antiqua"/>
              </a:rPr>
              <a:t> </a:t>
            </a:r>
            <a:r>
              <a:rPr kumimoji="0" sz="1000" b="0" i="1" u="sng" strike="noStrike" kern="1200" cap="none" spc="0" normalizeH="0" baseline="0" noProof="0" dirty="0">
                <a:ln>
                  <a:noFill/>
                </a:ln>
                <a:solidFill>
                  <a:srgbClr val="FF0000"/>
                </a:solidFill>
                <a:effectLst/>
                <a:uLnTx/>
                <a:uFill>
                  <a:solidFill>
                    <a:srgbClr val="FF0000"/>
                  </a:solidFill>
                </a:uFill>
                <a:latin typeface="Book Antiqua"/>
                <a:ea typeface="+mn-ea"/>
                <a:cs typeface="Book Antiqua"/>
              </a:rPr>
              <a:t>50</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a:t>
            </a:r>
            <a:r>
              <a:rPr kumimoji="0" sz="1000" b="0" i="1" u="sng" strike="noStrike" kern="1200" cap="none" spc="60" normalizeH="0" baseline="0" noProof="0" dirty="0">
                <a:ln>
                  <a:noFill/>
                </a:ln>
                <a:solidFill>
                  <a:srgbClr val="FF0000"/>
                </a:solidFill>
                <a:effectLst/>
                <a:uLnTx/>
                <a:uFill>
                  <a:solidFill>
                    <a:srgbClr val="FF0000"/>
                  </a:solidFill>
                </a:uFill>
                <a:latin typeface="Book Antiqua"/>
                <a:ea typeface="+mn-ea"/>
                <a:cs typeface="Book Antiqua"/>
              </a:rPr>
              <a:t> </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of</a:t>
            </a:r>
            <a:r>
              <a:rPr kumimoji="0" sz="1000" b="0" i="1" u="sng" strike="noStrike" kern="1200" cap="none" spc="60" normalizeH="0" baseline="0" noProof="0" dirty="0">
                <a:ln>
                  <a:noFill/>
                </a:ln>
                <a:solidFill>
                  <a:srgbClr val="FF0000"/>
                </a:solidFill>
                <a:effectLst/>
                <a:uLnTx/>
                <a:uFill>
                  <a:solidFill>
                    <a:srgbClr val="FF0000"/>
                  </a:solidFill>
                </a:uFill>
                <a:latin typeface="Book Antiqua"/>
                <a:ea typeface="+mn-ea"/>
                <a:cs typeface="Book Antiqua"/>
              </a:rPr>
              <a:t> </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E</a:t>
            </a:r>
            <a:r>
              <a:rPr kumimoji="0" sz="1000" b="0" i="1" u="sng" strike="noStrike" kern="1200" cap="none" spc="-10" normalizeH="0" baseline="0" noProof="0" dirty="0">
                <a:ln>
                  <a:noFill/>
                </a:ln>
                <a:solidFill>
                  <a:srgbClr val="FF0000"/>
                </a:solidFill>
                <a:effectLst/>
                <a:uLnTx/>
                <a:uFill>
                  <a:solidFill>
                    <a:srgbClr val="FF0000"/>
                  </a:solidFill>
                </a:uFill>
                <a:latin typeface="Book Antiqua"/>
                <a:ea typeface="+mn-ea"/>
                <a:cs typeface="Book Antiqua"/>
              </a:rPr>
              <a:t>s</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tima</a:t>
            </a:r>
            <a:r>
              <a:rPr kumimoji="0" sz="1000" b="0" i="1" u="sng" strike="noStrike" kern="1200" cap="none" spc="0" normalizeH="0" baseline="0" noProof="0" dirty="0">
                <a:ln>
                  <a:noFill/>
                </a:ln>
                <a:solidFill>
                  <a:srgbClr val="FF0000"/>
                </a:solidFill>
                <a:effectLst/>
                <a:uLnTx/>
                <a:uFill>
                  <a:solidFill>
                    <a:srgbClr val="FF0000"/>
                  </a:solidFill>
                </a:uFill>
                <a:latin typeface="Book Antiqua"/>
                <a:ea typeface="+mn-ea"/>
                <a:cs typeface="Book Antiqua"/>
              </a:rPr>
              <a:t>t</a:t>
            </a:r>
            <a:r>
              <a:rPr kumimoji="0" sz="1000" b="0" i="1" u="sng" strike="noStrike" kern="1200" cap="none" spc="-10" normalizeH="0" baseline="0" noProof="0" dirty="0">
                <a:ln>
                  <a:noFill/>
                </a:ln>
                <a:solidFill>
                  <a:srgbClr val="FF0000"/>
                </a:solidFill>
                <a:effectLst/>
                <a:uLnTx/>
                <a:uFill>
                  <a:solidFill>
                    <a:srgbClr val="FF0000"/>
                  </a:solidFill>
                </a:uFill>
                <a:latin typeface="Book Antiqua"/>
                <a:ea typeface="+mn-ea"/>
                <a:cs typeface="Book Antiqua"/>
              </a:rPr>
              <a:t>e</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d</a:t>
            </a:r>
            <a:r>
              <a:rPr kumimoji="0" sz="1000" b="0" i="1" u="sng" strike="noStrike" kern="1200" cap="none" spc="50" normalizeH="0" baseline="0" noProof="0" dirty="0">
                <a:ln>
                  <a:noFill/>
                </a:ln>
                <a:solidFill>
                  <a:srgbClr val="FF0000"/>
                </a:solidFill>
                <a:effectLst/>
                <a:uLnTx/>
                <a:uFill>
                  <a:solidFill>
                    <a:srgbClr val="FF0000"/>
                  </a:solidFill>
                </a:uFill>
                <a:latin typeface="Book Antiqua"/>
                <a:ea typeface="+mn-ea"/>
                <a:cs typeface="Book Antiqua"/>
              </a:rPr>
              <a:t> </a:t>
            </a:r>
            <a:r>
              <a:rPr kumimoji="0" sz="1000" b="0" i="1" u="sng" strike="noStrike" kern="1200" cap="none" spc="-10" normalizeH="0" baseline="0" noProof="0" dirty="0">
                <a:ln>
                  <a:noFill/>
                </a:ln>
                <a:solidFill>
                  <a:srgbClr val="FF0000"/>
                </a:solidFill>
                <a:effectLst/>
                <a:uLnTx/>
                <a:uFill>
                  <a:solidFill>
                    <a:srgbClr val="FF0000"/>
                  </a:solidFill>
                </a:uFill>
                <a:latin typeface="Book Antiqua"/>
                <a:ea typeface="+mn-ea"/>
                <a:cs typeface="Book Antiqua"/>
              </a:rPr>
              <a:t>A</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mount</a:t>
            </a:r>
            <a:r>
              <a:rPr kumimoji="0" sz="1000" b="0" i="1" u="sng" strike="noStrike" kern="1200" cap="none" spc="60" normalizeH="0" baseline="0" noProof="0" dirty="0">
                <a:ln>
                  <a:noFill/>
                </a:ln>
                <a:solidFill>
                  <a:srgbClr val="FF0000"/>
                </a:solidFill>
                <a:effectLst/>
                <a:uLnTx/>
                <a:uFill>
                  <a:solidFill>
                    <a:srgbClr val="FF0000"/>
                  </a:solidFill>
                </a:uFill>
                <a:latin typeface="Book Antiqua"/>
                <a:ea typeface="+mn-ea"/>
                <a:cs typeface="Book Antiqua"/>
              </a:rPr>
              <a:t> </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of</a:t>
            </a:r>
            <a:r>
              <a:rPr kumimoji="0" sz="1000" b="0" i="1" u="sng" strike="noStrike" kern="1200" cap="none" spc="50" normalizeH="0" baseline="0" noProof="0" dirty="0">
                <a:ln>
                  <a:noFill/>
                </a:ln>
                <a:solidFill>
                  <a:srgbClr val="FF0000"/>
                </a:solidFill>
                <a:effectLst/>
                <a:uLnTx/>
                <a:uFill>
                  <a:solidFill>
                    <a:srgbClr val="FF0000"/>
                  </a:solidFill>
                </a:uFill>
                <a:latin typeface="Book Antiqua"/>
                <a:ea typeface="+mn-ea"/>
                <a:cs typeface="Book Antiqua"/>
              </a:rPr>
              <a:t> </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P</a:t>
            </a:r>
            <a:r>
              <a:rPr kumimoji="0" sz="1000" b="0" i="1" u="sng" strike="noStrike" kern="1200" cap="none" spc="-10" normalizeH="0" baseline="0" noProof="0" dirty="0">
                <a:ln>
                  <a:noFill/>
                </a:ln>
                <a:solidFill>
                  <a:srgbClr val="FF0000"/>
                </a:solidFill>
                <a:effectLst/>
                <a:uLnTx/>
                <a:uFill>
                  <a:solidFill>
                    <a:srgbClr val="FF0000"/>
                  </a:solidFill>
                </a:uFill>
                <a:latin typeface="Book Antiqua"/>
                <a:ea typeface="+mn-ea"/>
                <a:cs typeface="Book Antiqua"/>
              </a:rPr>
              <a:t>r</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oc</a:t>
            </a:r>
            <a:r>
              <a:rPr kumimoji="0" sz="1000" b="0" i="1" u="sng" strike="noStrike" kern="1200" cap="none" spc="-10" normalizeH="0" baseline="0" noProof="0" dirty="0">
                <a:ln>
                  <a:noFill/>
                </a:ln>
                <a:solidFill>
                  <a:srgbClr val="FF0000"/>
                </a:solidFill>
                <a:effectLst/>
                <a:uLnTx/>
                <a:uFill>
                  <a:solidFill>
                    <a:srgbClr val="FF0000"/>
                  </a:solidFill>
                </a:uFill>
                <a:latin typeface="Book Antiqua"/>
                <a:ea typeface="+mn-ea"/>
                <a:cs typeface="Book Antiqua"/>
              </a:rPr>
              <a:t>ee</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d</a:t>
            </a:r>
            <a:r>
              <a:rPr kumimoji="0" sz="1000" b="0" i="1" u="sng" strike="noStrike" kern="1200" cap="none" spc="65" normalizeH="0" baseline="0" noProof="0" dirty="0">
                <a:ln>
                  <a:noFill/>
                </a:ln>
                <a:solidFill>
                  <a:srgbClr val="FF0000"/>
                </a:solidFill>
                <a:effectLst/>
                <a:uLnTx/>
                <a:uFill>
                  <a:solidFill>
                    <a:srgbClr val="FF0000"/>
                  </a:solidFill>
                </a:uFill>
                <a:latin typeface="Book Antiqua"/>
                <a:ea typeface="+mn-ea"/>
                <a:cs typeface="Book Antiqua"/>
              </a:rPr>
              <a:t> </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O</a:t>
            </a:r>
            <a:r>
              <a:rPr kumimoji="0" sz="1000" b="0" i="1" u="sng" strike="noStrike" kern="1200" cap="none" spc="-10" normalizeH="0" baseline="0" noProof="0" dirty="0">
                <a:ln>
                  <a:noFill/>
                </a:ln>
                <a:solidFill>
                  <a:srgbClr val="FF0000"/>
                </a:solidFill>
                <a:effectLst/>
                <a:uLnTx/>
                <a:uFill>
                  <a:solidFill>
                    <a:srgbClr val="FF0000"/>
                  </a:solidFill>
                </a:uFill>
                <a:latin typeface="Book Antiqua"/>
                <a:ea typeface="+mn-ea"/>
                <a:cs typeface="Book Antiqua"/>
              </a:rPr>
              <a:t>r</a:t>
            </a:r>
            <a:r>
              <a:rPr kumimoji="0" sz="1000" b="0" i="1" u="sng" strike="noStrike" kern="1200" cap="none" spc="0" normalizeH="0" baseline="0" noProof="0" dirty="0">
                <a:ln>
                  <a:noFill/>
                </a:ln>
                <a:solidFill>
                  <a:srgbClr val="FF0000"/>
                </a:solidFill>
                <a:effectLst/>
                <a:uLnTx/>
                <a:uFill>
                  <a:solidFill>
                    <a:srgbClr val="FF0000"/>
                  </a:solidFill>
                </a:uFill>
                <a:latin typeface="Book Antiqua"/>
                <a:ea typeface="+mn-ea"/>
                <a:cs typeface="Book Antiqua"/>
              </a:rPr>
              <a:t>d</a:t>
            </a:r>
            <a:r>
              <a:rPr kumimoji="0" sz="1000" b="0" i="1" u="sng" strike="noStrike" kern="1200" cap="none" spc="-10" normalizeH="0" baseline="0" noProof="0" dirty="0">
                <a:ln>
                  <a:noFill/>
                </a:ln>
                <a:solidFill>
                  <a:srgbClr val="FF0000"/>
                </a:solidFill>
                <a:effectLst/>
                <a:uLnTx/>
                <a:uFill>
                  <a:solidFill>
                    <a:srgbClr val="FF0000"/>
                  </a:solidFill>
                </a:uFill>
                <a:latin typeface="Book Antiqua"/>
                <a:ea typeface="+mn-ea"/>
                <a:cs typeface="Book Antiqua"/>
              </a:rPr>
              <a:t>e</a:t>
            </a:r>
            <a:r>
              <a:rPr kumimoji="0" sz="1000" b="0" i="1" u="sng" strike="noStrike" kern="1200" cap="none" spc="0" normalizeH="0" baseline="0" noProof="0" dirty="0">
                <a:ln>
                  <a:noFill/>
                </a:ln>
                <a:solidFill>
                  <a:srgbClr val="FF0000"/>
                </a:solidFill>
                <a:effectLst/>
                <a:uLnTx/>
                <a:uFill>
                  <a:solidFill>
                    <a:srgbClr val="FF0000"/>
                  </a:solidFill>
                </a:uFill>
                <a:latin typeface="Book Antiqua"/>
                <a:ea typeface="+mn-ea"/>
                <a:cs typeface="Book Antiqua"/>
              </a:rPr>
              <a:t>r</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s</a:t>
            </a:r>
            <a:r>
              <a:rPr kumimoji="0" sz="1000" b="0" i="1" u="sng" strike="noStrike" kern="1200" cap="none" spc="55" normalizeH="0" baseline="0" noProof="0" dirty="0">
                <a:ln>
                  <a:noFill/>
                </a:ln>
                <a:solidFill>
                  <a:srgbClr val="FF0000"/>
                </a:solidFill>
                <a:effectLst/>
                <a:uLnTx/>
                <a:uFill>
                  <a:solidFill>
                    <a:srgbClr val="FF0000"/>
                  </a:solidFill>
                </a:uFill>
                <a:latin typeface="Book Antiqua"/>
                <a:ea typeface="+mn-ea"/>
                <a:cs typeface="Book Antiqua"/>
              </a:rPr>
              <a:t> </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for</a:t>
            </a:r>
            <a:r>
              <a:rPr kumimoji="0" sz="1000" b="0" i="1" u="sng" strike="noStrike" kern="1200" cap="none" spc="55" normalizeH="0" baseline="0" noProof="0" dirty="0">
                <a:ln>
                  <a:noFill/>
                </a:ln>
                <a:solidFill>
                  <a:srgbClr val="FF0000"/>
                </a:solidFill>
                <a:effectLst/>
                <a:uLnTx/>
                <a:uFill>
                  <a:solidFill>
                    <a:srgbClr val="FF0000"/>
                  </a:solidFill>
                </a:uFill>
                <a:latin typeface="Book Antiqua"/>
                <a:ea typeface="+mn-ea"/>
                <a:cs typeface="Book Antiqua"/>
              </a:rPr>
              <a:t> </a:t>
            </a:r>
            <a:r>
              <a:rPr kumimoji="0" sz="1000" b="0" i="1" u="sng" strike="noStrike" kern="1200" cap="none" spc="-10" normalizeH="0" baseline="0" noProof="0" dirty="0">
                <a:ln>
                  <a:noFill/>
                </a:ln>
                <a:solidFill>
                  <a:srgbClr val="FF0000"/>
                </a:solidFill>
                <a:effectLst/>
                <a:uLnTx/>
                <a:uFill>
                  <a:solidFill>
                    <a:srgbClr val="FF0000"/>
                  </a:solidFill>
                </a:uFill>
                <a:latin typeface="Book Antiqua"/>
                <a:ea typeface="+mn-ea"/>
                <a:cs typeface="Book Antiqua"/>
              </a:rPr>
              <a:t>C</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ont</a:t>
            </a:r>
            <a:r>
              <a:rPr kumimoji="0" sz="1000" b="0" i="1" u="sng" strike="noStrike" kern="1200" cap="none" spc="-10" normalizeH="0" baseline="0" noProof="0" dirty="0">
                <a:ln>
                  <a:noFill/>
                </a:ln>
                <a:solidFill>
                  <a:srgbClr val="FF0000"/>
                </a:solidFill>
                <a:effectLst/>
                <a:uLnTx/>
                <a:uFill>
                  <a:solidFill>
                    <a:srgbClr val="FF0000"/>
                  </a:solidFill>
                </a:uFill>
                <a:latin typeface="Book Antiqua"/>
                <a:ea typeface="+mn-ea"/>
                <a:cs typeface="Book Antiqua"/>
              </a:rPr>
              <a:t>r</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act</a:t>
            </a:r>
            <a:r>
              <a:rPr kumimoji="0" sz="1000" b="0" i="1" u="sng" strike="noStrike" kern="1200" cap="none" spc="0" normalizeH="0" baseline="0" noProof="0" dirty="0">
                <a:ln>
                  <a:noFill/>
                </a:ln>
                <a:solidFill>
                  <a:srgbClr val="FF0000"/>
                </a:solidFill>
                <a:effectLst/>
                <a:uLnTx/>
                <a:uFill>
                  <a:solidFill>
                    <a:srgbClr val="FF0000"/>
                  </a:solidFill>
                </a:uFill>
                <a:latin typeface="Book Antiqua"/>
                <a:ea typeface="+mn-ea"/>
                <a:cs typeface="Book Antiqua"/>
              </a:rPr>
              <a:t>u</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al</a:t>
            </a:r>
            <a:r>
              <a:rPr kumimoji="0" sz="1000" b="0" i="1" u="sng" strike="noStrike" kern="1200" cap="none" spc="60" normalizeH="0" baseline="0" noProof="0" dirty="0">
                <a:ln>
                  <a:noFill/>
                </a:ln>
                <a:solidFill>
                  <a:srgbClr val="FF0000"/>
                </a:solidFill>
                <a:effectLst/>
                <a:uLnTx/>
                <a:uFill>
                  <a:solidFill>
                    <a:srgbClr val="FF0000"/>
                  </a:solidFill>
                </a:uFill>
                <a:latin typeface="Book Antiqua"/>
                <a:ea typeface="+mn-ea"/>
                <a:cs typeface="Book Antiqua"/>
              </a:rPr>
              <a:t> </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P</a:t>
            </a:r>
            <a:r>
              <a:rPr kumimoji="0" sz="1000" b="0" i="1" u="sng" strike="noStrike" kern="1200" cap="none" spc="-10" normalizeH="0" baseline="0" noProof="0" dirty="0">
                <a:ln>
                  <a:noFill/>
                </a:ln>
                <a:solidFill>
                  <a:srgbClr val="FF0000"/>
                </a:solidFill>
                <a:effectLst/>
                <a:uLnTx/>
                <a:uFill>
                  <a:solidFill>
                    <a:srgbClr val="FF0000"/>
                  </a:solidFill>
                </a:uFill>
                <a:latin typeface="Book Antiqua"/>
                <a:ea typeface="+mn-ea"/>
                <a:cs typeface="Book Antiqua"/>
              </a:rPr>
              <a:t>er</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io</a:t>
            </a:r>
            <a:r>
              <a:rPr kumimoji="0" sz="1000" b="0" i="1" u="sng" strike="noStrike" kern="1200" cap="none" spc="0" normalizeH="0" baseline="0" noProof="0" dirty="0">
                <a:ln>
                  <a:noFill/>
                </a:ln>
                <a:solidFill>
                  <a:srgbClr val="FF0000"/>
                </a:solidFill>
                <a:effectLst/>
                <a:uLnTx/>
                <a:uFill>
                  <a:solidFill>
                    <a:srgbClr val="FF0000"/>
                  </a:solidFill>
                </a:uFill>
                <a:latin typeface="Book Antiqua"/>
                <a:ea typeface="+mn-ea"/>
                <a:cs typeface="Book Antiqua"/>
              </a:rPr>
              <a:t>d</a:t>
            </a:r>
            <a:r>
              <a:rPr kumimoji="0" sz="1000" b="0"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a:t>
            </a:r>
            <a:r>
              <a:rPr kumimoji="0" sz="1000" b="0" i="1" u="sng" strike="noStrike" kern="1200" cap="none" spc="95" normalizeH="0" baseline="0" noProof="0" dirty="0">
                <a:ln>
                  <a:noFill/>
                </a:ln>
                <a:solidFill>
                  <a:srgbClr val="FF0000"/>
                </a:solidFill>
                <a:effectLst/>
                <a:uLnTx/>
                <a:uFill>
                  <a:solidFill>
                    <a:srgbClr val="FF0000"/>
                  </a:solidFill>
                </a:uFill>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a:t>
            </a:r>
            <a:r>
              <a:rPr kumimoji="0" sz="1000" b="0" i="0" u="none" strike="noStrike" kern="1200" cap="none" spc="-5" normalizeH="0" baseline="0" noProof="0" dirty="0">
                <a:ln>
                  <a:noFill/>
                </a:ln>
                <a:solidFill>
                  <a:prstClr val="black"/>
                </a:solidFill>
                <a:effectLst/>
                <a:uLnTx/>
                <a:uFillTx/>
                <a:latin typeface="Book Antiqua"/>
                <a:ea typeface="+mn-ea"/>
                <a:cs typeface="Book Antiqua"/>
              </a:rPr>
              <a:t>o</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1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5" normalizeH="0" baseline="0" noProof="0" dirty="0">
                <a:ln>
                  <a:noFill/>
                </a:ln>
                <a:solidFill>
                  <a:prstClr val="black"/>
                </a:solidFill>
                <a:effectLst/>
                <a:uLnTx/>
                <a:uFillTx/>
                <a:latin typeface="Book Antiqua"/>
                <a:ea typeface="+mn-ea"/>
                <a:cs typeface="Book Antiqua"/>
              </a:rPr>
              <a:t>C</a:t>
            </a:r>
            <a:r>
              <a:rPr kumimoji="0" sz="1000" b="0" i="0" u="none" strike="noStrike" kern="1200" cap="none" spc="-10" normalizeH="0" baseline="0" noProof="0" dirty="0">
                <a:ln>
                  <a:noFill/>
                </a:ln>
                <a:solidFill>
                  <a:prstClr val="black"/>
                </a:solidFill>
                <a:effectLst/>
                <a:uLnTx/>
                <a:uFillTx/>
                <a:latin typeface="Book Antiqua"/>
                <a:ea typeface="+mn-ea"/>
                <a:cs typeface="Book Antiqua"/>
              </a:rPr>
              <a:t>o</a:t>
            </a:r>
            <a:r>
              <a:rPr kumimoji="0" sz="1000" b="0" i="0" u="none" strike="noStrike" kern="1200" cap="none" spc="-5" normalizeH="0" baseline="0" noProof="0" dirty="0">
                <a:ln>
                  <a:noFill/>
                </a:ln>
                <a:solidFill>
                  <a:prstClr val="black"/>
                </a:solidFill>
                <a:effectLst/>
                <a:uLnTx/>
                <a:uFillTx/>
                <a:latin typeface="Book Antiqua"/>
                <a:ea typeface="+mn-ea"/>
                <a:cs typeface="Book Antiqua"/>
              </a:rPr>
              <a:t>u</a:t>
            </a:r>
            <a:r>
              <a:rPr kumimoji="0" sz="1000" b="0" i="0" u="none" strike="noStrike" kern="1200" cap="none" spc="-10" normalizeH="0" baseline="0" noProof="0" dirty="0">
                <a:ln>
                  <a:noFill/>
                </a:ln>
                <a:solidFill>
                  <a:prstClr val="black"/>
                </a:solidFill>
                <a:effectLst/>
                <a:uLnTx/>
                <a:uFillTx/>
                <a:latin typeface="Book Antiqua"/>
                <a:ea typeface="+mn-ea"/>
                <a:cs typeface="Book Antiqua"/>
              </a:rPr>
              <a:t>n</a:t>
            </a:r>
            <a:r>
              <a:rPr kumimoji="0" sz="1000" b="0" i="0" u="none" strike="noStrike" kern="1200" cap="none" spc="0" normalizeH="0" baseline="0" noProof="0" dirty="0">
                <a:ln>
                  <a:noFill/>
                </a:ln>
                <a:solidFill>
                  <a:prstClr val="black"/>
                </a:solidFill>
                <a:effectLst/>
                <a:uLnTx/>
                <a:uFillTx/>
                <a:latin typeface="Book Antiqua"/>
                <a:ea typeface="+mn-ea"/>
                <a:cs typeface="Book Antiqua"/>
              </a:rPr>
              <a:t>t</a:t>
            </a:r>
            <a:r>
              <a:rPr kumimoji="0" sz="1000" b="0" i="0" u="none" strike="noStrike" kern="1200" cap="none" spc="-5" normalizeH="0" baseline="0" noProof="0" dirty="0">
                <a:ln>
                  <a:noFill/>
                </a:ln>
                <a:solidFill>
                  <a:prstClr val="black"/>
                </a:solidFill>
                <a:effectLst/>
                <a:uLnTx/>
                <a:uFillTx/>
                <a:latin typeface="Book Antiqua"/>
                <a:ea typeface="+mn-ea"/>
                <a:cs typeface="Book Antiqua"/>
              </a:rPr>
              <a:t>y  along with the contract documents, certificate of public liability insurance, certificate of proof of workman’s  compensation insurance,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business license. The undersigned shall provide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 his/her Alabama  Department of Transportation (ALDOT) Vendor Identification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Number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shown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on the E-Verify Compliance  Status List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ALDOT website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proof of enrollment in</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E-Verify.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7" name="object 17"/>
          <p:cNvSpPr txBox="1"/>
          <p:nvPr/>
        </p:nvSpPr>
        <p:spPr>
          <a:xfrm>
            <a:off x="685800" y="5584825"/>
            <a:ext cx="6402705" cy="47434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60"/>
              </a:lnSpc>
              <a:spcBef>
                <a:spcPts val="0"/>
              </a:spcBef>
              <a:spcAft>
                <a:spcPts val="0"/>
              </a:spcAft>
              <a:buClrTx/>
              <a:buSzTx/>
              <a:buFontTx/>
              <a:buNone/>
              <a:tabLst>
                <a:tab pos="5171440"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The  undersigned  shall  submit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Advertisement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Project </a:t>
            </a:r>
            <a:r>
              <a:rPr kumimoji="0" sz="1000" b="0" i="0" u="none" strike="noStrike" kern="1200" cap="none" spc="229"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Completion </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to</a:t>
            </a:r>
            <a:r>
              <a:rPr kumimoji="0" sz="10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000" b="0" i="0" u="none" strike="noStrike" kern="1200" cap="none" spc="18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immediately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ts val="1250"/>
              </a:lnSpc>
              <a:spcBef>
                <a:spcPts val="3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following</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completion</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and</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acceptance</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all</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work</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required,</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per</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Proceed</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Order.</a:t>
            </a:r>
            <a:r>
              <a:rPr kumimoji="0" sz="1000" b="0" i="0" u="none" strike="noStrike" kern="1200" cap="none" spc="18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Engineer</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will</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submit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advertisement  to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Association  of  County  Commissions  of  Alabama  (ACCA)  to be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posted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on</a:t>
            </a:r>
            <a:r>
              <a:rPr kumimoji="0" sz="1000" b="0" i="0" u="none" strike="noStrike" kern="1200" cap="none" spc="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 website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8" name="object 18"/>
          <p:cNvSpPr txBox="1"/>
          <p:nvPr/>
        </p:nvSpPr>
        <p:spPr>
          <a:xfrm>
            <a:off x="685800" y="6058789"/>
            <a:ext cx="3434715" cy="1574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5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maintained by ACCA for a period of four consecutive</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weeks.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9" name="object 19"/>
          <p:cNvSpPr txBox="1"/>
          <p:nvPr/>
        </p:nvSpPr>
        <p:spPr>
          <a:xfrm>
            <a:off x="685800" y="6374257"/>
            <a:ext cx="6402705" cy="1574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5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Upon completion and acceptance of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work required, per </a:t>
            </a:r>
            <a:r>
              <a:rPr kumimoji="0" sz="1000" b="0" i="0" u="none" strike="noStrike" kern="1200" cap="none" spc="0" normalizeH="0" baseline="0" noProof="0" dirty="0">
                <a:ln>
                  <a:noFill/>
                </a:ln>
                <a:solidFill>
                  <a:prstClr val="black"/>
                </a:solidFill>
                <a:effectLst/>
                <a:uLnTx/>
                <a:uFillTx/>
                <a:latin typeface="Book Antiqua"/>
                <a:ea typeface="+mn-ea"/>
                <a:cs typeface="Book Antiqua"/>
              </a:rPr>
              <a:t>Proceed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Order,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undersigned will be paid</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upon</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0" name="object 20"/>
          <p:cNvSpPr txBox="1"/>
          <p:nvPr/>
        </p:nvSpPr>
        <p:spPr>
          <a:xfrm>
            <a:off x="685800" y="6531229"/>
            <a:ext cx="1660525" cy="15875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6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presentation of the</a:t>
            </a:r>
            <a:r>
              <a:rPr kumimoji="0" sz="1000" b="0" i="0" u="none" strike="noStrike" kern="1200" cap="none" spc="-4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following:</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1" name="object 21"/>
          <p:cNvSpPr txBox="1"/>
          <p:nvPr/>
        </p:nvSpPr>
        <p:spPr>
          <a:xfrm>
            <a:off x="1143304" y="6689725"/>
            <a:ext cx="3849370" cy="15875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6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Book Antiqua"/>
                <a:ea typeface="+mn-ea"/>
                <a:cs typeface="Book Antiqua"/>
              </a:rPr>
              <a:t>a.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 properly executed and duly certified voucher for final</a:t>
            </a:r>
            <a:r>
              <a:rPr kumimoji="0" sz="10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payment.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2" name="object 22"/>
          <p:cNvSpPr txBox="1"/>
          <p:nvPr/>
        </p:nvSpPr>
        <p:spPr>
          <a:xfrm>
            <a:off x="1143304" y="6848220"/>
            <a:ext cx="4794250" cy="1574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5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b. A release of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claims and claims of liens against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awarding authority arising</a:t>
            </a:r>
            <a:r>
              <a:rPr kumimoji="0" sz="1000" b="0" i="0" u="none" strike="noStrike" kern="1200" cap="none" spc="17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3" name="object 23"/>
          <p:cNvSpPr txBox="1"/>
          <p:nvPr/>
        </p:nvSpPr>
        <p:spPr>
          <a:xfrm>
            <a:off x="1143304" y="7005193"/>
            <a:ext cx="1332230" cy="158750"/>
          </a:xfrm>
          <a:prstGeom prst="rect">
            <a:avLst/>
          </a:prstGeom>
          <a:solidFill>
            <a:srgbClr val="FFFF00"/>
          </a:solidFill>
        </p:spPr>
        <p:txBody>
          <a:bodyPr vert="horz" wrap="square" lIns="0" tIns="0" rIns="0" bIns="0" rtlCol="0">
            <a:spAutoFit/>
          </a:bodyPr>
          <a:lstStyle/>
          <a:p>
            <a:pPr marL="127635" marR="0" lvl="0" indent="0" algn="l" defTabSz="914400" rtl="0" eaLnBrk="1" fontAlgn="auto" latinLnBrk="0" hangingPunct="1">
              <a:lnSpc>
                <a:spcPts val="116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virtue 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4" name="object 24"/>
          <p:cNvSpPr txBox="1"/>
          <p:nvPr/>
        </p:nvSpPr>
        <p:spPr>
          <a:xfrm>
            <a:off x="1143304" y="7163689"/>
            <a:ext cx="5790896" cy="359073"/>
          </a:xfrm>
          <a:prstGeom prst="rect">
            <a:avLst/>
          </a:prstGeom>
          <a:solidFill>
            <a:srgbClr val="FFFF00"/>
          </a:solidFill>
        </p:spPr>
        <p:txBody>
          <a:bodyPr vert="horz" wrap="square" lIns="0" tIns="0" rIns="0" bIns="0" rtlCol="0">
            <a:spAutoFit/>
          </a:bodyPr>
          <a:lstStyle/>
          <a:p>
            <a:pPr lvl="0">
              <a:lnSpc>
                <a:spcPts val="1390"/>
              </a:lnSpc>
              <a:defRPr/>
            </a:pPr>
            <a:r>
              <a:rPr lang="en-US" sz="1000" spc="-5" dirty="0">
                <a:solidFill>
                  <a:prstClr val="black"/>
                </a:solidFill>
                <a:latin typeface="Book Antiqua"/>
                <a:cs typeface="Book Antiqua"/>
              </a:rPr>
              <a:t>c.</a:t>
            </a:r>
            <a:r>
              <a:rPr lang="en-US" sz="1000" b="1" dirty="0"/>
              <a:t> </a:t>
            </a:r>
            <a:r>
              <a:rPr lang="en-US" sz="1000" dirty="0">
                <a:latin typeface="Book Antiqua" panose="02040602050305030304" pitchFamily="18" charset="0"/>
              </a:rPr>
              <a:t>Proof of Advertisement of project completion</a:t>
            </a:r>
            <a:r>
              <a:rPr lang="en-US" sz="1000" spc="-5" dirty="0">
                <a:solidFill>
                  <a:prstClr val="black"/>
                </a:solidFill>
                <a:latin typeface="Book Antiqua" panose="02040602050305030304" pitchFamily="18" charset="0"/>
                <a:cs typeface="Book Antiqua"/>
              </a:rPr>
              <a:t> </a:t>
            </a:r>
            <a:r>
              <a:rPr lang="en-US" sz="1000" spc="-5" dirty="0">
                <a:solidFill>
                  <a:prstClr val="black"/>
                </a:solidFill>
                <a:latin typeface="Book Antiqua"/>
                <a:cs typeface="Book Antiqua"/>
              </a:rPr>
              <a:t>(note 39-1-1(f) requires a </a:t>
            </a:r>
            <a:r>
              <a:rPr lang="en-US" sz="1000" dirty="0">
                <a:solidFill>
                  <a:prstClr val="black"/>
                </a:solidFill>
                <a:latin typeface="Book Antiqua"/>
                <a:cs typeface="Book Antiqua"/>
              </a:rPr>
              <a:t>30 </a:t>
            </a:r>
            <a:r>
              <a:rPr lang="en-US" sz="1000" spc="-5" dirty="0">
                <a:solidFill>
                  <a:prstClr val="black"/>
                </a:solidFill>
                <a:latin typeface="Book Antiqua"/>
                <a:cs typeface="Book Antiqua"/>
              </a:rPr>
              <a:t>day waiting period after the notice has run before final settlement can be made)</a:t>
            </a:r>
            <a:endParaRPr lang="en-US" sz="1000" dirty="0">
              <a:solidFill>
                <a:prstClr val="black"/>
              </a:solidFill>
              <a:latin typeface="Book Antiqua"/>
              <a:cs typeface="Book Antiqua"/>
            </a:endParaRPr>
          </a:p>
        </p:txBody>
      </p:sp>
      <p:sp>
        <p:nvSpPr>
          <p:cNvPr id="26" name="object 26"/>
          <p:cNvSpPr txBox="1"/>
          <p:nvPr/>
        </p:nvSpPr>
        <p:spPr>
          <a:xfrm>
            <a:off x="685800" y="7636509"/>
            <a:ext cx="6415405" cy="469900"/>
          </a:xfrm>
          <a:prstGeom prst="rect">
            <a:avLst/>
          </a:prstGeom>
          <a:solidFill>
            <a:srgbClr val="FFFF00"/>
          </a:solidFill>
        </p:spPr>
        <p:txBody>
          <a:bodyPr vert="horz" wrap="square" lIns="0" tIns="0" rIns="0" bIns="0" rtlCol="0">
            <a:spAutoFit/>
          </a:bodyPr>
          <a:lstStyle/>
          <a:p>
            <a:pPr marL="0" marR="3175" lvl="0" indent="0" algn="l" defTabSz="914400" rtl="0" eaLnBrk="1" fontAlgn="auto" latinLnBrk="0" hangingPunct="1">
              <a:lnSpc>
                <a:spcPts val="116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4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undersigned</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agrees:</a:t>
            </a:r>
            <a:r>
              <a:rPr kumimoji="0" sz="10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000" b="1" i="0" u="none" strike="noStrike" kern="1200" cap="none" spc="0" normalizeH="0" baseline="0" noProof="0" dirty="0">
                <a:ln>
                  <a:noFill/>
                </a:ln>
                <a:solidFill>
                  <a:prstClr val="black"/>
                </a:solidFill>
                <a:effectLst/>
                <a:uLnTx/>
                <a:uFillTx/>
                <a:latin typeface="Book Antiqua"/>
                <a:ea typeface="+mn-ea"/>
                <a:cs typeface="Book Antiqua"/>
              </a:rPr>
              <a:t>Final</a:t>
            </a:r>
            <a:r>
              <a:rPr kumimoji="0" sz="1000" b="1" i="0" u="none" strike="noStrike" kern="1200" cap="none" spc="45"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payment</a:t>
            </a:r>
            <a:r>
              <a:rPr kumimoji="0" sz="1000" b="1" i="0" u="none" strike="noStrike" kern="1200" cap="none" spc="45"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will</a:t>
            </a:r>
            <a:r>
              <a:rPr kumimoji="0" sz="1000" b="1" i="0" u="none" strike="noStrike" kern="1200" cap="none" spc="4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be</a:t>
            </a:r>
            <a:r>
              <a:rPr kumimoji="0" sz="1000" b="1" i="0" u="none" strike="noStrike" kern="1200" cap="none" spc="50" normalizeH="0" baseline="0" noProof="0" dirty="0">
                <a:ln>
                  <a:noFill/>
                </a:ln>
                <a:solidFill>
                  <a:prstClr val="black"/>
                </a:solidFill>
                <a:effectLst/>
                <a:uLnTx/>
                <a:uFillTx/>
                <a:latin typeface="Book Antiqua"/>
                <a:ea typeface="+mn-ea"/>
                <a:cs typeface="Book Antiqua"/>
              </a:rPr>
              <a:t> </a:t>
            </a:r>
            <a:r>
              <a:rPr kumimoji="0" sz="1000" b="1" i="0" u="none" strike="noStrike" kern="1200" cap="none" spc="-10" normalizeH="0" baseline="0" noProof="0" dirty="0">
                <a:ln>
                  <a:noFill/>
                </a:ln>
                <a:solidFill>
                  <a:prstClr val="black"/>
                </a:solidFill>
                <a:effectLst/>
                <a:uLnTx/>
                <a:uFillTx/>
                <a:latin typeface="Book Antiqua"/>
                <a:ea typeface="+mn-ea"/>
                <a:cs typeface="Book Antiqua"/>
              </a:rPr>
              <a:t>made</a:t>
            </a:r>
            <a:r>
              <a:rPr kumimoji="0" sz="1000" b="1" i="0" u="none" strike="noStrike" kern="1200" cap="none" spc="5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within</a:t>
            </a:r>
            <a:r>
              <a:rPr kumimoji="0" sz="1000" b="1" i="0" u="none" strike="noStrike" kern="1200" cap="none" spc="40" normalizeH="0" baseline="0" noProof="0" dirty="0">
                <a:ln>
                  <a:noFill/>
                </a:ln>
                <a:solidFill>
                  <a:prstClr val="black"/>
                </a:solidFill>
                <a:effectLst/>
                <a:uLnTx/>
                <a:uFillTx/>
                <a:latin typeface="Book Antiqua"/>
                <a:ea typeface="+mn-ea"/>
                <a:cs typeface="Book Antiqua"/>
              </a:rPr>
              <a:t> </a:t>
            </a:r>
            <a:r>
              <a:rPr kumimoji="0" sz="1000" b="1" i="0" u="none" strike="noStrike" kern="1200" cap="none" spc="-10" normalizeH="0" baseline="0" noProof="0" dirty="0">
                <a:ln>
                  <a:noFill/>
                </a:ln>
                <a:solidFill>
                  <a:prstClr val="black"/>
                </a:solidFill>
                <a:effectLst/>
                <a:uLnTx/>
                <a:uFillTx/>
                <a:latin typeface="Book Antiqua"/>
                <a:ea typeface="+mn-ea"/>
                <a:cs typeface="Book Antiqua"/>
              </a:rPr>
              <a:t>35</a:t>
            </a:r>
            <a:r>
              <a:rPr kumimoji="0" sz="1000" b="1" i="0" u="none" strike="noStrike" kern="1200" cap="none" spc="5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days</a:t>
            </a:r>
            <a:r>
              <a:rPr kumimoji="0" sz="1000" b="1" i="0" u="none" strike="noStrike" kern="1200" cap="none" spc="45"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after</a:t>
            </a:r>
            <a:r>
              <a:rPr kumimoji="0" sz="1000" b="1" i="0" u="none" strike="noStrike" kern="1200" cap="none" spc="85"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all</a:t>
            </a:r>
            <a:r>
              <a:rPr kumimoji="0" sz="1000" b="1" i="0" u="none" strike="noStrike" kern="1200" cap="none" spc="45" normalizeH="0" baseline="0" noProof="0" dirty="0">
                <a:ln>
                  <a:noFill/>
                </a:ln>
                <a:solidFill>
                  <a:prstClr val="black"/>
                </a:solidFill>
                <a:effectLst/>
                <a:uLnTx/>
                <a:uFillTx/>
                <a:latin typeface="Book Antiqua"/>
                <a:ea typeface="+mn-ea"/>
                <a:cs typeface="Book Antiqua"/>
              </a:rPr>
              <a:t> </a:t>
            </a:r>
            <a:r>
              <a:rPr kumimoji="0" sz="1000" b="1"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1" i="0" u="none" strike="noStrike" kern="1200" cap="none" spc="5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above</a:t>
            </a:r>
            <a:r>
              <a:rPr kumimoji="0" sz="1000" b="1" i="0" u="none" strike="noStrike" kern="1200" cap="none" spc="5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requirements</a:t>
            </a:r>
            <a:r>
              <a:rPr kumimoji="0" sz="1000" b="1" i="0" u="none" strike="noStrike" kern="1200" cap="none" spc="3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are</a:t>
            </a:r>
            <a:r>
              <a:rPr kumimoji="0" sz="1000" b="1" i="0" u="none" strike="noStrike" kern="1200" cap="none" spc="6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met;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2000"/>
              </a:lnSpc>
              <a:spcBef>
                <a:spcPts val="2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Partial</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Payments,</a:t>
            </a:r>
            <a:r>
              <a:rPr kumimoji="0" sz="1000" b="1" i="0" u="none" strike="noStrike" kern="1200" cap="none" spc="-2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to</a:t>
            </a:r>
            <a:r>
              <a:rPr kumimoji="0" sz="1000" b="1" i="0" u="none" strike="noStrike" kern="1200" cap="none" spc="-35"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be</a:t>
            </a:r>
            <a:r>
              <a:rPr kumimoji="0" sz="1000" b="1" i="0" u="none" strike="noStrike" kern="1200" cap="none" spc="-2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paid</a:t>
            </a:r>
            <a:r>
              <a:rPr kumimoji="0" sz="1000" b="1" i="0" u="none" strike="noStrike" kern="1200" cap="none" spc="-25"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no</a:t>
            </a:r>
            <a:r>
              <a:rPr kumimoji="0" sz="1000" b="1" i="0" u="none" strike="noStrike" kern="1200" cap="none" spc="-35" normalizeH="0" baseline="0" noProof="0" dirty="0">
                <a:ln>
                  <a:noFill/>
                </a:ln>
                <a:solidFill>
                  <a:prstClr val="black"/>
                </a:solidFill>
                <a:effectLst/>
                <a:uLnTx/>
                <a:uFillTx/>
                <a:latin typeface="Book Antiqua"/>
                <a:ea typeface="+mn-ea"/>
                <a:cs typeface="Book Antiqua"/>
              </a:rPr>
              <a:t> </a:t>
            </a:r>
            <a:r>
              <a:rPr kumimoji="0" sz="1000" b="1" i="0" u="none" strike="noStrike" kern="1200" cap="none" spc="-10" normalizeH="0" baseline="0" noProof="0" dirty="0">
                <a:ln>
                  <a:noFill/>
                </a:ln>
                <a:solidFill>
                  <a:prstClr val="black"/>
                </a:solidFill>
                <a:effectLst/>
                <a:uLnTx/>
                <a:uFillTx/>
                <a:latin typeface="Book Antiqua"/>
                <a:ea typeface="+mn-ea"/>
                <a:cs typeface="Book Antiqua"/>
              </a:rPr>
              <a:t>more</a:t>
            </a:r>
            <a:r>
              <a:rPr kumimoji="0" sz="1000" b="1" i="0" u="none" strike="noStrike" kern="1200" cap="none" spc="-25"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than</a:t>
            </a:r>
            <a:r>
              <a:rPr kumimoji="0" sz="1000" b="1" i="0" u="none" strike="noStrike" kern="1200" cap="none" spc="-25"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monthly,</a:t>
            </a:r>
            <a:r>
              <a:rPr kumimoji="0" sz="1000" b="1" i="0" u="none" strike="noStrike" kern="1200" cap="none" spc="-3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for</a:t>
            </a:r>
            <a:r>
              <a:rPr kumimoji="0" sz="1000" b="1" i="0" u="none" strike="noStrike" kern="1200" cap="none" spc="-30" normalizeH="0" baseline="0" noProof="0" dirty="0">
                <a:ln>
                  <a:noFill/>
                </a:ln>
                <a:solidFill>
                  <a:prstClr val="black"/>
                </a:solidFill>
                <a:effectLst/>
                <a:uLnTx/>
                <a:uFillTx/>
                <a:latin typeface="Book Antiqua"/>
                <a:ea typeface="+mn-ea"/>
                <a:cs typeface="Book Antiqua"/>
              </a:rPr>
              <a:t> </a:t>
            </a:r>
            <a:r>
              <a:rPr kumimoji="0" sz="1000" b="1" i="0" u="none" strike="noStrike" kern="1200" cap="none" spc="0" normalizeH="0" baseline="0" noProof="0" dirty="0">
                <a:ln>
                  <a:noFill/>
                </a:ln>
                <a:solidFill>
                  <a:prstClr val="black"/>
                </a:solidFill>
                <a:effectLst/>
                <a:uLnTx/>
                <a:uFillTx/>
                <a:latin typeface="Book Antiqua"/>
                <a:ea typeface="+mn-ea"/>
                <a:cs typeface="Book Antiqua"/>
              </a:rPr>
              <a:t>each</a:t>
            </a:r>
            <a:r>
              <a:rPr kumimoji="0" sz="1000" b="1" i="0" u="none" strike="noStrike" kern="1200" cap="none" spc="-25"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Proceed</a:t>
            </a:r>
            <a:r>
              <a:rPr kumimoji="0" sz="1000" b="1" i="0" u="none" strike="noStrike" kern="1200" cap="none" spc="-25"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Order</a:t>
            </a:r>
            <a:r>
              <a:rPr kumimoji="0" sz="1000" b="1" i="0" u="none" strike="noStrike" kern="1200" cap="none" spc="-2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will</a:t>
            </a:r>
            <a:r>
              <a:rPr kumimoji="0" sz="1000" b="1" i="0" u="none" strike="noStrike" kern="1200" cap="none" spc="-3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be</a:t>
            </a:r>
            <a:r>
              <a:rPr kumimoji="0" sz="1000" b="1" i="0" u="none" strike="noStrike" kern="1200" cap="none" spc="-2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provided</a:t>
            </a:r>
            <a:r>
              <a:rPr kumimoji="0" sz="1000" b="1" i="0" u="none" strike="noStrike" kern="1200" cap="none" spc="-25"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under</a:t>
            </a:r>
            <a:r>
              <a:rPr kumimoji="0" sz="1000" b="1" i="0" u="none" strike="noStrike" kern="1200" cap="none" spc="-35"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this</a:t>
            </a:r>
            <a:r>
              <a:rPr kumimoji="0" sz="1000" b="1" i="0" u="none" strike="noStrike" kern="1200" cap="none" spc="4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contract;  Retainage shall be withheld on </a:t>
            </a:r>
            <a:r>
              <a:rPr kumimoji="0" sz="1000" b="1" i="0" u="none" strike="noStrike" kern="1200" cap="none" spc="0" normalizeH="0" baseline="0" noProof="0" dirty="0">
                <a:ln>
                  <a:noFill/>
                </a:ln>
                <a:solidFill>
                  <a:prstClr val="black"/>
                </a:solidFill>
                <a:effectLst/>
                <a:uLnTx/>
                <a:uFillTx/>
                <a:latin typeface="Book Antiqua"/>
                <a:ea typeface="+mn-ea"/>
                <a:cs typeface="Book Antiqua"/>
              </a:rPr>
              <a:t>each </a:t>
            </a:r>
            <a:r>
              <a:rPr kumimoji="0" sz="1000" b="1" i="0" u="none" strike="noStrike" kern="1200" cap="none" spc="-5" normalizeH="0" baseline="0" noProof="0" dirty="0">
                <a:ln>
                  <a:noFill/>
                </a:ln>
                <a:solidFill>
                  <a:prstClr val="black"/>
                </a:solidFill>
                <a:effectLst/>
                <a:uLnTx/>
                <a:uFillTx/>
                <a:latin typeface="Book Antiqua"/>
                <a:ea typeface="+mn-ea"/>
                <a:cs typeface="Book Antiqua"/>
              </a:rPr>
              <a:t>Proceed Order </a:t>
            </a:r>
            <a:r>
              <a:rPr kumimoji="0" sz="1000" b="1" i="0" u="none" strike="noStrike" kern="1200" cap="none" spc="-10" normalizeH="0" baseline="0" noProof="0" dirty="0">
                <a:ln>
                  <a:noFill/>
                </a:ln>
                <a:solidFill>
                  <a:prstClr val="black"/>
                </a:solidFill>
                <a:effectLst/>
                <a:uLnTx/>
                <a:uFillTx/>
                <a:latin typeface="Book Antiqua"/>
                <a:ea typeface="+mn-ea"/>
                <a:cs typeface="Book Antiqua"/>
              </a:rPr>
              <a:t>as </a:t>
            </a:r>
            <a:r>
              <a:rPr kumimoji="0" sz="1000" b="1" i="0" u="none" strike="noStrike" kern="1200" cap="none" spc="-5" normalizeH="0" baseline="0" noProof="0" dirty="0">
                <a:ln>
                  <a:noFill/>
                </a:ln>
                <a:solidFill>
                  <a:prstClr val="black"/>
                </a:solidFill>
                <a:effectLst/>
                <a:uLnTx/>
                <a:uFillTx/>
                <a:latin typeface="Book Antiqua"/>
                <a:ea typeface="+mn-ea"/>
                <a:cs typeface="Book Antiqua"/>
              </a:rPr>
              <a:t>required under </a:t>
            </a:r>
            <a:r>
              <a:rPr kumimoji="0" sz="1000" b="1" i="0" u="none" strike="noStrike" kern="1200" cap="none" spc="-10" normalizeH="0" baseline="0" noProof="0" dirty="0">
                <a:ln>
                  <a:noFill/>
                </a:ln>
                <a:solidFill>
                  <a:prstClr val="black"/>
                </a:solidFill>
                <a:effectLst/>
                <a:uLnTx/>
                <a:uFillTx/>
                <a:latin typeface="Book Antiqua"/>
                <a:ea typeface="+mn-ea"/>
                <a:cs typeface="Book Antiqua"/>
              </a:rPr>
              <a:t>Code </a:t>
            </a:r>
            <a:r>
              <a:rPr kumimoji="0" sz="1000" b="1" i="0" u="none" strike="noStrike" kern="1200" cap="none" spc="-5" normalizeH="0" baseline="0" noProof="0" dirty="0">
                <a:ln>
                  <a:noFill/>
                </a:ln>
                <a:solidFill>
                  <a:prstClr val="black"/>
                </a:solidFill>
                <a:effectLst/>
                <a:uLnTx/>
                <a:uFillTx/>
                <a:latin typeface="Book Antiqua"/>
                <a:ea typeface="+mn-ea"/>
                <a:cs typeface="Book Antiqua"/>
              </a:rPr>
              <a:t>of Alabama Section</a:t>
            </a:r>
            <a:r>
              <a:rPr kumimoji="0" sz="1000" b="1" i="0" u="none" strike="noStrike" kern="1200" cap="none" spc="160" normalizeH="0" baseline="0" noProof="0" dirty="0">
                <a:ln>
                  <a:noFill/>
                </a:ln>
                <a:solidFill>
                  <a:prstClr val="black"/>
                </a:solidFill>
                <a:effectLst/>
                <a:uLnTx/>
                <a:uFillTx/>
                <a:latin typeface="Book Antiqua"/>
                <a:ea typeface="+mn-ea"/>
                <a:cs typeface="Book Antiqua"/>
              </a:rPr>
              <a:t> </a:t>
            </a:r>
            <a:r>
              <a:rPr kumimoji="0" sz="1000" b="1" i="0" u="none" strike="noStrike" kern="1200" cap="none" spc="0" normalizeH="0" baseline="0" noProof="0" dirty="0">
                <a:ln>
                  <a:noFill/>
                </a:ln>
                <a:solidFill>
                  <a:prstClr val="black"/>
                </a:solidFill>
                <a:effectLst/>
                <a:uLnTx/>
                <a:uFillTx/>
                <a:latin typeface="Book Antiqua"/>
                <a:ea typeface="+mn-ea"/>
                <a:cs typeface="Book Antiqua"/>
              </a:rPr>
              <a:t>39-2-12.</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7" name="object 27"/>
          <p:cNvSpPr txBox="1"/>
          <p:nvPr/>
        </p:nvSpPr>
        <p:spPr>
          <a:xfrm>
            <a:off x="673100" y="8245602"/>
            <a:ext cx="6426835" cy="651510"/>
          </a:xfrm>
          <a:prstGeom prst="rect">
            <a:avLst/>
          </a:prstGeom>
        </p:spPr>
        <p:txBody>
          <a:bodyPr vert="horz" wrap="square" lIns="0" tIns="6350" rIns="0" bIns="0" rtlCol="0">
            <a:spAutoFit/>
          </a:bodyPr>
          <a:lstStyle/>
          <a:p>
            <a:pPr marL="12700" marR="5080" lvl="0" indent="0" algn="just" defTabSz="914400" rtl="0" eaLnBrk="1" fontAlgn="auto" latinLnBrk="0" hangingPunct="1">
              <a:lnSpc>
                <a:spcPct val="103699"/>
              </a:lnSpc>
              <a:spcBef>
                <a:spcPts val="5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By submitting this proposal,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contracting parties affirm, for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duration of </a:t>
            </a:r>
            <a:r>
              <a:rPr kumimoji="0" sz="10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agreement, that they will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not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violate the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federal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immigration law or knowingly employ, hire for employment, or continue to </a:t>
            </a:r>
            <a:r>
              <a:rPr kumimoji="0" sz="1000" b="0" i="0" u="none" strike="noStrike" kern="1200" cap="none" spc="0" normalizeH="0" baseline="0" noProof="0" dirty="0">
                <a:ln>
                  <a:noFill/>
                </a:ln>
                <a:solidFill>
                  <a:prstClr val="black"/>
                </a:solidFill>
                <a:effectLst/>
                <a:uLnTx/>
                <a:uFillTx/>
                <a:latin typeface="Book Antiqua"/>
                <a:ea typeface="+mn-ea"/>
                <a:cs typeface="Book Antiqua"/>
              </a:rPr>
              <a:t>employ an  </a:t>
            </a:r>
            <a:r>
              <a:rPr kumimoji="0" sz="1000" b="0" i="0" u="none" strike="noStrike" kern="1200" cap="none" spc="-5" normalizeH="0" baseline="0" noProof="0" dirty="0">
                <a:ln>
                  <a:noFill/>
                </a:ln>
                <a:solidFill>
                  <a:prstClr val="black"/>
                </a:solidFill>
                <a:effectLst/>
                <a:uLnTx/>
                <a:uFillTx/>
                <a:latin typeface="Book Antiqua"/>
                <a:ea typeface="+mn-ea"/>
                <a:cs typeface="Book Antiqua"/>
              </a:rPr>
              <a:t>unauthorized alien within the State of Alabama. Furthermore, a contracting </a:t>
            </a:r>
            <a:r>
              <a:rPr kumimoji="0" sz="1000" b="0" i="0" u="none" strike="noStrike" kern="1200" cap="none" spc="0" normalizeH="0" baseline="0" noProof="0" dirty="0">
                <a:ln>
                  <a:noFill/>
                </a:ln>
                <a:solidFill>
                  <a:prstClr val="black"/>
                </a:solidFill>
                <a:effectLst/>
                <a:uLnTx/>
                <a:uFillTx/>
                <a:latin typeface="Book Antiqua"/>
                <a:ea typeface="+mn-ea"/>
                <a:cs typeface="Book Antiqua"/>
              </a:rPr>
              <a:t>party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found to be in violation </a:t>
            </a:r>
            <a:r>
              <a:rPr kumimoji="0" sz="10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this  provision shall be deemed </a:t>
            </a:r>
            <a:r>
              <a:rPr kumimoji="0" sz="10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breach 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agreement and shall be responsible for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000" b="0" i="0" u="none" strike="noStrike" kern="1200" cap="none" spc="-5" normalizeH="0" baseline="0" noProof="0" dirty="0">
                <a:ln>
                  <a:noFill/>
                </a:ln>
                <a:solidFill>
                  <a:prstClr val="black"/>
                </a:solidFill>
                <a:effectLst/>
                <a:uLnTx/>
                <a:uFillTx/>
                <a:latin typeface="Book Antiqua"/>
                <a:ea typeface="+mn-ea"/>
                <a:cs typeface="Book Antiqua"/>
              </a:rPr>
              <a:t>damages resulting</a:t>
            </a:r>
            <a:r>
              <a:rPr kumimoji="0" sz="10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therefrom.</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9" name="Slide Number Placeholder 28">
            <a:extLst>
              <a:ext uri="{FF2B5EF4-FFF2-40B4-BE49-F238E27FC236}">
                <a16:creationId xmlns="" xmlns:a16="http://schemas.microsoft.com/office/drawing/2014/main" id="{0895696A-C4D6-4494-94C0-ABD4D3743632}"/>
              </a:ext>
            </a:extLst>
          </p:cNvPr>
          <p:cNvSpPr>
            <a:spLocks noGrp="1"/>
          </p:cNvSpPr>
          <p:nvPr>
            <p:ph type="sldNum" sz="quarter" idx="7"/>
          </p:nvPr>
        </p:nvSpPr>
        <p:spPr/>
        <p:txBody>
          <a:bodyPr/>
          <a:lstStyle/>
          <a:p>
            <a:fld id="{B6F15528-21DE-4FAA-801E-634DDDAF4B2B}" type="slidenum">
              <a:rPr lang="en-US" smtClean="0"/>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 y="335280"/>
            <a:ext cx="6789420" cy="904994"/>
          </a:xfrm>
        </p:spPr>
        <p:txBody>
          <a:bodyPr>
            <a:normAutofit/>
          </a:bodyPr>
          <a:lstStyle/>
          <a:p>
            <a:r>
              <a:rPr lang="en-US" sz="2640" dirty="0"/>
              <a:t>Rebuild Alabama Act</a:t>
            </a:r>
            <a:br>
              <a:rPr lang="en-US" sz="2640" dirty="0"/>
            </a:br>
            <a:r>
              <a:rPr lang="en-US" sz="2640" dirty="0"/>
              <a:t>Public Works Projects</a:t>
            </a:r>
          </a:p>
        </p:txBody>
      </p:sp>
      <p:sp>
        <p:nvSpPr>
          <p:cNvPr id="3" name="Content Placeholder 2"/>
          <p:cNvSpPr>
            <a:spLocks noGrp="1"/>
          </p:cNvSpPr>
          <p:nvPr>
            <p:ph idx="1"/>
          </p:nvPr>
        </p:nvSpPr>
        <p:spPr>
          <a:xfrm>
            <a:off x="491490" y="1592581"/>
            <a:ext cx="6789420" cy="8046720"/>
          </a:xfrm>
        </p:spPr>
        <p:txBody>
          <a:bodyPr>
            <a:normAutofit/>
          </a:bodyPr>
          <a:lstStyle/>
          <a:p>
            <a:pPr marL="0" indent="0" algn="ctr">
              <a:buNone/>
            </a:pPr>
            <a:r>
              <a:rPr lang="en-US" b="1" dirty="0"/>
              <a:t>Example Public Works Projects</a:t>
            </a:r>
          </a:p>
          <a:p>
            <a:pPr marL="0" indent="0">
              <a:buNone/>
            </a:pPr>
            <a:endParaRPr lang="en-US" b="1" dirty="0"/>
          </a:p>
          <a:p>
            <a:pPr marL="0" indent="0">
              <a:buNone/>
            </a:pPr>
            <a:r>
              <a:rPr lang="en-US" dirty="0"/>
              <a:t>Contracts For:</a:t>
            </a:r>
          </a:p>
          <a:p>
            <a:pPr marL="0" indent="0">
              <a:buNone/>
            </a:pPr>
            <a:endParaRPr lang="en-US" dirty="0"/>
          </a:p>
          <a:p>
            <a:r>
              <a:rPr lang="en-US" dirty="0"/>
              <a:t>resurfacing, restoration or rehabilitation of roadways (leveling, paving, reclaiming etc..)</a:t>
            </a:r>
          </a:p>
          <a:p>
            <a:pPr marL="0" indent="0">
              <a:buNone/>
            </a:pPr>
            <a:endParaRPr lang="en-US" dirty="0"/>
          </a:p>
          <a:p>
            <a:r>
              <a:rPr lang="en-US" dirty="0"/>
              <a:t>Traffic Stripe</a:t>
            </a:r>
          </a:p>
          <a:p>
            <a:pPr marL="0" indent="0">
              <a:buNone/>
            </a:pPr>
            <a:endParaRPr lang="en-US" dirty="0"/>
          </a:p>
          <a:p>
            <a:r>
              <a:rPr lang="en-US" dirty="0"/>
              <a:t>Bridge construction and repair </a:t>
            </a:r>
          </a:p>
          <a:p>
            <a:endParaRPr lang="en-US" dirty="0"/>
          </a:p>
          <a:p>
            <a:pPr marL="0" indent="0" algn="ctr">
              <a:buNone/>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17220" y="444639"/>
            <a:ext cx="686277" cy="68627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6456748" y="444639"/>
            <a:ext cx="686277" cy="688372"/>
          </a:xfrm>
          <a:prstGeom prst="rect">
            <a:avLst/>
          </a:prstGeom>
        </p:spPr>
      </p:pic>
      <p:sp>
        <p:nvSpPr>
          <p:cNvPr id="7" name="Slide Number Placeholder 6">
            <a:extLst>
              <a:ext uri="{FF2B5EF4-FFF2-40B4-BE49-F238E27FC236}">
                <a16:creationId xmlns="" xmlns:a16="http://schemas.microsoft.com/office/drawing/2014/main" id="{FB19422B-9A9D-43B6-8905-30F72295FEA5}"/>
              </a:ext>
            </a:extLst>
          </p:cNvPr>
          <p:cNvSpPr>
            <a:spLocks noGrp="1"/>
          </p:cNvSpPr>
          <p:nvPr>
            <p:ph type="sldNum" sz="quarter" idx="12"/>
          </p:nvPr>
        </p:nvSpPr>
        <p:spPr/>
        <p:txBody>
          <a:bodyPr/>
          <a:lstStyle/>
          <a:p>
            <a:fld id="{9B14563C-EC00-4FF3-B551-96A729ABC52F}" type="slidenum">
              <a:rPr lang="en-US" smtClean="0"/>
              <a:t>4</a:t>
            </a:fld>
            <a:endParaRPr lang="en-US"/>
          </a:p>
        </p:txBody>
      </p:sp>
    </p:spTree>
    <p:extLst>
      <p:ext uri="{BB962C8B-B14F-4D97-AF65-F5344CB8AC3E}">
        <p14:creationId xmlns:p14="http://schemas.microsoft.com/office/powerpoint/2010/main" val="929058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2749930" y="1182877"/>
            <a:ext cx="2274570" cy="1828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55"/>
              </a:lnSpc>
              <a:spcBef>
                <a:spcPts val="0"/>
              </a:spcBef>
              <a:spcAft>
                <a:spcPts val="0"/>
              </a:spcAft>
              <a:buClrTx/>
              <a:buSzTx/>
              <a:buFontTx/>
              <a:buNone/>
              <a:tabLst/>
              <a:defRPr/>
            </a:pP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INSURANCE</a:t>
            </a:r>
            <a:r>
              <a:rPr kumimoji="0" sz="1200" b="1" i="0" u="sng" strike="noStrike" kern="1200" cap="none" spc="-35"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REQUIREMENTS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73100" y="1531366"/>
            <a:ext cx="6276340" cy="3611879"/>
          </a:xfrm>
          <a:prstGeom prst="rect">
            <a:avLst/>
          </a:prstGeom>
        </p:spPr>
        <p:txBody>
          <a:bodyPr vert="horz" wrap="square" lIns="0" tIns="6350" rIns="0" bIns="0" rtlCol="0">
            <a:spAutoFit/>
          </a:bodyPr>
          <a:lstStyle/>
          <a:p>
            <a:pPr marL="12700" marR="235585" lvl="0" indent="0" algn="l" defTabSz="914400" rtl="0" eaLnBrk="1" fontAlgn="auto" latinLnBrk="0" hangingPunct="1">
              <a:lnSpc>
                <a:spcPct val="103499"/>
              </a:lnSpc>
              <a:spcBef>
                <a:spcPts val="50"/>
              </a:spcBef>
              <a:spcAft>
                <a:spcPts val="0"/>
              </a:spcAft>
              <a:buClrTx/>
              <a:buSzTx/>
              <a:buFontTx/>
              <a:buNone/>
              <a:tabLst>
                <a:tab pos="527367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its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sole expense, shall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obtain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maintain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full force the following  insurance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protect the Contractor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County</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(CC</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 at limits and coverages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specified below. These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limits and coverages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minimum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maintained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are not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intended to represent the correct  insurance needed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fully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adequately protect the</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l" defTabSz="914400" rtl="0" eaLnBrk="1" fontAlgn="auto" latinLnBrk="0" hangingPunct="1">
              <a:lnSpc>
                <a:spcPct val="103699"/>
              </a:lnSpc>
              <a:spcBef>
                <a:spcPts val="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will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provided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 insurers licensed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conduct business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shall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have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minimum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Best rating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VII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must be acceptable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CC</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Self-insured plans and/or group funds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 having an A.M.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Best rating must be  submitted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CC</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 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prior</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approval.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102870" lvl="0" indent="0" algn="l" defTabSz="914400" rtl="0" eaLnBrk="1" fontAlgn="auto" latinLnBrk="0" hangingPunct="1">
              <a:lnSpc>
                <a:spcPct val="103299"/>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 work shall be performed until proof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compliance with the insurance requirements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been received by the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CC</a:t>
            </a:r>
            <a:r>
              <a:rPr kumimoji="0" sz="1200" b="0" i="0" u="sng" strike="noStrike" kern="1200" cap="none" spc="3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317500" algn="l"/>
              </a:tabLst>
              <a:defRPr/>
            </a:pPr>
            <a:r>
              <a:rPr kumimoji="0" sz="1200" b="1" i="0" u="none" strike="noStrike" kern="1200" cap="none" spc="0" normalizeH="0" baseline="0" noProof="0" dirty="0">
                <a:ln>
                  <a:noFill/>
                </a:ln>
                <a:solidFill>
                  <a:prstClr val="black"/>
                </a:solidFill>
                <a:effectLst/>
                <a:uLnTx/>
                <a:uFillTx/>
                <a:latin typeface="Book Antiqua"/>
                <a:ea typeface="+mn-ea"/>
                <a:cs typeface="Book Antiqua"/>
              </a:rPr>
              <a:t>(a)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Worker’s Compensation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and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Employers</a:t>
            </a:r>
            <a:r>
              <a:rPr kumimoji="0" sz="1200" b="1"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Liability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317500" marR="1471295" lvl="0" indent="0" algn="l" defTabSz="914400" rtl="0" eaLnBrk="1" fontAlgn="auto" latinLnBrk="0" hangingPunct="1">
              <a:lnSpc>
                <a:spcPts val="2990"/>
              </a:lnSpc>
              <a:spcBef>
                <a:spcPts val="334"/>
              </a:spcBef>
              <a:spcAft>
                <a:spcPts val="0"/>
              </a:spcAft>
              <a:buClrTx/>
              <a:buSzTx/>
              <a:buFontTx/>
              <a:buNone/>
              <a:tabLst>
                <a:tab pos="11557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Part</a:t>
            </a:r>
            <a:r>
              <a:rPr kumimoji="0" sz="1200" b="0" i="0" u="none" strike="noStrike" kern="1200" cap="none" spc="0" normalizeH="0" baseline="0" noProof="0" dirty="0">
                <a:ln>
                  <a:noFill/>
                </a:ln>
                <a:solidFill>
                  <a:prstClr val="black"/>
                </a:solidFill>
                <a:effectLst/>
                <a:uLnTx/>
                <a:uFillTx/>
                <a:latin typeface="Book Antiqua"/>
                <a:ea typeface="+mn-ea"/>
                <a:cs typeface="Book Antiqua"/>
              </a:rPr>
              <a:t> One: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Statutory Benefits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required by the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Part</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Two:	Employers Liability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graphicFrame>
        <p:nvGraphicFramePr>
          <p:cNvPr id="5" name="object 5"/>
          <p:cNvGraphicFramePr>
            <a:graphicFrameLocks noGrp="1"/>
          </p:cNvGraphicFramePr>
          <p:nvPr/>
        </p:nvGraphicFramePr>
        <p:xfrm>
          <a:off x="959154" y="5716904"/>
          <a:ext cx="3187699" cy="561975"/>
        </p:xfrm>
        <a:graphic>
          <a:graphicData uri="http://schemas.openxmlformats.org/drawingml/2006/table">
            <a:tbl>
              <a:tblPr firstRow="1" bandRow="1">
                <a:tableStyleId>{2D5ABB26-0587-4C30-8999-92F81FD0307C}</a:tableStyleId>
              </a:tblPr>
              <a:tblGrid>
                <a:gridCol w="1771014">
                  <a:extLst>
                    <a:ext uri="{9D8B030D-6E8A-4147-A177-3AD203B41FA5}">
                      <a16:colId xmlns="" xmlns:a16="http://schemas.microsoft.com/office/drawing/2014/main" val="20000"/>
                    </a:ext>
                  </a:extLst>
                </a:gridCol>
                <a:gridCol w="1416685">
                  <a:extLst>
                    <a:ext uri="{9D8B030D-6E8A-4147-A177-3AD203B41FA5}">
                      <a16:colId xmlns="" xmlns:a16="http://schemas.microsoft.com/office/drawing/2014/main" val="20001"/>
                    </a:ext>
                  </a:extLst>
                </a:gridCol>
              </a:tblGrid>
              <a:tr h="186055">
                <a:tc>
                  <a:txBody>
                    <a:bodyPr/>
                    <a:lstStyle/>
                    <a:p>
                      <a:pPr marL="31750">
                        <a:lnSpc>
                          <a:spcPts val="1350"/>
                        </a:lnSpc>
                      </a:pPr>
                      <a:r>
                        <a:rPr sz="1200" spc="-5" dirty="0">
                          <a:latin typeface="Book Antiqua"/>
                          <a:cs typeface="Book Antiqua"/>
                        </a:rPr>
                        <a:t>Each</a:t>
                      </a:r>
                      <a:r>
                        <a:rPr sz="1200" spc="-10" dirty="0">
                          <a:latin typeface="Book Antiqua"/>
                          <a:cs typeface="Book Antiqua"/>
                        </a:rPr>
                        <a:t> </a:t>
                      </a:r>
                      <a:r>
                        <a:rPr sz="1200" spc="-5" dirty="0">
                          <a:latin typeface="Book Antiqua"/>
                          <a:cs typeface="Book Antiqua"/>
                        </a:rPr>
                        <a:t>Accident</a:t>
                      </a:r>
                      <a:endParaRPr sz="1200">
                        <a:latin typeface="Book Antiqua"/>
                        <a:cs typeface="Book Antiqua"/>
                      </a:endParaRPr>
                    </a:p>
                  </a:txBody>
                  <a:tcPr marL="0" marR="0" marT="0" marB="0"/>
                </a:tc>
                <a:tc>
                  <a:txBody>
                    <a:bodyPr/>
                    <a:lstStyle/>
                    <a:p>
                      <a:pPr marR="23495" algn="r">
                        <a:lnSpc>
                          <a:spcPts val="1350"/>
                        </a:lnSpc>
                      </a:pPr>
                      <a:r>
                        <a:rPr sz="1200" dirty="0">
                          <a:latin typeface="Book Antiqua"/>
                          <a:cs typeface="Book Antiqua"/>
                        </a:rPr>
                        <a:t>$3,000,000</a:t>
                      </a:r>
                      <a:endParaRPr sz="1200">
                        <a:latin typeface="Book Antiqua"/>
                        <a:cs typeface="Book Antiqua"/>
                      </a:endParaRPr>
                    </a:p>
                  </a:txBody>
                  <a:tcPr marL="0" marR="0" marT="0" marB="0"/>
                </a:tc>
                <a:extLst>
                  <a:ext uri="{0D108BD9-81ED-4DB2-BD59-A6C34878D82A}">
                    <a16:rowId xmlns="" xmlns:a16="http://schemas.microsoft.com/office/drawing/2014/main" val="10000"/>
                  </a:ext>
                </a:extLst>
              </a:tr>
              <a:tr h="189230">
                <a:tc>
                  <a:txBody>
                    <a:bodyPr/>
                    <a:lstStyle/>
                    <a:p>
                      <a:pPr marL="31750">
                        <a:lnSpc>
                          <a:spcPts val="1370"/>
                        </a:lnSpc>
                      </a:pPr>
                      <a:r>
                        <a:rPr sz="1200" spc="-5" dirty="0">
                          <a:latin typeface="Book Antiqua"/>
                          <a:cs typeface="Book Antiqua"/>
                        </a:rPr>
                        <a:t>Each</a:t>
                      </a:r>
                      <a:r>
                        <a:rPr sz="1200" spc="-10" dirty="0">
                          <a:latin typeface="Book Antiqua"/>
                          <a:cs typeface="Book Antiqua"/>
                        </a:rPr>
                        <a:t> </a:t>
                      </a:r>
                      <a:r>
                        <a:rPr sz="1200" spc="-5" dirty="0">
                          <a:latin typeface="Book Antiqua"/>
                          <a:cs typeface="Book Antiqua"/>
                        </a:rPr>
                        <a:t>Employee</a:t>
                      </a:r>
                      <a:endParaRPr sz="1200">
                        <a:latin typeface="Book Antiqua"/>
                        <a:cs typeface="Book Antiqua"/>
                      </a:endParaRPr>
                    </a:p>
                  </a:txBody>
                  <a:tcPr marL="0" marR="0" marT="0" marB="0"/>
                </a:tc>
                <a:tc>
                  <a:txBody>
                    <a:bodyPr/>
                    <a:lstStyle/>
                    <a:p>
                      <a:pPr marR="23495" algn="r">
                        <a:lnSpc>
                          <a:spcPts val="1370"/>
                        </a:lnSpc>
                      </a:pPr>
                      <a:r>
                        <a:rPr sz="1200" dirty="0">
                          <a:latin typeface="Book Antiqua"/>
                          <a:cs typeface="Book Antiqua"/>
                        </a:rPr>
                        <a:t>$3,000,000</a:t>
                      </a:r>
                      <a:endParaRPr sz="1200">
                        <a:latin typeface="Book Antiqua"/>
                        <a:cs typeface="Book Antiqua"/>
                      </a:endParaRPr>
                    </a:p>
                  </a:txBody>
                  <a:tcPr marL="0" marR="0" marT="0" marB="0"/>
                </a:tc>
                <a:extLst>
                  <a:ext uri="{0D108BD9-81ED-4DB2-BD59-A6C34878D82A}">
                    <a16:rowId xmlns="" xmlns:a16="http://schemas.microsoft.com/office/drawing/2014/main" val="10001"/>
                  </a:ext>
                </a:extLst>
              </a:tr>
              <a:tr h="186690">
                <a:tc>
                  <a:txBody>
                    <a:bodyPr/>
                    <a:lstStyle/>
                    <a:p>
                      <a:pPr marL="31750">
                        <a:lnSpc>
                          <a:spcPts val="1375"/>
                        </a:lnSpc>
                      </a:pPr>
                      <a:r>
                        <a:rPr sz="1200" spc="-5" dirty="0">
                          <a:latin typeface="Book Antiqua"/>
                          <a:cs typeface="Book Antiqua"/>
                        </a:rPr>
                        <a:t>Policy Limit</a:t>
                      </a:r>
                      <a:endParaRPr sz="1200">
                        <a:latin typeface="Book Antiqua"/>
                        <a:cs typeface="Book Antiqua"/>
                      </a:endParaRPr>
                    </a:p>
                  </a:txBody>
                  <a:tcPr marL="0" marR="0" marT="0" marB="0"/>
                </a:tc>
                <a:tc>
                  <a:txBody>
                    <a:bodyPr/>
                    <a:lstStyle/>
                    <a:p>
                      <a:pPr marR="23495" algn="r">
                        <a:lnSpc>
                          <a:spcPts val="1375"/>
                        </a:lnSpc>
                      </a:pPr>
                      <a:r>
                        <a:rPr sz="1200" dirty="0">
                          <a:latin typeface="Book Antiqua"/>
                          <a:cs typeface="Book Antiqua"/>
                        </a:rPr>
                        <a:t>$3,000,000</a:t>
                      </a:r>
                      <a:endParaRPr sz="1200">
                        <a:latin typeface="Book Antiqua"/>
                        <a:cs typeface="Book Antiqua"/>
                      </a:endParaRPr>
                    </a:p>
                  </a:txBody>
                  <a:tcPr marL="0" marR="0" marT="0" marB="0"/>
                </a:tc>
                <a:extLst>
                  <a:ext uri="{0D108BD9-81ED-4DB2-BD59-A6C34878D82A}">
                    <a16:rowId xmlns="" xmlns:a16="http://schemas.microsoft.com/office/drawing/2014/main" val="10002"/>
                  </a:ext>
                </a:extLst>
              </a:tr>
            </a:tbl>
          </a:graphicData>
        </a:graphic>
      </p:graphicFrame>
      <p:sp>
        <p:nvSpPr>
          <p:cNvPr id="6" name="object 6"/>
          <p:cNvSpPr txBox="1"/>
          <p:nvPr/>
        </p:nvSpPr>
        <p:spPr>
          <a:xfrm>
            <a:off x="978204" y="6449948"/>
            <a:ext cx="5572760" cy="1534795"/>
          </a:xfrm>
          <a:prstGeom prst="rect">
            <a:avLst/>
          </a:prstGeom>
        </p:spPr>
        <p:txBody>
          <a:bodyPr vert="horz" wrap="square" lIns="0" tIns="5715" rIns="0" bIns="0" rtlCol="0">
            <a:spAutoFit/>
          </a:bodyPr>
          <a:lstStyle/>
          <a:p>
            <a:pPr marL="316865" marR="1532255" lvl="0" indent="-304165" algn="l" defTabSz="914400" rtl="0" eaLnBrk="1" fontAlgn="auto" latinLnBrk="0" hangingPunct="1">
              <a:lnSpc>
                <a:spcPct val="103800"/>
              </a:lnSpc>
              <a:spcBef>
                <a:spcPts val="45"/>
              </a:spcBef>
              <a:spcAft>
                <a:spcPts val="0"/>
              </a:spcAft>
              <a:buClrTx/>
              <a:buSzTx/>
              <a:buFontTx/>
              <a:buAutoNum type="romanLcPeriod"/>
              <a:tabLst>
                <a:tab pos="316865" algn="l"/>
                <a:tab pos="31750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U.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 Longshoremen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&amp;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Harborworkers’ Act (USL&amp;H)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Required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 involves work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near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navigable  waterway that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may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subject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USL&amp;H</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law.</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 typeface="Book Antiqua"/>
              <a:buAutoNum type="romanLcPeriod"/>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316865" marR="0" lvl="0" indent="-304165" algn="l" defTabSz="914400" rtl="0" eaLnBrk="1" fontAlgn="auto" latinLnBrk="0" hangingPunct="1">
              <a:lnSpc>
                <a:spcPct val="100000"/>
              </a:lnSpc>
              <a:spcBef>
                <a:spcPts val="0"/>
              </a:spcBef>
              <a:spcAft>
                <a:spcPts val="0"/>
              </a:spcAft>
              <a:buClrTx/>
              <a:buSzTx/>
              <a:buFontTx/>
              <a:buAutoNum type="romanLcPeriod"/>
              <a:tabLst>
                <a:tab pos="316865" algn="l"/>
                <a:tab pos="3175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Maritime Endorsement (Jones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Act)</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316865" marR="0" lvl="0" indent="0" algn="l" defTabSz="914400" rtl="0" eaLnBrk="1" fontAlgn="auto" latinLnBrk="0" hangingPunct="1">
              <a:lnSpc>
                <a:spcPct val="100000"/>
              </a:lnSpc>
              <a:spcBef>
                <a:spcPts val="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Endorsement required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 involves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Vessel.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316865" marR="5080" lvl="0" indent="0" algn="l" defTabSz="914400" rtl="0" eaLnBrk="1" fontAlgn="auto" latinLnBrk="0" hangingPunct="1">
              <a:lnSpc>
                <a:spcPct val="103299"/>
              </a:lnSpc>
              <a:spcBef>
                <a:spcPts val="1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include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coverage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 “Master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Members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Crew” under “Protection and  Indemnity” coverage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5433821" y="8722562"/>
            <a:ext cx="1667510" cy="3949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Insurance</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Requirements</a:t>
            </a:r>
          </a:p>
          <a:p>
            <a:pPr marL="927100" marR="0" lvl="0" indent="0" algn="l" defTabSz="914400" rtl="0" eaLnBrk="1" fontAlgn="auto" latinLnBrk="0" hangingPunct="1">
              <a:lnSpc>
                <a:spcPct val="100000"/>
              </a:lnSpc>
              <a:spcBef>
                <a:spcPts val="6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a:t>
            </a:r>
            <a:r>
              <a:rPr kumimoji="0" lang="en-US" sz="1200" b="0" i="0" u="none" strike="noStrike" kern="1200" cap="none" spc="-5" normalizeH="0" baseline="0" noProof="0" dirty="0">
                <a:ln>
                  <a:noFill/>
                </a:ln>
                <a:solidFill>
                  <a:prstClr val="black"/>
                </a:solidFill>
                <a:effectLst/>
                <a:uLnTx/>
                <a:uFillTx/>
                <a:latin typeface="Book Antiqua"/>
                <a:ea typeface="+mn-ea"/>
                <a:cs typeface="Book Antiqua"/>
              </a:rPr>
              <a:t>1</a:t>
            </a:r>
            <a:r>
              <a:rPr kumimoji="0" sz="1200" b="0" i="0" u="none" strike="noStrike" kern="1200" cap="none" spc="0" normalizeH="0" baseline="0" noProof="0" dirty="0">
                <a:ln>
                  <a:noFill/>
                </a:ln>
                <a:solidFill>
                  <a:prstClr val="black"/>
                </a:solidFill>
                <a:effectLst/>
                <a:uLnTx/>
                <a:uFillTx/>
                <a:latin typeface="Book Antiqua"/>
                <a:ea typeface="+mn-ea"/>
                <a:cs typeface="Book Antiqua"/>
              </a:rPr>
              <a:t> of</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4</a:t>
            </a:r>
          </a:p>
        </p:txBody>
      </p:sp>
      <p:sp>
        <p:nvSpPr>
          <p:cNvPr id="9" name="Slide Number Placeholder 8">
            <a:extLst>
              <a:ext uri="{FF2B5EF4-FFF2-40B4-BE49-F238E27FC236}">
                <a16:creationId xmlns="" xmlns:a16="http://schemas.microsoft.com/office/drawing/2014/main" id="{8A99F9CD-A974-4C62-A72C-B78B8B712713}"/>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1234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graphicFrame>
        <p:nvGraphicFramePr>
          <p:cNvPr id="3" name="object 3"/>
          <p:cNvGraphicFramePr>
            <a:graphicFrameLocks noGrp="1"/>
          </p:cNvGraphicFramePr>
          <p:nvPr/>
        </p:nvGraphicFramePr>
        <p:xfrm>
          <a:off x="654050" y="1566416"/>
          <a:ext cx="3492500" cy="1094105"/>
        </p:xfrm>
        <a:graphic>
          <a:graphicData uri="http://schemas.openxmlformats.org/drawingml/2006/table">
            <a:tbl>
              <a:tblPr firstRow="1" bandRow="1">
                <a:tableStyleId>{2D5ABB26-0587-4C30-8999-92F81FD0307C}</a:tableStyleId>
              </a:tblPr>
              <a:tblGrid>
                <a:gridCol w="2577465">
                  <a:extLst>
                    <a:ext uri="{9D8B030D-6E8A-4147-A177-3AD203B41FA5}">
                      <a16:colId xmlns="" xmlns:a16="http://schemas.microsoft.com/office/drawing/2014/main" val="20000"/>
                    </a:ext>
                  </a:extLst>
                </a:gridCol>
                <a:gridCol w="915035">
                  <a:extLst>
                    <a:ext uri="{9D8B030D-6E8A-4147-A177-3AD203B41FA5}">
                      <a16:colId xmlns="" xmlns:a16="http://schemas.microsoft.com/office/drawing/2014/main" val="20001"/>
                    </a:ext>
                  </a:extLst>
                </a:gridCol>
              </a:tblGrid>
              <a:tr h="185420">
                <a:tc>
                  <a:txBody>
                    <a:bodyPr/>
                    <a:lstStyle/>
                    <a:p>
                      <a:pPr marL="336550">
                        <a:lnSpc>
                          <a:spcPts val="1350"/>
                        </a:lnSpc>
                      </a:pPr>
                      <a:r>
                        <a:rPr sz="1200" spc="-5" dirty="0">
                          <a:latin typeface="Book Antiqua"/>
                          <a:cs typeface="Book Antiqua"/>
                        </a:rPr>
                        <a:t>Bodily Injury by</a:t>
                      </a:r>
                      <a:r>
                        <a:rPr sz="1200" spc="5" dirty="0">
                          <a:latin typeface="Book Antiqua"/>
                          <a:cs typeface="Book Antiqua"/>
                        </a:rPr>
                        <a:t> </a:t>
                      </a:r>
                      <a:r>
                        <a:rPr sz="1200" spc="-5" dirty="0">
                          <a:latin typeface="Book Antiqua"/>
                          <a:cs typeface="Book Antiqua"/>
                        </a:rPr>
                        <a:t>accident</a:t>
                      </a:r>
                      <a:endParaRPr sz="1200">
                        <a:latin typeface="Book Antiqua"/>
                        <a:cs typeface="Book Antiqua"/>
                      </a:endParaRPr>
                    </a:p>
                  </a:txBody>
                  <a:tcPr marL="0" marR="0" marT="0" marB="0"/>
                </a:tc>
                <a:tc>
                  <a:txBody>
                    <a:bodyPr/>
                    <a:lstStyle/>
                    <a:p>
                      <a:pPr marR="23495" algn="r">
                        <a:lnSpc>
                          <a:spcPts val="1350"/>
                        </a:lnSpc>
                      </a:pPr>
                      <a:r>
                        <a:rPr sz="1200" dirty="0">
                          <a:latin typeface="Book Antiqua"/>
                          <a:cs typeface="Book Antiqua"/>
                        </a:rPr>
                        <a:t>$3,000,000</a:t>
                      </a:r>
                      <a:endParaRPr sz="1200">
                        <a:latin typeface="Book Antiqua"/>
                        <a:cs typeface="Book Antiqua"/>
                      </a:endParaRPr>
                    </a:p>
                  </a:txBody>
                  <a:tcPr marL="0" marR="0" marT="0" marB="0"/>
                </a:tc>
                <a:extLst>
                  <a:ext uri="{0D108BD9-81ED-4DB2-BD59-A6C34878D82A}">
                    <a16:rowId xmlns="" xmlns:a16="http://schemas.microsoft.com/office/drawing/2014/main" val="10000"/>
                  </a:ext>
                </a:extLst>
              </a:tr>
              <a:tr h="173990">
                <a:tc>
                  <a:txBody>
                    <a:bodyPr/>
                    <a:lstStyle/>
                    <a:p>
                      <a:pPr marL="676275">
                        <a:lnSpc>
                          <a:spcPts val="1255"/>
                        </a:lnSpc>
                      </a:pPr>
                      <a:r>
                        <a:rPr sz="1100" spc="-5" dirty="0">
                          <a:latin typeface="Book Antiqua"/>
                          <a:cs typeface="Book Antiqua"/>
                        </a:rPr>
                        <a:t>(Each</a:t>
                      </a:r>
                      <a:r>
                        <a:rPr sz="1100" dirty="0">
                          <a:latin typeface="Book Antiqua"/>
                          <a:cs typeface="Book Antiqua"/>
                        </a:rPr>
                        <a:t> </a:t>
                      </a:r>
                      <a:r>
                        <a:rPr sz="1100" spc="-5" dirty="0">
                          <a:latin typeface="Book Antiqua"/>
                          <a:cs typeface="Book Antiqua"/>
                        </a:rPr>
                        <a:t>Accident)</a:t>
                      </a:r>
                      <a:endParaRPr sz="1100">
                        <a:latin typeface="Book Antiqua"/>
                        <a:cs typeface="Book Antiqua"/>
                      </a:endParaRPr>
                    </a:p>
                  </a:txBody>
                  <a:tcPr marL="0" marR="0" marT="0"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 xmlns:a16="http://schemas.microsoft.com/office/drawing/2014/main" val="10001"/>
                  </a:ext>
                </a:extLst>
              </a:tr>
              <a:tr h="189230">
                <a:tc>
                  <a:txBody>
                    <a:bodyPr/>
                    <a:lstStyle/>
                    <a:p>
                      <a:pPr marL="336550">
                        <a:lnSpc>
                          <a:spcPts val="1370"/>
                        </a:lnSpc>
                      </a:pPr>
                      <a:r>
                        <a:rPr sz="1200" spc="-5" dirty="0">
                          <a:latin typeface="Book Antiqua"/>
                          <a:cs typeface="Book Antiqua"/>
                        </a:rPr>
                        <a:t>Bodily Injury by</a:t>
                      </a:r>
                      <a:r>
                        <a:rPr sz="1200" spc="5" dirty="0">
                          <a:latin typeface="Book Antiqua"/>
                          <a:cs typeface="Book Antiqua"/>
                        </a:rPr>
                        <a:t> </a:t>
                      </a:r>
                      <a:r>
                        <a:rPr sz="1200" spc="-5" dirty="0">
                          <a:latin typeface="Book Antiqua"/>
                          <a:cs typeface="Book Antiqua"/>
                        </a:rPr>
                        <a:t>disease</a:t>
                      </a:r>
                      <a:endParaRPr sz="1200">
                        <a:latin typeface="Book Antiqua"/>
                        <a:cs typeface="Book Antiqua"/>
                      </a:endParaRPr>
                    </a:p>
                  </a:txBody>
                  <a:tcPr marL="0" marR="0" marT="0" marB="0"/>
                </a:tc>
                <a:tc>
                  <a:txBody>
                    <a:bodyPr/>
                    <a:lstStyle/>
                    <a:p>
                      <a:pPr marR="23495" algn="r">
                        <a:lnSpc>
                          <a:spcPts val="1370"/>
                        </a:lnSpc>
                      </a:pPr>
                      <a:r>
                        <a:rPr sz="1200" dirty="0">
                          <a:latin typeface="Book Antiqua"/>
                          <a:cs typeface="Book Antiqua"/>
                        </a:rPr>
                        <a:t>$3,000,000</a:t>
                      </a:r>
                      <a:endParaRPr sz="1200">
                        <a:latin typeface="Book Antiqua"/>
                        <a:cs typeface="Book Antiqua"/>
                      </a:endParaRPr>
                    </a:p>
                  </a:txBody>
                  <a:tcPr marL="0" marR="0" marT="0" marB="0"/>
                </a:tc>
                <a:extLst>
                  <a:ext uri="{0D108BD9-81ED-4DB2-BD59-A6C34878D82A}">
                    <a16:rowId xmlns="" xmlns:a16="http://schemas.microsoft.com/office/drawing/2014/main" val="10002"/>
                  </a:ext>
                </a:extLst>
              </a:tr>
              <a:tr h="545465">
                <a:tc>
                  <a:txBody>
                    <a:bodyPr/>
                    <a:lstStyle/>
                    <a:p>
                      <a:pPr marL="831850">
                        <a:lnSpc>
                          <a:spcPts val="1260"/>
                        </a:lnSpc>
                      </a:pPr>
                      <a:r>
                        <a:rPr sz="1100" spc="-5" dirty="0">
                          <a:latin typeface="Book Antiqua"/>
                          <a:cs typeface="Book Antiqua"/>
                        </a:rPr>
                        <a:t>(Aggregate)</a:t>
                      </a:r>
                      <a:endParaRPr sz="1100">
                        <a:latin typeface="Book Antiqua"/>
                        <a:cs typeface="Book Antiqua"/>
                      </a:endParaRPr>
                    </a:p>
                    <a:p>
                      <a:pPr>
                        <a:lnSpc>
                          <a:spcPct val="100000"/>
                        </a:lnSpc>
                      </a:pPr>
                      <a:endParaRPr sz="1300">
                        <a:latin typeface="Times New Roman"/>
                        <a:cs typeface="Times New Roman"/>
                      </a:endParaRPr>
                    </a:p>
                    <a:p>
                      <a:pPr marL="31750">
                        <a:lnSpc>
                          <a:spcPts val="1440"/>
                        </a:lnSpc>
                      </a:pPr>
                      <a:r>
                        <a:rPr sz="1200" b="1" spc="-5" dirty="0">
                          <a:latin typeface="Book Antiqua"/>
                          <a:cs typeface="Book Antiqua"/>
                        </a:rPr>
                        <a:t>(b) </a:t>
                      </a:r>
                      <a:r>
                        <a:rPr sz="1200" b="1" u="sng" spc="-5" dirty="0">
                          <a:uFill>
                            <a:solidFill>
                              <a:srgbClr val="000000"/>
                            </a:solidFill>
                          </a:uFill>
                          <a:latin typeface="Book Antiqua"/>
                          <a:cs typeface="Book Antiqua"/>
                        </a:rPr>
                        <a:t>Commercial General</a:t>
                      </a:r>
                      <a:r>
                        <a:rPr sz="1200" b="1" u="sng" spc="-15" dirty="0">
                          <a:uFill>
                            <a:solidFill>
                              <a:srgbClr val="000000"/>
                            </a:solidFill>
                          </a:uFill>
                          <a:latin typeface="Book Antiqua"/>
                          <a:cs typeface="Book Antiqua"/>
                        </a:rPr>
                        <a:t> </a:t>
                      </a:r>
                      <a:r>
                        <a:rPr sz="1200" b="1" u="sng" spc="-5" dirty="0">
                          <a:uFill>
                            <a:solidFill>
                              <a:srgbClr val="000000"/>
                            </a:solidFill>
                          </a:uFill>
                          <a:latin typeface="Book Antiqua"/>
                          <a:cs typeface="Book Antiqua"/>
                        </a:rPr>
                        <a:t>Liability</a:t>
                      </a:r>
                      <a:endParaRPr sz="1200">
                        <a:latin typeface="Book Antiqua"/>
                        <a:cs typeface="Book Antiqua"/>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 xmlns:a16="http://schemas.microsoft.com/office/drawing/2014/main" val="10003"/>
                  </a:ext>
                </a:extLst>
              </a:tr>
            </a:tbl>
          </a:graphicData>
        </a:graphic>
      </p:graphicFrame>
      <p:sp>
        <p:nvSpPr>
          <p:cNvPr id="4" name="object 4"/>
          <p:cNvSpPr txBox="1"/>
          <p:nvPr/>
        </p:nvSpPr>
        <p:spPr>
          <a:xfrm>
            <a:off x="978204" y="2831338"/>
            <a:ext cx="4752975" cy="966469"/>
          </a:xfrm>
          <a:prstGeom prst="rect">
            <a:avLst/>
          </a:prstGeom>
        </p:spPr>
        <p:txBody>
          <a:bodyPr vert="horz" wrap="square" lIns="0" tIns="6350" rIns="0" bIns="0" rtlCol="0">
            <a:spAutoFit/>
          </a:bodyPr>
          <a:lstStyle/>
          <a:p>
            <a:pPr marL="12700" marR="5080" lvl="0" indent="0" algn="l" defTabSz="914400" rtl="0" eaLnBrk="1" fontAlgn="auto" latinLnBrk="0" hangingPunct="1">
              <a:lnSpc>
                <a:spcPct val="103299"/>
              </a:lnSpc>
              <a:spcBef>
                <a:spcPts val="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Coverage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Occurrence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combined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single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limit (Bodily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Injury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Property Damage combined)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follows: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2527300" marR="1691005" lvl="0" indent="15240" algn="ctr" defTabSz="914400" rtl="0" eaLnBrk="1" fontAlgn="auto" latinLnBrk="0" hangingPunct="1">
              <a:lnSpc>
                <a:spcPct val="1042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Large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P</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ro</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j</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e</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c</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3416934" y="3967098"/>
            <a:ext cx="711200" cy="58801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$3,000,000</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6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$3,000,000</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4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$3,000,000</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3416934" y="4724527"/>
            <a:ext cx="7112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$3,000,000</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940104" y="3967098"/>
            <a:ext cx="2198370" cy="134556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Each</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Occurrence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l" defTabSz="914400" rtl="0" eaLnBrk="1" fontAlgn="auto" latinLnBrk="0" hangingPunct="1">
              <a:lnSpc>
                <a:spcPct val="103299"/>
              </a:lnSpc>
              <a:spcBef>
                <a:spcPts val="1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Personal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Advertising Injury  Products/completed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671830" lvl="0" indent="76200" algn="l" defTabSz="914400" rtl="0" eaLnBrk="1" fontAlgn="auto" latinLnBrk="0" hangingPunct="1">
              <a:lnSpc>
                <a:spcPct val="103299"/>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Operation</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Aggregate  General Aggregate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279400" marR="0" lvl="0" indent="0" algn="l" defTabSz="914400" rtl="0" eaLnBrk="1" fontAlgn="auto" latinLnBrk="0" hangingPunct="1">
              <a:lnSpc>
                <a:spcPct val="100000"/>
              </a:lnSpc>
              <a:spcBef>
                <a:spcPts val="0"/>
              </a:spcBef>
              <a:spcAft>
                <a:spcPts val="0"/>
              </a:spcAft>
              <a:buClrTx/>
              <a:buSzTx/>
              <a:buFontTx/>
              <a:buNone/>
              <a:tabLst>
                <a:tab pos="58356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Coverage to</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include: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1511553" y="5293233"/>
            <a:ext cx="5398135" cy="2103120"/>
          </a:xfrm>
          <a:prstGeom prst="rect">
            <a:avLst/>
          </a:prstGeom>
        </p:spPr>
        <p:txBody>
          <a:bodyPr vert="horz" wrap="square" lIns="0" tIns="12700" rIns="0" bIns="0" rtlCol="0">
            <a:spAutoFit/>
          </a:bodyPr>
          <a:lstStyle/>
          <a:p>
            <a:pPr marL="317500" marR="0" lvl="0" indent="-304800" algn="l" defTabSz="914400" rtl="0" eaLnBrk="1" fontAlgn="auto" latinLnBrk="0" hangingPunct="1">
              <a:lnSpc>
                <a:spcPct val="100000"/>
              </a:lnSpc>
              <a:spcBef>
                <a:spcPts val="100"/>
              </a:spcBef>
              <a:spcAft>
                <a:spcPts val="0"/>
              </a:spcAft>
              <a:buClrTx/>
              <a:buSzTx/>
              <a:buFontTx/>
              <a:buChar char="-"/>
              <a:tabLst>
                <a:tab pos="316865" algn="l"/>
                <a:tab pos="3175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Premises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operations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317500" marR="0" lvl="0" indent="-304800" algn="l" defTabSz="914400" rtl="0" eaLnBrk="1" fontAlgn="auto" latinLnBrk="0" hangingPunct="1">
              <a:lnSpc>
                <a:spcPct val="100000"/>
              </a:lnSpc>
              <a:spcBef>
                <a:spcPts val="45"/>
              </a:spcBef>
              <a:spcAft>
                <a:spcPts val="0"/>
              </a:spcAft>
              <a:buClrTx/>
              <a:buSzTx/>
              <a:buFontTx/>
              <a:buChar char="-"/>
              <a:tabLst>
                <a:tab pos="316865" algn="l"/>
                <a:tab pos="3175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Personal Injury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Advertising</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Injury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317500" marR="0" lvl="0" indent="-304800" algn="l" defTabSz="914400" rtl="0" eaLnBrk="1" fontAlgn="auto" latinLnBrk="0" hangingPunct="1">
              <a:lnSpc>
                <a:spcPct val="100000"/>
              </a:lnSpc>
              <a:spcBef>
                <a:spcPts val="60"/>
              </a:spcBef>
              <a:spcAft>
                <a:spcPts val="0"/>
              </a:spcAft>
              <a:buClrTx/>
              <a:buSzTx/>
              <a:buFontTx/>
              <a:buChar char="-"/>
              <a:tabLst>
                <a:tab pos="316865" algn="l"/>
                <a:tab pos="3175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Independent Contractors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317500" marR="0" lvl="0" indent="-304800" algn="l" defTabSz="914400" rtl="0" eaLnBrk="1" fontAlgn="auto" latinLnBrk="0" hangingPunct="1">
              <a:lnSpc>
                <a:spcPct val="100000"/>
              </a:lnSpc>
              <a:spcBef>
                <a:spcPts val="50"/>
              </a:spcBef>
              <a:spcAft>
                <a:spcPts val="0"/>
              </a:spcAft>
              <a:buClrTx/>
              <a:buSzTx/>
              <a:buFontTx/>
              <a:buChar char="-"/>
              <a:tabLst>
                <a:tab pos="316865" algn="l"/>
                <a:tab pos="3175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Blanket Contractual</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Liability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317500" marR="0" lvl="0" indent="-304800" algn="l" defTabSz="914400" rtl="0" eaLnBrk="1" fontAlgn="auto" latinLnBrk="0" hangingPunct="1">
              <a:lnSpc>
                <a:spcPct val="100000"/>
              </a:lnSpc>
              <a:spcBef>
                <a:spcPts val="45"/>
              </a:spcBef>
              <a:spcAft>
                <a:spcPts val="0"/>
              </a:spcAft>
              <a:buClrTx/>
              <a:buSzTx/>
              <a:buFontTx/>
              <a:buChar char="-"/>
              <a:tabLst>
                <a:tab pos="316865" algn="l"/>
                <a:tab pos="3175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Explosion, Collapse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Underground</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hazards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317500" marR="0" lvl="0" indent="-304800" algn="l" defTabSz="914400" rtl="0" eaLnBrk="1" fontAlgn="auto" latinLnBrk="0" hangingPunct="1">
              <a:lnSpc>
                <a:spcPct val="100000"/>
              </a:lnSpc>
              <a:spcBef>
                <a:spcPts val="50"/>
              </a:spcBef>
              <a:spcAft>
                <a:spcPts val="0"/>
              </a:spcAft>
              <a:buClrTx/>
              <a:buSzTx/>
              <a:buFontTx/>
              <a:buChar char="-"/>
              <a:tabLst>
                <a:tab pos="316865" algn="l"/>
                <a:tab pos="31750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Broad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Form Property</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Damage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317500" marR="5080" lvl="0" indent="-304800" algn="l" defTabSz="914400" rtl="0" eaLnBrk="1" fontAlgn="auto" latinLnBrk="0" hangingPunct="1">
              <a:lnSpc>
                <a:spcPct val="103299"/>
              </a:lnSpc>
              <a:spcBef>
                <a:spcPts val="15"/>
              </a:spcBef>
              <a:spcAft>
                <a:spcPts val="0"/>
              </a:spcAft>
              <a:buClrTx/>
              <a:buSzTx/>
              <a:buFontTx/>
              <a:buChar char="-"/>
              <a:tabLst>
                <a:tab pos="316865" algn="l"/>
                <a:tab pos="3175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Products/Completed Operations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shall remain in effect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24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months  beyond completion and acceptance 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owner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project, whichever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later.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317500" marR="254000" lvl="0" indent="-304800" algn="l" defTabSz="914400" rtl="0" eaLnBrk="1" fontAlgn="auto" latinLnBrk="0" hangingPunct="1">
              <a:lnSpc>
                <a:spcPct val="103299"/>
              </a:lnSpc>
              <a:spcBef>
                <a:spcPts val="10"/>
              </a:spcBef>
              <a:spcAft>
                <a:spcPts val="0"/>
              </a:spcAft>
              <a:buClrTx/>
              <a:buSzTx/>
              <a:buFontTx/>
              <a:buChar char="-"/>
              <a:tabLst>
                <a:tab pos="316865" algn="l"/>
                <a:tab pos="31750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Railroad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Protective Liability Insurance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work involves construction,  demolition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maintenance operations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or within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50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feet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railroad.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1524253" y="7584693"/>
            <a:ext cx="5236845"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contractor shall name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CC</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 its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officers, appointees, employees,</a:t>
            </a:r>
            <a:r>
              <a:rPr kumimoji="0" sz="1200" b="0" i="0" u="none" strike="noStrike" kern="1200" cap="none" spc="1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1524253" y="7775193"/>
            <a:ext cx="515239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agents 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additional insured for claims arising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out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Contractors</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and/or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txBox="1"/>
          <p:nvPr/>
        </p:nvSpPr>
        <p:spPr>
          <a:xfrm>
            <a:off x="1524253" y="7964169"/>
            <a:ext cx="543369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Subcontractors work. The ISO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Form CG 20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10 </a:t>
            </a:r>
            <a:r>
              <a:rPr kumimoji="0" sz="1200" b="0" i="0" u="none" strike="noStrike" kern="1200" cap="none" spc="0" normalizeH="0" baseline="0" noProof="0" dirty="0">
                <a:ln>
                  <a:noFill/>
                </a:ln>
                <a:solidFill>
                  <a:prstClr val="black"/>
                </a:solidFill>
                <a:effectLst/>
                <a:uLnTx/>
                <a:uFillTx/>
                <a:latin typeface="Book Antiqua"/>
                <a:ea typeface="+mn-ea"/>
                <a:cs typeface="Book Antiqua"/>
              </a:rPr>
              <a:t>11 85 or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comparable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txBox="1"/>
          <p:nvPr/>
        </p:nvSpPr>
        <p:spPr>
          <a:xfrm>
            <a:off x="1524253" y="8153145"/>
            <a:ext cx="552894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more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restrictive shall 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required.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Additional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Insured form MUST</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include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1524253" y="8342121"/>
            <a:ext cx="5285105"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current Operations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Products/Completed Operations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1524253" y="8532621"/>
            <a:ext cx="542099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naming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additional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does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not obligate the additional insured</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txBox="1"/>
          <p:nvPr/>
        </p:nvSpPr>
        <p:spPr>
          <a:xfrm>
            <a:off x="1524253" y="8721547"/>
            <a:ext cx="160845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premiums</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due.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7" name="Slide Number Placeholder 16">
            <a:extLst>
              <a:ext uri="{FF2B5EF4-FFF2-40B4-BE49-F238E27FC236}">
                <a16:creationId xmlns="" xmlns:a16="http://schemas.microsoft.com/office/drawing/2014/main" id="{418CDD55-AB8D-400D-B532-6D799B71C425}"/>
              </a:ext>
            </a:extLst>
          </p:cNvPr>
          <p:cNvSpPr>
            <a:spLocks noGrp="1"/>
          </p:cNvSpPr>
          <p:nvPr>
            <p:ph type="sldNum" sz="quarter" idx="7"/>
          </p:nvPr>
        </p:nvSpPr>
        <p:spPr>
          <a:xfrm>
            <a:off x="5444150" y="9296400"/>
            <a:ext cx="1787652" cy="5029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6" name="TextBox 15">
            <a:extLst>
              <a:ext uri="{FF2B5EF4-FFF2-40B4-BE49-F238E27FC236}">
                <a16:creationId xmlns="" xmlns:a16="http://schemas.microsoft.com/office/drawing/2014/main" id="{6C26F234-7118-4334-B485-0FFAC38A7933}"/>
              </a:ext>
            </a:extLst>
          </p:cNvPr>
          <p:cNvSpPr txBox="1"/>
          <p:nvPr/>
        </p:nvSpPr>
        <p:spPr>
          <a:xfrm>
            <a:off x="5562600" y="1525779"/>
            <a:ext cx="1974002" cy="474489"/>
          </a:xfrm>
          <a:prstGeom prst="rect">
            <a:avLst/>
          </a:prstGeom>
          <a:noFill/>
        </p:spPr>
        <p:txBody>
          <a:bodyPr wrap="square" rtlCol="0">
            <a:spAutoFit/>
          </a:bodyPr>
          <a:lstStyle/>
          <a:p>
            <a:pPr marL="12700" lvl="0">
              <a:spcBef>
                <a:spcPts val="100"/>
              </a:spcBef>
              <a:defRPr/>
            </a:pPr>
            <a:r>
              <a:rPr lang="en-US" sz="1200" spc="-5" dirty="0">
                <a:solidFill>
                  <a:prstClr val="black"/>
                </a:solidFill>
                <a:latin typeface="Book Antiqua"/>
                <a:cs typeface="Book Antiqua"/>
              </a:rPr>
              <a:t>Insurance</a:t>
            </a:r>
            <a:r>
              <a:rPr lang="en-US" sz="1200" spc="-65" dirty="0">
                <a:solidFill>
                  <a:prstClr val="black"/>
                </a:solidFill>
                <a:latin typeface="Book Antiqua"/>
                <a:cs typeface="Book Antiqua"/>
              </a:rPr>
              <a:t> </a:t>
            </a:r>
            <a:r>
              <a:rPr lang="en-US" sz="1200" dirty="0">
                <a:solidFill>
                  <a:prstClr val="black"/>
                </a:solidFill>
                <a:latin typeface="Book Antiqua"/>
                <a:cs typeface="Book Antiqua"/>
              </a:rPr>
              <a:t>Requirements</a:t>
            </a:r>
          </a:p>
          <a:p>
            <a:pPr marL="927100" lvl="0">
              <a:spcBef>
                <a:spcPts val="60"/>
              </a:spcBef>
              <a:defRPr/>
            </a:pPr>
            <a:r>
              <a:rPr lang="en-US" sz="1200" spc="-5" dirty="0">
                <a:solidFill>
                  <a:prstClr val="black"/>
                </a:solidFill>
                <a:latin typeface="Book Antiqua"/>
                <a:cs typeface="Book Antiqua"/>
              </a:rPr>
              <a:t>Page 2</a:t>
            </a:r>
            <a:r>
              <a:rPr lang="en-US" sz="1200" dirty="0">
                <a:solidFill>
                  <a:prstClr val="black"/>
                </a:solidFill>
                <a:latin typeface="Book Antiqua"/>
                <a:cs typeface="Book Antiqua"/>
              </a:rPr>
              <a:t> of</a:t>
            </a:r>
            <a:r>
              <a:rPr lang="en-US" sz="1200" spc="-85" dirty="0">
                <a:solidFill>
                  <a:prstClr val="black"/>
                </a:solidFill>
                <a:latin typeface="Book Antiqua"/>
                <a:cs typeface="Book Antiqua"/>
              </a:rPr>
              <a:t> </a:t>
            </a:r>
            <a:r>
              <a:rPr lang="en-US" sz="1200" dirty="0">
                <a:solidFill>
                  <a:prstClr val="black"/>
                </a:solidFill>
                <a:latin typeface="Book Antiqua"/>
                <a:cs typeface="Book Antiqua"/>
              </a:rPr>
              <a:t>4</a:t>
            </a:r>
          </a:p>
        </p:txBody>
      </p:sp>
    </p:spTree>
    <p:extLst>
      <p:ext uri="{BB962C8B-B14F-4D97-AF65-F5344CB8AC3E}">
        <p14:creationId xmlns:p14="http://schemas.microsoft.com/office/powerpoint/2010/main" val="32116751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5446521" y="1182877"/>
            <a:ext cx="164211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Insurance</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Requirements</a:t>
            </a:r>
          </a:p>
        </p:txBody>
      </p:sp>
      <p:sp>
        <p:nvSpPr>
          <p:cNvPr id="4" name="object 4"/>
          <p:cNvSpPr txBox="1"/>
          <p:nvPr/>
        </p:nvSpPr>
        <p:spPr>
          <a:xfrm>
            <a:off x="6361176" y="1371853"/>
            <a:ext cx="73977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3 of</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4</a:t>
            </a:r>
          </a:p>
        </p:txBody>
      </p:sp>
      <p:sp>
        <p:nvSpPr>
          <p:cNvPr id="5" name="object 5"/>
          <p:cNvSpPr txBox="1"/>
          <p:nvPr/>
        </p:nvSpPr>
        <p:spPr>
          <a:xfrm>
            <a:off x="902004" y="1921509"/>
            <a:ext cx="6183630" cy="1706880"/>
          </a:xfrm>
          <a:prstGeom prst="rect">
            <a:avLst/>
          </a:prstGeom>
        </p:spPr>
        <p:txBody>
          <a:bodyPr vert="horz" wrap="square" lIns="0" tIns="6350" rIns="0" bIns="0" rtlCol="0">
            <a:spAutoFit/>
          </a:bodyPr>
          <a:lstStyle/>
          <a:p>
            <a:pPr marL="621665" marR="5080" lvl="0" indent="-609600" algn="l" defTabSz="914400" rtl="0" eaLnBrk="1" fontAlgn="auto" latinLnBrk="0" hangingPunct="1">
              <a:lnSpc>
                <a:spcPct val="103299"/>
              </a:lnSpc>
              <a:spcBef>
                <a:spcPts val="50"/>
              </a:spcBef>
              <a:spcAft>
                <a:spcPts val="0"/>
              </a:spcAft>
              <a:buClrTx/>
              <a:buSzTx/>
              <a:buFontTx/>
              <a:buNone/>
              <a:tabLst>
                <a:tab pos="31686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Aggregate limits to 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 “per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project” basis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Owners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Contractors  Protective Liability Policy shall be provided in the name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CC C,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Subcontractors. Limits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the same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above Commercial General</a:t>
            </a:r>
            <a:r>
              <a:rPr kumimoji="0" sz="1200" b="0" i="0" u="none" strike="noStrike" kern="1200" cap="none" spc="1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Liability.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(c)</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Automobile</a:t>
            </a:r>
            <a:r>
              <a:rPr kumimoji="0" sz="1200" b="1" i="0" u="sng" strike="noStrike" kern="1200" cap="none" spc="-12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Liability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317500" marR="979169" lvl="0" indent="0" algn="l" defTabSz="914400" rtl="0" eaLnBrk="1" fontAlgn="auto" latinLnBrk="0" hangingPunct="1">
              <a:lnSpc>
                <a:spcPct val="103299"/>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Covering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Owned, Non-Owned, and Hired vehicles with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Combined  single limit (bodily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injury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property damage combined)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$3,000,000</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317500" marR="0" lvl="0" indent="0" algn="l" defTabSz="914400" rtl="0" eaLnBrk="1" fontAlgn="auto" latinLnBrk="0" hangingPunct="1">
              <a:lnSpc>
                <a:spcPct val="100000"/>
              </a:lnSpc>
              <a:spcBef>
                <a:spcPts val="6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each accident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1" i="0" u="none" strike="noStrike" kern="1200" cap="none" spc="0" normalizeH="0" baseline="0" noProof="0" dirty="0">
                <a:ln>
                  <a:noFill/>
                </a:ln>
                <a:solidFill>
                  <a:prstClr val="black"/>
                </a:solidFill>
                <a:effectLst/>
                <a:uLnTx/>
                <a:uFillTx/>
                <a:latin typeface="Book Antiqua"/>
                <a:ea typeface="+mn-ea"/>
                <a:cs typeface="Book Antiqua"/>
              </a:rPr>
              <a:t>large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projects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$500,000 for </a:t>
            </a:r>
            <a:r>
              <a:rPr kumimoji="0" sz="1200" b="1" i="0" u="none" strike="noStrike" kern="1200" cap="none" spc="-5" normalizeH="0" baseline="0" noProof="0" dirty="0">
                <a:ln>
                  <a:noFill/>
                </a:ln>
                <a:solidFill>
                  <a:prstClr val="black"/>
                </a:solidFill>
                <a:effectLst/>
                <a:uLnTx/>
                <a:uFillTx/>
                <a:latin typeface="Book Antiqua"/>
                <a:ea typeface="+mn-ea"/>
                <a:cs typeface="Book Antiqua"/>
              </a:rPr>
              <a:t>small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projects. The policy shall</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1219504" y="3627754"/>
            <a:ext cx="538289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CC</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 its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officers,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appointees,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employees, and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agents as 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Additional</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902004" y="3983863"/>
            <a:ext cx="6170930" cy="11506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(d)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Protection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and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Indemnity</a:t>
            </a:r>
            <a:r>
              <a:rPr kumimoji="0" sz="1200" b="1" i="0" u="sng" strike="noStrike" kern="1200" cap="none" spc="-2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Insurance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317500" marR="5080" lvl="0" indent="0" algn="l" defTabSz="914400" rtl="0" eaLnBrk="1" fontAlgn="auto" latinLnBrk="0" hangingPunct="1">
              <a:lnSpc>
                <a:spcPct val="1042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 involves work aboard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Owned, Non-Owned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Hired Vessel, Liability  coverage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amount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$3,000,000 per occurrence shall be</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maintained.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(d)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Indemnification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and</a:t>
            </a:r>
            <a:r>
              <a:rPr kumimoji="0" sz="1200" b="1"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Liability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1143304" y="5320868"/>
            <a:ext cx="5730240" cy="20637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510"/>
              </a:lnSpc>
              <a:spcBef>
                <a:spcPts val="0"/>
              </a:spcBef>
              <a:spcAft>
                <a:spcPts val="0"/>
              </a:spcAft>
              <a:buClrTx/>
              <a:buSzTx/>
              <a:buFontTx/>
              <a:buNone/>
              <a:tabLst>
                <a:tab pos="4866005" algn="l"/>
              </a:tabLst>
              <a:defRPr/>
            </a:pPr>
            <a:r>
              <a:rPr kumimoji="0" sz="1300" b="0" i="0" u="none" strike="noStrike" kern="1200" cap="none" spc="-5" normalizeH="0" baseline="0" noProof="0" dirty="0">
                <a:ln>
                  <a:noFill/>
                </a:ln>
                <a:solidFill>
                  <a:prstClr val="black"/>
                </a:solidFill>
                <a:effectLst/>
                <a:uLnTx/>
                <a:uFillTx/>
                <a:latin typeface="Book Antiqua"/>
                <a:ea typeface="+mn-ea"/>
                <a:cs typeface="Book Antiqua"/>
              </a:rPr>
              <a:t>Under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this </a:t>
            </a:r>
            <a:r>
              <a:rPr kumimoji="0" sz="1300" b="0" i="0" u="none" strike="noStrike" kern="1200" cap="none" spc="-5" normalizeH="0" baseline="0" noProof="0" dirty="0">
                <a:ln>
                  <a:noFill/>
                </a:ln>
                <a:solidFill>
                  <a:prstClr val="black"/>
                </a:solidFill>
                <a:effectLst/>
                <a:uLnTx/>
                <a:uFillTx/>
                <a:latin typeface="Book Antiqua"/>
                <a:ea typeface="+mn-ea"/>
                <a:cs typeface="Book Antiqua"/>
              </a:rPr>
              <a:t>section the term County shall</a:t>
            </a:r>
            <a:r>
              <a:rPr kumimoji="0" sz="13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include</a:t>
            </a:r>
            <a:r>
              <a:rPr kumimoji="0" sz="1300" b="0" i="0" u="none" strike="noStrike" kern="1200" cap="none" spc="10"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_</a:t>
            </a:r>
            <a:r>
              <a:rPr kumimoji="0" sz="13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300" b="0" i="0" u="none" strike="noStrike" kern="1200" cap="none" spc="-65" normalizeH="0" baseline="0" noProof="0" dirty="0">
                <a:ln>
                  <a:noFill/>
                </a:ln>
                <a:solidFill>
                  <a:prstClr val="black"/>
                </a:solidFill>
                <a:effectLst/>
                <a:uLnTx/>
                <a:uFillTx/>
                <a:latin typeface="Book Antiqua"/>
                <a:ea typeface="+mn-ea"/>
                <a:cs typeface="Book Antiqua"/>
              </a:rPr>
              <a:t>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1143304" y="5526913"/>
            <a:ext cx="5596255" cy="20447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495"/>
              </a:lnSpc>
              <a:spcBef>
                <a:spcPts val="0"/>
              </a:spcBef>
              <a:spcAft>
                <a:spcPts val="0"/>
              </a:spcAft>
              <a:buClrTx/>
              <a:buSzTx/>
              <a:buFontTx/>
              <a:buNone/>
              <a:tabLst>
                <a:tab pos="861694" algn="l"/>
              </a:tabLst>
              <a:defRPr/>
            </a:pPr>
            <a:r>
              <a:rPr kumimoji="0" sz="13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County Commission,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300" b="0" i="0" u="none" strike="noStrike" kern="1200" cap="none" spc="0" normalizeH="0" baseline="0" noProof="0" dirty="0">
                <a:ln>
                  <a:noFill/>
                </a:ln>
                <a:solidFill>
                  <a:prstClr val="black"/>
                </a:solidFill>
                <a:effectLst/>
                <a:uLnTx/>
                <a:uFillTx/>
                <a:latin typeface="Book Antiqua"/>
                <a:ea typeface="+mn-ea"/>
                <a:cs typeface="Book Antiqua"/>
              </a:rPr>
              <a:t>officers, </a:t>
            </a:r>
            <a:r>
              <a:rPr kumimoji="0" sz="1300" b="0" i="0" u="none" strike="noStrike" kern="1200" cap="none" spc="-5" normalizeH="0" baseline="0" noProof="0" dirty="0">
                <a:ln>
                  <a:noFill/>
                </a:ln>
                <a:solidFill>
                  <a:prstClr val="black"/>
                </a:solidFill>
                <a:effectLst/>
                <a:uLnTx/>
                <a:uFillTx/>
                <a:latin typeface="Book Antiqua"/>
                <a:ea typeface="+mn-ea"/>
                <a:cs typeface="Book Antiqua"/>
              </a:rPr>
              <a:t>appointees, department</a:t>
            </a:r>
            <a:r>
              <a:rPr kumimoji="0" sz="1300" b="0" i="0" u="none" strike="noStrike" kern="1200" cap="none" spc="75"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heads,</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1143304" y="5731128"/>
            <a:ext cx="4866005" cy="20574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510"/>
              </a:lnSpc>
              <a:spcBef>
                <a:spcPts val="0"/>
              </a:spcBef>
              <a:spcAft>
                <a:spcPts val="0"/>
              </a:spcAft>
              <a:buClrTx/>
              <a:buSzTx/>
              <a:buFontTx/>
              <a:buNone/>
              <a:tabLst>
                <a:tab pos="3347720" algn="l"/>
              </a:tabLst>
              <a:defRPr/>
            </a:pPr>
            <a:r>
              <a:rPr kumimoji="0" sz="1300" b="0" i="0" u="none" strike="noStrike" kern="1200" cap="none" spc="-5" normalizeH="0" baseline="0" noProof="0" dirty="0">
                <a:ln>
                  <a:noFill/>
                </a:ln>
                <a:solidFill>
                  <a:prstClr val="black"/>
                </a:solidFill>
                <a:effectLst/>
                <a:uLnTx/>
                <a:uFillTx/>
                <a:latin typeface="Book Antiqua"/>
                <a:ea typeface="+mn-ea"/>
                <a:cs typeface="Book Antiqua"/>
              </a:rPr>
              <a:t>agents, and </a:t>
            </a:r>
            <a:r>
              <a:rPr kumimoji="0" sz="1300" b="0" i="0" u="none" strike="noStrike" kern="1200" cap="none" spc="0" normalizeH="0" baseline="0" noProof="0" dirty="0">
                <a:ln>
                  <a:noFill/>
                </a:ln>
                <a:solidFill>
                  <a:prstClr val="black"/>
                </a:solidFill>
                <a:effectLst/>
                <a:uLnTx/>
                <a:uFillTx/>
                <a:latin typeface="Book Antiqua"/>
                <a:ea typeface="+mn-ea"/>
                <a:cs typeface="Book Antiqua"/>
              </a:rPr>
              <a:t>employees</a:t>
            </a:r>
            <a:r>
              <a:rPr kumimoji="0" sz="1300" b="0" i="0" u="none" strike="noStrike" kern="1200" cap="none" spc="15"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of</a:t>
            </a:r>
            <a:r>
              <a:rPr kumimoji="0" sz="1300" b="0" i="0" u="none" strike="noStrike" kern="1200" cap="none" spc="5" normalizeH="0" baseline="0" noProof="0" dirty="0">
                <a:ln>
                  <a:noFill/>
                </a:ln>
                <a:solidFill>
                  <a:prstClr val="black"/>
                </a:solidFill>
                <a:effectLst/>
                <a:uLnTx/>
                <a:uFillTx/>
                <a:latin typeface="Book Antiqua"/>
                <a:ea typeface="+mn-ea"/>
                <a:cs typeface="Book Antiqua"/>
              </a:rPr>
              <a:t>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300" b="0"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300" b="0" i="0" u="none" strike="noStrike" kern="1200" cap="none" spc="-45"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Commission</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txBox="1"/>
          <p:nvPr/>
        </p:nvSpPr>
        <p:spPr>
          <a:xfrm>
            <a:off x="1143304" y="6142609"/>
            <a:ext cx="5609590" cy="20764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495"/>
              </a:lnSpc>
              <a:spcBef>
                <a:spcPts val="0"/>
              </a:spcBef>
              <a:spcAft>
                <a:spcPts val="0"/>
              </a:spcAft>
              <a:buClrTx/>
              <a:buSzTx/>
              <a:buFontTx/>
              <a:buNone/>
              <a:tabLst/>
              <a:defRPr/>
            </a:pPr>
            <a:r>
              <a:rPr kumimoji="0" sz="1300" b="0" i="0" u="none" strike="noStrike" kern="1200" cap="none" spc="-5" normalizeH="0" baseline="0" noProof="0" dirty="0">
                <a:ln>
                  <a:noFill/>
                </a:ln>
                <a:solidFill>
                  <a:prstClr val="black"/>
                </a:solidFill>
                <a:effectLst/>
                <a:uLnTx/>
                <a:uFillTx/>
                <a:latin typeface="Book Antiqua"/>
                <a:ea typeface="+mn-ea"/>
                <a:cs typeface="Book Antiqua"/>
              </a:rPr>
              <a:t>The County </a:t>
            </a:r>
            <a:r>
              <a:rPr kumimoji="0" sz="1300" b="0" i="0" u="none" strike="noStrike" kern="1200" cap="none" spc="0" normalizeH="0" baseline="0" noProof="0" dirty="0">
                <a:ln>
                  <a:noFill/>
                </a:ln>
                <a:solidFill>
                  <a:prstClr val="black"/>
                </a:solidFill>
                <a:effectLst/>
                <a:uLnTx/>
                <a:uFillTx/>
                <a:latin typeface="Book Antiqua"/>
                <a:ea typeface="+mn-ea"/>
                <a:cs typeface="Book Antiqua"/>
              </a:rPr>
              <a:t>shall </a:t>
            </a:r>
            <a:r>
              <a:rPr kumimoji="0" sz="1300" b="0" i="0" u="none" strike="noStrike" kern="1200" cap="none" spc="-5" normalizeH="0" baseline="0" noProof="0" dirty="0">
                <a:ln>
                  <a:noFill/>
                </a:ln>
                <a:solidFill>
                  <a:prstClr val="black"/>
                </a:solidFill>
                <a:effectLst/>
                <a:uLnTx/>
                <a:uFillTx/>
                <a:latin typeface="Book Antiqua"/>
                <a:ea typeface="+mn-ea"/>
                <a:cs typeface="Book Antiqua"/>
              </a:rPr>
              <a:t>not be liable for any injury to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300" b="0" i="0" u="none" strike="noStrike" kern="1200" cap="none" spc="-5" normalizeH="0" baseline="0" noProof="0" dirty="0">
                <a:ln>
                  <a:noFill/>
                </a:ln>
                <a:solidFill>
                  <a:prstClr val="black"/>
                </a:solidFill>
                <a:effectLst/>
                <a:uLnTx/>
                <a:uFillTx/>
                <a:latin typeface="Book Antiqua"/>
                <a:ea typeface="+mn-ea"/>
                <a:cs typeface="Book Antiqua"/>
              </a:rPr>
              <a:t>person or property of</a:t>
            </a:r>
            <a:r>
              <a:rPr kumimoji="0" sz="13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any</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txBox="1"/>
          <p:nvPr/>
        </p:nvSpPr>
        <p:spPr>
          <a:xfrm>
            <a:off x="1143304" y="6349689"/>
            <a:ext cx="5609590" cy="2032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485"/>
              </a:lnSpc>
              <a:spcBef>
                <a:spcPts val="0"/>
              </a:spcBef>
              <a:spcAft>
                <a:spcPts val="0"/>
              </a:spcAft>
              <a:buClrTx/>
              <a:buSzTx/>
              <a:buFontTx/>
              <a:buNone/>
              <a:tabLst/>
              <a:defRPr/>
            </a:pPr>
            <a:r>
              <a:rPr kumimoji="0" sz="1300" b="0" i="0" u="none" strike="noStrike" kern="1200" cap="none" spc="-5" normalizeH="0" baseline="0" noProof="0" dirty="0">
                <a:ln>
                  <a:noFill/>
                </a:ln>
                <a:solidFill>
                  <a:prstClr val="black"/>
                </a:solidFill>
                <a:effectLst/>
                <a:uLnTx/>
                <a:uFillTx/>
                <a:latin typeface="Book Antiqua"/>
                <a:ea typeface="+mn-ea"/>
                <a:cs typeface="Book Antiqua"/>
              </a:rPr>
              <a:t>person, firm, or corporation resulting directly or indirectly </a:t>
            </a:r>
            <a:r>
              <a:rPr kumimoji="0" sz="1300" b="0" i="0" u="none" strike="noStrike" kern="1200" cap="none" spc="0" normalizeH="0" baseline="0" noProof="0" dirty="0">
                <a:ln>
                  <a:noFill/>
                </a:ln>
                <a:solidFill>
                  <a:prstClr val="black"/>
                </a:solidFill>
                <a:effectLst/>
                <a:uLnTx/>
                <a:uFillTx/>
                <a:latin typeface="Book Antiqua"/>
                <a:ea typeface="+mn-ea"/>
                <a:cs typeface="Book Antiqua"/>
              </a:rPr>
              <a:t>from</a:t>
            </a:r>
            <a:r>
              <a:rPr kumimoji="0" sz="13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Contractor’s</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1143304" y="6552565"/>
            <a:ext cx="5541010" cy="20447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495"/>
              </a:lnSpc>
              <a:spcBef>
                <a:spcPts val="0"/>
              </a:spcBef>
              <a:spcAft>
                <a:spcPts val="0"/>
              </a:spcAft>
              <a:buClrTx/>
              <a:buSzTx/>
              <a:buFontTx/>
              <a:buNone/>
              <a:tabLst/>
              <a:defRPr/>
            </a:pPr>
            <a:r>
              <a:rPr kumimoji="0" sz="1300" b="0" i="0" u="none" strike="noStrike" kern="1200" cap="none" spc="-5" normalizeH="0" baseline="0" noProof="0" dirty="0">
                <a:ln>
                  <a:noFill/>
                </a:ln>
                <a:solidFill>
                  <a:prstClr val="black"/>
                </a:solidFill>
                <a:effectLst/>
                <a:uLnTx/>
                <a:uFillTx/>
                <a:latin typeface="Book Antiqua"/>
                <a:ea typeface="+mn-ea"/>
                <a:cs typeface="Book Antiqua"/>
              </a:rPr>
              <a:t>performance of this Contract, and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Contractor assumes full and</a:t>
            </a:r>
            <a:r>
              <a:rPr kumimoji="0" sz="1300" b="0" i="0" u="none" strike="noStrike" kern="1200" cap="none" spc="135"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complete</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1143304" y="6756781"/>
            <a:ext cx="1745614" cy="20574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510"/>
              </a:lnSpc>
              <a:spcBef>
                <a:spcPts val="0"/>
              </a:spcBef>
              <a:spcAft>
                <a:spcPts val="0"/>
              </a:spcAft>
              <a:buClrTx/>
              <a:buSzTx/>
              <a:buFontTx/>
              <a:buNone/>
              <a:tabLst/>
              <a:defRPr/>
            </a:pPr>
            <a:r>
              <a:rPr kumimoji="0" sz="1300" b="0" i="0" u="none" strike="noStrike" kern="1200" cap="none" spc="-10" normalizeH="0" baseline="0" noProof="0" dirty="0">
                <a:ln>
                  <a:noFill/>
                </a:ln>
                <a:solidFill>
                  <a:prstClr val="black"/>
                </a:solidFill>
                <a:effectLst/>
                <a:uLnTx/>
                <a:uFillTx/>
                <a:latin typeface="Book Antiqua"/>
                <a:ea typeface="+mn-ea"/>
                <a:cs typeface="Book Antiqua"/>
              </a:rPr>
              <a:t>responsibility</a:t>
            </a:r>
            <a:r>
              <a:rPr kumimoji="0" sz="1300" b="0" i="0" u="none" strike="noStrike" kern="1200" cap="none" spc="0"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therefore.</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txBox="1"/>
          <p:nvPr/>
        </p:nvSpPr>
        <p:spPr>
          <a:xfrm>
            <a:off x="1143304" y="7168260"/>
            <a:ext cx="5914390" cy="12306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495"/>
              </a:lnSpc>
              <a:spcBef>
                <a:spcPts val="0"/>
              </a:spcBef>
              <a:spcAft>
                <a:spcPts val="0"/>
              </a:spcAft>
              <a:buClrTx/>
              <a:buSzTx/>
              <a:buFontTx/>
              <a:buNone/>
              <a:tabLst/>
              <a:defRPr/>
            </a:pPr>
            <a:r>
              <a:rPr kumimoji="0" sz="1300" b="0" i="0" u="none" strike="noStrike" kern="1200" cap="none" spc="-5" normalizeH="0" baseline="0" noProof="0" dirty="0">
                <a:ln>
                  <a:noFill/>
                </a:ln>
                <a:solidFill>
                  <a:prstClr val="black"/>
                </a:solidFill>
                <a:effectLst/>
                <a:uLnTx/>
                <a:uFillTx/>
                <a:latin typeface="Book Antiqua"/>
                <a:ea typeface="+mn-ea"/>
                <a:cs typeface="Book Antiqua"/>
              </a:rPr>
              <a:t>The Contractor shall further indemnify the County and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hold </a:t>
            </a:r>
            <a:r>
              <a:rPr kumimoji="0" sz="1300" b="0" i="0" u="none" strike="noStrike" kern="1200" cap="none" spc="-5" normalizeH="0" baseline="0" noProof="0" dirty="0">
                <a:ln>
                  <a:noFill/>
                </a:ln>
                <a:solidFill>
                  <a:prstClr val="black"/>
                </a:solidFill>
                <a:effectLst/>
                <a:uLnTx/>
                <a:uFillTx/>
                <a:latin typeface="Book Antiqua"/>
                <a:ea typeface="+mn-ea"/>
                <a:cs typeface="Book Antiqua"/>
              </a:rPr>
              <a:t>the County safe</a:t>
            </a:r>
            <a:r>
              <a:rPr kumimoji="0" sz="1300" b="0" i="0" u="none" strike="noStrike" kern="1200" cap="none" spc="140" normalizeH="0" baseline="0" noProof="0" dirty="0">
                <a:ln>
                  <a:noFill/>
                </a:ln>
                <a:solidFill>
                  <a:prstClr val="black"/>
                </a:solidFill>
                <a:effectLst/>
                <a:uLnTx/>
                <a:uFillTx/>
                <a:latin typeface="Book Antiqua"/>
                <a:ea typeface="+mn-ea"/>
                <a:cs typeface="Book Antiqua"/>
              </a:rPr>
              <a:t> </a:t>
            </a:r>
            <a:r>
              <a:rPr kumimoji="0" sz="1300" b="0" i="0" u="none" strike="noStrike" kern="1200" cap="none" spc="0" normalizeH="0" baseline="0" noProof="0" dirty="0">
                <a:ln>
                  <a:noFill/>
                </a:ln>
                <a:solidFill>
                  <a:prstClr val="black"/>
                </a:solidFill>
                <a:effectLst/>
                <a:uLnTx/>
                <a:uFillTx/>
                <a:latin typeface="Book Antiqua"/>
                <a:ea typeface="+mn-ea"/>
                <a:cs typeface="Book Antiqua"/>
              </a:rPr>
              <a:t>and</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a:p>
            <a:pPr marL="0" marR="12700" lvl="0" indent="0" algn="l" defTabSz="914400" rtl="0" eaLnBrk="1" fontAlgn="auto" latinLnBrk="0" hangingPunct="1">
              <a:lnSpc>
                <a:spcPct val="103499"/>
              </a:lnSpc>
              <a:spcBef>
                <a:spcPts val="5"/>
              </a:spcBef>
              <a:spcAft>
                <a:spcPts val="0"/>
              </a:spcAft>
              <a:buClrTx/>
              <a:buSzTx/>
              <a:buFontTx/>
              <a:buNone/>
              <a:tabLst/>
              <a:defRPr/>
            </a:pPr>
            <a:r>
              <a:rPr kumimoji="0" sz="1300" b="0" i="0" u="none" strike="noStrike" kern="1200" cap="none" spc="-5" normalizeH="0" baseline="0" noProof="0" dirty="0">
                <a:ln>
                  <a:noFill/>
                </a:ln>
                <a:solidFill>
                  <a:prstClr val="black"/>
                </a:solidFill>
                <a:effectLst/>
                <a:uLnTx/>
                <a:uFillTx/>
                <a:latin typeface="Book Antiqua"/>
                <a:ea typeface="+mn-ea"/>
                <a:cs typeface="Book Antiqua"/>
              </a:rPr>
              <a:t>harmless </a:t>
            </a:r>
            <a:r>
              <a:rPr kumimoji="0" sz="1300" b="0" i="0" u="none" strike="noStrike" kern="1200" cap="none" spc="0" normalizeH="0" baseline="0" noProof="0" dirty="0">
                <a:ln>
                  <a:noFill/>
                </a:ln>
                <a:solidFill>
                  <a:prstClr val="black"/>
                </a:solidFill>
                <a:effectLst/>
                <a:uLnTx/>
                <a:uFillTx/>
                <a:latin typeface="Book Antiqua"/>
                <a:ea typeface="+mn-ea"/>
                <a:cs typeface="Book Antiqua"/>
              </a:rPr>
              <a:t>from </a:t>
            </a:r>
            <a:r>
              <a:rPr kumimoji="0" sz="1300" b="0" i="0" u="none" strike="noStrike" kern="1200" cap="none" spc="-5" normalizeH="0" baseline="0" noProof="0" dirty="0">
                <a:ln>
                  <a:noFill/>
                </a:ln>
                <a:solidFill>
                  <a:prstClr val="black"/>
                </a:solidFill>
                <a:effectLst/>
                <a:uLnTx/>
                <a:uFillTx/>
                <a:latin typeface="Book Antiqua"/>
                <a:ea typeface="+mn-ea"/>
                <a:cs typeface="Book Antiqua"/>
              </a:rPr>
              <a:t>any and </a:t>
            </a:r>
            <a:r>
              <a:rPr kumimoji="0" sz="13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300" b="0" i="0" u="none" strike="noStrike" kern="1200" cap="none" spc="-5" normalizeH="0" baseline="0" noProof="0" dirty="0">
                <a:ln>
                  <a:noFill/>
                </a:ln>
                <a:solidFill>
                  <a:prstClr val="black"/>
                </a:solidFill>
                <a:effectLst/>
                <a:uLnTx/>
                <a:uFillTx/>
                <a:latin typeface="Book Antiqua"/>
                <a:ea typeface="+mn-ea"/>
                <a:cs typeface="Book Antiqua"/>
              </a:rPr>
              <a:t>liability, lawsuits, judgments, attorney fees, and other  costs incurred by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County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in </a:t>
            </a:r>
            <a:r>
              <a:rPr kumimoji="0" sz="1300" b="0" i="0" u="none" strike="noStrike" kern="1200" cap="none" spc="-5" normalizeH="0" baseline="0" noProof="0" dirty="0">
                <a:ln>
                  <a:noFill/>
                </a:ln>
                <a:solidFill>
                  <a:prstClr val="black"/>
                </a:solidFill>
                <a:effectLst/>
                <a:uLnTx/>
                <a:uFillTx/>
                <a:latin typeface="Book Antiqua"/>
                <a:ea typeface="+mn-ea"/>
                <a:cs typeface="Book Antiqua"/>
              </a:rPr>
              <a:t>defending any claim or lawsuit made against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County by any person, firm, or corporation arising directly or indirectly out of  any work performed by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Contractor pursuant hereto or any breach or alleged  breach of duty or responsibility of </a:t>
            </a:r>
            <a:r>
              <a:rPr kumimoji="0" sz="13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300" b="0" i="0" u="none" strike="noStrike" kern="1200" cap="none" spc="-5" normalizeH="0" baseline="0" noProof="0" dirty="0">
                <a:ln>
                  <a:noFill/>
                </a:ln>
                <a:solidFill>
                  <a:prstClr val="black"/>
                </a:solidFill>
                <a:effectLst/>
                <a:uLnTx/>
                <a:uFillTx/>
                <a:latin typeface="Book Antiqua"/>
                <a:ea typeface="+mn-ea"/>
                <a:cs typeface="Book Antiqua"/>
              </a:rPr>
              <a:t>Contractor related</a:t>
            </a:r>
            <a:r>
              <a:rPr kumimoji="0" sz="1300" b="0" i="0" u="none" strike="noStrike" kern="1200" cap="none" spc="50" normalizeH="0" baseline="0" noProof="0" dirty="0">
                <a:ln>
                  <a:noFill/>
                </a:ln>
                <a:solidFill>
                  <a:prstClr val="black"/>
                </a:solidFill>
                <a:effectLst/>
                <a:uLnTx/>
                <a:uFillTx/>
                <a:latin typeface="Book Antiqua"/>
                <a:ea typeface="+mn-ea"/>
                <a:cs typeface="Book Antiqua"/>
              </a:rPr>
              <a:t> </a:t>
            </a:r>
            <a:r>
              <a:rPr kumimoji="0" sz="1300" b="0" i="0" u="none" strike="noStrike" kern="1200" cap="none" spc="-5" normalizeH="0" baseline="0" noProof="0" dirty="0">
                <a:ln>
                  <a:noFill/>
                </a:ln>
                <a:solidFill>
                  <a:prstClr val="black"/>
                </a:solidFill>
                <a:effectLst/>
                <a:uLnTx/>
                <a:uFillTx/>
                <a:latin typeface="Book Antiqua"/>
                <a:ea typeface="+mn-ea"/>
                <a:cs typeface="Book Antiqua"/>
              </a:rPr>
              <a:t>thereto.</a:t>
            </a:r>
            <a:endParaRPr kumimoji="0" sz="13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7" name="Slide Number Placeholder 16">
            <a:extLst>
              <a:ext uri="{FF2B5EF4-FFF2-40B4-BE49-F238E27FC236}">
                <a16:creationId xmlns="" xmlns:a16="http://schemas.microsoft.com/office/drawing/2014/main" id="{FE0445B5-7E9C-498C-9911-E354B3944DF6}"/>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5019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5435346" y="1164081"/>
            <a:ext cx="1665605" cy="39751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Insurance</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Requirements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925194" marR="0" lvl="0" indent="0" algn="l" defTabSz="914400" rtl="0" eaLnBrk="1" fontAlgn="auto" latinLnBrk="0" hangingPunct="1">
              <a:lnSpc>
                <a:spcPct val="100000"/>
              </a:lnSpc>
              <a:spcBef>
                <a:spcPts val="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4 of</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4</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73100" y="1727961"/>
            <a:ext cx="5937885" cy="11506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Waiver of</a:t>
            </a:r>
            <a:r>
              <a:rPr kumimoji="0" sz="1200" b="1"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Subrogation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l" defTabSz="914400" rtl="0" eaLnBrk="1" fontAlgn="auto" latinLnBrk="0" hangingPunct="1">
              <a:lnSpc>
                <a:spcPct val="1042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Workers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Compensation Policy shall contain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Waiver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Subrogation in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favor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CC</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 its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officers, appointees, employees, and</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agents.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Certificate of Insurance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685800" y="3065094"/>
            <a:ext cx="5422265" cy="18986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5"/>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Certificate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Insurance evidencing the above minimum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requirements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must</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685800" y="3254375"/>
            <a:ext cx="554101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provided to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accepted by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CC</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commencement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any work</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685800" y="3443351"/>
            <a:ext cx="5868035"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 Each policy shall be endorsed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issuing insurer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provide thirty</a:t>
            </a:r>
            <a:r>
              <a:rPr kumimoji="0" sz="1200" b="0" i="0" u="none" strike="noStrike" kern="1200" cap="none" spc="1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(30)</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685800" y="3633851"/>
            <a:ext cx="366204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days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prior written notice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cancellation to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CC</a:t>
            </a:r>
            <a:r>
              <a:rPr kumimoji="0" sz="1200" b="0" i="0" u="sng" strike="noStrike" kern="1200" cap="none" spc="2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Slide Number Placeholder 9">
            <a:extLst>
              <a:ext uri="{FF2B5EF4-FFF2-40B4-BE49-F238E27FC236}">
                <a16:creationId xmlns="" xmlns:a16="http://schemas.microsoft.com/office/drawing/2014/main" id="{7086A106-CADA-41F8-ACDF-A403B1093703}"/>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58979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718108" y="1339850"/>
            <a:ext cx="4638675" cy="21526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sz="1400" b="1" i="0" u="sng" strike="noStrike" kern="1200" cap="none" spc="0" normalizeH="0" baseline="0" noProof="0" dirty="0">
                <a:ln>
                  <a:noFill/>
                </a:ln>
                <a:solidFill>
                  <a:srgbClr val="FF0000"/>
                </a:solidFill>
                <a:effectLst/>
                <a:uLnTx/>
                <a:uFill>
                  <a:solidFill>
                    <a:srgbClr val="FF0000"/>
                  </a:solidFill>
                </a:uFill>
                <a:latin typeface="Book Antiqua"/>
                <a:ea typeface="+mn-ea"/>
                <a:cs typeface="Book Antiqua"/>
              </a:rPr>
              <a:t>BID </a:t>
            </a:r>
            <a:r>
              <a:rPr kumimoji="0" sz="1400" b="1" i="0"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ITEMS AND SPECIFICATIONS (EXAMPLE</a:t>
            </a:r>
            <a:r>
              <a:rPr kumimoji="0" sz="1400" b="1" i="0" u="sng" strike="noStrike" kern="1200" cap="none" spc="-25" normalizeH="0" baseline="0" noProof="0" dirty="0">
                <a:ln>
                  <a:noFill/>
                </a:ln>
                <a:solidFill>
                  <a:srgbClr val="FF0000"/>
                </a:solidFill>
                <a:effectLst/>
                <a:uLnTx/>
                <a:uFill>
                  <a:solidFill>
                    <a:srgbClr val="FF0000"/>
                  </a:solidFill>
                </a:uFill>
                <a:latin typeface="Book Antiqua"/>
                <a:ea typeface="+mn-ea"/>
                <a:cs typeface="Book Antiqua"/>
              </a:rPr>
              <a:t> </a:t>
            </a:r>
            <a:r>
              <a:rPr kumimoji="0" sz="1400" b="1" i="0"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ONLY)</a:t>
            </a:r>
            <a:endParaRPr kumimoji="0" sz="14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73100" y="1691386"/>
            <a:ext cx="641540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unit</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prices</a:t>
            </a:r>
            <a:r>
              <a:rPr kumimoji="0" sz="1000" b="0" i="0" u="none" strike="noStrike" kern="1200" cap="none" spc="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below</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will</a:t>
            </a:r>
            <a:r>
              <a:rPr kumimoji="0" sz="1000" b="0" i="0" u="none" strike="noStrike" kern="1200" cap="none" spc="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apply</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to</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each</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Proceed</a:t>
            </a:r>
            <a:r>
              <a:rPr kumimoji="0" sz="1000" b="0" i="0" u="none" strike="noStrike" kern="1200" cap="none" spc="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Order</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issued</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and</a:t>
            </a:r>
            <a:r>
              <a:rPr kumimoji="0" sz="1000" b="0" i="0" u="none" strike="noStrike" kern="1200" cap="none" spc="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should</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be</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based</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on</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Wide</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Pricing.</a:t>
            </a:r>
            <a:r>
              <a:rPr kumimoji="0" sz="10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685800" y="1867154"/>
            <a:ext cx="6402705" cy="15875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6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Proceed</a:t>
            </a:r>
            <a:r>
              <a:rPr kumimoji="0" sz="1000" b="0" i="0" u="none" strike="noStrike" kern="1200" cap="none" spc="1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Order</a:t>
            </a:r>
            <a:r>
              <a:rPr kumimoji="0" sz="1000" b="0" i="0" u="none" strike="noStrike" kern="1200" cap="none" spc="1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may</a:t>
            </a:r>
            <a:r>
              <a:rPr kumimoji="0" sz="1000" b="0" i="0" u="none" strike="noStrike" kern="1200" cap="none" spc="1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include</a:t>
            </a:r>
            <a:r>
              <a:rPr kumimoji="0" sz="1000" b="0" i="0" u="none" strike="noStrike" kern="1200" cap="none" spc="1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multiple</a:t>
            </a:r>
            <a:r>
              <a:rPr kumimoji="0" sz="1000" b="0" i="0" u="none" strike="noStrike" kern="1200" cap="none" spc="1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projects</a:t>
            </a:r>
            <a:r>
              <a:rPr kumimoji="0" sz="1000" b="0" i="0" u="none" strike="noStrike" kern="1200" cap="none" spc="1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or</a:t>
            </a:r>
            <a:r>
              <a:rPr kumimoji="0" sz="1000" b="0" i="0" u="none" strike="noStrike" kern="1200" cap="none" spc="1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sites.</a:t>
            </a:r>
            <a:r>
              <a:rPr kumimoji="0" sz="1000" b="0" i="0" u="none" strike="noStrike" kern="1200" cap="none" spc="8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Each</a:t>
            </a:r>
            <a:r>
              <a:rPr kumimoji="0" sz="1000" b="0" i="0" u="none" strike="noStrike" kern="1200" cap="none" spc="1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Proceed</a:t>
            </a:r>
            <a:r>
              <a:rPr kumimoji="0" sz="1000" b="0" i="0" u="none" strike="noStrike" kern="1200" cap="none" spc="1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Order</a:t>
            </a:r>
            <a:r>
              <a:rPr kumimoji="0" sz="1000" b="0" i="0" u="none" strike="noStrike" kern="1200" cap="none" spc="1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shall</a:t>
            </a:r>
            <a:r>
              <a:rPr kumimoji="0" sz="1000" b="0" i="0" u="none" strike="noStrike" kern="1200" cap="none" spc="1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note</a:t>
            </a:r>
            <a:r>
              <a:rPr kumimoji="0" sz="1000" b="0" i="0" u="none" strike="noStrike" kern="1200" cap="none" spc="16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1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items</a:t>
            </a:r>
            <a:r>
              <a:rPr kumimoji="0" sz="1000" b="0" i="0" u="none" strike="noStrike" kern="1200" cap="none" spc="1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required</a:t>
            </a:r>
            <a:r>
              <a:rPr kumimoji="0" sz="1000" b="0" i="0" u="none" strike="noStrike" kern="1200" cap="none" spc="18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and</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685800" y="2025650"/>
            <a:ext cx="2179955" cy="1574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5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estimated quantities per project or</a:t>
            </a:r>
            <a:r>
              <a:rPr kumimoji="0" sz="1000" b="0" i="0" u="none" strike="noStrike" kern="1200" cap="none" spc="5"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site.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673100" y="2322322"/>
            <a:ext cx="6426835" cy="1282700"/>
          </a:xfrm>
          <a:prstGeom prst="rect">
            <a:avLst/>
          </a:prstGeom>
        </p:spPr>
        <p:txBody>
          <a:bodyPr vert="horz" wrap="square" lIns="0" tIns="6350" rIns="0" bIns="0" rtlCol="0">
            <a:spAutoFit/>
          </a:bodyPr>
          <a:lstStyle/>
          <a:p>
            <a:pPr marL="12700" marR="5080" lvl="0" indent="0" algn="just" defTabSz="914400" rtl="0" eaLnBrk="1" fontAlgn="auto" latinLnBrk="0" hangingPunct="1">
              <a:lnSpc>
                <a:spcPct val="103600"/>
              </a:lnSpc>
              <a:spcBef>
                <a:spcPts val="50"/>
              </a:spcBef>
              <a:spcAft>
                <a:spcPts val="0"/>
              </a:spcAft>
              <a:buClrTx/>
              <a:buSzTx/>
              <a:buFontTx/>
              <a:buNone/>
              <a:tabLst>
                <a:tab pos="4070350" algn="l"/>
                <a:tab pos="4239260"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A Job Mix Design must be submitted, by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12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to</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 following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receipt of a Proceed  Order. PRICE ADJUSTMENTS will be made to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all Asphalt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Materials in accordance with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following: It is  understood and agreed that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price per ton of materials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bid </a:t>
            </a:r>
            <a:r>
              <a:rPr kumimoji="0" sz="10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based on prices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time of opening </a:t>
            </a:r>
            <a:r>
              <a:rPr kumimoji="0" sz="1000" b="0" i="0" u="none" strike="noStrike" kern="1200" cap="none" spc="30" normalizeH="0" baseline="0" noProof="0" dirty="0">
                <a:ln>
                  <a:noFill/>
                </a:ln>
                <a:solidFill>
                  <a:prstClr val="black"/>
                </a:solidFill>
                <a:effectLst/>
                <a:uLnTx/>
                <a:uFillTx/>
                <a:latin typeface="Book Antiqua"/>
                <a:ea typeface="+mn-ea"/>
                <a:cs typeface="Book Antiqua"/>
              </a:rPr>
              <a:t>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bids.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Prices </a:t>
            </a:r>
            <a:r>
              <a:rPr kumimoji="0" sz="10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contracts developed from this </a:t>
            </a:r>
            <a:r>
              <a:rPr kumimoji="0" sz="1000" b="0" i="0" u="none" strike="noStrike" kern="1200" cap="none" spc="0" normalizeH="0" baseline="0" noProof="0" dirty="0">
                <a:ln>
                  <a:noFill/>
                </a:ln>
                <a:solidFill>
                  <a:prstClr val="black"/>
                </a:solidFill>
                <a:effectLst/>
                <a:uLnTx/>
                <a:uFillTx/>
                <a:latin typeface="Book Antiqua"/>
                <a:ea typeface="+mn-ea"/>
                <a:cs typeface="Book Antiqua"/>
              </a:rPr>
              <a:t>bid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will be adjusted based </a:t>
            </a:r>
            <a:r>
              <a:rPr kumimoji="0" sz="10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the PRICE INDEX per gallon of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asphalt as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determined by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ALDOT  Asphalt Index for the </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month</a:t>
            </a:r>
            <a:r>
              <a:rPr kumimoji="0" sz="1000" b="0" i="0" u="none" strike="noStrike" kern="1200" cap="none" spc="1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 Any increase or decrease in asphalt  prices will be determined and adjusted by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price index for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month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in which delivery and placement is made.  Adjustment will be made in accordance with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current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ALDOT Specifications. This adjustment shall apply </a:t>
            </a:r>
            <a:r>
              <a:rPr kumimoji="0" sz="10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amount of tack and prime used and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amount of liquid used in the plant mix</a:t>
            </a:r>
            <a:r>
              <a:rPr kumimoji="0" sz="1000" b="0" i="0" u="none" strike="noStrike" kern="1200" cap="none" spc="1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material.</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685800" y="3761866"/>
            <a:ext cx="6402705" cy="63119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50"/>
              </a:lnSpc>
              <a:spcBef>
                <a:spcPts val="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Book Antiqua"/>
                <a:ea typeface="+mn-ea"/>
                <a:cs typeface="Book Antiqua"/>
              </a:rPr>
              <a:t>No</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reclaimed</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asphalt</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shingles</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(RAS)</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will</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be</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allowed</a:t>
            </a:r>
            <a:r>
              <a:rPr kumimoji="0" sz="1000" b="0" i="0" u="none" strike="noStrike" kern="1200" cap="none" spc="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in</a:t>
            </a:r>
            <a:r>
              <a:rPr kumimoji="0" sz="1000" b="0" i="0" u="none" strike="noStrike" kern="1200" cap="none" spc="8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any</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plant</a:t>
            </a:r>
            <a:r>
              <a:rPr kumimoji="0" sz="1000" b="0" i="0" u="none" strike="noStrike" kern="1200" cap="none" spc="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mix</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item. </a:t>
            </a:r>
            <a:r>
              <a:rPr kumimoji="0" sz="10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Upon</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request,</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Test</a:t>
            </a:r>
            <a:r>
              <a:rPr kumimoji="0" sz="1000" b="0" i="0" u="none" strike="noStrike" kern="1200" cap="none" spc="5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Reports</a:t>
            </a:r>
            <a:r>
              <a:rPr kumimoji="0" sz="1000" b="0" i="0" u="none" strike="noStrike" kern="1200" cap="none" spc="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shall</a:t>
            </a:r>
            <a:r>
              <a:rPr kumimoji="0" sz="1000" b="0" i="0" u="none" strike="noStrike" kern="1200" cap="none" spc="4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just" defTabSz="914400" rtl="0" eaLnBrk="1" fontAlgn="auto" latinLnBrk="0" hangingPunct="1">
              <a:lnSpc>
                <a:spcPct val="103499"/>
              </a:lnSpc>
              <a:spcBef>
                <a:spcPts val="5"/>
              </a:spcBef>
              <a:spcAft>
                <a:spcPts val="0"/>
              </a:spcAft>
              <a:buClrTx/>
              <a:buSzTx/>
              <a:buFontTx/>
              <a:buNone/>
              <a:tabLst>
                <a:tab pos="4410075"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submitted </a:t>
            </a:r>
            <a:r>
              <a:rPr kumimoji="0" sz="1000" b="0" i="0" u="none" strike="noStrike" kern="1200" cap="none" spc="0" normalizeH="0" baseline="0" noProof="0" dirty="0">
                <a:ln>
                  <a:noFill/>
                </a:ln>
                <a:solidFill>
                  <a:prstClr val="black"/>
                </a:solidFill>
                <a:effectLst/>
                <a:uLnTx/>
                <a:uFillTx/>
                <a:latin typeface="Book Antiqua"/>
                <a:ea typeface="+mn-ea"/>
                <a:cs typeface="Book Antiqua"/>
              </a:rPr>
              <a:t>on all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materials before Payment will be made. The Contractor shall furnish flagmen and portable traffic  control devices (or other method approved </a:t>
            </a:r>
            <a:r>
              <a:rPr kumimoji="0" sz="10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the County Engineer) in accordance with current </a:t>
            </a:r>
            <a:r>
              <a:rPr kumimoji="0" sz="1000" b="0" i="0" u="none" strike="noStrike" kern="1200" cap="none" spc="0" normalizeH="0" baseline="0" noProof="0" dirty="0">
                <a:ln>
                  <a:noFill/>
                </a:ln>
                <a:solidFill>
                  <a:prstClr val="black"/>
                </a:solidFill>
                <a:effectLst/>
                <a:uLnTx/>
                <a:uFillTx/>
                <a:latin typeface="Book Antiqua"/>
                <a:ea typeface="+mn-ea"/>
                <a:cs typeface="Book Antiqua"/>
              </a:rPr>
              <a:t>revision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 the  Manual of  Uniform Traffic Control Devices</a:t>
            </a:r>
            <a:r>
              <a:rPr kumimoji="0" sz="1000" b="0" i="0" u="none" strike="noStrike" kern="1200" cap="none" spc="18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(MUTCD). </a:t>
            </a:r>
            <a:r>
              <a:rPr kumimoji="0" sz="1000" b="0" i="0" u="none" strike="noStrike" kern="1200" cap="none" spc="17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County Engineer shall serve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685800" y="4392803"/>
            <a:ext cx="3378200" cy="15875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16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final authority for </a:t>
            </a:r>
            <a:r>
              <a:rPr kumimoji="0" sz="10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000" b="0" i="0" u="none" strike="noStrike" kern="1200" cap="none" spc="-5" normalizeH="0" baseline="0" noProof="0" dirty="0">
                <a:ln>
                  <a:noFill/>
                </a:ln>
                <a:solidFill>
                  <a:prstClr val="black"/>
                </a:solidFill>
                <a:effectLst/>
                <a:uLnTx/>
                <a:uFillTx/>
                <a:latin typeface="Book Antiqua"/>
                <a:ea typeface="+mn-ea"/>
                <a:cs typeface="Book Antiqua"/>
              </a:rPr>
              <a:t>phases of workmanship and</a:t>
            </a:r>
            <a:r>
              <a:rPr kumimoji="0" sz="1000" b="0" i="0" u="none" strike="noStrike" kern="1200" cap="none" spc="7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materials.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673100" y="4687951"/>
            <a:ext cx="6424295" cy="798195"/>
          </a:xfrm>
          <a:prstGeom prst="rect">
            <a:avLst/>
          </a:prstGeom>
        </p:spPr>
        <p:txBody>
          <a:bodyPr vert="horz" wrap="square" lIns="0" tIns="8890" rIns="0" bIns="0" rtlCol="0">
            <a:spAutoFit/>
          </a:bodyPr>
          <a:lstStyle/>
          <a:p>
            <a:pPr marL="12700" marR="5080" lvl="0" indent="0" algn="just" defTabSz="914400" rtl="0" eaLnBrk="1" fontAlgn="auto" latinLnBrk="0" hangingPunct="1">
              <a:lnSpc>
                <a:spcPct val="102000"/>
              </a:lnSpc>
              <a:spcBef>
                <a:spcPts val="70"/>
              </a:spcBef>
              <a:spcAft>
                <a:spcPts val="0"/>
              </a:spcAft>
              <a:buClrTx/>
              <a:buSzTx/>
              <a:buFontTx/>
              <a:buNone/>
              <a:tabLst>
                <a:tab pos="469900"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	Price per ton to place hot </a:t>
            </a:r>
            <a:r>
              <a:rPr kumimoji="0" sz="1000" b="1" i="0" u="none" strike="noStrike" kern="1200" cap="none" spc="-10" normalizeH="0" baseline="0" noProof="0" dirty="0">
                <a:ln>
                  <a:noFill/>
                </a:ln>
                <a:solidFill>
                  <a:prstClr val="black"/>
                </a:solidFill>
                <a:effectLst/>
                <a:uLnTx/>
                <a:uFillTx/>
                <a:latin typeface="Calibri"/>
                <a:ea typeface="+mn-ea"/>
                <a:cs typeface="Calibri"/>
              </a:rPr>
              <a:t>plant </a:t>
            </a:r>
            <a:r>
              <a:rPr kumimoji="0" sz="1000" b="1" i="0" u="none" strike="noStrike" kern="1200" cap="none" spc="-5" normalizeH="0" baseline="0" noProof="0" dirty="0">
                <a:ln>
                  <a:noFill/>
                </a:ln>
                <a:solidFill>
                  <a:prstClr val="black"/>
                </a:solidFill>
                <a:effectLst/>
                <a:uLnTx/>
                <a:uFillTx/>
                <a:latin typeface="Calibri"/>
                <a:ea typeface="+mn-ea"/>
                <a:cs typeface="Calibri"/>
              </a:rPr>
              <a:t>mix on a primed roadway </a:t>
            </a:r>
            <a:r>
              <a:rPr kumimoji="0" sz="1000" b="1" i="0" u="none" strike="noStrike" kern="1200" cap="none" spc="5" normalizeH="0" baseline="0" noProof="0" dirty="0">
                <a:ln>
                  <a:noFill/>
                </a:ln>
                <a:solidFill>
                  <a:prstClr val="black"/>
                </a:solidFill>
                <a:effectLst/>
                <a:uLnTx/>
                <a:uFillTx/>
                <a:latin typeface="Calibri"/>
                <a:ea typeface="+mn-ea"/>
                <a:cs typeface="Calibri"/>
              </a:rPr>
              <a:t>base </a:t>
            </a:r>
            <a:r>
              <a:rPr kumimoji="0" sz="1000" b="1" i="0" u="none" strike="noStrike" kern="1200" cap="none" spc="-5" normalizeH="0" baseline="0" noProof="0" dirty="0">
                <a:ln>
                  <a:noFill/>
                </a:ln>
                <a:solidFill>
                  <a:prstClr val="black"/>
                </a:solidFill>
                <a:effectLst/>
                <a:uLnTx/>
                <a:uFillTx/>
                <a:latin typeface="Calibri"/>
                <a:ea typeface="+mn-ea"/>
                <a:cs typeface="Calibri"/>
              </a:rPr>
              <a:t>surface. Price to include all materials, labor, and  equipment required </a:t>
            </a:r>
            <a:r>
              <a:rPr kumimoji="0" sz="1000" b="1" i="0" u="none" strike="noStrike" kern="1200" cap="none" spc="-10" normalizeH="0" baseline="0" noProof="0" dirty="0">
                <a:ln>
                  <a:noFill/>
                </a:ln>
                <a:solidFill>
                  <a:prstClr val="black"/>
                </a:solidFill>
                <a:effectLst/>
                <a:uLnTx/>
                <a:uFillTx/>
                <a:latin typeface="Calibri"/>
                <a:ea typeface="+mn-ea"/>
                <a:cs typeface="Calibri"/>
              </a:rPr>
              <a:t>to </a:t>
            </a:r>
            <a:r>
              <a:rPr kumimoji="0" sz="1000" b="1" i="0" u="none" strike="noStrike" kern="1200" cap="none" spc="-5" normalizeH="0" baseline="0" noProof="0" dirty="0">
                <a:ln>
                  <a:noFill/>
                </a:ln>
                <a:solidFill>
                  <a:prstClr val="black"/>
                </a:solidFill>
                <a:effectLst/>
                <a:uLnTx/>
                <a:uFillTx/>
                <a:latin typeface="Calibri"/>
                <a:ea typeface="+mn-ea"/>
                <a:cs typeface="Calibri"/>
              </a:rPr>
              <a:t>clean roadway, haul, spread, and compact the asphalt material in place in compliance with the  applicable </a:t>
            </a:r>
            <a:r>
              <a:rPr kumimoji="0" sz="1000" b="1" i="0" u="none" strike="noStrike" kern="1200" cap="none" spc="0" normalizeH="0" baseline="0" noProof="0" dirty="0">
                <a:ln>
                  <a:noFill/>
                </a:ln>
                <a:solidFill>
                  <a:prstClr val="black"/>
                </a:solidFill>
                <a:effectLst/>
                <a:uLnTx/>
                <a:uFillTx/>
                <a:latin typeface="Calibri"/>
                <a:ea typeface="+mn-ea"/>
                <a:cs typeface="Calibri"/>
              </a:rPr>
              <a:t>sections </a:t>
            </a:r>
            <a:r>
              <a:rPr kumimoji="0" sz="1000" b="1" i="0" u="none" strike="noStrike" kern="1200" cap="none" spc="-5" normalizeH="0" baseline="0" noProof="0" dirty="0">
                <a:ln>
                  <a:noFill/>
                </a:ln>
                <a:solidFill>
                  <a:prstClr val="black"/>
                </a:solidFill>
                <a:effectLst/>
                <a:uLnTx/>
                <a:uFillTx/>
                <a:latin typeface="Calibri"/>
                <a:ea typeface="+mn-ea"/>
                <a:cs typeface="Calibri"/>
              </a:rPr>
              <a:t>of the ALDOT</a:t>
            </a:r>
            <a:r>
              <a:rPr kumimoji="0" sz="1000" b="1" i="0" u="none" strike="noStrike" kern="1200" cap="none" spc="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specifications.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0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tab pos="1384300"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Item: </a:t>
            </a:r>
            <a:r>
              <a:rPr kumimoji="0" sz="1000" b="1" i="0" u="none" strike="noStrike" kern="1200" cap="none" spc="1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424A	Superpave Bituminous Concrete Wearing Surface Layer, </a:t>
            </a:r>
            <a:r>
              <a:rPr kumimoji="0" sz="1000" b="1" i="0" u="none" strike="noStrike" kern="1200" cap="none" spc="0" normalizeH="0" baseline="0" noProof="0" dirty="0">
                <a:ln>
                  <a:noFill/>
                </a:ln>
                <a:solidFill>
                  <a:prstClr val="black"/>
                </a:solidFill>
                <a:effectLst/>
                <a:uLnTx/>
                <a:uFillTx/>
                <a:latin typeface="Calibri"/>
                <a:ea typeface="+mn-ea"/>
                <a:cs typeface="Calibri"/>
              </a:rPr>
              <a:t>3/8” </a:t>
            </a:r>
            <a:r>
              <a:rPr kumimoji="0" sz="1000" b="1" i="0" u="none" strike="noStrike" kern="1200" cap="none" spc="-5" normalizeH="0" baseline="0" noProof="0" dirty="0">
                <a:ln>
                  <a:noFill/>
                </a:ln>
                <a:solidFill>
                  <a:prstClr val="black"/>
                </a:solidFill>
                <a:effectLst/>
                <a:uLnTx/>
                <a:uFillTx/>
                <a:latin typeface="Calibri"/>
                <a:ea typeface="+mn-ea"/>
                <a:cs typeface="Calibri"/>
              </a:rPr>
              <a:t>MASM, ESAL Range</a:t>
            </a:r>
            <a:r>
              <a:rPr kumimoji="0" sz="1000" b="1" i="0" u="none" strike="noStrike" kern="1200" cap="none" spc="4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A-D</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txBox="1"/>
          <p:nvPr/>
        </p:nvSpPr>
        <p:spPr>
          <a:xfrm>
            <a:off x="673100" y="5617845"/>
            <a:ext cx="1099820" cy="64389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0"/>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txBox="1"/>
          <p:nvPr/>
        </p:nvSpPr>
        <p:spPr>
          <a:xfrm>
            <a:off x="2044954" y="5617845"/>
            <a:ext cx="1140460" cy="64389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0-150</a:t>
            </a:r>
            <a:r>
              <a:rPr kumimoji="0" sz="1000" b="1" i="0" u="none" strike="noStrike" kern="1200" cap="none" spc="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151-500</a:t>
            </a:r>
            <a:r>
              <a:rPr kumimoji="0" sz="1000" b="1" i="0" u="none" strike="noStrike" kern="1200" cap="none" spc="-10"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501-1000</a:t>
            </a:r>
            <a:r>
              <a:rPr kumimoji="0" sz="1000" b="1" i="0" u="none" strike="noStrike" kern="1200" cap="none" spc="-1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0"/>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1001 Tons and</a:t>
            </a:r>
            <a:r>
              <a:rPr kumimoji="0" sz="1000" b="1" i="0" u="none" strike="noStrike" kern="1200" cap="none" spc="-5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above</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3" name="object 13"/>
          <p:cNvSpPr txBox="1"/>
          <p:nvPr/>
        </p:nvSpPr>
        <p:spPr>
          <a:xfrm>
            <a:off x="673100" y="6393561"/>
            <a:ext cx="63246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Item:</a:t>
            </a:r>
            <a:r>
              <a:rPr kumimoji="0" sz="1000" b="1" i="0" u="none" strike="noStrike" kern="1200" cap="none" spc="16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424A</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4" name="object 14"/>
          <p:cNvSpPr txBox="1"/>
          <p:nvPr/>
        </p:nvSpPr>
        <p:spPr>
          <a:xfrm>
            <a:off x="2044954" y="6393561"/>
            <a:ext cx="441960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Superpave Bituminous Concrete Wearing Surface Layer, </a:t>
            </a:r>
            <a:r>
              <a:rPr kumimoji="0" sz="1000" b="1" i="0" u="none" strike="noStrike" kern="1200" cap="none" spc="0" normalizeH="0" baseline="0" noProof="0" dirty="0">
                <a:ln>
                  <a:noFill/>
                </a:ln>
                <a:solidFill>
                  <a:prstClr val="black"/>
                </a:solidFill>
                <a:effectLst/>
                <a:uLnTx/>
                <a:uFillTx/>
                <a:latin typeface="Calibri"/>
                <a:ea typeface="+mn-ea"/>
                <a:cs typeface="Calibri"/>
              </a:rPr>
              <a:t>½” </a:t>
            </a:r>
            <a:r>
              <a:rPr kumimoji="0" sz="1000" b="1" i="0" u="none" strike="noStrike" kern="1200" cap="none" spc="-5" normalizeH="0" baseline="0" noProof="0" dirty="0">
                <a:ln>
                  <a:noFill/>
                </a:ln>
                <a:solidFill>
                  <a:prstClr val="black"/>
                </a:solidFill>
                <a:effectLst/>
                <a:uLnTx/>
                <a:uFillTx/>
                <a:latin typeface="Calibri"/>
                <a:ea typeface="+mn-ea"/>
                <a:cs typeface="Calibri"/>
              </a:rPr>
              <a:t>MASM, ESAL Range</a:t>
            </a:r>
            <a:r>
              <a:rPr kumimoji="0" sz="1000" b="1" i="0" u="none" strike="noStrike" kern="1200" cap="none" spc="80" normalizeH="0" baseline="0" noProof="0" dirty="0">
                <a:ln>
                  <a:noFill/>
                </a:ln>
                <a:solidFill>
                  <a:prstClr val="black"/>
                </a:solidFill>
                <a:effectLst/>
                <a:uLnTx/>
                <a:uFillTx/>
                <a:latin typeface="Calibri"/>
                <a:ea typeface="+mn-ea"/>
                <a:cs typeface="Calibri"/>
              </a:rPr>
              <a:t> </a:t>
            </a:r>
            <a:r>
              <a:rPr kumimoji="0" sz="1000" b="1" i="0" u="none" strike="noStrike" kern="1200" cap="none" spc="0" normalizeH="0" baseline="0" noProof="0" dirty="0">
                <a:ln>
                  <a:noFill/>
                </a:ln>
                <a:solidFill>
                  <a:prstClr val="black"/>
                </a:solidFill>
                <a:effectLst/>
                <a:uLnTx/>
                <a:uFillTx/>
                <a:latin typeface="Calibri"/>
                <a:ea typeface="+mn-ea"/>
                <a:cs typeface="Calibri"/>
              </a:rPr>
              <a:t>A-D</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5" name="object 15"/>
          <p:cNvSpPr txBox="1"/>
          <p:nvPr/>
        </p:nvSpPr>
        <p:spPr>
          <a:xfrm>
            <a:off x="673100" y="6704456"/>
            <a:ext cx="1099820" cy="6426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6" name="object 16"/>
          <p:cNvSpPr txBox="1"/>
          <p:nvPr/>
        </p:nvSpPr>
        <p:spPr>
          <a:xfrm>
            <a:off x="2044954" y="6704456"/>
            <a:ext cx="1139825" cy="6426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0-150</a:t>
            </a:r>
            <a:r>
              <a:rPr kumimoji="0" sz="1000" b="1" i="0" u="none" strike="noStrike" kern="1200" cap="none" spc="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151-500</a:t>
            </a:r>
            <a:r>
              <a:rPr kumimoji="0" sz="1000" b="1" i="0" u="none" strike="noStrike" kern="1200" cap="none" spc="-10"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501-1000</a:t>
            </a:r>
            <a:r>
              <a:rPr kumimoji="0" sz="1000" b="1" i="0" u="none" strike="noStrike" kern="1200" cap="none" spc="-1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1001 Tons and</a:t>
            </a:r>
            <a:r>
              <a:rPr kumimoji="0" sz="1000" b="1" i="0" u="none" strike="noStrike" kern="1200" cap="none" spc="-4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above</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7" name="object 17"/>
          <p:cNvSpPr txBox="1"/>
          <p:nvPr/>
        </p:nvSpPr>
        <p:spPr>
          <a:xfrm>
            <a:off x="673100" y="7479030"/>
            <a:ext cx="63246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Item:</a:t>
            </a:r>
            <a:r>
              <a:rPr kumimoji="0" sz="1000" b="1" i="0" u="none" strike="noStrike" kern="1200" cap="none" spc="16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424A</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8" name="object 18"/>
          <p:cNvSpPr txBox="1"/>
          <p:nvPr/>
        </p:nvSpPr>
        <p:spPr>
          <a:xfrm>
            <a:off x="2044954" y="7479030"/>
            <a:ext cx="442087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Superpave Bituminous Concrete Wearing Surface Layer, </a:t>
            </a:r>
            <a:r>
              <a:rPr kumimoji="0" sz="1000" b="1" i="0" u="none" strike="noStrike" kern="1200" cap="none" spc="0" normalizeH="0" baseline="0" noProof="0" dirty="0">
                <a:ln>
                  <a:noFill/>
                </a:ln>
                <a:solidFill>
                  <a:prstClr val="black"/>
                </a:solidFill>
                <a:effectLst/>
                <a:uLnTx/>
                <a:uFillTx/>
                <a:latin typeface="Calibri"/>
                <a:ea typeface="+mn-ea"/>
                <a:cs typeface="Calibri"/>
              </a:rPr>
              <a:t>¾” </a:t>
            </a:r>
            <a:r>
              <a:rPr kumimoji="0" sz="1000" b="1" i="0" u="none" strike="noStrike" kern="1200" cap="none" spc="-5" normalizeH="0" baseline="0" noProof="0" dirty="0">
                <a:ln>
                  <a:noFill/>
                </a:ln>
                <a:solidFill>
                  <a:prstClr val="black"/>
                </a:solidFill>
                <a:effectLst/>
                <a:uLnTx/>
                <a:uFillTx/>
                <a:latin typeface="Calibri"/>
                <a:ea typeface="+mn-ea"/>
                <a:cs typeface="Calibri"/>
              </a:rPr>
              <a:t>MASM, ESAL Range</a:t>
            </a:r>
            <a:r>
              <a:rPr kumimoji="0" sz="1000" b="1" i="0" u="none" strike="noStrike" kern="1200" cap="none" spc="6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A-D</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9" name="object 19"/>
          <p:cNvSpPr txBox="1"/>
          <p:nvPr/>
        </p:nvSpPr>
        <p:spPr>
          <a:xfrm>
            <a:off x="673100" y="7789926"/>
            <a:ext cx="1101090" cy="6426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833755"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20" name="object 20"/>
          <p:cNvSpPr txBox="1"/>
          <p:nvPr/>
        </p:nvSpPr>
        <p:spPr>
          <a:xfrm>
            <a:off x="2044954" y="7789926"/>
            <a:ext cx="1139825" cy="6426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0-150</a:t>
            </a:r>
            <a:r>
              <a:rPr kumimoji="0" sz="1000" b="1" i="0" u="none" strike="noStrike" kern="1200" cap="none" spc="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151-500</a:t>
            </a:r>
            <a:r>
              <a:rPr kumimoji="0" sz="1000" b="1" i="0" u="none" strike="noStrike" kern="1200" cap="none" spc="-10"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501-1000</a:t>
            </a:r>
            <a:r>
              <a:rPr kumimoji="0" sz="1000" b="1" i="0" u="none" strike="noStrike" kern="1200" cap="none" spc="-1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1001 Tons and</a:t>
            </a:r>
            <a:r>
              <a:rPr kumimoji="0" sz="1000" b="1" i="0" u="none" strike="noStrike" kern="1200" cap="none" spc="-4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above</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22" name="Slide Number Placeholder 21">
            <a:extLst>
              <a:ext uri="{FF2B5EF4-FFF2-40B4-BE49-F238E27FC236}">
                <a16:creationId xmlns="" xmlns:a16="http://schemas.microsoft.com/office/drawing/2014/main" id="{D0AE3BA0-AE6A-400F-90DA-97818DDBEF45}"/>
              </a:ext>
            </a:extLst>
          </p:cNvPr>
          <p:cNvSpPr>
            <a:spLocks noGrp="1"/>
          </p:cNvSpPr>
          <p:nvPr>
            <p:ph type="sldNum" sz="quarter" idx="7"/>
          </p:nvPr>
        </p:nvSpPr>
        <p:spPr/>
        <p:txBody>
          <a:bodyPr/>
          <a:lstStyle/>
          <a:p>
            <a:fld id="{B6F15528-21DE-4FAA-801E-634DDDAF4B2B}" type="slidenum">
              <a:rPr lang="en-US" smtClean="0"/>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1164081"/>
            <a:ext cx="62674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Item:</a:t>
            </a:r>
            <a:r>
              <a:rPr kumimoji="0" sz="1000" b="1" i="0" u="none" strike="noStrike" kern="1200" cap="none" spc="16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424B</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3" name="object 3"/>
          <p:cNvSpPr txBox="1"/>
          <p:nvPr/>
        </p:nvSpPr>
        <p:spPr>
          <a:xfrm>
            <a:off x="2044954" y="427735"/>
            <a:ext cx="3899535" cy="913765"/>
          </a:xfrm>
          <a:prstGeom prst="rect">
            <a:avLst/>
          </a:prstGeom>
        </p:spPr>
        <p:txBody>
          <a:bodyPr vert="horz" wrap="square" lIns="0" tIns="34290" rIns="0" bIns="0" rtlCol="0">
            <a:spAutoFit/>
          </a:bodyPr>
          <a:lstStyle/>
          <a:p>
            <a:pPr marL="290195" marR="49657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a:p>
            <a:pPr marL="12700" marR="0" lvl="0" indent="0" algn="l" defTabSz="914400" rtl="0" eaLnBrk="1" fontAlgn="auto" latinLnBrk="0" hangingPunct="1">
              <a:lnSpc>
                <a:spcPct val="100000"/>
              </a:lnSpc>
              <a:spcBef>
                <a:spcPts val="104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Superpave Bituminous Concrete Binder Layer, ¾” MASM, ESAL Range</a:t>
            </a:r>
            <a:r>
              <a:rPr kumimoji="0" sz="1000" b="1" i="0" u="none" strike="noStrike" kern="1200" cap="none" spc="75" normalizeH="0" baseline="0" noProof="0" dirty="0">
                <a:ln>
                  <a:noFill/>
                </a:ln>
                <a:solidFill>
                  <a:prstClr val="black"/>
                </a:solidFill>
                <a:effectLst/>
                <a:uLnTx/>
                <a:uFillTx/>
                <a:latin typeface="Calibri"/>
                <a:ea typeface="+mn-ea"/>
                <a:cs typeface="Calibri"/>
              </a:rPr>
              <a:t> </a:t>
            </a:r>
            <a:r>
              <a:rPr kumimoji="0" sz="1000" b="1" i="0" u="none" strike="noStrike" kern="1200" cap="none" spc="0" normalizeH="0" baseline="0" noProof="0" dirty="0">
                <a:ln>
                  <a:noFill/>
                </a:ln>
                <a:solidFill>
                  <a:prstClr val="black"/>
                </a:solidFill>
                <a:effectLst/>
                <a:uLnTx/>
                <a:uFillTx/>
                <a:latin typeface="Calibri"/>
                <a:ea typeface="+mn-ea"/>
                <a:cs typeface="Calibri"/>
              </a:rPr>
              <a:t>A-D</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673100" y="1474977"/>
            <a:ext cx="1099820" cy="6426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2044954" y="1474977"/>
            <a:ext cx="1139825" cy="6426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0-150</a:t>
            </a:r>
            <a:r>
              <a:rPr kumimoji="0" sz="1000" b="1" i="0" u="none" strike="noStrike" kern="1200" cap="none" spc="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151-500</a:t>
            </a:r>
            <a:r>
              <a:rPr kumimoji="0" sz="1000" b="1" i="0" u="none" strike="noStrike" kern="1200" cap="none" spc="-10"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501-1000</a:t>
            </a:r>
            <a:r>
              <a:rPr kumimoji="0" sz="1000" b="1" i="0" u="none" strike="noStrike" kern="1200" cap="none" spc="-1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1001 Tons and</a:t>
            </a:r>
            <a:r>
              <a:rPr kumimoji="0" sz="1000" b="1" i="0" u="none" strike="noStrike" kern="1200" cap="none" spc="-4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above</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673100" y="2249169"/>
            <a:ext cx="62674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Item:</a:t>
            </a:r>
            <a:r>
              <a:rPr kumimoji="0" sz="1000" b="1" i="0" u="none" strike="noStrike" kern="1200" cap="none" spc="16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424B</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txBox="1"/>
          <p:nvPr/>
        </p:nvSpPr>
        <p:spPr>
          <a:xfrm>
            <a:off x="2044954" y="2249169"/>
            <a:ext cx="3875404"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Superpave Bituminous Concrete Binder Layer, 1” MASM, ESAL Range</a:t>
            </a:r>
            <a:r>
              <a:rPr kumimoji="0" sz="1000" b="1" i="0" u="none" strike="noStrike" kern="1200" cap="none" spc="75" normalizeH="0" baseline="0" noProof="0" dirty="0">
                <a:ln>
                  <a:noFill/>
                </a:ln>
                <a:solidFill>
                  <a:prstClr val="black"/>
                </a:solidFill>
                <a:effectLst/>
                <a:uLnTx/>
                <a:uFillTx/>
                <a:latin typeface="Calibri"/>
                <a:ea typeface="+mn-ea"/>
                <a:cs typeface="Calibri"/>
              </a:rPr>
              <a:t> </a:t>
            </a:r>
            <a:r>
              <a:rPr kumimoji="0" sz="1000" b="1" i="0" u="none" strike="noStrike" kern="1200" cap="none" spc="0" normalizeH="0" baseline="0" noProof="0" dirty="0">
                <a:ln>
                  <a:noFill/>
                </a:ln>
                <a:solidFill>
                  <a:prstClr val="black"/>
                </a:solidFill>
                <a:effectLst/>
                <a:uLnTx/>
                <a:uFillTx/>
                <a:latin typeface="Calibri"/>
                <a:ea typeface="+mn-ea"/>
                <a:cs typeface="Calibri"/>
              </a:rPr>
              <a:t>A-D</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8" name="object 8"/>
          <p:cNvSpPr txBox="1"/>
          <p:nvPr/>
        </p:nvSpPr>
        <p:spPr>
          <a:xfrm>
            <a:off x="673100" y="2560065"/>
            <a:ext cx="1100455" cy="6426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833755"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2044954" y="2560065"/>
            <a:ext cx="1139825" cy="6426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0-150</a:t>
            </a:r>
            <a:r>
              <a:rPr kumimoji="0" sz="1000" b="1" i="0" u="none" strike="noStrike" kern="1200" cap="none" spc="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151-500</a:t>
            </a:r>
            <a:r>
              <a:rPr kumimoji="0" sz="1000" b="1" i="0" u="none" strike="noStrike" kern="1200" cap="none" spc="-10"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501-1000</a:t>
            </a:r>
            <a:r>
              <a:rPr kumimoji="0" sz="1000" b="1" i="0" u="none" strike="noStrike" kern="1200" cap="none" spc="-1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1001 Tons and</a:t>
            </a:r>
            <a:r>
              <a:rPr kumimoji="0" sz="1000" b="1" i="0" u="none" strike="noStrike" kern="1200" cap="none" spc="-4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above</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txBox="1"/>
          <p:nvPr/>
        </p:nvSpPr>
        <p:spPr>
          <a:xfrm>
            <a:off x="673100" y="3645535"/>
            <a:ext cx="6423660" cy="797560"/>
          </a:xfrm>
          <a:prstGeom prst="rect">
            <a:avLst/>
          </a:prstGeom>
        </p:spPr>
        <p:txBody>
          <a:bodyPr vert="horz" wrap="square" lIns="0" tIns="9525" rIns="0" bIns="0" rtlCol="0">
            <a:spAutoFit/>
          </a:bodyPr>
          <a:lstStyle/>
          <a:p>
            <a:pPr marL="12700" marR="5080" lvl="0" indent="0" algn="just" defTabSz="914400" rtl="0" eaLnBrk="1" fontAlgn="auto" latinLnBrk="0" hangingPunct="1">
              <a:lnSpc>
                <a:spcPct val="101699"/>
              </a:lnSpc>
              <a:spcBef>
                <a:spcPts val="75"/>
              </a:spcBef>
              <a:spcAft>
                <a:spcPts val="0"/>
              </a:spcAft>
              <a:buClrTx/>
              <a:buSzTx/>
              <a:buFontTx/>
              <a:buNone/>
              <a:tabLst>
                <a:tab pos="469900"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2.	Price per ton, including tack coat, to place hot plant mix on an existing roadway surface (Ditch Section). </a:t>
            </a:r>
            <a:r>
              <a:rPr kumimoji="0" sz="1000" b="1" i="0" u="none" strike="noStrike" kern="1200" cap="none" spc="-10" normalizeH="0" baseline="0" noProof="0" dirty="0">
                <a:ln>
                  <a:noFill/>
                </a:ln>
                <a:solidFill>
                  <a:prstClr val="black"/>
                </a:solidFill>
                <a:effectLst/>
                <a:uLnTx/>
                <a:uFillTx/>
                <a:latin typeface="Calibri"/>
                <a:ea typeface="+mn-ea"/>
                <a:cs typeface="Calibri"/>
              </a:rPr>
              <a:t>Tack </a:t>
            </a:r>
            <a:r>
              <a:rPr kumimoji="0" sz="1000" b="1" i="0" u="none" strike="noStrike" kern="1200" cap="none" spc="-5" normalizeH="0" baseline="0" noProof="0" dirty="0">
                <a:ln>
                  <a:noFill/>
                </a:ln>
                <a:solidFill>
                  <a:prstClr val="black"/>
                </a:solidFill>
                <a:effectLst/>
                <a:uLnTx/>
                <a:uFillTx/>
                <a:latin typeface="Calibri"/>
                <a:ea typeface="+mn-ea"/>
                <a:cs typeface="Calibri"/>
              </a:rPr>
              <a:t>rates  shall be 0.075 gallons per square yard for </a:t>
            </a:r>
            <a:r>
              <a:rPr kumimoji="0" sz="1000" b="1" i="0" u="none" strike="noStrike" kern="1200" cap="none" spc="-10" normalizeH="0" baseline="0" noProof="0" dirty="0">
                <a:ln>
                  <a:noFill/>
                </a:ln>
                <a:solidFill>
                  <a:prstClr val="black"/>
                </a:solidFill>
                <a:effectLst/>
                <a:uLnTx/>
                <a:uFillTx/>
                <a:latin typeface="Calibri"/>
                <a:ea typeface="+mn-ea"/>
                <a:cs typeface="Calibri"/>
              </a:rPr>
              <a:t>emulsified </a:t>
            </a:r>
            <a:r>
              <a:rPr kumimoji="0" sz="1000" b="1" i="0" u="none" strike="noStrike" kern="1200" cap="none" spc="0" normalizeH="0" baseline="0" noProof="0" dirty="0">
                <a:ln>
                  <a:noFill/>
                </a:ln>
                <a:solidFill>
                  <a:prstClr val="black"/>
                </a:solidFill>
                <a:effectLst/>
                <a:uLnTx/>
                <a:uFillTx/>
                <a:latin typeface="Calibri"/>
                <a:ea typeface="+mn-ea"/>
                <a:cs typeface="Calibri"/>
              </a:rPr>
              <a:t>asphalts </a:t>
            </a:r>
            <a:r>
              <a:rPr kumimoji="0" sz="1000" b="1" i="0" u="none" strike="noStrike" kern="1200" cap="none" spc="-5" normalizeH="0" baseline="0" noProof="0" dirty="0">
                <a:ln>
                  <a:noFill/>
                </a:ln>
                <a:solidFill>
                  <a:prstClr val="black"/>
                </a:solidFill>
                <a:effectLst/>
                <a:uLnTx/>
                <a:uFillTx/>
                <a:latin typeface="Calibri"/>
                <a:ea typeface="+mn-ea"/>
                <a:cs typeface="Calibri"/>
              </a:rPr>
              <a:t>and 0.05 gallons per square yard for asphalt binders unless  otherwise approved by the County Engineer. Price to </a:t>
            </a:r>
            <a:r>
              <a:rPr kumimoji="0" sz="1000" b="1" i="0" u="none" strike="noStrike" kern="1200" cap="none" spc="-10" normalizeH="0" baseline="0" noProof="0" dirty="0">
                <a:ln>
                  <a:noFill/>
                </a:ln>
                <a:solidFill>
                  <a:prstClr val="black"/>
                </a:solidFill>
                <a:effectLst/>
                <a:uLnTx/>
                <a:uFillTx/>
                <a:latin typeface="Calibri"/>
                <a:ea typeface="+mn-ea"/>
                <a:cs typeface="Calibri"/>
              </a:rPr>
              <a:t>include </a:t>
            </a:r>
            <a:r>
              <a:rPr kumimoji="0" sz="1000" b="1" i="0" u="none" strike="noStrike" kern="1200" cap="none" spc="-5" normalizeH="0" baseline="0" noProof="0" dirty="0">
                <a:ln>
                  <a:noFill/>
                </a:ln>
                <a:solidFill>
                  <a:prstClr val="black"/>
                </a:solidFill>
                <a:effectLst/>
                <a:uLnTx/>
                <a:uFillTx/>
                <a:latin typeface="Calibri"/>
                <a:ea typeface="+mn-ea"/>
                <a:cs typeface="Calibri"/>
              </a:rPr>
              <a:t>all materials, labor, and equipment required to clean and  prepare </a:t>
            </a:r>
            <a:r>
              <a:rPr kumimoji="0" sz="1000" b="1" i="0" u="none" strike="noStrike" kern="1200" cap="none" spc="-10" normalizeH="0" baseline="0" noProof="0" dirty="0">
                <a:ln>
                  <a:noFill/>
                </a:ln>
                <a:solidFill>
                  <a:prstClr val="black"/>
                </a:solidFill>
                <a:effectLst/>
                <a:uLnTx/>
                <a:uFillTx/>
                <a:latin typeface="Calibri"/>
                <a:ea typeface="+mn-ea"/>
                <a:cs typeface="Calibri"/>
              </a:rPr>
              <a:t>roadway </a:t>
            </a:r>
            <a:r>
              <a:rPr kumimoji="0" sz="1000" b="1" i="0" u="none" strike="noStrike" kern="1200" cap="none" spc="-5" normalizeH="0" baseline="0" noProof="0" dirty="0">
                <a:ln>
                  <a:noFill/>
                </a:ln>
                <a:solidFill>
                  <a:prstClr val="black"/>
                </a:solidFill>
                <a:effectLst/>
                <a:uLnTx/>
                <a:uFillTx/>
                <a:latin typeface="Calibri"/>
                <a:ea typeface="+mn-ea"/>
                <a:cs typeface="Calibri"/>
              </a:rPr>
              <a:t>(Including Clipping), haul, spread, and compact the asphalt material in place in compliance </a:t>
            </a:r>
            <a:r>
              <a:rPr kumimoji="0" sz="1000" b="1" i="0" u="none" strike="noStrike" kern="1200" cap="none" spc="-10" normalizeH="0" baseline="0" noProof="0" dirty="0">
                <a:ln>
                  <a:noFill/>
                </a:ln>
                <a:solidFill>
                  <a:prstClr val="black"/>
                </a:solidFill>
                <a:effectLst/>
                <a:uLnTx/>
                <a:uFillTx/>
                <a:latin typeface="Calibri"/>
                <a:ea typeface="+mn-ea"/>
                <a:cs typeface="Calibri"/>
              </a:rPr>
              <a:t>with </a:t>
            </a:r>
            <a:r>
              <a:rPr kumimoji="0" sz="1000" b="1" i="0" u="none" strike="noStrike" kern="1200" cap="none" spc="-5" normalizeH="0" baseline="0" noProof="0" dirty="0">
                <a:ln>
                  <a:noFill/>
                </a:ln>
                <a:solidFill>
                  <a:prstClr val="black"/>
                </a:solidFill>
                <a:effectLst/>
                <a:uLnTx/>
                <a:uFillTx/>
                <a:latin typeface="Calibri"/>
                <a:ea typeface="+mn-ea"/>
                <a:cs typeface="Calibri"/>
              </a:rPr>
              <a:t>the  applicable </a:t>
            </a:r>
            <a:r>
              <a:rPr kumimoji="0" sz="1000" b="1" i="0" u="none" strike="noStrike" kern="1200" cap="none" spc="0" normalizeH="0" baseline="0" noProof="0" dirty="0">
                <a:ln>
                  <a:noFill/>
                </a:ln>
                <a:solidFill>
                  <a:prstClr val="black"/>
                </a:solidFill>
                <a:effectLst/>
                <a:uLnTx/>
                <a:uFillTx/>
                <a:latin typeface="Calibri"/>
                <a:ea typeface="+mn-ea"/>
                <a:cs typeface="Calibri"/>
              </a:rPr>
              <a:t>sections </a:t>
            </a:r>
            <a:r>
              <a:rPr kumimoji="0" sz="1000" b="1" i="0" u="none" strike="noStrike" kern="1200" cap="none" spc="-5" normalizeH="0" baseline="0" noProof="0" dirty="0">
                <a:ln>
                  <a:noFill/>
                </a:ln>
                <a:solidFill>
                  <a:prstClr val="black"/>
                </a:solidFill>
                <a:effectLst/>
                <a:uLnTx/>
                <a:uFillTx/>
                <a:latin typeface="Calibri"/>
                <a:ea typeface="+mn-ea"/>
                <a:cs typeface="Calibri"/>
              </a:rPr>
              <a:t>of the ALDOT</a:t>
            </a:r>
            <a:r>
              <a:rPr kumimoji="0" sz="1000" b="1" i="0" u="none" strike="noStrike" kern="1200" cap="none" spc="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specifications.</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txBox="1"/>
          <p:nvPr/>
        </p:nvSpPr>
        <p:spPr>
          <a:xfrm>
            <a:off x="673100" y="4730623"/>
            <a:ext cx="63246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Item:</a:t>
            </a:r>
            <a:r>
              <a:rPr kumimoji="0" sz="1000" b="1" i="0" u="none" strike="noStrike" kern="1200" cap="none" spc="16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424A</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txBox="1"/>
          <p:nvPr/>
        </p:nvSpPr>
        <p:spPr>
          <a:xfrm>
            <a:off x="2044954" y="4730623"/>
            <a:ext cx="451421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Superpave Bituminous Concrete Wearing Surface Layer, </a:t>
            </a:r>
            <a:r>
              <a:rPr kumimoji="0" sz="1000" b="1" i="0" u="none" strike="noStrike" kern="1200" cap="none" spc="0" normalizeH="0" baseline="0" noProof="0" dirty="0">
                <a:ln>
                  <a:noFill/>
                </a:ln>
                <a:solidFill>
                  <a:prstClr val="black"/>
                </a:solidFill>
                <a:effectLst/>
                <a:uLnTx/>
                <a:uFillTx/>
                <a:latin typeface="Calibri"/>
                <a:ea typeface="+mn-ea"/>
                <a:cs typeface="Calibri"/>
              </a:rPr>
              <a:t>3/8” </a:t>
            </a:r>
            <a:r>
              <a:rPr kumimoji="0" sz="1000" b="1" i="0" u="none" strike="noStrike" kern="1200" cap="none" spc="-5" normalizeH="0" baseline="0" noProof="0" dirty="0">
                <a:ln>
                  <a:noFill/>
                </a:ln>
                <a:solidFill>
                  <a:prstClr val="black"/>
                </a:solidFill>
                <a:effectLst/>
                <a:uLnTx/>
                <a:uFillTx/>
                <a:latin typeface="Calibri"/>
                <a:ea typeface="+mn-ea"/>
                <a:cs typeface="Calibri"/>
              </a:rPr>
              <a:t>MASM, ESAL Range</a:t>
            </a:r>
            <a:r>
              <a:rPr kumimoji="0" sz="1000" b="1" i="0" u="none" strike="noStrike" kern="1200" cap="none" spc="5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A-D</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3" name="object 13"/>
          <p:cNvSpPr txBox="1"/>
          <p:nvPr/>
        </p:nvSpPr>
        <p:spPr>
          <a:xfrm>
            <a:off x="673100" y="5041519"/>
            <a:ext cx="1099820" cy="6426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0"/>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0"/>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4" name="object 14"/>
          <p:cNvSpPr txBox="1"/>
          <p:nvPr/>
        </p:nvSpPr>
        <p:spPr>
          <a:xfrm>
            <a:off x="2044954" y="5041519"/>
            <a:ext cx="1139825" cy="6426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0-150</a:t>
            </a:r>
            <a:r>
              <a:rPr kumimoji="0" sz="1000" b="1" i="0" u="none" strike="noStrike" kern="1200" cap="none" spc="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151-500</a:t>
            </a:r>
            <a:r>
              <a:rPr kumimoji="0" sz="1000" b="1" i="0" u="none" strike="noStrike" kern="1200" cap="none" spc="-10"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0"/>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501-1000</a:t>
            </a:r>
            <a:r>
              <a:rPr kumimoji="0" sz="1000" b="1" i="0" u="none" strike="noStrike" kern="1200" cap="none" spc="-1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0"/>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1001 Tons and</a:t>
            </a:r>
            <a:r>
              <a:rPr kumimoji="0" sz="1000" b="1" i="0" u="none" strike="noStrike" kern="1200" cap="none" spc="-4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above</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5" name="object 15"/>
          <p:cNvSpPr txBox="1"/>
          <p:nvPr/>
        </p:nvSpPr>
        <p:spPr>
          <a:xfrm>
            <a:off x="673100" y="5815965"/>
            <a:ext cx="63246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Item:</a:t>
            </a:r>
            <a:r>
              <a:rPr kumimoji="0" sz="1000" b="1" i="0" u="none" strike="noStrike" kern="1200" cap="none" spc="16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424A</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6" name="object 16"/>
          <p:cNvSpPr txBox="1"/>
          <p:nvPr/>
        </p:nvSpPr>
        <p:spPr>
          <a:xfrm>
            <a:off x="2044954" y="5815965"/>
            <a:ext cx="441960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Superpave Bituminous Concrete Wearing Surface Layer, </a:t>
            </a:r>
            <a:r>
              <a:rPr kumimoji="0" sz="1000" b="1" i="0" u="none" strike="noStrike" kern="1200" cap="none" spc="0" normalizeH="0" baseline="0" noProof="0" dirty="0">
                <a:ln>
                  <a:noFill/>
                </a:ln>
                <a:solidFill>
                  <a:prstClr val="black"/>
                </a:solidFill>
                <a:effectLst/>
                <a:uLnTx/>
                <a:uFillTx/>
                <a:latin typeface="Calibri"/>
                <a:ea typeface="+mn-ea"/>
                <a:cs typeface="Calibri"/>
              </a:rPr>
              <a:t>½” </a:t>
            </a:r>
            <a:r>
              <a:rPr kumimoji="0" sz="1000" b="1" i="0" u="none" strike="noStrike" kern="1200" cap="none" spc="-5" normalizeH="0" baseline="0" noProof="0" dirty="0">
                <a:ln>
                  <a:noFill/>
                </a:ln>
                <a:solidFill>
                  <a:prstClr val="black"/>
                </a:solidFill>
                <a:effectLst/>
                <a:uLnTx/>
                <a:uFillTx/>
                <a:latin typeface="Calibri"/>
                <a:ea typeface="+mn-ea"/>
                <a:cs typeface="Calibri"/>
              </a:rPr>
              <a:t>MASM, ESAL Range</a:t>
            </a:r>
            <a:r>
              <a:rPr kumimoji="0" sz="1000" b="1" i="0" u="none" strike="noStrike" kern="1200" cap="none" spc="6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A-D</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7" name="object 17"/>
          <p:cNvSpPr txBox="1"/>
          <p:nvPr/>
        </p:nvSpPr>
        <p:spPr>
          <a:xfrm>
            <a:off x="673100" y="6126861"/>
            <a:ext cx="1100455" cy="6426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tab pos="833119" algn="l"/>
              </a:tabLst>
              <a:defRPr/>
            </a:pPr>
            <a:r>
              <a:rPr kumimoji="0" sz="1000" b="1" i="0" u="none" strike="noStrike" kern="1200" cap="none" spc="-10"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sng" strike="noStrike" kern="1200" cap="none" spc="0"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8" name="object 18"/>
          <p:cNvSpPr txBox="1"/>
          <p:nvPr/>
        </p:nvSpPr>
        <p:spPr>
          <a:xfrm>
            <a:off x="2044954" y="6126861"/>
            <a:ext cx="1139825" cy="6426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0-150</a:t>
            </a:r>
            <a:r>
              <a:rPr kumimoji="0" sz="1000" b="1" i="0" u="none" strike="noStrike" kern="1200" cap="none" spc="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151-500</a:t>
            </a:r>
            <a:r>
              <a:rPr kumimoji="0" sz="1000" b="1" i="0" u="none" strike="noStrike" kern="1200" cap="none" spc="-10"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501-1000</a:t>
            </a:r>
            <a:r>
              <a:rPr kumimoji="0" sz="1000" b="1" i="0" u="none" strike="noStrike" kern="1200" cap="none" spc="-1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1001 Tons and</a:t>
            </a:r>
            <a:r>
              <a:rPr kumimoji="0" sz="1000" b="1" i="0" u="none" strike="noStrike" kern="1200" cap="none" spc="-4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above</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9" name="object 19"/>
          <p:cNvSpPr txBox="1"/>
          <p:nvPr/>
        </p:nvSpPr>
        <p:spPr>
          <a:xfrm>
            <a:off x="673100" y="6901053"/>
            <a:ext cx="63246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Item:</a:t>
            </a:r>
            <a:r>
              <a:rPr kumimoji="0" sz="1000" b="1" i="0" u="none" strike="noStrike" kern="1200" cap="none" spc="16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424A</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20" name="object 20"/>
          <p:cNvSpPr txBox="1"/>
          <p:nvPr/>
        </p:nvSpPr>
        <p:spPr>
          <a:xfrm>
            <a:off x="2044954" y="6901053"/>
            <a:ext cx="442087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Superpave Bituminous Concrete Wearing Surface Layer, </a:t>
            </a:r>
            <a:r>
              <a:rPr kumimoji="0" sz="1000" b="1" i="0" u="none" strike="noStrike" kern="1200" cap="none" spc="0" normalizeH="0" baseline="0" noProof="0" dirty="0">
                <a:ln>
                  <a:noFill/>
                </a:ln>
                <a:solidFill>
                  <a:prstClr val="black"/>
                </a:solidFill>
                <a:effectLst/>
                <a:uLnTx/>
                <a:uFillTx/>
                <a:latin typeface="Calibri"/>
                <a:ea typeface="+mn-ea"/>
                <a:cs typeface="Calibri"/>
              </a:rPr>
              <a:t>¾” </a:t>
            </a:r>
            <a:r>
              <a:rPr kumimoji="0" sz="1000" b="1" i="0" u="none" strike="noStrike" kern="1200" cap="none" spc="-5" normalizeH="0" baseline="0" noProof="0" dirty="0">
                <a:ln>
                  <a:noFill/>
                </a:ln>
                <a:solidFill>
                  <a:prstClr val="black"/>
                </a:solidFill>
                <a:effectLst/>
                <a:uLnTx/>
                <a:uFillTx/>
                <a:latin typeface="Calibri"/>
                <a:ea typeface="+mn-ea"/>
                <a:cs typeface="Calibri"/>
              </a:rPr>
              <a:t>MASM, ESAL Range</a:t>
            </a:r>
            <a:r>
              <a:rPr kumimoji="0" sz="1000" b="1" i="0" u="none" strike="noStrike" kern="1200" cap="none" spc="6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A-D</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21" name="object 21"/>
          <p:cNvSpPr txBox="1"/>
          <p:nvPr/>
        </p:nvSpPr>
        <p:spPr>
          <a:xfrm>
            <a:off x="673100" y="7211948"/>
            <a:ext cx="1099820" cy="6426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tab pos="833119"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a:t>
            </a:r>
            <a:r>
              <a:rPr kumimoji="0" sz="1000" b="1" i="0" u="none" strike="noStrike" kern="1200" cap="none" spc="-10" normalizeH="0" baseline="0" noProof="0" dirty="0">
                <a:ln>
                  <a:noFill/>
                </a:ln>
                <a:solidFill>
                  <a:prstClr val="black"/>
                </a:solidFill>
                <a:effectLst/>
                <a:uLnTx/>
                <a:uFillTx/>
                <a:latin typeface="Calibri"/>
                <a:ea typeface="+mn-ea"/>
                <a:cs typeface="Calibri"/>
              </a:rPr>
              <a:t>T</a:t>
            </a:r>
            <a:r>
              <a:rPr kumimoji="0" sz="1000" b="1" i="0" u="none" strike="noStrike" kern="1200" cap="none" spc="-5" normalizeH="0" baseline="0" noProof="0" dirty="0">
                <a:ln>
                  <a:noFill/>
                </a:ln>
                <a:solidFill>
                  <a:prstClr val="black"/>
                </a:solidFill>
                <a:effectLst/>
                <a:uLnTx/>
                <a:uFillTx/>
                <a:latin typeface="Calibri"/>
                <a:ea typeface="+mn-ea"/>
                <a:cs typeface="Calibri"/>
              </a:rPr>
              <a:t>on</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22" name="object 22"/>
          <p:cNvSpPr txBox="1"/>
          <p:nvPr/>
        </p:nvSpPr>
        <p:spPr>
          <a:xfrm>
            <a:off x="2044954" y="7211948"/>
            <a:ext cx="1141095" cy="6426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0-150</a:t>
            </a:r>
            <a:r>
              <a:rPr kumimoji="0" sz="1000" b="1" i="0" u="none" strike="noStrike" kern="1200" cap="none" spc="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151-500</a:t>
            </a:r>
            <a:r>
              <a:rPr kumimoji="0" sz="1000" b="1" i="0" u="none" strike="noStrike" kern="1200" cap="none" spc="-10"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501-1000</a:t>
            </a:r>
            <a:r>
              <a:rPr kumimoji="0" sz="1000" b="1" i="0" u="none" strike="noStrike" kern="1200" cap="none" spc="-10"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Tons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1001 Tons and</a:t>
            </a:r>
            <a:r>
              <a:rPr kumimoji="0" sz="1000" b="1" i="0" u="none" strike="noStrike" kern="1200" cap="none" spc="-60" normalizeH="0" baseline="0" noProof="0" dirty="0">
                <a:ln>
                  <a:noFill/>
                </a:ln>
                <a:solidFill>
                  <a:prstClr val="black"/>
                </a:solidFill>
                <a:effectLst/>
                <a:uLnTx/>
                <a:uFillTx/>
                <a:latin typeface="Calibri"/>
                <a:ea typeface="+mn-ea"/>
                <a:cs typeface="Calibri"/>
              </a:rPr>
              <a:t> </a:t>
            </a:r>
            <a:r>
              <a:rPr kumimoji="0" sz="1000" b="1" i="0" u="none" strike="noStrike" kern="1200" cap="none" spc="0" normalizeH="0" baseline="0" noProof="0" dirty="0">
                <a:ln>
                  <a:noFill/>
                </a:ln>
                <a:solidFill>
                  <a:prstClr val="black"/>
                </a:solidFill>
                <a:effectLst/>
                <a:uLnTx/>
                <a:uFillTx/>
                <a:latin typeface="Calibri"/>
                <a:ea typeface="+mn-ea"/>
                <a:cs typeface="Calibri"/>
              </a:rPr>
              <a:t>above</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23" name="object 23"/>
          <p:cNvSpPr txBox="1"/>
          <p:nvPr/>
        </p:nvSpPr>
        <p:spPr>
          <a:xfrm>
            <a:off x="673100" y="7917815"/>
            <a:ext cx="5271770" cy="732155"/>
          </a:xfrm>
          <a:prstGeom prst="rect">
            <a:avLst/>
          </a:prstGeom>
        </p:spPr>
        <p:txBody>
          <a:bodyPr vert="horz" wrap="square" lIns="0" tIns="80645" rIns="0" bIns="0" rtlCol="0">
            <a:spAutoFit/>
          </a:bodyPr>
          <a:lstStyle/>
          <a:p>
            <a:pPr marL="12700" marR="0" lvl="0" indent="0" algn="l" defTabSz="914400" rtl="0" eaLnBrk="1" fontAlgn="auto" latinLnBrk="0" hangingPunct="1">
              <a:lnSpc>
                <a:spcPct val="100000"/>
              </a:lnSpc>
              <a:spcBef>
                <a:spcPts val="635"/>
              </a:spcBef>
              <a:spcAft>
                <a:spcPts val="0"/>
              </a:spcAft>
              <a:buClrTx/>
              <a:buSzTx/>
              <a:buFontTx/>
              <a:buNone/>
              <a:tabLst>
                <a:tab pos="1384300" algn="l"/>
              </a:tabLst>
              <a:defRPr/>
            </a:pPr>
            <a:r>
              <a:rPr kumimoji="0" sz="1000" b="1" i="0" u="none" strike="noStrike" kern="1200" cap="none" spc="-5" normalizeH="0" baseline="0" noProof="0" dirty="0">
                <a:ln>
                  <a:noFill/>
                </a:ln>
                <a:solidFill>
                  <a:prstClr val="black"/>
                </a:solidFill>
                <a:effectLst/>
                <a:uLnTx/>
                <a:uFillTx/>
                <a:latin typeface="Calibri"/>
                <a:ea typeface="+mn-ea"/>
                <a:cs typeface="Calibri"/>
              </a:rPr>
              <a:t>Item: </a:t>
            </a:r>
            <a:r>
              <a:rPr kumimoji="0" sz="1000" b="1" i="0" u="none" strike="noStrike" kern="1200" cap="none" spc="15" normalizeH="0" baseline="0" noProof="0" dirty="0">
                <a:ln>
                  <a:noFill/>
                </a:ln>
                <a:solidFill>
                  <a:prstClr val="black"/>
                </a:solidFill>
                <a:effectLst/>
                <a:uLnTx/>
                <a:uFillTx/>
                <a:latin typeface="Calibri"/>
                <a:ea typeface="+mn-ea"/>
                <a:cs typeface="Calibri"/>
              </a:rPr>
              <a:t> </a:t>
            </a:r>
            <a:r>
              <a:rPr kumimoji="0" sz="1000" b="1" i="0" u="none" strike="noStrike" kern="1200" cap="none" spc="-5" normalizeH="0" baseline="0" noProof="0" dirty="0">
                <a:ln>
                  <a:noFill/>
                </a:ln>
                <a:solidFill>
                  <a:prstClr val="black"/>
                </a:solidFill>
                <a:effectLst/>
                <a:uLnTx/>
                <a:uFillTx/>
                <a:latin typeface="Calibri"/>
                <a:ea typeface="+mn-ea"/>
                <a:cs typeface="Calibri"/>
              </a:rPr>
              <a:t>424B	Superpave Bituminous Concrete Binder Layer, ¾” MASM, ESAL Range</a:t>
            </a:r>
            <a:r>
              <a:rPr kumimoji="0" sz="1000" b="1" i="0" u="none" strike="noStrike" kern="1200" cap="none" spc="75" normalizeH="0" baseline="0" noProof="0" dirty="0">
                <a:ln>
                  <a:noFill/>
                </a:ln>
                <a:solidFill>
                  <a:prstClr val="black"/>
                </a:solidFill>
                <a:effectLst/>
                <a:uLnTx/>
                <a:uFillTx/>
                <a:latin typeface="Calibri"/>
                <a:ea typeface="+mn-ea"/>
                <a:cs typeface="Calibri"/>
              </a:rPr>
              <a:t> </a:t>
            </a:r>
            <a:r>
              <a:rPr kumimoji="0" sz="1000" b="1" i="0" u="none" strike="noStrike" kern="1200" cap="none" spc="0" normalizeH="0" baseline="0" noProof="0" dirty="0">
                <a:ln>
                  <a:noFill/>
                </a:ln>
                <a:solidFill>
                  <a:prstClr val="black"/>
                </a:solidFill>
                <a:effectLst/>
                <a:uLnTx/>
                <a:uFillTx/>
                <a:latin typeface="Calibri"/>
                <a:ea typeface="+mn-ea"/>
                <a:cs typeface="Calibri"/>
              </a:rPr>
              <a:t>A-D</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200" b="1" i="0" u="none" strike="noStrike" kern="1200" cap="none" spc="-5" normalizeH="0" baseline="0" noProof="0" dirty="0">
                <a:ln>
                  <a:noFill/>
                </a:ln>
                <a:solidFill>
                  <a:prstClr val="black"/>
                </a:solidFill>
                <a:effectLst/>
                <a:uLnTx/>
                <a:uFillTx/>
                <a:latin typeface="Calibri"/>
                <a:ea typeface="+mn-ea"/>
                <a:cs typeface="Calibri"/>
              </a:rPr>
              <a:t>ETC</a:t>
            </a:r>
            <a:r>
              <a:rPr kumimoji="0" sz="2200" b="1" i="0" u="none" strike="noStrike" kern="1200" cap="none" spc="-10" normalizeH="0" baseline="0" noProof="0" dirty="0">
                <a:ln>
                  <a:noFill/>
                </a:ln>
                <a:solidFill>
                  <a:prstClr val="black"/>
                </a:solidFill>
                <a:effectLst/>
                <a:uLnTx/>
                <a:uFillTx/>
                <a:latin typeface="Calibri"/>
                <a:ea typeface="+mn-ea"/>
                <a:cs typeface="Calibri"/>
              </a:rPr>
              <a:t> </a:t>
            </a:r>
            <a:r>
              <a:rPr kumimoji="0" sz="2200" b="1" i="0" u="none" strike="noStrike" kern="1200" cap="none" spc="-5" normalizeH="0" baseline="0" noProof="0" dirty="0">
                <a:ln>
                  <a:noFill/>
                </a:ln>
                <a:solidFill>
                  <a:prstClr val="black"/>
                </a:solidFill>
                <a:effectLst/>
                <a:uLnTx/>
                <a:uFillTx/>
                <a:latin typeface="Calibri"/>
                <a:ea typeface="+mn-ea"/>
                <a:cs typeface="Calibri"/>
              </a:rPr>
              <a:t>…………..</a:t>
            </a:r>
            <a:endParaRPr kumimoji="0" sz="2200" b="0" i="0" u="none" strike="noStrike" kern="1200" cap="none" spc="0" normalizeH="0" baseline="0" noProof="0">
              <a:ln>
                <a:noFill/>
              </a:ln>
              <a:solidFill>
                <a:prstClr val="black"/>
              </a:solidFill>
              <a:effectLst/>
              <a:uLnTx/>
              <a:uFillTx/>
              <a:latin typeface="Calibri"/>
              <a:ea typeface="+mn-ea"/>
              <a:cs typeface="Calibri"/>
            </a:endParaRPr>
          </a:p>
        </p:txBody>
      </p:sp>
      <p:sp>
        <p:nvSpPr>
          <p:cNvPr id="24" name="object 24"/>
          <p:cNvSpPr/>
          <p:nvPr/>
        </p:nvSpPr>
        <p:spPr>
          <a:xfrm>
            <a:off x="667512" y="8831274"/>
            <a:ext cx="6438900" cy="0"/>
          </a:xfrm>
          <a:custGeom>
            <a:avLst/>
            <a:gdLst/>
            <a:ahLst/>
            <a:cxnLst/>
            <a:rect l="l" t="t" r="r" b="b"/>
            <a:pathLst>
              <a:path w="6438900">
                <a:moveTo>
                  <a:pt x="0" y="0"/>
                </a:moveTo>
                <a:lnTo>
                  <a:pt x="6438899" y="0"/>
                </a:lnTo>
              </a:path>
            </a:pathLst>
          </a:custGeom>
          <a:ln w="18287">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Slide Number Placeholder 25">
            <a:extLst>
              <a:ext uri="{FF2B5EF4-FFF2-40B4-BE49-F238E27FC236}">
                <a16:creationId xmlns="" xmlns:a16="http://schemas.microsoft.com/office/drawing/2014/main" id="{CB470741-60EC-4FAD-BDA2-173CDF708B8D}"/>
              </a:ext>
            </a:extLst>
          </p:cNvPr>
          <p:cNvSpPr>
            <a:spLocks noGrp="1"/>
          </p:cNvSpPr>
          <p:nvPr>
            <p:ph type="sldNum" sz="quarter" idx="7"/>
          </p:nvPr>
        </p:nvSpPr>
        <p:spPr/>
        <p:txBody>
          <a:bodyPr/>
          <a:lstStyle/>
          <a:p>
            <a:fld id="{B6F15528-21DE-4FAA-801E-634DDDAF4B2B}" type="slidenum">
              <a:rPr lang="en-US" smtClean="0"/>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427735"/>
            <a:ext cx="6287135" cy="3201035"/>
          </a:xfrm>
          <a:prstGeom prst="rect">
            <a:avLst/>
          </a:prstGeom>
        </p:spPr>
        <p:txBody>
          <a:bodyPr vert="horz" wrap="square" lIns="0" tIns="34290" rIns="0" bIns="0" rtlCol="0">
            <a:spAutoFit/>
          </a:bodyPr>
          <a:lstStyle/>
          <a:p>
            <a:pPr marL="1661795" marR="1511935"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a:p>
            <a:pPr marL="12700" marR="5080" lvl="0" indent="0" algn="l" defTabSz="914400" rtl="0" eaLnBrk="1" fontAlgn="auto" latinLnBrk="0" hangingPunct="1">
              <a:lnSpc>
                <a:spcPct val="103299"/>
              </a:lnSpc>
              <a:spcBef>
                <a:spcPts val="10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undersigned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hereby states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this Bid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best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their knowledge; their  true and correct bid, except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changes initiated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submitting these bid items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review and</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consideration.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15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5790565" algn="l"/>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Signature </a:t>
            </a:r>
            <a:r>
              <a:rPr kumimoji="0" sz="1200" b="1"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1" i="0" u="none" strike="noStrike" kern="1200" cap="none" spc="-5" normalizeH="0" baseline="0" noProof="0" dirty="0">
                <a:ln>
                  <a:noFill/>
                </a:ln>
                <a:solidFill>
                  <a:prstClr val="black"/>
                </a:solidFill>
                <a:effectLst/>
                <a:uLnTx/>
                <a:uFillTx/>
                <a:latin typeface="Book Antiqua"/>
                <a:ea typeface="+mn-ea"/>
                <a:cs typeface="Book Antiqua"/>
              </a:rPr>
              <a:t>Bidder (If </a:t>
            </a:r>
            <a:r>
              <a:rPr kumimoji="0" sz="1200" b="1" i="0" u="none" strike="noStrike" kern="1200" cap="none" spc="0" normalizeH="0" baseline="0" noProof="0" dirty="0">
                <a:ln>
                  <a:noFill/>
                </a:ln>
                <a:solidFill>
                  <a:prstClr val="black"/>
                </a:solidFill>
                <a:effectLst/>
                <a:uLnTx/>
                <a:uFillTx/>
                <a:latin typeface="Book Antiqua"/>
                <a:ea typeface="+mn-ea"/>
                <a:cs typeface="Book Antiqua"/>
              </a:rPr>
              <a:t>Firm </a:t>
            </a:r>
            <a:r>
              <a:rPr kumimoji="0" sz="1200" b="1" i="0" u="none" strike="noStrike" kern="1200" cap="none" spc="-5" normalizeH="0" baseline="0" noProof="0" dirty="0">
                <a:ln>
                  <a:noFill/>
                </a:ln>
                <a:solidFill>
                  <a:prstClr val="black"/>
                </a:solidFill>
                <a:effectLst/>
                <a:uLnTx/>
                <a:uFillTx/>
                <a:latin typeface="Book Antiqua"/>
                <a:ea typeface="+mn-ea"/>
                <a:cs typeface="Book Antiqua"/>
              </a:rPr>
              <a:t>or</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Individual)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80390" lvl="0" indent="2248535" algn="l" defTabSz="914400" rtl="0" eaLnBrk="1" fontAlgn="auto" latinLnBrk="0" hangingPunct="1">
              <a:lnSpc>
                <a:spcPct val="230799"/>
              </a:lnSpc>
              <a:spcBef>
                <a:spcPts val="0"/>
              </a:spcBef>
              <a:spcAft>
                <a:spcPts val="0"/>
              </a:spcAft>
              <a:buClrTx/>
              <a:buSzTx/>
              <a:buFontTx/>
              <a:buNone/>
              <a:tabLst>
                <a:tab pos="5682615" algn="l"/>
              </a:tabLst>
              <a:defRPr/>
            </a:pPr>
            <a:r>
              <a:rPr kumimoji="0" sz="1200" b="1" i="0" u="none" strike="noStrike" kern="1200" cap="none" spc="0" normalizeH="0" baseline="0" noProof="0" dirty="0">
                <a:ln>
                  <a:noFill/>
                </a:ln>
                <a:solidFill>
                  <a:prstClr val="black"/>
                </a:solidFill>
                <a:effectLst/>
                <a:uLnTx/>
                <a:uFillTx/>
                <a:latin typeface="Book Antiqua"/>
                <a:ea typeface="+mn-ea"/>
                <a:cs typeface="Book Antiqua"/>
              </a:rPr>
              <a:t>By: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Address </a:t>
            </a:r>
            <a:r>
              <a:rPr kumimoji="0" sz="1200" b="1" i="0" u="none" strike="noStrike" kern="1200" cap="none" spc="0" normalizeH="0" baseline="0" noProof="0" dirty="0">
                <a:ln>
                  <a:noFill/>
                </a:ln>
                <a:solidFill>
                  <a:prstClr val="black"/>
                </a:solidFill>
                <a:effectLst/>
                <a:uLnTx/>
                <a:uFillTx/>
                <a:latin typeface="Book Antiqua"/>
                <a:ea typeface="+mn-ea"/>
                <a:cs typeface="Book Antiqua"/>
              </a:rPr>
              <a:t>of</a:t>
            </a:r>
            <a:r>
              <a:rPr kumimoji="0" sz="1200" b="1" i="0" u="none" strike="noStrike" kern="1200" cap="none" spc="-50"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Bidder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27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5640070" algn="l"/>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Name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1" i="0" u="none" strike="noStrike" kern="1200" cap="none" spc="-5" normalizeH="0" baseline="0" noProof="0" dirty="0">
                <a:ln>
                  <a:noFill/>
                </a:ln>
                <a:solidFill>
                  <a:prstClr val="black"/>
                </a:solidFill>
                <a:effectLst/>
                <a:uLnTx/>
                <a:uFillTx/>
                <a:latin typeface="Book Antiqua"/>
                <a:ea typeface="+mn-ea"/>
                <a:cs typeface="Book Antiqua"/>
              </a:rPr>
              <a:t>Address </a:t>
            </a:r>
            <a:r>
              <a:rPr kumimoji="0" sz="1200" b="1" i="0" u="none" strike="noStrike" kern="1200" cap="none" spc="0" normalizeH="0" baseline="0" noProof="0" dirty="0">
                <a:ln>
                  <a:noFill/>
                </a:ln>
                <a:solidFill>
                  <a:prstClr val="black"/>
                </a:solidFill>
                <a:effectLst/>
                <a:uLnTx/>
                <a:uFillTx/>
                <a:latin typeface="Book Antiqua"/>
                <a:ea typeface="+mn-ea"/>
                <a:cs typeface="Book Antiqua"/>
              </a:rPr>
              <a:t>of Member</a:t>
            </a:r>
            <a:r>
              <a:rPr kumimoji="0" sz="1200" b="1" i="0" u="none" strike="noStrike" kern="1200" cap="none" spc="40"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of Firm</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_</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 name="object 3"/>
          <p:cNvSpPr/>
          <p:nvPr/>
        </p:nvSpPr>
        <p:spPr>
          <a:xfrm>
            <a:off x="685800" y="4022471"/>
            <a:ext cx="5640070" cy="0"/>
          </a:xfrm>
          <a:custGeom>
            <a:avLst/>
            <a:gdLst/>
            <a:ahLst/>
            <a:cxnLst/>
            <a:rect l="l" t="t" r="r" b="b"/>
            <a:pathLst>
              <a:path w="5640070">
                <a:moveTo>
                  <a:pt x="0" y="0"/>
                </a:moveTo>
                <a:lnTo>
                  <a:pt x="5640070"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673100" y="4264278"/>
            <a:ext cx="6379210" cy="25330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tab pos="5686425" algn="l"/>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Signature </a:t>
            </a:r>
            <a:r>
              <a:rPr kumimoji="0" sz="1200" b="1" i="0" u="none" strike="noStrike" kern="1200" cap="none" spc="0" normalizeH="0" baseline="0" noProof="0" dirty="0">
                <a:ln>
                  <a:noFill/>
                </a:ln>
                <a:solidFill>
                  <a:prstClr val="black"/>
                </a:solidFill>
                <a:effectLst/>
                <a:uLnTx/>
                <a:uFillTx/>
                <a:latin typeface="Book Antiqua"/>
                <a:ea typeface="+mn-ea"/>
                <a:cs typeface="Book Antiqua"/>
              </a:rPr>
              <a:t>of</a:t>
            </a:r>
            <a:r>
              <a:rPr kumimoji="0" sz="1200" b="1" i="0" u="none" strike="noStrike" kern="1200" cap="none" spc="25"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Bidder</a:t>
            </a:r>
            <a:r>
              <a:rPr kumimoji="0" sz="1200" b="1" i="0" u="none" strike="noStrike" kern="1200" cap="none" spc="15"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(Corporation)</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_</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450" b="0" i="0" u="none" strike="noStrike" kern="1200" cap="none" spc="0" normalizeH="0" baseline="0" noProof="0">
              <a:ln>
                <a:noFill/>
              </a:ln>
              <a:solidFill>
                <a:prstClr val="black"/>
              </a:solidFill>
              <a:effectLst/>
              <a:uLnTx/>
              <a:uFillTx/>
              <a:latin typeface="Times New Roman"/>
              <a:ea typeface="+mn-ea"/>
              <a:cs typeface="Times New Roman"/>
            </a:endParaRPr>
          </a:p>
          <a:p>
            <a:pPr marL="469900" marR="670560" lvl="0" indent="-457834" algn="l" defTabSz="914400" rtl="0" eaLnBrk="1" fontAlgn="auto" latinLnBrk="0" hangingPunct="1">
              <a:lnSpc>
                <a:spcPct val="115100"/>
              </a:lnSpc>
              <a:spcBef>
                <a:spcPts val="0"/>
              </a:spcBef>
              <a:spcAft>
                <a:spcPts val="0"/>
              </a:spcAft>
              <a:buClrTx/>
              <a:buSzTx/>
              <a:buFontTx/>
              <a:buNone/>
              <a:tabLst>
                <a:tab pos="2180590" algn="l"/>
                <a:tab pos="5699760" algn="l"/>
              </a:tabLst>
              <a:defRPr/>
            </a:pP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Business</a:t>
            </a:r>
            <a:r>
              <a:rPr kumimoji="0" sz="1200" b="1" i="0" u="none" strike="noStrike" kern="1200" cap="none" spc="-80"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Address </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1" i="0" u="none" strike="noStrike" kern="1200" cap="none" spc="220"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President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0" marR="672465" lvl="0" indent="-114935" algn="l" defTabSz="914400" rtl="0" eaLnBrk="1" fontAlgn="auto" latinLnBrk="0" hangingPunct="1">
              <a:lnSpc>
                <a:spcPct val="115799"/>
              </a:lnSpc>
              <a:spcBef>
                <a:spcPts val="0"/>
              </a:spcBef>
              <a:spcAft>
                <a:spcPts val="0"/>
              </a:spcAft>
              <a:buClrTx/>
              <a:buSzTx/>
              <a:buFontTx/>
              <a:buNone/>
              <a:tabLst>
                <a:tab pos="2180590" algn="l"/>
                <a:tab pos="5697855" algn="l"/>
              </a:tabLst>
              <a:defRPr/>
            </a:pP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Business</a:t>
            </a:r>
            <a:r>
              <a:rPr kumimoji="0" sz="1200" b="1" i="0" u="none" strike="noStrike" kern="1200" cap="none" spc="-80"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Address </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1" i="0" u="none" strike="noStrike" kern="1200" cap="none" spc="254"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Secy.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&amp;</a:t>
            </a:r>
            <a:r>
              <a:rPr kumimoji="0" sz="1200" b="1" i="0" u="none" strike="noStrike" kern="1200" cap="none" spc="-5" normalizeH="0" baseline="0" noProof="0" dirty="0">
                <a:ln>
                  <a:noFill/>
                </a:ln>
                <a:solidFill>
                  <a:prstClr val="black"/>
                </a:solidFill>
                <a:effectLst/>
                <a:uLnTx/>
                <a:uFillTx/>
                <a:latin typeface="Book Antiqua"/>
                <a:ea typeface="+mn-ea"/>
                <a:cs typeface="Book Antiqua"/>
              </a:rPr>
              <a:t> Treas.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2900045" algn="l"/>
                <a:tab pos="5731510" algn="l"/>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Attest:</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Incorporated</a:t>
            </a:r>
            <a:r>
              <a:rPr kumimoji="0" sz="1200" b="1" i="0" u="none" strike="noStrike" kern="1200" cap="none" spc="-90"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in</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1743075" lvl="0" indent="0" algn="r" defTabSz="914400" rtl="0" eaLnBrk="1" fontAlgn="auto" latinLnBrk="0" hangingPunct="1">
              <a:lnSpc>
                <a:spcPct val="100000"/>
              </a:lnSpc>
              <a:spcBef>
                <a:spcPts val="225"/>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Book Antiqua"/>
                <a:ea typeface="+mn-ea"/>
                <a:cs typeface="Book Antiqua"/>
              </a:rPr>
              <a:t>S</a:t>
            </a:r>
            <a:r>
              <a:rPr kumimoji="0" sz="1200" b="1" i="0" u="none" strike="noStrike" kern="1200" cap="none" spc="-5" normalizeH="0" baseline="0" noProof="0" dirty="0">
                <a:ln>
                  <a:noFill/>
                </a:ln>
                <a:solidFill>
                  <a:prstClr val="black"/>
                </a:solidFill>
                <a:effectLst/>
                <a:uLnTx/>
                <a:uFillTx/>
                <a:latin typeface="Book Antiqua"/>
                <a:ea typeface="+mn-ea"/>
                <a:cs typeface="Book Antiqua"/>
              </a:rPr>
              <a:t>t</a:t>
            </a:r>
            <a:r>
              <a:rPr kumimoji="0" sz="1200" b="1" i="0" u="none" strike="noStrike" kern="1200" cap="none" spc="0" normalizeH="0" baseline="0" noProof="0" dirty="0">
                <a:ln>
                  <a:noFill/>
                </a:ln>
                <a:solidFill>
                  <a:prstClr val="black"/>
                </a:solidFill>
                <a:effectLst/>
                <a:uLnTx/>
                <a:uFillTx/>
                <a:latin typeface="Book Antiqua"/>
                <a:ea typeface="+mn-ea"/>
                <a:cs typeface="Book Antiqua"/>
              </a:rPr>
              <a:t>ate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47625" marR="0" lvl="0" indent="0" algn="ctr" defTabSz="914400" rtl="0" eaLnBrk="1" fontAlgn="auto" latinLnBrk="0" hangingPunct="1">
              <a:lnSpc>
                <a:spcPct val="100000"/>
              </a:lnSpc>
              <a:spcBef>
                <a:spcPts val="215"/>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(Corporate</a:t>
            </a:r>
            <a:r>
              <a:rPr kumimoji="0" sz="1200" b="1" i="0" u="none" strike="noStrike" kern="1200" cap="none" spc="-10"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Seal)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673100" y="8512302"/>
            <a:ext cx="6026150" cy="39116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srgbClr val="FF0000"/>
                </a:solidFill>
                <a:effectLst/>
                <a:uLnTx/>
                <a:uFillTx/>
                <a:latin typeface="Book Antiqua"/>
                <a:ea typeface="+mn-ea"/>
                <a:cs typeface="Book Antiqua"/>
              </a:rPr>
              <a:t>BIDS </a:t>
            </a:r>
            <a:r>
              <a:rPr kumimoji="0" sz="1200" b="1" i="0" u="none" strike="noStrike" kern="1200" cap="none" spc="0" normalizeH="0" baseline="0" noProof="0" dirty="0">
                <a:ln>
                  <a:noFill/>
                </a:ln>
                <a:solidFill>
                  <a:srgbClr val="FF0000"/>
                </a:solidFill>
                <a:effectLst/>
                <a:uLnTx/>
                <a:uFillTx/>
                <a:latin typeface="Book Antiqua"/>
                <a:ea typeface="+mn-ea"/>
                <a:cs typeface="Book Antiqua"/>
              </a:rPr>
              <a:t>WILL </a:t>
            </a:r>
            <a:r>
              <a:rPr kumimoji="0" sz="1200" b="1" i="0" u="none" strike="noStrike" kern="1200" cap="none" spc="-5" normalizeH="0" baseline="0" noProof="0" dirty="0">
                <a:ln>
                  <a:noFill/>
                </a:ln>
                <a:solidFill>
                  <a:srgbClr val="FF0000"/>
                </a:solidFill>
                <a:effectLst/>
                <a:uLnTx/>
                <a:uFillTx/>
                <a:latin typeface="Book Antiqua"/>
                <a:ea typeface="+mn-ea"/>
                <a:cs typeface="Book Antiqua"/>
              </a:rPr>
              <a:t>NOT </a:t>
            </a:r>
            <a:r>
              <a:rPr kumimoji="0" sz="1200" b="1" i="0" u="none" strike="noStrike" kern="1200" cap="none" spc="0" normalizeH="0" baseline="0" noProof="0" dirty="0">
                <a:ln>
                  <a:noFill/>
                </a:ln>
                <a:solidFill>
                  <a:srgbClr val="FF0000"/>
                </a:solidFill>
                <a:effectLst/>
                <a:uLnTx/>
                <a:uFillTx/>
                <a:latin typeface="Book Antiqua"/>
                <a:ea typeface="+mn-ea"/>
                <a:cs typeface="Book Antiqua"/>
              </a:rPr>
              <a:t>BE </a:t>
            </a:r>
            <a:r>
              <a:rPr kumimoji="0" sz="1200" b="1" i="0" u="none" strike="noStrike" kern="1200" cap="none" spc="-5" normalizeH="0" baseline="0" noProof="0" dirty="0">
                <a:ln>
                  <a:noFill/>
                </a:ln>
                <a:solidFill>
                  <a:srgbClr val="FF0000"/>
                </a:solidFill>
                <a:effectLst/>
                <a:uLnTx/>
                <a:uFillTx/>
                <a:latin typeface="Book Antiqua"/>
                <a:ea typeface="+mn-ea"/>
                <a:cs typeface="Book Antiqua"/>
              </a:rPr>
              <a:t>CONSIDERED </a:t>
            </a:r>
            <a:r>
              <a:rPr kumimoji="0" sz="1200" b="1" i="0" u="none" strike="noStrike" kern="1200" cap="none" spc="0" normalizeH="0" baseline="0" noProof="0" dirty="0">
                <a:ln>
                  <a:noFill/>
                </a:ln>
                <a:solidFill>
                  <a:srgbClr val="FF0000"/>
                </a:solidFill>
                <a:effectLst/>
                <a:uLnTx/>
                <a:uFillTx/>
                <a:latin typeface="Book Antiqua"/>
                <a:ea typeface="+mn-ea"/>
                <a:cs typeface="Book Antiqua"/>
              </a:rPr>
              <a:t>UNLESS THIS </a:t>
            </a:r>
            <a:r>
              <a:rPr kumimoji="0" sz="1200" b="1" i="0" u="none" strike="noStrike" kern="1200" cap="none" spc="-5" normalizeH="0" baseline="0" noProof="0" dirty="0">
                <a:ln>
                  <a:noFill/>
                </a:ln>
                <a:solidFill>
                  <a:srgbClr val="FF0000"/>
                </a:solidFill>
                <a:effectLst/>
                <a:uLnTx/>
                <a:uFillTx/>
                <a:latin typeface="Book Antiqua"/>
                <a:ea typeface="+mn-ea"/>
                <a:cs typeface="Book Antiqua"/>
              </a:rPr>
              <a:t>FORM </a:t>
            </a:r>
            <a:r>
              <a:rPr lang="en-US" sz="1200" b="1" spc="-5" dirty="0">
                <a:solidFill>
                  <a:srgbClr val="FF0000"/>
                </a:solidFill>
                <a:latin typeface="Book Antiqua"/>
                <a:cs typeface="Book Antiqua"/>
              </a:rPr>
              <a:t>AND </a:t>
            </a:r>
            <a:r>
              <a:rPr kumimoji="0" sz="1200" b="1" i="0" u="none" strike="noStrike" kern="1200" cap="none" spc="-5" normalizeH="0" baseline="0" noProof="0" dirty="0">
                <a:ln>
                  <a:noFill/>
                </a:ln>
                <a:solidFill>
                  <a:srgbClr val="FF0000"/>
                </a:solidFill>
                <a:effectLst/>
                <a:uLnTx/>
                <a:uFillTx/>
                <a:latin typeface="Book Antiqua"/>
                <a:ea typeface="+mn-ea"/>
                <a:cs typeface="Book Antiqua"/>
              </a:rPr>
              <a:t>FOR</a:t>
            </a:r>
            <a:r>
              <a:rPr lang="en-US" sz="1200" b="1" spc="-5" dirty="0">
                <a:solidFill>
                  <a:srgbClr val="FF0000"/>
                </a:solidFill>
                <a:latin typeface="Book Antiqua"/>
                <a:cs typeface="Book Antiqua"/>
              </a:rPr>
              <a:t>M FOR</a:t>
            </a:r>
            <a:r>
              <a:rPr kumimoji="0" sz="1200" b="1" i="0" u="none" strike="noStrike" kern="1200" cap="none" spc="-5" normalizeH="0" baseline="0" noProof="0" dirty="0">
                <a:ln>
                  <a:noFill/>
                </a:ln>
                <a:solidFill>
                  <a:srgbClr val="FF0000"/>
                </a:solidFill>
                <a:effectLst/>
                <a:uLnTx/>
                <a:uFillTx/>
                <a:latin typeface="Book Antiqua"/>
                <a:ea typeface="+mn-ea"/>
                <a:cs typeface="Book Antiqua"/>
              </a:rPr>
              <a:t> BID BOND IS </a:t>
            </a:r>
            <a:r>
              <a:rPr kumimoji="0" sz="1200" b="1" i="0" u="none" strike="noStrike" kern="1200" cap="none" spc="0" normalizeH="0" baseline="0" noProof="0" dirty="0">
                <a:ln>
                  <a:noFill/>
                </a:ln>
                <a:solidFill>
                  <a:srgbClr val="FF0000"/>
                </a:solidFill>
                <a:effectLst/>
                <a:uLnTx/>
                <a:uFillTx/>
                <a:latin typeface="Book Antiqua"/>
                <a:ea typeface="+mn-ea"/>
                <a:cs typeface="Book Antiqua"/>
              </a:rPr>
              <a:t>USED  AND </a:t>
            </a:r>
            <a:r>
              <a:rPr kumimoji="0" sz="1200" b="1" i="0" u="none" strike="noStrike" kern="1200" cap="none" spc="-5" normalizeH="0" baseline="0" noProof="0" dirty="0">
                <a:ln>
                  <a:noFill/>
                </a:ln>
                <a:solidFill>
                  <a:srgbClr val="FF0000"/>
                </a:solidFill>
                <a:effectLst/>
                <a:uLnTx/>
                <a:uFillTx/>
                <a:latin typeface="Book Antiqua"/>
                <a:ea typeface="+mn-ea"/>
                <a:cs typeface="Book Antiqua"/>
              </a:rPr>
              <a:t>IS SIGNED </a:t>
            </a:r>
            <a:r>
              <a:rPr kumimoji="0" sz="1200" b="1" i="0" u="none" strike="noStrike" kern="1200" cap="none" spc="5" normalizeH="0" baseline="0" noProof="0" dirty="0">
                <a:ln>
                  <a:noFill/>
                </a:ln>
                <a:solidFill>
                  <a:srgbClr val="FF0000"/>
                </a:solidFill>
                <a:effectLst/>
                <a:uLnTx/>
                <a:uFillTx/>
                <a:latin typeface="Book Antiqua"/>
                <a:ea typeface="+mn-ea"/>
                <a:cs typeface="Book Antiqua"/>
              </a:rPr>
              <a:t>IN </a:t>
            </a:r>
            <a:r>
              <a:rPr kumimoji="0" sz="1200" b="1" i="0" u="none" strike="noStrike" kern="1200" cap="none" spc="0" normalizeH="0" baseline="0" noProof="0" dirty="0">
                <a:ln>
                  <a:noFill/>
                </a:ln>
                <a:solidFill>
                  <a:srgbClr val="FF0000"/>
                </a:solidFill>
                <a:effectLst/>
                <a:uLnTx/>
                <a:uFillTx/>
                <a:latin typeface="Book Antiqua"/>
                <a:ea typeface="+mn-ea"/>
                <a:cs typeface="Book Antiqua"/>
              </a:rPr>
              <a:t>INK BY </a:t>
            </a:r>
            <a:r>
              <a:rPr kumimoji="0" sz="1200" b="1" i="0" u="none" strike="noStrike" kern="1200" cap="none" spc="-5" normalizeH="0" baseline="0" noProof="0" dirty="0">
                <a:ln>
                  <a:noFill/>
                </a:ln>
                <a:solidFill>
                  <a:srgbClr val="FF0000"/>
                </a:solidFill>
                <a:effectLst/>
                <a:uLnTx/>
                <a:uFillTx/>
                <a:latin typeface="Book Antiqua"/>
                <a:ea typeface="+mn-ea"/>
                <a:cs typeface="Book Antiqua"/>
              </a:rPr>
              <a:t>PRINCIPAL AND</a:t>
            </a:r>
            <a:r>
              <a:rPr kumimoji="0" sz="1200" b="1" i="0" u="none" strike="noStrike" kern="1200" cap="none" spc="-25" normalizeH="0" baseline="0" noProof="0" dirty="0">
                <a:ln>
                  <a:noFill/>
                </a:ln>
                <a:solidFill>
                  <a:srgbClr val="FF0000"/>
                </a:solidFill>
                <a:effectLst/>
                <a:uLnTx/>
                <a:uFillTx/>
                <a:latin typeface="Book Antiqua"/>
                <a:ea typeface="+mn-ea"/>
                <a:cs typeface="Book Antiqua"/>
              </a:rPr>
              <a:t> </a:t>
            </a:r>
            <a:r>
              <a:rPr kumimoji="0" sz="1200" b="1" i="0" u="none" strike="noStrike" kern="1200" cap="none" spc="0" normalizeH="0" baseline="0" noProof="0" dirty="0">
                <a:ln>
                  <a:noFill/>
                </a:ln>
                <a:solidFill>
                  <a:srgbClr val="FF0000"/>
                </a:solidFill>
                <a:effectLst/>
                <a:uLnTx/>
                <a:uFillTx/>
                <a:latin typeface="Book Antiqua"/>
                <a:ea typeface="+mn-ea"/>
                <a:cs typeface="Book Antiqua"/>
              </a:rPr>
              <a:t>SURETY.</a:t>
            </a:r>
            <a:endParaRPr kumimoji="0" sz="1200" b="0" i="0" u="none" strike="noStrike" kern="1200" cap="none" spc="0" normalizeH="0" baseline="0" noProof="0" dirty="0">
              <a:ln>
                <a:noFill/>
              </a:ln>
              <a:solidFill>
                <a:prstClr val="black"/>
              </a:solidFill>
              <a:effectLst/>
              <a:uLnTx/>
              <a:uFillTx/>
              <a:latin typeface="Book Antiqua"/>
              <a:ea typeface="+mn-ea"/>
              <a:cs typeface="Book Antiqua"/>
            </a:endParaRPr>
          </a:p>
        </p:txBody>
      </p:sp>
      <p:sp>
        <p:nvSpPr>
          <p:cNvPr id="7" name="Slide Number Placeholder 6">
            <a:extLst>
              <a:ext uri="{FF2B5EF4-FFF2-40B4-BE49-F238E27FC236}">
                <a16:creationId xmlns="" xmlns:a16="http://schemas.microsoft.com/office/drawing/2014/main" id="{2ADE44A2-4304-4159-9990-AF382457E5AF}"/>
              </a:ext>
            </a:extLst>
          </p:cNvPr>
          <p:cNvSpPr>
            <a:spLocks noGrp="1"/>
          </p:cNvSpPr>
          <p:nvPr>
            <p:ph type="sldNum" sz="quarter" idx="7"/>
          </p:nvPr>
        </p:nvSpPr>
        <p:spPr/>
        <p:txBody>
          <a:bodyPr/>
          <a:lstStyle/>
          <a:p>
            <a:fld id="{B6F15528-21DE-4FAA-801E-634DDDAF4B2B}" type="slidenum">
              <a:rPr lang="en-US" smtClean="0"/>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3510660" y="1182877"/>
            <a:ext cx="753110" cy="17526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70"/>
              </a:lnSpc>
              <a:spcBef>
                <a:spcPts val="0"/>
              </a:spcBef>
              <a:spcAft>
                <a:spcPts val="0"/>
              </a:spcAft>
              <a:buClrTx/>
              <a:buSzTx/>
              <a:buFontTx/>
              <a:buNone/>
              <a:tabLst/>
              <a:defRPr/>
            </a:pPr>
            <a:r>
              <a:rPr kumimoji="0" sz="1200" b="0" i="0" u="heavy" strike="noStrike" kern="1200" cap="none" spc="-300" normalizeH="0" baseline="0" noProof="0" dirty="0">
                <a:ln>
                  <a:noFill/>
                </a:ln>
                <a:solidFill>
                  <a:prstClr val="black"/>
                </a:solidFill>
                <a:effectLst/>
                <a:uLnTx/>
                <a:uFill>
                  <a:solidFill>
                    <a:srgbClr val="000000"/>
                  </a:solidFill>
                </a:uFill>
                <a:latin typeface="Times New Roman"/>
                <a:ea typeface="+mn-ea"/>
                <a:cs typeface="Times New Roman"/>
              </a:rPr>
              <a:t> </a:t>
            </a:r>
            <a:r>
              <a:rPr kumimoji="0" sz="1200" b="1" i="0" u="heavy" strike="noStrike" kern="1200" cap="none" spc="-5" normalizeH="0" baseline="0" noProof="0" dirty="0">
                <a:ln>
                  <a:noFill/>
                </a:ln>
                <a:solidFill>
                  <a:prstClr val="black"/>
                </a:solidFill>
                <a:effectLst/>
                <a:uLnTx/>
                <a:uFill>
                  <a:solidFill>
                    <a:srgbClr val="000000"/>
                  </a:solidFill>
                </a:uFill>
                <a:latin typeface="Arial"/>
                <a:ea typeface="+mn-ea"/>
                <a:cs typeface="Arial"/>
              </a:rPr>
              <a:t>BID</a:t>
            </a:r>
            <a:r>
              <a:rPr kumimoji="0" sz="1200" b="1" i="0" u="heavy" strike="noStrike" kern="1200" cap="none" spc="-95" normalizeH="0" baseline="0" noProof="0" dirty="0">
                <a:ln>
                  <a:noFill/>
                </a:ln>
                <a:solidFill>
                  <a:prstClr val="black"/>
                </a:solidFill>
                <a:effectLst/>
                <a:uLnTx/>
                <a:uFill>
                  <a:solidFill>
                    <a:srgbClr val="000000"/>
                  </a:solidFill>
                </a:uFill>
                <a:latin typeface="Arial"/>
                <a:ea typeface="+mn-ea"/>
                <a:cs typeface="Arial"/>
              </a:rPr>
              <a:t> </a:t>
            </a:r>
            <a:r>
              <a:rPr kumimoji="0" sz="1200" b="1" i="0" u="heavy" strike="noStrike" kern="1200" cap="none" spc="-5" normalizeH="0" baseline="0" noProof="0" dirty="0">
                <a:ln>
                  <a:noFill/>
                </a:ln>
                <a:solidFill>
                  <a:prstClr val="black"/>
                </a:solidFill>
                <a:effectLst/>
                <a:uLnTx/>
                <a:uFill>
                  <a:solidFill>
                    <a:srgbClr val="000000"/>
                  </a:solidFill>
                </a:uFill>
                <a:latin typeface="Arial"/>
                <a:ea typeface="+mn-ea"/>
                <a:cs typeface="Arial"/>
              </a:rPr>
              <a:t>BOND</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p:nvPr/>
        </p:nvSpPr>
        <p:spPr>
          <a:xfrm>
            <a:off x="685800" y="2420366"/>
            <a:ext cx="5257800" cy="0"/>
          </a:xfrm>
          <a:custGeom>
            <a:avLst/>
            <a:gdLst/>
            <a:ahLst/>
            <a:cxnLst/>
            <a:rect l="l" t="t" r="r" b="b"/>
            <a:pathLst>
              <a:path w="5257800">
                <a:moveTo>
                  <a:pt x="0" y="0"/>
                </a:moveTo>
                <a:lnTo>
                  <a:pt x="5257800"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807112" y="2767837"/>
            <a:ext cx="381000" cy="0"/>
          </a:xfrm>
          <a:custGeom>
            <a:avLst/>
            <a:gdLst/>
            <a:ahLst/>
            <a:cxnLst/>
            <a:rect l="l" t="t" r="r" b="b"/>
            <a:pathLst>
              <a:path w="381000">
                <a:moveTo>
                  <a:pt x="0" y="0"/>
                </a:moveTo>
                <a:lnTo>
                  <a:pt x="381000"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189484" y="2767837"/>
            <a:ext cx="3810000" cy="0"/>
          </a:xfrm>
          <a:custGeom>
            <a:avLst/>
            <a:gdLst/>
            <a:ahLst/>
            <a:cxnLst/>
            <a:rect l="l" t="t" r="r" b="b"/>
            <a:pathLst>
              <a:path w="3810000">
                <a:moveTo>
                  <a:pt x="0" y="0"/>
                </a:moveTo>
                <a:lnTo>
                  <a:pt x="3810000"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673100" y="1514602"/>
            <a:ext cx="5473700" cy="14408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KNOW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MEN 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THESE PRESENTS: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519811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That</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575945" lvl="0" indent="0" algn="ctr"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of</a:t>
            </a:r>
            <a:r>
              <a:rPr kumimoji="0" sz="1000" b="0" i="0" u="none" strike="noStrike" kern="1200" cap="none" spc="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0" marR="1148715"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(Address)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40"/>
              </a:spcBef>
              <a:spcAft>
                <a:spcPts val="0"/>
              </a:spcAft>
              <a:buClrTx/>
              <a:buSzTx/>
              <a:buFontTx/>
              <a:buNone/>
              <a:tabLst>
                <a:tab pos="532574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as</a:t>
            </a:r>
            <a:r>
              <a:rPr kumimoji="0" sz="1200" b="0" i="0" u="none" strike="noStrike" kern="1200" cap="none" spc="-5" normalizeH="0" baseline="0" noProof="0" dirty="0">
                <a:ln>
                  <a:noFill/>
                </a:ln>
                <a:solidFill>
                  <a:prstClr val="black"/>
                </a:solidFill>
                <a:effectLst/>
                <a:uLnTx/>
                <a:uFillTx/>
                <a:latin typeface="Book Antiqua"/>
                <a:ea typeface="+mn-ea"/>
                <a:cs typeface="Book Antiqua"/>
              </a:rPr>
              <a:t> P</a:t>
            </a:r>
            <a:r>
              <a:rPr kumimoji="0" sz="1200" b="0" i="0" u="none" strike="noStrike" kern="1200" cap="none" spc="0" normalizeH="0" baseline="0" noProof="0" dirty="0">
                <a:ln>
                  <a:noFill/>
                </a:ln>
                <a:solidFill>
                  <a:prstClr val="black"/>
                </a:solidFill>
                <a:effectLst/>
                <a:uLnTx/>
                <a:uFillTx/>
                <a:latin typeface="Book Antiqua"/>
                <a:ea typeface="+mn-ea"/>
                <a:cs typeface="Book Antiqua"/>
              </a:rPr>
              <a:t>ri</a:t>
            </a:r>
            <a:r>
              <a:rPr kumimoji="0" sz="1200" b="0" i="0" u="none" strike="noStrike" kern="1200" cap="none" spc="-5" normalizeH="0" baseline="0" noProof="0" dirty="0">
                <a:ln>
                  <a:noFill/>
                </a:ln>
                <a:solidFill>
                  <a:prstClr val="black"/>
                </a:solidFill>
                <a:effectLst/>
                <a:uLnTx/>
                <a:uFillTx/>
                <a:latin typeface="Book Antiqua"/>
                <a:ea typeface="+mn-ea"/>
                <a:cs typeface="Book Antiqua"/>
              </a:rPr>
              <a:t>nc</a:t>
            </a:r>
            <a:r>
              <a:rPr kumimoji="0" sz="1200" b="0" i="0" u="none" strike="noStrike" kern="1200" cap="none" spc="0" normalizeH="0" baseline="0" noProof="0" dirty="0">
                <a:ln>
                  <a:noFill/>
                </a:ln>
                <a:solidFill>
                  <a:prstClr val="black"/>
                </a:solidFill>
                <a:effectLst/>
                <a:uLnTx/>
                <a:uFillTx/>
                <a:latin typeface="Book Antiqua"/>
                <a:ea typeface="+mn-ea"/>
                <a:cs typeface="Book Antiqua"/>
              </a:rPr>
              <a:t>ipa</a:t>
            </a:r>
            <a:r>
              <a:rPr kumimoji="0" sz="1200" b="0" i="0" u="none" strike="noStrike" kern="1200" cap="none" spc="-5" normalizeH="0" baseline="0" noProof="0" dirty="0">
                <a:ln>
                  <a:noFill/>
                </a:ln>
                <a:solidFill>
                  <a:prstClr val="black"/>
                </a:solidFill>
                <a:effectLst/>
                <a:uLnTx/>
                <a:uFillTx/>
                <a:latin typeface="Book Antiqua"/>
                <a:ea typeface="+mn-ea"/>
                <a:cs typeface="Book Antiqua"/>
              </a:rPr>
              <a:t>l</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a</a:t>
            </a:r>
            <a:r>
              <a:rPr kumimoji="0" sz="1200" b="0" i="0" u="none" strike="noStrike" kern="1200" cap="none" spc="0" normalizeH="0" baseline="0" noProof="0" dirty="0">
                <a:ln>
                  <a:noFill/>
                </a:ln>
                <a:solidFill>
                  <a:prstClr val="black"/>
                </a:solidFill>
                <a:effectLst/>
                <a:uLnTx/>
                <a:uFillTx/>
                <a:latin typeface="Book Antiqua"/>
                <a:ea typeface="+mn-ea"/>
                <a:cs typeface="Book Antiqua"/>
              </a:rPr>
              <a:t>nd	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91440" marR="0" lvl="0" indent="0" algn="ctr" defTabSz="914400" rtl="0" eaLnBrk="1" fontAlgn="auto" latinLnBrk="0" hangingPunct="1">
              <a:lnSpc>
                <a:spcPct val="100000"/>
              </a:lnSpc>
              <a:spcBef>
                <a:spcPts val="6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of</a:t>
            </a:r>
            <a:r>
              <a:rPr kumimoji="0" sz="1000" b="0" i="0" u="none" strike="noStrike" kern="1200" cap="none" spc="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Surety)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673100" y="2934969"/>
            <a:ext cx="5535930" cy="5549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473710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as</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Surety,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372745" lvl="0" indent="0" algn="ctr" defTabSz="914400" rtl="0" eaLnBrk="1" fontAlgn="auto" latinLnBrk="0" hangingPunct="1">
              <a:lnSpc>
                <a:spcPct val="100000"/>
              </a:lnSpc>
              <a:spcBef>
                <a:spcPts val="4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(Address)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40"/>
              </a:spcBef>
              <a:spcAft>
                <a:spcPts val="0"/>
              </a:spcAft>
              <a:buClrTx/>
              <a:buSzTx/>
              <a:buFontTx/>
              <a:buNone/>
              <a:tabLst>
                <a:tab pos="790575" algn="l"/>
                <a:tab pos="364172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are </a:t>
            </a:r>
            <a:r>
              <a:rPr kumimoji="0" sz="1200" b="0" i="0" u="none" strike="noStrike" kern="1200" cap="none" spc="10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held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firmly </a:t>
            </a:r>
            <a:r>
              <a:rPr kumimoji="0" sz="1200" b="0" i="0" u="none" strike="noStrike" kern="1200" cap="none" spc="1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bound </a:t>
            </a:r>
            <a:r>
              <a:rPr kumimoji="0" sz="1200" b="0" i="0" u="none" strike="noStrike" kern="1200" cap="none" spc="1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unto</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6363157" y="3281298"/>
            <a:ext cx="73850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Political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673100" y="3471798"/>
            <a:ext cx="6428105" cy="5554345"/>
          </a:xfrm>
          <a:prstGeom prst="rect">
            <a:avLst/>
          </a:prstGeom>
        </p:spPr>
        <p:txBody>
          <a:bodyPr vert="horz" wrap="square" lIns="0" tIns="5715" rIns="0" bIns="0" rtlCol="0">
            <a:spAutoFit/>
          </a:bodyPr>
          <a:lstStyle/>
          <a:p>
            <a:pPr marL="12700" marR="5080" lvl="0" indent="0" algn="just" defTabSz="914400" rtl="0" eaLnBrk="1" fontAlgn="auto" latinLnBrk="0" hangingPunct="1">
              <a:lnSpc>
                <a:spcPct val="103600"/>
              </a:lnSpc>
              <a:spcBef>
                <a:spcPts val="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Subdivision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and Body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Corporate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Obligee,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full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just  sum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Ten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Thousand Dollars ($10,000)</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lawful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money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United States,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payment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 sum, well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truly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made, we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bind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ourselves, our heirs, executors, administrators,  successors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assigns,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jointly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severally,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firmly by these presents.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WHEREAS, the said 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herewith submitting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proposal</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ctr" defTabSz="914400" rtl="0" eaLnBrk="1" fontAlgn="auto" latinLnBrk="0" hangingPunct="1">
              <a:lnSpc>
                <a:spcPct val="100000"/>
              </a:lnSpc>
              <a:spcBef>
                <a:spcPts val="15"/>
              </a:spcBef>
              <a:spcAft>
                <a:spcPts val="0"/>
              </a:spcAft>
              <a:buClrTx/>
              <a:buSzTx/>
              <a:buFontTx/>
              <a:buNone/>
              <a:tabLst/>
              <a:defRPr/>
            </a:pPr>
            <a:r>
              <a:rPr kumimoji="0" sz="1200" b="1" i="1" u="none" strike="noStrike" kern="1200" cap="none" spc="-5" normalizeH="0" baseline="0" noProof="0" dirty="0">
                <a:ln>
                  <a:noFill/>
                </a:ln>
                <a:solidFill>
                  <a:srgbClr val="FF0000"/>
                </a:solidFill>
                <a:effectLst/>
                <a:uLnTx/>
                <a:uFillTx/>
                <a:latin typeface="Book Antiqua"/>
                <a:ea typeface="+mn-ea"/>
                <a:cs typeface="Book Antiqua"/>
              </a:rPr>
              <a:t>(DESCRIBE PROJECT</a:t>
            </a:r>
            <a:r>
              <a:rPr kumimoji="0" sz="1200" b="1" i="1" u="none" strike="noStrike" kern="1200" cap="none" spc="-20" normalizeH="0" baseline="0" noProof="0" dirty="0">
                <a:ln>
                  <a:noFill/>
                </a:ln>
                <a:solidFill>
                  <a:srgbClr val="FF0000"/>
                </a:solidFill>
                <a:effectLst/>
                <a:uLnTx/>
                <a:uFillTx/>
                <a:latin typeface="Book Antiqua"/>
                <a:ea typeface="+mn-ea"/>
                <a:cs typeface="Book Antiqua"/>
              </a:rPr>
              <a:t> </a:t>
            </a:r>
            <a:r>
              <a:rPr kumimoji="0" sz="1200" b="1" i="1" u="none" strike="noStrike" kern="1200" cap="none" spc="0" normalizeH="0" baseline="0" noProof="0" dirty="0">
                <a:ln>
                  <a:noFill/>
                </a:ln>
                <a:solidFill>
                  <a:srgbClr val="FF0000"/>
                </a:solidFill>
                <a:effectLst/>
                <a:uLnTx/>
                <a:uFillTx/>
                <a:latin typeface="Book Antiqua"/>
                <a:ea typeface="+mn-ea"/>
                <a:cs typeface="Book Antiqua"/>
              </a:rPr>
              <a:t>HERE)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715" lvl="0" indent="0" algn="just" defTabSz="914400" rtl="0" eaLnBrk="1" fontAlgn="auto" latinLnBrk="0" hangingPunct="1">
              <a:lnSpc>
                <a:spcPct val="103499"/>
              </a:lnSpc>
              <a:spcBef>
                <a:spcPts val="12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condition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obligation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that 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aforesaid Principal shall be awarded the  contract the said Principal will, within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time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required, enter into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formal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give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good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sufficient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bond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secure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performance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the terms of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conditions of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then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obligation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void;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otherwise, the 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Surety will pay unto  the Obligee the difference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money between the amount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awarded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amount</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proposal</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next</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lowest</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responsible</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bidder,</a:t>
            </a:r>
            <a:r>
              <a:rPr kumimoji="0" sz="1200" b="0" i="0" u="none" strike="noStrike" kern="1200" cap="none" spc="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amount</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exceed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11430" lvl="0" indent="0" algn="just" defTabSz="914400" rtl="0" eaLnBrk="1" fontAlgn="auto" latinLnBrk="0" hangingPunct="1">
              <a:lnSpc>
                <a:spcPts val="1500"/>
              </a:lnSpc>
              <a:spcBef>
                <a:spcPts val="4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$10,000. 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 other bids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received, the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full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amount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proposal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guarantee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 be so  retained or recovered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liquidated damages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default.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0" marR="106680" lvl="0" indent="0" algn="ctr" defTabSz="914400" rtl="0" eaLnBrk="1" fontAlgn="auto" latinLnBrk="0" hangingPunct="1">
              <a:lnSpc>
                <a:spcPct val="100000"/>
              </a:lnSpc>
              <a:spcBef>
                <a:spcPts val="0"/>
              </a:spcBef>
              <a:spcAft>
                <a:spcPts val="0"/>
              </a:spcAft>
              <a:buClrTx/>
              <a:buSzTx/>
              <a:buFontTx/>
              <a:buNone/>
              <a:tabLst>
                <a:tab pos="2806065" algn="l"/>
                <a:tab pos="4800600" algn="l"/>
                <a:tab pos="53340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Witness our hands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seals</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20</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Signature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Individual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Bidder: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(Use only where bidder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an</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individual)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tab pos="2374265" algn="l"/>
                <a:tab pos="594614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Doing business</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as</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878205" lvl="0" indent="0" algn="ctr" defTabSz="914400" rtl="0" eaLnBrk="1" fontAlgn="auto" latinLnBrk="0" hangingPunct="1">
              <a:lnSpc>
                <a:spcPct val="100000"/>
              </a:lnSpc>
              <a:spcBef>
                <a:spcPts val="60"/>
              </a:spcBef>
              <a:spcAft>
                <a:spcPts val="0"/>
              </a:spcAft>
              <a:buClrTx/>
              <a:buSzTx/>
              <a:buFontTx/>
              <a:buNone/>
              <a:tabLst>
                <a:tab pos="3657600"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r>
              <a:rPr kumimoji="0" sz="1000" b="0" i="0" u="none" strike="noStrike" kern="1200" cap="none" spc="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Individual)	(Business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tab pos="591756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Business Mailing Address: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795655" lvl="0" indent="0" algn="ctr"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(Mailing</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Address)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0" marR="5080" lvl="0" indent="0" algn="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2 of</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2</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Name of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Corporation, Partnership, or Joint</a:t>
            </a:r>
            <a:r>
              <a:rPr kumimoji="0" sz="1100" b="0" i="0" u="none" strike="noStrike" kern="1200" cap="none" spc="-1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Venture:</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Slide Number Placeholder 11">
            <a:extLst>
              <a:ext uri="{FF2B5EF4-FFF2-40B4-BE49-F238E27FC236}">
                <a16:creationId xmlns="" xmlns:a16="http://schemas.microsoft.com/office/drawing/2014/main" id="{0C0F3DAD-9E8B-407C-B25C-885AA17B378E}"/>
              </a:ext>
            </a:extLst>
          </p:cNvPr>
          <p:cNvSpPr>
            <a:spLocks noGrp="1"/>
          </p:cNvSpPr>
          <p:nvPr>
            <p:ph type="sldNum" sz="quarter" idx="7"/>
          </p:nvPr>
        </p:nvSpPr>
        <p:spPr/>
        <p:txBody>
          <a:bodyPr/>
          <a:lstStyle/>
          <a:p>
            <a:fld id="{B6F15528-21DE-4FAA-801E-634DDDAF4B2B}" type="slidenum">
              <a:rPr lang="en-US" smtClean="0"/>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p:nvPr/>
        </p:nvSpPr>
        <p:spPr>
          <a:xfrm>
            <a:off x="685800" y="1504746"/>
            <a:ext cx="5448300" cy="0"/>
          </a:xfrm>
          <a:custGeom>
            <a:avLst/>
            <a:gdLst/>
            <a:ahLst/>
            <a:cxnLst/>
            <a:rect l="l" t="t" r="r" b="b"/>
            <a:pathLst>
              <a:path w="5448300">
                <a:moveTo>
                  <a:pt x="0" y="0"/>
                </a:moveTo>
                <a:lnTo>
                  <a:pt x="5448062"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673100" y="1511553"/>
            <a:ext cx="3884295" cy="351155"/>
          </a:xfrm>
          <a:prstGeom prst="rect">
            <a:avLst/>
          </a:prstGeom>
        </p:spPr>
        <p:txBody>
          <a:bodyPr vert="horz" wrap="square" lIns="0" tIns="12065" rIns="0" bIns="0" rtlCol="0">
            <a:spAutoFit/>
          </a:bodyPr>
          <a:lstStyle/>
          <a:p>
            <a:pPr marL="9271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of Partnership, Joint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Venture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or</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Corporation)</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4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Business</a:t>
            </a:r>
            <a:r>
              <a:rPr kumimoji="0" sz="1100" b="0" i="0" u="none" strike="noStrike" kern="1200" cap="none" spc="-2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Mailing</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673100" y="1842261"/>
            <a:ext cx="324294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102360" algn="l"/>
                <a:tab pos="322961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Address: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4049648" y="1842261"/>
            <a:ext cx="2806065" cy="50990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214245" algn="l"/>
              </a:tabLst>
              <a:defRPr/>
            </a:pPr>
            <a:r>
              <a:rPr kumimoji="0" sz="1100" b="0" i="0" u="none" strike="noStrike" kern="1200" cap="none" spc="-5" normalizeH="0" baseline="0" noProof="0" dirty="0">
                <a:ln>
                  <a:noFill/>
                </a:ln>
                <a:solidFill>
                  <a:prstClr val="black"/>
                </a:solidFill>
                <a:effectLst/>
                <a:uLnTx/>
                <a:uFillTx/>
                <a:latin typeface="Book Antiqua"/>
                <a:ea typeface="+mn-ea"/>
                <a:cs typeface="Book Antiqua"/>
              </a:rPr>
              <a:t>BY:</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(L.S.)</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93345" marR="5080" lvl="0" indent="-10795" algn="l" defTabSz="914400" rtl="0" eaLnBrk="1" fontAlgn="auto" latinLnBrk="0" hangingPunct="1">
              <a:lnSpc>
                <a:spcPts val="1250"/>
              </a:lnSpc>
              <a:spcBef>
                <a:spcPts val="4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 and Position or Title of Officer  Authorized to Sign </a:t>
            </a:r>
            <a:r>
              <a:rPr kumimoji="0" sz="1000" b="0" i="0" u="none" strike="noStrike" kern="1200" cap="none" spc="0" normalizeH="0" baseline="0" noProof="0" dirty="0">
                <a:ln>
                  <a:noFill/>
                </a:ln>
                <a:solidFill>
                  <a:prstClr val="black"/>
                </a:solidFill>
                <a:effectLst/>
                <a:uLnTx/>
                <a:uFillTx/>
                <a:latin typeface="Book Antiqua"/>
                <a:ea typeface="+mn-ea"/>
                <a:cs typeface="Book Antiqua"/>
              </a:rPr>
              <a:t>Bids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and Contracts </a:t>
            </a:r>
            <a:r>
              <a:rPr kumimoji="0" sz="10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Firm)</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1747773" y="2174493"/>
            <a:ext cx="2146300" cy="335915"/>
          </a:xfrm>
          <a:prstGeom prst="rect">
            <a:avLst/>
          </a:prstGeom>
        </p:spPr>
        <p:txBody>
          <a:bodyPr vert="horz" wrap="square" lIns="0" tIns="5715" rIns="0" bIns="0" rtlCol="0">
            <a:spAutoFit/>
          </a:bodyPr>
          <a:lstStyle/>
          <a:p>
            <a:pPr marL="767080" marR="5080" lvl="0" indent="-755015" algn="l" defTabSz="914400" rtl="0" eaLnBrk="1" fontAlgn="auto" latinLnBrk="0" hangingPunct="1">
              <a:lnSpc>
                <a:spcPct val="104000"/>
              </a:lnSpc>
              <a:spcBef>
                <a:spcPts val="45"/>
              </a:spcBef>
              <a:spcAft>
                <a:spcPts val="0"/>
              </a:spcAft>
              <a:buClrTx/>
              <a:buSzTx/>
              <a:buFontTx/>
              <a:buNone/>
              <a:tabLst>
                <a:tab pos="2132965" algn="l"/>
              </a:tabLst>
              <a:defRPr/>
            </a:pP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 (Addr</a:t>
            </a:r>
            <a:r>
              <a:rPr kumimoji="0" sz="1000" b="0" i="0" u="none" strike="noStrike" kern="1200" cap="none" spc="0" normalizeH="0" baseline="0" noProof="0" dirty="0">
                <a:ln>
                  <a:noFill/>
                </a:ln>
                <a:solidFill>
                  <a:prstClr val="black"/>
                </a:solidFill>
                <a:effectLst/>
                <a:uLnTx/>
                <a:uFillTx/>
                <a:latin typeface="Book Antiqua"/>
                <a:ea typeface="+mn-ea"/>
                <a:cs typeface="Book Antiqua"/>
              </a:rPr>
              <a:t>e</a:t>
            </a:r>
            <a:r>
              <a:rPr kumimoji="0" sz="1000" b="0" i="0" u="none" strike="noStrike" kern="1200" cap="none" spc="-5" normalizeH="0" baseline="0" noProof="0" dirty="0">
                <a:ln>
                  <a:noFill/>
                </a:ln>
                <a:solidFill>
                  <a:prstClr val="black"/>
                </a:solidFill>
                <a:effectLst/>
                <a:uLnTx/>
                <a:uFillTx/>
                <a:latin typeface="Book Antiqua"/>
                <a:ea typeface="+mn-ea"/>
                <a:cs typeface="Book Antiqua"/>
              </a:rPr>
              <a:t>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s</a:t>
            </a:r>
            <a:r>
              <a:rPr kumimoji="0" sz="10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673100" y="2657601"/>
            <a:ext cx="1082040" cy="367665"/>
          </a:xfrm>
          <a:prstGeom prst="rect">
            <a:avLst/>
          </a:prstGeom>
        </p:spPr>
        <p:txBody>
          <a:bodyPr vert="horz" wrap="square" lIns="0" tIns="6985" rIns="0" bIns="0" rtlCol="0">
            <a:spAutoFit/>
          </a:bodyPr>
          <a:lstStyle/>
          <a:p>
            <a:pPr marL="12700" marR="5080" lvl="0" indent="0" algn="l" defTabSz="914400" rtl="0" eaLnBrk="1" fontAlgn="auto" latinLnBrk="0" hangingPunct="1">
              <a:lnSpc>
                <a:spcPct val="103600"/>
              </a:lnSpc>
              <a:spcBef>
                <a:spcPts val="5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Business</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Mailing  Address:</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1763014" y="2831337"/>
            <a:ext cx="5095240" cy="50990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139315" algn="l"/>
                <a:tab pos="2298700" algn="l"/>
                <a:tab pos="450088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BY:</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(L.S.)</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2379980" marR="5080" lvl="0" indent="-32384" algn="l" defTabSz="914400" rtl="0" eaLnBrk="1" fontAlgn="auto" latinLnBrk="0" hangingPunct="1">
              <a:lnSpc>
                <a:spcPts val="1250"/>
              </a:lnSpc>
              <a:spcBef>
                <a:spcPts val="4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 and Position or Title of Officer  Authorized to Sign </a:t>
            </a:r>
            <a:r>
              <a:rPr kumimoji="0" sz="1000" b="0" i="0" u="none" strike="noStrike" kern="1200" cap="none" spc="0" normalizeH="0" baseline="0" noProof="0" dirty="0">
                <a:ln>
                  <a:noFill/>
                </a:ln>
                <a:solidFill>
                  <a:prstClr val="black"/>
                </a:solidFill>
                <a:effectLst/>
                <a:uLnTx/>
                <a:uFillTx/>
                <a:latin typeface="Book Antiqua"/>
                <a:ea typeface="+mn-ea"/>
                <a:cs typeface="Book Antiqua"/>
              </a:rPr>
              <a:t>Bids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and Contracts </a:t>
            </a:r>
            <a:r>
              <a:rPr kumimoji="0" sz="10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Firm)</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1747773" y="3163951"/>
            <a:ext cx="2146300" cy="335915"/>
          </a:xfrm>
          <a:prstGeom prst="rect">
            <a:avLst/>
          </a:prstGeom>
        </p:spPr>
        <p:txBody>
          <a:bodyPr vert="horz" wrap="square" lIns="0" tIns="5715" rIns="0" bIns="0" rtlCol="0">
            <a:spAutoFit/>
          </a:bodyPr>
          <a:lstStyle/>
          <a:p>
            <a:pPr marL="767080" marR="5080" lvl="0" indent="-755015" algn="l" defTabSz="914400" rtl="0" eaLnBrk="1" fontAlgn="auto" latinLnBrk="0" hangingPunct="1">
              <a:lnSpc>
                <a:spcPct val="104000"/>
              </a:lnSpc>
              <a:spcBef>
                <a:spcPts val="45"/>
              </a:spcBef>
              <a:spcAft>
                <a:spcPts val="0"/>
              </a:spcAft>
              <a:buClrTx/>
              <a:buSzTx/>
              <a:buFontTx/>
              <a:buNone/>
              <a:tabLst>
                <a:tab pos="2132965" algn="l"/>
              </a:tabLst>
              <a:defRPr/>
            </a:pP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 (Addr</a:t>
            </a:r>
            <a:r>
              <a:rPr kumimoji="0" sz="1000" b="0" i="0" u="none" strike="noStrike" kern="1200" cap="none" spc="0" normalizeH="0" baseline="0" noProof="0" dirty="0">
                <a:ln>
                  <a:noFill/>
                </a:ln>
                <a:solidFill>
                  <a:prstClr val="black"/>
                </a:solidFill>
                <a:effectLst/>
                <a:uLnTx/>
                <a:uFillTx/>
                <a:latin typeface="Book Antiqua"/>
                <a:ea typeface="+mn-ea"/>
                <a:cs typeface="Book Antiqua"/>
              </a:rPr>
              <a:t>e</a:t>
            </a:r>
            <a:r>
              <a:rPr kumimoji="0" sz="1000" b="0" i="0" u="none" strike="noStrike" kern="1200" cap="none" spc="-5" normalizeH="0" baseline="0" noProof="0" dirty="0">
                <a:ln>
                  <a:noFill/>
                </a:ln>
                <a:solidFill>
                  <a:prstClr val="black"/>
                </a:solidFill>
                <a:effectLst/>
                <a:uLnTx/>
                <a:uFillTx/>
                <a:latin typeface="Book Antiqua"/>
                <a:ea typeface="+mn-ea"/>
                <a:cs typeface="Book Antiqua"/>
              </a:rPr>
              <a:t>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s</a:t>
            </a:r>
            <a:r>
              <a:rPr kumimoji="0" sz="10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txBox="1"/>
          <p:nvPr/>
        </p:nvSpPr>
        <p:spPr>
          <a:xfrm>
            <a:off x="673100" y="3477895"/>
            <a:ext cx="1082040" cy="367665"/>
          </a:xfrm>
          <a:prstGeom prst="rect">
            <a:avLst/>
          </a:prstGeom>
        </p:spPr>
        <p:txBody>
          <a:bodyPr vert="horz" wrap="square" lIns="0" tIns="6985" rIns="0" bIns="0" rtlCol="0">
            <a:spAutoFit/>
          </a:bodyPr>
          <a:lstStyle/>
          <a:p>
            <a:pPr marL="12700" marR="5080" lvl="0" indent="0" algn="l" defTabSz="914400" rtl="0" eaLnBrk="1" fontAlgn="auto" latinLnBrk="0" hangingPunct="1">
              <a:lnSpc>
                <a:spcPct val="103600"/>
              </a:lnSpc>
              <a:spcBef>
                <a:spcPts val="5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Business</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Mailing  Address:</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txBox="1"/>
          <p:nvPr/>
        </p:nvSpPr>
        <p:spPr>
          <a:xfrm>
            <a:off x="1763014" y="3651630"/>
            <a:ext cx="5093970" cy="5111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139315" algn="l"/>
                <a:tab pos="2298700" algn="l"/>
                <a:tab pos="450088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BY:</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(L.S.)</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2379980" marR="5080" lvl="0" indent="-32384" algn="l" defTabSz="914400" rtl="0" eaLnBrk="1" fontAlgn="auto" latinLnBrk="0" hangingPunct="1">
              <a:lnSpc>
                <a:spcPct val="10400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 and Position or Title of Officer  Authorized to Sign </a:t>
            </a:r>
            <a:r>
              <a:rPr kumimoji="0" sz="1000" b="0" i="0" u="none" strike="noStrike" kern="1200" cap="none" spc="0" normalizeH="0" baseline="0" noProof="0" dirty="0">
                <a:ln>
                  <a:noFill/>
                </a:ln>
                <a:solidFill>
                  <a:prstClr val="black"/>
                </a:solidFill>
                <a:effectLst/>
                <a:uLnTx/>
                <a:uFillTx/>
                <a:latin typeface="Book Antiqua"/>
                <a:ea typeface="+mn-ea"/>
                <a:cs typeface="Book Antiqua"/>
              </a:rPr>
              <a:t>Bids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and Contracts </a:t>
            </a:r>
            <a:r>
              <a:rPr kumimoji="0" sz="10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Firm)</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1747773" y="3985386"/>
            <a:ext cx="2146300" cy="334645"/>
          </a:xfrm>
          <a:prstGeom prst="rect">
            <a:avLst/>
          </a:prstGeom>
        </p:spPr>
        <p:txBody>
          <a:bodyPr vert="horz" wrap="square" lIns="0" tIns="7620" rIns="0" bIns="0" rtlCol="0">
            <a:spAutoFit/>
          </a:bodyPr>
          <a:lstStyle/>
          <a:p>
            <a:pPr marL="767080" marR="5080" lvl="0" indent="-755015" algn="l" defTabSz="914400" rtl="0" eaLnBrk="1" fontAlgn="auto" latinLnBrk="0" hangingPunct="1">
              <a:lnSpc>
                <a:spcPct val="103000"/>
              </a:lnSpc>
              <a:spcBef>
                <a:spcPts val="60"/>
              </a:spcBef>
              <a:spcAft>
                <a:spcPts val="0"/>
              </a:spcAft>
              <a:buClrTx/>
              <a:buSzTx/>
              <a:buFontTx/>
              <a:buNone/>
              <a:tabLst>
                <a:tab pos="2132965" algn="l"/>
              </a:tabLst>
              <a:defRPr/>
            </a:pP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 (Addr</a:t>
            </a:r>
            <a:r>
              <a:rPr kumimoji="0" sz="1000" b="0" i="0" u="none" strike="noStrike" kern="1200" cap="none" spc="0" normalizeH="0" baseline="0" noProof="0" dirty="0">
                <a:ln>
                  <a:noFill/>
                </a:ln>
                <a:solidFill>
                  <a:prstClr val="black"/>
                </a:solidFill>
                <a:effectLst/>
                <a:uLnTx/>
                <a:uFillTx/>
                <a:latin typeface="Book Antiqua"/>
                <a:ea typeface="+mn-ea"/>
                <a:cs typeface="Book Antiqua"/>
              </a:rPr>
              <a:t>e</a:t>
            </a:r>
            <a:r>
              <a:rPr kumimoji="0" sz="1000" b="0" i="0" u="none" strike="noStrike" kern="1200" cap="none" spc="-5" normalizeH="0" baseline="0" noProof="0" dirty="0">
                <a:ln>
                  <a:noFill/>
                </a:ln>
                <a:solidFill>
                  <a:prstClr val="black"/>
                </a:solidFill>
                <a:effectLst/>
                <a:uLnTx/>
                <a:uFillTx/>
                <a:latin typeface="Book Antiqua"/>
                <a:ea typeface="+mn-ea"/>
                <a:cs typeface="Book Antiqua"/>
              </a:rPr>
              <a:t>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s</a:t>
            </a:r>
            <a:r>
              <a:rPr kumimoji="0" sz="10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673100" y="4473066"/>
            <a:ext cx="1034415" cy="367665"/>
          </a:xfrm>
          <a:prstGeom prst="rect">
            <a:avLst/>
          </a:prstGeom>
        </p:spPr>
        <p:txBody>
          <a:bodyPr vert="horz" wrap="square" lIns="0" tIns="6985" rIns="0" bIns="0" rtlCol="0">
            <a:spAutoFit/>
          </a:bodyPr>
          <a:lstStyle/>
          <a:p>
            <a:pPr marL="12700" marR="5080" lvl="0" indent="0" algn="l" defTabSz="914400" rtl="0" eaLnBrk="1" fontAlgn="auto" latinLnBrk="0" hangingPunct="1">
              <a:lnSpc>
                <a:spcPct val="103600"/>
              </a:lnSpc>
              <a:spcBef>
                <a:spcPts val="55"/>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(Corporate</a:t>
            </a:r>
            <a:r>
              <a:rPr kumimoji="0" sz="1100" b="0" i="0" u="none" strike="noStrike" kern="1200" cap="none" spc="-5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Seal)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Attest:</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txBox="1"/>
          <p:nvPr/>
        </p:nvSpPr>
        <p:spPr>
          <a:xfrm>
            <a:off x="4049648" y="4473066"/>
            <a:ext cx="2656840" cy="367665"/>
          </a:xfrm>
          <a:prstGeom prst="rect">
            <a:avLst/>
          </a:prstGeom>
        </p:spPr>
        <p:txBody>
          <a:bodyPr vert="horz" wrap="square" lIns="0" tIns="6985" rIns="0" bIns="0" rtlCol="0">
            <a:spAutoFit/>
          </a:bodyPr>
          <a:lstStyle/>
          <a:p>
            <a:pPr marL="12700" marR="5080" lvl="0" indent="0" algn="l" defTabSz="914400" rtl="0" eaLnBrk="1" fontAlgn="auto" latinLnBrk="0" hangingPunct="1">
              <a:lnSpc>
                <a:spcPct val="103600"/>
              </a:lnSpc>
              <a:spcBef>
                <a:spcPts val="5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Name of State </a:t>
            </a:r>
            <a:r>
              <a:rPr kumimoji="0" sz="1100" b="0" i="0" u="none" strike="noStrike" kern="1200" cap="none" spc="-5" normalizeH="0" baseline="0" noProof="0" dirty="0">
                <a:ln>
                  <a:noFill/>
                </a:ln>
                <a:solidFill>
                  <a:prstClr val="black"/>
                </a:solidFill>
                <a:effectLst/>
                <a:uLnTx/>
                <a:uFillTx/>
                <a:latin typeface="Book Antiqua"/>
                <a:ea typeface="+mn-ea"/>
                <a:cs typeface="Book Antiqua"/>
              </a:rPr>
              <a:t>under the laws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100" b="0" i="0" u="none" strike="noStrike" kern="1200" cap="none" spc="-5" normalizeH="0" baseline="0" noProof="0" dirty="0">
                <a:ln>
                  <a:noFill/>
                </a:ln>
                <a:solidFill>
                  <a:prstClr val="black"/>
                </a:solidFill>
                <a:effectLst/>
                <a:uLnTx/>
                <a:uFillTx/>
                <a:latin typeface="Book Antiqua"/>
                <a:ea typeface="+mn-ea"/>
                <a:cs typeface="Book Antiqua"/>
              </a:rPr>
              <a:t>which the  Corporation </a:t>
            </a:r>
            <a:r>
              <a:rPr kumimoji="0" sz="1100" b="0" i="0" u="none" strike="noStrike" kern="1200" cap="none" spc="0" normalizeH="0" baseline="0" noProof="0" dirty="0">
                <a:ln>
                  <a:noFill/>
                </a:ln>
                <a:solidFill>
                  <a:prstClr val="black"/>
                </a:solidFill>
                <a:effectLst/>
                <a:uLnTx/>
                <a:uFillTx/>
                <a:latin typeface="Book Antiqua"/>
                <a:ea typeface="+mn-ea"/>
                <a:cs typeface="Book Antiqua"/>
              </a:rPr>
              <a:t>was</a:t>
            </a:r>
            <a:r>
              <a:rPr kumimoji="0" sz="1100" b="0" i="0" u="none" strike="noStrike" kern="1200" cap="none" spc="-1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chartered:</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6" name="object 16"/>
          <p:cNvSpPr/>
          <p:nvPr/>
        </p:nvSpPr>
        <p:spPr>
          <a:xfrm>
            <a:off x="685800" y="5161203"/>
            <a:ext cx="2516505" cy="0"/>
          </a:xfrm>
          <a:custGeom>
            <a:avLst/>
            <a:gdLst/>
            <a:ahLst/>
            <a:cxnLst/>
            <a:rect l="l" t="t" r="r" b="b"/>
            <a:pathLst>
              <a:path w="2516505">
                <a:moveTo>
                  <a:pt x="0" y="0"/>
                </a:moveTo>
                <a:lnTo>
                  <a:pt x="2516032"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4062348" y="5161203"/>
            <a:ext cx="2514600" cy="0"/>
          </a:xfrm>
          <a:custGeom>
            <a:avLst/>
            <a:gdLst/>
            <a:ahLst/>
            <a:cxnLst/>
            <a:rect l="l" t="t" r="r" b="b"/>
            <a:pathLst>
              <a:path w="2514600">
                <a:moveTo>
                  <a:pt x="0" y="0"/>
                </a:moveTo>
                <a:lnTo>
                  <a:pt x="2514490"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txBox="1"/>
          <p:nvPr/>
        </p:nvSpPr>
        <p:spPr>
          <a:xfrm>
            <a:off x="1130604" y="5168011"/>
            <a:ext cx="63119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(Secretary)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9" name="object 19"/>
          <p:cNvSpPr txBox="1"/>
          <p:nvPr/>
        </p:nvSpPr>
        <p:spPr>
          <a:xfrm>
            <a:off x="4788789" y="5168011"/>
            <a:ext cx="38417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a:t>
            </a:r>
            <a:r>
              <a:rPr kumimoji="0" sz="1000" b="0" i="0" u="none" strike="noStrike" kern="1200" cap="none" spc="-5" normalizeH="0" baseline="0" noProof="0" dirty="0">
                <a:ln>
                  <a:noFill/>
                </a:ln>
                <a:solidFill>
                  <a:prstClr val="black"/>
                </a:solidFill>
                <a:effectLst/>
                <a:uLnTx/>
                <a:uFillTx/>
                <a:latin typeface="Book Antiqua"/>
                <a:ea typeface="+mn-ea"/>
                <a:cs typeface="Book Antiqua"/>
              </a:rPr>
              <a:t>a</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0" name="object 20"/>
          <p:cNvSpPr txBox="1"/>
          <p:nvPr/>
        </p:nvSpPr>
        <p:spPr>
          <a:xfrm>
            <a:off x="673100" y="5483732"/>
            <a:ext cx="1033780" cy="367665"/>
          </a:xfrm>
          <a:prstGeom prst="rect">
            <a:avLst/>
          </a:prstGeom>
        </p:spPr>
        <p:txBody>
          <a:bodyPr vert="horz" wrap="square" lIns="0" tIns="6985" rIns="0" bIns="0" rtlCol="0">
            <a:spAutoFit/>
          </a:bodyPr>
          <a:lstStyle/>
          <a:p>
            <a:pPr marL="12700" marR="5080" lvl="0" indent="0" algn="l" defTabSz="914400" rtl="0" eaLnBrk="1" fontAlgn="auto" latinLnBrk="0" hangingPunct="1">
              <a:lnSpc>
                <a:spcPct val="103600"/>
              </a:lnSpc>
              <a:spcBef>
                <a:spcPts val="55"/>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(Corporate</a:t>
            </a:r>
            <a:r>
              <a:rPr kumimoji="0" sz="1100" b="0" i="0" u="none" strike="noStrike" kern="1200" cap="none" spc="-5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Seal)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Attest:</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1" name="object 21"/>
          <p:cNvSpPr txBox="1"/>
          <p:nvPr/>
        </p:nvSpPr>
        <p:spPr>
          <a:xfrm>
            <a:off x="4049648" y="5483732"/>
            <a:ext cx="2656840" cy="367665"/>
          </a:xfrm>
          <a:prstGeom prst="rect">
            <a:avLst/>
          </a:prstGeom>
        </p:spPr>
        <p:txBody>
          <a:bodyPr vert="horz" wrap="square" lIns="0" tIns="6985" rIns="0" bIns="0" rtlCol="0">
            <a:spAutoFit/>
          </a:bodyPr>
          <a:lstStyle/>
          <a:p>
            <a:pPr marL="12700" marR="5080" lvl="0" indent="0" algn="l" defTabSz="914400" rtl="0" eaLnBrk="1" fontAlgn="auto" latinLnBrk="0" hangingPunct="1">
              <a:lnSpc>
                <a:spcPct val="103600"/>
              </a:lnSpc>
              <a:spcBef>
                <a:spcPts val="5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Name of </a:t>
            </a:r>
            <a:r>
              <a:rPr kumimoji="0" sz="1100" b="0" i="0" u="none" strike="noStrike" kern="1200" cap="none" spc="-5" normalizeH="0" baseline="0" noProof="0" dirty="0">
                <a:ln>
                  <a:noFill/>
                </a:ln>
                <a:solidFill>
                  <a:prstClr val="black"/>
                </a:solidFill>
                <a:effectLst/>
                <a:uLnTx/>
                <a:uFillTx/>
                <a:latin typeface="Book Antiqua"/>
                <a:ea typeface="+mn-ea"/>
                <a:cs typeface="Book Antiqua"/>
              </a:rPr>
              <a:t>State under the laws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100" b="0" i="0" u="none" strike="noStrike" kern="1200" cap="none" spc="-5" normalizeH="0" baseline="0" noProof="0" dirty="0">
                <a:ln>
                  <a:noFill/>
                </a:ln>
                <a:solidFill>
                  <a:prstClr val="black"/>
                </a:solidFill>
                <a:effectLst/>
                <a:uLnTx/>
                <a:uFillTx/>
                <a:latin typeface="Book Antiqua"/>
                <a:ea typeface="+mn-ea"/>
                <a:cs typeface="Book Antiqua"/>
              </a:rPr>
              <a:t>which the  Corporation </a:t>
            </a:r>
            <a:r>
              <a:rPr kumimoji="0" sz="1100" b="0" i="0" u="none" strike="noStrike" kern="1200" cap="none" spc="0" normalizeH="0" baseline="0" noProof="0" dirty="0">
                <a:ln>
                  <a:noFill/>
                </a:ln>
                <a:solidFill>
                  <a:prstClr val="black"/>
                </a:solidFill>
                <a:effectLst/>
                <a:uLnTx/>
                <a:uFillTx/>
                <a:latin typeface="Book Antiqua"/>
                <a:ea typeface="+mn-ea"/>
                <a:cs typeface="Book Antiqua"/>
              </a:rPr>
              <a:t>was</a:t>
            </a:r>
            <a:r>
              <a:rPr kumimoji="0" sz="1100" b="0" i="0" u="none" strike="noStrike" kern="1200" cap="none" spc="-1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chartered:</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2" name="object 22"/>
          <p:cNvSpPr/>
          <p:nvPr/>
        </p:nvSpPr>
        <p:spPr>
          <a:xfrm>
            <a:off x="685800" y="6170345"/>
            <a:ext cx="2516505" cy="0"/>
          </a:xfrm>
          <a:custGeom>
            <a:avLst/>
            <a:gdLst/>
            <a:ahLst/>
            <a:cxnLst/>
            <a:rect l="l" t="t" r="r" b="b"/>
            <a:pathLst>
              <a:path w="2516505">
                <a:moveTo>
                  <a:pt x="0" y="0"/>
                </a:moveTo>
                <a:lnTo>
                  <a:pt x="2516032"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4062348" y="6170345"/>
            <a:ext cx="2514600" cy="0"/>
          </a:xfrm>
          <a:custGeom>
            <a:avLst/>
            <a:gdLst/>
            <a:ahLst/>
            <a:cxnLst/>
            <a:rect l="l" t="t" r="r" b="b"/>
            <a:pathLst>
              <a:path w="2514600">
                <a:moveTo>
                  <a:pt x="0" y="0"/>
                </a:moveTo>
                <a:lnTo>
                  <a:pt x="2514490"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txBox="1"/>
          <p:nvPr/>
        </p:nvSpPr>
        <p:spPr>
          <a:xfrm>
            <a:off x="1130604" y="6178677"/>
            <a:ext cx="63119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(Secretary)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5" name="object 25"/>
          <p:cNvSpPr txBox="1"/>
          <p:nvPr/>
        </p:nvSpPr>
        <p:spPr>
          <a:xfrm>
            <a:off x="4788789" y="6178677"/>
            <a:ext cx="38417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a:t>
            </a:r>
            <a:r>
              <a:rPr kumimoji="0" sz="1000" b="0" i="0" u="none" strike="noStrike" kern="1200" cap="none" spc="-5" normalizeH="0" baseline="0" noProof="0" dirty="0">
                <a:ln>
                  <a:noFill/>
                </a:ln>
                <a:solidFill>
                  <a:prstClr val="black"/>
                </a:solidFill>
                <a:effectLst/>
                <a:uLnTx/>
                <a:uFillTx/>
                <a:latin typeface="Book Antiqua"/>
                <a:ea typeface="+mn-ea"/>
                <a:cs typeface="Book Antiqua"/>
              </a:rPr>
              <a:t>a</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6" name="object 26"/>
          <p:cNvSpPr/>
          <p:nvPr/>
        </p:nvSpPr>
        <p:spPr>
          <a:xfrm>
            <a:off x="4449445" y="7987334"/>
            <a:ext cx="2306320" cy="0"/>
          </a:xfrm>
          <a:custGeom>
            <a:avLst/>
            <a:gdLst/>
            <a:ahLst/>
            <a:cxnLst/>
            <a:rect l="l" t="t" r="r" b="b"/>
            <a:pathLst>
              <a:path w="2306320">
                <a:moveTo>
                  <a:pt x="0" y="0"/>
                </a:moveTo>
                <a:lnTo>
                  <a:pt x="2305720"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txBox="1"/>
          <p:nvPr/>
        </p:nvSpPr>
        <p:spPr>
          <a:xfrm>
            <a:off x="673100" y="6501764"/>
            <a:ext cx="6133465" cy="1828164"/>
          </a:xfrm>
          <a:prstGeom prst="rect">
            <a:avLst/>
          </a:prstGeom>
        </p:spPr>
        <p:txBody>
          <a:bodyPr vert="horz" wrap="square" lIns="0" tIns="13335" rIns="0" bIns="0" rtlCol="0">
            <a:spAutoFit/>
          </a:bodyPr>
          <a:lstStyle/>
          <a:p>
            <a:pPr marL="3201035" marR="0" lvl="0" indent="0" algn="ctr" defTabSz="914400" rtl="0" eaLnBrk="1" fontAlgn="auto" latinLnBrk="0" hangingPunct="1">
              <a:lnSpc>
                <a:spcPct val="100000"/>
              </a:lnSpc>
              <a:spcBef>
                <a:spcPts val="105"/>
              </a:spcBef>
              <a:spcAft>
                <a:spcPts val="0"/>
              </a:spcAft>
              <a:buClrTx/>
              <a:buSzTx/>
              <a:buFontTx/>
              <a:buNone/>
              <a:tabLst>
                <a:tab pos="6107430" algn="l"/>
              </a:tabLst>
              <a:defRPr/>
            </a:pPr>
            <a:r>
              <a:rPr kumimoji="0" sz="1100" b="1" i="0" u="none" strike="noStrike" kern="1200" cap="none" spc="-5" normalizeH="0" baseline="0" noProof="0" dirty="0">
                <a:ln>
                  <a:noFill/>
                </a:ln>
                <a:solidFill>
                  <a:prstClr val="black"/>
                </a:solidFill>
                <a:effectLst/>
                <a:uLnTx/>
                <a:uFillTx/>
                <a:latin typeface="Book Antiqua"/>
                <a:ea typeface="+mn-ea"/>
                <a:cs typeface="Book Antiqua"/>
              </a:rPr>
              <a:t>SURETY: </a:t>
            </a:r>
            <a:r>
              <a:rPr kumimoji="0" sz="11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0" marR="1030605" lvl="0" indent="0" algn="r" defTabSz="914400" rtl="0" eaLnBrk="1" fontAlgn="auto" latinLnBrk="0" hangingPunct="1">
              <a:lnSpc>
                <a:spcPct val="100000"/>
              </a:lnSpc>
              <a:spcBef>
                <a:spcPts val="2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of</a:t>
            </a:r>
            <a:r>
              <a:rPr kumimoji="0" sz="1000" b="0" i="0" u="none" strike="noStrike" kern="1200" cap="none" spc="-8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Surety)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1050" b="0" i="0" u="none" strike="noStrike" kern="1200" cap="none" spc="0" normalizeH="0" baseline="0" noProof="0">
              <a:ln>
                <a:noFill/>
              </a:ln>
              <a:solidFill>
                <a:prstClr val="black"/>
              </a:solidFill>
              <a:effectLst/>
              <a:uLnTx/>
              <a:uFillTx/>
              <a:latin typeface="Times New Roman"/>
              <a:ea typeface="+mn-ea"/>
              <a:cs typeface="Times New Roman"/>
            </a:endParaRPr>
          </a:p>
          <a:p>
            <a:pPr marL="2931795" marR="0" lvl="0" indent="0" algn="l" defTabSz="914400" rtl="0" eaLnBrk="1" fontAlgn="auto" latinLnBrk="0" hangingPunct="1">
              <a:lnSpc>
                <a:spcPct val="100000"/>
              </a:lnSpc>
              <a:spcBef>
                <a:spcPts val="0"/>
              </a:spcBef>
              <a:spcAft>
                <a:spcPts val="0"/>
              </a:spcAft>
              <a:buClrTx/>
              <a:buSzTx/>
              <a:buFontTx/>
              <a:buNone/>
              <a:tabLst>
                <a:tab pos="607695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a:t>
            </a:r>
            <a:r>
              <a:rPr kumimoji="0" sz="1100" b="0" i="0" u="none" strike="noStrike" kern="1200" cap="none" spc="-8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(AGENT): </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0" marR="1001394" lvl="0" indent="0" algn="r" defTabSz="914400" rtl="0" eaLnBrk="1" fontAlgn="auto" latinLnBrk="0" hangingPunct="1">
              <a:lnSpc>
                <a:spcPct val="10000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(Attorney </a:t>
            </a:r>
            <a:r>
              <a:rPr kumimoji="0" sz="1000" b="0" i="0" u="none" strike="noStrike" kern="1200" cap="none" spc="0" normalizeH="0" baseline="0" noProof="0" dirty="0">
                <a:ln>
                  <a:noFill/>
                </a:ln>
                <a:solidFill>
                  <a:prstClr val="black"/>
                </a:solidFill>
                <a:effectLst/>
                <a:uLnTx/>
                <a:uFillTx/>
                <a:latin typeface="Book Antiqua"/>
                <a:ea typeface="+mn-ea"/>
                <a:cs typeface="Book Antiqua"/>
              </a:rPr>
              <a:t>in</a:t>
            </a:r>
            <a:r>
              <a:rPr kumimoji="0" sz="1000" b="0" i="0" u="none" strike="noStrike" kern="1200" cap="none" spc="-8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Fact)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2395220" marR="0" lvl="0" indent="0" algn="l" defTabSz="914400" rtl="0" eaLnBrk="1" fontAlgn="auto" latinLnBrk="0" hangingPunct="1">
              <a:lnSpc>
                <a:spcPct val="100000"/>
              </a:lnSpc>
              <a:spcBef>
                <a:spcPts val="0"/>
              </a:spcBef>
              <a:spcAft>
                <a:spcPts val="0"/>
              </a:spcAft>
              <a:buClrTx/>
              <a:buSzTx/>
              <a:buFontTx/>
              <a:buNone/>
              <a:tabLst>
                <a:tab pos="6101080" algn="l"/>
              </a:tabLst>
              <a:defRPr/>
            </a:pPr>
            <a:r>
              <a:rPr kumimoji="0" sz="1100" b="0" i="0" u="none" strike="noStrike" kern="1200" cap="none" spc="-5" normalizeH="0" baseline="0" noProof="0" dirty="0">
                <a:ln>
                  <a:noFill/>
                </a:ln>
                <a:solidFill>
                  <a:prstClr val="black"/>
                </a:solidFill>
                <a:effectLst/>
                <a:uLnTx/>
                <a:uFillTx/>
                <a:latin typeface="Book Antiqua"/>
                <a:ea typeface="+mn-ea"/>
                <a:cs typeface="Book Antiqua"/>
              </a:rPr>
              <a:t>AGENT’S</a:t>
            </a:r>
            <a:r>
              <a:rPr kumimoji="0" sz="1100" b="0" i="0" u="none" strike="noStrike" kern="1200" cap="none" spc="-6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ADDRESS: </a:t>
            </a:r>
            <a:r>
              <a:rPr kumimoji="0" sz="1100" b="0" i="0" u="sng" strike="noStrike" kern="1200" cap="none" spc="-5" normalizeH="0" baseline="0" noProof="0" dirty="0">
                <a:ln>
                  <a:noFill/>
                </a:ln>
                <a:solidFill>
                  <a:prstClr val="black"/>
                </a:solidFill>
                <a:effectLst/>
                <a:uLnTx/>
                <a:uFill>
                  <a:solidFill>
                    <a:srgbClr val="000000"/>
                  </a:solidFill>
                </a:uFill>
                <a:latin typeface="Times New Roman"/>
                <a:ea typeface="+mn-ea"/>
                <a:cs typeface="Times New Roman"/>
              </a:rPr>
              <a:t> 	</a:t>
            </a: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0" marR="971550" lvl="0" indent="0" algn="r" defTabSz="914400" rtl="0" eaLnBrk="1" fontAlgn="auto" latinLnBrk="0" hangingPunct="1">
              <a:lnSpc>
                <a:spcPct val="100000"/>
              </a:lnSpc>
              <a:spcBef>
                <a:spcPts val="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(Mailing</a:t>
            </a:r>
            <a:r>
              <a:rPr kumimoji="0" sz="1000" b="0" i="0" u="none" strike="noStrike" kern="1200" cap="none" spc="-5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Address)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45"/>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Book Antiqua"/>
                <a:ea typeface="+mn-ea"/>
                <a:cs typeface="Book Antiqua"/>
              </a:rPr>
              <a:t>NOTICE: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Valid Power of Attorney Must Be</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Attached.</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9" name="Slide Number Placeholder 28">
            <a:extLst>
              <a:ext uri="{FF2B5EF4-FFF2-40B4-BE49-F238E27FC236}">
                <a16:creationId xmlns="" xmlns:a16="http://schemas.microsoft.com/office/drawing/2014/main" id="{5AE6B6DB-98D8-40E7-877D-7D979EC15CE5}"/>
              </a:ext>
            </a:extLst>
          </p:cNvPr>
          <p:cNvSpPr>
            <a:spLocks noGrp="1"/>
          </p:cNvSpPr>
          <p:nvPr>
            <p:ph type="sldNum" sz="quarter" idx="7"/>
          </p:nvPr>
        </p:nvSpPr>
        <p:spPr/>
        <p:txBody>
          <a:bodyPr/>
          <a:lstStyle/>
          <a:p>
            <a:fld id="{B6F15528-21DE-4FAA-801E-634DDDAF4B2B}" type="slidenum">
              <a:rPr lang="en-US" smtClean="0"/>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34290" rIns="0" bIns="0" rtlCol="0">
            <a:spAutoFit/>
          </a:bodyPr>
          <a:lstStyle/>
          <a:p>
            <a:pPr marL="15240" marR="5080" indent="132080">
              <a:lnSpc>
                <a:spcPts val="2290"/>
              </a:lnSpc>
              <a:spcBef>
                <a:spcPts val="270"/>
              </a:spcBef>
            </a:pPr>
            <a:r>
              <a:rPr dirty="0"/>
              <a:t>County </a:t>
            </a:r>
            <a:r>
              <a:rPr spc="-5" dirty="0"/>
              <a:t>Rebuild Alabama </a:t>
            </a:r>
            <a:r>
              <a:rPr dirty="0"/>
              <a:t>Fund  </a:t>
            </a:r>
            <a:r>
              <a:rPr spc="-5" dirty="0"/>
              <a:t>ACEA Model </a:t>
            </a:r>
            <a:r>
              <a:rPr dirty="0"/>
              <a:t>Annual </a:t>
            </a:r>
            <a:r>
              <a:rPr spc="-5" dirty="0"/>
              <a:t>Bid</a:t>
            </a:r>
            <a:r>
              <a:rPr spc="-55" dirty="0"/>
              <a:t> </a:t>
            </a:r>
            <a:r>
              <a:rPr dirty="0"/>
              <a:t>Contract</a:t>
            </a:r>
          </a:p>
        </p:txBody>
      </p:sp>
      <p:sp>
        <p:nvSpPr>
          <p:cNvPr id="3" name="object 3"/>
          <p:cNvSpPr txBox="1"/>
          <p:nvPr/>
        </p:nvSpPr>
        <p:spPr>
          <a:xfrm>
            <a:off x="1308861" y="1909318"/>
            <a:ext cx="5156200" cy="2225040"/>
          </a:xfrm>
          <a:prstGeom prst="rect">
            <a:avLst/>
          </a:prstGeom>
        </p:spPr>
        <p:txBody>
          <a:bodyPr vert="horz" wrap="square" lIns="0" tIns="6985" rIns="0" bIns="0" rtlCol="0">
            <a:spAutoFit/>
          </a:bodyPr>
          <a:lstStyle/>
          <a:p>
            <a:pPr marL="12700" marR="5080" lvl="0" indent="774065" algn="l" defTabSz="914400" rtl="0" eaLnBrk="1" fontAlgn="auto" latinLnBrk="0" hangingPunct="1">
              <a:lnSpc>
                <a:spcPct val="100499"/>
              </a:lnSpc>
              <a:spcBef>
                <a:spcPts val="55"/>
              </a:spcBef>
              <a:spcAft>
                <a:spcPts val="0"/>
              </a:spcAft>
              <a:buClrTx/>
              <a:buSzTx/>
              <a:buFontTx/>
              <a:buNone/>
              <a:tabLst/>
              <a:defRPr/>
            </a:pPr>
            <a:r>
              <a:rPr kumimoji="0" sz="7200" b="1" i="0" u="none" strike="noStrike" kern="1200" cap="none" spc="0" normalizeH="0" baseline="0" noProof="0" dirty="0">
                <a:ln>
                  <a:noFill/>
                </a:ln>
                <a:solidFill>
                  <a:prstClr val="black"/>
                </a:solidFill>
                <a:effectLst/>
                <a:uLnTx/>
                <a:uFillTx/>
                <a:latin typeface="Book Antiqua"/>
                <a:ea typeface="+mn-ea"/>
                <a:cs typeface="Book Antiqua"/>
              </a:rPr>
              <a:t>END </a:t>
            </a:r>
            <a:r>
              <a:rPr kumimoji="0" sz="7200" b="1" i="0" u="none" strike="noStrike" kern="1200" cap="none" spc="-5" normalizeH="0" baseline="0" noProof="0" dirty="0">
                <a:ln>
                  <a:noFill/>
                </a:ln>
                <a:solidFill>
                  <a:prstClr val="black"/>
                </a:solidFill>
                <a:effectLst/>
                <a:uLnTx/>
                <a:uFillTx/>
                <a:latin typeface="Book Antiqua"/>
                <a:ea typeface="+mn-ea"/>
                <a:cs typeface="Book Antiqua"/>
              </a:rPr>
              <a:t>OF  </a:t>
            </a:r>
            <a:r>
              <a:rPr kumimoji="0" sz="7200" b="1" i="0" u="none" strike="noStrike" kern="1200" cap="none" spc="0" normalizeH="0" baseline="0" noProof="0" dirty="0">
                <a:ln>
                  <a:noFill/>
                </a:ln>
                <a:solidFill>
                  <a:prstClr val="black"/>
                </a:solidFill>
                <a:effectLst/>
                <a:uLnTx/>
                <a:uFillTx/>
                <a:latin typeface="Book Antiqua"/>
                <a:ea typeface="+mn-ea"/>
                <a:cs typeface="Book Antiqua"/>
              </a:rPr>
              <a:t>PROPOSAL</a:t>
            </a:r>
            <a:endParaRPr kumimoji="0" sz="7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Slide Number Placeholder 4">
            <a:extLst>
              <a:ext uri="{FF2B5EF4-FFF2-40B4-BE49-F238E27FC236}">
                <a16:creationId xmlns="" xmlns:a16="http://schemas.microsoft.com/office/drawing/2014/main" id="{E520F378-D599-44C7-82E1-985584471E12}"/>
              </a:ext>
            </a:extLst>
          </p:cNvPr>
          <p:cNvSpPr>
            <a:spLocks noGrp="1"/>
          </p:cNvSpPr>
          <p:nvPr>
            <p:ph type="sldNum" sz="quarter" idx="7"/>
          </p:nvPr>
        </p:nvSpPr>
        <p:spPr/>
        <p:txBody>
          <a:bodyPr/>
          <a:lstStyle/>
          <a:p>
            <a:fld id="{B6F15528-21DE-4FAA-801E-634DDDAF4B2B}" type="slidenum">
              <a:rPr lang="en-US" smtClean="0"/>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 y="335280"/>
            <a:ext cx="6789420" cy="904994"/>
          </a:xfrm>
        </p:spPr>
        <p:txBody>
          <a:bodyPr>
            <a:normAutofit/>
          </a:bodyPr>
          <a:lstStyle/>
          <a:p>
            <a:r>
              <a:rPr lang="en-US" sz="2640" dirty="0"/>
              <a:t>Rebuild Alabama Act</a:t>
            </a:r>
            <a:br>
              <a:rPr lang="en-US" sz="2640" dirty="0"/>
            </a:br>
            <a:r>
              <a:rPr lang="en-US" sz="2640" dirty="0"/>
              <a:t>Public Works Projects</a:t>
            </a:r>
          </a:p>
        </p:txBody>
      </p:sp>
      <p:sp>
        <p:nvSpPr>
          <p:cNvPr id="3" name="Content Placeholder 2"/>
          <p:cNvSpPr>
            <a:spLocks noGrp="1"/>
          </p:cNvSpPr>
          <p:nvPr>
            <p:ph idx="1"/>
          </p:nvPr>
        </p:nvSpPr>
        <p:spPr>
          <a:xfrm>
            <a:off x="491490" y="1592581"/>
            <a:ext cx="6789420" cy="8046720"/>
          </a:xfrm>
        </p:spPr>
        <p:txBody>
          <a:bodyPr>
            <a:normAutofit/>
          </a:bodyPr>
          <a:lstStyle/>
          <a:p>
            <a:endParaRPr lang="en-US" dirty="0"/>
          </a:p>
          <a:p>
            <a:r>
              <a:rPr lang="en-US" dirty="0"/>
              <a:t>Before entering into any contract for a </a:t>
            </a:r>
            <a:r>
              <a:rPr lang="en-US" i="1" dirty="0"/>
              <a:t>Public Works Project </a:t>
            </a:r>
            <a:r>
              <a:rPr lang="en-US" dirty="0"/>
              <a:t>in excess of $50,000, the awarding authority shall advertise for sealed bids.</a:t>
            </a:r>
          </a:p>
          <a:p>
            <a:r>
              <a:rPr lang="en-US" dirty="0"/>
              <a:t>No </a:t>
            </a:r>
            <a:r>
              <a:rPr lang="en-US" i="1" dirty="0"/>
              <a:t>Public Works Project</a:t>
            </a:r>
            <a:r>
              <a:rPr lang="en-US" dirty="0"/>
              <a:t> involving a more $50,000 shall be split into parts of $50,000 or less for the purpose of evading the requirements of the Public Works Law. </a:t>
            </a:r>
          </a:p>
          <a:p>
            <a:r>
              <a:rPr lang="en-US" i="1" dirty="0"/>
              <a:t>Public Works Projects</a:t>
            </a:r>
            <a:r>
              <a:rPr lang="en-US" dirty="0"/>
              <a:t> up to $50,000 can be let with or without sealed bids.  However, the competitive bid law may apply to the purchase of materials or services   </a:t>
            </a:r>
          </a:p>
          <a:p>
            <a:pPr marL="0" indent="0" algn="ctr">
              <a:buNone/>
            </a:pPr>
            <a:r>
              <a:rPr lang="en-US" b="1" dirty="0"/>
              <a:t>.</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17220" y="444639"/>
            <a:ext cx="686277" cy="68627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6456748" y="444639"/>
            <a:ext cx="686277" cy="688372"/>
          </a:xfrm>
          <a:prstGeom prst="rect">
            <a:avLst/>
          </a:prstGeom>
        </p:spPr>
      </p:pic>
      <p:sp>
        <p:nvSpPr>
          <p:cNvPr id="7" name="Slide Number Placeholder 6">
            <a:extLst>
              <a:ext uri="{FF2B5EF4-FFF2-40B4-BE49-F238E27FC236}">
                <a16:creationId xmlns="" xmlns:a16="http://schemas.microsoft.com/office/drawing/2014/main" id="{2832A8FD-2786-427A-BA6E-6FCCC1F424AA}"/>
              </a:ext>
            </a:extLst>
          </p:cNvPr>
          <p:cNvSpPr>
            <a:spLocks noGrp="1"/>
          </p:cNvSpPr>
          <p:nvPr>
            <p:ph type="sldNum" sz="quarter" idx="12"/>
          </p:nvPr>
        </p:nvSpPr>
        <p:spPr/>
        <p:txBody>
          <a:bodyPr/>
          <a:lstStyle/>
          <a:p>
            <a:fld id="{9B14563C-EC00-4FF3-B551-96A729ABC52F}" type="slidenum">
              <a:rPr lang="en-US" smtClean="0"/>
              <a:t>5</a:t>
            </a:fld>
            <a:endParaRPr lang="en-US"/>
          </a:p>
        </p:txBody>
      </p:sp>
    </p:spTree>
    <p:extLst>
      <p:ext uri="{BB962C8B-B14F-4D97-AF65-F5344CB8AC3E}">
        <p14:creationId xmlns:p14="http://schemas.microsoft.com/office/powerpoint/2010/main" val="32614497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3281807" y="1182877"/>
            <a:ext cx="1209040" cy="24384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820"/>
              </a:lnSpc>
              <a:spcBef>
                <a:spcPts val="0"/>
              </a:spcBef>
              <a:spcAft>
                <a:spcPts val="0"/>
              </a:spcAft>
              <a:buClrTx/>
              <a:buSzTx/>
              <a:buFontTx/>
              <a:buNone/>
              <a:tabLst/>
              <a:defRPr/>
            </a:pPr>
            <a:r>
              <a:rPr kumimoji="0" sz="1600" b="1"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CON</a:t>
            </a:r>
            <a:r>
              <a:rPr kumimoji="0" sz="16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T</a:t>
            </a:r>
            <a:r>
              <a:rPr kumimoji="0" sz="1600" b="1"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R</a:t>
            </a:r>
            <a:r>
              <a:rPr kumimoji="0" sz="16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A</a:t>
            </a:r>
            <a:r>
              <a:rPr kumimoji="0" sz="1600" b="1"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CT</a:t>
            </a:r>
            <a:endParaRPr kumimoji="0" sz="16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p:nvPr/>
        </p:nvSpPr>
        <p:spPr>
          <a:xfrm>
            <a:off x="4289425" y="1866544"/>
            <a:ext cx="658495" cy="0"/>
          </a:xfrm>
          <a:custGeom>
            <a:avLst/>
            <a:gdLst/>
            <a:ahLst/>
            <a:cxnLst/>
            <a:rect l="l" t="t" r="r" b="b"/>
            <a:pathLst>
              <a:path w="658495">
                <a:moveTo>
                  <a:pt x="0" y="0"/>
                </a:moveTo>
                <a:lnTo>
                  <a:pt x="658368" y="0"/>
                </a:lnTo>
              </a:path>
            </a:pathLst>
          </a:custGeom>
          <a:ln w="731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391658" y="1866544"/>
            <a:ext cx="1022985" cy="0"/>
          </a:xfrm>
          <a:custGeom>
            <a:avLst/>
            <a:gdLst/>
            <a:ahLst/>
            <a:cxnLst/>
            <a:rect l="l" t="t" r="r" b="b"/>
            <a:pathLst>
              <a:path w="1022985">
                <a:moveTo>
                  <a:pt x="0" y="0"/>
                </a:moveTo>
                <a:lnTo>
                  <a:pt x="1022665" y="0"/>
                </a:lnTo>
              </a:path>
            </a:pathLst>
          </a:custGeom>
          <a:ln w="731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289425" y="1876298"/>
            <a:ext cx="657225" cy="0"/>
          </a:xfrm>
          <a:custGeom>
            <a:avLst/>
            <a:gdLst/>
            <a:ahLst/>
            <a:cxnLst/>
            <a:rect l="l" t="t" r="r" b="b"/>
            <a:pathLst>
              <a:path w="657225">
                <a:moveTo>
                  <a:pt x="0" y="0"/>
                </a:moveTo>
                <a:lnTo>
                  <a:pt x="657148" y="0"/>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391658" y="1876298"/>
            <a:ext cx="1022985" cy="0"/>
          </a:xfrm>
          <a:custGeom>
            <a:avLst/>
            <a:gdLst/>
            <a:ahLst/>
            <a:cxnLst/>
            <a:rect l="l" t="t" r="r" b="b"/>
            <a:pathLst>
              <a:path w="1022985">
                <a:moveTo>
                  <a:pt x="0" y="0"/>
                </a:moveTo>
                <a:lnTo>
                  <a:pt x="1022908" y="0"/>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374902" y="2143911"/>
            <a:ext cx="876935" cy="0"/>
          </a:xfrm>
          <a:custGeom>
            <a:avLst/>
            <a:gdLst/>
            <a:ahLst/>
            <a:cxnLst/>
            <a:rect l="l" t="t" r="r" b="b"/>
            <a:pathLst>
              <a:path w="876935">
                <a:moveTo>
                  <a:pt x="0" y="0"/>
                </a:moveTo>
                <a:lnTo>
                  <a:pt x="876361" y="0"/>
                </a:lnTo>
              </a:path>
            </a:pathLst>
          </a:custGeom>
          <a:ln w="731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374902" y="2153666"/>
            <a:ext cx="876935" cy="0"/>
          </a:xfrm>
          <a:custGeom>
            <a:avLst/>
            <a:gdLst/>
            <a:ahLst/>
            <a:cxnLst/>
            <a:rect l="l" t="t" r="r" b="b"/>
            <a:pathLst>
              <a:path w="876935">
                <a:moveTo>
                  <a:pt x="0" y="0"/>
                </a:moveTo>
                <a:lnTo>
                  <a:pt x="876604" y="0"/>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2198242" y="2706268"/>
            <a:ext cx="2265045" cy="0"/>
          </a:xfrm>
          <a:custGeom>
            <a:avLst/>
            <a:gdLst/>
            <a:ahLst/>
            <a:cxnLst/>
            <a:rect l="l" t="t" r="r" b="b"/>
            <a:pathLst>
              <a:path w="2265045">
                <a:moveTo>
                  <a:pt x="0" y="0"/>
                </a:moveTo>
                <a:lnTo>
                  <a:pt x="2264918" y="0"/>
                </a:lnTo>
              </a:path>
            </a:pathLst>
          </a:custGeom>
          <a:ln w="731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2198242" y="2716022"/>
            <a:ext cx="2265045" cy="0"/>
          </a:xfrm>
          <a:custGeom>
            <a:avLst/>
            <a:gdLst/>
            <a:ahLst/>
            <a:cxnLst/>
            <a:rect l="l" t="t" r="r" b="b"/>
            <a:pathLst>
              <a:path w="2265045">
                <a:moveTo>
                  <a:pt x="0" y="0"/>
                </a:moveTo>
                <a:lnTo>
                  <a:pt x="2264918" y="0"/>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673100" y="1601031"/>
            <a:ext cx="6222365" cy="1675764"/>
          </a:xfrm>
          <a:prstGeom prst="rect">
            <a:avLst/>
          </a:prstGeom>
        </p:spPr>
        <p:txBody>
          <a:bodyPr vert="horz" wrap="square" lIns="0" tIns="7620" rIns="0" bIns="0" rtlCol="0">
            <a:spAutoFit/>
          </a:bodyPr>
          <a:lstStyle/>
          <a:p>
            <a:pPr marL="12700" marR="5080" lvl="0" indent="457200" algn="l" defTabSz="914400" rtl="0" eaLnBrk="1" fontAlgn="auto" latinLnBrk="0" hangingPunct="1">
              <a:lnSpc>
                <a:spcPct val="155300"/>
              </a:lnSpc>
              <a:spcBef>
                <a:spcPts val="60"/>
              </a:spcBef>
              <a:spcAft>
                <a:spcPts val="0"/>
              </a:spcAft>
              <a:buClrTx/>
              <a:buSzTx/>
              <a:buFontTx/>
              <a:buNone/>
              <a:tabLst>
                <a:tab pos="1577975" algn="l"/>
                <a:tab pos="3826510" algn="l"/>
                <a:tab pos="4011929" algn="l"/>
                <a:tab pos="4272915" algn="l"/>
                <a:tab pos="5741035" algn="l"/>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THIS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AGREEMENT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made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and entered</a:t>
            </a:r>
            <a:r>
              <a:rPr kumimoji="0" sz="1150" b="0" i="0" u="none" strike="noStrike" kern="1200" cap="none" spc="-35" normalizeH="0" baseline="0" noProof="0" dirty="0">
                <a:ln>
                  <a:noFill/>
                </a:ln>
                <a:solidFill>
                  <a:prstClr val="black"/>
                </a:solidFill>
                <a:effectLst/>
                <a:uLnTx/>
                <a:uFillTx/>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into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this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day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	</a:t>
            </a:r>
            <a:r>
              <a:rPr kumimoji="0" sz="1150" b="0" i="0" u="none" strike="noStrike" kern="1200" cap="none" spc="0" normalizeH="0" baseline="0" noProof="0" dirty="0">
                <a:ln>
                  <a:noFill/>
                </a:ln>
                <a:solidFill>
                  <a:prstClr val="black"/>
                </a:solidFill>
                <a:effectLst/>
                <a:uLnTx/>
                <a:uFillTx/>
                <a:latin typeface="Book Antiqua"/>
                <a:ea typeface="+mn-ea"/>
                <a:cs typeface="Book Antiqua"/>
              </a:rPr>
              <a:t>, Two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Thousand	</a:t>
            </a:r>
            <a:r>
              <a:rPr kumimoji="0" sz="1150" b="0" i="0" u="none" strike="noStrike" kern="1200" cap="none" spc="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by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a:t>
            </a:r>
            <a:r>
              <a:rPr kumimoji="0" sz="1150" b="0" i="0" u="none" strike="noStrike" kern="1200" cap="none" spc="2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between</a:t>
            </a:r>
            <a:r>
              <a:rPr kumimoji="0" sz="1150" b="0" i="0" u="none" strike="noStrike" kern="1200" cap="none" spc="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Commission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political  subdivision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and Body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Corporate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a:t>
            </a:r>
            <a:r>
              <a:rPr kumimoji="0" sz="1150" b="0" i="0" u="none" strike="noStrike" kern="1200" cap="none" spc="-5" normalizeH="0" baseline="0" noProof="0" dirty="0">
                <a:ln>
                  <a:noFill/>
                </a:ln>
                <a:solidFill>
                  <a:prstClr val="black"/>
                </a:solidFill>
                <a:effectLst/>
                <a:uLnTx/>
                <a:uFillTx/>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party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 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first part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(hereinafter  </a:t>
            </a:r>
            <a:r>
              <a:rPr kumimoji="0" sz="1150" b="0" i="0" u="none" strike="noStrike" kern="1200" cap="none" spc="0" normalizeH="0" baseline="0" noProof="0" dirty="0">
                <a:ln>
                  <a:noFill/>
                </a:ln>
                <a:solidFill>
                  <a:prstClr val="black"/>
                </a:solidFill>
                <a:effectLst/>
                <a:uLnTx/>
                <a:uFillTx/>
                <a:latin typeface="Book Antiqua"/>
                <a:ea typeface="+mn-ea"/>
                <a:cs typeface="Book Antiqua"/>
              </a:rPr>
              <a:t>called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a:t>
            </a:r>
            <a:r>
              <a:rPr kumimoji="0" sz="1150" b="0" i="0" u="none" strike="noStrike" kern="1200" cap="none" spc="1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150" b="0" i="0" u="none" strike="noStrike" kern="1200" cap="none" spc="5" normalizeH="0" baseline="0" noProof="0" dirty="0">
                <a:ln>
                  <a:noFill/>
                </a:ln>
                <a:solidFill>
                  <a:prstClr val="black"/>
                </a:solidFill>
                <a:effectLst/>
                <a:uLnTx/>
                <a:uFillTx/>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party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 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second part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(hereinafter  </a:t>
            </a:r>
            <a:r>
              <a:rPr kumimoji="0" sz="1150" b="0" i="0" u="none" strike="noStrike" kern="1200" cap="none" spc="0" normalizeH="0" baseline="0" noProof="0" dirty="0">
                <a:ln>
                  <a:noFill/>
                </a:ln>
                <a:solidFill>
                  <a:prstClr val="black"/>
                </a:solidFill>
                <a:effectLst/>
                <a:uLnTx/>
                <a:uFillTx/>
                <a:latin typeface="Book Antiqua"/>
                <a:ea typeface="+mn-ea"/>
                <a:cs typeface="Book Antiqua"/>
              </a:rPr>
              <a:t>called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204470" marR="0" lvl="0" indent="0" algn="ctr" defTabSz="914400" rtl="0" eaLnBrk="1" fontAlgn="auto" latinLnBrk="0" hangingPunct="1">
              <a:lnSpc>
                <a:spcPct val="100000"/>
              </a:lnSpc>
              <a:spcBef>
                <a:spcPts val="750"/>
              </a:spcBef>
              <a:spcAft>
                <a:spcPts val="0"/>
              </a:spcAft>
              <a:buClrTx/>
              <a:buSzTx/>
              <a:buFontTx/>
              <a:buNone/>
              <a:tabLst/>
              <a:defRPr/>
            </a:pPr>
            <a:r>
              <a:rPr kumimoji="0" sz="1150" b="1" i="0" u="none" strike="noStrike" kern="1200" cap="none" spc="-5" normalizeH="0" baseline="0" noProof="0" dirty="0">
                <a:ln>
                  <a:noFill/>
                </a:ln>
                <a:solidFill>
                  <a:prstClr val="black"/>
                </a:solidFill>
                <a:effectLst/>
                <a:uLnTx/>
                <a:uFillTx/>
                <a:latin typeface="Book Antiqua"/>
                <a:ea typeface="+mn-ea"/>
                <a:cs typeface="Book Antiqua"/>
              </a:rPr>
              <a:t>WITNESSETH</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685800" y="3361054"/>
            <a:ext cx="6192520" cy="18415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35"/>
              </a:lnSpc>
              <a:spcBef>
                <a:spcPts val="0"/>
              </a:spcBef>
              <a:spcAft>
                <a:spcPts val="0"/>
              </a:spcAft>
              <a:buClrTx/>
              <a:buSzTx/>
              <a:buFontTx/>
              <a:buNone/>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WHEREAS,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desires </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to </a:t>
            </a: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complete </a:t>
            </a:r>
            <a:r>
              <a:rPr kumimoji="0" sz="1150" b="1" i="1" u="sng" strike="noStrike" kern="1200" cap="none" spc="-5" normalizeH="0" baseline="0" noProof="0" dirty="0">
                <a:ln>
                  <a:noFill/>
                </a:ln>
                <a:solidFill>
                  <a:srgbClr val="FF0000"/>
                </a:solidFill>
                <a:effectLst/>
                <a:uLnTx/>
                <a:uFill>
                  <a:solidFill>
                    <a:srgbClr val="000000"/>
                  </a:solidFill>
                </a:uFill>
                <a:latin typeface="Book Antiqua"/>
                <a:ea typeface="+mn-ea"/>
                <a:cs typeface="Book Antiqua"/>
              </a:rPr>
              <a:t>(Enter </a:t>
            </a:r>
            <a:r>
              <a:rPr kumimoji="0" sz="1150" b="1" i="1" u="sng" strike="noStrike" kern="1200" cap="none" spc="0" normalizeH="0" baseline="0" noProof="0" dirty="0">
                <a:ln>
                  <a:noFill/>
                </a:ln>
                <a:solidFill>
                  <a:srgbClr val="FF0000"/>
                </a:solidFill>
                <a:effectLst/>
                <a:uLnTx/>
                <a:uFill>
                  <a:solidFill>
                    <a:srgbClr val="000000"/>
                  </a:solidFill>
                </a:uFill>
                <a:latin typeface="Book Antiqua"/>
                <a:ea typeface="+mn-ea"/>
                <a:cs typeface="Book Antiqua"/>
              </a:rPr>
              <a:t>Bid </a:t>
            </a:r>
            <a:r>
              <a:rPr kumimoji="0" sz="1150" b="1" i="1" u="sng" strike="noStrike" kern="1200" cap="none" spc="-5" normalizeH="0" baseline="0" noProof="0" dirty="0">
                <a:ln>
                  <a:noFill/>
                </a:ln>
                <a:solidFill>
                  <a:srgbClr val="FF0000"/>
                </a:solidFill>
                <a:effectLst/>
                <a:uLnTx/>
                <a:uFill>
                  <a:solidFill>
                    <a:srgbClr val="000000"/>
                  </a:solidFill>
                </a:uFill>
                <a:latin typeface="Book Antiqua"/>
                <a:ea typeface="+mn-ea"/>
                <a:cs typeface="Book Antiqua"/>
              </a:rPr>
              <a:t>Description </a:t>
            </a:r>
            <a:r>
              <a:rPr kumimoji="0" sz="1150" b="1" i="1" u="sng" strike="noStrike" kern="1200" cap="none" spc="0" normalizeH="0" baseline="0" noProof="0" dirty="0">
                <a:ln>
                  <a:noFill/>
                </a:ln>
                <a:solidFill>
                  <a:srgbClr val="FF0000"/>
                </a:solidFill>
                <a:effectLst/>
                <a:uLnTx/>
                <a:uFill>
                  <a:solidFill>
                    <a:srgbClr val="000000"/>
                  </a:solidFill>
                </a:uFill>
                <a:latin typeface="Book Antiqua"/>
                <a:ea typeface="+mn-ea"/>
                <a:cs typeface="Book Antiqua"/>
              </a:rPr>
              <a:t>Here) </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for the County,</a:t>
            </a:r>
            <a:r>
              <a:rPr kumimoji="0" sz="1150" b="0" i="0" u="sng" strike="noStrike" kern="1200" cap="none" spc="125"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along</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p:nvPr/>
        </p:nvSpPr>
        <p:spPr>
          <a:xfrm>
            <a:off x="685800" y="3542410"/>
            <a:ext cx="6192520" cy="181610"/>
          </a:xfrm>
          <a:custGeom>
            <a:avLst/>
            <a:gdLst/>
            <a:ahLst/>
            <a:cxnLst/>
            <a:rect l="l" t="t" r="r" b="b"/>
            <a:pathLst>
              <a:path w="6192520" h="181610">
                <a:moveTo>
                  <a:pt x="0" y="181356"/>
                </a:moveTo>
                <a:lnTo>
                  <a:pt x="6192011" y="181356"/>
                </a:lnTo>
                <a:lnTo>
                  <a:pt x="6192011" y="0"/>
                </a:lnTo>
                <a:lnTo>
                  <a:pt x="0" y="0"/>
                </a:lnTo>
                <a:lnTo>
                  <a:pt x="0" y="181356"/>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txBox="1"/>
          <p:nvPr/>
        </p:nvSpPr>
        <p:spPr>
          <a:xfrm>
            <a:off x="673100" y="3523615"/>
            <a:ext cx="6205220" cy="1108075"/>
          </a:xfrm>
          <a:prstGeom prst="rect">
            <a:avLst/>
          </a:prstGeom>
        </p:spPr>
        <p:txBody>
          <a:bodyPr vert="horz" wrap="square" lIns="0" tIns="6350" rIns="0" bIns="0" rtlCol="0">
            <a:spAutoFit/>
          </a:bodyPr>
          <a:lstStyle/>
          <a:p>
            <a:pPr marL="12700" marR="0" lvl="0" indent="0" algn="l" defTabSz="914400" rtl="0" eaLnBrk="1" fontAlgn="auto" latinLnBrk="0" hangingPunct="1">
              <a:lnSpc>
                <a:spcPct val="103499"/>
              </a:lnSpc>
              <a:spcBef>
                <a:spcPts val="50"/>
              </a:spcBef>
              <a:spcAft>
                <a:spcPts val="0"/>
              </a:spcAft>
              <a:buClrTx/>
              <a:buSzTx/>
              <a:buFontTx/>
              <a:buNone/>
              <a:tabLst/>
              <a:defRPr/>
            </a:pP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various </a:t>
            </a: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roads </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to be identified through Proceed Orders </a:t>
            </a: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at a later </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date during the </a:t>
            </a: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contract period</a:t>
            </a:r>
            <a:r>
              <a:rPr kumimoji="0" sz="1150" b="0" i="0" u="none" strike="noStrike" kern="1200" cap="none" spc="0" normalizeH="0" baseline="0" noProof="0" dirty="0">
                <a:ln>
                  <a:noFill/>
                </a:ln>
                <a:solidFill>
                  <a:prstClr val="black"/>
                </a:solidFill>
                <a:effectLst/>
                <a:uLnTx/>
                <a:uFillTx/>
                <a:latin typeface="Book Antiqua"/>
                <a:ea typeface="+mn-ea"/>
                <a:cs typeface="Book Antiqua"/>
              </a:rPr>
              <a:t>,  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Contractor desires to </a:t>
            </a:r>
            <a:r>
              <a:rPr kumimoji="0" sz="1150" b="0" i="0" u="none" strike="noStrike" kern="1200" cap="none" spc="0" normalizeH="0" baseline="0" noProof="0" dirty="0">
                <a:ln>
                  <a:noFill/>
                </a:ln>
                <a:solidFill>
                  <a:prstClr val="black"/>
                </a:solidFill>
                <a:effectLst/>
                <a:uLnTx/>
                <a:uFillTx/>
                <a:latin typeface="Book Antiqua"/>
                <a:ea typeface="+mn-ea"/>
                <a:cs typeface="Book Antiqua"/>
              </a:rPr>
              <a:t>furnish 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deliver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material and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to </a:t>
            </a:r>
            <a:r>
              <a:rPr kumimoji="0" sz="1150" b="0" i="0" u="none" strike="noStrike" kern="1200" cap="none" spc="0" normalizeH="0" baseline="0" noProof="0" dirty="0">
                <a:ln>
                  <a:noFill/>
                </a:ln>
                <a:solidFill>
                  <a:prstClr val="black"/>
                </a:solidFill>
                <a:effectLst/>
                <a:uLnTx/>
                <a:uFillTx/>
                <a:latin typeface="Book Antiqua"/>
                <a:ea typeface="+mn-ea"/>
                <a:cs typeface="Book Antiqua"/>
              </a:rPr>
              <a:t>do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perform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work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labor for the said purpose;</a:t>
            </a:r>
            <a:r>
              <a:rPr kumimoji="0" sz="1150" b="0" i="0" u="none" strike="noStrike" kern="1200" cap="none" spc="3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and</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12700" marR="258445" lvl="0" indent="0" algn="l" defTabSz="914400" rtl="0" eaLnBrk="1" fontAlgn="auto" latinLnBrk="0" hangingPunct="1">
              <a:lnSpc>
                <a:spcPct val="103499"/>
              </a:lnSpc>
              <a:spcBef>
                <a:spcPts val="0"/>
              </a:spcBef>
              <a:spcAft>
                <a:spcPts val="0"/>
              </a:spcAft>
              <a:buClrTx/>
              <a:buSzTx/>
              <a:buFontTx/>
              <a:buNone/>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WHEREAS, 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County has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awarded the contract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compliance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with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Title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39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 the Code of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Alabama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and the Rebuild Alabama Act,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Act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No. </a:t>
            </a:r>
            <a:r>
              <a:rPr kumimoji="0" sz="1150" b="0" i="0" u="none" strike="noStrike" kern="1200" cap="none" spc="0" normalizeH="0" baseline="0" noProof="0" dirty="0">
                <a:ln>
                  <a:noFill/>
                </a:ln>
                <a:solidFill>
                  <a:prstClr val="black"/>
                </a:solidFill>
                <a:effectLst/>
                <a:uLnTx/>
                <a:uFillTx/>
                <a:latin typeface="Book Antiqua"/>
                <a:ea typeface="+mn-ea"/>
                <a:cs typeface="Book Antiqua"/>
              </a:rPr>
              <a:t>2019-02;</a:t>
            </a:r>
            <a:r>
              <a:rPr kumimoji="0" sz="1150" b="0" i="0" u="none" strike="noStrike" kern="1200" cap="none" spc="25" normalizeH="0" baseline="0" noProof="0" dirty="0">
                <a:ln>
                  <a:noFill/>
                </a:ln>
                <a:solidFill>
                  <a:prstClr val="black"/>
                </a:solidFill>
                <a:effectLst/>
                <a:uLnTx/>
                <a:uFillTx/>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6" name="object 16"/>
          <p:cNvSpPr txBox="1"/>
          <p:nvPr/>
        </p:nvSpPr>
        <p:spPr>
          <a:xfrm>
            <a:off x="685800" y="4813427"/>
            <a:ext cx="5895340" cy="18161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35"/>
              </a:lnSpc>
              <a:spcBef>
                <a:spcPts val="0"/>
              </a:spcBef>
              <a:spcAft>
                <a:spcPts val="0"/>
              </a:spcAft>
              <a:buClrTx/>
              <a:buSzTx/>
              <a:buFontTx/>
              <a:buNone/>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WHEREAS,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a:t>
            </a:r>
            <a:r>
              <a:rPr kumimoji="0" sz="1150" b="0" i="0" u="none" strike="noStrike" kern="1200" cap="none" spc="0" normalizeH="0" baseline="0" noProof="0" dirty="0">
                <a:ln>
                  <a:noFill/>
                </a:ln>
                <a:solidFill>
                  <a:prstClr val="black"/>
                </a:solidFill>
                <a:effectLst/>
                <a:uLnTx/>
                <a:uFillTx/>
                <a:latin typeface="Book Antiqua"/>
                <a:ea typeface="+mn-ea"/>
                <a:cs typeface="Book Antiqua"/>
              </a:rPr>
              <a:t>certifies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following </a:t>
            </a:r>
            <a:r>
              <a:rPr kumimoji="0" sz="1150" b="0" i="0" u="none" strike="noStrike" kern="1200" cap="none" spc="0" normalizeH="0" baseline="0" noProof="0" dirty="0">
                <a:ln>
                  <a:noFill/>
                </a:ln>
                <a:solidFill>
                  <a:prstClr val="black"/>
                </a:solidFill>
                <a:effectLst/>
                <a:uLnTx/>
                <a:uFillTx/>
                <a:latin typeface="Book Antiqua"/>
                <a:ea typeface="+mn-ea"/>
                <a:cs typeface="Book Antiqua"/>
              </a:rPr>
              <a:t>source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 funds and their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availability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for</a:t>
            </a:r>
            <a:r>
              <a:rPr kumimoji="0" sz="1150" b="0" i="0" u="none" strike="noStrike" kern="1200" cap="none" spc="10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7" name="object 17"/>
          <p:cNvSpPr txBox="1"/>
          <p:nvPr/>
        </p:nvSpPr>
        <p:spPr>
          <a:xfrm>
            <a:off x="685800" y="4994783"/>
            <a:ext cx="2647315" cy="18161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35"/>
              </a:lnSpc>
              <a:spcBef>
                <a:spcPts val="0"/>
              </a:spcBef>
              <a:spcAft>
                <a:spcPts val="0"/>
              </a:spcAft>
              <a:buClrTx/>
              <a:buSzTx/>
              <a:buFontTx/>
              <a:buNone/>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County’s obligations under this</a:t>
            </a:r>
            <a:r>
              <a:rPr kumimoji="0" sz="1150" b="0" i="0" u="none" strike="noStrike" kern="1200" cap="none" spc="0" normalizeH="0" baseline="0" noProof="0" dirty="0">
                <a:ln>
                  <a:noFill/>
                </a:ln>
                <a:solidFill>
                  <a:prstClr val="black"/>
                </a:solidFill>
                <a:effectLst/>
                <a:uLnTx/>
                <a:uFillTx/>
                <a:latin typeface="Book Antiqua"/>
                <a:ea typeface="+mn-ea"/>
                <a:cs typeface="Book Antiqua"/>
              </a:rPr>
              <a:t> contract:</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8" name="object 18"/>
          <p:cNvSpPr txBox="1"/>
          <p:nvPr/>
        </p:nvSpPr>
        <p:spPr>
          <a:xfrm>
            <a:off x="685800" y="5357748"/>
            <a:ext cx="1695450" cy="18161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35"/>
              </a:lnSpc>
              <a:spcBef>
                <a:spcPts val="0"/>
              </a:spcBef>
              <a:spcAft>
                <a:spcPts val="0"/>
              </a:spcAft>
              <a:buClrTx/>
              <a:buSzTx/>
              <a:buFontTx/>
              <a:buNone/>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Source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 </a:t>
            </a:r>
            <a:r>
              <a:rPr kumimoji="0" sz="1150" b="0" i="0" u="none" strike="noStrike" kern="1200" cap="none" spc="0" normalizeH="0" baseline="0" noProof="0" dirty="0">
                <a:ln>
                  <a:noFill/>
                </a:ln>
                <a:solidFill>
                  <a:prstClr val="black"/>
                </a:solidFill>
                <a:effectLst/>
                <a:uLnTx/>
                <a:uFillTx/>
                <a:latin typeface="Book Antiqua"/>
                <a:ea typeface="+mn-ea"/>
                <a:cs typeface="Book Antiqua"/>
              </a:rPr>
              <a:t>Sufficient</a:t>
            </a:r>
            <a:r>
              <a:rPr kumimoji="0" sz="1150" b="0" i="0" u="none" strike="noStrike" kern="1200" cap="none" spc="-7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Funds</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9" name="object 19"/>
          <p:cNvSpPr/>
          <p:nvPr/>
        </p:nvSpPr>
        <p:spPr>
          <a:xfrm>
            <a:off x="685800" y="5720460"/>
            <a:ext cx="1842135" cy="181610"/>
          </a:xfrm>
          <a:custGeom>
            <a:avLst/>
            <a:gdLst/>
            <a:ahLst/>
            <a:cxnLst/>
            <a:rect l="l" t="t" r="r" b="b"/>
            <a:pathLst>
              <a:path w="1842135" h="181610">
                <a:moveTo>
                  <a:pt x="0" y="181355"/>
                </a:moveTo>
                <a:lnTo>
                  <a:pt x="1841627" y="181355"/>
                </a:lnTo>
                <a:lnTo>
                  <a:pt x="1841627" y="0"/>
                </a:lnTo>
                <a:lnTo>
                  <a:pt x="0" y="0"/>
                </a:lnTo>
                <a:lnTo>
                  <a:pt x="0" y="181355"/>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685800" y="5901816"/>
            <a:ext cx="1732280" cy="181610"/>
          </a:xfrm>
          <a:custGeom>
            <a:avLst/>
            <a:gdLst/>
            <a:ahLst/>
            <a:cxnLst/>
            <a:rect l="l" t="t" r="r" b="b"/>
            <a:pathLst>
              <a:path w="1732280" h="181610">
                <a:moveTo>
                  <a:pt x="0" y="181355"/>
                </a:moveTo>
                <a:lnTo>
                  <a:pt x="1731899" y="181355"/>
                </a:lnTo>
                <a:lnTo>
                  <a:pt x="1731899" y="0"/>
                </a:lnTo>
                <a:lnTo>
                  <a:pt x="0" y="0"/>
                </a:lnTo>
                <a:lnTo>
                  <a:pt x="0" y="181355"/>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685800" y="6083172"/>
            <a:ext cx="3885565" cy="181610"/>
          </a:xfrm>
          <a:custGeom>
            <a:avLst/>
            <a:gdLst/>
            <a:ahLst/>
            <a:cxnLst/>
            <a:rect l="l" t="t" r="r" b="b"/>
            <a:pathLst>
              <a:path w="3885565" h="181610">
                <a:moveTo>
                  <a:pt x="0" y="181355"/>
                </a:moveTo>
                <a:lnTo>
                  <a:pt x="3885565" y="181355"/>
                </a:lnTo>
                <a:lnTo>
                  <a:pt x="3885565" y="0"/>
                </a:lnTo>
                <a:lnTo>
                  <a:pt x="0" y="0"/>
                </a:lnTo>
                <a:lnTo>
                  <a:pt x="0" y="181355"/>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txBox="1"/>
          <p:nvPr/>
        </p:nvSpPr>
        <p:spPr>
          <a:xfrm>
            <a:off x="685800" y="5701665"/>
            <a:ext cx="3933190" cy="56388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tab pos="325755" algn="l"/>
                <a:tab pos="914400" algn="l"/>
              </a:tabLst>
              <a:defRPr/>
            </a:pP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150" b="0" i="0" u="none" strike="noStrike" kern="1200" cap="none" spc="-10" normalizeH="0" baseline="0" noProof="0" dirty="0">
                <a:ln>
                  <a:noFill/>
                </a:ln>
                <a:solidFill>
                  <a:prstClr val="black"/>
                </a:solidFill>
                <a:effectLst/>
                <a:uLnTx/>
                <a:uFillTx/>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Funds</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tab pos="325755" algn="l"/>
                <a:tab pos="914400" algn="l"/>
              </a:tabLst>
              <a:defRPr/>
            </a:pP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Grant</a:t>
            </a:r>
            <a:r>
              <a:rPr kumimoji="0" sz="1150" b="0" i="0" u="none" strike="noStrike" kern="1200" cap="none" spc="-90" normalizeH="0" baseline="0" noProof="0" dirty="0">
                <a:ln>
                  <a:noFill/>
                </a:ln>
                <a:solidFill>
                  <a:prstClr val="black"/>
                </a:solidFill>
                <a:effectLst/>
                <a:uLnTx/>
                <a:uFillTx/>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Funds</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tab pos="325755" algn="l"/>
                <a:tab pos="914400" algn="l"/>
                <a:tab pos="3919854" algn="l"/>
              </a:tabLst>
              <a:defRPr/>
            </a:pP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Other</a:t>
            </a:r>
            <a:r>
              <a:rPr kumimoji="0" sz="1150" b="0" i="0" u="none" strike="noStrike" kern="1200" cap="none" spc="-8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Funds</a:t>
            </a:r>
            <a:r>
              <a:rPr kumimoji="0" sz="1150" b="0" i="0" u="none" strike="noStrike" kern="1200" cap="none" spc="5" normalizeH="0" baseline="0" noProof="0" dirty="0">
                <a:ln>
                  <a:noFill/>
                </a:ln>
                <a:solidFill>
                  <a:prstClr val="black"/>
                </a:solidFill>
                <a:effectLst/>
                <a:uLnTx/>
                <a:uFillTx/>
                <a:latin typeface="Book Antiqua"/>
                <a:ea typeface="+mn-ea"/>
                <a:cs typeface="Book Antiqua"/>
              </a:rPr>
              <a:t> </a:t>
            </a: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3" name="object 23"/>
          <p:cNvSpPr txBox="1"/>
          <p:nvPr/>
        </p:nvSpPr>
        <p:spPr>
          <a:xfrm>
            <a:off x="685800" y="6445884"/>
            <a:ext cx="1384935" cy="18161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35"/>
              </a:lnSpc>
              <a:spcBef>
                <a:spcPts val="0"/>
              </a:spcBef>
              <a:spcAft>
                <a:spcPts val="0"/>
              </a:spcAft>
              <a:buClrTx/>
              <a:buSzTx/>
              <a:buFontTx/>
              <a:buNone/>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Availability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a:t>
            </a:r>
            <a:r>
              <a:rPr kumimoji="0" sz="1150" b="0" i="0" u="none" strike="noStrike" kern="1200" cap="none" spc="-80" normalizeH="0" baseline="0" noProof="0" dirty="0">
                <a:ln>
                  <a:noFill/>
                </a:ln>
                <a:solidFill>
                  <a:prstClr val="black"/>
                </a:solidFill>
                <a:effectLst/>
                <a:uLnTx/>
                <a:uFillTx/>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Funds</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4" name="object 24"/>
          <p:cNvSpPr/>
          <p:nvPr/>
        </p:nvSpPr>
        <p:spPr>
          <a:xfrm>
            <a:off x="685800" y="6810120"/>
            <a:ext cx="5247005" cy="181610"/>
          </a:xfrm>
          <a:custGeom>
            <a:avLst/>
            <a:gdLst/>
            <a:ahLst/>
            <a:cxnLst/>
            <a:rect l="l" t="t" r="r" b="b"/>
            <a:pathLst>
              <a:path w="5247005" h="181609">
                <a:moveTo>
                  <a:pt x="0" y="181355"/>
                </a:moveTo>
                <a:lnTo>
                  <a:pt x="5246878" y="181355"/>
                </a:lnTo>
                <a:lnTo>
                  <a:pt x="5246878" y="0"/>
                </a:lnTo>
                <a:lnTo>
                  <a:pt x="0" y="0"/>
                </a:lnTo>
                <a:lnTo>
                  <a:pt x="0" y="181355"/>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685800" y="6991477"/>
            <a:ext cx="5060950" cy="181610"/>
          </a:xfrm>
          <a:custGeom>
            <a:avLst/>
            <a:gdLst/>
            <a:ahLst/>
            <a:cxnLst/>
            <a:rect l="l" t="t" r="r" b="b"/>
            <a:pathLst>
              <a:path w="5060950" h="181609">
                <a:moveTo>
                  <a:pt x="0" y="181356"/>
                </a:moveTo>
                <a:lnTo>
                  <a:pt x="5060950" y="181356"/>
                </a:lnTo>
                <a:lnTo>
                  <a:pt x="5060950" y="0"/>
                </a:lnTo>
                <a:lnTo>
                  <a:pt x="0" y="0"/>
                </a:lnTo>
                <a:lnTo>
                  <a:pt x="0" y="181356"/>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txBox="1"/>
          <p:nvPr/>
        </p:nvSpPr>
        <p:spPr>
          <a:xfrm>
            <a:off x="685800" y="6791325"/>
            <a:ext cx="339090" cy="38290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tab pos="325755" algn="l"/>
              </a:tabLst>
              <a:defRPr/>
            </a:pP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tab pos="325755" algn="l"/>
              </a:tabLst>
              <a:defRPr/>
            </a:pP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7" name="object 27"/>
          <p:cNvSpPr txBox="1"/>
          <p:nvPr/>
        </p:nvSpPr>
        <p:spPr>
          <a:xfrm>
            <a:off x="1600453" y="6791325"/>
            <a:ext cx="4344035" cy="382905"/>
          </a:xfrm>
          <a:prstGeom prst="rect">
            <a:avLst/>
          </a:prstGeom>
        </p:spPr>
        <p:txBody>
          <a:bodyPr vert="horz" wrap="square" lIns="0" tIns="6350" rIns="0" bIns="0" rtlCol="0">
            <a:spAutoFit/>
          </a:bodyPr>
          <a:lstStyle/>
          <a:p>
            <a:pPr marL="0" marR="5080" lvl="0" indent="0" algn="l" defTabSz="914400" rtl="0" eaLnBrk="1" fontAlgn="auto" latinLnBrk="0" hangingPunct="1">
              <a:lnSpc>
                <a:spcPct val="103499"/>
              </a:lnSpc>
              <a:spcBef>
                <a:spcPts val="50"/>
              </a:spcBef>
              <a:spcAft>
                <a:spcPts val="0"/>
              </a:spcAft>
              <a:buClrTx/>
              <a:buSzTx/>
              <a:buFontTx/>
              <a:buNone/>
              <a:tabLst>
                <a:tab pos="2468880" algn="l"/>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Above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funds are</a:t>
            </a:r>
            <a:r>
              <a:rPr kumimoji="0" sz="1150" b="0" i="0" u="none" strike="noStrike" kern="1200" cap="none" spc="1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held</a:t>
            </a:r>
            <a:r>
              <a:rPr kumimoji="0" sz="1150" b="0" i="0" u="none" strike="noStrike" kern="1200" cap="none" spc="5" normalizeH="0" baseline="0" noProof="0" dirty="0">
                <a:ln>
                  <a:noFill/>
                </a:ln>
                <a:solidFill>
                  <a:prstClr val="black"/>
                </a:solidFill>
                <a:effectLst/>
                <a:uLnTx/>
                <a:uFillTx/>
                <a:latin typeface="Book Antiqua"/>
                <a:ea typeface="+mn-ea"/>
                <a:cs typeface="Book Antiqua"/>
              </a:rPr>
              <a:t>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by</a:t>
            </a:r>
            <a:r>
              <a:rPr kumimoji="0" sz="1150" b="0" i="0" u="sng" strike="noStrike" kern="1200" cap="none" spc="-10"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contract execution  Above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funds will </a:t>
            </a:r>
            <a:r>
              <a:rPr kumimoji="0" sz="1150" b="0" i="0" u="none" strike="noStrike" kern="1200" cap="none" spc="-5" normalizeH="0" baseline="0" noProof="0" dirty="0">
                <a:ln>
                  <a:noFill/>
                </a:ln>
                <a:solidFill>
                  <a:prstClr val="black"/>
                </a:solidFill>
                <a:effectLst/>
                <a:uLnTx/>
                <a:uFillTx/>
                <a:latin typeface="Book Antiqua"/>
                <a:ea typeface="+mn-ea"/>
                <a:cs typeface="Book Antiqua"/>
              </a:rPr>
              <a:t>become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available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following </a:t>
            </a:r>
            <a:r>
              <a:rPr kumimoji="0" sz="1150" b="0" i="0" u="none" strike="noStrike" kern="1200" cap="none" spc="0" normalizeH="0" baseline="0" noProof="0" dirty="0">
                <a:ln>
                  <a:noFill/>
                </a:ln>
                <a:solidFill>
                  <a:prstClr val="black"/>
                </a:solidFill>
                <a:effectLst/>
                <a:uLnTx/>
                <a:uFillTx/>
                <a:latin typeface="Book Antiqua"/>
                <a:ea typeface="+mn-ea"/>
                <a:cs typeface="Book Antiqua"/>
              </a:rPr>
              <a:t>contract</a:t>
            </a:r>
            <a:r>
              <a:rPr kumimoji="0" sz="1150" b="0" i="0" u="none" strike="noStrike" kern="1200" cap="none" spc="-1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execution</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8" name="object 28"/>
          <p:cNvSpPr txBox="1"/>
          <p:nvPr/>
        </p:nvSpPr>
        <p:spPr>
          <a:xfrm>
            <a:off x="673100" y="7335773"/>
            <a:ext cx="6377305" cy="1289685"/>
          </a:xfrm>
          <a:prstGeom prst="rect">
            <a:avLst/>
          </a:prstGeom>
        </p:spPr>
        <p:txBody>
          <a:bodyPr vert="horz" wrap="square" lIns="0" tIns="6350" rIns="0" bIns="0" rtlCol="0">
            <a:spAutoFit/>
          </a:bodyPr>
          <a:lstStyle/>
          <a:p>
            <a:pPr marL="12700" marR="5080" lvl="0" indent="0" algn="just" defTabSz="914400" rtl="0" eaLnBrk="1" fontAlgn="auto" latinLnBrk="0" hangingPunct="1">
              <a:lnSpc>
                <a:spcPct val="103499"/>
              </a:lnSpc>
              <a:spcBef>
                <a:spcPts val="50"/>
              </a:spcBef>
              <a:spcAft>
                <a:spcPts val="0"/>
              </a:spcAft>
              <a:buClrTx/>
              <a:buSzTx/>
              <a:buFontTx/>
              <a:buNone/>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NOW, THEREFORE,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consideration of the premises, the mutual </a:t>
            </a:r>
            <a:r>
              <a:rPr kumimoji="0" sz="1150" b="0" i="0" u="none" strike="noStrike" kern="1200" cap="none" spc="0" normalizeH="0" baseline="0" noProof="0" dirty="0">
                <a:ln>
                  <a:noFill/>
                </a:ln>
                <a:solidFill>
                  <a:prstClr val="black"/>
                </a:solidFill>
                <a:effectLst/>
                <a:uLnTx/>
                <a:uFillTx/>
                <a:latin typeface="Book Antiqua"/>
                <a:ea typeface="+mn-ea"/>
                <a:cs typeface="Book Antiqua"/>
              </a:rPr>
              <a:t>covenants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herein contained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sum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 one dollar ($1.00) by </a:t>
            </a:r>
            <a:r>
              <a:rPr kumimoji="0" sz="1150" b="0" i="0" u="none" strike="noStrike" kern="1200" cap="none" spc="0" normalizeH="0" baseline="0" noProof="0" dirty="0">
                <a:ln>
                  <a:noFill/>
                </a:ln>
                <a:solidFill>
                  <a:prstClr val="black"/>
                </a:solidFill>
                <a:effectLst/>
                <a:uLnTx/>
                <a:uFillTx/>
                <a:latin typeface="Book Antiqua"/>
                <a:ea typeface="+mn-ea"/>
                <a:cs typeface="Book Antiqua"/>
              </a:rPr>
              <a:t>each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 the parties to the other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in hand paid,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receipt whereof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hereby acknowledged,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parties hereto agree as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follows:</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469900" marR="105410" lvl="0" indent="-228600" algn="l" defTabSz="914400" rtl="0" eaLnBrk="1" fontAlgn="auto" latinLnBrk="0" hangingPunct="1">
              <a:lnSpc>
                <a:spcPct val="103499"/>
              </a:lnSpc>
              <a:spcBef>
                <a:spcPts val="0"/>
              </a:spcBef>
              <a:spcAft>
                <a:spcPts val="0"/>
              </a:spcAft>
              <a:buClrTx/>
              <a:buSzTx/>
              <a:buFontTx/>
              <a:buNone/>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1. The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CONTRACTOR promises and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agrees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to furnish and </a:t>
            </a:r>
            <a:r>
              <a:rPr kumimoji="0" sz="1150" b="0" i="0" u="none" strike="noStrike" kern="1200" cap="none" spc="0" normalizeH="0" baseline="0" noProof="0" dirty="0">
                <a:ln>
                  <a:noFill/>
                </a:ln>
                <a:solidFill>
                  <a:prstClr val="black"/>
                </a:solidFill>
                <a:effectLst/>
                <a:uLnTx/>
                <a:uFillTx/>
                <a:latin typeface="Book Antiqua"/>
                <a:ea typeface="+mn-ea"/>
                <a:cs typeface="Book Antiqua"/>
              </a:rPr>
              <a:t>deliver all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material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and to </a:t>
            </a:r>
            <a:r>
              <a:rPr kumimoji="0" sz="1150" b="0" i="0" u="none" strike="noStrike" kern="1200" cap="none" spc="0" normalizeH="0" baseline="0" noProof="0" dirty="0">
                <a:ln>
                  <a:noFill/>
                </a:ln>
                <a:solidFill>
                  <a:prstClr val="black"/>
                </a:solidFill>
                <a:effectLst/>
                <a:uLnTx/>
                <a:uFillTx/>
                <a:latin typeface="Book Antiqua"/>
                <a:ea typeface="+mn-ea"/>
                <a:cs typeface="Book Antiqua"/>
              </a:rPr>
              <a:t>do  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perform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work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labor required to be furnished and delivered, done and  </a:t>
            </a:r>
            <a:r>
              <a:rPr kumimoji="0" sz="1150" b="0" i="0" u="none" strike="noStrike" kern="1200" cap="none" spc="0" normalizeH="0" baseline="0" noProof="0" dirty="0">
                <a:ln>
                  <a:noFill/>
                </a:ln>
                <a:solidFill>
                  <a:prstClr val="black"/>
                </a:solidFill>
                <a:effectLst/>
                <a:uLnTx/>
                <a:uFillTx/>
                <a:latin typeface="Book Antiqua"/>
                <a:ea typeface="+mn-ea"/>
                <a:cs typeface="Book Antiqua"/>
              </a:rPr>
              <a:t>performed in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and about 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improvement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and construction of</a:t>
            </a:r>
            <a:r>
              <a:rPr kumimoji="0" sz="1150" b="0" i="0" u="none" strike="noStrike" kern="1200" cap="none" spc="-5" normalizeH="0" baseline="0" noProof="0" dirty="0">
                <a:ln>
                  <a:noFill/>
                </a:ln>
                <a:solidFill>
                  <a:srgbClr val="FF0000"/>
                </a:solidFill>
                <a:effectLst/>
                <a:uLnTx/>
                <a:uFillTx/>
                <a:latin typeface="Book Antiqua"/>
                <a:ea typeface="+mn-ea"/>
                <a:cs typeface="Book Antiqua"/>
              </a:rPr>
              <a:t> </a:t>
            </a:r>
            <a:r>
              <a:rPr kumimoji="0" sz="1150" b="1"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(Enter</a:t>
            </a:r>
            <a:r>
              <a:rPr kumimoji="0" sz="1150" b="1" i="1" u="sng" strike="noStrike" kern="1200" cap="none" spc="25" normalizeH="0" baseline="0" noProof="0" dirty="0">
                <a:ln>
                  <a:noFill/>
                </a:ln>
                <a:solidFill>
                  <a:srgbClr val="FF0000"/>
                </a:solidFill>
                <a:effectLst/>
                <a:uLnTx/>
                <a:uFill>
                  <a:solidFill>
                    <a:srgbClr val="FF0000"/>
                  </a:solidFill>
                </a:uFill>
                <a:latin typeface="Book Antiqua"/>
                <a:ea typeface="+mn-ea"/>
                <a:cs typeface="Book Antiqua"/>
              </a:rPr>
              <a:t> </a:t>
            </a:r>
            <a:r>
              <a:rPr kumimoji="0" sz="1150" b="1"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Bid</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0" name="Slide Number Placeholder 29">
            <a:extLst>
              <a:ext uri="{FF2B5EF4-FFF2-40B4-BE49-F238E27FC236}">
                <a16:creationId xmlns="" xmlns:a16="http://schemas.microsoft.com/office/drawing/2014/main" id="{A823F013-1F1E-4513-A322-17574A4F9C85}"/>
              </a:ext>
            </a:extLst>
          </p:cNvPr>
          <p:cNvSpPr>
            <a:spLocks noGrp="1"/>
          </p:cNvSpPr>
          <p:nvPr>
            <p:ph type="sldNum" sz="quarter" idx="7"/>
          </p:nvPr>
        </p:nvSpPr>
        <p:spPr/>
        <p:txBody>
          <a:bodyPr/>
          <a:lstStyle/>
          <a:p>
            <a:fld id="{B6F15528-21DE-4FAA-801E-634DDDAF4B2B}" type="slidenum">
              <a:rPr lang="en-US" smtClean="0"/>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604" y="427735"/>
            <a:ext cx="5970270" cy="2135505"/>
          </a:xfrm>
          <a:prstGeom prst="rect">
            <a:avLst/>
          </a:prstGeom>
        </p:spPr>
        <p:txBody>
          <a:bodyPr vert="horz" wrap="square" lIns="0" tIns="34290" rIns="0" bIns="0" rtlCol="0">
            <a:spAutoFit/>
          </a:bodyPr>
          <a:lstStyle/>
          <a:p>
            <a:pPr marL="1204595" marR="1652905" lvl="0" indent="-2540" algn="ctr"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a:p>
            <a:pPr marL="4289425" marR="0" lvl="0" indent="0" algn="l" defTabSz="914400" rtl="0" eaLnBrk="1" fontAlgn="auto" latinLnBrk="0" hangingPunct="1">
              <a:lnSpc>
                <a:spcPct val="100000"/>
              </a:lnSpc>
              <a:spcBef>
                <a:spcPts val="1025"/>
              </a:spcBef>
              <a:spcAft>
                <a:spcPts val="0"/>
              </a:spcAft>
              <a:buClrTx/>
              <a:buSzTx/>
              <a:buFontTx/>
              <a:buNone/>
              <a:tabLst/>
              <a:defRPr/>
            </a:pPr>
            <a:r>
              <a:rPr kumimoji="0" sz="1150" b="1" i="0" u="none" strike="noStrike" kern="1200" cap="none" spc="-5" normalizeH="0" baseline="0" noProof="0" dirty="0">
                <a:ln>
                  <a:noFill/>
                </a:ln>
                <a:solidFill>
                  <a:prstClr val="black"/>
                </a:solidFill>
                <a:effectLst/>
                <a:uLnTx/>
                <a:uFillTx/>
                <a:latin typeface="Book Antiqua"/>
                <a:ea typeface="+mn-ea"/>
                <a:cs typeface="Book Antiqua"/>
              </a:rPr>
              <a:t>PAGE </a:t>
            </a:r>
            <a:r>
              <a:rPr kumimoji="0" sz="1150" b="1" i="0" u="none" strike="noStrike" kern="1200" cap="none" spc="0" normalizeH="0" baseline="0" noProof="0" dirty="0">
                <a:ln>
                  <a:noFill/>
                </a:ln>
                <a:solidFill>
                  <a:prstClr val="black"/>
                </a:solidFill>
                <a:effectLst/>
                <a:uLnTx/>
                <a:uFillTx/>
                <a:latin typeface="Book Antiqua"/>
                <a:ea typeface="+mn-ea"/>
                <a:cs typeface="Book Antiqua"/>
              </a:rPr>
              <a:t>2 OF</a:t>
            </a:r>
            <a:r>
              <a:rPr kumimoji="0" sz="1150" b="1" i="0" u="none" strike="noStrike" kern="1200" cap="none" spc="-55" normalizeH="0" baseline="0" noProof="0" dirty="0">
                <a:ln>
                  <a:noFill/>
                </a:ln>
                <a:solidFill>
                  <a:prstClr val="black"/>
                </a:solidFill>
                <a:effectLst/>
                <a:uLnTx/>
                <a:uFillTx/>
                <a:latin typeface="Book Antiqua"/>
                <a:ea typeface="+mn-ea"/>
                <a:cs typeface="Book Antiqua"/>
              </a:rPr>
              <a:t> </a:t>
            </a:r>
            <a:r>
              <a:rPr kumimoji="0" sz="1150" b="1"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12700" marR="160020" lvl="0" indent="0" algn="l" defTabSz="914400" rtl="0" eaLnBrk="1" fontAlgn="auto" latinLnBrk="0" hangingPunct="1">
              <a:lnSpc>
                <a:spcPct val="103499"/>
              </a:lnSpc>
              <a:spcBef>
                <a:spcPts val="885"/>
              </a:spcBef>
              <a:spcAft>
                <a:spcPts val="0"/>
              </a:spcAft>
              <a:buClrTx/>
              <a:buSzTx/>
              <a:buFontTx/>
              <a:buNone/>
              <a:tabLst/>
              <a:defRPr/>
            </a:pPr>
            <a:r>
              <a:rPr kumimoji="0" sz="1150" b="1" i="1" u="sng" strike="noStrike" kern="1200" cap="none" spc="-5" normalizeH="0" baseline="0" noProof="0" dirty="0">
                <a:ln>
                  <a:noFill/>
                </a:ln>
                <a:solidFill>
                  <a:srgbClr val="FF0000"/>
                </a:solidFill>
                <a:effectLst/>
                <a:uLnTx/>
                <a:uFill>
                  <a:solidFill>
                    <a:srgbClr val="FF0000"/>
                  </a:solidFill>
                </a:uFill>
                <a:latin typeface="Book Antiqua"/>
                <a:ea typeface="+mn-ea"/>
                <a:cs typeface="Book Antiqua"/>
              </a:rPr>
              <a:t>Description </a:t>
            </a:r>
            <a:r>
              <a:rPr kumimoji="0" sz="1150" b="1" i="1" u="sng" strike="noStrike" kern="1200" cap="none" spc="0" normalizeH="0" baseline="0" noProof="0" dirty="0">
                <a:ln>
                  <a:noFill/>
                </a:ln>
                <a:solidFill>
                  <a:srgbClr val="FF0000"/>
                </a:solidFill>
                <a:effectLst/>
                <a:uLnTx/>
                <a:uFill>
                  <a:solidFill>
                    <a:srgbClr val="FF0000"/>
                  </a:solidFill>
                </a:uFill>
                <a:latin typeface="Book Antiqua"/>
                <a:ea typeface="+mn-ea"/>
                <a:cs typeface="Book Antiqua"/>
              </a:rPr>
              <a:t>Here)</a:t>
            </a:r>
            <a:r>
              <a:rPr kumimoji="0" sz="1150" b="1" i="1" u="sng" strike="noStrike" kern="1200" cap="none" spc="0" normalizeH="0" baseline="0" noProof="0" dirty="0">
                <a:ln>
                  <a:noFill/>
                </a:ln>
                <a:solidFill>
                  <a:prstClr val="black"/>
                </a:solidFill>
                <a:effectLst/>
                <a:uLnTx/>
                <a:uFill>
                  <a:solidFill>
                    <a:srgbClr val="FF0000"/>
                  </a:solidFill>
                </a:uFill>
                <a:latin typeface="Book Antiqua"/>
                <a:ea typeface="+mn-ea"/>
                <a:cs typeface="Book Antiqua"/>
              </a:rPr>
              <a:t> </a:t>
            </a:r>
            <a:r>
              <a:rPr kumimoji="0" sz="1150" b="0" i="0" u="sng" strike="noStrike" kern="1200" cap="none" spc="-5" normalizeH="0" baseline="0" noProof="0" dirty="0">
                <a:ln>
                  <a:noFill/>
                </a:ln>
                <a:solidFill>
                  <a:prstClr val="black"/>
                </a:solidFill>
                <a:effectLst/>
                <a:uLnTx/>
                <a:uFill>
                  <a:solidFill>
                    <a:srgbClr val="FF0000"/>
                  </a:solidFill>
                </a:uFill>
                <a:latin typeface="Book Antiqua"/>
                <a:ea typeface="+mn-ea"/>
                <a:cs typeface="Book Antiqua"/>
              </a:rPr>
              <a:t>for </a:t>
            </a:r>
            <a:r>
              <a:rPr kumimoji="0" sz="1150" b="0" i="0" u="sng" strike="noStrike" kern="1200" cap="none" spc="-10" normalizeH="0" baseline="0" noProof="0" dirty="0">
                <a:ln>
                  <a:noFill/>
                </a:ln>
                <a:solidFill>
                  <a:prstClr val="black"/>
                </a:solidFill>
                <a:effectLst/>
                <a:uLnTx/>
                <a:uFill>
                  <a:solidFill>
                    <a:srgbClr val="FF0000"/>
                  </a:solidFill>
                </a:uFill>
                <a:latin typeface="Book Antiqua"/>
                <a:ea typeface="+mn-ea"/>
                <a:cs typeface="Book Antiqua"/>
              </a:rPr>
              <a:t>the </a:t>
            </a:r>
            <a:r>
              <a:rPr kumimoji="0" sz="1150" b="0" i="0" u="sng" strike="noStrike" kern="1200" cap="none" spc="-5" normalizeH="0" baseline="0" noProof="0" dirty="0">
                <a:ln>
                  <a:noFill/>
                </a:ln>
                <a:solidFill>
                  <a:prstClr val="black"/>
                </a:solidFill>
                <a:effectLst/>
                <a:uLnTx/>
                <a:uFill>
                  <a:solidFill>
                    <a:srgbClr val="FF0000"/>
                  </a:solidFill>
                </a:uFill>
                <a:latin typeface="Book Antiqua"/>
                <a:ea typeface="+mn-ea"/>
                <a:cs typeface="Book Antiqua"/>
              </a:rPr>
              <a:t>County, along various </a:t>
            </a:r>
            <a:r>
              <a:rPr kumimoji="0" sz="1150" b="0" i="0" u="sng" strike="noStrike" kern="1200" cap="none" spc="0" normalizeH="0" baseline="0" noProof="0" dirty="0">
                <a:ln>
                  <a:noFill/>
                </a:ln>
                <a:solidFill>
                  <a:prstClr val="black"/>
                </a:solidFill>
                <a:effectLst/>
                <a:uLnTx/>
                <a:uFill>
                  <a:solidFill>
                    <a:srgbClr val="FF0000"/>
                  </a:solidFill>
                </a:uFill>
                <a:latin typeface="Book Antiqua"/>
                <a:ea typeface="+mn-ea"/>
                <a:cs typeface="Book Antiqua"/>
              </a:rPr>
              <a:t>roads </a:t>
            </a:r>
            <a:r>
              <a:rPr kumimoji="0" sz="1150" b="0" i="0" u="sng" strike="noStrike" kern="1200" cap="none" spc="-5" normalizeH="0" baseline="0" noProof="0" dirty="0">
                <a:ln>
                  <a:noFill/>
                </a:ln>
                <a:solidFill>
                  <a:prstClr val="black"/>
                </a:solidFill>
                <a:effectLst/>
                <a:uLnTx/>
                <a:uFill>
                  <a:solidFill>
                    <a:srgbClr val="FF0000"/>
                  </a:solidFill>
                </a:uFill>
                <a:latin typeface="Book Antiqua"/>
                <a:ea typeface="+mn-ea"/>
                <a:cs typeface="Book Antiqua"/>
              </a:rPr>
              <a:t>to be identified through </a:t>
            </a:r>
            <a:r>
              <a:rPr kumimoji="0" sz="1150" b="0" i="0" u="sng" strike="noStrike" kern="1200" cap="none" spc="0" normalizeH="0" baseline="0" noProof="0" dirty="0">
                <a:ln>
                  <a:noFill/>
                </a:ln>
                <a:solidFill>
                  <a:prstClr val="black"/>
                </a:solidFill>
                <a:effectLst/>
                <a:uLnTx/>
                <a:uFill>
                  <a:solidFill>
                    <a:srgbClr val="FF0000"/>
                  </a:solidFill>
                </a:uFill>
                <a:latin typeface="Book Antiqua"/>
                <a:ea typeface="+mn-ea"/>
                <a:cs typeface="Book Antiqua"/>
              </a:rPr>
              <a:t>Proceed </a:t>
            </a:r>
            <a:r>
              <a:rPr kumimoji="0" sz="1150" b="0" i="0" u="none" strike="noStrike" kern="1200" cap="none" spc="0" normalizeH="0" baseline="0" noProof="0" dirty="0">
                <a:ln>
                  <a:noFill/>
                </a:ln>
                <a:solidFill>
                  <a:prstClr val="black"/>
                </a:solidFill>
                <a:effectLst/>
                <a:uLnTx/>
                <a:uFillTx/>
                <a:latin typeface="Book Antiqua"/>
                <a:ea typeface="+mn-ea"/>
                <a:cs typeface="Book Antiqua"/>
              </a:rPr>
              <a:t> </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Orders </a:t>
            </a: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at a later </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date during the </a:t>
            </a: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contract </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period</a:t>
            </a:r>
            <a:r>
              <a:rPr kumimoji="0" sz="1150" b="0" i="0" u="none" strike="noStrike" kern="1200" cap="none" spc="-5" normalizeH="0" baseline="0" noProof="0" dirty="0">
                <a:ln>
                  <a:noFill/>
                </a:ln>
                <a:solidFill>
                  <a:prstClr val="black"/>
                </a:solidFill>
                <a:effectLst/>
                <a:uLnTx/>
                <a:uFillTx/>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strict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entire conformity with 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provisions of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Contract,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Notice to Contractors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Proposal,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Plans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Specifications (including Supplemental Specifications) prepared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(or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approved)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by</a:t>
            </a:r>
            <a:r>
              <a:rPr kumimoji="0" sz="1150" b="0" i="0" u="none" strike="noStrike" kern="1200" cap="none" spc="18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12700" marR="408940" lvl="0" indent="0" algn="l" defTabSz="914400" rtl="0" eaLnBrk="1" fontAlgn="auto" latinLnBrk="0" hangingPunct="1">
              <a:lnSpc>
                <a:spcPct val="103499"/>
              </a:lnSpc>
              <a:spcBef>
                <a:spcPts val="0"/>
              </a:spcBef>
              <a:spcAft>
                <a:spcPts val="0"/>
              </a:spcAft>
              <a:buClrTx/>
              <a:buSzTx/>
              <a:buFontTx/>
              <a:buNone/>
              <a:tabLst>
                <a:tab pos="996950" algn="l"/>
                <a:tab pos="2372995" algn="l"/>
              </a:tabLst>
              <a:defRPr/>
            </a:pP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Engineer, the originals of </a:t>
            </a:r>
            <a:r>
              <a:rPr kumimoji="0" sz="1150" b="0" i="0" u="none" strike="noStrike" kern="1200" cap="none" spc="0" normalizeH="0" baseline="0" noProof="0" dirty="0">
                <a:ln>
                  <a:noFill/>
                </a:ln>
                <a:solidFill>
                  <a:prstClr val="black"/>
                </a:solidFill>
                <a:effectLst/>
                <a:uLnTx/>
                <a:uFillTx/>
                <a:latin typeface="Book Antiqua"/>
                <a:ea typeface="+mn-ea"/>
                <a:cs typeface="Book Antiqua"/>
              </a:rPr>
              <a:t>which are on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file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in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Office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 the  County</a:t>
            </a:r>
            <a:r>
              <a:rPr kumimoji="0" sz="1150" b="0" i="0" u="none" strike="noStrike" kern="1200" cap="none" spc="1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Engineer</a:t>
            </a:r>
            <a:r>
              <a:rPr kumimoji="0" sz="1150" b="0" i="0" u="none" strike="noStrike" kern="1200" cap="none" spc="1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and which said Plans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a:t>
            </a:r>
            <a:r>
              <a:rPr kumimoji="0" sz="1150" b="0" i="0" u="none" strike="noStrike" kern="1200" cap="none" spc="6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Specifications,</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 name="object 3"/>
          <p:cNvSpPr txBox="1"/>
          <p:nvPr/>
        </p:nvSpPr>
        <p:spPr>
          <a:xfrm>
            <a:off x="1143304" y="2563622"/>
            <a:ext cx="5882640" cy="18161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35"/>
              </a:lnSpc>
              <a:spcBef>
                <a:spcPts val="0"/>
              </a:spcBef>
              <a:spcAft>
                <a:spcPts val="0"/>
              </a:spcAft>
              <a:buClrTx/>
              <a:buSzTx/>
              <a:buFontTx/>
              <a:buNone/>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Notice to Contractors, Bid Documents,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Proposal </a:t>
            </a:r>
            <a:r>
              <a:rPr kumimoji="0" sz="1150" b="0" i="0" u="none" strike="noStrike" kern="1200" cap="none" spc="0" normalizeH="0" baseline="0" noProof="0" dirty="0">
                <a:ln>
                  <a:noFill/>
                </a:ln>
                <a:solidFill>
                  <a:prstClr val="black"/>
                </a:solidFill>
                <a:effectLst/>
                <a:uLnTx/>
                <a:uFillTx/>
                <a:latin typeface="Book Antiqua"/>
                <a:ea typeface="+mn-ea"/>
                <a:cs typeface="Book Antiqua"/>
              </a:rPr>
              <a:t>(copy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attached)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are hereby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made</a:t>
            </a:r>
            <a:r>
              <a:rPr kumimoji="0" sz="1150" b="0" i="0" u="none" strike="noStrike" kern="1200" cap="none" spc="125" normalizeH="0" baseline="0" noProof="0" dirty="0">
                <a:ln>
                  <a:noFill/>
                </a:ln>
                <a:solidFill>
                  <a:prstClr val="black"/>
                </a:solidFill>
                <a:effectLst/>
                <a:uLnTx/>
                <a:uFillTx/>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1143304" y="2744977"/>
            <a:ext cx="5561330" cy="18161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35"/>
              </a:lnSpc>
              <a:spcBef>
                <a:spcPts val="0"/>
              </a:spcBef>
              <a:spcAft>
                <a:spcPts val="0"/>
              </a:spcAft>
              <a:buClrTx/>
              <a:buSzTx/>
              <a:buFontTx/>
              <a:buNone/>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part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 this Agreement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as fully 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to </a:t>
            </a:r>
            <a:r>
              <a:rPr kumimoji="0" sz="1150" b="0" i="0" u="none" strike="noStrike" kern="1200" cap="none" spc="0" normalizeH="0" baseline="0" noProof="0" dirty="0">
                <a:ln>
                  <a:noFill/>
                </a:ln>
                <a:solidFill>
                  <a:prstClr val="black"/>
                </a:solidFill>
                <a:effectLst/>
                <a:uLnTx/>
                <a:uFillTx/>
                <a:latin typeface="Book Antiqua"/>
                <a:ea typeface="+mn-ea"/>
                <a:cs typeface="Book Antiqua"/>
              </a:rPr>
              <a:t>the same effect as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same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had been </a:t>
            </a:r>
            <a:r>
              <a:rPr kumimoji="0" sz="1150" b="0" i="0" u="none" strike="noStrike" kern="1200" cap="none" spc="0" normalizeH="0" baseline="0" noProof="0" dirty="0">
                <a:ln>
                  <a:noFill/>
                </a:ln>
                <a:solidFill>
                  <a:prstClr val="black"/>
                </a:solidFill>
                <a:effectLst/>
                <a:uLnTx/>
                <a:uFillTx/>
                <a:latin typeface="Book Antiqua"/>
                <a:ea typeface="+mn-ea"/>
                <a:cs typeface="Book Antiqua"/>
              </a:rPr>
              <a:t>set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forth</a:t>
            </a:r>
            <a:r>
              <a:rPr kumimoji="0" sz="1150" b="0" i="0" u="none" strike="noStrike" kern="1200" cap="none" spc="5" normalizeH="0" baseline="0" noProof="0" dirty="0">
                <a:ln>
                  <a:noFill/>
                </a:ln>
                <a:solidFill>
                  <a:prstClr val="black"/>
                </a:solidFill>
                <a:effectLst/>
                <a:uLnTx/>
                <a:uFillTx/>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at</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1143304" y="2926333"/>
            <a:ext cx="2419350" cy="18161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35"/>
              </a:lnSpc>
              <a:spcBef>
                <a:spcPts val="0"/>
              </a:spcBef>
              <a:spcAft>
                <a:spcPts val="0"/>
              </a:spcAft>
              <a:buClrTx/>
              <a:buSzTx/>
              <a:buFontTx/>
              <a:buNone/>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length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body of this</a:t>
            </a:r>
            <a:r>
              <a:rPr kumimoji="0" sz="1150" b="0" i="0" u="none" strike="noStrike" kern="1200" cap="none" spc="2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Agreement.</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902004" y="3270630"/>
            <a:ext cx="6117590" cy="2393315"/>
          </a:xfrm>
          <a:prstGeom prst="rect">
            <a:avLst/>
          </a:prstGeom>
        </p:spPr>
        <p:txBody>
          <a:bodyPr vert="horz" wrap="square" lIns="0" tIns="6350" rIns="0" bIns="0" rtlCol="0">
            <a:spAutoFit/>
          </a:bodyPr>
          <a:lstStyle/>
          <a:p>
            <a:pPr marL="241300" marR="5080" lvl="0" indent="-228600" algn="l" defTabSz="914400" rtl="0" eaLnBrk="1" fontAlgn="auto" latinLnBrk="0" hangingPunct="1">
              <a:lnSpc>
                <a:spcPct val="103499"/>
              </a:lnSpc>
              <a:spcBef>
                <a:spcPts val="50"/>
              </a:spcBef>
              <a:spcAft>
                <a:spcPts val="0"/>
              </a:spcAft>
              <a:buClrTx/>
              <a:buSzTx/>
              <a:buFontTx/>
              <a:buAutoNum type="arabicPeriod" startAt="2"/>
              <a:tabLst>
                <a:tab pos="241300" algn="l"/>
                <a:tab pos="2706370" algn="l"/>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agrees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and promises to </a:t>
            </a:r>
            <a:r>
              <a:rPr kumimoji="0" sz="1150" b="0" i="0" u="none" strike="noStrike" kern="1200" cap="none" spc="0" normalizeH="0" baseline="0" noProof="0" dirty="0">
                <a:ln>
                  <a:noFill/>
                </a:ln>
                <a:solidFill>
                  <a:prstClr val="black"/>
                </a:solidFill>
                <a:effectLst/>
                <a:uLnTx/>
                <a:uFillTx/>
                <a:latin typeface="Book Antiqua"/>
                <a:ea typeface="+mn-ea"/>
                <a:cs typeface="Book Antiqua"/>
              </a:rPr>
              <a:t>pay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to 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CONTRACTOR </a:t>
            </a:r>
            <a:r>
              <a:rPr kumimoji="0" sz="1150" b="0" i="0" u="none" strike="noStrike" kern="1200" cap="none" spc="-5" normalizeH="0" baseline="0" noProof="0" dirty="0">
                <a:ln>
                  <a:noFill/>
                </a:ln>
                <a:solidFill>
                  <a:prstClr val="black"/>
                </a:solidFill>
                <a:effectLst/>
                <a:uLnTx/>
                <a:uFillTx/>
                <a:latin typeface="Book Antiqua"/>
                <a:ea typeface="+mn-ea"/>
                <a:cs typeface="Book Antiqua"/>
              </a:rPr>
              <a:t>for said </a:t>
            </a:r>
            <a:r>
              <a:rPr kumimoji="0" sz="1150" b="0" i="0" u="none" strike="noStrike" kern="1200" cap="none" spc="0" normalizeH="0" baseline="0" noProof="0" dirty="0">
                <a:ln>
                  <a:noFill/>
                </a:ln>
                <a:solidFill>
                  <a:prstClr val="black"/>
                </a:solidFill>
                <a:effectLst/>
                <a:uLnTx/>
                <a:uFillTx/>
                <a:latin typeface="Book Antiqua"/>
                <a:ea typeface="+mn-ea"/>
                <a:cs typeface="Book Antiqua"/>
              </a:rPr>
              <a:t>Work in  compliance with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provisions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of Title 39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and 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Rebuild Alabama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Act,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Act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No. 2019-02,  </a:t>
            </a:r>
            <a:r>
              <a:rPr kumimoji="0" sz="1150" b="0" i="0" u="none" strike="noStrike" kern="1200" cap="none" spc="0" normalizeH="0" baseline="0" noProof="0" dirty="0">
                <a:ln>
                  <a:noFill/>
                </a:ln>
                <a:solidFill>
                  <a:prstClr val="black"/>
                </a:solidFill>
                <a:effectLst/>
                <a:uLnTx/>
                <a:uFillTx/>
                <a:latin typeface="Book Antiqua"/>
                <a:ea typeface="+mn-ea"/>
                <a:cs typeface="Book Antiqua"/>
              </a:rPr>
              <a:t>when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completed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accordance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with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Provisions of this Contract,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price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as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set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forth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said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Proposal, payments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made as provided in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said Specifications upon presentation  of the proper</a:t>
            </a:r>
            <a:r>
              <a:rPr kumimoji="0" sz="1150" b="0" i="0" u="none" strike="noStrike" kern="1200" cap="none" spc="4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certificates</a:t>
            </a:r>
            <a:r>
              <a:rPr kumimoji="0" sz="1150" b="0" i="0" u="none" strike="noStrike" kern="1200" cap="none" spc="1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and upon the terms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set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forth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in the said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Specifications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pursuant to the terms of this</a:t>
            </a:r>
            <a:r>
              <a:rPr kumimoji="0" sz="1150" b="0" i="0" u="none" strike="noStrike" kern="1200" cap="none" spc="1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
              </a:spcBef>
              <a:spcAft>
                <a:spcPts val="0"/>
              </a:spcAft>
              <a:buClrTx/>
              <a:buSzTx/>
              <a:buFont typeface="Book Antiqua"/>
              <a:buAutoNum type="arabicPeriod" startAt="2"/>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241300" marR="69850" lvl="0" indent="-228600" algn="l" defTabSz="914400" rtl="0" eaLnBrk="1" fontAlgn="auto" latinLnBrk="0" hangingPunct="1">
              <a:lnSpc>
                <a:spcPct val="103499"/>
              </a:lnSpc>
              <a:spcBef>
                <a:spcPts val="0"/>
              </a:spcBef>
              <a:spcAft>
                <a:spcPts val="0"/>
              </a:spcAft>
              <a:buClrTx/>
              <a:buSzTx/>
              <a:buFontTx/>
              <a:buAutoNum type="arabicPeriod" startAt="2"/>
              <a:tabLst>
                <a:tab pos="241300" algn="l"/>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Contractor </a:t>
            </a:r>
            <a:r>
              <a:rPr kumimoji="0" sz="1150" b="0" i="0" u="none" strike="noStrike" kern="1200" cap="none" spc="0" normalizeH="0" baseline="0" noProof="0" dirty="0">
                <a:ln>
                  <a:noFill/>
                </a:ln>
                <a:solidFill>
                  <a:prstClr val="black"/>
                </a:solidFill>
                <a:effectLst/>
                <a:uLnTx/>
                <a:uFillTx/>
                <a:latin typeface="Book Antiqua"/>
                <a:ea typeface="+mn-ea"/>
                <a:cs typeface="Book Antiqua"/>
              </a:rPr>
              <a:t>hereby agrees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to commence work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complete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any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Proceed Order issued  </a:t>
            </a:r>
            <a:r>
              <a:rPr kumimoji="0" sz="1150" b="0" i="0" u="none" strike="noStrike" kern="1200" cap="none" spc="0" normalizeH="0" baseline="0" noProof="0" dirty="0">
                <a:ln>
                  <a:noFill/>
                </a:ln>
                <a:solidFill>
                  <a:prstClr val="black"/>
                </a:solidFill>
                <a:effectLst/>
                <a:uLnTx/>
                <a:uFillTx/>
                <a:latin typeface="Book Antiqua"/>
                <a:ea typeface="+mn-ea"/>
                <a:cs typeface="Book Antiqua"/>
              </a:rPr>
              <a:t>under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this</a:t>
            </a:r>
            <a:r>
              <a:rPr kumimoji="0" sz="1150" b="0" i="0" u="none" strike="noStrike" kern="1200" cap="none" spc="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 typeface="Book Antiqua"/>
              <a:buAutoNum type="arabicPeriod" startAt="2"/>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241300" marR="13335" lvl="0" indent="-228600" algn="l" defTabSz="914400" rtl="0" eaLnBrk="1" fontAlgn="auto" latinLnBrk="0" hangingPunct="1">
              <a:lnSpc>
                <a:spcPct val="103600"/>
              </a:lnSpc>
              <a:spcBef>
                <a:spcPts val="0"/>
              </a:spcBef>
              <a:spcAft>
                <a:spcPts val="0"/>
              </a:spcAft>
              <a:buClrTx/>
              <a:buSzTx/>
              <a:buFontTx/>
              <a:buAutoNum type="arabicPeriod" startAt="2"/>
              <a:tabLst>
                <a:tab pos="241300" algn="l"/>
                <a:tab pos="5814060" algn="l"/>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said work shall be done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accordance with 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laws of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State of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Alabama </a:t>
            </a:r>
            <a:r>
              <a:rPr kumimoji="0" sz="1150" b="0" i="0" u="none" strike="noStrike" kern="1200" cap="none" spc="5" normalizeH="0" baseline="0" noProof="0" dirty="0">
                <a:ln>
                  <a:noFill/>
                </a:ln>
                <a:solidFill>
                  <a:prstClr val="black"/>
                </a:solidFill>
                <a:effectLst/>
                <a:uLnTx/>
                <a:uFillTx/>
                <a:latin typeface="Book Antiqua"/>
                <a:ea typeface="+mn-ea"/>
                <a:cs typeface="Book Antiqua"/>
              </a:rPr>
              <a:t>under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direct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supervision,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to 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entire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satisfaction of the County</a:t>
            </a:r>
            <a:r>
              <a:rPr kumimoji="0" sz="1150" b="0" i="0" u="none" strike="noStrike" kern="1200" cap="none" spc="60" normalizeH="0" baseline="0" noProof="0" dirty="0">
                <a:ln>
                  <a:noFill/>
                </a:ln>
                <a:solidFill>
                  <a:prstClr val="black"/>
                </a:solidFill>
                <a:effectLst/>
                <a:uLnTx/>
                <a:uFillTx/>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Engineer</a:t>
            </a:r>
            <a:r>
              <a:rPr kumimoji="0" sz="1150" b="0" i="0" u="none" strike="noStrike" kern="1200" cap="none" spc="-1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 </a:t>
            </a:r>
            <a:r>
              <a:rPr kumimoji="0" sz="1150" b="0" i="0" u="none" strike="noStrike" kern="1200" cap="none" spc="0" normalizeH="0" baseline="0" noProof="0" dirty="0">
                <a:ln>
                  <a:noFill/>
                </a:ln>
                <a:solidFill>
                  <a:prstClr val="black"/>
                </a:solidFill>
                <a:effectLst/>
                <a:uLnTx/>
                <a:uFillTx/>
                <a:latin typeface="Book Antiqua"/>
                <a:ea typeface="+mn-ea"/>
                <a:cs typeface="Book Antiqua"/>
              </a:rPr>
              <a:t> </a:t>
            </a: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or </a:t>
            </a:r>
            <a:r>
              <a:rPr kumimoji="0" sz="1150" b="0" i="0" u="none" strike="noStrike" kern="1200" cap="none" spc="0" normalizeH="0" baseline="0" noProof="0" dirty="0">
                <a:ln>
                  <a:noFill/>
                </a:ln>
                <a:solidFill>
                  <a:prstClr val="black"/>
                </a:solidFill>
                <a:effectLst/>
                <a:uLnTx/>
                <a:uFillTx/>
                <a:latin typeface="Book Antiqua"/>
                <a:ea typeface="+mn-ea"/>
                <a:cs typeface="Book Antiqua"/>
              </a:rPr>
              <a:t>his</a:t>
            </a:r>
            <a:r>
              <a:rPr kumimoji="0" sz="1150" b="0" i="0" u="none" strike="noStrike" kern="1200" cap="none" spc="1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representatives.</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txBox="1"/>
          <p:nvPr/>
        </p:nvSpPr>
        <p:spPr>
          <a:xfrm>
            <a:off x="914704" y="5859145"/>
            <a:ext cx="6129655" cy="19685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45"/>
              </a:lnSpc>
              <a:spcBef>
                <a:spcPts val="0"/>
              </a:spcBef>
              <a:spcAft>
                <a:spcPts val="0"/>
              </a:spcAft>
              <a:buClrTx/>
              <a:buSzTx/>
              <a:buFontTx/>
              <a:buNone/>
              <a:tabLst>
                <a:tab pos="3698875" algn="l"/>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5.    The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decision of the County</a:t>
            </a:r>
            <a:r>
              <a:rPr kumimoji="0" sz="1150" b="0" i="0" u="none" strike="noStrike" kern="1200" cap="none" spc="-15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Engineer</a:t>
            </a:r>
            <a:r>
              <a:rPr kumimoji="0" sz="1150" b="0" i="0" u="none" strike="noStrike" kern="1200" cap="none" spc="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upon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question</a:t>
            </a:r>
            <a:r>
              <a:rPr kumimoji="0" sz="1150" b="0" i="0" u="none" strike="noStrike" kern="1200" cap="none" spc="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connected</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1143304" y="6055740"/>
            <a:ext cx="5901055" cy="1828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45"/>
              </a:lnSpc>
              <a:spcBef>
                <a:spcPts val="0"/>
              </a:spcBef>
              <a:spcAft>
                <a:spcPts val="0"/>
              </a:spcAft>
              <a:buClrTx/>
              <a:buSzTx/>
              <a:buFontTx/>
              <a:buNone/>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with the execution of this Agreement or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failure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or delay in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prosecution of the</a:t>
            </a:r>
            <a:r>
              <a:rPr kumimoji="0" sz="1150" b="0" i="0" u="none" strike="noStrike" kern="1200" cap="none" spc="15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Work</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1143304" y="6250813"/>
            <a:ext cx="3695700" cy="1828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45"/>
              </a:lnSpc>
              <a:spcBef>
                <a:spcPts val="0"/>
              </a:spcBef>
              <a:spcAft>
                <a:spcPts val="0"/>
              </a:spcAft>
              <a:buClrTx/>
              <a:buSzTx/>
              <a:buFontTx/>
              <a:buNone/>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by 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said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CONTRACTOR </a:t>
            </a:r>
            <a:r>
              <a:rPr kumimoji="0" sz="1150" b="0" i="0" u="none" strike="noStrike" kern="1200" cap="none" spc="0" normalizeH="0" baseline="0" noProof="0" dirty="0">
                <a:ln>
                  <a:noFill/>
                </a:ln>
                <a:solidFill>
                  <a:prstClr val="black"/>
                </a:solidFill>
                <a:effectLst/>
                <a:uLnTx/>
                <a:uFillTx/>
                <a:latin typeface="Book Antiqua"/>
                <a:ea typeface="+mn-ea"/>
                <a:cs typeface="Book Antiqua"/>
              </a:rPr>
              <a:t>shall </a:t>
            </a:r>
            <a:r>
              <a:rPr kumimoji="0" sz="1150" b="0" i="0" u="none" strike="noStrike" kern="1200" cap="none" spc="-5" normalizeH="0" baseline="0" noProof="0" dirty="0">
                <a:ln>
                  <a:noFill/>
                </a:ln>
                <a:solidFill>
                  <a:prstClr val="black"/>
                </a:solidFill>
                <a:effectLst/>
                <a:uLnTx/>
                <a:uFillTx/>
                <a:latin typeface="Book Antiqua"/>
                <a:ea typeface="+mn-ea"/>
                <a:cs typeface="Book Antiqua"/>
              </a:rPr>
              <a:t>be final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a:t>
            </a:r>
            <a:r>
              <a:rPr kumimoji="0" sz="1150" b="0" i="0" u="none" strike="noStrike" kern="1200" cap="none" spc="2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conclusive.</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914704" y="6642481"/>
            <a:ext cx="5942330" cy="19685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45"/>
              </a:lnSpc>
              <a:spcBef>
                <a:spcPts val="0"/>
              </a:spcBef>
              <a:spcAft>
                <a:spcPts val="0"/>
              </a:spcAft>
              <a:buClrTx/>
              <a:buSzTx/>
              <a:buFontTx/>
              <a:buNone/>
              <a:tabLst>
                <a:tab pos="4371340" algn="l"/>
                <a:tab pos="5934710" algn="l"/>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6.    Under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this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item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term </a:t>
            </a:r>
            <a:r>
              <a:rPr kumimoji="0" sz="1150" b="0" i="0" u="none" strike="noStrike" kern="1200" cap="none" spc="0" normalizeH="0" baseline="0" noProof="0" dirty="0">
                <a:ln>
                  <a:noFill/>
                </a:ln>
                <a:solidFill>
                  <a:prstClr val="black"/>
                </a:solidFill>
                <a:effectLst/>
                <a:uLnTx/>
                <a:uFillTx/>
                <a:latin typeface="Book Antiqua"/>
                <a:ea typeface="+mn-ea"/>
                <a:cs typeface="Book Antiqua"/>
              </a:rPr>
              <a:t>County</a:t>
            </a:r>
            <a:r>
              <a:rPr kumimoji="0" sz="1150" b="0" i="0" u="none" strike="noStrike" kern="1200" cap="none" spc="-15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shall</a:t>
            </a:r>
            <a:r>
              <a:rPr kumimoji="0" sz="1150" b="0" i="0" u="none" strike="noStrike" kern="1200" cap="none" spc="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include</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150" b="0" i="0" u="none" strike="noStrike" kern="1200" cap="none" spc="-8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txBox="1"/>
          <p:nvPr/>
        </p:nvSpPr>
        <p:spPr>
          <a:xfrm>
            <a:off x="1143304" y="6839077"/>
            <a:ext cx="5855335" cy="1828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45"/>
              </a:lnSpc>
              <a:spcBef>
                <a:spcPts val="0"/>
              </a:spcBef>
              <a:spcAft>
                <a:spcPts val="0"/>
              </a:spcAft>
              <a:buClrTx/>
              <a:buSzTx/>
              <a:buFontTx/>
              <a:buNone/>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Commission,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officers,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appointees,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department heads,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agents,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employees</a:t>
            </a:r>
            <a:r>
              <a:rPr kumimoji="0" sz="1150" b="0" i="0" u="none" strike="noStrike" kern="1200" cap="none" spc="12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txBox="1"/>
          <p:nvPr/>
        </p:nvSpPr>
        <p:spPr>
          <a:xfrm>
            <a:off x="1143304" y="7034148"/>
            <a:ext cx="2648585" cy="18161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35"/>
              </a:lnSpc>
              <a:spcBef>
                <a:spcPts val="0"/>
              </a:spcBef>
              <a:spcAft>
                <a:spcPts val="0"/>
              </a:spcAft>
              <a:buClrTx/>
              <a:buSzTx/>
              <a:buFontTx/>
              <a:buNone/>
              <a:tabLst>
                <a:tab pos="1296035" algn="l"/>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the</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150" b="0" i="0" u="none" strike="noStrike" kern="1200" cap="none" spc="-3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Commission</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1143304" y="7331405"/>
            <a:ext cx="5759450" cy="5461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35"/>
              </a:lnSpc>
              <a:spcBef>
                <a:spcPts val="0"/>
              </a:spcBef>
              <a:spcAft>
                <a:spcPts val="0"/>
              </a:spcAft>
              <a:buClrTx/>
              <a:buSzTx/>
              <a:buFontTx/>
              <a:buNone/>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(A)  The County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shall not be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liable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for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injury to the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person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or property of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any</a:t>
            </a:r>
            <a:r>
              <a:rPr kumimoji="0" sz="1150" b="0" i="0" u="none" strike="noStrike" kern="1200" cap="none" spc="4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person,</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firm,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or corporation resulting </a:t>
            </a:r>
            <a:r>
              <a:rPr kumimoji="0" sz="1150" b="0" i="0" u="none" strike="noStrike" kern="1200" cap="none" spc="0" normalizeH="0" baseline="0" noProof="0" dirty="0">
                <a:ln>
                  <a:noFill/>
                </a:ln>
                <a:solidFill>
                  <a:prstClr val="black"/>
                </a:solidFill>
                <a:effectLst/>
                <a:uLnTx/>
                <a:uFillTx/>
                <a:latin typeface="Book Antiqua"/>
                <a:ea typeface="+mn-ea"/>
                <a:cs typeface="Book Antiqua"/>
              </a:rPr>
              <a:t>directly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or indirectly from </a:t>
            </a:r>
            <a:r>
              <a:rPr kumimoji="0" sz="1150" b="0" i="0" u="none" strike="noStrike" kern="1200" cap="none" spc="0" normalizeH="0" baseline="0" noProof="0" dirty="0">
                <a:ln>
                  <a:noFill/>
                </a:ln>
                <a:solidFill>
                  <a:prstClr val="black"/>
                </a:solidFill>
                <a:effectLst/>
                <a:uLnTx/>
                <a:uFillTx/>
                <a:latin typeface="Book Antiqua"/>
                <a:ea typeface="+mn-ea"/>
                <a:cs typeface="Book Antiqua"/>
              </a:rPr>
              <a:t>Contractor’s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performance of</a:t>
            </a:r>
            <a:r>
              <a:rPr kumimoji="0" sz="1150" b="0" i="0" u="none" strike="noStrike" kern="1200" cap="none" spc="150" normalizeH="0" baseline="0" noProof="0" dirty="0">
                <a:ln>
                  <a:noFill/>
                </a:ln>
                <a:solidFill>
                  <a:prstClr val="black"/>
                </a:solidFill>
                <a:effectLst/>
                <a:uLnTx/>
                <a:uFillTx/>
                <a:latin typeface="Book Antiqua"/>
                <a:ea typeface="+mn-ea"/>
                <a:cs typeface="Book Antiqua"/>
              </a:rPr>
              <a:t>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this</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60"/>
              </a:spcBef>
              <a:spcAft>
                <a:spcPts val="0"/>
              </a:spcAft>
              <a:buClrTx/>
              <a:buSzTx/>
              <a:buFontTx/>
              <a:buNone/>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Contract,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 Contractor assumes full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complete responsibility</a:t>
            </a:r>
            <a:r>
              <a:rPr kumimoji="0" sz="1150" b="0" i="0" u="none" strike="noStrike" kern="1200" cap="none" spc="6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therefore.</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graphicFrame>
        <p:nvGraphicFramePr>
          <p:cNvPr id="14" name="object 14"/>
          <p:cNvGraphicFramePr>
            <a:graphicFrameLocks noGrp="1"/>
          </p:cNvGraphicFramePr>
          <p:nvPr/>
        </p:nvGraphicFramePr>
        <p:xfrm>
          <a:off x="1143304" y="8058657"/>
          <a:ext cx="5940425" cy="723900"/>
        </p:xfrm>
        <a:graphic>
          <a:graphicData uri="http://schemas.openxmlformats.org/drawingml/2006/table">
            <a:tbl>
              <a:tblPr firstRow="1" bandRow="1">
                <a:tableStyleId>{2D5ABB26-0587-4C30-8999-92F81FD0307C}</a:tableStyleId>
              </a:tblPr>
              <a:tblGrid>
                <a:gridCol w="5940425">
                  <a:extLst>
                    <a:ext uri="{9D8B030D-6E8A-4147-A177-3AD203B41FA5}">
                      <a16:colId xmlns="" xmlns:a16="http://schemas.microsoft.com/office/drawing/2014/main" val="20000"/>
                    </a:ext>
                  </a:extLst>
                </a:gridCol>
              </a:tblGrid>
              <a:tr h="183515">
                <a:tc>
                  <a:txBody>
                    <a:bodyPr/>
                    <a:lstStyle/>
                    <a:p>
                      <a:pPr>
                        <a:lnSpc>
                          <a:spcPts val="1335"/>
                        </a:lnSpc>
                      </a:pPr>
                      <a:r>
                        <a:rPr sz="1150" dirty="0">
                          <a:latin typeface="Book Antiqua"/>
                          <a:cs typeface="Book Antiqua"/>
                        </a:rPr>
                        <a:t>The </a:t>
                      </a:r>
                      <a:r>
                        <a:rPr sz="1150" spc="-5" dirty="0">
                          <a:latin typeface="Book Antiqua"/>
                          <a:cs typeface="Book Antiqua"/>
                        </a:rPr>
                        <a:t>Contractor </a:t>
                      </a:r>
                      <a:r>
                        <a:rPr sz="1150" dirty="0">
                          <a:latin typeface="Book Antiqua"/>
                          <a:cs typeface="Book Antiqua"/>
                        </a:rPr>
                        <a:t>shall </a:t>
                      </a:r>
                      <a:r>
                        <a:rPr sz="1150" spc="-5" dirty="0">
                          <a:latin typeface="Book Antiqua"/>
                          <a:cs typeface="Book Antiqua"/>
                        </a:rPr>
                        <a:t>further indemnify the County </a:t>
                      </a:r>
                      <a:r>
                        <a:rPr sz="1150" dirty="0">
                          <a:latin typeface="Book Antiqua"/>
                          <a:cs typeface="Book Antiqua"/>
                        </a:rPr>
                        <a:t>and </a:t>
                      </a:r>
                      <a:r>
                        <a:rPr sz="1150" spc="-5" dirty="0">
                          <a:latin typeface="Book Antiqua"/>
                          <a:cs typeface="Book Antiqua"/>
                        </a:rPr>
                        <a:t>hold the County </a:t>
                      </a:r>
                      <a:r>
                        <a:rPr sz="1150" dirty="0">
                          <a:latin typeface="Book Antiqua"/>
                          <a:cs typeface="Book Antiqua"/>
                        </a:rPr>
                        <a:t>safe and</a:t>
                      </a:r>
                      <a:r>
                        <a:rPr sz="1150" spc="95" dirty="0">
                          <a:latin typeface="Book Antiqua"/>
                          <a:cs typeface="Book Antiqua"/>
                        </a:rPr>
                        <a:t> </a:t>
                      </a:r>
                      <a:r>
                        <a:rPr sz="1150" spc="-5" dirty="0">
                          <a:latin typeface="Book Antiqua"/>
                          <a:cs typeface="Book Antiqua"/>
                        </a:rPr>
                        <a:t>harmless</a:t>
                      </a:r>
                      <a:endParaRPr sz="1150">
                        <a:latin typeface="Book Antiqua"/>
                        <a:cs typeface="Book Antiqua"/>
                      </a:endParaRPr>
                    </a:p>
                  </a:txBody>
                  <a:tcPr marL="0" marR="0" marT="0" marB="0">
                    <a:solidFill>
                      <a:srgbClr val="FFFF00"/>
                    </a:solidFill>
                  </a:tcPr>
                </a:tc>
                <a:extLst>
                  <a:ext uri="{0D108BD9-81ED-4DB2-BD59-A6C34878D82A}">
                    <a16:rowId xmlns="" xmlns:a16="http://schemas.microsoft.com/office/drawing/2014/main" val="10000"/>
                  </a:ext>
                </a:extLst>
              </a:tr>
              <a:tr h="180975">
                <a:tc>
                  <a:txBody>
                    <a:bodyPr/>
                    <a:lstStyle/>
                    <a:p>
                      <a:pPr>
                        <a:lnSpc>
                          <a:spcPts val="1315"/>
                        </a:lnSpc>
                      </a:pPr>
                      <a:r>
                        <a:rPr sz="1150" spc="-5" dirty="0">
                          <a:latin typeface="Book Antiqua"/>
                          <a:cs typeface="Book Antiqua"/>
                        </a:rPr>
                        <a:t>from </a:t>
                      </a:r>
                      <a:r>
                        <a:rPr sz="1150" dirty="0">
                          <a:latin typeface="Book Antiqua"/>
                          <a:cs typeface="Book Antiqua"/>
                        </a:rPr>
                        <a:t>any and all </a:t>
                      </a:r>
                      <a:r>
                        <a:rPr sz="1150" spc="-5" dirty="0">
                          <a:latin typeface="Book Antiqua"/>
                          <a:cs typeface="Book Antiqua"/>
                        </a:rPr>
                        <a:t>liability, lawsuits, judgments, attorney </a:t>
                      </a:r>
                      <a:r>
                        <a:rPr sz="1150" dirty="0">
                          <a:latin typeface="Book Antiqua"/>
                          <a:cs typeface="Book Antiqua"/>
                        </a:rPr>
                        <a:t>fees, and </a:t>
                      </a:r>
                      <a:r>
                        <a:rPr sz="1150" spc="-5" dirty="0">
                          <a:latin typeface="Book Antiqua"/>
                          <a:cs typeface="Book Antiqua"/>
                        </a:rPr>
                        <a:t>other costs incurred</a:t>
                      </a:r>
                      <a:r>
                        <a:rPr sz="1150" spc="95" dirty="0">
                          <a:latin typeface="Book Antiqua"/>
                          <a:cs typeface="Book Antiqua"/>
                        </a:rPr>
                        <a:t> </a:t>
                      </a:r>
                      <a:r>
                        <a:rPr sz="1150" spc="-5" dirty="0">
                          <a:latin typeface="Book Antiqua"/>
                          <a:cs typeface="Book Antiqua"/>
                        </a:rPr>
                        <a:t>by</a:t>
                      </a:r>
                      <a:endParaRPr sz="1150">
                        <a:latin typeface="Book Antiqua"/>
                        <a:cs typeface="Book Antiqua"/>
                      </a:endParaRPr>
                    </a:p>
                  </a:txBody>
                  <a:tcPr marL="0" marR="0" marT="0" marB="0">
                    <a:solidFill>
                      <a:srgbClr val="FFFF00"/>
                    </a:solidFill>
                  </a:tcPr>
                </a:tc>
                <a:extLst>
                  <a:ext uri="{0D108BD9-81ED-4DB2-BD59-A6C34878D82A}">
                    <a16:rowId xmlns="" xmlns:a16="http://schemas.microsoft.com/office/drawing/2014/main" val="10001"/>
                  </a:ext>
                </a:extLst>
              </a:tr>
              <a:tr h="180975">
                <a:tc>
                  <a:txBody>
                    <a:bodyPr/>
                    <a:lstStyle/>
                    <a:p>
                      <a:pPr>
                        <a:lnSpc>
                          <a:spcPts val="1315"/>
                        </a:lnSpc>
                      </a:pPr>
                      <a:r>
                        <a:rPr sz="1150" spc="-5" dirty="0">
                          <a:latin typeface="Book Antiqua"/>
                          <a:cs typeface="Book Antiqua"/>
                        </a:rPr>
                        <a:t>the County </a:t>
                      </a:r>
                      <a:r>
                        <a:rPr sz="1150" dirty="0">
                          <a:latin typeface="Book Antiqua"/>
                          <a:cs typeface="Book Antiqua"/>
                        </a:rPr>
                        <a:t>in </a:t>
                      </a:r>
                      <a:r>
                        <a:rPr sz="1150" spc="-5" dirty="0">
                          <a:latin typeface="Book Antiqua"/>
                          <a:cs typeface="Book Antiqua"/>
                        </a:rPr>
                        <a:t>defending </a:t>
                      </a:r>
                      <a:r>
                        <a:rPr sz="1150" dirty="0">
                          <a:latin typeface="Book Antiqua"/>
                          <a:cs typeface="Book Antiqua"/>
                        </a:rPr>
                        <a:t>any claim </a:t>
                      </a:r>
                      <a:r>
                        <a:rPr sz="1150" spc="-5" dirty="0">
                          <a:latin typeface="Book Antiqua"/>
                          <a:cs typeface="Book Antiqua"/>
                        </a:rPr>
                        <a:t>or lawsuit </a:t>
                      </a:r>
                      <a:r>
                        <a:rPr sz="1150" dirty="0">
                          <a:latin typeface="Book Antiqua"/>
                          <a:cs typeface="Book Antiqua"/>
                        </a:rPr>
                        <a:t>made </a:t>
                      </a:r>
                      <a:r>
                        <a:rPr sz="1150" spc="-5" dirty="0">
                          <a:latin typeface="Book Antiqua"/>
                          <a:cs typeface="Book Antiqua"/>
                        </a:rPr>
                        <a:t>against the County by </a:t>
                      </a:r>
                      <a:r>
                        <a:rPr sz="1150" dirty="0">
                          <a:latin typeface="Book Antiqua"/>
                          <a:cs typeface="Book Antiqua"/>
                        </a:rPr>
                        <a:t>any </a:t>
                      </a:r>
                      <a:r>
                        <a:rPr sz="1150" spc="-5" dirty="0">
                          <a:latin typeface="Book Antiqua"/>
                          <a:cs typeface="Book Antiqua"/>
                        </a:rPr>
                        <a:t>person,</a:t>
                      </a:r>
                      <a:r>
                        <a:rPr sz="1150" spc="125" dirty="0">
                          <a:latin typeface="Book Antiqua"/>
                          <a:cs typeface="Book Antiqua"/>
                        </a:rPr>
                        <a:t> </a:t>
                      </a:r>
                      <a:r>
                        <a:rPr sz="1150" dirty="0">
                          <a:latin typeface="Book Antiqua"/>
                          <a:cs typeface="Book Antiqua"/>
                        </a:rPr>
                        <a:t>firm,</a:t>
                      </a:r>
                      <a:endParaRPr sz="1150">
                        <a:latin typeface="Book Antiqua"/>
                        <a:cs typeface="Book Antiqua"/>
                      </a:endParaRPr>
                    </a:p>
                  </a:txBody>
                  <a:tcPr marL="0" marR="0" marT="0" marB="0">
                    <a:solidFill>
                      <a:srgbClr val="FFFF00"/>
                    </a:solidFill>
                  </a:tcPr>
                </a:tc>
                <a:extLst>
                  <a:ext uri="{0D108BD9-81ED-4DB2-BD59-A6C34878D82A}">
                    <a16:rowId xmlns="" xmlns:a16="http://schemas.microsoft.com/office/drawing/2014/main" val="10002"/>
                  </a:ext>
                </a:extLst>
              </a:tr>
              <a:tr h="178435">
                <a:tc>
                  <a:txBody>
                    <a:bodyPr/>
                    <a:lstStyle/>
                    <a:p>
                      <a:pPr>
                        <a:lnSpc>
                          <a:spcPts val="1305"/>
                        </a:lnSpc>
                      </a:pPr>
                      <a:r>
                        <a:rPr sz="1150" spc="-5" dirty="0">
                          <a:latin typeface="Book Antiqua"/>
                          <a:cs typeface="Book Antiqua"/>
                        </a:rPr>
                        <a:t>or corporation </a:t>
                      </a:r>
                      <a:r>
                        <a:rPr sz="1150" dirty="0">
                          <a:latin typeface="Book Antiqua"/>
                          <a:cs typeface="Book Antiqua"/>
                        </a:rPr>
                        <a:t>arising </a:t>
                      </a:r>
                      <a:r>
                        <a:rPr sz="1150" spc="-5" dirty="0">
                          <a:latin typeface="Book Antiqua"/>
                          <a:cs typeface="Book Antiqua"/>
                        </a:rPr>
                        <a:t>directly or indirectly out of </a:t>
                      </a:r>
                      <a:r>
                        <a:rPr sz="1150" dirty="0">
                          <a:latin typeface="Book Antiqua"/>
                          <a:cs typeface="Book Antiqua"/>
                        </a:rPr>
                        <a:t>any </a:t>
                      </a:r>
                      <a:r>
                        <a:rPr sz="1150" spc="-5" dirty="0">
                          <a:latin typeface="Book Antiqua"/>
                          <a:cs typeface="Book Antiqua"/>
                        </a:rPr>
                        <a:t>work </a:t>
                      </a:r>
                      <a:r>
                        <a:rPr sz="1150" dirty="0">
                          <a:latin typeface="Book Antiqua"/>
                          <a:cs typeface="Book Antiqua"/>
                        </a:rPr>
                        <a:t>performed </a:t>
                      </a:r>
                      <a:r>
                        <a:rPr sz="1150" spc="-5" dirty="0">
                          <a:latin typeface="Book Antiqua"/>
                          <a:cs typeface="Book Antiqua"/>
                        </a:rPr>
                        <a:t>by the</a:t>
                      </a:r>
                      <a:r>
                        <a:rPr sz="1150" spc="114" dirty="0">
                          <a:latin typeface="Book Antiqua"/>
                          <a:cs typeface="Book Antiqua"/>
                        </a:rPr>
                        <a:t> </a:t>
                      </a:r>
                      <a:r>
                        <a:rPr sz="1150" spc="-5" dirty="0">
                          <a:latin typeface="Book Antiqua"/>
                          <a:cs typeface="Book Antiqua"/>
                        </a:rPr>
                        <a:t>Contractor</a:t>
                      </a:r>
                      <a:endParaRPr sz="1150">
                        <a:latin typeface="Book Antiqua"/>
                        <a:cs typeface="Book Antiqua"/>
                      </a:endParaRPr>
                    </a:p>
                  </a:txBody>
                  <a:tcPr marL="0" marR="0" marT="0" marB="0">
                    <a:solidFill>
                      <a:srgbClr val="FFFF00"/>
                    </a:solidFill>
                  </a:tcPr>
                </a:tc>
                <a:extLst>
                  <a:ext uri="{0D108BD9-81ED-4DB2-BD59-A6C34878D82A}">
                    <a16:rowId xmlns="" xmlns:a16="http://schemas.microsoft.com/office/drawing/2014/main" val="10003"/>
                  </a:ext>
                </a:extLst>
              </a:tr>
            </a:tbl>
          </a:graphicData>
        </a:graphic>
      </p:graphicFrame>
      <p:sp>
        <p:nvSpPr>
          <p:cNvPr id="16" name="Slide Number Placeholder 15">
            <a:extLst>
              <a:ext uri="{FF2B5EF4-FFF2-40B4-BE49-F238E27FC236}">
                <a16:creationId xmlns="" xmlns:a16="http://schemas.microsoft.com/office/drawing/2014/main" id="{BFC2D608-255D-43C5-8DC4-50E51613CEC2}"/>
              </a:ext>
            </a:extLst>
          </p:cNvPr>
          <p:cNvSpPr>
            <a:spLocks noGrp="1"/>
          </p:cNvSpPr>
          <p:nvPr>
            <p:ph type="sldNum" sz="quarter" idx="7"/>
          </p:nvPr>
        </p:nvSpPr>
        <p:spPr/>
        <p:txBody>
          <a:bodyPr/>
          <a:lstStyle/>
          <a:p>
            <a:fld id="{B6F15528-21DE-4FAA-801E-634DDDAF4B2B}" type="slidenum">
              <a:rPr lang="en-US" smtClean="0"/>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5420614" y="1182877"/>
            <a:ext cx="1667510" cy="17526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10"/>
              </a:lnSpc>
              <a:spcBef>
                <a:spcPts val="0"/>
              </a:spcBef>
              <a:spcAft>
                <a:spcPts val="0"/>
              </a:spcAft>
              <a:buClrTx/>
              <a:buSzTx/>
              <a:buFontTx/>
              <a:buNone/>
              <a:tabLst/>
              <a:defRPr/>
            </a:pPr>
            <a:r>
              <a:rPr kumimoji="0" sz="1150" b="1" i="0" u="none" strike="noStrike" kern="1200" cap="none" spc="-5" normalizeH="0" baseline="0" noProof="0" dirty="0">
                <a:ln>
                  <a:noFill/>
                </a:ln>
                <a:solidFill>
                  <a:prstClr val="black"/>
                </a:solidFill>
                <a:effectLst/>
                <a:uLnTx/>
                <a:uFillTx/>
                <a:latin typeface="Book Antiqua"/>
                <a:ea typeface="+mn-ea"/>
                <a:cs typeface="Book Antiqua"/>
              </a:rPr>
              <a:t>PAGE </a:t>
            </a:r>
            <a:r>
              <a:rPr kumimoji="0" sz="1150" b="1" i="0" u="none" strike="noStrike" kern="1200" cap="none" spc="0" normalizeH="0" baseline="0" noProof="0" dirty="0">
                <a:ln>
                  <a:noFill/>
                </a:ln>
                <a:solidFill>
                  <a:prstClr val="black"/>
                </a:solidFill>
                <a:effectLst/>
                <a:uLnTx/>
                <a:uFillTx/>
                <a:latin typeface="Book Antiqua"/>
                <a:ea typeface="+mn-ea"/>
                <a:cs typeface="Book Antiqua"/>
              </a:rPr>
              <a:t>3 OF</a:t>
            </a:r>
            <a:r>
              <a:rPr kumimoji="0" sz="1150" b="1" i="0" u="none" strike="noStrike" kern="1200" cap="none" spc="-60" normalizeH="0" baseline="0" noProof="0" dirty="0">
                <a:ln>
                  <a:noFill/>
                </a:ln>
                <a:solidFill>
                  <a:prstClr val="black"/>
                </a:solidFill>
                <a:effectLst/>
                <a:uLnTx/>
                <a:uFillTx/>
                <a:latin typeface="Book Antiqua"/>
                <a:ea typeface="+mn-ea"/>
                <a:cs typeface="Book Antiqua"/>
              </a:rPr>
              <a:t> </a:t>
            </a:r>
            <a:r>
              <a:rPr kumimoji="0" sz="1150" b="1"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1143304" y="1539494"/>
            <a:ext cx="5840095" cy="18161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35"/>
              </a:lnSpc>
              <a:spcBef>
                <a:spcPts val="0"/>
              </a:spcBef>
              <a:spcAft>
                <a:spcPts val="0"/>
              </a:spcAft>
              <a:buClrTx/>
              <a:buSzTx/>
              <a:buFontTx/>
              <a:buNone/>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pursuant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hereto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or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breach or alleged breach of </a:t>
            </a:r>
            <a:r>
              <a:rPr kumimoji="0" sz="1150" b="0" i="0" u="none" strike="noStrike" kern="1200" cap="none" spc="0" normalizeH="0" baseline="0" noProof="0" dirty="0">
                <a:ln>
                  <a:noFill/>
                </a:ln>
                <a:solidFill>
                  <a:prstClr val="black"/>
                </a:solidFill>
                <a:effectLst/>
                <a:uLnTx/>
                <a:uFillTx/>
                <a:latin typeface="Book Antiqua"/>
                <a:ea typeface="+mn-ea"/>
                <a:cs typeface="Book Antiqua"/>
              </a:rPr>
              <a:t>duty or </a:t>
            </a:r>
            <a:r>
              <a:rPr kumimoji="0" sz="1150" b="0" i="0" u="none" strike="noStrike" kern="1200" cap="none" spc="-5" normalizeH="0" baseline="0" noProof="0" dirty="0">
                <a:ln>
                  <a:noFill/>
                </a:ln>
                <a:solidFill>
                  <a:prstClr val="black"/>
                </a:solidFill>
                <a:effectLst/>
                <a:uLnTx/>
                <a:uFillTx/>
                <a:latin typeface="Book Antiqua"/>
                <a:ea typeface="+mn-ea"/>
                <a:cs typeface="Book Antiqua"/>
              </a:rPr>
              <a:t>responsibility of the</a:t>
            </a:r>
            <a:r>
              <a:rPr kumimoji="0" sz="1150" b="0" i="0" u="none" strike="noStrike" kern="1200" cap="none" spc="13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1143304" y="1720850"/>
            <a:ext cx="982344" cy="18161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35"/>
              </a:lnSpc>
              <a:spcBef>
                <a:spcPts val="0"/>
              </a:spcBef>
              <a:spcAft>
                <a:spcPts val="0"/>
              </a:spcAft>
              <a:buClrTx/>
              <a:buSzTx/>
              <a:buFontTx/>
              <a:buNone/>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related</a:t>
            </a:r>
            <a:r>
              <a:rPr kumimoji="0" sz="1150" b="0" i="0" u="none" strike="noStrike" kern="1200" cap="none" spc="-8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thereto.</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p:nvPr/>
        </p:nvSpPr>
        <p:spPr>
          <a:xfrm>
            <a:off x="1143304" y="2085085"/>
            <a:ext cx="1184910" cy="181610"/>
          </a:xfrm>
          <a:custGeom>
            <a:avLst/>
            <a:gdLst/>
            <a:ahLst/>
            <a:cxnLst/>
            <a:rect l="l" t="t" r="r" b="b"/>
            <a:pathLst>
              <a:path w="1184910" h="181610">
                <a:moveTo>
                  <a:pt x="0" y="181355"/>
                </a:moveTo>
                <a:lnTo>
                  <a:pt x="1184452" y="181355"/>
                </a:lnTo>
                <a:lnTo>
                  <a:pt x="1184452" y="0"/>
                </a:lnTo>
                <a:lnTo>
                  <a:pt x="0" y="0"/>
                </a:lnTo>
                <a:lnTo>
                  <a:pt x="0" y="181355"/>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685800" y="8600592"/>
            <a:ext cx="2192020" cy="0"/>
          </a:xfrm>
          <a:custGeom>
            <a:avLst/>
            <a:gdLst/>
            <a:ahLst/>
            <a:cxnLst/>
            <a:rect l="l" t="t" r="r" b="b"/>
            <a:pathLst>
              <a:path w="2192020">
                <a:moveTo>
                  <a:pt x="0" y="0"/>
                </a:moveTo>
                <a:lnTo>
                  <a:pt x="2191938" y="0"/>
                </a:lnTo>
              </a:path>
            </a:pathLst>
          </a:custGeom>
          <a:ln w="731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673100" y="2066289"/>
            <a:ext cx="6403975" cy="6743065"/>
          </a:xfrm>
          <a:prstGeom prst="rect">
            <a:avLst/>
          </a:prstGeom>
        </p:spPr>
        <p:txBody>
          <a:bodyPr vert="horz" wrap="square" lIns="0" tIns="6350" rIns="0" bIns="0" rtlCol="0">
            <a:spAutoFit/>
          </a:bodyPr>
          <a:lstStyle/>
          <a:p>
            <a:pPr marL="469900" marR="143510" lvl="0" indent="0" algn="l" defTabSz="914400" rtl="0" eaLnBrk="1" fontAlgn="auto" latinLnBrk="0" hangingPunct="1">
              <a:lnSpc>
                <a:spcPct val="103499"/>
              </a:lnSpc>
              <a:spcBef>
                <a:spcPts val="50"/>
              </a:spcBef>
              <a:spcAft>
                <a:spcPts val="0"/>
              </a:spcAft>
              <a:buClrTx/>
              <a:buSzTx/>
              <a:buFontTx/>
              <a:buNone/>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(B) </a:t>
            </a:r>
            <a:r>
              <a:rPr kumimoji="0" sz="1150" b="0" i="0" u="none" strike="noStrike" kern="1200" cap="none" spc="-5" normalizeH="0" baseline="0" noProof="0" dirty="0">
                <a:ln>
                  <a:noFill/>
                </a:ln>
                <a:solidFill>
                  <a:prstClr val="black"/>
                </a:solidFill>
                <a:effectLst/>
                <a:uLnTx/>
                <a:uFillTx/>
                <a:latin typeface="Book Antiqua"/>
                <a:ea typeface="+mn-ea"/>
                <a:cs typeface="Book Antiqua"/>
              </a:rPr>
              <a:t>INSURANCE: (See Proposal for additional </a:t>
            </a:r>
            <a:r>
              <a:rPr kumimoji="0" sz="1150" b="0" i="0" u="none" strike="noStrike" kern="1200" cap="none" spc="0" normalizeH="0" baseline="0" noProof="0" dirty="0">
                <a:ln>
                  <a:noFill/>
                </a:ln>
                <a:solidFill>
                  <a:prstClr val="black"/>
                </a:solidFill>
                <a:effectLst/>
                <a:uLnTx/>
                <a:uFillTx/>
                <a:latin typeface="Book Antiqua"/>
                <a:ea typeface="+mn-ea"/>
                <a:cs typeface="Book Antiqua"/>
              </a:rPr>
              <a:t>details)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Contractor shall procure and  maintain public liability insurance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with a </a:t>
            </a:r>
            <a:r>
              <a:rPr kumimoji="0" sz="1150" b="0" i="0" u="none" strike="noStrike" kern="1200" cap="none" spc="-5" normalizeH="0" baseline="0" noProof="0" dirty="0">
                <a:ln>
                  <a:noFill/>
                </a:ln>
                <a:solidFill>
                  <a:prstClr val="black"/>
                </a:solidFill>
                <a:effectLst/>
                <a:uLnTx/>
                <a:uFillTx/>
                <a:latin typeface="Book Antiqua"/>
                <a:ea typeface="+mn-ea"/>
                <a:cs typeface="Book Antiqua"/>
              </a:rPr>
              <a:t>minimum </a:t>
            </a:r>
            <a:r>
              <a:rPr kumimoji="0" sz="1150" b="0" i="0" u="none" strike="noStrike" kern="1200" cap="none" spc="0" normalizeH="0" baseline="0" noProof="0" dirty="0">
                <a:ln>
                  <a:noFill/>
                </a:ln>
                <a:solidFill>
                  <a:prstClr val="black"/>
                </a:solidFill>
                <a:effectLst/>
                <a:uLnTx/>
                <a:uFillTx/>
                <a:latin typeface="Book Antiqua"/>
                <a:ea typeface="+mn-ea"/>
                <a:cs typeface="Book Antiqua"/>
              </a:rPr>
              <a:t>of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Three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Million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Dollars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($3,000,000)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coverage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in form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and substance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as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approved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by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a:t>
            </a:r>
            <a:r>
              <a:rPr kumimoji="0" sz="1150" b="0" i="0" u="none" strike="noStrike" kern="1200" cap="none" spc="0" normalizeH="0" baseline="0" noProof="0" dirty="0">
                <a:ln>
                  <a:noFill/>
                </a:ln>
                <a:solidFill>
                  <a:prstClr val="black"/>
                </a:solidFill>
                <a:effectLst/>
                <a:uLnTx/>
                <a:uFillTx/>
                <a:latin typeface="Book Antiqua"/>
                <a:ea typeface="+mn-ea"/>
                <a:cs typeface="Book Antiqua"/>
              </a:rPr>
              <a:t>The Contractor </a:t>
            </a:r>
            <a:r>
              <a:rPr kumimoji="0" sz="1150" b="0" i="0" u="none" strike="noStrike" kern="1200" cap="none" spc="-5" normalizeH="0" baseline="0" noProof="0" dirty="0">
                <a:ln>
                  <a:noFill/>
                </a:ln>
                <a:solidFill>
                  <a:prstClr val="black"/>
                </a:solidFill>
                <a:effectLst/>
                <a:uLnTx/>
                <a:uFillTx/>
                <a:latin typeface="Book Antiqua"/>
                <a:ea typeface="+mn-ea"/>
                <a:cs typeface="Book Antiqua"/>
              </a:rPr>
              <a:t>shall name the  County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additional insured for claims arising out of the Contractor’s and/or  Subcontractor’s work. </a:t>
            </a:r>
            <a:r>
              <a:rPr kumimoji="0" sz="115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naming of the additional insured does not obligate the  additional insured to pay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premiums due.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 “Certificate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 Insurance” shall be  furnished to County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shall specify that such insurance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not subject to </a:t>
            </a:r>
            <a:r>
              <a:rPr kumimoji="0" sz="1150" b="0" i="0" u="none" strike="noStrike" kern="1200" cap="none" spc="0" normalizeH="0" baseline="0" noProof="0" dirty="0">
                <a:ln>
                  <a:noFill/>
                </a:ln>
                <a:solidFill>
                  <a:prstClr val="black"/>
                </a:solidFill>
                <a:effectLst/>
                <a:uLnTx/>
                <a:uFillTx/>
                <a:latin typeface="Book Antiqua"/>
                <a:ea typeface="+mn-ea"/>
                <a:cs typeface="Book Antiqua"/>
              </a:rPr>
              <a:t>cancellation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without prior written notice to County of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at least thirty (30)</a:t>
            </a:r>
            <a:r>
              <a:rPr kumimoji="0" sz="1150" b="0" i="0" u="none" strike="noStrike" kern="1200" cap="none" spc="2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days.</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469900" marR="59690" lvl="0" indent="0" algn="just" defTabSz="914400" rtl="0" eaLnBrk="1" fontAlgn="auto" latinLnBrk="0" hangingPunct="1">
              <a:lnSpc>
                <a:spcPct val="103899"/>
              </a:lnSpc>
              <a:spcBef>
                <a:spcPts val="0"/>
              </a:spcBef>
              <a:spcAft>
                <a:spcPts val="0"/>
              </a:spcAft>
              <a:buClrTx/>
              <a:buSzTx/>
              <a:buFontTx/>
              <a:buNone/>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Contractor shall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also </a:t>
            </a:r>
            <a:r>
              <a:rPr kumimoji="0" sz="1150" b="0" i="0" u="none" strike="noStrike" kern="1200" cap="none" spc="-5" normalizeH="0" baseline="0" noProof="0" dirty="0">
                <a:ln>
                  <a:noFill/>
                </a:ln>
                <a:solidFill>
                  <a:prstClr val="black"/>
                </a:solidFill>
                <a:effectLst/>
                <a:uLnTx/>
                <a:uFillTx/>
                <a:latin typeface="Book Antiqua"/>
                <a:ea typeface="+mn-ea"/>
                <a:cs typeface="Book Antiqua"/>
              </a:rPr>
              <a:t>provide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to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 Certificate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 Proof of </a:t>
            </a:r>
            <a:r>
              <a:rPr kumimoji="0" sz="1150" b="0" i="0" u="none" strike="noStrike" kern="1200" cap="none" spc="0" normalizeH="0" baseline="0" noProof="0" dirty="0">
                <a:ln>
                  <a:noFill/>
                </a:ln>
                <a:solidFill>
                  <a:prstClr val="black"/>
                </a:solidFill>
                <a:effectLst/>
                <a:uLnTx/>
                <a:uFillTx/>
                <a:latin typeface="Book Antiqua"/>
                <a:ea typeface="+mn-ea"/>
                <a:cs typeface="Book Antiqua"/>
              </a:rPr>
              <a:t>Workmen’s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Compensation  Insurance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in form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and substance acceptable to County. </a:t>
            </a:r>
            <a:r>
              <a:rPr kumimoji="0" sz="115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Workers Compensation Policy  shall contain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 Waiver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of </a:t>
            </a:r>
            <a:r>
              <a:rPr kumimoji="0" sz="1150" b="0" i="0" u="none" strike="noStrike" kern="1200" cap="none" spc="-5" normalizeH="0" baseline="0" noProof="0" dirty="0">
                <a:ln>
                  <a:noFill/>
                </a:ln>
                <a:solidFill>
                  <a:prstClr val="black"/>
                </a:solidFill>
                <a:effectLst/>
                <a:uLnTx/>
                <a:uFillTx/>
                <a:latin typeface="Book Antiqua"/>
                <a:ea typeface="+mn-ea"/>
                <a:cs typeface="Book Antiqua"/>
              </a:rPr>
              <a:t>Subrogation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favor </a:t>
            </a:r>
            <a:r>
              <a:rPr kumimoji="0" sz="1150" b="0" i="0" u="none" strike="noStrike" kern="1200" cap="none" spc="0" normalizeH="0" baseline="0" noProof="0" dirty="0">
                <a:ln>
                  <a:noFill/>
                </a:ln>
                <a:solidFill>
                  <a:prstClr val="black"/>
                </a:solidFill>
                <a:effectLst/>
                <a:uLnTx/>
                <a:uFillTx/>
                <a:latin typeface="Book Antiqua"/>
                <a:ea typeface="+mn-ea"/>
                <a:cs typeface="Book Antiqua"/>
              </a:rPr>
              <a:t>of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a:t>
            </a:r>
            <a:r>
              <a:rPr kumimoji="0" sz="1150" b="0" i="0" u="none" strike="noStrike" kern="1200" cap="none" spc="2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469900" marR="43180" lvl="0" indent="0" algn="l" defTabSz="914400" rtl="0" eaLnBrk="1" fontAlgn="auto" latinLnBrk="0" hangingPunct="1">
              <a:lnSpc>
                <a:spcPct val="103499"/>
              </a:lnSpc>
              <a:spcBef>
                <a:spcPts val="0"/>
              </a:spcBef>
              <a:spcAft>
                <a:spcPts val="0"/>
              </a:spcAft>
              <a:buClrTx/>
              <a:buSzTx/>
              <a:buFontTx/>
              <a:buNone/>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Contractor shall provide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Automobile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Liability Insurance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covering all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Owned, Non-Owned,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Hired vehicles with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Combined </a:t>
            </a:r>
            <a:r>
              <a:rPr kumimoji="0" sz="1150" b="0" i="0" u="none" strike="noStrike" kern="1200" cap="none" spc="0" normalizeH="0" baseline="0" noProof="0" dirty="0">
                <a:ln>
                  <a:noFill/>
                </a:ln>
                <a:solidFill>
                  <a:prstClr val="black"/>
                </a:solidFill>
                <a:effectLst/>
                <a:uLnTx/>
                <a:uFillTx/>
                <a:latin typeface="Book Antiqua"/>
                <a:ea typeface="+mn-ea"/>
                <a:cs typeface="Book Antiqua"/>
              </a:rPr>
              <a:t>Single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Limit (bodily injury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property </a:t>
            </a:r>
            <a:r>
              <a:rPr kumimoji="0" sz="1150" b="0" i="0" u="none" strike="noStrike" kern="1200" cap="none" spc="0" normalizeH="0" baseline="0" noProof="0" dirty="0">
                <a:ln>
                  <a:noFill/>
                </a:ln>
                <a:solidFill>
                  <a:prstClr val="black"/>
                </a:solidFill>
                <a:effectLst/>
                <a:uLnTx/>
                <a:uFillTx/>
                <a:latin typeface="Book Antiqua"/>
                <a:ea typeface="+mn-ea"/>
                <a:cs typeface="Book Antiqua"/>
              </a:rPr>
              <a:t>damage  combined)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 </a:t>
            </a:r>
            <a:r>
              <a:rPr kumimoji="0" sz="1150" b="0" i="0" u="none" strike="noStrike" kern="1200" cap="none" spc="0" normalizeH="0" baseline="0" noProof="0" dirty="0">
                <a:ln>
                  <a:noFill/>
                </a:ln>
                <a:solidFill>
                  <a:prstClr val="black"/>
                </a:solidFill>
                <a:effectLst/>
                <a:uLnTx/>
                <a:uFillTx/>
                <a:latin typeface="Book Antiqua"/>
                <a:ea typeface="+mn-ea"/>
                <a:cs typeface="Book Antiqua"/>
              </a:rPr>
              <a:t>$3,000,000 each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accident.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policy shall name the County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as an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Additional  </a:t>
            </a:r>
            <a:r>
              <a:rPr kumimoji="0" sz="1150" b="0" i="0" u="none" strike="noStrike" kern="1200" cap="none" spc="0" normalizeH="0" baseline="0" noProof="0" dirty="0">
                <a:ln>
                  <a:noFill/>
                </a:ln>
                <a:solidFill>
                  <a:prstClr val="black"/>
                </a:solidFill>
                <a:effectLst/>
                <a:uLnTx/>
                <a:uFillTx/>
                <a:latin typeface="Book Antiqua"/>
                <a:ea typeface="+mn-ea"/>
                <a:cs typeface="Book Antiqua"/>
              </a:rPr>
              <a:t>Insured. The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naming of the additional insured does not obligate the additional insured to  </a:t>
            </a:r>
            <a:r>
              <a:rPr kumimoji="0" sz="1150" b="0" i="0" u="none" strike="noStrike" kern="1200" cap="none" spc="0" normalizeH="0" baseline="0" noProof="0" dirty="0">
                <a:ln>
                  <a:noFill/>
                </a:ln>
                <a:solidFill>
                  <a:prstClr val="black"/>
                </a:solidFill>
                <a:effectLst/>
                <a:uLnTx/>
                <a:uFillTx/>
                <a:latin typeface="Book Antiqua"/>
                <a:ea typeface="+mn-ea"/>
                <a:cs typeface="Book Antiqua"/>
              </a:rPr>
              <a:t>pay any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premiums</a:t>
            </a:r>
            <a:r>
              <a:rPr kumimoji="0" sz="1150" b="0" i="0" u="none" strike="noStrike" kern="1200" cap="none" spc="-20" normalizeH="0" baseline="0" noProof="0" dirty="0">
                <a:ln>
                  <a:noFill/>
                </a:ln>
                <a:solidFill>
                  <a:prstClr val="black"/>
                </a:solidFill>
                <a:effectLst/>
                <a:uLnTx/>
                <a:uFillTx/>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due.</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2847975" algn="l"/>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IN</a:t>
            </a:r>
            <a:r>
              <a:rPr kumimoji="0" sz="1150" b="0" i="0" u="none" strike="noStrike" kern="1200" cap="none" spc="5" normalizeH="0" baseline="0" noProof="0" dirty="0">
                <a:ln>
                  <a:noFill/>
                </a:ln>
                <a:solidFill>
                  <a:prstClr val="black"/>
                </a:solidFill>
                <a:effectLst/>
                <a:uLnTx/>
                <a:uFillTx/>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WITNESS</a:t>
            </a:r>
            <a:r>
              <a:rPr kumimoji="0" sz="1150" b="0" i="0" u="none" strike="noStrike" kern="1200" cap="none" spc="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WHEREOF,</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has caused these </a:t>
            </a:r>
            <a:r>
              <a:rPr kumimoji="0" sz="1150" b="0" i="0" u="none" strike="noStrike" kern="1200" cap="none" spc="0" normalizeH="0" baseline="0" noProof="0" dirty="0">
                <a:ln>
                  <a:noFill/>
                </a:ln>
                <a:solidFill>
                  <a:prstClr val="black"/>
                </a:solidFill>
                <a:effectLst/>
                <a:uLnTx/>
                <a:uFillTx/>
                <a:latin typeface="Book Antiqua"/>
                <a:ea typeface="+mn-ea"/>
                <a:cs typeface="Book Antiqua"/>
              </a:rPr>
              <a:t>present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to be executed</a:t>
            </a:r>
            <a:r>
              <a:rPr kumimoji="0" sz="1150" b="0" i="0" u="none" strike="noStrike" kern="1200" cap="none" spc="-1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by</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l" defTabSz="914400" rtl="0" eaLnBrk="1" fontAlgn="auto" latinLnBrk="0" hangingPunct="1">
              <a:lnSpc>
                <a:spcPct val="103499"/>
              </a:lnSpc>
              <a:spcBef>
                <a:spcPts val="10"/>
              </a:spcBef>
              <a:spcAft>
                <a:spcPts val="0"/>
              </a:spcAft>
              <a:buClrTx/>
              <a:buSzTx/>
              <a:buFontTx/>
              <a:buNone/>
              <a:tabLst>
                <a:tab pos="1473835" algn="l"/>
                <a:tab pos="3391535" algn="l"/>
                <a:tab pos="4728210" algn="l"/>
              </a:tabLst>
              <a:defRPr/>
            </a:pP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CHAIRMAN/PRESIDENT</a:t>
            </a:r>
            <a:r>
              <a:rPr kumimoji="0" sz="1150" b="0" i="0" u="none" strike="noStrike" kern="1200" cap="none" spc="1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a:t>
            </a:r>
            <a:r>
              <a:rPr kumimoji="0" sz="1150" b="0" i="0" u="none" strike="noStrike" kern="1200" cap="none" spc="1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the</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COMMISSION  AND</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 THE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927100" marR="0" lvl="0" indent="0" algn="l" defTabSz="914400" rtl="0" eaLnBrk="1" fontAlgn="auto" latinLnBrk="0" hangingPunct="1">
              <a:lnSpc>
                <a:spcPct val="100000"/>
              </a:lnSpc>
              <a:spcBef>
                <a:spcPts val="50"/>
              </a:spcBef>
              <a:spcAft>
                <a:spcPts val="0"/>
              </a:spcAft>
              <a:buClrTx/>
              <a:buSzTx/>
              <a:buFontTx/>
              <a:buNone/>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(Name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 Contractor)</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50"/>
              </a:spcBef>
              <a:spcAft>
                <a:spcPts val="0"/>
              </a:spcAft>
              <a:buClrTx/>
              <a:buSzTx/>
              <a:buFontTx/>
              <a:buNone/>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has hereto set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his/her hand and </a:t>
            </a:r>
            <a:r>
              <a:rPr kumimoji="0" sz="1150" b="0" i="0" u="none" strike="noStrike" kern="1200" cap="none" spc="0" normalizeH="0" baseline="0" noProof="0" dirty="0">
                <a:ln>
                  <a:noFill/>
                </a:ln>
                <a:solidFill>
                  <a:prstClr val="black"/>
                </a:solidFill>
                <a:effectLst/>
                <a:uLnTx/>
                <a:uFillTx/>
                <a:latin typeface="Book Antiqua"/>
                <a:ea typeface="+mn-ea"/>
                <a:cs typeface="Book Antiqua"/>
              </a:rPr>
              <a:t>seal </a:t>
            </a:r>
            <a:r>
              <a:rPr kumimoji="0" sz="1150" b="0" i="0" u="none" strike="noStrike" kern="1200" cap="none" spc="-10" normalizeH="0" baseline="0" noProof="0" dirty="0">
                <a:ln>
                  <a:noFill/>
                </a:ln>
                <a:solidFill>
                  <a:prstClr val="black"/>
                </a:solidFill>
                <a:effectLst/>
                <a:uLnTx/>
                <a:uFillTx/>
                <a:latin typeface="Book Antiqua"/>
                <a:ea typeface="+mn-ea"/>
                <a:cs typeface="Book Antiqua"/>
              </a:rPr>
              <a:t>this </a:t>
            </a:r>
            <a:r>
              <a:rPr kumimoji="0" sz="1150" b="0" i="0" u="none" strike="noStrike" kern="1200" cap="none" spc="0" normalizeH="0" baseline="0" noProof="0" dirty="0">
                <a:ln>
                  <a:noFill/>
                </a:ln>
                <a:solidFill>
                  <a:prstClr val="black"/>
                </a:solidFill>
                <a:effectLst/>
                <a:uLnTx/>
                <a:uFillTx/>
                <a:latin typeface="Book Antiqua"/>
                <a:ea typeface="+mn-ea"/>
                <a:cs typeface="Book Antiqua"/>
              </a:rPr>
              <a:t>day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and year </a:t>
            </a:r>
            <a:r>
              <a:rPr kumimoji="0" sz="1150" b="0" i="0" u="none" strike="noStrike" kern="1200" cap="none" spc="0" normalizeH="0" baseline="0" noProof="0" dirty="0">
                <a:ln>
                  <a:noFill/>
                </a:ln>
                <a:solidFill>
                  <a:prstClr val="black"/>
                </a:solidFill>
                <a:effectLst/>
                <a:uLnTx/>
                <a:uFillTx/>
                <a:latin typeface="Book Antiqua"/>
                <a:ea typeface="+mn-ea"/>
                <a:cs typeface="Book Antiqua"/>
              </a:rPr>
              <a:t>above</a:t>
            </a:r>
            <a:r>
              <a:rPr kumimoji="0" sz="1150" b="0" i="0" u="none" strike="noStrike" kern="1200" cap="none" spc="3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written.</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2299335" marR="0" lvl="0" indent="0" algn="l" defTabSz="914400" rtl="0" eaLnBrk="1" fontAlgn="auto" latinLnBrk="0" hangingPunct="1">
              <a:lnSpc>
                <a:spcPct val="100000"/>
              </a:lnSpc>
              <a:spcBef>
                <a:spcPts val="0"/>
              </a:spcBef>
              <a:spcAft>
                <a:spcPts val="0"/>
              </a:spcAft>
              <a:buClrTx/>
              <a:buSzTx/>
              <a:buFontTx/>
              <a:buNone/>
              <a:tabLst>
                <a:tab pos="3620135" algn="l"/>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THE</a:t>
            </a: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COMMISSION</a:t>
            </a:r>
            <a:r>
              <a:rPr kumimoji="0" sz="1150" b="0" i="0" u="none" strike="noStrike" kern="1200" cap="none" spc="5"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OF</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2299335" marR="0" lvl="0" indent="0" algn="l" defTabSz="914400" rtl="0" eaLnBrk="1" fontAlgn="auto" latinLnBrk="0" hangingPunct="1">
              <a:lnSpc>
                <a:spcPct val="100000"/>
              </a:lnSpc>
              <a:spcBef>
                <a:spcPts val="50"/>
              </a:spcBef>
              <a:spcAft>
                <a:spcPts val="0"/>
              </a:spcAft>
              <a:buClrTx/>
              <a:buSzTx/>
              <a:buFontTx/>
              <a:buNone/>
              <a:tabLst>
                <a:tab pos="3649345" algn="l"/>
              </a:tabLst>
              <a:defRPr/>
            </a:pPr>
            <a:r>
              <a:rPr kumimoji="0" sz="115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 ALABAMA</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Times New Roman"/>
              <a:ea typeface="+mn-ea"/>
              <a:cs typeface="Times New Roman"/>
            </a:endParaRPr>
          </a:p>
          <a:p>
            <a:pPr marL="3213735" marR="898525" lvl="0" indent="-915035" algn="l" defTabSz="914400" rtl="0" eaLnBrk="1" fontAlgn="auto" latinLnBrk="0" hangingPunct="1">
              <a:lnSpc>
                <a:spcPct val="103499"/>
              </a:lnSpc>
              <a:spcBef>
                <a:spcPts val="1250"/>
              </a:spcBef>
              <a:spcAft>
                <a:spcPts val="0"/>
              </a:spcAft>
              <a:buClrTx/>
              <a:buSzTx/>
              <a:buFontTx/>
              <a:buNone/>
              <a:tabLst>
                <a:tab pos="5496560" algn="l"/>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By: </a:t>
            </a:r>
            <a:r>
              <a:rPr kumimoji="0" sz="115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50" b="0" i="0" u="none" strike="noStrike" kern="1200" cap="none" spc="0" normalizeH="0" baseline="0" noProof="0" dirty="0">
                <a:ln>
                  <a:noFill/>
                </a:ln>
                <a:solidFill>
                  <a:prstClr val="black"/>
                </a:solidFill>
                <a:effectLst/>
                <a:uLnTx/>
                <a:uFillTx/>
                <a:latin typeface="Book Antiqua"/>
                <a:ea typeface="+mn-ea"/>
                <a:cs typeface="Book Antiqua"/>
              </a:rPr>
              <a:t> (Official</a:t>
            </a:r>
            <a:r>
              <a:rPr kumimoji="0" sz="1150" b="0" i="0" u="none" strike="noStrike" kern="1200" cap="none" spc="-5" normalizeH="0" baseline="0" noProof="0" dirty="0">
                <a:ln>
                  <a:noFill/>
                </a:ln>
                <a:solidFill>
                  <a:prstClr val="black"/>
                </a:solidFill>
                <a:effectLst/>
                <a:uLnTx/>
                <a:uFillTx/>
                <a:latin typeface="Book Antiqua"/>
                <a:ea typeface="+mn-ea"/>
                <a:cs typeface="Book Antiqua"/>
              </a:rPr>
              <a:t> Title)</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Attest:</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0" marR="885190" lvl="0" indent="0" algn="r" defTabSz="914400" rtl="0" eaLnBrk="1" fontAlgn="auto" latinLnBrk="0" hangingPunct="1">
              <a:lnSpc>
                <a:spcPct val="100000"/>
              </a:lnSpc>
              <a:spcBef>
                <a:spcPts val="5"/>
              </a:spcBef>
              <a:spcAft>
                <a:spcPts val="0"/>
              </a:spcAft>
              <a:buClrTx/>
              <a:buSzTx/>
              <a:buFontTx/>
              <a:buNone/>
              <a:tabLst/>
              <a:defRPr/>
            </a:pPr>
            <a:r>
              <a:rPr kumimoji="0" sz="1150" b="0" i="0" u="none" strike="noStrike" kern="1200" cap="none" spc="0" normalizeH="0" baseline="0" noProof="0" dirty="0">
                <a:ln>
                  <a:noFill/>
                </a:ln>
                <a:solidFill>
                  <a:prstClr val="black"/>
                </a:solidFill>
                <a:effectLst/>
                <a:uLnTx/>
                <a:uFillTx/>
                <a:latin typeface="Book Antiqua"/>
                <a:ea typeface="+mn-ea"/>
                <a:cs typeface="Book Antiqua"/>
              </a:rPr>
              <a:t>(</a:t>
            </a:r>
            <a:r>
              <a:rPr kumimoji="0" sz="1150" b="0" i="0" u="none" strike="noStrike" kern="1200" cap="none" spc="-5" normalizeH="0" baseline="0" noProof="0" dirty="0">
                <a:ln>
                  <a:noFill/>
                </a:ln>
                <a:solidFill>
                  <a:prstClr val="black"/>
                </a:solidFill>
                <a:effectLst/>
                <a:uLnTx/>
                <a:uFillTx/>
                <a:latin typeface="Book Antiqua"/>
                <a:ea typeface="+mn-ea"/>
                <a:cs typeface="Book Antiqua"/>
              </a:rPr>
              <a:t>S</a:t>
            </a:r>
            <a:r>
              <a:rPr kumimoji="0" sz="1150" b="0" i="0" u="none" strike="noStrike" kern="1200" cap="none" spc="0" normalizeH="0" baseline="0" noProof="0" dirty="0">
                <a:ln>
                  <a:noFill/>
                </a:ln>
                <a:solidFill>
                  <a:prstClr val="black"/>
                </a:solidFill>
                <a:effectLst/>
                <a:uLnTx/>
                <a:uFillTx/>
                <a:latin typeface="Book Antiqua"/>
                <a:ea typeface="+mn-ea"/>
                <a:cs typeface="Book Antiqua"/>
              </a:rPr>
              <a:t>EAL)</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15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150" b="0" i="0" u="none" strike="noStrike" kern="1200" cap="none" spc="-10" normalizeH="0" baseline="0" noProof="0" dirty="0">
                <a:ln>
                  <a:noFill/>
                </a:ln>
                <a:solidFill>
                  <a:prstClr val="black"/>
                </a:solidFill>
                <a:effectLst/>
                <a:uLnTx/>
                <a:uFillTx/>
                <a:latin typeface="Book Antiqua"/>
                <a:ea typeface="+mn-ea"/>
                <a:cs typeface="Book Antiqua"/>
              </a:rPr>
              <a:t> </a:t>
            </a:r>
            <a:r>
              <a:rPr kumimoji="0" sz="1150" b="0" i="0" u="none" strike="noStrike" kern="1200" cap="none" spc="-5" normalizeH="0" baseline="0" noProof="0" dirty="0">
                <a:ln>
                  <a:noFill/>
                </a:ln>
                <a:solidFill>
                  <a:prstClr val="black"/>
                </a:solidFill>
                <a:effectLst/>
                <a:uLnTx/>
                <a:uFillTx/>
                <a:latin typeface="Book Antiqua"/>
                <a:ea typeface="+mn-ea"/>
                <a:cs typeface="Book Antiqua"/>
              </a:rPr>
              <a:t>Administrator)</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Slide Number Placeholder 9">
            <a:extLst>
              <a:ext uri="{FF2B5EF4-FFF2-40B4-BE49-F238E27FC236}">
                <a16:creationId xmlns="" xmlns:a16="http://schemas.microsoft.com/office/drawing/2014/main" id="{E4FC7A47-B792-4655-8C06-E772E1DB2B7B}"/>
              </a:ext>
            </a:extLst>
          </p:cNvPr>
          <p:cNvSpPr>
            <a:spLocks noGrp="1"/>
          </p:cNvSpPr>
          <p:nvPr>
            <p:ph type="sldNum" sz="quarter" idx="7"/>
          </p:nvPr>
        </p:nvSpPr>
        <p:spPr/>
        <p:txBody>
          <a:bodyPr/>
          <a:lstStyle/>
          <a:p>
            <a:fld id="{B6F15528-21DE-4FAA-801E-634DDDAF4B2B}" type="slidenum">
              <a:rPr lang="en-US" smtClean="0"/>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427735"/>
            <a:ext cx="6428105" cy="1814830"/>
          </a:xfrm>
          <a:prstGeom prst="rect">
            <a:avLst/>
          </a:prstGeom>
        </p:spPr>
        <p:txBody>
          <a:bodyPr vert="horz" wrap="square" lIns="0" tIns="34290" rIns="0" bIns="0" rtlCol="0">
            <a:spAutoFit/>
          </a:bodyPr>
          <a:lstStyle/>
          <a:p>
            <a:pPr marL="1661795" marR="1652905"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a:p>
            <a:pPr marL="0" marR="5080" lvl="0" indent="0" algn="r" defTabSz="914400" rtl="0" eaLnBrk="1" fontAlgn="auto" latinLnBrk="0" hangingPunct="1">
              <a:lnSpc>
                <a:spcPct val="100000"/>
              </a:lnSpc>
              <a:spcBef>
                <a:spcPts val="1025"/>
              </a:spcBef>
              <a:spcAft>
                <a:spcPts val="0"/>
              </a:spcAft>
              <a:buClrTx/>
              <a:buSzTx/>
              <a:buFontTx/>
              <a:buNone/>
              <a:tabLst/>
              <a:defRPr/>
            </a:pPr>
            <a:r>
              <a:rPr kumimoji="0" sz="1150" b="1" i="0" u="none" strike="noStrike" kern="1200" cap="none" spc="-5" normalizeH="0" baseline="0" noProof="0" dirty="0">
                <a:ln>
                  <a:noFill/>
                </a:ln>
                <a:solidFill>
                  <a:prstClr val="black"/>
                </a:solidFill>
                <a:effectLst/>
                <a:uLnTx/>
                <a:uFillTx/>
                <a:latin typeface="Book Antiqua"/>
                <a:ea typeface="+mn-ea"/>
                <a:cs typeface="Book Antiqua"/>
              </a:rPr>
              <a:t>PAGE </a:t>
            </a:r>
            <a:r>
              <a:rPr kumimoji="0" sz="1150" b="1" i="0" u="none" strike="noStrike" kern="1200" cap="none" spc="0" normalizeH="0" baseline="0" noProof="0" dirty="0">
                <a:ln>
                  <a:noFill/>
                </a:ln>
                <a:solidFill>
                  <a:prstClr val="black"/>
                </a:solidFill>
                <a:effectLst/>
                <a:uLnTx/>
                <a:uFillTx/>
                <a:latin typeface="Book Antiqua"/>
                <a:ea typeface="+mn-ea"/>
                <a:cs typeface="Book Antiqua"/>
              </a:rPr>
              <a:t>4 OF</a:t>
            </a:r>
            <a:r>
              <a:rPr kumimoji="0" sz="1150" b="1" i="0" u="none" strike="noStrike" kern="1200" cap="none" spc="-55" normalizeH="0" baseline="0" noProof="0" dirty="0">
                <a:ln>
                  <a:noFill/>
                </a:ln>
                <a:solidFill>
                  <a:prstClr val="black"/>
                </a:solidFill>
                <a:effectLst/>
                <a:uLnTx/>
                <a:uFillTx/>
                <a:latin typeface="Book Antiqua"/>
                <a:ea typeface="+mn-ea"/>
                <a:cs typeface="Book Antiqua"/>
              </a:rPr>
              <a:t> </a:t>
            </a:r>
            <a:r>
              <a:rPr kumimoji="0" sz="1150" b="1"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593979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NAME OF</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2299335"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(Individual, Partnership, Joint Venture or</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Corporation)</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586549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ALABAMA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CONTRACTOR’S LICENSE</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NUMBER: </a:t>
            </a:r>
            <a:r>
              <a:rPr kumimoji="0" sz="1200" b="0" i="0" u="sng" strike="noStrike" kern="1200" cap="none" spc="-5" normalizeH="0" baseline="0" noProof="0" dirty="0">
                <a:ln>
                  <a:noFill/>
                </a:ln>
                <a:solidFill>
                  <a:prstClr val="black"/>
                </a:solidFill>
                <a:effectLst/>
                <a:uLnTx/>
                <a:uFill>
                  <a:solidFill>
                    <a:srgbClr val="000000"/>
                  </a:solidFill>
                </a:uFill>
                <a:latin typeface="Times New Roman"/>
                <a:ea typeface="+mn-ea"/>
                <a:cs typeface="Times New Roman"/>
              </a:rPr>
              <a:t> 	</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3" name="object 3"/>
          <p:cNvSpPr txBox="1"/>
          <p:nvPr/>
        </p:nvSpPr>
        <p:spPr>
          <a:xfrm>
            <a:off x="673100" y="2412237"/>
            <a:ext cx="2527935" cy="3530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4331589" y="2412237"/>
            <a:ext cx="2224405" cy="3530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21107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p:nvPr/>
        </p:nvSpPr>
        <p:spPr>
          <a:xfrm>
            <a:off x="896416" y="3068370"/>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344289" y="3068370"/>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1130604" y="3077082"/>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4788789" y="3077082"/>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p:nvPr/>
        </p:nvSpPr>
        <p:spPr>
          <a:xfrm>
            <a:off x="861364" y="3589959"/>
            <a:ext cx="2235835" cy="0"/>
          </a:xfrm>
          <a:custGeom>
            <a:avLst/>
            <a:gdLst/>
            <a:ahLst/>
            <a:cxnLst/>
            <a:rect l="l" t="t" r="r" b="b"/>
            <a:pathLst>
              <a:path w="2235835">
                <a:moveTo>
                  <a:pt x="0" y="0"/>
                </a:moveTo>
                <a:lnTo>
                  <a:pt x="223558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4344289" y="3589959"/>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txBox="1"/>
          <p:nvPr/>
        </p:nvSpPr>
        <p:spPr>
          <a:xfrm>
            <a:off x="1130604" y="3598291"/>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txBox="1"/>
          <p:nvPr/>
        </p:nvSpPr>
        <p:spPr>
          <a:xfrm>
            <a:off x="4788789" y="3598291"/>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673100" y="3912234"/>
            <a:ext cx="2527935" cy="35306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4331589" y="3912234"/>
            <a:ext cx="2225040" cy="35306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211705"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p:nvPr/>
        </p:nvSpPr>
        <p:spPr>
          <a:xfrm>
            <a:off x="896416" y="4568367"/>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4344289" y="4568367"/>
            <a:ext cx="2167890" cy="0"/>
          </a:xfrm>
          <a:custGeom>
            <a:avLst/>
            <a:gdLst/>
            <a:ahLst/>
            <a:cxnLst/>
            <a:rect l="l" t="t" r="r" b="b"/>
            <a:pathLst>
              <a:path w="2167890">
                <a:moveTo>
                  <a:pt x="0" y="0"/>
                </a:moveTo>
                <a:lnTo>
                  <a:pt x="2167472"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txBox="1"/>
          <p:nvPr/>
        </p:nvSpPr>
        <p:spPr>
          <a:xfrm>
            <a:off x="1130604" y="4576698"/>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8" name="object 18"/>
          <p:cNvSpPr txBox="1"/>
          <p:nvPr/>
        </p:nvSpPr>
        <p:spPr>
          <a:xfrm>
            <a:off x="4788789" y="4576698"/>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9" name="object 19"/>
          <p:cNvSpPr/>
          <p:nvPr/>
        </p:nvSpPr>
        <p:spPr>
          <a:xfrm>
            <a:off x="861364" y="5057571"/>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4344289" y="5057571"/>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txBox="1"/>
          <p:nvPr/>
        </p:nvSpPr>
        <p:spPr>
          <a:xfrm>
            <a:off x="1130604" y="506590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2" name="object 22"/>
          <p:cNvSpPr txBox="1"/>
          <p:nvPr/>
        </p:nvSpPr>
        <p:spPr>
          <a:xfrm>
            <a:off x="4788789" y="506590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3" name="object 23"/>
          <p:cNvSpPr txBox="1"/>
          <p:nvPr/>
        </p:nvSpPr>
        <p:spPr>
          <a:xfrm>
            <a:off x="673100" y="5380101"/>
            <a:ext cx="2527935" cy="35306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4" name="object 24"/>
          <p:cNvSpPr txBox="1"/>
          <p:nvPr/>
        </p:nvSpPr>
        <p:spPr>
          <a:xfrm>
            <a:off x="4331589" y="5380101"/>
            <a:ext cx="2224405" cy="35306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21107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5" name="object 25"/>
          <p:cNvSpPr/>
          <p:nvPr/>
        </p:nvSpPr>
        <p:spPr>
          <a:xfrm>
            <a:off x="896416" y="6036233"/>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4344289" y="6036233"/>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txBox="1"/>
          <p:nvPr/>
        </p:nvSpPr>
        <p:spPr>
          <a:xfrm>
            <a:off x="1130604" y="6044565"/>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8" name="object 28"/>
          <p:cNvSpPr txBox="1"/>
          <p:nvPr/>
        </p:nvSpPr>
        <p:spPr>
          <a:xfrm>
            <a:off x="4788789" y="6044565"/>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9" name="object 29"/>
          <p:cNvSpPr/>
          <p:nvPr/>
        </p:nvSpPr>
        <p:spPr>
          <a:xfrm>
            <a:off x="861364" y="6525437"/>
            <a:ext cx="2236470" cy="0"/>
          </a:xfrm>
          <a:custGeom>
            <a:avLst/>
            <a:gdLst/>
            <a:ahLst/>
            <a:cxnLst/>
            <a:rect l="l" t="t" r="r" b="b"/>
            <a:pathLst>
              <a:path w="2236470">
                <a:moveTo>
                  <a:pt x="0" y="0"/>
                </a:moveTo>
                <a:lnTo>
                  <a:pt x="2236019"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4344289" y="6525437"/>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3429634" y="8558834"/>
            <a:ext cx="2517140" cy="0"/>
          </a:xfrm>
          <a:custGeom>
            <a:avLst/>
            <a:gdLst/>
            <a:ahLst/>
            <a:cxnLst/>
            <a:rect l="l" t="t" r="r" b="b"/>
            <a:pathLst>
              <a:path w="2517140">
                <a:moveTo>
                  <a:pt x="0" y="0"/>
                </a:moveTo>
                <a:lnTo>
                  <a:pt x="2516759"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txBox="1"/>
          <p:nvPr/>
        </p:nvSpPr>
        <p:spPr>
          <a:xfrm>
            <a:off x="673100" y="6533768"/>
            <a:ext cx="6426200" cy="2251710"/>
          </a:xfrm>
          <a:prstGeom prst="rect">
            <a:avLst/>
          </a:prstGeom>
        </p:spPr>
        <p:txBody>
          <a:bodyPr vert="horz" wrap="square" lIns="0" tIns="12065" rIns="0" bIns="0" rtlCol="0">
            <a:spAutoFit/>
          </a:bodyPr>
          <a:lstStyle/>
          <a:p>
            <a:pPr marL="469900" marR="0" lvl="0" indent="0" algn="l" defTabSz="914400" rtl="0" eaLnBrk="1" fontAlgn="auto" latinLnBrk="0" hangingPunct="1">
              <a:lnSpc>
                <a:spcPct val="100000"/>
              </a:lnSpc>
              <a:spcBef>
                <a:spcPts val="95"/>
              </a:spcBef>
              <a:spcAft>
                <a:spcPts val="0"/>
              </a:spcAft>
              <a:buClrTx/>
              <a:buSzTx/>
              <a:buFontTx/>
              <a:buNone/>
              <a:tabLst>
                <a:tab pos="4128135"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	(Title)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2854325" algn="l"/>
                <a:tab pos="6296025"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I,</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certify that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I am</a:t>
            </a:r>
            <a:r>
              <a:rPr kumimoji="0" sz="1100" b="0" i="0" u="none" strike="noStrike" kern="1200" cap="none" spc="-5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254"/>
              </a:spcBef>
              <a:spcAft>
                <a:spcPts val="0"/>
              </a:spcAft>
              <a:buClrTx/>
              <a:buSzTx/>
              <a:buFontTx/>
              <a:buNone/>
              <a:tabLst>
                <a:tab pos="4585335"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225"/>
              </a:spcBef>
              <a:spcAft>
                <a:spcPts val="0"/>
              </a:spcAft>
              <a:buClrTx/>
              <a:buSzTx/>
              <a:buFontTx/>
              <a:buNone/>
              <a:tabLst>
                <a:tab pos="6089015"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of the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Corporation named </a:t>
            </a:r>
            <a:r>
              <a:rPr kumimoji="0" sz="11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Contractor</a:t>
            </a:r>
            <a:r>
              <a:rPr kumimoji="0" sz="1100" b="0" i="0" u="none" strike="noStrike" kern="1200" cap="none" spc="6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herein, </a:t>
            </a:r>
            <a:r>
              <a:rPr kumimoji="0" sz="1100" b="0" i="0" u="none" strike="noStrike" kern="1200" cap="none" spc="3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that</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who</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3147060" marR="0" lvl="0" indent="0" algn="ctr" defTabSz="914400" rtl="0" eaLnBrk="1" fontAlgn="auto" latinLnBrk="0" hangingPunct="1">
              <a:lnSpc>
                <a:spcPct val="100000"/>
              </a:lnSpc>
              <a:spcBef>
                <a:spcPts val="26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of person signing </a:t>
            </a:r>
            <a:r>
              <a:rPr kumimoji="0" sz="10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235"/>
              </a:spcBef>
              <a:spcAft>
                <a:spcPts val="0"/>
              </a:spcAft>
              <a:buClrTx/>
              <a:buSzTx/>
              <a:buFontTx/>
              <a:buNone/>
              <a:tabLst>
                <a:tab pos="6128385"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signed </a:t>
            </a:r>
            <a:r>
              <a:rPr kumimoji="0" sz="1100" b="0" i="0" u="none" strike="noStrike" kern="1200" cap="none" spc="-5" normalizeH="0" baseline="0" noProof="0" dirty="0">
                <a:ln>
                  <a:noFill/>
                </a:ln>
                <a:solidFill>
                  <a:prstClr val="black"/>
                </a:solidFill>
                <a:effectLst/>
                <a:uLnTx/>
                <a:uFillTx/>
                <a:latin typeface="Book Antiqua"/>
                <a:ea typeface="+mn-ea"/>
                <a:cs typeface="Book Antiqua"/>
              </a:rPr>
              <a:t>this Contract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100" b="0" i="0" u="none" strike="noStrike" kern="1200" cap="none" spc="-5" normalizeH="0" baseline="0" noProof="0" dirty="0">
                <a:ln>
                  <a:noFill/>
                </a:ln>
                <a:solidFill>
                  <a:prstClr val="black"/>
                </a:solidFill>
                <a:effectLst/>
                <a:uLnTx/>
                <a:uFillTx/>
                <a:latin typeface="Book Antiqua"/>
                <a:ea typeface="+mn-ea"/>
                <a:cs typeface="Book Antiqua"/>
              </a:rPr>
              <a:t>behalf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100" b="0" i="0" u="none" strike="noStrike" kern="1200" cap="none" spc="-5" normalizeH="0" baseline="0" noProof="0" dirty="0">
                <a:ln>
                  <a:noFill/>
                </a:ln>
                <a:solidFill>
                  <a:prstClr val="black"/>
                </a:solidFill>
                <a:effectLst/>
                <a:uLnTx/>
                <a:uFillTx/>
                <a:latin typeface="Book Antiqua"/>
                <a:ea typeface="+mn-ea"/>
                <a:cs typeface="Book Antiqua"/>
              </a:rPr>
              <a:t>the Contractor,</a:t>
            </a:r>
            <a:r>
              <a:rPr kumimoji="0" sz="1100" b="0" i="0" u="none" strike="noStrike" kern="1200" cap="none" spc="8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was</a:t>
            </a:r>
            <a:r>
              <a:rPr kumimoji="0" sz="1100" b="0" i="0" u="none" strike="noStrike" kern="1200" cap="none" spc="1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then</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3188335" marR="0" lvl="0" indent="0" algn="ctr" defTabSz="914400" rtl="0" eaLnBrk="1" fontAlgn="auto" latinLnBrk="0" hangingPunct="1">
              <a:lnSpc>
                <a:spcPct val="100000"/>
              </a:lnSpc>
              <a:spcBef>
                <a:spcPts val="254"/>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 of Person</a:t>
            </a:r>
            <a:r>
              <a:rPr kumimoji="0" sz="1000" b="0" i="0" u="none" strike="noStrike" kern="1200" cap="none" spc="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Signing)</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l" defTabSz="914400" rtl="0" eaLnBrk="1" fontAlgn="auto" latinLnBrk="0" hangingPunct="1">
              <a:lnSpc>
                <a:spcPts val="1570"/>
              </a:lnSpc>
              <a:spcBef>
                <a:spcPts val="70"/>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said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Corporation; that said contract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was </a:t>
            </a:r>
            <a:r>
              <a:rPr kumimoji="0" sz="1100" b="0" i="0" u="none" strike="noStrike" kern="1200" cap="none" spc="-5" normalizeH="0" baseline="0" noProof="0" dirty="0">
                <a:ln>
                  <a:noFill/>
                </a:ln>
                <a:solidFill>
                  <a:prstClr val="black"/>
                </a:solidFill>
                <a:effectLst/>
                <a:uLnTx/>
                <a:uFillTx/>
                <a:latin typeface="Book Antiqua"/>
                <a:ea typeface="+mn-ea"/>
                <a:cs typeface="Book Antiqua"/>
              </a:rPr>
              <a:t>duly signed </a:t>
            </a:r>
            <a:r>
              <a:rPr kumimoji="0" sz="11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and </a:t>
            </a:r>
            <a:r>
              <a:rPr kumimoji="0" sz="11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100" b="0" i="0" u="none" strike="noStrike" kern="1200" cap="none" spc="-5" normalizeH="0" baseline="0" noProof="0" dirty="0">
                <a:ln>
                  <a:noFill/>
                </a:ln>
                <a:solidFill>
                  <a:prstClr val="black"/>
                </a:solidFill>
                <a:effectLst/>
                <a:uLnTx/>
                <a:uFillTx/>
                <a:latin typeface="Book Antiqua"/>
                <a:ea typeface="+mn-ea"/>
                <a:cs typeface="Book Antiqua"/>
              </a:rPr>
              <a:t>behalf </a:t>
            </a:r>
            <a:r>
              <a:rPr kumimoji="0" sz="1100" b="0" i="0" u="none" strike="noStrike" kern="1200" cap="none" spc="-10" normalizeH="0" baseline="0" noProof="0" dirty="0">
                <a:ln>
                  <a:noFill/>
                </a:ln>
                <a:solidFill>
                  <a:prstClr val="black"/>
                </a:solidFill>
                <a:effectLst/>
                <a:uLnTx/>
                <a:uFillTx/>
                <a:latin typeface="Book Antiqua"/>
                <a:ea typeface="+mn-ea"/>
                <a:cs typeface="Book Antiqua"/>
              </a:rPr>
              <a:t>of </a:t>
            </a:r>
            <a:r>
              <a:rPr kumimoji="0" sz="1100" b="0" i="0" u="none" strike="noStrike" kern="1200" cap="none" spc="0" normalizeH="0" baseline="0" noProof="0" dirty="0">
                <a:ln>
                  <a:noFill/>
                </a:ln>
                <a:solidFill>
                  <a:prstClr val="black"/>
                </a:solidFill>
                <a:effectLst/>
                <a:uLnTx/>
                <a:uFillTx/>
                <a:latin typeface="Book Antiqua"/>
                <a:ea typeface="+mn-ea"/>
                <a:cs typeface="Book Antiqua"/>
              </a:rPr>
              <a:t>said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corporation by authority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its</a:t>
            </a:r>
            <a:r>
              <a:rPr kumimoji="0" sz="1100" b="0" i="0" u="none" strike="noStrike" kern="1200" cap="none" spc="9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governing</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body,</a:t>
            </a:r>
            <a:r>
              <a:rPr kumimoji="0" sz="1100" b="0" i="0" u="none" strike="noStrike" kern="1200" cap="none" spc="9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and</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is</a:t>
            </a:r>
            <a:r>
              <a:rPr kumimoji="0" sz="1100" b="0" i="0" u="none" strike="noStrike" kern="1200" cap="none" spc="9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within</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the</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scope</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its</a:t>
            </a:r>
            <a:r>
              <a:rPr kumimoji="0" sz="1100" b="0" i="0" u="none" strike="noStrike" kern="1200" cap="none" spc="9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corporation</a:t>
            </a:r>
            <a:r>
              <a:rPr kumimoji="0" sz="1100" b="0" i="0" u="none" strike="noStrike" kern="1200" cap="none" spc="9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by</a:t>
            </a:r>
            <a:r>
              <a:rPr kumimoji="0" sz="1100" b="0" i="0" u="none" strike="noStrike" kern="1200" cap="none" spc="8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authority</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a:t>
            </a:r>
            <a:r>
              <a:rPr kumimoji="0" sz="1100" b="0" i="0" u="none" strike="noStrike" kern="1200" cap="none" spc="9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its</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corporate</a:t>
            </a:r>
            <a:r>
              <a:rPr kumimoji="0" sz="1100" b="0" i="0" u="none" strike="noStrike" kern="1200" cap="none" spc="90"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powers.</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1500" b="0" i="0" u="none" strike="noStrike" kern="1200" cap="none" spc="0" normalizeH="0" baseline="0" noProof="0">
              <a:ln>
                <a:noFill/>
              </a:ln>
              <a:solidFill>
                <a:prstClr val="black"/>
              </a:solidFill>
              <a:effectLst/>
              <a:uLnTx/>
              <a:uFillTx/>
              <a:latin typeface="Times New Roman"/>
              <a:ea typeface="+mn-ea"/>
              <a:cs typeface="Times New Roman"/>
            </a:endParaRPr>
          </a:p>
          <a:p>
            <a:pPr marL="1079500" marR="0" lvl="0" indent="0" algn="ctr"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Book Antiqua"/>
                <a:ea typeface="+mn-ea"/>
                <a:cs typeface="Book Antiqua"/>
              </a:rPr>
              <a:t>(Corporate </a:t>
            </a:r>
            <a:r>
              <a:rPr kumimoji="0" sz="1100" b="0" i="0" u="none" strike="noStrike" kern="1200" cap="none" spc="0" normalizeH="0" baseline="0" noProof="0" dirty="0">
                <a:ln>
                  <a:noFill/>
                </a:ln>
                <a:solidFill>
                  <a:prstClr val="black"/>
                </a:solidFill>
                <a:effectLst/>
                <a:uLnTx/>
                <a:uFillTx/>
                <a:latin typeface="Book Antiqua"/>
                <a:ea typeface="+mn-ea"/>
                <a:cs typeface="Book Antiqua"/>
              </a:rPr>
              <a:t>Seal)</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4" name="Slide Number Placeholder 33">
            <a:extLst>
              <a:ext uri="{FF2B5EF4-FFF2-40B4-BE49-F238E27FC236}">
                <a16:creationId xmlns="" xmlns:a16="http://schemas.microsoft.com/office/drawing/2014/main" id="{BF971B22-B604-4A20-B847-3E3E46F4110D}"/>
              </a:ext>
            </a:extLst>
          </p:cNvPr>
          <p:cNvSpPr>
            <a:spLocks noGrp="1"/>
          </p:cNvSpPr>
          <p:nvPr>
            <p:ph type="sldNum" sz="quarter" idx="7"/>
          </p:nvPr>
        </p:nvSpPr>
        <p:spPr/>
        <p:txBody>
          <a:bodyPr/>
          <a:lstStyle/>
          <a:p>
            <a:fld id="{B6F15528-21DE-4FAA-801E-634DDDAF4B2B}" type="slidenum">
              <a:rPr lang="en-US" smtClean="0"/>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427735"/>
            <a:ext cx="6457315" cy="3515995"/>
          </a:xfrm>
          <a:prstGeom prst="rect">
            <a:avLst/>
          </a:prstGeom>
        </p:spPr>
        <p:txBody>
          <a:bodyPr vert="horz" wrap="square" lIns="0" tIns="34290" rIns="0" bIns="0" rtlCol="0">
            <a:spAutoFit/>
          </a:bodyPr>
          <a:lstStyle/>
          <a:p>
            <a:pPr marL="1661795" marR="1682750" lvl="0" indent="-2540" algn="ctr"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a:p>
            <a:pPr marL="0" marR="34290" lvl="0" indent="0" algn="r" defTabSz="914400" rtl="0" eaLnBrk="1" fontAlgn="auto" latinLnBrk="0" hangingPunct="1">
              <a:lnSpc>
                <a:spcPct val="100000"/>
              </a:lnSpc>
              <a:spcBef>
                <a:spcPts val="1025"/>
              </a:spcBef>
              <a:spcAft>
                <a:spcPts val="0"/>
              </a:spcAft>
              <a:buClrTx/>
              <a:buSzTx/>
              <a:buFontTx/>
              <a:buNone/>
              <a:tabLst/>
              <a:defRPr/>
            </a:pPr>
            <a:r>
              <a:rPr kumimoji="0" sz="1150" b="1" i="0" u="none" strike="noStrike" kern="1200" cap="none" spc="-5" normalizeH="0" baseline="0" noProof="0" dirty="0">
                <a:ln>
                  <a:noFill/>
                </a:ln>
                <a:solidFill>
                  <a:prstClr val="black"/>
                </a:solidFill>
                <a:effectLst/>
                <a:uLnTx/>
                <a:uFillTx/>
                <a:latin typeface="Book Antiqua"/>
                <a:ea typeface="+mn-ea"/>
                <a:cs typeface="Book Antiqua"/>
              </a:rPr>
              <a:t>PAGE </a:t>
            </a:r>
            <a:r>
              <a:rPr kumimoji="0" sz="1150" b="1" i="0" u="none" strike="noStrike" kern="1200" cap="none" spc="0" normalizeH="0" baseline="0" noProof="0" dirty="0">
                <a:ln>
                  <a:noFill/>
                </a:ln>
                <a:solidFill>
                  <a:prstClr val="black"/>
                </a:solidFill>
                <a:effectLst/>
                <a:uLnTx/>
                <a:uFillTx/>
                <a:latin typeface="Book Antiqua"/>
                <a:ea typeface="+mn-ea"/>
                <a:cs typeface="Book Antiqua"/>
              </a:rPr>
              <a:t>5 OF</a:t>
            </a:r>
            <a:r>
              <a:rPr kumimoji="0" sz="1150" b="1" i="0" u="none" strike="noStrike" kern="1200" cap="none" spc="-55" normalizeH="0" baseline="0" noProof="0" dirty="0">
                <a:ln>
                  <a:noFill/>
                </a:ln>
                <a:solidFill>
                  <a:prstClr val="black"/>
                </a:solidFill>
                <a:effectLst/>
                <a:uLnTx/>
                <a:uFillTx/>
                <a:latin typeface="Book Antiqua"/>
                <a:ea typeface="+mn-ea"/>
                <a:cs typeface="Book Antiqua"/>
              </a:rPr>
              <a:t> </a:t>
            </a:r>
            <a:r>
              <a:rPr kumimoji="0" sz="1150" b="1"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150" b="0" i="0" u="none" strike="noStrike" kern="1200" cap="none" spc="0" normalizeH="0" baseline="0" noProof="0">
              <a:ln>
                <a:noFill/>
              </a:ln>
              <a:solidFill>
                <a:prstClr val="black"/>
              </a:solidFill>
              <a:effectLst/>
              <a:uLnTx/>
              <a:uFillTx/>
              <a:latin typeface="Book Antiqua"/>
              <a:ea typeface="+mn-ea"/>
              <a:cs typeface="Book Antiqua"/>
            </a:endParaRPr>
          </a:p>
          <a:p>
            <a:pPr marL="12700" marR="4521835" lvl="0" indent="0" algn="l" defTabSz="914400" rtl="0" eaLnBrk="1" fontAlgn="auto" latinLnBrk="0" hangingPunct="1">
              <a:lnSpc>
                <a:spcPts val="1490"/>
              </a:lnSpc>
              <a:spcBef>
                <a:spcPts val="30"/>
              </a:spcBef>
              <a:spcAft>
                <a:spcPts val="0"/>
              </a:spcAft>
              <a:buClrTx/>
              <a:buSzTx/>
              <a:buFontTx/>
              <a:buNone/>
              <a:tabLst>
                <a:tab pos="187642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STATE OF 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OF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l" defTabSz="914400" rtl="0" eaLnBrk="1" fontAlgn="auto" latinLnBrk="0" hangingPunct="1">
              <a:lnSpc>
                <a:spcPct val="119200"/>
              </a:lnSpc>
              <a:spcBef>
                <a:spcPts val="960"/>
              </a:spcBef>
              <a:spcAft>
                <a:spcPts val="0"/>
              </a:spcAft>
              <a:buClrTx/>
              <a:buSzTx/>
              <a:buFontTx/>
              <a:buNone/>
              <a:tabLst>
                <a:tab pos="3364229" algn="l"/>
                <a:tab pos="6443980"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undersigned authority,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Notary Public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and 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certify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that</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whose name</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34925" lvl="0" indent="0" algn="ctr" defTabSz="914400" rtl="0" eaLnBrk="1" fontAlgn="auto" latinLnBrk="0" hangingPunct="1">
              <a:lnSpc>
                <a:spcPct val="100000"/>
              </a:lnSpc>
              <a:spcBef>
                <a:spcPts val="284"/>
              </a:spcBef>
              <a:spcAft>
                <a:spcPts val="0"/>
              </a:spcAft>
              <a:buClrTx/>
              <a:buSzTx/>
              <a:buFontTx/>
              <a:buNone/>
              <a:tabLst>
                <a:tab pos="4115435" algn="l"/>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of Person</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Signing</a:t>
            </a:r>
            <a:r>
              <a:rPr kumimoji="0" sz="1000" b="0" i="0" u="none" strike="noStrike" kern="1200" cap="none" spc="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	(Title of Person</a:t>
            </a:r>
            <a:r>
              <a:rPr kumimoji="0" sz="1000" b="0" i="0" u="none" strike="noStrike" kern="1200" cap="none" spc="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Signing)</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219"/>
              </a:spcBef>
              <a:spcAft>
                <a:spcPts val="0"/>
              </a:spcAft>
              <a:buClrTx/>
              <a:buSzTx/>
              <a:buFontTx/>
              <a:buNone/>
              <a:tabLst>
                <a:tab pos="349567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corporation, is signed to the</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foregoing</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08585" marR="0" lvl="0" indent="0" algn="l" defTabSz="914400" rtl="0" eaLnBrk="1" fontAlgn="auto" latinLnBrk="0" hangingPunct="1">
              <a:lnSpc>
                <a:spcPct val="100000"/>
              </a:lnSpc>
              <a:spcBef>
                <a:spcPts val="28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(Name of Individual, Partnership, Joint Venture or</a:t>
            </a:r>
            <a:r>
              <a:rPr kumimoji="0" sz="1000" b="0" i="0" u="none" strike="noStrike" kern="1200" cap="none" spc="2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Corporation)</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22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instrument,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known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me, acknowledged before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me 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being</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245745" lvl="0" indent="0" algn="l" defTabSz="914400" rtl="0" eaLnBrk="1" fontAlgn="auto" latinLnBrk="0" hangingPunct="1">
              <a:lnSpc>
                <a:spcPct val="119200"/>
              </a:lnSpc>
              <a:spcBef>
                <a:spcPts val="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informed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contents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within instrument, 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officer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 full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authority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executed the same voluntarily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corporation.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5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3759200" algn="l"/>
                <a:tab pos="5215255" algn="l"/>
                <a:tab pos="563435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Given under my hand and Official Seal</a:t>
            </a:r>
            <a:r>
              <a:rPr kumimoji="0" sz="1200" b="0" i="0" u="none" strike="noStrike" kern="1200" cap="none" spc="114"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 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20</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 name="object 3"/>
          <p:cNvSpPr/>
          <p:nvPr/>
        </p:nvSpPr>
        <p:spPr>
          <a:xfrm>
            <a:off x="685800" y="4295267"/>
            <a:ext cx="3124200" cy="0"/>
          </a:xfrm>
          <a:custGeom>
            <a:avLst/>
            <a:gdLst/>
            <a:ahLst/>
            <a:cxnLst/>
            <a:rect l="l" t="t" r="r" b="b"/>
            <a:pathLst>
              <a:path w="3124200">
                <a:moveTo>
                  <a:pt x="0" y="0"/>
                </a:moveTo>
                <a:lnTo>
                  <a:pt x="3124200"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85800" y="5052695"/>
            <a:ext cx="3124200" cy="0"/>
          </a:xfrm>
          <a:custGeom>
            <a:avLst/>
            <a:gdLst/>
            <a:ahLst/>
            <a:cxnLst/>
            <a:rect l="l" t="t" r="r" b="b"/>
            <a:pathLst>
              <a:path w="3124200">
                <a:moveTo>
                  <a:pt x="0" y="0"/>
                </a:moveTo>
                <a:lnTo>
                  <a:pt x="3124200"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85800" y="8241538"/>
            <a:ext cx="3201035" cy="0"/>
          </a:xfrm>
          <a:custGeom>
            <a:avLst/>
            <a:gdLst/>
            <a:ahLst/>
            <a:cxnLst/>
            <a:rect l="l" t="t" r="r" b="b"/>
            <a:pathLst>
              <a:path w="3201035">
                <a:moveTo>
                  <a:pt x="0" y="0"/>
                </a:moveTo>
                <a:lnTo>
                  <a:pt x="3201034"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685800" y="8777985"/>
            <a:ext cx="3200400" cy="0"/>
          </a:xfrm>
          <a:custGeom>
            <a:avLst/>
            <a:gdLst/>
            <a:ahLst/>
            <a:cxnLst/>
            <a:rect l="l" t="t" r="r" b="b"/>
            <a:pathLst>
              <a:path w="3200400">
                <a:moveTo>
                  <a:pt x="0" y="0"/>
                </a:moveTo>
                <a:lnTo>
                  <a:pt x="3200400"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673100" y="4492878"/>
            <a:ext cx="6427470" cy="4502150"/>
          </a:xfrm>
          <a:prstGeom prst="rect">
            <a:avLst/>
          </a:prstGeom>
        </p:spPr>
        <p:txBody>
          <a:bodyPr vert="horz" wrap="square" lIns="0" tIns="12700" rIns="0" bIns="0" rtlCol="0">
            <a:spAutoFit/>
          </a:bodyPr>
          <a:lstStyle/>
          <a:p>
            <a:pPr marL="12700" marR="0" lvl="0" indent="0" algn="just" defTabSz="914400" rtl="0" eaLnBrk="1" fontAlgn="auto" latinLnBrk="0" hangingPunct="1">
              <a:lnSpc>
                <a:spcPct val="100000"/>
              </a:lnSpc>
              <a:spcBef>
                <a:spcPts val="100"/>
              </a:spcBef>
              <a:spcAft>
                <a:spcPts val="0"/>
              </a:spcAft>
              <a:buClrTx/>
              <a:buSzTx/>
              <a:buFontTx/>
              <a:buNone/>
              <a:tabLst>
                <a:tab pos="218186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NOTARY</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PUBLIC,</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4128135" marR="0" lvl="0" indent="0" algn="l" defTabSz="914400" rtl="0" eaLnBrk="1" fontAlgn="auto" latinLnBrk="0" hangingPunct="1">
              <a:lnSpc>
                <a:spcPct val="100000"/>
              </a:lnSpc>
              <a:spcBef>
                <a:spcPts val="6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(NOTARY SEAL)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My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expires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12700" marR="4415790" lvl="0" indent="0" algn="l" defTabSz="914400" rtl="0" eaLnBrk="1" fontAlgn="auto" latinLnBrk="0" hangingPunct="1">
              <a:lnSpc>
                <a:spcPct val="103299"/>
              </a:lnSpc>
              <a:spcBef>
                <a:spcPts val="0"/>
              </a:spcBef>
              <a:spcAft>
                <a:spcPts val="0"/>
              </a:spcAft>
              <a:buClrTx/>
              <a:buSzTx/>
              <a:buFontTx/>
              <a:buNone/>
              <a:tabLst>
                <a:tab pos="195262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STATE OF 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OF</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just" defTabSz="914400" rtl="0" eaLnBrk="1" fontAlgn="auto" latinLnBrk="0" hangingPunct="1">
              <a:lnSpc>
                <a:spcPct val="103600"/>
              </a:lnSpc>
              <a:spcBef>
                <a:spcPts val="1245"/>
              </a:spcBef>
              <a:spcAft>
                <a:spcPts val="0"/>
              </a:spcAft>
              <a:buClrTx/>
              <a:buSzTx/>
              <a:buFontTx/>
              <a:buNone/>
              <a:tabLst>
                <a:tab pos="2259330" algn="l"/>
                <a:tab pos="2986405" algn="l"/>
                <a:tab pos="3061970" algn="l"/>
                <a:tab pos="4915535" algn="l"/>
                <a:tab pos="564451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Notary Public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and 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hereby  </a:t>
            </a:r>
            <a:r>
              <a:rPr kumimoji="0" sz="1200" b="0" i="0" u="none" strike="noStrike" kern="1200" cap="none" spc="2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certify  </a:t>
            </a:r>
            <a:r>
              <a:rPr kumimoji="0" sz="1200" b="0" i="0" u="none" strike="noStrike" kern="1200" cap="none" spc="2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that</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whose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names 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ide</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t/Chair</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   </a:t>
            </a:r>
            <a:r>
              <a:rPr kumimoji="0" sz="1200" b="0" i="0" u="none" strike="noStrike" kern="1200" cap="none" spc="-1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1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Admi</a:t>
            </a:r>
            <a:r>
              <a:rPr kumimoji="0" sz="1200" b="0" i="0" u="none" strike="noStrike" kern="1200" cap="none" spc="-10" normalizeH="0" baseline="0" noProof="0" dirty="0">
                <a:ln>
                  <a:noFill/>
                </a:ln>
                <a:solidFill>
                  <a:prstClr val="black"/>
                </a:solidFill>
                <a:effectLst/>
                <a:uLnTx/>
                <a:uFillTx/>
                <a:latin typeface="Book Antiqua"/>
                <a:ea typeface="+mn-ea"/>
                <a:cs typeface="Book Antiqua"/>
              </a:rPr>
              <a:t>n</a:t>
            </a:r>
            <a:r>
              <a:rPr kumimoji="0" sz="1200" b="0" i="0" u="none" strike="noStrike" kern="1200" cap="none" spc="0" normalizeH="0" baseline="0" noProof="0" dirty="0">
                <a:ln>
                  <a:noFill/>
                </a:ln>
                <a:solidFill>
                  <a:prstClr val="black"/>
                </a:solidFill>
                <a:effectLst/>
                <a:uLnTx/>
                <a:uFillTx/>
                <a:latin typeface="Book Antiqua"/>
                <a:ea typeface="+mn-ea"/>
                <a:cs typeface="Book Antiqua"/>
              </a:rPr>
              <a:t>i</a:t>
            </a:r>
            <a:r>
              <a:rPr kumimoji="0" sz="1200" b="0" i="0" u="none" strike="noStrike" kern="1200" cap="none" spc="-10"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trator,   </a:t>
            </a:r>
            <a:r>
              <a:rPr kumimoji="0" sz="1200" b="0" i="0" u="none" strike="noStrike" kern="1200" cap="none" spc="-1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a:t>
            </a:r>
            <a:r>
              <a:rPr kumimoji="0" sz="1200" b="0" i="0" u="none" strike="noStrike" kern="1200" cap="none" spc="0" normalizeH="0" baseline="0" noProof="0" dirty="0">
                <a:ln>
                  <a:noFill/>
                </a:ln>
                <a:solidFill>
                  <a:prstClr val="black"/>
                </a:solidFill>
                <a:effectLst/>
                <a:uLnTx/>
                <a:uFillTx/>
                <a:latin typeface="Book Antiqua"/>
                <a:ea typeface="+mn-ea"/>
                <a:cs typeface="Book Antiqua"/>
              </a:rPr>
              <a:t>tively,   </a:t>
            </a:r>
            <a:r>
              <a:rPr kumimoji="0" sz="1200" b="0" i="0" u="none" strike="noStrike" kern="1200" cap="none" spc="-1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1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150"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a:t>
            </a:r>
            <a:r>
              <a:rPr kumimoji="0" sz="1200" b="0" i="0" u="none" strike="noStrike" kern="1200" cap="none" spc="2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body corporate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politic,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signed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foregoing instrument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known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me, acknowledged before 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  being informed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contents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instrument, they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officers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full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authority,  executed the same voluntarily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same bears</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date.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tab pos="3940810" algn="l"/>
                <a:tab pos="520573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Given under my hand and notarial seal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1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 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20</a:t>
            </a:r>
            <a:r>
              <a:rPr kumimoji="0" sz="1200" b="0" i="0" u="sng" strike="noStrike" kern="1200" cap="none" spc="27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tab pos="218186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NOTARY</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PUBLIC,</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117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My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expires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Slide Number Placeholder 8">
            <a:extLst>
              <a:ext uri="{FF2B5EF4-FFF2-40B4-BE49-F238E27FC236}">
                <a16:creationId xmlns="" xmlns:a16="http://schemas.microsoft.com/office/drawing/2014/main" id="{01ECA0A2-60A3-4288-A2FA-B1AE23A02536}"/>
              </a:ext>
            </a:extLst>
          </p:cNvPr>
          <p:cNvSpPr>
            <a:spLocks noGrp="1"/>
          </p:cNvSpPr>
          <p:nvPr>
            <p:ph type="sldNum" sz="quarter" idx="7"/>
          </p:nvPr>
        </p:nvSpPr>
        <p:spPr/>
        <p:txBody>
          <a:bodyPr/>
          <a:lstStyle/>
          <a:p>
            <a:fld id="{B6F15528-21DE-4FAA-801E-634DDDAF4B2B}" type="slidenum">
              <a:rPr lang="en-US" smtClean="0"/>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940435"/>
          </a:xfrm>
          <a:prstGeom prst="rect">
            <a:avLst/>
          </a:prstGeom>
        </p:spPr>
        <p:txBody>
          <a:bodyPr vert="horz" wrap="square" lIns="0" tIns="34290" rIns="0" bIns="0" rtlCol="0">
            <a:spAutoFit/>
          </a:bodyPr>
          <a:lstStyle/>
          <a:p>
            <a:pPr marL="12700" marR="5080" lvl="0" indent="-2540" algn="ctr"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a:p>
            <a:pPr marL="0" marR="0" lvl="0" indent="0" algn="ctr" defTabSz="914400" rtl="0" eaLnBrk="1" fontAlgn="auto" latinLnBrk="0" hangingPunct="1">
              <a:lnSpc>
                <a:spcPct val="100000"/>
              </a:lnSpc>
              <a:spcBef>
                <a:spcPts val="101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INSTRUCTIONS </a:t>
            </a:r>
            <a:r>
              <a:rPr kumimoji="0" sz="1200" b="1" i="0" u="none" strike="noStrike" kern="1200" cap="none" spc="0" normalizeH="0" baseline="0" noProof="0" dirty="0">
                <a:ln>
                  <a:noFill/>
                </a:ln>
                <a:solidFill>
                  <a:prstClr val="black"/>
                </a:solidFill>
                <a:effectLst/>
                <a:uLnTx/>
                <a:uFillTx/>
                <a:latin typeface="Book Antiqua"/>
                <a:ea typeface="+mn-ea"/>
                <a:cs typeface="Book Antiqua"/>
              </a:rPr>
              <a:t>FOR</a:t>
            </a:r>
            <a:r>
              <a:rPr kumimoji="0" sz="1200" b="1" i="0" u="none" strike="noStrike" kern="1200" cap="none" spc="-15"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BONDS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 name="object 3"/>
          <p:cNvSpPr txBox="1"/>
          <p:nvPr/>
        </p:nvSpPr>
        <p:spPr>
          <a:xfrm>
            <a:off x="673100" y="1915414"/>
            <a:ext cx="6423660" cy="2292350"/>
          </a:xfrm>
          <a:prstGeom prst="rect">
            <a:avLst/>
          </a:prstGeom>
        </p:spPr>
        <p:txBody>
          <a:bodyPr vert="horz" wrap="square" lIns="0" tIns="6350" rIns="0" bIns="0" rtlCol="0">
            <a:spAutoFit/>
          </a:bodyPr>
          <a:lstStyle/>
          <a:p>
            <a:pPr marL="12700" marR="5080" lvl="0" indent="0" algn="just" defTabSz="914400" rtl="0" eaLnBrk="1" fontAlgn="auto" latinLnBrk="0" hangingPunct="1">
              <a:lnSpc>
                <a:spcPct val="103299"/>
              </a:lnSpc>
              <a:spcBef>
                <a:spcPts val="50"/>
              </a:spcBef>
              <a:spcAft>
                <a:spcPts val="0"/>
              </a:spcAft>
              <a:buClrTx/>
              <a:buSzTx/>
              <a:buFontTx/>
              <a:buAutoNum type="arabicPeriod"/>
              <a:tabLst>
                <a:tab pos="470534"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full name (given,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initial,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surname)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residence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each individual party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Bonds must 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inserted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first</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paragraph.</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
              </a:spcBef>
              <a:spcAft>
                <a:spcPts val="0"/>
              </a:spcAft>
              <a:buClrTx/>
              <a:buSzTx/>
              <a:buFont typeface="Book Antiqua"/>
              <a:buAutoNum type="arabicPeriod"/>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just" defTabSz="914400" rtl="0" eaLnBrk="1" fontAlgn="auto" latinLnBrk="0" hangingPunct="1">
              <a:lnSpc>
                <a:spcPct val="103299"/>
              </a:lnSpc>
              <a:spcBef>
                <a:spcPts val="0"/>
              </a:spcBef>
              <a:spcAft>
                <a:spcPts val="0"/>
              </a:spcAft>
              <a:buClrTx/>
              <a:buSzTx/>
              <a:buFontTx/>
              <a:buAutoNum type="arabicPeriod"/>
              <a:tabLst>
                <a:tab pos="470534"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partnership, the full name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partners must be inserted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first  paragraph</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must</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recite</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they</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are</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7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partners</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composing</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partnership</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named)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partners must execute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Bonds as</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individuals.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0"/>
              </a:spcBef>
              <a:spcAft>
                <a:spcPts val="0"/>
              </a:spcAft>
              <a:buClrTx/>
              <a:buSzTx/>
              <a:buFont typeface="Book Antiqua"/>
              <a:buAutoNum type="arabicPeriod"/>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6350" lvl="0" indent="0" algn="just" defTabSz="914400" rtl="0" eaLnBrk="1" fontAlgn="auto" latinLnBrk="0" hangingPunct="1">
              <a:lnSpc>
                <a:spcPct val="103299"/>
              </a:lnSpc>
              <a:spcBef>
                <a:spcPts val="0"/>
              </a:spcBef>
              <a:spcAft>
                <a:spcPts val="0"/>
              </a:spcAft>
              <a:buClrTx/>
              <a:buSzTx/>
              <a:buFontTx/>
              <a:buAutoNum type="arabicPeriod"/>
              <a:tabLst>
                <a:tab pos="470534"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Incorporation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each corporate party to bonds must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inserted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first  paragraph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Bonds must be executed under the Corporate Seal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each party attested 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Secretary or other appropriate</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Officer.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 typeface="Book Antiqua"/>
              <a:buAutoNum type="arabicPeriod"/>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5"/>
              </a:spcBef>
              <a:spcAft>
                <a:spcPts val="0"/>
              </a:spcAft>
              <a:buClrTx/>
              <a:buSzTx/>
              <a:buFontTx/>
              <a:buAutoNum type="arabicPeriod"/>
              <a:tabLst>
                <a:tab pos="470534"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date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Bonds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must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prior to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date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Slide Number Placeholder 4">
            <a:extLst>
              <a:ext uri="{FF2B5EF4-FFF2-40B4-BE49-F238E27FC236}">
                <a16:creationId xmlns="" xmlns:a16="http://schemas.microsoft.com/office/drawing/2014/main" id="{A79FC44E-4B25-4B7E-8D13-AC88E8758D49}"/>
              </a:ext>
            </a:extLst>
          </p:cNvPr>
          <p:cNvSpPr>
            <a:spLocks noGrp="1"/>
          </p:cNvSpPr>
          <p:nvPr>
            <p:ph type="sldNum" sz="quarter" idx="7"/>
          </p:nvPr>
        </p:nvSpPr>
        <p:spPr/>
        <p:txBody>
          <a:bodyPr/>
          <a:lstStyle/>
          <a:p>
            <a:fld id="{B6F15528-21DE-4FAA-801E-634DDDAF4B2B}" type="slidenum">
              <a:rPr lang="en-US" smtClean="0"/>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3016630" y="1182877"/>
            <a:ext cx="1741170" cy="1828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55"/>
              </a:lnSpc>
              <a:spcBef>
                <a:spcPts val="0"/>
              </a:spcBef>
              <a:spcAft>
                <a:spcPts val="0"/>
              </a:spcAft>
              <a:buClrTx/>
              <a:buSzTx/>
              <a:buFontTx/>
              <a:buNone/>
              <a:tabLst/>
              <a:defRPr/>
            </a:pP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PERFORMANCE</a:t>
            </a:r>
            <a:r>
              <a:rPr kumimoji="0" sz="1200" b="1" i="0" u="sng" strike="noStrike" kern="1200" cap="none" spc="-75"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BOND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p:nvPr/>
        </p:nvSpPr>
        <p:spPr>
          <a:xfrm>
            <a:off x="685800" y="2411221"/>
            <a:ext cx="5639435" cy="0"/>
          </a:xfrm>
          <a:custGeom>
            <a:avLst/>
            <a:gdLst/>
            <a:ahLst/>
            <a:cxnLst/>
            <a:rect l="l" t="t" r="r" b="b"/>
            <a:pathLst>
              <a:path w="5639435">
                <a:moveTo>
                  <a:pt x="0" y="0"/>
                </a:moveTo>
                <a:lnTo>
                  <a:pt x="5639435"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673100" y="1537461"/>
            <a:ext cx="6428740" cy="6899909"/>
          </a:xfrm>
          <a:prstGeom prst="rect">
            <a:avLst/>
          </a:prstGeom>
        </p:spPr>
        <p:txBody>
          <a:bodyPr vert="horz" wrap="square" lIns="0" tIns="12700" rIns="0" bIns="0" rtlCol="0">
            <a:spAutoFit/>
          </a:bodyPr>
          <a:lstStyle/>
          <a:p>
            <a:pPr marL="12700" marR="0" lvl="0" indent="0" algn="just" defTabSz="914400" rtl="0" eaLnBrk="1" fontAlgn="auto" latinLnBrk="0" hangingPunct="1">
              <a:lnSpc>
                <a:spcPct val="100000"/>
              </a:lnSpc>
              <a:spcBef>
                <a:spcPts val="100"/>
              </a:spcBef>
              <a:spcAft>
                <a:spcPts val="0"/>
              </a:spcAft>
              <a:buClrTx/>
              <a:buSzTx/>
              <a:buFontTx/>
              <a:buNone/>
              <a:tabLst>
                <a:tab pos="614616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KNOW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MEN 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THESE PRESNETS: That</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we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45"/>
              </a:spcBef>
              <a:spcAft>
                <a:spcPts val="0"/>
              </a:spcAft>
              <a:buClrTx/>
              <a:buSzTx/>
              <a:buFontTx/>
              <a:buNone/>
              <a:tabLst>
                <a:tab pos="336296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hereinafter called the Principal,</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6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(Insert here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 &amp; address of legal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title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8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(Insert here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 and address of legal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title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one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more</a:t>
            </a:r>
            <a:r>
              <a:rPr kumimoji="0" sz="1000" b="0" i="0" u="none" strike="noStrike" kern="1200" cap="none" spc="10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sureties)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283210" lvl="0" indent="0" algn="l" defTabSz="914400" rtl="0" eaLnBrk="1" fontAlgn="auto" latinLnBrk="0" hangingPunct="1">
              <a:lnSpc>
                <a:spcPts val="1490"/>
              </a:lnSpc>
              <a:spcBef>
                <a:spcPts val="50"/>
              </a:spcBef>
              <a:spcAft>
                <a:spcPts val="0"/>
              </a:spcAft>
              <a:buClrTx/>
              <a:buSzTx/>
              <a:buFontTx/>
              <a:buNone/>
              <a:tabLst>
                <a:tab pos="596455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hereinafter called the Surety or Sureties,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held and firmly bound</a:t>
            </a:r>
            <a:r>
              <a:rPr kumimoji="0" sz="1200" b="0" i="0" u="none" strike="noStrike" kern="1200" cap="none" spc="1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unto</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Commision,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political subdivision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and Body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Corporate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0"/>
              </a:spcBef>
              <a:spcAft>
                <a:spcPts val="0"/>
              </a:spcAft>
              <a:buClrTx/>
              <a:buSzTx/>
              <a:buFontTx/>
              <a:buNone/>
              <a:tabLst>
                <a:tab pos="563689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hereinafter called the Owner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penal</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sum</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Dollars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353060" lvl="0" indent="0" algn="just" defTabSz="914400" rtl="0" eaLnBrk="1" fontAlgn="auto" latinLnBrk="0" hangingPunct="1">
              <a:lnSpc>
                <a:spcPct val="103299"/>
              </a:lnSpc>
              <a:spcBef>
                <a:spcPts val="0"/>
              </a:spcBef>
              <a:spcAft>
                <a:spcPts val="0"/>
              </a:spcAft>
              <a:buClrTx/>
              <a:buSzTx/>
              <a:buFontTx/>
              <a:buNone/>
              <a:tabLst>
                <a:tab pos="16256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payment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whereof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Surety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Sureties  bind themselves, their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heirs,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executors, administrators, successors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assigns, jointly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severally, firmly,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 these</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presents.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tab pos="640461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WHEREAS, the Principal has, 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means of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written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agreement,</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dated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368935" lvl="0" indent="0" algn="r"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srgbClr val="FF0000"/>
                </a:solidFill>
                <a:effectLst/>
                <a:uLnTx/>
                <a:uFillTx/>
                <a:latin typeface="Book Antiqua"/>
                <a:ea typeface="+mn-ea"/>
                <a:cs typeface="Book Antiqua"/>
              </a:rPr>
              <a:t>(Date of</a:t>
            </a:r>
            <a:r>
              <a:rPr kumimoji="0" sz="1000" b="0" i="0" u="none" strike="noStrike" kern="1200" cap="none" spc="-60" normalizeH="0" baseline="0" noProof="0" dirty="0">
                <a:ln>
                  <a:noFill/>
                </a:ln>
                <a:solidFill>
                  <a:srgbClr val="FF0000"/>
                </a:solidFill>
                <a:effectLst/>
                <a:uLnTx/>
                <a:uFillTx/>
                <a:latin typeface="Book Antiqua"/>
                <a:ea typeface="+mn-ea"/>
                <a:cs typeface="Book Antiqua"/>
              </a:rPr>
              <a:t> </a:t>
            </a:r>
            <a:r>
              <a:rPr kumimoji="0" sz="1000" b="0" i="0" u="none" strike="noStrike" kern="1200" cap="none" spc="-5" normalizeH="0" baseline="0" noProof="0" dirty="0">
                <a:ln>
                  <a:noFill/>
                </a:ln>
                <a:solidFill>
                  <a:srgbClr val="FF0000"/>
                </a:solidFill>
                <a:effectLst/>
                <a:uLnTx/>
                <a:uFillTx/>
                <a:latin typeface="Book Antiqua"/>
                <a:ea typeface="+mn-ea"/>
                <a:cs typeface="Book Antiqua"/>
              </a:rPr>
              <a:t>Contract)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4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entered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into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 with the Owner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ctr" defTabSz="914400" rtl="0" eaLnBrk="1" fontAlgn="auto" latinLnBrk="0" hangingPunct="1">
              <a:lnSpc>
                <a:spcPct val="100000"/>
              </a:lnSpc>
              <a:spcBef>
                <a:spcPts val="50"/>
              </a:spcBef>
              <a:spcAft>
                <a:spcPts val="0"/>
              </a:spcAft>
              <a:buClrTx/>
              <a:buSzTx/>
              <a:buFontTx/>
              <a:buNone/>
              <a:tabLst/>
              <a:defRPr/>
            </a:pPr>
            <a:r>
              <a:rPr kumimoji="0" sz="1200" b="0" i="0" u="none" strike="noStrike" kern="1200" cap="none" spc="-5" normalizeH="0" baseline="0" noProof="0" dirty="0">
                <a:ln>
                  <a:noFill/>
                </a:ln>
                <a:solidFill>
                  <a:srgbClr val="FF0000"/>
                </a:solidFill>
                <a:effectLst/>
                <a:uLnTx/>
                <a:uFillTx/>
                <a:latin typeface="Book Antiqua"/>
                <a:ea typeface="+mn-ea"/>
                <a:cs typeface="Book Antiqua"/>
              </a:rPr>
              <a:t>List project description</a:t>
            </a:r>
            <a:r>
              <a:rPr kumimoji="0" sz="1200" b="0" i="0" u="none" strike="noStrike" kern="1200" cap="none" spc="0" normalizeH="0" baseline="0" noProof="0" dirty="0">
                <a:ln>
                  <a:noFill/>
                </a:ln>
                <a:solidFill>
                  <a:srgbClr val="FF0000"/>
                </a:solidFill>
                <a:effectLst/>
                <a:uLnTx/>
                <a:uFillTx/>
                <a:latin typeface="Book Antiqua"/>
                <a:ea typeface="+mn-ea"/>
                <a:cs typeface="Book Antiqua"/>
              </a:rPr>
              <a:t> here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which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agreement 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 reference made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6985" lvl="0" indent="0" algn="just" defTabSz="914400" rtl="0" eaLnBrk="1" fontAlgn="auto" latinLnBrk="0" hangingPunct="1">
              <a:lnSpc>
                <a:spcPct val="103600"/>
              </a:lnSpc>
              <a:spcBef>
                <a:spcPts val="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NOW</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THEREFORE,</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conditions</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obligation</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if</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Principal</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faithfully  perform</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on</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satisfy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all</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claims</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demands,</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incurred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same,</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fully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indemnify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save harmless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Owner,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its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officers, appointees, employees,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agents from 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cost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damage which 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may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suffer by reason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failure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do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shall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reimburse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repay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Owner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outlay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expense which the Owner may incur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making  good</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default</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thence</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obligation</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null</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void;</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otherwise,</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it</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remain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full force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effect.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just" defTabSz="914400" rtl="0" eaLnBrk="1" fontAlgn="auto" latinLnBrk="0" hangingPunct="1">
              <a:lnSpc>
                <a:spcPct val="103699"/>
              </a:lnSpc>
              <a:spcBef>
                <a:spcPts val="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PROVIDED,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HOWEVER,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 no suit, action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proceedings, by reason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default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whatever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brought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Bond</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after</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twelve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months</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from</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which</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final</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payment</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under</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falls</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due.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8255" lvl="0" indent="0" algn="just" defTabSz="914400" rtl="0" eaLnBrk="1" fontAlgn="auto" latinLnBrk="0" hangingPunct="1">
              <a:lnSpc>
                <a:spcPct val="103499"/>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PROVIDED,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further,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 the said surety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sureties,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value received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stipulate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agree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 no change, extension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addition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terms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or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work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performed</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thereunder</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Specifications</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thereof</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way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effect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their</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obligations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bond, and they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do hereby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waive notice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any such change, extension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time, alteration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addition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to the terms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contract, 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work, 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Specifications.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Slide Number Placeholder 6">
            <a:extLst>
              <a:ext uri="{FF2B5EF4-FFF2-40B4-BE49-F238E27FC236}">
                <a16:creationId xmlns="" xmlns:a16="http://schemas.microsoft.com/office/drawing/2014/main" id="{8C099E9F-0CC8-422F-9B73-FF7D6CDC8DAC}"/>
              </a:ext>
            </a:extLst>
          </p:cNvPr>
          <p:cNvSpPr>
            <a:spLocks noGrp="1"/>
          </p:cNvSpPr>
          <p:nvPr>
            <p:ph type="sldNum" sz="quarter" idx="7"/>
          </p:nvPr>
        </p:nvSpPr>
        <p:spPr/>
        <p:txBody>
          <a:bodyPr/>
          <a:lstStyle/>
          <a:p>
            <a:fld id="{B6F15528-21DE-4FAA-801E-634DDDAF4B2B}" type="slidenum">
              <a:rPr lang="en-US" smtClean="0"/>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427735"/>
            <a:ext cx="6428105" cy="2334260"/>
          </a:xfrm>
          <a:prstGeom prst="rect">
            <a:avLst/>
          </a:prstGeom>
        </p:spPr>
        <p:txBody>
          <a:bodyPr vert="horz" wrap="square" lIns="0" tIns="34290" rIns="0" bIns="0" rtlCol="0">
            <a:spAutoFit/>
          </a:bodyPr>
          <a:lstStyle/>
          <a:p>
            <a:pPr marL="1661795" marR="1653539"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a:p>
            <a:pPr marL="0" marR="6350" lvl="0" indent="0" algn="r" defTabSz="914400" rtl="0" eaLnBrk="1" fontAlgn="auto" latinLnBrk="0" hangingPunct="1">
              <a:lnSpc>
                <a:spcPct val="100000"/>
              </a:lnSpc>
              <a:spcBef>
                <a:spcPts val="104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PERFORMANCE</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5080" lvl="0" indent="0" algn="r" defTabSz="914400" rtl="0" eaLnBrk="1" fontAlgn="auto" latinLnBrk="0" hangingPunct="1">
              <a:lnSpc>
                <a:spcPct val="100000"/>
              </a:lnSpc>
              <a:spcBef>
                <a:spcPts val="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2 of</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2</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46990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100" b="0" i="0" u="none" strike="noStrike" kern="1200" cap="none" spc="-5" normalizeH="0" baseline="0" noProof="0" dirty="0">
                <a:ln>
                  <a:noFill/>
                </a:ln>
                <a:solidFill>
                  <a:prstClr val="black"/>
                </a:solidFill>
                <a:effectLst/>
                <a:uLnTx/>
                <a:uFillTx/>
                <a:latin typeface="Book Antiqua"/>
                <a:ea typeface="+mn-ea"/>
                <a:cs typeface="Book Antiqua"/>
              </a:rPr>
              <a:t>WITNESS WHEREOF, </a:t>
            </a:r>
            <a:r>
              <a:rPr kumimoji="0" sz="1100" b="0" i="0" u="none" strike="noStrike" kern="1200" cap="none" spc="0" normalizeH="0" baseline="0" noProof="0" dirty="0">
                <a:ln>
                  <a:noFill/>
                </a:ln>
                <a:solidFill>
                  <a:prstClr val="black"/>
                </a:solidFill>
                <a:effectLst/>
                <a:uLnTx/>
                <a:uFillTx/>
                <a:latin typeface="Book Antiqua"/>
                <a:ea typeface="+mn-ea"/>
                <a:cs typeface="Book Antiqua"/>
              </a:rPr>
              <a:t>we have </a:t>
            </a:r>
            <a:r>
              <a:rPr kumimoji="0" sz="1100" b="0" i="0" u="none" strike="noStrike" kern="1200" cap="none" spc="-5" normalizeH="0" baseline="0" noProof="0" dirty="0">
                <a:ln>
                  <a:noFill/>
                </a:ln>
                <a:solidFill>
                  <a:prstClr val="black"/>
                </a:solidFill>
                <a:effectLst/>
                <a:uLnTx/>
                <a:uFillTx/>
                <a:latin typeface="Book Antiqua"/>
                <a:ea typeface="+mn-ea"/>
                <a:cs typeface="Book Antiqua"/>
              </a:rPr>
              <a:t>hereunto set our </a:t>
            </a:r>
            <a:r>
              <a:rPr kumimoji="0" sz="1100" b="0" i="0" u="none" strike="noStrike" kern="1200" cap="none" spc="0" normalizeH="0" baseline="0" noProof="0" dirty="0">
                <a:ln>
                  <a:noFill/>
                </a:ln>
                <a:solidFill>
                  <a:prstClr val="black"/>
                </a:solidFill>
                <a:effectLst/>
                <a:uLnTx/>
                <a:uFillTx/>
                <a:latin typeface="Book Antiqua"/>
                <a:ea typeface="+mn-ea"/>
                <a:cs typeface="Book Antiqua"/>
              </a:rPr>
              <a:t>hands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and seals, this</a:t>
            </a:r>
            <a:r>
              <a:rPr kumimoji="0" sz="1100" b="0" i="0" u="none" strike="noStrike" kern="1200" cap="none" spc="-1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the</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12700" marR="38735" lvl="0" indent="0" algn="l" defTabSz="914400" rtl="0" eaLnBrk="1" fontAlgn="auto" latinLnBrk="0" hangingPunct="1">
              <a:lnSpc>
                <a:spcPct val="103600"/>
              </a:lnSpc>
              <a:spcBef>
                <a:spcPts val="0"/>
              </a:spcBef>
              <a:spcAft>
                <a:spcPts val="0"/>
              </a:spcAft>
              <a:buClrTx/>
              <a:buSzTx/>
              <a:buFontTx/>
              <a:buNone/>
              <a:tabLst>
                <a:tab pos="743585" algn="l"/>
                <a:tab pos="2291080" algn="l"/>
                <a:tab pos="271018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day</a:t>
            </a:r>
            <a:r>
              <a:rPr kumimoji="0" sz="1100" b="0" i="0" u="none" strike="noStrike" kern="1200" cap="none" spc="-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 20</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pursuant to the authority of the governing body of each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100" b="0" i="0" u="none" strike="noStrike" kern="1200" cap="none" spc="-5" normalizeH="0" baseline="0" noProof="0" dirty="0">
                <a:ln>
                  <a:noFill/>
                </a:ln>
                <a:solidFill>
                  <a:prstClr val="black"/>
                </a:solidFill>
                <a:effectLst/>
                <a:uLnTx/>
                <a:uFillTx/>
                <a:latin typeface="Book Antiqua"/>
                <a:ea typeface="+mn-ea"/>
                <a:cs typeface="Book Antiqua"/>
              </a:rPr>
              <a:t>our </a:t>
            </a:r>
            <a:r>
              <a:rPr kumimoji="0" sz="1100" b="0" i="0" u="none" strike="noStrike" kern="1200" cap="none" spc="0" normalizeH="0" baseline="0" noProof="0" dirty="0">
                <a:ln>
                  <a:noFill/>
                </a:ln>
                <a:solidFill>
                  <a:prstClr val="black"/>
                </a:solidFill>
                <a:effectLst/>
                <a:uLnTx/>
                <a:uFillTx/>
                <a:latin typeface="Book Antiqua"/>
                <a:ea typeface="+mn-ea"/>
                <a:cs typeface="Book Antiqua"/>
              </a:rPr>
              <a:t>respective</a:t>
            </a:r>
            <a:r>
              <a:rPr kumimoji="0" sz="1100" b="0" i="0" u="none" strike="noStrike" kern="1200" cap="none" spc="-5" normalizeH="0" baseline="0" noProof="0" dirty="0">
                <a:ln>
                  <a:noFill/>
                </a:ln>
                <a:solidFill>
                  <a:prstClr val="black"/>
                </a:solidFill>
                <a:effectLst/>
                <a:uLnTx/>
                <a:uFillTx/>
                <a:latin typeface="Book Antiqua"/>
                <a:ea typeface="+mn-ea"/>
                <a:cs typeface="Book Antiqua"/>
              </a:rPr>
              <a:t> parties.</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544703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NAME </a:t>
            </a:r>
            <a:r>
              <a:rPr kumimoji="0" sz="1100" b="0" i="0" u="none" strike="noStrike" kern="1200" cap="none" spc="-5" normalizeH="0" baseline="0" noProof="0" dirty="0">
                <a:ln>
                  <a:noFill/>
                </a:ln>
                <a:solidFill>
                  <a:prstClr val="black"/>
                </a:solidFill>
                <a:effectLst/>
                <a:uLnTx/>
                <a:uFillTx/>
                <a:latin typeface="Book Antiqua"/>
                <a:ea typeface="+mn-ea"/>
                <a:cs typeface="Book Antiqua"/>
              </a:rPr>
              <a:t>OF</a:t>
            </a:r>
            <a:r>
              <a:rPr kumimoji="0" sz="1100" b="0" i="0" u="none" strike="noStrike" kern="1200" cap="none" spc="-85"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CONTRACTOR: </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2299335" marR="0" lvl="0" indent="0" algn="l" defTabSz="914400" rtl="0" eaLnBrk="1" fontAlgn="auto" latinLnBrk="0" hangingPunct="1">
              <a:lnSpc>
                <a:spcPct val="10000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(Individual, Partnership, Joint Venture or</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Corporation)</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 name="object 3"/>
          <p:cNvSpPr txBox="1"/>
          <p:nvPr/>
        </p:nvSpPr>
        <p:spPr>
          <a:xfrm>
            <a:off x="673100" y="2899918"/>
            <a:ext cx="2527935" cy="3517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4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4331589" y="2899918"/>
            <a:ext cx="2224405" cy="3517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21107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4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p:nvPr/>
        </p:nvSpPr>
        <p:spPr>
          <a:xfrm>
            <a:off x="896416" y="3539667"/>
            <a:ext cx="2235835" cy="0"/>
          </a:xfrm>
          <a:custGeom>
            <a:avLst/>
            <a:gdLst/>
            <a:ahLst/>
            <a:cxnLst/>
            <a:rect l="l" t="t" r="r" b="b"/>
            <a:pathLst>
              <a:path w="2235835">
                <a:moveTo>
                  <a:pt x="0" y="0"/>
                </a:moveTo>
                <a:lnTo>
                  <a:pt x="2235602"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344289" y="3539667"/>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1130604" y="3547998"/>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8" name="object 8"/>
          <p:cNvSpPr txBox="1"/>
          <p:nvPr/>
        </p:nvSpPr>
        <p:spPr>
          <a:xfrm>
            <a:off x="4788789" y="3547998"/>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p:nvPr/>
        </p:nvSpPr>
        <p:spPr>
          <a:xfrm>
            <a:off x="896416" y="4013631"/>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4344289" y="4013631"/>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txBox="1"/>
          <p:nvPr/>
        </p:nvSpPr>
        <p:spPr>
          <a:xfrm>
            <a:off x="1130604" y="402196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txBox="1"/>
          <p:nvPr/>
        </p:nvSpPr>
        <p:spPr>
          <a:xfrm>
            <a:off x="4788789" y="402196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673100" y="4320666"/>
            <a:ext cx="2527935" cy="35115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4331589" y="4320666"/>
            <a:ext cx="2224405" cy="35115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21107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p:nvPr/>
        </p:nvSpPr>
        <p:spPr>
          <a:xfrm>
            <a:off x="896416" y="4960036"/>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4344289" y="4960036"/>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txBox="1"/>
          <p:nvPr/>
        </p:nvSpPr>
        <p:spPr>
          <a:xfrm>
            <a:off x="1130604" y="4968367"/>
            <a:ext cx="76136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8" name="object 18"/>
          <p:cNvSpPr txBox="1"/>
          <p:nvPr/>
        </p:nvSpPr>
        <p:spPr>
          <a:xfrm>
            <a:off x="4788789" y="4968367"/>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9" name="object 19"/>
          <p:cNvSpPr/>
          <p:nvPr/>
        </p:nvSpPr>
        <p:spPr>
          <a:xfrm>
            <a:off x="896416" y="5434253"/>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4344289" y="5434253"/>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txBox="1"/>
          <p:nvPr/>
        </p:nvSpPr>
        <p:spPr>
          <a:xfrm>
            <a:off x="1130604" y="5442585"/>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2" name="object 22"/>
          <p:cNvSpPr txBox="1"/>
          <p:nvPr/>
        </p:nvSpPr>
        <p:spPr>
          <a:xfrm>
            <a:off x="4788789" y="5442585"/>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3" name="object 23"/>
          <p:cNvSpPr txBox="1"/>
          <p:nvPr/>
        </p:nvSpPr>
        <p:spPr>
          <a:xfrm>
            <a:off x="673100" y="5741288"/>
            <a:ext cx="2527935" cy="35115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4" name="object 24"/>
          <p:cNvSpPr txBox="1"/>
          <p:nvPr/>
        </p:nvSpPr>
        <p:spPr>
          <a:xfrm>
            <a:off x="4331589" y="5741288"/>
            <a:ext cx="2224405" cy="35115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21107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5" name="object 25"/>
          <p:cNvSpPr/>
          <p:nvPr/>
        </p:nvSpPr>
        <p:spPr>
          <a:xfrm>
            <a:off x="896416" y="6380657"/>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4344289" y="6380657"/>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txBox="1"/>
          <p:nvPr/>
        </p:nvSpPr>
        <p:spPr>
          <a:xfrm>
            <a:off x="1130604" y="6388989"/>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8" name="object 28"/>
          <p:cNvSpPr txBox="1"/>
          <p:nvPr/>
        </p:nvSpPr>
        <p:spPr>
          <a:xfrm>
            <a:off x="4788789" y="6388989"/>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9" name="object 29"/>
          <p:cNvSpPr/>
          <p:nvPr/>
        </p:nvSpPr>
        <p:spPr>
          <a:xfrm>
            <a:off x="896416" y="6854621"/>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4344289" y="6854621"/>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txBox="1"/>
          <p:nvPr/>
        </p:nvSpPr>
        <p:spPr>
          <a:xfrm>
            <a:off x="1130604" y="686295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2" name="object 32"/>
          <p:cNvSpPr txBox="1"/>
          <p:nvPr/>
        </p:nvSpPr>
        <p:spPr>
          <a:xfrm>
            <a:off x="4788789" y="686295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3" name="object 33"/>
          <p:cNvSpPr/>
          <p:nvPr/>
        </p:nvSpPr>
        <p:spPr>
          <a:xfrm>
            <a:off x="896416" y="7343825"/>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txBox="1"/>
          <p:nvPr/>
        </p:nvSpPr>
        <p:spPr>
          <a:xfrm>
            <a:off x="1130604" y="7352538"/>
            <a:ext cx="118808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Book Antiqua"/>
                <a:ea typeface="+mn-ea"/>
                <a:cs typeface="Book Antiqua"/>
              </a:rPr>
              <a:t>NAME OF</a:t>
            </a:r>
            <a:r>
              <a:rPr kumimoji="0" sz="1000" b="1" i="0" u="none" strike="noStrike" kern="1200" cap="none" spc="-6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SURETY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5" name="object 35"/>
          <p:cNvSpPr txBox="1"/>
          <p:nvPr/>
        </p:nvSpPr>
        <p:spPr>
          <a:xfrm>
            <a:off x="4331589" y="7176896"/>
            <a:ext cx="2632075" cy="680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1" i="0" u="none" strike="noStrike" kern="1200" cap="none" spc="0" normalizeH="0" baseline="0" noProof="0" dirty="0">
                <a:ln>
                  <a:noFill/>
                </a:ln>
                <a:solidFill>
                  <a:prstClr val="black"/>
                </a:solidFill>
                <a:effectLst/>
                <a:uLnTx/>
                <a:uFillTx/>
                <a:latin typeface="Book Antiqua"/>
                <a:ea typeface="+mn-ea"/>
                <a:cs typeface="Book Antiqua"/>
              </a:rPr>
              <a:t>NOTICE </a:t>
            </a:r>
            <a:r>
              <a:rPr kumimoji="0" sz="1100" b="1" i="0" u="none" strike="noStrike" kern="1200" cap="none" spc="-10" normalizeH="0" baseline="0" noProof="0" dirty="0">
                <a:ln>
                  <a:noFill/>
                </a:ln>
                <a:solidFill>
                  <a:prstClr val="black"/>
                </a:solidFill>
                <a:effectLst/>
                <a:uLnTx/>
                <a:uFillTx/>
                <a:latin typeface="Book Antiqua"/>
                <a:ea typeface="+mn-ea"/>
                <a:cs typeface="Book Antiqua"/>
              </a:rPr>
              <a:t>TO </a:t>
            </a:r>
            <a:r>
              <a:rPr kumimoji="0" sz="1100" b="1" i="0" u="none" strike="noStrike" kern="1200" cap="none" spc="-5" normalizeH="0" baseline="0" noProof="0" dirty="0">
                <a:ln>
                  <a:noFill/>
                </a:ln>
                <a:solidFill>
                  <a:prstClr val="black"/>
                </a:solidFill>
                <a:effectLst/>
                <a:uLnTx/>
                <a:uFillTx/>
                <a:latin typeface="Book Antiqua"/>
                <a:ea typeface="+mn-ea"/>
                <a:cs typeface="Book Antiqua"/>
              </a:rPr>
              <a:t>INSURANCE</a:t>
            </a:r>
            <a:r>
              <a:rPr kumimoji="0" sz="1100" b="1" i="0" u="none" strike="noStrike" kern="1200" cap="none" spc="-55" normalizeH="0" baseline="0" noProof="0" dirty="0">
                <a:ln>
                  <a:noFill/>
                </a:ln>
                <a:solidFill>
                  <a:prstClr val="black"/>
                </a:solidFill>
                <a:effectLst/>
                <a:uLnTx/>
                <a:uFillTx/>
                <a:latin typeface="Book Antiqua"/>
                <a:ea typeface="+mn-ea"/>
                <a:cs typeface="Book Antiqua"/>
              </a:rPr>
              <a:t> </a:t>
            </a:r>
            <a:r>
              <a:rPr kumimoji="0" sz="1100" b="1" i="0" u="none" strike="noStrike" kern="1200" cap="none" spc="-5" normalizeH="0" baseline="0" noProof="0" dirty="0">
                <a:ln>
                  <a:noFill/>
                </a:ln>
                <a:solidFill>
                  <a:prstClr val="black"/>
                </a:solidFill>
                <a:effectLst/>
                <a:uLnTx/>
                <a:uFillTx/>
                <a:latin typeface="Book Antiqua"/>
                <a:ea typeface="+mn-ea"/>
                <a:cs typeface="Book Antiqua"/>
              </a:rPr>
              <a:t>PRODUCER:</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12700" marR="172720" lvl="0" indent="0" algn="l" defTabSz="914400" rtl="0" eaLnBrk="1" fontAlgn="auto" latinLnBrk="0" hangingPunct="1">
              <a:lnSpc>
                <a:spcPct val="103000"/>
              </a:lnSpc>
              <a:spcBef>
                <a:spcPts val="2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Please print or write legibly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your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 and  Complete address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below</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including</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PRODUCER’S COMPANY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6" name="object 36"/>
          <p:cNvSpPr txBox="1"/>
          <p:nvPr/>
        </p:nvSpPr>
        <p:spPr>
          <a:xfrm>
            <a:off x="4331589" y="8012430"/>
            <a:ext cx="22212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2207895" algn="l"/>
              </a:tabLst>
              <a:defRPr/>
            </a:pP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7" name="object 37"/>
          <p:cNvSpPr txBox="1"/>
          <p:nvPr/>
        </p:nvSpPr>
        <p:spPr>
          <a:xfrm>
            <a:off x="673100" y="7666481"/>
            <a:ext cx="2685415" cy="6832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515235"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ATTORNEY-IN-FACT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l" defTabSz="914400" rtl="0" eaLnBrk="1" fontAlgn="auto" latinLnBrk="0" hangingPunct="1">
              <a:lnSpc>
                <a:spcPct val="105000"/>
              </a:lnSpc>
              <a:spcBef>
                <a:spcPts val="8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Countersigned by Alabama Licensed Insurance  Producer for Surety, if</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applicable: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8" name="object 38"/>
          <p:cNvSpPr/>
          <p:nvPr/>
        </p:nvSpPr>
        <p:spPr>
          <a:xfrm>
            <a:off x="4344289" y="8482786"/>
            <a:ext cx="2157730" cy="0"/>
          </a:xfrm>
          <a:custGeom>
            <a:avLst/>
            <a:gdLst/>
            <a:ahLst/>
            <a:cxnLst/>
            <a:rect l="l" t="t" r="r" b="b"/>
            <a:pathLst>
              <a:path w="2157729">
                <a:moveTo>
                  <a:pt x="0" y="0"/>
                </a:moveTo>
                <a:lnTo>
                  <a:pt x="2157321" y="0"/>
                </a:lnTo>
              </a:path>
            </a:pathLst>
          </a:custGeom>
          <a:ln w="63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685800" y="8639759"/>
            <a:ext cx="1967230" cy="0"/>
          </a:xfrm>
          <a:custGeom>
            <a:avLst/>
            <a:gdLst/>
            <a:ahLst/>
            <a:cxnLst/>
            <a:rect l="l" t="t" r="r" b="b"/>
            <a:pathLst>
              <a:path w="1967230">
                <a:moveTo>
                  <a:pt x="0" y="0"/>
                </a:moveTo>
                <a:lnTo>
                  <a:pt x="1967077" y="0"/>
                </a:lnTo>
              </a:path>
            </a:pathLst>
          </a:custGeom>
          <a:ln w="63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txBox="1"/>
          <p:nvPr/>
        </p:nvSpPr>
        <p:spPr>
          <a:xfrm>
            <a:off x="673100" y="8658606"/>
            <a:ext cx="90995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Book Antiqua"/>
                <a:ea typeface="+mn-ea"/>
                <a:cs typeface="Book Antiqua"/>
              </a:rPr>
              <a:t>Producer’s</a:t>
            </a:r>
            <a:r>
              <a:rPr kumimoji="0" sz="900" b="0" i="0" u="none" strike="noStrike" kern="1200" cap="none" spc="-25" normalizeH="0" baseline="0" noProof="0" dirty="0">
                <a:ln>
                  <a:noFill/>
                </a:ln>
                <a:solidFill>
                  <a:prstClr val="black"/>
                </a:solidFill>
                <a:effectLst/>
                <a:uLnTx/>
                <a:uFillTx/>
                <a:latin typeface="Book Antiqua"/>
                <a:ea typeface="+mn-ea"/>
                <a:cs typeface="Book Antiqua"/>
              </a:rPr>
              <a:t> </a:t>
            </a:r>
            <a:r>
              <a:rPr kumimoji="0" sz="9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9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1" name="object 41"/>
          <p:cNvSpPr txBox="1"/>
          <p:nvPr/>
        </p:nvSpPr>
        <p:spPr>
          <a:xfrm>
            <a:off x="2044954" y="8658606"/>
            <a:ext cx="61912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Book Antiqua"/>
                <a:ea typeface="+mn-ea"/>
                <a:cs typeface="Book Antiqua"/>
              </a:rPr>
              <a:t>License</a:t>
            </a:r>
            <a:r>
              <a:rPr kumimoji="0" sz="900" b="0" i="0" u="none" strike="noStrike" kern="1200" cap="none" spc="-40" normalizeH="0" baseline="0" noProof="0" dirty="0">
                <a:ln>
                  <a:noFill/>
                </a:ln>
                <a:solidFill>
                  <a:prstClr val="black"/>
                </a:solidFill>
                <a:effectLst/>
                <a:uLnTx/>
                <a:uFillTx/>
                <a:latin typeface="Book Antiqua"/>
                <a:ea typeface="+mn-ea"/>
                <a:cs typeface="Book Antiqua"/>
              </a:rPr>
              <a:t> </a:t>
            </a:r>
            <a:r>
              <a:rPr kumimoji="0" sz="900" b="0" i="0" u="none" strike="noStrike" kern="1200" cap="none" spc="-5" normalizeH="0" baseline="0" noProof="0" dirty="0">
                <a:ln>
                  <a:noFill/>
                </a:ln>
                <a:solidFill>
                  <a:prstClr val="black"/>
                </a:solidFill>
                <a:effectLst/>
                <a:uLnTx/>
                <a:uFillTx/>
                <a:latin typeface="Book Antiqua"/>
                <a:ea typeface="+mn-ea"/>
                <a:cs typeface="Book Antiqua"/>
              </a:rPr>
              <a:t>No.</a:t>
            </a:r>
            <a:endParaRPr kumimoji="0" sz="9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2" name="object 42"/>
          <p:cNvSpPr/>
          <p:nvPr/>
        </p:nvSpPr>
        <p:spPr>
          <a:xfrm>
            <a:off x="685800" y="8955176"/>
            <a:ext cx="1967230" cy="0"/>
          </a:xfrm>
          <a:custGeom>
            <a:avLst/>
            <a:gdLst/>
            <a:ahLst/>
            <a:cxnLst/>
            <a:rect l="l" t="t" r="r" b="b"/>
            <a:pathLst>
              <a:path w="1967230">
                <a:moveTo>
                  <a:pt x="0" y="0"/>
                </a:moveTo>
                <a:lnTo>
                  <a:pt x="1967077" y="0"/>
                </a:lnTo>
              </a:path>
            </a:pathLst>
          </a:custGeom>
          <a:ln w="63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txBox="1"/>
          <p:nvPr/>
        </p:nvSpPr>
        <p:spPr>
          <a:xfrm>
            <a:off x="4331589" y="8658606"/>
            <a:ext cx="2209165" cy="32194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195830" algn="l"/>
              </a:tabLst>
              <a:defRPr/>
            </a:pPr>
            <a:r>
              <a:rPr kumimoji="0" sz="9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9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PRODUCER’S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COMPANY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4" name="object 44"/>
          <p:cNvSpPr txBox="1"/>
          <p:nvPr/>
        </p:nvSpPr>
        <p:spPr>
          <a:xfrm>
            <a:off x="673100" y="8961831"/>
            <a:ext cx="49784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Addr</a:t>
            </a:r>
            <a:r>
              <a:rPr kumimoji="0" sz="1000" b="0" i="0" u="none" strike="noStrike" kern="1200" cap="none" spc="0" normalizeH="0" baseline="0" noProof="0" dirty="0">
                <a:ln>
                  <a:noFill/>
                </a:ln>
                <a:solidFill>
                  <a:prstClr val="black"/>
                </a:solidFill>
                <a:effectLst/>
                <a:uLnTx/>
                <a:uFillTx/>
                <a:latin typeface="Book Antiqua"/>
                <a:ea typeface="+mn-ea"/>
                <a:cs typeface="Book Antiqua"/>
              </a:rPr>
              <a:t>e</a:t>
            </a:r>
            <a:r>
              <a:rPr kumimoji="0" sz="1000" b="0" i="0" u="none" strike="noStrike" kern="1200" cap="none" spc="-5" normalizeH="0" baseline="0" noProof="0" dirty="0">
                <a:ln>
                  <a:noFill/>
                </a:ln>
                <a:solidFill>
                  <a:prstClr val="black"/>
                </a:solidFill>
                <a:effectLst/>
                <a:uLnTx/>
                <a:uFillTx/>
                <a:latin typeface="Book Antiqua"/>
                <a:ea typeface="+mn-ea"/>
                <a:cs typeface="Book Antiqua"/>
              </a:rPr>
              <a:t>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6" name="Slide Number Placeholder 45">
            <a:extLst>
              <a:ext uri="{FF2B5EF4-FFF2-40B4-BE49-F238E27FC236}">
                <a16:creationId xmlns="" xmlns:a16="http://schemas.microsoft.com/office/drawing/2014/main" id="{4DA1C8B3-CDFA-4D11-82A5-D23287917E08}"/>
              </a:ext>
            </a:extLst>
          </p:cNvPr>
          <p:cNvSpPr>
            <a:spLocks noGrp="1"/>
          </p:cNvSpPr>
          <p:nvPr>
            <p:ph type="sldNum" sz="quarter" idx="7"/>
          </p:nvPr>
        </p:nvSpPr>
        <p:spPr/>
        <p:txBody>
          <a:bodyPr/>
          <a:lstStyle/>
          <a:p>
            <a:fld id="{B6F15528-21DE-4FAA-801E-634DDDAF4B2B}" type="slidenum">
              <a:rPr lang="en-US" smtClean="0"/>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3233039" y="1182877"/>
            <a:ext cx="1308100" cy="1828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55"/>
              </a:lnSpc>
              <a:spcBef>
                <a:spcPts val="0"/>
              </a:spcBef>
              <a:spcAft>
                <a:spcPts val="0"/>
              </a:spcAft>
              <a:buClrTx/>
              <a:buSzTx/>
              <a:buFontTx/>
              <a:buNone/>
              <a:tabLst/>
              <a:defRPr/>
            </a:pP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PAYMENT</a:t>
            </a:r>
            <a:r>
              <a:rPr kumimoji="0" sz="1200" b="1" i="0" u="sng" strike="noStrike" kern="1200" cap="none" spc="-6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BOND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73100" y="1505457"/>
            <a:ext cx="6428740" cy="7500620"/>
          </a:xfrm>
          <a:prstGeom prst="rect">
            <a:avLst/>
          </a:prstGeom>
        </p:spPr>
        <p:txBody>
          <a:bodyPr vert="horz" wrap="square" lIns="0" tIns="12700" rIns="0" bIns="0" rtlCol="0">
            <a:spAutoFit/>
          </a:bodyPr>
          <a:lstStyle/>
          <a:p>
            <a:pPr marL="12700" marR="0" lvl="0" indent="0" algn="just" defTabSz="914400" rtl="0" eaLnBrk="1" fontAlgn="auto" latinLnBrk="0" hangingPunct="1">
              <a:lnSpc>
                <a:spcPct val="100000"/>
              </a:lnSpc>
              <a:spcBef>
                <a:spcPts val="100"/>
              </a:spcBef>
              <a:spcAft>
                <a:spcPts val="0"/>
              </a:spcAft>
              <a:buClrTx/>
              <a:buSzTx/>
              <a:buFontTx/>
              <a:buNone/>
              <a:tabLst>
                <a:tab pos="591248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KNOW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MEN 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THESE PRESENTS,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we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tab pos="3289300" algn="l"/>
                <a:tab pos="5932805"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_</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4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(Insert here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 &amp; address of legal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title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a:t>
            </a:r>
            <a:r>
              <a:rPr kumimoji="0" sz="1000" b="0" i="0" u="none" strike="noStrike" kern="1200" cap="none" spc="8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40"/>
              </a:spcBef>
              <a:spcAft>
                <a:spcPts val="0"/>
              </a:spcAft>
              <a:buClrTx/>
              <a:buSzTx/>
              <a:buFontTx/>
              <a:buNone/>
              <a:tabLst>
                <a:tab pos="416179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Surety, are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held and</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firmly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(Insert here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 and address of legal title of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one </a:t>
            </a:r>
            <a:r>
              <a:rPr kumimoji="0" sz="10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000" b="0" i="0" u="none" strike="noStrike" kern="1200" cap="none" spc="-5" normalizeH="0" baseline="0" noProof="0" dirty="0">
                <a:ln>
                  <a:noFill/>
                </a:ln>
                <a:solidFill>
                  <a:prstClr val="black"/>
                </a:solidFill>
                <a:effectLst/>
                <a:uLnTx/>
                <a:uFillTx/>
                <a:latin typeface="Book Antiqua"/>
                <a:ea typeface="+mn-ea"/>
                <a:cs typeface="Book Antiqua"/>
              </a:rPr>
              <a:t>more</a:t>
            </a:r>
            <a:r>
              <a:rPr kumimoji="0" sz="1000" b="0" i="0" u="none" strike="noStrike" kern="1200" cap="none" spc="9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sureties)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l" defTabSz="914400" rtl="0" eaLnBrk="1" fontAlgn="auto" latinLnBrk="0" hangingPunct="1">
              <a:lnSpc>
                <a:spcPts val="1500"/>
              </a:lnSpc>
              <a:spcBef>
                <a:spcPts val="40"/>
              </a:spcBef>
              <a:spcAft>
                <a:spcPts val="0"/>
              </a:spcAft>
              <a:buClrTx/>
              <a:buSzTx/>
              <a:buFontTx/>
              <a:buNone/>
              <a:tabLst>
                <a:tab pos="290830" algn="l"/>
                <a:tab pos="649605" algn="l"/>
                <a:tab pos="1123315" algn="l"/>
                <a:tab pos="1401445" algn="l"/>
                <a:tab pos="1888489" algn="l"/>
                <a:tab pos="2195830" algn="l"/>
                <a:tab pos="3079115" algn="l"/>
                <a:tab pos="3622675" algn="l"/>
                <a:tab pos="3980815" algn="l"/>
                <a:tab pos="4690745" algn="l"/>
                <a:tab pos="4969510" algn="l"/>
                <a:tab pos="5327015" algn="l"/>
                <a:tab pos="5845175" algn="l"/>
                <a:tab pos="628078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bound</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unto</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Commission,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political subdivision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body corporate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t>
            </a:r>
            <a:r>
              <a:rPr kumimoji="0" sz="1200" b="0" i="0" u="none" strike="noStrike" kern="1200" cap="none" spc="0" normalizeH="0" baseline="0" noProof="0" dirty="0">
                <a:ln>
                  <a:noFill/>
                </a:ln>
                <a:solidFill>
                  <a:prstClr val="black"/>
                </a:solidFill>
                <a:effectLst/>
                <a:uLnTx/>
                <a:uFillTx/>
                <a:latin typeface="Book Antiqua"/>
                <a:ea typeface="+mn-ea"/>
                <a:cs typeface="Book Antiqua"/>
              </a:rPr>
              <a:t>e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tate	of	Alaba</a:t>
            </a:r>
            <a:r>
              <a:rPr kumimoji="0" sz="1200" b="0" i="0" u="none" strike="noStrike" kern="1200" cap="none" spc="-10" normalizeH="0" baseline="0" noProof="0" dirty="0">
                <a:ln>
                  <a:noFill/>
                </a:ln>
                <a:solidFill>
                  <a:prstClr val="black"/>
                </a:solidFill>
                <a:effectLst/>
                <a:uLnTx/>
                <a:uFillTx/>
                <a:latin typeface="Book Antiqua"/>
                <a:ea typeface="+mn-ea"/>
                <a:cs typeface="Book Antiqua"/>
              </a:rPr>
              <a:t>m</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hereina</a:t>
            </a:r>
            <a:r>
              <a:rPr kumimoji="0" sz="1200" b="0" i="0" u="none" strike="noStrike" kern="1200" cap="none" spc="-10" normalizeH="0" baseline="0" noProof="0" dirty="0">
                <a:ln>
                  <a:noFill/>
                </a:ln>
                <a:solidFill>
                  <a:prstClr val="black"/>
                </a:solidFill>
                <a:effectLst/>
                <a:uLnTx/>
                <a:uFillTx/>
                <a:latin typeface="Book Antiqua"/>
                <a:ea typeface="+mn-ea"/>
                <a:cs typeface="Book Antiqua"/>
              </a:rPr>
              <a:t>f</a:t>
            </a:r>
            <a:r>
              <a:rPr kumimoji="0" sz="1200" b="0" i="0" u="none" strike="noStrike" kern="1200" cap="none" spc="0" normalizeH="0" baseline="0" noProof="0" dirty="0">
                <a:ln>
                  <a:noFill/>
                </a:ln>
                <a:solidFill>
                  <a:prstClr val="black"/>
                </a:solidFill>
                <a:effectLst/>
                <a:uLnTx/>
                <a:uFillTx/>
                <a:latin typeface="Book Antiqua"/>
                <a:ea typeface="+mn-ea"/>
                <a:cs typeface="Book Antiqua"/>
              </a:rPr>
              <a:t>ter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alled	t</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t>
            </a:r>
            <a:r>
              <a:rPr kumimoji="0" sz="1200" b="0" i="0" u="none" strike="noStrike" kern="1200" cap="none" spc="0" normalizeH="0" baseline="0" noProof="0" dirty="0">
                <a:ln>
                  <a:noFill/>
                </a:ln>
                <a:solidFill>
                  <a:prstClr val="black"/>
                </a:solidFill>
                <a:effectLst/>
                <a:uLnTx/>
                <a:uFillTx/>
                <a:latin typeface="Book Antiqua"/>
                <a:ea typeface="+mn-ea"/>
                <a:cs typeface="Book Antiqua"/>
              </a:rPr>
              <a:t>e	O</a:t>
            </a:r>
            <a:r>
              <a:rPr kumimoji="0" sz="1200" b="0" i="0" u="none" strike="noStrike" kern="1200" cap="none" spc="-5" normalizeH="0" baseline="0" noProof="0" dirty="0">
                <a:ln>
                  <a:noFill/>
                </a:ln>
                <a:solidFill>
                  <a:prstClr val="black"/>
                </a:solidFill>
                <a:effectLst/>
                <a:uLnTx/>
                <a:uFillTx/>
                <a:latin typeface="Book Antiqua"/>
                <a:ea typeface="+mn-ea"/>
                <a:cs typeface="Book Antiqua"/>
              </a:rPr>
              <a:t>b</a:t>
            </a:r>
            <a:r>
              <a:rPr kumimoji="0" sz="1200" b="0" i="0" u="none" strike="noStrike" kern="1200" cap="none" spc="-10" normalizeH="0" baseline="0" noProof="0" dirty="0">
                <a:ln>
                  <a:noFill/>
                </a:ln>
                <a:solidFill>
                  <a:prstClr val="black"/>
                </a:solidFill>
                <a:effectLst/>
                <a:uLnTx/>
                <a:uFillTx/>
                <a:latin typeface="Book Antiqua"/>
                <a:ea typeface="+mn-ea"/>
                <a:cs typeface="Book Antiqua"/>
              </a:rPr>
              <a:t>l</a:t>
            </a:r>
            <a:r>
              <a:rPr kumimoji="0" sz="1200" b="0" i="0" u="none" strike="noStrike" kern="1200" cap="none" spc="0" normalizeH="0" baseline="0" noProof="0" dirty="0">
                <a:ln>
                  <a:noFill/>
                </a:ln>
                <a:solidFill>
                  <a:prstClr val="black"/>
                </a:solidFill>
                <a:effectLst/>
                <a:uLnTx/>
                <a:uFillTx/>
                <a:latin typeface="Book Antiqua"/>
                <a:ea typeface="+mn-ea"/>
                <a:cs typeface="Book Antiqua"/>
              </a:rPr>
              <a:t>ige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e</a:t>
            </a:r>
            <a:r>
              <a:rPr kumimoji="0" sz="1200" b="0" i="0" u="none" strike="noStrike" kern="1200" cap="none" spc="0" normalizeH="0" baseline="0" noProof="0" dirty="0">
                <a:ln>
                  <a:noFill/>
                </a:ln>
                <a:solidFill>
                  <a:prstClr val="black"/>
                </a:solidFill>
                <a:effectLst/>
                <a:uLnTx/>
                <a:uFillTx/>
                <a:latin typeface="Book Antiqua"/>
                <a:ea typeface="+mn-ea"/>
                <a:cs typeface="Book Antiqua"/>
              </a:rPr>
              <a:t>,	in	t</a:t>
            </a:r>
            <a:r>
              <a:rPr kumimoji="0" sz="1200" b="0" i="0" u="none" strike="noStrike" kern="1200" cap="none" spc="-5" normalizeH="0" baseline="0" noProof="0" dirty="0">
                <a:ln>
                  <a:noFill/>
                </a:ln>
                <a:solidFill>
                  <a:prstClr val="black"/>
                </a:solidFill>
                <a:effectLst/>
                <a:uLnTx/>
                <a:uFillTx/>
                <a:latin typeface="Book Antiqua"/>
                <a:ea typeface="+mn-ea"/>
                <a:cs typeface="Book Antiqua"/>
              </a:rPr>
              <a:t>h</a:t>
            </a:r>
            <a:r>
              <a:rPr kumimoji="0" sz="1200" b="0" i="0" u="none" strike="noStrike" kern="1200" cap="none" spc="0" normalizeH="0" baseline="0" noProof="0" dirty="0">
                <a:ln>
                  <a:noFill/>
                </a:ln>
                <a:solidFill>
                  <a:prstClr val="black"/>
                </a:solidFill>
                <a:effectLst/>
                <a:uLnTx/>
                <a:uFillTx/>
                <a:latin typeface="Book Antiqua"/>
                <a:ea typeface="+mn-ea"/>
                <a:cs typeface="Book Antiqua"/>
              </a:rPr>
              <a:t>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pena</a:t>
            </a:r>
            <a:r>
              <a:rPr kumimoji="0" sz="1200" b="0" i="0" u="none" strike="noStrike" kern="1200" cap="none" spc="0" normalizeH="0" baseline="0" noProof="0" dirty="0">
                <a:ln>
                  <a:noFill/>
                </a:ln>
                <a:solidFill>
                  <a:prstClr val="black"/>
                </a:solidFill>
                <a:effectLst/>
                <a:uLnTx/>
                <a:uFillTx/>
                <a:latin typeface="Book Antiqua"/>
                <a:ea typeface="+mn-ea"/>
                <a:cs typeface="Book Antiqua"/>
              </a:rPr>
              <a:t>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t>
            </a:r>
            <a:r>
              <a:rPr kumimoji="0" sz="1200" b="0" i="0" u="none" strike="noStrike" kern="1200" cap="none" spc="0" normalizeH="0" baseline="0" noProof="0" dirty="0">
                <a:ln>
                  <a:noFill/>
                </a:ln>
                <a:solidFill>
                  <a:prstClr val="black"/>
                </a:solidFill>
                <a:effectLst/>
                <a:uLnTx/>
                <a:uFillTx/>
                <a:latin typeface="Book Antiqua"/>
                <a:ea typeface="+mn-ea"/>
                <a:cs typeface="Book Antiqua"/>
              </a:rPr>
              <a:t>um	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ts val="1430"/>
              </a:lnSpc>
              <a:spcBef>
                <a:spcPts val="0"/>
              </a:spcBef>
              <a:spcAft>
                <a:spcPts val="0"/>
              </a:spcAft>
              <a:buClrTx/>
              <a:buSzTx/>
              <a:buFontTx/>
              <a:buNone/>
              <a:tabLst>
                <a:tab pos="4966335" algn="l"/>
                <a:tab pos="6364605"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a:t>
            </a:r>
            <a:r>
              <a:rPr kumimoji="0" sz="1200" b="0" i="0" u="none" strike="noStrike" kern="1200" cap="none" spc="0" normalizeH="0" baseline="0" noProof="0" dirty="0">
                <a:ln>
                  <a:noFill/>
                </a:ln>
                <a:solidFill>
                  <a:prstClr val="black"/>
                </a:solidFill>
                <a:effectLst/>
                <a:uLnTx/>
                <a:uFillTx/>
                <a:latin typeface="Book Antiqua"/>
                <a:ea typeface="+mn-ea"/>
                <a:cs typeface="Book Antiqua"/>
              </a:rPr>
              <a:t>ollars</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6985" lvl="0" indent="0" algn="l" defTabSz="914400" rtl="0" eaLnBrk="1" fontAlgn="auto" latinLnBrk="0" hangingPunct="1">
              <a:lnSpc>
                <a:spcPct val="103299"/>
              </a:lnSpc>
              <a:spcBef>
                <a:spcPts val="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lawful</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money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United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States,</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payment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sum</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truly</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made,</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we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bind  ourselves,</a:t>
            </a:r>
            <a:r>
              <a:rPr kumimoji="0" sz="1200" b="0" i="0" u="none" strike="noStrike" kern="1200" cap="none" spc="2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our</a:t>
            </a:r>
            <a:r>
              <a:rPr kumimoji="0" sz="1200" b="0" i="0" u="none" strike="noStrike" kern="1200" cap="none" spc="2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heirs,</a:t>
            </a:r>
            <a:r>
              <a:rPr kumimoji="0" sz="1200" b="0" i="0" u="none" strike="noStrike" kern="1200" cap="none" spc="2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personal</a:t>
            </a:r>
            <a:r>
              <a:rPr kumimoji="0" sz="1200" b="0" i="0" u="none" strike="noStrike" kern="1200" cap="none" spc="2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representatives,</a:t>
            </a:r>
            <a:r>
              <a:rPr kumimoji="0" sz="1200" b="0" i="0" u="none" strike="noStrike" kern="1200" cap="none" spc="2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successors</a:t>
            </a:r>
            <a:r>
              <a:rPr kumimoji="0" sz="1200" b="0" i="0" u="none" strike="noStrike" kern="1200" cap="none" spc="2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2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assigns,</a:t>
            </a:r>
            <a:r>
              <a:rPr kumimoji="0" sz="1200" b="0" i="0" u="none" strike="noStrike" kern="1200" cap="none" spc="2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jointly</a:t>
            </a:r>
            <a:r>
              <a:rPr kumimoji="0" sz="1200" b="0" i="0" u="none" strike="noStrike" kern="1200" cap="none" spc="229"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2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severally,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6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firmly by these</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presents.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WHEREAS, said principal has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entered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into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certain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 with said Obligee,</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dated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60"/>
              </a:spcBef>
              <a:spcAft>
                <a:spcPts val="0"/>
              </a:spcAft>
              <a:buClrTx/>
              <a:buSzTx/>
              <a:buFontTx/>
              <a:buNone/>
              <a:tabLst>
                <a:tab pos="126619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20</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(Hereinafter called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just" defTabSz="914400" rtl="0" eaLnBrk="1" fontAlgn="auto" latinLnBrk="0" hangingPunct="1">
              <a:lnSpc>
                <a:spcPct val="100000"/>
              </a:lnSpc>
              <a:spcBef>
                <a:spcPts val="60"/>
              </a:spcBef>
              <a:spcAft>
                <a:spcPts val="0"/>
              </a:spcAft>
              <a:buClrTx/>
              <a:buSzTx/>
              <a:buFontTx/>
              <a:buNone/>
              <a:tabLst/>
              <a:defRPr/>
            </a:pPr>
            <a:r>
              <a:rPr kumimoji="0" sz="1000" b="0" i="0" u="none" strike="noStrike" kern="1200" cap="none" spc="-5" normalizeH="0" baseline="0" noProof="0" dirty="0">
                <a:ln>
                  <a:noFill/>
                </a:ln>
                <a:solidFill>
                  <a:srgbClr val="FF0000"/>
                </a:solidFill>
                <a:effectLst/>
                <a:uLnTx/>
                <a:uFillTx/>
                <a:latin typeface="Book Antiqua"/>
                <a:ea typeface="+mn-ea"/>
                <a:cs typeface="Book Antiqua"/>
              </a:rPr>
              <a:t>(Date of</a:t>
            </a:r>
            <a:r>
              <a:rPr kumimoji="0" sz="1000" b="0" i="0" u="none" strike="noStrike" kern="1200" cap="none" spc="0" normalizeH="0" baseline="0" noProof="0" dirty="0">
                <a:ln>
                  <a:noFill/>
                </a:ln>
                <a:solidFill>
                  <a:srgbClr val="FF0000"/>
                </a:solidFill>
                <a:effectLst/>
                <a:uLnTx/>
                <a:uFillTx/>
                <a:latin typeface="Book Antiqua"/>
                <a:ea typeface="+mn-ea"/>
                <a:cs typeface="Book Antiqua"/>
              </a:rPr>
              <a:t> </a:t>
            </a:r>
            <a:r>
              <a:rPr kumimoji="0" sz="1000" b="0" i="0" u="none" strike="noStrike" kern="1200" cap="none" spc="-5" normalizeH="0" baseline="0" noProof="0" dirty="0">
                <a:ln>
                  <a:noFill/>
                </a:ln>
                <a:solidFill>
                  <a:srgbClr val="FF0000"/>
                </a:solidFill>
                <a:effectLst/>
                <a:uLnTx/>
                <a:uFillTx/>
                <a:latin typeface="Book Antiqua"/>
                <a:ea typeface="+mn-ea"/>
                <a:cs typeface="Book Antiqua"/>
              </a:rPr>
              <a:t>Contract)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ctr" defTabSz="914400" rtl="0" eaLnBrk="1" fontAlgn="auto" latinLnBrk="0" hangingPunct="1">
              <a:lnSpc>
                <a:spcPct val="100000"/>
              </a:lnSpc>
              <a:spcBef>
                <a:spcPts val="40"/>
              </a:spcBef>
              <a:spcAft>
                <a:spcPts val="0"/>
              </a:spcAft>
              <a:buClrTx/>
              <a:buSzTx/>
              <a:buFontTx/>
              <a:buNone/>
              <a:tabLst/>
              <a:defRPr/>
            </a:pPr>
            <a:r>
              <a:rPr kumimoji="0" sz="1200" b="0" i="0" u="none" strike="noStrike" kern="1200" cap="none" spc="0" normalizeH="0" baseline="0" noProof="0" dirty="0">
                <a:ln>
                  <a:noFill/>
                </a:ln>
                <a:solidFill>
                  <a:srgbClr val="FF0000"/>
                </a:solidFill>
                <a:effectLst/>
                <a:uLnTx/>
                <a:uFillTx/>
                <a:latin typeface="Book Antiqua"/>
                <a:ea typeface="+mn-ea"/>
                <a:cs typeface="Book Antiqua"/>
              </a:rPr>
              <a:t>Insert </a:t>
            </a:r>
            <a:r>
              <a:rPr kumimoji="0" sz="1200" b="0" i="0" u="none" strike="noStrike" kern="1200" cap="none" spc="-5" normalizeH="0" baseline="0" noProof="0" dirty="0">
                <a:ln>
                  <a:noFill/>
                </a:ln>
                <a:solidFill>
                  <a:srgbClr val="FF0000"/>
                </a:solidFill>
                <a:effectLst/>
                <a:uLnTx/>
                <a:uFillTx/>
                <a:latin typeface="Book Antiqua"/>
                <a:ea typeface="+mn-ea"/>
                <a:cs typeface="Book Antiqua"/>
              </a:rPr>
              <a:t>project description </a:t>
            </a:r>
            <a:r>
              <a:rPr kumimoji="0" sz="1200" b="0" i="0" u="none" strike="noStrike" kern="1200" cap="none" spc="0" normalizeH="0" baseline="0" noProof="0" dirty="0">
                <a:ln>
                  <a:noFill/>
                </a:ln>
                <a:solidFill>
                  <a:srgbClr val="FF0000"/>
                </a:solidFill>
                <a:effectLst/>
                <a:uLnTx/>
                <a:uFillTx/>
                <a:latin typeface="Book Antiqua"/>
                <a:ea typeface="+mn-ea"/>
                <a:cs typeface="Book Antiqua"/>
              </a:rPr>
              <a:t>here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8890" lvl="0" indent="0" algn="l" defTabSz="914400" rtl="0" eaLnBrk="1" fontAlgn="auto" latinLnBrk="0" hangingPunct="1">
              <a:lnSpc>
                <a:spcPct val="104200"/>
              </a:lnSpc>
              <a:spcBef>
                <a:spcPts val="122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which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Specifications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work shall be deemed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 hereof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fully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set out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herein.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just" defTabSz="914400" rtl="0" eaLnBrk="1" fontAlgn="auto" latinLnBrk="0" hangingPunct="1">
              <a:lnSpc>
                <a:spcPct val="103600"/>
              </a:lnSpc>
              <a:spcBef>
                <a:spcPts val="123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NOW, THEREFORE, The Condition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Obligation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that if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said Principal and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subcontractors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whom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portion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work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contract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sublet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assignees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subcontractors shall promptly make payments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all persons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supplying him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them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 labor, materials,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supplies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or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prosecution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work  provided for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amendment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extension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15"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addition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Contract,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payment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reasonable attorney's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fees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incurred by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successful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claimant 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plaintiffs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suits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claims against the contractor arising out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or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connection with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contract,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above obligation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shall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void; otherwise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remain in full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force and</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effect.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PROVIDED,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HOWEVER,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subject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following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conditions and</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limitations.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6985" lvl="0" indent="0" algn="just" defTabSz="914400" rtl="0" eaLnBrk="1" fontAlgn="auto" latinLnBrk="0" hangingPunct="1">
              <a:lnSpc>
                <a:spcPct val="103600"/>
              </a:lnSpc>
              <a:spcBef>
                <a:spcPts val="1245"/>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(a) 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person, firm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corporation that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furnished labor, materials,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supplies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or in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prosecution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work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provided for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Contract shall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have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direct right to action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against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Surety 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bond, which right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action shall be asserted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proceeding,  instituted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 the work provided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performed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in 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which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Surety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does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business.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right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action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shall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asserted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proceeding instituted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name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claimant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claimants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their use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benefit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against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Surety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either of them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(but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 later than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one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year after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final settlement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falls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due)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which action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such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claim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claims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shall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adjusted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judgment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rendered</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thereon.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Slide Number Placeholder 5">
            <a:extLst>
              <a:ext uri="{FF2B5EF4-FFF2-40B4-BE49-F238E27FC236}">
                <a16:creationId xmlns="" xmlns:a16="http://schemas.microsoft.com/office/drawing/2014/main" id="{34107DBB-3264-4A93-967D-EA4E68DB701F}"/>
              </a:ext>
            </a:extLst>
          </p:cNvPr>
          <p:cNvSpPr>
            <a:spLocks noGrp="1"/>
          </p:cNvSpPr>
          <p:nvPr>
            <p:ph type="sldNum" sz="quarter" idx="7"/>
          </p:nvPr>
        </p:nvSpPr>
        <p:spPr/>
        <p:txBody>
          <a:bodyPr/>
          <a:lstStyle/>
          <a:p>
            <a:fld id="{B6F15528-21DE-4FAA-801E-634DDDAF4B2B}" type="slidenum">
              <a:rPr lang="en-US" smtClean="0"/>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673100" y="1164081"/>
            <a:ext cx="6429375" cy="3806825"/>
          </a:xfrm>
          <a:prstGeom prst="rect">
            <a:avLst/>
          </a:prstGeom>
        </p:spPr>
        <p:txBody>
          <a:bodyPr vert="horz" wrap="square" lIns="0" tIns="12700" rIns="0" bIns="0" rtlCol="0">
            <a:spAutoFit/>
          </a:bodyPr>
          <a:lstStyle/>
          <a:p>
            <a:pPr marL="0" marR="6350" lvl="0" indent="0" algn="r"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PAYMENT</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BOND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6350" lvl="0" indent="0" algn="r" defTabSz="914400" rtl="0" eaLnBrk="1" fontAlgn="auto" latinLnBrk="0" hangingPunct="1">
              <a:lnSpc>
                <a:spcPct val="100000"/>
              </a:lnSpc>
              <a:spcBef>
                <a:spcPts val="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2 of</a:t>
            </a:r>
            <a:r>
              <a:rPr kumimoji="0" sz="1200" b="0" i="0" u="none" strike="noStrike" kern="1200" cap="none" spc="-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3</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9525" lvl="0" indent="0" algn="just" defTabSz="914400" rtl="0" eaLnBrk="1" fontAlgn="auto" latinLnBrk="0" hangingPunct="1">
              <a:lnSpc>
                <a:spcPct val="103800"/>
              </a:lnSpc>
              <a:spcBef>
                <a:spcPts val="0"/>
              </a:spcBef>
              <a:spcAft>
                <a:spcPts val="0"/>
              </a:spcAft>
              <a:buClrTx/>
              <a:buSzTx/>
              <a:buFontTx/>
              <a:buAutoNum type="alphaLcParenBoth" startAt="2"/>
              <a:tabLst>
                <a:tab pos="318770" algn="l"/>
                <a:tab pos="2331085" algn="l"/>
                <a:tab pos="355917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Principal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Surety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hereby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designate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appoint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President/Chairman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County Commission of</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County,</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State of 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his successor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representative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agent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each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them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receive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accept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services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process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other  pleading</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issued,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filed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proceeding</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instituted</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bond</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hereby</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consent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that</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such  service shall be the same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personal service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Principal and/or</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Surety.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 typeface="Book Antiqua"/>
              <a:buAutoNum type="alphaLcParenBoth" startAt="2"/>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240665" marR="0" lvl="0" indent="-227965" algn="l" defTabSz="914400" rtl="0" eaLnBrk="1" fontAlgn="auto" latinLnBrk="0" hangingPunct="1">
              <a:lnSpc>
                <a:spcPct val="100000"/>
              </a:lnSpc>
              <a:spcBef>
                <a:spcPts val="0"/>
              </a:spcBef>
              <a:spcAft>
                <a:spcPts val="0"/>
              </a:spcAft>
              <a:buClrTx/>
              <a:buSzTx/>
              <a:buFontTx/>
              <a:buAutoNum type="alphaLcParenBoth" startAt="2"/>
              <a:tabLst>
                <a:tab pos="24130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Surety</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liable</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hereunder</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for</a:t>
            </a:r>
            <a:r>
              <a:rPr kumimoji="0" sz="1200" b="0" i="0" u="none" strike="noStrike" kern="1200" cap="none" spc="-6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damages</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or</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compensation</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recoverable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under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5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Workmen's Compensation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Employer’s Liability</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Statute.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just" defTabSz="914400" rtl="0" eaLnBrk="1" fontAlgn="auto" latinLnBrk="0" hangingPunct="1">
              <a:lnSpc>
                <a:spcPct val="103299"/>
              </a:lnSpc>
              <a:spcBef>
                <a:spcPts val="5"/>
              </a:spcBef>
              <a:spcAft>
                <a:spcPts val="0"/>
              </a:spcAft>
              <a:buClrTx/>
              <a:buSzTx/>
              <a:buFontTx/>
              <a:buAutoNum type="alphaLcParenBoth" startAt="4"/>
              <a:tabLst>
                <a:tab pos="31305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 event shall the Surety be liable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greater sum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penalty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bond, or  subject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any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suit, action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proceeding, thereon that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instituted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later than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one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year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after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final settlement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said</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0"/>
              </a:spcBef>
              <a:spcAft>
                <a:spcPts val="0"/>
              </a:spcAft>
              <a:buClrTx/>
              <a:buSzTx/>
              <a:buFont typeface="Book Antiqua"/>
              <a:buAutoNum type="alphaLcParenBoth" startAt="4"/>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262255" marR="0" lvl="0" indent="-249554" algn="just" defTabSz="914400" rtl="0" eaLnBrk="1" fontAlgn="auto" latinLnBrk="0" hangingPunct="1">
              <a:lnSpc>
                <a:spcPct val="100000"/>
              </a:lnSpc>
              <a:spcBef>
                <a:spcPts val="0"/>
              </a:spcBef>
              <a:spcAft>
                <a:spcPts val="0"/>
              </a:spcAft>
              <a:buClrTx/>
              <a:buSzTx/>
              <a:buFontTx/>
              <a:buAutoNum type="alphaLcParenBoth" startAt="4"/>
              <a:tabLst>
                <a:tab pos="26289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This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Bond is given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pursuant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§39-1-1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Code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1975 edition, as</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amended</a:t>
            </a:r>
            <a:r>
              <a:rPr kumimoji="0" sz="1200" b="0" i="0" u="none" strike="noStrike" kern="1200" cap="none" spc="0" normalizeH="0" baseline="0" noProof="0" dirty="0">
                <a:ln>
                  <a:noFill/>
                </a:ln>
                <a:solidFill>
                  <a:srgbClr val="FF0000"/>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kumimoji="0" sz="1200" b="0" i="0" u="none" strike="noStrike" kern="1200" cap="none" spc="-5" normalizeH="0" baseline="0" noProof="0" dirty="0">
                <a:ln>
                  <a:noFill/>
                </a:ln>
                <a:solidFill>
                  <a:srgbClr val="FF0000"/>
                </a:solidFill>
                <a:effectLst/>
                <a:uLnTx/>
                <a:uFillTx/>
                <a:latin typeface="Book Antiqua"/>
                <a:ea typeface="+mn-ea"/>
                <a:cs typeface="Book Antiqua"/>
              </a:rPr>
              <a:t>The remaining </a:t>
            </a:r>
            <a:r>
              <a:rPr kumimoji="0" sz="1200" b="0" i="0" u="none" strike="noStrike" kern="1200" cap="none" spc="0" normalizeH="0" baseline="0" noProof="0" dirty="0">
                <a:ln>
                  <a:noFill/>
                </a:ln>
                <a:solidFill>
                  <a:srgbClr val="FF0000"/>
                </a:solidFill>
                <a:effectLst/>
                <a:uLnTx/>
                <a:uFillTx/>
                <a:latin typeface="Book Antiqua"/>
                <a:ea typeface="+mn-ea"/>
                <a:cs typeface="Book Antiqua"/>
              </a:rPr>
              <a:t>on </a:t>
            </a:r>
            <a:r>
              <a:rPr kumimoji="0" sz="1200" b="0" i="0" u="none" strike="noStrike" kern="1200" cap="none" spc="-5" normalizeH="0" baseline="0" noProof="0" dirty="0">
                <a:ln>
                  <a:noFill/>
                </a:ln>
                <a:solidFill>
                  <a:srgbClr val="FF0000"/>
                </a:solidFill>
                <a:effectLst/>
                <a:uLnTx/>
                <a:uFillTx/>
                <a:latin typeface="Book Antiqua"/>
                <a:ea typeface="+mn-ea"/>
                <a:cs typeface="Book Antiqua"/>
              </a:rPr>
              <a:t>this page </a:t>
            </a:r>
            <a:r>
              <a:rPr kumimoji="0" sz="1200" b="0" i="0" u="none" strike="noStrike" kern="1200" cap="none" spc="0" normalizeH="0" baseline="0" noProof="0" dirty="0">
                <a:ln>
                  <a:noFill/>
                </a:ln>
                <a:solidFill>
                  <a:srgbClr val="FF0000"/>
                </a:solidFill>
                <a:effectLst/>
                <a:uLnTx/>
                <a:uFillTx/>
                <a:latin typeface="Book Antiqua"/>
                <a:ea typeface="+mn-ea"/>
                <a:cs typeface="Book Antiqua"/>
              </a:rPr>
              <a:t>is </a:t>
            </a:r>
            <a:r>
              <a:rPr kumimoji="0" sz="1200" b="0" i="0" u="none" strike="noStrike" kern="1200" cap="none" spc="-5" normalizeH="0" baseline="0" noProof="0" dirty="0">
                <a:ln>
                  <a:noFill/>
                </a:ln>
                <a:solidFill>
                  <a:srgbClr val="FF0000"/>
                </a:solidFill>
                <a:effectLst/>
                <a:uLnTx/>
                <a:uFillTx/>
                <a:latin typeface="Book Antiqua"/>
                <a:ea typeface="+mn-ea"/>
                <a:cs typeface="Book Antiqua"/>
              </a:rPr>
              <a:t>intentionally </a:t>
            </a:r>
            <a:r>
              <a:rPr kumimoji="0" sz="1200" b="0" i="0" u="none" strike="noStrike" kern="1200" cap="none" spc="0" normalizeH="0" baseline="0" noProof="0" dirty="0">
                <a:ln>
                  <a:noFill/>
                </a:ln>
                <a:solidFill>
                  <a:srgbClr val="FF0000"/>
                </a:solidFill>
                <a:effectLst/>
                <a:uLnTx/>
                <a:uFillTx/>
                <a:latin typeface="Book Antiqua"/>
                <a:ea typeface="+mn-ea"/>
                <a:cs typeface="Book Antiqua"/>
              </a:rPr>
              <a:t>left </a:t>
            </a:r>
            <a:r>
              <a:rPr kumimoji="0" sz="1200" b="0" i="0" u="none" strike="noStrike" kern="1200" cap="none" spc="-5" normalizeH="0" baseline="0" noProof="0" dirty="0">
                <a:ln>
                  <a:noFill/>
                </a:ln>
                <a:solidFill>
                  <a:srgbClr val="FF0000"/>
                </a:solidFill>
                <a:effectLst/>
                <a:uLnTx/>
                <a:uFillTx/>
                <a:latin typeface="Book Antiqua"/>
                <a:ea typeface="+mn-ea"/>
                <a:cs typeface="Book Antiqua"/>
              </a:rPr>
              <a:t>blank.</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Slide Number Placeholder 4">
            <a:extLst>
              <a:ext uri="{FF2B5EF4-FFF2-40B4-BE49-F238E27FC236}">
                <a16:creationId xmlns="" xmlns:a16="http://schemas.microsoft.com/office/drawing/2014/main" id="{D76AD81D-1523-4E50-B13E-7557D013E0AA}"/>
              </a:ext>
            </a:extLst>
          </p:cNvPr>
          <p:cNvSpPr>
            <a:spLocks noGrp="1"/>
          </p:cNvSpPr>
          <p:nvPr>
            <p:ph type="sldNum" sz="quarter" idx="7"/>
          </p:nvPr>
        </p:nvSpPr>
        <p:spPr/>
        <p:txBody>
          <a:bodyPr/>
          <a:lstStyle/>
          <a:p>
            <a:fld id="{B6F15528-21DE-4FAA-801E-634DDDAF4B2B}" type="slidenum">
              <a:rPr lang="en-US" smtClean="0"/>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 y="335280"/>
            <a:ext cx="6789420" cy="904994"/>
          </a:xfrm>
        </p:spPr>
        <p:txBody>
          <a:bodyPr>
            <a:normAutofit/>
          </a:bodyPr>
          <a:lstStyle/>
          <a:p>
            <a:r>
              <a:rPr lang="en-US" sz="2640" dirty="0"/>
              <a:t>Rebuild Alabama Act</a:t>
            </a:r>
            <a:br>
              <a:rPr lang="en-US" sz="2640" dirty="0"/>
            </a:br>
            <a:r>
              <a:rPr lang="en-US" sz="2640" dirty="0"/>
              <a:t>Public Works Projects</a:t>
            </a:r>
          </a:p>
        </p:txBody>
      </p:sp>
      <p:sp>
        <p:nvSpPr>
          <p:cNvPr id="3" name="Content Placeholder 2"/>
          <p:cNvSpPr>
            <a:spLocks noGrp="1"/>
          </p:cNvSpPr>
          <p:nvPr>
            <p:ph idx="1"/>
          </p:nvPr>
        </p:nvSpPr>
        <p:spPr>
          <a:xfrm>
            <a:off x="491490" y="1592581"/>
            <a:ext cx="6789420" cy="8046720"/>
          </a:xfrm>
        </p:spPr>
        <p:txBody>
          <a:bodyPr>
            <a:normAutofit/>
          </a:bodyPr>
          <a:lstStyle/>
          <a:p>
            <a:pPr marL="0" indent="0" algn="ctr">
              <a:buNone/>
            </a:pPr>
            <a:endParaRPr lang="en-US" dirty="0"/>
          </a:p>
          <a:p>
            <a:pPr marL="0" indent="0" algn="ctr">
              <a:lnSpc>
                <a:spcPct val="150000"/>
              </a:lnSpc>
              <a:buNone/>
            </a:pPr>
            <a:r>
              <a:rPr lang="en-US" dirty="0"/>
              <a:t>To assist Counties with implementing Public Works Projects in compliance with the Rebuild Alabama Act and the Public Works Law, ACEA has developed a two sets of sample bid documents and contracts.  One for Project Specific bids and one for an Annual Bid. </a:t>
            </a:r>
            <a:endParaRPr lang="en-US" sz="3600" dirty="0">
              <a:latin typeface="Adobe Arabic" panose="02040503050201020203" pitchFamily="18" charset="-78"/>
              <a:cs typeface="Adobe Arabic" panose="02040503050201020203" pitchFamily="18" charset="-78"/>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17220" y="444639"/>
            <a:ext cx="686277" cy="68627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6456748" y="444639"/>
            <a:ext cx="686277" cy="688372"/>
          </a:xfrm>
          <a:prstGeom prst="rect">
            <a:avLst/>
          </a:prstGeom>
        </p:spPr>
      </p:pic>
      <p:sp>
        <p:nvSpPr>
          <p:cNvPr id="10" name="Slide Number Placeholder 9">
            <a:extLst>
              <a:ext uri="{FF2B5EF4-FFF2-40B4-BE49-F238E27FC236}">
                <a16:creationId xmlns="" xmlns:a16="http://schemas.microsoft.com/office/drawing/2014/main" id="{A76A54C1-D3A8-45F8-9AEF-EC0035E54AEB}"/>
              </a:ext>
            </a:extLst>
          </p:cNvPr>
          <p:cNvSpPr>
            <a:spLocks noGrp="1"/>
          </p:cNvSpPr>
          <p:nvPr>
            <p:ph type="sldNum" sz="quarter" idx="12"/>
          </p:nvPr>
        </p:nvSpPr>
        <p:spPr/>
        <p:txBody>
          <a:bodyPr/>
          <a:lstStyle/>
          <a:p>
            <a:fld id="{9B14563C-EC00-4FF3-B551-96A729ABC52F}" type="slidenum">
              <a:rPr lang="en-US" smtClean="0"/>
              <a:t>6</a:t>
            </a:fld>
            <a:endParaRPr lang="en-US"/>
          </a:p>
        </p:txBody>
      </p:sp>
    </p:spTree>
    <p:extLst>
      <p:ext uri="{BB962C8B-B14F-4D97-AF65-F5344CB8AC3E}">
        <p14:creationId xmlns:p14="http://schemas.microsoft.com/office/powerpoint/2010/main" val="9082235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673100" y="1164081"/>
            <a:ext cx="6428105" cy="1409065"/>
          </a:xfrm>
          <a:prstGeom prst="rect">
            <a:avLst/>
          </a:prstGeom>
        </p:spPr>
        <p:txBody>
          <a:bodyPr vert="horz" wrap="square" lIns="0" tIns="12700" rIns="0" bIns="0" rtlCol="0">
            <a:spAutoFit/>
          </a:bodyPr>
          <a:lstStyle/>
          <a:p>
            <a:pPr marL="0" marR="5080" lvl="0" indent="0" algn="r"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PAYMENT</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BOND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5080" lvl="0" indent="0" algn="r" defTabSz="914400" rtl="0" eaLnBrk="1" fontAlgn="auto" latinLnBrk="0" hangingPunct="1">
              <a:lnSpc>
                <a:spcPct val="100000"/>
              </a:lnSpc>
              <a:spcBef>
                <a:spcPts val="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Page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3 of</a:t>
            </a:r>
            <a:r>
              <a:rPr kumimoji="0" sz="1200" b="0" i="0" u="none" strike="noStrike" kern="1200" cap="none" spc="-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3</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100" b="0" i="0" u="none" strike="noStrike" kern="1200" cap="none" spc="-5" normalizeH="0" baseline="0" noProof="0" dirty="0">
                <a:ln>
                  <a:noFill/>
                </a:ln>
                <a:solidFill>
                  <a:prstClr val="black"/>
                </a:solidFill>
                <a:effectLst/>
                <a:uLnTx/>
                <a:uFillTx/>
                <a:latin typeface="Book Antiqua"/>
                <a:ea typeface="+mn-ea"/>
                <a:cs typeface="Book Antiqua"/>
              </a:rPr>
              <a:t>WITNESS WHEREOF, </a:t>
            </a:r>
            <a:r>
              <a:rPr kumimoji="0" sz="1100" b="0" i="0" u="none" strike="noStrike" kern="1200" cap="none" spc="0" normalizeH="0" baseline="0" noProof="0" dirty="0">
                <a:ln>
                  <a:noFill/>
                </a:ln>
                <a:solidFill>
                  <a:prstClr val="black"/>
                </a:solidFill>
                <a:effectLst/>
                <a:uLnTx/>
                <a:uFillTx/>
                <a:latin typeface="Book Antiqua"/>
                <a:ea typeface="+mn-ea"/>
                <a:cs typeface="Book Antiqua"/>
              </a:rPr>
              <a:t>we have </a:t>
            </a:r>
            <a:r>
              <a:rPr kumimoji="0" sz="1100" b="0" i="0" u="none" strike="noStrike" kern="1200" cap="none" spc="-5" normalizeH="0" baseline="0" noProof="0" dirty="0">
                <a:ln>
                  <a:noFill/>
                </a:ln>
                <a:solidFill>
                  <a:prstClr val="black"/>
                </a:solidFill>
                <a:effectLst/>
                <a:uLnTx/>
                <a:uFillTx/>
                <a:latin typeface="Book Antiqua"/>
                <a:ea typeface="+mn-ea"/>
                <a:cs typeface="Book Antiqua"/>
              </a:rPr>
              <a:t>hereunto set our </a:t>
            </a:r>
            <a:r>
              <a:rPr kumimoji="0" sz="1100" b="0" i="0" u="none" strike="noStrike" kern="1200" cap="none" spc="0" normalizeH="0" baseline="0" noProof="0" dirty="0">
                <a:ln>
                  <a:noFill/>
                </a:ln>
                <a:solidFill>
                  <a:prstClr val="black"/>
                </a:solidFill>
                <a:effectLst/>
                <a:uLnTx/>
                <a:uFillTx/>
                <a:latin typeface="Book Antiqua"/>
                <a:ea typeface="+mn-ea"/>
                <a:cs typeface="Book Antiqua"/>
              </a:rPr>
              <a:t>hands </a:t>
            </a:r>
            <a:r>
              <a:rPr kumimoji="0" sz="1100" b="0" i="0" u="none" strike="noStrike" kern="1200" cap="none" spc="-5" normalizeH="0" baseline="0" noProof="0" dirty="0">
                <a:ln>
                  <a:noFill/>
                </a:ln>
                <a:solidFill>
                  <a:prstClr val="black"/>
                </a:solidFill>
                <a:effectLst/>
                <a:uLnTx/>
                <a:uFillTx/>
                <a:latin typeface="Book Antiqua"/>
                <a:ea typeface="+mn-ea"/>
                <a:cs typeface="Book Antiqua"/>
              </a:rPr>
              <a:t>and seals, this</a:t>
            </a:r>
            <a:r>
              <a:rPr kumimoji="0" sz="1100" b="0" i="0" u="none" strike="noStrike" kern="1200" cap="none" spc="-1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the</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12700" marR="40005" lvl="0" indent="0" algn="l" defTabSz="914400" rtl="0" eaLnBrk="1" fontAlgn="auto" latinLnBrk="0" hangingPunct="1">
              <a:lnSpc>
                <a:spcPct val="103600"/>
              </a:lnSpc>
              <a:spcBef>
                <a:spcPts val="0"/>
              </a:spcBef>
              <a:spcAft>
                <a:spcPts val="0"/>
              </a:spcAft>
              <a:buClrTx/>
              <a:buSzTx/>
              <a:buFontTx/>
              <a:buNone/>
              <a:tabLst>
                <a:tab pos="743585" algn="l"/>
                <a:tab pos="2291080" algn="l"/>
                <a:tab pos="271018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day</a:t>
            </a:r>
            <a:r>
              <a:rPr kumimoji="0" sz="1100" b="0" i="0" u="none" strike="noStrike" kern="1200" cap="none" spc="-5" normalizeH="0" baseline="0" noProof="0" dirty="0">
                <a:ln>
                  <a:noFill/>
                </a:ln>
                <a:solidFill>
                  <a:prstClr val="black"/>
                </a:solidFill>
                <a:effectLst/>
                <a:uLnTx/>
                <a:uFillTx/>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 20</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100" b="0" i="0" u="none" strike="noStrike" kern="1200" cap="none" spc="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pursuant to the authority of the governing body of each </a:t>
            </a:r>
            <a:r>
              <a:rPr kumimoji="0" sz="11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100" b="0" i="0" u="none" strike="noStrike" kern="1200" cap="none" spc="-5" normalizeH="0" baseline="0" noProof="0" dirty="0">
                <a:ln>
                  <a:noFill/>
                </a:ln>
                <a:solidFill>
                  <a:prstClr val="black"/>
                </a:solidFill>
                <a:effectLst/>
                <a:uLnTx/>
                <a:uFillTx/>
                <a:latin typeface="Book Antiqua"/>
                <a:ea typeface="+mn-ea"/>
                <a:cs typeface="Book Antiqua"/>
              </a:rPr>
              <a:t>our </a:t>
            </a:r>
            <a:r>
              <a:rPr kumimoji="0" sz="1100" b="0" i="0" u="none" strike="noStrike" kern="1200" cap="none" spc="0" normalizeH="0" baseline="0" noProof="0" dirty="0">
                <a:ln>
                  <a:noFill/>
                </a:ln>
                <a:solidFill>
                  <a:prstClr val="black"/>
                </a:solidFill>
                <a:effectLst/>
                <a:uLnTx/>
                <a:uFillTx/>
                <a:latin typeface="Book Antiqua"/>
                <a:ea typeface="+mn-ea"/>
                <a:cs typeface="Book Antiqua"/>
              </a:rPr>
              <a:t>respective</a:t>
            </a:r>
            <a:r>
              <a:rPr kumimoji="0" sz="1100" b="0" i="0" u="none" strike="noStrike" kern="1200" cap="none" spc="-5" normalizeH="0" baseline="0" noProof="0" dirty="0">
                <a:ln>
                  <a:noFill/>
                </a:ln>
                <a:solidFill>
                  <a:prstClr val="black"/>
                </a:solidFill>
                <a:effectLst/>
                <a:uLnTx/>
                <a:uFillTx/>
                <a:latin typeface="Book Antiqua"/>
                <a:ea typeface="+mn-ea"/>
                <a:cs typeface="Book Antiqua"/>
              </a:rPr>
              <a:t> parties.</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tab pos="54483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NAME </a:t>
            </a:r>
            <a:r>
              <a:rPr kumimoji="0" sz="1100" b="0" i="0" u="none" strike="noStrike" kern="1200" cap="none" spc="-5" normalizeH="0" baseline="0" noProof="0" dirty="0">
                <a:ln>
                  <a:noFill/>
                </a:ln>
                <a:solidFill>
                  <a:prstClr val="black"/>
                </a:solidFill>
                <a:effectLst/>
                <a:uLnTx/>
                <a:uFillTx/>
                <a:latin typeface="Book Antiqua"/>
                <a:ea typeface="+mn-ea"/>
                <a:cs typeface="Book Antiqua"/>
              </a:rPr>
              <a:t>OF</a:t>
            </a:r>
            <a:r>
              <a:rPr kumimoji="0" sz="1100" b="0" i="0" u="none" strike="noStrike" kern="1200" cap="none" spc="-80" normalizeH="0" baseline="0" noProof="0" dirty="0">
                <a:ln>
                  <a:noFill/>
                </a:ln>
                <a:solidFill>
                  <a:prstClr val="black"/>
                </a:solidFill>
                <a:effectLst/>
                <a:uLnTx/>
                <a:uFillTx/>
                <a:latin typeface="Book Antiqua"/>
                <a:ea typeface="+mn-ea"/>
                <a:cs typeface="Book Antiqua"/>
              </a:rPr>
              <a:t> </a:t>
            </a:r>
            <a:r>
              <a:rPr kumimoji="0" sz="1100" b="0" i="0" u="none" strike="noStrike" kern="1200" cap="none" spc="-5" normalizeH="0" baseline="0" noProof="0" dirty="0">
                <a:ln>
                  <a:noFill/>
                </a:ln>
                <a:solidFill>
                  <a:prstClr val="black"/>
                </a:solidFill>
                <a:effectLst/>
                <a:uLnTx/>
                <a:uFillTx/>
                <a:latin typeface="Book Antiqua"/>
                <a:ea typeface="+mn-ea"/>
                <a:cs typeface="Book Antiqua"/>
              </a:rPr>
              <a:t>CONTRACTOR: </a:t>
            </a:r>
            <a:r>
              <a:rPr kumimoji="0" sz="11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2299335" marR="0" lvl="0" indent="0" algn="l" defTabSz="914400" rtl="0" eaLnBrk="1" fontAlgn="auto" latinLnBrk="0" hangingPunct="1">
              <a:lnSpc>
                <a:spcPct val="100000"/>
              </a:lnSpc>
              <a:spcBef>
                <a:spcPts val="5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(Individual, Partnership, Joint Venture or</a:t>
            </a:r>
            <a:r>
              <a:rPr kumimoji="0" sz="1000" b="0" i="0" u="none" strike="noStrike" kern="1200" cap="none" spc="15"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Corporation)</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73100" y="2709418"/>
            <a:ext cx="2527935" cy="3530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4331589" y="2709418"/>
            <a:ext cx="2224405" cy="3530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21107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p:nvPr/>
        </p:nvSpPr>
        <p:spPr>
          <a:xfrm>
            <a:off x="896416" y="3350691"/>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4344289" y="3350691"/>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1130604" y="3359023"/>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4788789" y="3359023"/>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p:nvPr/>
        </p:nvSpPr>
        <p:spPr>
          <a:xfrm>
            <a:off x="896416" y="3824655"/>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4344289" y="3824655"/>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1130604" y="383146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4788789" y="383146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673100" y="4130166"/>
            <a:ext cx="2527935" cy="35306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txBox="1"/>
          <p:nvPr/>
        </p:nvSpPr>
        <p:spPr>
          <a:xfrm>
            <a:off x="4331589" y="4130166"/>
            <a:ext cx="2225040" cy="35306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211705"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6" name="object 16"/>
          <p:cNvSpPr/>
          <p:nvPr/>
        </p:nvSpPr>
        <p:spPr>
          <a:xfrm>
            <a:off x="896416" y="4771059"/>
            <a:ext cx="2235835" cy="0"/>
          </a:xfrm>
          <a:custGeom>
            <a:avLst/>
            <a:gdLst/>
            <a:ahLst/>
            <a:cxnLst/>
            <a:rect l="l" t="t" r="r" b="b"/>
            <a:pathLst>
              <a:path w="2235835">
                <a:moveTo>
                  <a:pt x="0" y="0"/>
                </a:moveTo>
                <a:lnTo>
                  <a:pt x="223558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4344289" y="4771059"/>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txBox="1"/>
          <p:nvPr/>
        </p:nvSpPr>
        <p:spPr>
          <a:xfrm>
            <a:off x="1130604" y="4779391"/>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9" name="object 19"/>
          <p:cNvSpPr txBox="1"/>
          <p:nvPr/>
        </p:nvSpPr>
        <p:spPr>
          <a:xfrm>
            <a:off x="4788789" y="4779391"/>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0" name="object 20"/>
          <p:cNvSpPr/>
          <p:nvPr/>
        </p:nvSpPr>
        <p:spPr>
          <a:xfrm>
            <a:off x="896416" y="5245024"/>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4344289" y="5245024"/>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txBox="1"/>
          <p:nvPr/>
        </p:nvSpPr>
        <p:spPr>
          <a:xfrm>
            <a:off x="1130604" y="5252085"/>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3" name="object 23"/>
          <p:cNvSpPr txBox="1"/>
          <p:nvPr/>
        </p:nvSpPr>
        <p:spPr>
          <a:xfrm>
            <a:off x="4788789" y="5252085"/>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4" name="object 24"/>
          <p:cNvSpPr txBox="1"/>
          <p:nvPr/>
        </p:nvSpPr>
        <p:spPr>
          <a:xfrm>
            <a:off x="673100" y="5550788"/>
            <a:ext cx="2527935" cy="35306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(Contractor’s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Signature)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5" name="object 25"/>
          <p:cNvSpPr txBox="1"/>
          <p:nvPr/>
        </p:nvSpPr>
        <p:spPr>
          <a:xfrm>
            <a:off x="4331589" y="5550788"/>
            <a:ext cx="2225040" cy="35306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211705"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(Witness)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6" name="object 26"/>
          <p:cNvSpPr/>
          <p:nvPr/>
        </p:nvSpPr>
        <p:spPr>
          <a:xfrm>
            <a:off x="896416" y="6191681"/>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4344289" y="6191681"/>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txBox="1"/>
          <p:nvPr/>
        </p:nvSpPr>
        <p:spPr>
          <a:xfrm>
            <a:off x="1130604" y="6200013"/>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9" name="object 29"/>
          <p:cNvSpPr txBox="1"/>
          <p:nvPr/>
        </p:nvSpPr>
        <p:spPr>
          <a:xfrm>
            <a:off x="4788789" y="6200013"/>
            <a:ext cx="7607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(Print</a:t>
            </a:r>
            <a:r>
              <a:rPr kumimoji="0" sz="1000" b="0" i="0" u="none" strike="noStrike" kern="1200" cap="none" spc="-6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0" name="object 30"/>
          <p:cNvSpPr/>
          <p:nvPr/>
        </p:nvSpPr>
        <p:spPr>
          <a:xfrm>
            <a:off x="896416" y="6665645"/>
            <a:ext cx="2236470" cy="0"/>
          </a:xfrm>
          <a:custGeom>
            <a:avLst/>
            <a:gdLst/>
            <a:ahLst/>
            <a:cxnLst/>
            <a:rect l="l" t="t" r="r" b="b"/>
            <a:pathLst>
              <a:path w="2236470">
                <a:moveTo>
                  <a:pt x="0" y="0"/>
                </a:moveTo>
                <a:lnTo>
                  <a:pt x="2236019"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4344289" y="6665645"/>
            <a:ext cx="2167255" cy="0"/>
          </a:xfrm>
          <a:custGeom>
            <a:avLst/>
            <a:gdLst/>
            <a:ahLst/>
            <a:cxnLst/>
            <a:rect l="l" t="t" r="r" b="b"/>
            <a:pathLst>
              <a:path w="2167254">
                <a:moveTo>
                  <a:pt x="0" y="0"/>
                </a:moveTo>
                <a:lnTo>
                  <a:pt x="2167054"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txBox="1"/>
          <p:nvPr/>
        </p:nvSpPr>
        <p:spPr>
          <a:xfrm>
            <a:off x="1130604" y="667245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3" name="object 33"/>
          <p:cNvSpPr txBox="1"/>
          <p:nvPr/>
        </p:nvSpPr>
        <p:spPr>
          <a:xfrm>
            <a:off x="4788789" y="6672453"/>
            <a:ext cx="3632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(Title)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4" name="object 34"/>
          <p:cNvSpPr/>
          <p:nvPr/>
        </p:nvSpPr>
        <p:spPr>
          <a:xfrm>
            <a:off x="896416" y="7154850"/>
            <a:ext cx="2235835" cy="0"/>
          </a:xfrm>
          <a:custGeom>
            <a:avLst/>
            <a:gdLst/>
            <a:ahLst/>
            <a:cxnLst/>
            <a:rect l="l" t="t" r="r" b="b"/>
            <a:pathLst>
              <a:path w="2235835">
                <a:moveTo>
                  <a:pt x="0" y="0"/>
                </a:moveTo>
                <a:lnTo>
                  <a:pt x="2235616" y="0"/>
                </a:lnTo>
              </a:path>
            </a:pathLst>
          </a:custGeom>
          <a:ln w="701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txBox="1"/>
          <p:nvPr/>
        </p:nvSpPr>
        <p:spPr>
          <a:xfrm>
            <a:off x="1130604" y="7161656"/>
            <a:ext cx="118808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Book Antiqua"/>
                <a:ea typeface="+mn-ea"/>
                <a:cs typeface="Book Antiqua"/>
              </a:rPr>
              <a:t>NAME OF</a:t>
            </a:r>
            <a:r>
              <a:rPr kumimoji="0" sz="1000" b="1" i="0" u="none" strike="noStrike" kern="1200" cap="none" spc="-60" normalizeH="0" baseline="0" noProof="0" dirty="0">
                <a:ln>
                  <a:noFill/>
                </a:ln>
                <a:solidFill>
                  <a:prstClr val="black"/>
                </a:solidFill>
                <a:effectLst/>
                <a:uLnTx/>
                <a:uFillTx/>
                <a:latin typeface="Book Antiqua"/>
                <a:ea typeface="+mn-ea"/>
                <a:cs typeface="Book Antiqua"/>
              </a:rPr>
              <a:t> </a:t>
            </a:r>
            <a:r>
              <a:rPr kumimoji="0" sz="1000" b="1" i="0" u="none" strike="noStrike" kern="1200" cap="none" spc="-5" normalizeH="0" baseline="0" noProof="0" dirty="0">
                <a:ln>
                  <a:noFill/>
                </a:ln>
                <a:solidFill>
                  <a:prstClr val="black"/>
                </a:solidFill>
                <a:effectLst/>
                <a:uLnTx/>
                <a:uFillTx/>
                <a:latin typeface="Book Antiqua"/>
                <a:ea typeface="+mn-ea"/>
                <a:cs typeface="Book Antiqua"/>
              </a:rPr>
              <a:t>SURETY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6" name="object 36"/>
          <p:cNvSpPr txBox="1"/>
          <p:nvPr/>
        </p:nvSpPr>
        <p:spPr>
          <a:xfrm>
            <a:off x="4331589" y="6987920"/>
            <a:ext cx="2632075" cy="680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1" i="0" u="none" strike="noStrike" kern="1200" cap="none" spc="0" normalizeH="0" baseline="0" noProof="0" dirty="0">
                <a:ln>
                  <a:noFill/>
                </a:ln>
                <a:solidFill>
                  <a:prstClr val="black"/>
                </a:solidFill>
                <a:effectLst/>
                <a:uLnTx/>
                <a:uFillTx/>
                <a:latin typeface="Book Antiqua"/>
                <a:ea typeface="+mn-ea"/>
                <a:cs typeface="Book Antiqua"/>
              </a:rPr>
              <a:t>NOTICE </a:t>
            </a:r>
            <a:r>
              <a:rPr kumimoji="0" sz="1100" b="1" i="0" u="none" strike="noStrike" kern="1200" cap="none" spc="-10" normalizeH="0" baseline="0" noProof="0" dirty="0">
                <a:ln>
                  <a:noFill/>
                </a:ln>
                <a:solidFill>
                  <a:prstClr val="black"/>
                </a:solidFill>
                <a:effectLst/>
                <a:uLnTx/>
                <a:uFillTx/>
                <a:latin typeface="Book Antiqua"/>
                <a:ea typeface="+mn-ea"/>
                <a:cs typeface="Book Antiqua"/>
              </a:rPr>
              <a:t>TO </a:t>
            </a:r>
            <a:r>
              <a:rPr kumimoji="0" sz="1100" b="1" i="0" u="none" strike="noStrike" kern="1200" cap="none" spc="-5" normalizeH="0" baseline="0" noProof="0" dirty="0">
                <a:ln>
                  <a:noFill/>
                </a:ln>
                <a:solidFill>
                  <a:prstClr val="black"/>
                </a:solidFill>
                <a:effectLst/>
                <a:uLnTx/>
                <a:uFillTx/>
                <a:latin typeface="Book Antiqua"/>
                <a:ea typeface="+mn-ea"/>
                <a:cs typeface="Book Antiqua"/>
              </a:rPr>
              <a:t>INSURANCE</a:t>
            </a:r>
            <a:r>
              <a:rPr kumimoji="0" sz="1100" b="1" i="0" u="none" strike="noStrike" kern="1200" cap="none" spc="-55" normalizeH="0" baseline="0" noProof="0" dirty="0">
                <a:ln>
                  <a:noFill/>
                </a:ln>
                <a:solidFill>
                  <a:prstClr val="black"/>
                </a:solidFill>
                <a:effectLst/>
                <a:uLnTx/>
                <a:uFillTx/>
                <a:latin typeface="Book Antiqua"/>
                <a:ea typeface="+mn-ea"/>
                <a:cs typeface="Book Antiqua"/>
              </a:rPr>
              <a:t> </a:t>
            </a:r>
            <a:r>
              <a:rPr kumimoji="0" sz="1100" b="1" i="0" u="none" strike="noStrike" kern="1200" cap="none" spc="-5" normalizeH="0" baseline="0" noProof="0" dirty="0">
                <a:ln>
                  <a:noFill/>
                </a:ln>
                <a:solidFill>
                  <a:prstClr val="black"/>
                </a:solidFill>
                <a:effectLst/>
                <a:uLnTx/>
                <a:uFillTx/>
                <a:latin typeface="Book Antiqua"/>
                <a:ea typeface="+mn-ea"/>
                <a:cs typeface="Book Antiqua"/>
              </a:rPr>
              <a:t>PRODUCER:</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12700" marR="172720" lvl="0" indent="0" algn="l" defTabSz="914400" rtl="0" eaLnBrk="1" fontAlgn="auto" latinLnBrk="0" hangingPunct="1">
              <a:lnSpc>
                <a:spcPts val="125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Please print or write legibly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your </a:t>
            </a:r>
            <a:r>
              <a:rPr kumimoji="0" sz="1000" b="0" i="0" u="none" strike="noStrike" kern="1200" cap="none" spc="-5" normalizeH="0" baseline="0" noProof="0" dirty="0">
                <a:ln>
                  <a:noFill/>
                </a:ln>
                <a:solidFill>
                  <a:prstClr val="black"/>
                </a:solidFill>
                <a:effectLst/>
                <a:uLnTx/>
                <a:uFillTx/>
                <a:latin typeface="Book Antiqua"/>
                <a:ea typeface="+mn-ea"/>
                <a:cs typeface="Book Antiqua"/>
              </a:rPr>
              <a:t>name and  Complete address </a:t>
            </a:r>
            <a:r>
              <a:rPr kumimoji="0" sz="1000" b="0" i="0" u="none" strike="noStrike" kern="1200" cap="none" spc="-10" normalizeH="0" baseline="0" noProof="0" dirty="0">
                <a:ln>
                  <a:noFill/>
                </a:ln>
                <a:solidFill>
                  <a:prstClr val="black"/>
                </a:solidFill>
                <a:effectLst/>
                <a:uLnTx/>
                <a:uFillTx/>
                <a:latin typeface="Book Antiqua"/>
                <a:ea typeface="+mn-ea"/>
                <a:cs typeface="Book Antiqua"/>
              </a:rPr>
              <a:t>below</a:t>
            </a:r>
            <a:r>
              <a:rPr kumimoji="0" sz="1000" b="0" i="0" u="none" strike="noStrike" kern="1200" cap="none" spc="3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including</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PRODUCER’S COMPANY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7" name="object 37"/>
          <p:cNvSpPr txBox="1"/>
          <p:nvPr/>
        </p:nvSpPr>
        <p:spPr>
          <a:xfrm>
            <a:off x="4331589" y="7821930"/>
            <a:ext cx="222123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2207895" algn="l"/>
              </a:tabLst>
              <a:defRPr/>
            </a:pPr>
            <a:r>
              <a:rPr kumimoji="0" sz="10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8" name="object 38"/>
          <p:cNvSpPr txBox="1"/>
          <p:nvPr/>
        </p:nvSpPr>
        <p:spPr>
          <a:xfrm>
            <a:off x="673100" y="7477506"/>
            <a:ext cx="2686050" cy="6832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514600" algn="l"/>
              </a:tabLst>
              <a:defRPr/>
            </a:pPr>
            <a:r>
              <a:rPr kumimoji="0" sz="1100" b="0" i="0" u="none" strike="noStrike" kern="1200" cap="none" spc="0" normalizeH="0" baseline="0" noProof="0" dirty="0">
                <a:ln>
                  <a:noFill/>
                </a:ln>
                <a:solidFill>
                  <a:prstClr val="black"/>
                </a:solidFill>
                <a:effectLst/>
                <a:uLnTx/>
                <a:uFillTx/>
                <a:latin typeface="Book Antiqua"/>
                <a:ea typeface="+mn-ea"/>
                <a:cs typeface="Book Antiqua"/>
              </a:rPr>
              <a:t>By: </a:t>
            </a:r>
            <a:r>
              <a:rPr kumimoji="0" sz="11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1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4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ATTORNEY-IN-FACT</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l" defTabSz="914400" rtl="0" eaLnBrk="1" fontAlgn="auto" latinLnBrk="0" hangingPunct="1">
              <a:lnSpc>
                <a:spcPct val="106000"/>
              </a:lnSpc>
              <a:spcBef>
                <a:spcPts val="7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Countersigned by Alabama Licensed Insurance  Producer for Surety, if</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applicable:</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39" name="object 39"/>
          <p:cNvSpPr/>
          <p:nvPr/>
        </p:nvSpPr>
        <p:spPr>
          <a:xfrm>
            <a:off x="4344289" y="8292286"/>
            <a:ext cx="2157730" cy="0"/>
          </a:xfrm>
          <a:custGeom>
            <a:avLst/>
            <a:gdLst/>
            <a:ahLst/>
            <a:cxnLst/>
            <a:rect l="l" t="t" r="r" b="b"/>
            <a:pathLst>
              <a:path w="2157729">
                <a:moveTo>
                  <a:pt x="0" y="0"/>
                </a:moveTo>
                <a:lnTo>
                  <a:pt x="2157321" y="0"/>
                </a:lnTo>
              </a:path>
            </a:pathLst>
          </a:custGeom>
          <a:ln w="63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685800" y="8450783"/>
            <a:ext cx="1967230" cy="0"/>
          </a:xfrm>
          <a:custGeom>
            <a:avLst/>
            <a:gdLst/>
            <a:ahLst/>
            <a:cxnLst/>
            <a:rect l="l" t="t" r="r" b="b"/>
            <a:pathLst>
              <a:path w="1967230">
                <a:moveTo>
                  <a:pt x="0" y="0"/>
                </a:moveTo>
                <a:lnTo>
                  <a:pt x="1967077" y="0"/>
                </a:lnTo>
              </a:path>
            </a:pathLst>
          </a:custGeom>
          <a:ln w="63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txBox="1"/>
          <p:nvPr/>
        </p:nvSpPr>
        <p:spPr>
          <a:xfrm>
            <a:off x="673100" y="8469630"/>
            <a:ext cx="90868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Book Antiqua"/>
                <a:ea typeface="+mn-ea"/>
                <a:cs typeface="Book Antiqua"/>
              </a:rPr>
              <a:t>Producer’s</a:t>
            </a:r>
            <a:r>
              <a:rPr kumimoji="0" sz="900" b="0" i="0" u="none" strike="noStrike" kern="1200" cap="none" spc="-30" normalizeH="0" baseline="0" noProof="0" dirty="0">
                <a:ln>
                  <a:noFill/>
                </a:ln>
                <a:solidFill>
                  <a:prstClr val="black"/>
                </a:solidFill>
                <a:effectLst/>
                <a:uLnTx/>
                <a:uFillTx/>
                <a:latin typeface="Book Antiqua"/>
                <a:ea typeface="+mn-ea"/>
                <a:cs typeface="Book Antiqua"/>
              </a:rPr>
              <a:t> </a:t>
            </a:r>
            <a:r>
              <a:rPr kumimoji="0" sz="900" b="0" i="0" u="none" strike="noStrike" kern="1200" cap="none" spc="-5" normalizeH="0" baseline="0" noProof="0" dirty="0">
                <a:ln>
                  <a:noFill/>
                </a:ln>
                <a:solidFill>
                  <a:prstClr val="black"/>
                </a:solidFill>
                <a:effectLst/>
                <a:uLnTx/>
                <a:uFillTx/>
                <a:latin typeface="Book Antiqua"/>
                <a:ea typeface="+mn-ea"/>
                <a:cs typeface="Book Antiqua"/>
              </a:rPr>
              <a:t>Name</a:t>
            </a:r>
            <a:endParaRPr kumimoji="0" sz="9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2" name="object 42"/>
          <p:cNvSpPr txBox="1"/>
          <p:nvPr/>
        </p:nvSpPr>
        <p:spPr>
          <a:xfrm>
            <a:off x="2044954" y="8469630"/>
            <a:ext cx="61912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Book Antiqua"/>
                <a:ea typeface="+mn-ea"/>
                <a:cs typeface="Book Antiqua"/>
              </a:rPr>
              <a:t>License</a:t>
            </a:r>
            <a:r>
              <a:rPr kumimoji="0" sz="900" b="0" i="0" u="none" strike="noStrike" kern="1200" cap="none" spc="-40" normalizeH="0" baseline="0" noProof="0" dirty="0">
                <a:ln>
                  <a:noFill/>
                </a:ln>
                <a:solidFill>
                  <a:prstClr val="black"/>
                </a:solidFill>
                <a:effectLst/>
                <a:uLnTx/>
                <a:uFillTx/>
                <a:latin typeface="Book Antiqua"/>
                <a:ea typeface="+mn-ea"/>
                <a:cs typeface="Book Antiqua"/>
              </a:rPr>
              <a:t> </a:t>
            </a:r>
            <a:r>
              <a:rPr kumimoji="0" sz="900" b="0" i="0" u="none" strike="noStrike" kern="1200" cap="none" spc="-5" normalizeH="0" baseline="0" noProof="0" dirty="0">
                <a:ln>
                  <a:noFill/>
                </a:ln>
                <a:solidFill>
                  <a:prstClr val="black"/>
                </a:solidFill>
                <a:effectLst/>
                <a:uLnTx/>
                <a:uFillTx/>
                <a:latin typeface="Book Antiqua"/>
                <a:ea typeface="+mn-ea"/>
                <a:cs typeface="Book Antiqua"/>
              </a:rPr>
              <a:t>No.</a:t>
            </a:r>
            <a:endParaRPr kumimoji="0" sz="9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3" name="object 43"/>
          <p:cNvSpPr/>
          <p:nvPr/>
        </p:nvSpPr>
        <p:spPr>
          <a:xfrm>
            <a:off x="685800" y="8766250"/>
            <a:ext cx="1967230" cy="0"/>
          </a:xfrm>
          <a:custGeom>
            <a:avLst/>
            <a:gdLst/>
            <a:ahLst/>
            <a:cxnLst/>
            <a:rect l="l" t="t" r="r" b="b"/>
            <a:pathLst>
              <a:path w="1967230">
                <a:moveTo>
                  <a:pt x="0" y="0"/>
                </a:moveTo>
                <a:lnTo>
                  <a:pt x="1967077" y="0"/>
                </a:lnTo>
              </a:path>
            </a:pathLst>
          </a:custGeom>
          <a:ln w="63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txBox="1"/>
          <p:nvPr/>
        </p:nvSpPr>
        <p:spPr>
          <a:xfrm>
            <a:off x="4331589" y="8462744"/>
            <a:ext cx="2208530" cy="328930"/>
          </a:xfrm>
          <a:prstGeom prst="rect">
            <a:avLst/>
          </a:prstGeom>
        </p:spPr>
        <p:txBody>
          <a:bodyPr vert="horz" wrap="square" lIns="0" tIns="19685" rIns="0" bIns="0" rtlCol="0">
            <a:spAutoFit/>
          </a:bodyPr>
          <a:lstStyle/>
          <a:p>
            <a:pPr marL="12700" marR="0" lvl="0" indent="0" algn="l" defTabSz="914400" rtl="0" eaLnBrk="1" fontAlgn="auto" latinLnBrk="0" hangingPunct="1">
              <a:lnSpc>
                <a:spcPct val="100000"/>
              </a:lnSpc>
              <a:spcBef>
                <a:spcPts val="155"/>
              </a:spcBef>
              <a:spcAft>
                <a:spcPts val="0"/>
              </a:spcAft>
              <a:buClrTx/>
              <a:buSzTx/>
              <a:buFontTx/>
              <a:buNone/>
              <a:tabLst>
                <a:tab pos="2195195" algn="l"/>
              </a:tabLst>
              <a:defRPr/>
            </a:pPr>
            <a:r>
              <a:rPr kumimoji="0" sz="9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900" b="0" i="0" u="none" strike="noStrike" kern="1200" cap="none" spc="0" normalizeH="0" baseline="0" noProof="0">
              <a:ln>
                <a:noFill/>
              </a:ln>
              <a:solidFill>
                <a:prstClr val="black"/>
              </a:solidFill>
              <a:effectLst/>
              <a:uLnTx/>
              <a:uFillTx/>
              <a:latin typeface="Book Antiqua"/>
              <a:ea typeface="+mn-ea"/>
              <a:cs typeface="Book Antiqua"/>
            </a:endParaRPr>
          </a:p>
          <a:p>
            <a:pPr marL="469900" marR="0" lvl="0" indent="0" algn="l"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PRODUCER’S</a:t>
            </a:r>
            <a:r>
              <a:rPr kumimoji="0" sz="1000" b="0" i="0" u="none" strike="noStrike" kern="1200" cap="none" spc="-10" normalizeH="0" baseline="0" noProof="0" dirty="0">
                <a:ln>
                  <a:noFill/>
                </a:ln>
                <a:solidFill>
                  <a:prstClr val="black"/>
                </a:solidFill>
                <a:effectLst/>
                <a:uLnTx/>
                <a:uFillTx/>
                <a:latin typeface="Book Antiqua"/>
                <a:ea typeface="+mn-ea"/>
                <a:cs typeface="Book Antiqua"/>
              </a:rPr>
              <a:t> </a:t>
            </a:r>
            <a:r>
              <a:rPr kumimoji="0" sz="1000" b="0" i="0" u="none" strike="noStrike" kern="1200" cap="none" spc="-5" normalizeH="0" baseline="0" noProof="0" dirty="0">
                <a:ln>
                  <a:noFill/>
                </a:ln>
                <a:solidFill>
                  <a:prstClr val="black"/>
                </a:solidFill>
                <a:effectLst/>
                <a:uLnTx/>
                <a:uFillTx/>
                <a:latin typeface="Book Antiqua"/>
                <a:ea typeface="+mn-ea"/>
                <a:cs typeface="Book Antiqua"/>
              </a:rPr>
              <a:t>COMPANY</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5" name="object 45"/>
          <p:cNvSpPr txBox="1"/>
          <p:nvPr/>
        </p:nvSpPr>
        <p:spPr>
          <a:xfrm>
            <a:off x="673100" y="8772855"/>
            <a:ext cx="49784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Book Antiqua"/>
                <a:ea typeface="+mn-ea"/>
                <a:cs typeface="Book Antiqua"/>
              </a:rPr>
              <a:t>Addr</a:t>
            </a:r>
            <a:r>
              <a:rPr kumimoji="0" sz="1000" b="0" i="0" u="none" strike="noStrike" kern="1200" cap="none" spc="0" normalizeH="0" baseline="0" noProof="0" dirty="0">
                <a:ln>
                  <a:noFill/>
                </a:ln>
                <a:solidFill>
                  <a:prstClr val="black"/>
                </a:solidFill>
                <a:effectLst/>
                <a:uLnTx/>
                <a:uFillTx/>
                <a:latin typeface="Book Antiqua"/>
                <a:ea typeface="+mn-ea"/>
                <a:cs typeface="Book Antiqua"/>
              </a:rPr>
              <a:t>e</a:t>
            </a:r>
            <a:r>
              <a:rPr kumimoji="0" sz="1000" b="0" i="0" u="none" strike="noStrike" kern="1200" cap="none" spc="-5" normalizeH="0" baseline="0" noProof="0" dirty="0">
                <a:ln>
                  <a:noFill/>
                </a:ln>
                <a:solidFill>
                  <a:prstClr val="black"/>
                </a:solidFill>
                <a:effectLst/>
                <a:uLnTx/>
                <a:uFillTx/>
                <a:latin typeface="Book Antiqua"/>
                <a:ea typeface="+mn-ea"/>
                <a:cs typeface="Book Antiqua"/>
              </a:rPr>
              <a:t>ss</a:t>
            </a:r>
            <a:endParaRPr kumimoji="0" sz="10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7" name="Slide Number Placeholder 46">
            <a:extLst>
              <a:ext uri="{FF2B5EF4-FFF2-40B4-BE49-F238E27FC236}">
                <a16:creationId xmlns="" xmlns:a16="http://schemas.microsoft.com/office/drawing/2014/main" id="{35C00D29-EF14-435B-9CC6-9CFE15ADCBD6}"/>
              </a:ext>
            </a:extLst>
          </p:cNvPr>
          <p:cNvSpPr>
            <a:spLocks noGrp="1"/>
          </p:cNvSpPr>
          <p:nvPr>
            <p:ph type="sldNum" sz="quarter" idx="7"/>
          </p:nvPr>
        </p:nvSpPr>
        <p:spPr/>
        <p:txBody>
          <a:bodyPr/>
          <a:lstStyle/>
          <a:p>
            <a:fld id="{B6F15528-21DE-4FAA-801E-634DDDAF4B2B}" type="slidenum">
              <a:rPr lang="en-US" smtClean="0"/>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5" name="Slide Number Placeholder 4">
            <a:extLst>
              <a:ext uri="{FF2B5EF4-FFF2-40B4-BE49-F238E27FC236}">
                <a16:creationId xmlns="" xmlns:a16="http://schemas.microsoft.com/office/drawing/2014/main" id="{1C16049A-9674-4D76-94CB-8D84B2B8F575}"/>
              </a:ext>
            </a:extLst>
          </p:cNvPr>
          <p:cNvSpPr>
            <a:spLocks noGrp="1"/>
          </p:cNvSpPr>
          <p:nvPr>
            <p:ph type="sldNum" sz="quarter" idx="7"/>
          </p:nvPr>
        </p:nvSpPr>
        <p:spPr/>
        <p:txBody>
          <a:bodyPr/>
          <a:lstStyle/>
          <a:p>
            <a:fld id="{B6F15528-21DE-4FAA-801E-634DDDAF4B2B}" type="slidenum">
              <a:rPr lang="en-US" smtClean="0"/>
              <a:t>61</a:t>
            </a:fld>
            <a:endParaRPr lang="en-US"/>
          </a:p>
        </p:txBody>
      </p:sp>
      <p:sp>
        <p:nvSpPr>
          <p:cNvPr id="6" name="Rectangle 5">
            <a:extLst>
              <a:ext uri="{FF2B5EF4-FFF2-40B4-BE49-F238E27FC236}">
                <a16:creationId xmlns="" xmlns:a16="http://schemas.microsoft.com/office/drawing/2014/main" id="{C49A974C-9555-427D-BB50-29CBEB8FC93A}"/>
              </a:ext>
            </a:extLst>
          </p:cNvPr>
          <p:cNvSpPr/>
          <p:nvPr/>
        </p:nvSpPr>
        <p:spPr>
          <a:xfrm>
            <a:off x="1310115" y="3352800"/>
            <a:ext cx="5412059" cy="707886"/>
          </a:xfrm>
          <a:prstGeom prst="rect">
            <a:avLst/>
          </a:prstGeom>
        </p:spPr>
        <p:txBody>
          <a:bodyPr wrap="none">
            <a:spAutoFit/>
          </a:bodyPr>
          <a:lstStyle/>
          <a:p>
            <a:pPr marR="6350" lvl="0" algn="ctr">
              <a:spcBef>
                <a:spcPts val="100"/>
              </a:spcBef>
              <a:defRPr/>
            </a:pPr>
            <a:r>
              <a:rPr lang="en-US" sz="4000" dirty="0">
                <a:solidFill>
                  <a:prstClr val="black"/>
                </a:solidFill>
                <a:latin typeface="Book Antiqua"/>
                <a:cs typeface="Book Antiqua"/>
              </a:rPr>
              <a:t>Sample Proceed orders</a:t>
            </a:r>
          </a:p>
        </p:txBody>
      </p:sp>
    </p:spTree>
    <p:extLst>
      <p:ext uri="{BB962C8B-B14F-4D97-AF65-F5344CB8AC3E}">
        <p14:creationId xmlns:p14="http://schemas.microsoft.com/office/powerpoint/2010/main" val="21403804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2004" y="496315"/>
            <a:ext cx="1193800" cy="12166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Calibri"/>
                <a:ea typeface="+mn-ea"/>
                <a:cs typeface="Calibri"/>
              </a:rPr>
              <a:t>July</a:t>
            </a:r>
            <a:r>
              <a:rPr kumimoji="0" sz="1100" b="0" i="0" u="none" strike="noStrike" kern="1200" cap="none" spc="0"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18,2019</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15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l" defTabSz="914400" rtl="0" eaLnBrk="1" fontAlgn="auto" latinLnBrk="0" hangingPunct="1">
              <a:lnSpc>
                <a:spcPct val="102000"/>
              </a:lnSpc>
              <a:spcBef>
                <a:spcPts val="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Calibri"/>
                <a:ea typeface="+mn-ea"/>
                <a:cs typeface="Calibri"/>
              </a:rPr>
              <a:t>Smooth </a:t>
            </a:r>
            <a:r>
              <a:rPr kumimoji="0" sz="1100" b="0" i="0" u="none" strike="noStrike" kern="1200" cap="none" spc="0" normalizeH="0" baseline="0" noProof="0" dirty="0">
                <a:ln>
                  <a:noFill/>
                </a:ln>
                <a:solidFill>
                  <a:prstClr val="black"/>
                </a:solidFill>
                <a:effectLst/>
                <a:uLnTx/>
                <a:uFillTx/>
                <a:latin typeface="Calibri"/>
                <a:ea typeface="+mn-ea"/>
                <a:cs typeface="Calibri"/>
              </a:rPr>
              <a:t>Top </a:t>
            </a:r>
            <a:r>
              <a:rPr kumimoji="0" sz="1100" b="0" i="0" u="none" strike="noStrike" kern="1200" cap="none" spc="-5" normalizeH="0" baseline="0" noProof="0" dirty="0">
                <a:ln>
                  <a:noFill/>
                </a:ln>
                <a:solidFill>
                  <a:prstClr val="black"/>
                </a:solidFill>
                <a:effectLst/>
                <a:uLnTx/>
                <a:uFillTx/>
                <a:latin typeface="Calibri"/>
                <a:ea typeface="+mn-ea"/>
                <a:cs typeface="Calibri"/>
              </a:rPr>
              <a:t>Paving  1600 Pennywise</a:t>
            </a:r>
            <a:r>
              <a:rPr kumimoji="0" sz="1100" b="0" i="0" u="none" strike="noStrike" kern="1200" cap="none" spc="-40"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Ave</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Calibri"/>
                <a:ea typeface="+mn-ea"/>
                <a:cs typeface="Calibri"/>
              </a:rPr>
              <a:t>Decatur, </a:t>
            </a:r>
            <a:r>
              <a:rPr kumimoji="0" sz="1100" b="0" i="0" u="none" strike="noStrike" kern="1200" cap="none" spc="0" normalizeH="0" baseline="0" noProof="0" dirty="0">
                <a:ln>
                  <a:noFill/>
                </a:ln>
                <a:solidFill>
                  <a:prstClr val="black"/>
                </a:solidFill>
                <a:effectLst/>
                <a:uLnTx/>
                <a:uFillTx/>
                <a:latin typeface="Calibri"/>
                <a:ea typeface="+mn-ea"/>
                <a:cs typeface="Calibri"/>
              </a:rPr>
              <a:t>AL</a:t>
            </a:r>
            <a:r>
              <a:rPr kumimoji="0" sz="1100" b="0" i="0" u="none" strike="noStrike" kern="1200" cap="none" spc="-20"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35601</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11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Calibri"/>
                <a:ea typeface="+mn-ea"/>
                <a:cs typeface="Calibri"/>
              </a:rPr>
              <a:t>Dear </a:t>
            </a:r>
            <a:r>
              <a:rPr kumimoji="0" sz="1100" b="0" i="0" u="none" strike="noStrike" kern="1200" cap="none" spc="-5" normalizeH="0" baseline="0" noProof="0" dirty="0">
                <a:ln>
                  <a:noFill/>
                </a:ln>
                <a:solidFill>
                  <a:prstClr val="black"/>
                </a:solidFill>
                <a:effectLst/>
                <a:uLnTx/>
                <a:uFillTx/>
                <a:latin typeface="Calibri"/>
                <a:ea typeface="+mn-ea"/>
                <a:cs typeface="Calibri"/>
              </a:rPr>
              <a:t>Sir </a:t>
            </a:r>
            <a:r>
              <a:rPr kumimoji="0" sz="1100" b="0" i="0" u="none" strike="noStrike" kern="1200" cap="none" spc="0" normalizeH="0" baseline="0" noProof="0" dirty="0">
                <a:ln>
                  <a:noFill/>
                </a:ln>
                <a:solidFill>
                  <a:prstClr val="black"/>
                </a:solidFill>
                <a:effectLst/>
                <a:uLnTx/>
                <a:uFillTx/>
                <a:latin typeface="Calibri"/>
                <a:ea typeface="+mn-ea"/>
                <a:cs typeface="Calibri"/>
              </a:rPr>
              <a:t>or</a:t>
            </a:r>
            <a:r>
              <a:rPr kumimoji="0" sz="1100" b="0" i="0" u="none" strike="noStrike" kern="1200" cap="none" spc="-55"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Madam:</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3" name="object 3"/>
          <p:cNvSpPr txBox="1"/>
          <p:nvPr/>
        </p:nvSpPr>
        <p:spPr>
          <a:xfrm>
            <a:off x="902004" y="1860549"/>
            <a:ext cx="20891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Calibri"/>
                <a:ea typeface="+mn-ea"/>
                <a:cs typeface="Calibri"/>
              </a:rPr>
              <a:t>Re:</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1359153" y="1860549"/>
            <a:ext cx="2517775" cy="53530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1" i="0" u="none" strike="noStrike" kern="1200" cap="none" spc="-5" normalizeH="0" baseline="0" noProof="0" dirty="0">
                <a:ln>
                  <a:noFill/>
                </a:ln>
                <a:solidFill>
                  <a:prstClr val="black"/>
                </a:solidFill>
                <a:effectLst/>
                <a:uLnTx/>
                <a:uFillTx/>
                <a:latin typeface="Calibri"/>
                <a:ea typeface="+mn-ea"/>
                <a:cs typeface="Calibri"/>
              </a:rPr>
              <a:t>PROCEED ORDER NUMBER:</a:t>
            </a:r>
            <a:r>
              <a:rPr kumimoji="0" sz="1100" b="1" i="0" u="none" strike="noStrike" kern="1200" cap="none" spc="-15" normalizeH="0" baseline="0" noProof="0" dirty="0">
                <a:ln>
                  <a:noFill/>
                </a:ln>
                <a:solidFill>
                  <a:prstClr val="black"/>
                </a:solidFill>
                <a:effectLst/>
                <a:uLnTx/>
                <a:uFillTx/>
                <a:latin typeface="Calibri"/>
                <a:ea typeface="+mn-ea"/>
                <a:cs typeface="Calibri"/>
              </a:rPr>
              <a:t> </a:t>
            </a:r>
            <a:r>
              <a:rPr kumimoji="0" sz="11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MCPO-2019-03</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Calibri"/>
                <a:ea typeface="+mn-ea"/>
                <a:cs typeface="Calibri"/>
              </a:rPr>
              <a:t>MCED </a:t>
            </a:r>
            <a:r>
              <a:rPr kumimoji="0" sz="1100" b="0" i="0" u="none" strike="noStrike" kern="1200" cap="none" spc="0" normalizeH="0" baseline="0" noProof="0" dirty="0">
                <a:ln>
                  <a:noFill/>
                </a:ln>
                <a:solidFill>
                  <a:prstClr val="black"/>
                </a:solidFill>
                <a:effectLst/>
                <a:uLnTx/>
                <a:uFillTx/>
                <a:latin typeface="Calibri"/>
                <a:ea typeface="+mn-ea"/>
                <a:cs typeface="Calibri"/>
              </a:rPr>
              <a:t>Bid</a:t>
            </a:r>
            <a:r>
              <a:rPr kumimoji="0" sz="1100" b="0" i="0" u="none" strike="noStrike" kern="1200" cap="none" spc="-10"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2019-004</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Calibri"/>
                <a:ea typeface="+mn-ea"/>
                <a:cs typeface="Calibri"/>
              </a:rPr>
              <a:t>In-Place Hot Bituminous Plant </a:t>
            </a:r>
            <a:r>
              <a:rPr kumimoji="0" sz="1100" b="0" i="0" u="none" strike="noStrike" kern="1200" cap="none" spc="0" normalizeH="0" baseline="0" noProof="0" dirty="0">
                <a:ln>
                  <a:noFill/>
                </a:ln>
                <a:solidFill>
                  <a:prstClr val="black"/>
                </a:solidFill>
                <a:effectLst/>
                <a:uLnTx/>
                <a:uFillTx/>
                <a:latin typeface="Calibri"/>
                <a:ea typeface="+mn-ea"/>
                <a:cs typeface="Calibri"/>
              </a:rPr>
              <a:t>Mix</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902004" y="2543301"/>
            <a:ext cx="5869305" cy="1558290"/>
          </a:xfrm>
          <a:prstGeom prst="rect">
            <a:avLst/>
          </a:prstGeom>
        </p:spPr>
        <p:txBody>
          <a:bodyPr vert="horz" wrap="square" lIns="0" tIns="10160" rIns="0" bIns="0" rtlCol="0">
            <a:spAutoFit/>
          </a:bodyPr>
          <a:lstStyle/>
          <a:p>
            <a:pPr marL="12700" marR="5080" lvl="0" indent="0" algn="l" defTabSz="914400" rtl="0" eaLnBrk="1" fontAlgn="auto" latinLnBrk="0" hangingPunct="1">
              <a:lnSpc>
                <a:spcPct val="101600"/>
              </a:lnSpc>
              <a:spcBef>
                <a:spcPts val="80"/>
              </a:spcBef>
              <a:spcAft>
                <a:spcPts val="0"/>
              </a:spcAft>
              <a:buClrTx/>
              <a:buSzTx/>
              <a:buFontTx/>
              <a:buNone/>
              <a:tabLst>
                <a:tab pos="5559425" algn="l"/>
              </a:tabLst>
              <a:defRPr/>
            </a:pPr>
            <a:r>
              <a:rPr kumimoji="0" sz="1100" b="0" i="0" u="none" strike="noStrike" kern="1200" cap="none" spc="-5" normalizeH="0" baseline="0" noProof="0" dirty="0">
                <a:ln>
                  <a:noFill/>
                </a:ln>
                <a:solidFill>
                  <a:prstClr val="black"/>
                </a:solidFill>
                <a:effectLst/>
                <a:uLnTx/>
                <a:uFillTx/>
                <a:latin typeface="Calibri"/>
                <a:ea typeface="+mn-ea"/>
                <a:cs typeface="Calibri"/>
              </a:rPr>
              <a:t>This </a:t>
            </a:r>
            <a:r>
              <a:rPr kumimoji="0" sz="1100" b="0" i="0" u="none" strike="noStrike" kern="1200" cap="none" spc="0" normalizeH="0" baseline="0" noProof="0" dirty="0">
                <a:ln>
                  <a:noFill/>
                </a:ln>
                <a:solidFill>
                  <a:prstClr val="black"/>
                </a:solidFill>
                <a:effectLst/>
                <a:uLnTx/>
                <a:uFillTx/>
                <a:latin typeface="Calibri"/>
                <a:ea typeface="+mn-ea"/>
                <a:cs typeface="Calibri"/>
              </a:rPr>
              <a:t>is </a:t>
            </a:r>
            <a:r>
              <a:rPr kumimoji="0" sz="1100" b="0" i="0" u="none" strike="noStrike" kern="1200" cap="none" spc="-5" normalizeH="0" baseline="0" noProof="0" dirty="0">
                <a:ln>
                  <a:noFill/>
                </a:ln>
                <a:solidFill>
                  <a:prstClr val="black"/>
                </a:solidFill>
                <a:effectLst/>
                <a:uLnTx/>
                <a:uFillTx/>
                <a:latin typeface="Calibri"/>
                <a:ea typeface="+mn-ea"/>
                <a:cs typeface="Calibri"/>
              </a:rPr>
              <a:t>your "Proceed Order" for </a:t>
            </a:r>
            <a:r>
              <a:rPr kumimoji="0" sz="1100" b="0" i="0" u="none" strike="noStrike" kern="1200" cap="none" spc="0" normalizeH="0" baseline="0" noProof="0" dirty="0">
                <a:ln>
                  <a:noFill/>
                </a:ln>
                <a:solidFill>
                  <a:prstClr val="black"/>
                </a:solidFill>
                <a:effectLst/>
                <a:uLnTx/>
                <a:uFillTx/>
                <a:latin typeface="Calibri"/>
                <a:ea typeface="+mn-ea"/>
                <a:cs typeface="Calibri"/>
              </a:rPr>
              <a:t>the </a:t>
            </a:r>
            <a:r>
              <a:rPr kumimoji="0" sz="1100" b="0" i="0" u="none" strike="noStrike" kern="1200" cap="none" spc="-5" normalizeH="0" baseline="0" noProof="0" dirty="0">
                <a:ln>
                  <a:noFill/>
                </a:ln>
                <a:solidFill>
                  <a:prstClr val="black"/>
                </a:solidFill>
                <a:effectLst/>
                <a:uLnTx/>
                <a:uFillTx/>
                <a:latin typeface="Calibri"/>
                <a:ea typeface="+mn-ea"/>
                <a:cs typeface="Calibri"/>
              </a:rPr>
              <a:t>work included </a:t>
            </a:r>
            <a:r>
              <a:rPr kumimoji="0" sz="1100" b="0" i="0" u="none" strike="noStrike" kern="1200" cap="none" spc="0" normalizeH="0" baseline="0" noProof="0" dirty="0">
                <a:ln>
                  <a:noFill/>
                </a:ln>
                <a:solidFill>
                  <a:prstClr val="black"/>
                </a:solidFill>
                <a:effectLst/>
                <a:uLnTx/>
                <a:uFillTx/>
                <a:latin typeface="Calibri"/>
                <a:ea typeface="+mn-ea"/>
                <a:cs typeface="Calibri"/>
              </a:rPr>
              <a:t>in </a:t>
            </a:r>
            <a:r>
              <a:rPr kumimoji="0" sz="1100" b="0" i="0" u="none" strike="noStrike" kern="1200" cap="none" spc="-5" normalizeH="0" baseline="0" noProof="0" dirty="0">
                <a:ln>
                  <a:noFill/>
                </a:ln>
                <a:solidFill>
                  <a:prstClr val="black"/>
                </a:solidFill>
                <a:effectLst/>
                <a:uLnTx/>
                <a:uFillTx/>
                <a:latin typeface="Calibri"/>
                <a:ea typeface="+mn-ea"/>
                <a:cs typeface="Calibri"/>
              </a:rPr>
              <a:t>your </a:t>
            </a:r>
            <a:r>
              <a:rPr kumimoji="0" sz="1100" b="0" i="0" u="none" strike="noStrike" kern="1200" cap="none" spc="0" normalizeH="0" baseline="0" noProof="0" dirty="0">
                <a:ln>
                  <a:noFill/>
                </a:ln>
                <a:solidFill>
                  <a:prstClr val="black"/>
                </a:solidFill>
                <a:effectLst/>
                <a:uLnTx/>
                <a:uFillTx/>
                <a:latin typeface="Calibri"/>
                <a:ea typeface="+mn-ea"/>
                <a:cs typeface="Calibri"/>
              </a:rPr>
              <a:t>contract</a:t>
            </a:r>
            <a:r>
              <a:rPr kumimoji="0" sz="1100" b="0" i="0" u="none" strike="noStrike" kern="1200" cap="none" spc="70" normalizeH="0" baseline="0" noProof="0" dirty="0">
                <a:ln>
                  <a:noFill/>
                </a:ln>
                <a:solidFill>
                  <a:prstClr val="black"/>
                </a:solidFill>
                <a:effectLst/>
                <a:uLnTx/>
                <a:uFillTx/>
                <a:latin typeface="Calibri"/>
                <a:ea typeface="+mn-ea"/>
                <a:cs typeface="Calibri"/>
              </a:rPr>
              <a:t> </a:t>
            </a:r>
            <a:r>
              <a:rPr kumimoji="0" sz="1100" b="0" i="0" u="none" strike="noStrike" kern="1200" cap="none" spc="0" normalizeH="0" baseline="0" noProof="0" dirty="0">
                <a:ln>
                  <a:noFill/>
                </a:ln>
                <a:solidFill>
                  <a:prstClr val="black"/>
                </a:solidFill>
                <a:effectLst/>
                <a:uLnTx/>
                <a:uFillTx/>
                <a:latin typeface="Calibri"/>
                <a:ea typeface="+mn-ea"/>
                <a:cs typeface="Calibri"/>
              </a:rPr>
              <a:t>with</a:t>
            </a:r>
            <a:r>
              <a:rPr kumimoji="0" sz="1100" b="0" i="0" u="none" strike="noStrike" kern="1200" cap="none" spc="-5" normalizeH="0" baseline="0" noProof="0" dirty="0">
                <a:ln>
                  <a:noFill/>
                </a:ln>
                <a:solidFill>
                  <a:prstClr val="black"/>
                </a:solidFill>
                <a:effectLst/>
                <a:uLnTx/>
                <a:uFillTx/>
                <a:latin typeface="Calibri"/>
                <a:ea typeface="+mn-ea"/>
                <a:cs typeface="Calibri"/>
              </a:rPr>
              <a:t> </a:t>
            </a:r>
            <a:r>
              <a:rPr kumimoji="0" sz="1100" b="0" i="0" u="none" strike="noStrike" kern="1200" cap="none" spc="0" normalizeH="0" baseline="0" noProof="0" dirty="0">
                <a:ln>
                  <a:noFill/>
                </a:ln>
                <a:solidFill>
                  <a:prstClr val="black"/>
                </a:solidFill>
                <a:effectLst/>
                <a:uLnTx/>
                <a:uFillTx/>
                <a:latin typeface="Calibri"/>
                <a:ea typeface="+mn-ea"/>
                <a:cs typeface="Calibri"/>
              </a:rPr>
              <a:t>the </a:t>
            </a:r>
            <a:r>
              <a:rPr kumimoji="0" sz="1100" b="0" i="0" u="none" strike="noStrike" kern="1200" cap="none" spc="-10" normalizeH="0" baseline="0" noProof="0" dirty="0">
                <a:ln>
                  <a:noFill/>
                </a:ln>
                <a:solidFill>
                  <a:prstClr val="black"/>
                </a:solidFill>
                <a:effectLst/>
                <a:uLnTx/>
                <a:uFillTx/>
                <a:latin typeface="Calibri"/>
                <a:ea typeface="+mn-ea"/>
                <a:cs typeface="Calibri"/>
              </a:rPr>
              <a:t> </a:t>
            </a:r>
            <a:r>
              <a:rPr kumimoji="0" sz="1100" b="0" i="0" u="sng" strike="noStrike" kern="1200" cap="none" spc="0" normalizeH="0" baseline="0" noProof="0" dirty="0">
                <a:ln>
                  <a:noFill/>
                </a:ln>
                <a:solidFill>
                  <a:prstClr val="black"/>
                </a:solidFill>
                <a:effectLst/>
                <a:uLnTx/>
                <a:uFill>
                  <a:solidFill>
                    <a:srgbClr val="000000"/>
                  </a:solidFill>
                </a:uFill>
                <a:latin typeface="Calibri"/>
                <a:ea typeface="+mn-ea"/>
                <a:cs typeface="Calibri"/>
              </a:rPr>
              <a:t> 	</a:t>
            </a:r>
            <a:r>
              <a:rPr kumimoji="0" sz="1100" b="0" i="0" u="none" strike="noStrike" kern="1200" cap="none" spc="0"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                            </a:t>
            </a:r>
            <a:r>
              <a:rPr kumimoji="0" sz="1100" b="0" i="0" u="none" strike="noStrike" kern="1200" cap="none" spc="140"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County Commission pursuant </a:t>
            </a:r>
            <a:r>
              <a:rPr kumimoji="0" sz="1100" b="0" i="0" u="none" strike="noStrike" kern="1200" cap="none" spc="0" normalizeH="0" baseline="0" noProof="0" dirty="0">
                <a:ln>
                  <a:noFill/>
                </a:ln>
                <a:solidFill>
                  <a:prstClr val="black"/>
                </a:solidFill>
                <a:effectLst/>
                <a:uLnTx/>
                <a:uFillTx/>
                <a:latin typeface="Calibri"/>
                <a:ea typeface="+mn-ea"/>
                <a:cs typeface="Calibri"/>
              </a:rPr>
              <a:t>to the </a:t>
            </a:r>
            <a:r>
              <a:rPr kumimoji="0" sz="1100" b="0" i="0" u="none" strike="noStrike" kern="1200" cap="none" spc="-5" normalizeH="0" baseline="0" noProof="0" dirty="0">
                <a:ln>
                  <a:noFill/>
                </a:ln>
                <a:solidFill>
                  <a:prstClr val="black"/>
                </a:solidFill>
                <a:effectLst/>
                <a:uLnTx/>
                <a:uFillTx/>
                <a:latin typeface="Calibri"/>
                <a:ea typeface="+mn-ea"/>
                <a:cs typeface="Calibri"/>
              </a:rPr>
              <a:t>above referenced </a:t>
            </a:r>
            <a:r>
              <a:rPr kumimoji="0" sz="1100" b="0" i="0" u="none" strike="noStrike" kern="1200" cap="none" spc="0" normalizeH="0" baseline="0" noProof="0" dirty="0">
                <a:ln>
                  <a:noFill/>
                </a:ln>
                <a:solidFill>
                  <a:prstClr val="black"/>
                </a:solidFill>
                <a:effectLst/>
                <a:uLnTx/>
                <a:uFillTx/>
                <a:latin typeface="Calibri"/>
                <a:ea typeface="+mn-ea"/>
                <a:cs typeface="Calibri"/>
              </a:rPr>
              <a:t>bid contract. </a:t>
            </a:r>
            <a:r>
              <a:rPr kumimoji="0" sz="1100" b="0" i="0" u="none" strike="noStrike" kern="1200" cap="none" spc="-5" normalizeH="0" baseline="0" noProof="0" dirty="0">
                <a:ln>
                  <a:noFill/>
                </a:ln>
                <a:solidFill>
                  <a:prstClr val="black"/>
                </a:solidFill>
                <a:effectLst/>
                <a:uLnTx/>
                <a:uFillTx/>
                <a:latin typeface="Calibri"/>
                <a:ea typeface="+mn-ea"/>
                <a:cs typeface="Calibri"/>
              </a:rPr>
              <a:t>The </a:t>
            </a:r>
            <a:r>
              <a:rPr kumimoji="0" sz="1100" b="0" i="0" u="none" strike="noStrike" kern="1200" cap="none" spc="0" normalizeH="0" baseline="0" noProof="0" dirty="0">
                <a:ln>
                  <a:noFill/>
                </a:ln>
                <a:solidFill>
                  <a:prstClr val="black"/>
                </a:solidFill>
                <a:effectLst/>
                <a:uLnTx/>
                <a:uFillTx/>
                <a:latin typeface="Calibri"/>
                <a:ea typeface="+mn-ea"/>
                <a:cs typeface="Calibri"/>
              </a:rPr>
              <a:t>bid </a:t>
            </a:r>
            <a:r>
              <a:rPr kumimoji="0" sz="1100" b="0" i="0" u="none" strike="noStrike" kern="1200" cap="none" spc="-5" normalizeH="0" baseline="0" noProof="0" dirty="0">
                <a:ln>
                  <a:noFill/>
                </a:ln>
                <a:solidFill>
                  <a:prstClr val="black"/>
                </a:solidFill>
                <a:effectLst/>
                <a:uLnTx/>
                <a:uFillTx/>
                <a:latin typeface="Calibri"/>
                <a:ea typeface="+mn-ea"/>
                <a:cs typeface="Calibri"/>
              </a:rPr>
              <a:t>was </a:t>
            </a:r>
            <a:r>
              <a:rPr kumimoji="0" sz="1100" b="0" i="0" u="none" strike="noStrike" kern="1200" cap="none" spc="0" normalizeH="0" baseline="0" noProof="0" dirty="0">
                <a:ln>
                  <a:noFill/>
                </a:ln>
                <a:solidFill>
                  <a:prstClr val="black"/>
                </a:solidFill>
                <a:effectLst/>
                <a:uLnTx/>
                <a:uFillTx/>
                <a:latin typeface="Calibri"/>
                <a:ea typeface="+mn-ea"/>
                <a:cs typeface="Calibri"/>
              </a:rPr>
              <a:t>awarded </a:t>
            </a:r>
            <a:r>
              <a:rPr kumimoji="0" sz="1100" b="0" i="0" u="none" strike="noStrike" kern="1200" cap="none" spc="-5" normalizeH="0" baseline="0" noProof="0" dirty="0">
                <a:ln>
                  <a:noFill/>
                </a:ln>
                <a:solidFill>
                  <a:prstClr val="black"/>
                </a:solidFill>
                <a:effectLst/>
                <a:uLnTx/>
                <a:uFillTx/>
                <a:latin typeface="Calibri"/>
                <a:ea typeface="+mn-ea"/>
                <a:cs typeface="Calibri"/>
              </a:rPr>
              <a:t>September  </a:t>
            </a:r>
            <a:r>
              <a:rPr kumimoji="0" sz="1100" b="0" i="0" u="none" strike="noStrike" kern="1200" cap="none" spc="0" normalizeH="0" baseline="0" noProof="0" dirty="0">
                <a:ln>
                  <a:noFill/>
                </a:ln>
                <a:solidFill>
                  <a:prstClr val="black"/>
                </a:solidFill>
                <a:effectLst/>
                <a:uLnTx/>
                <a:uFillTx/>
                <a:latin typeface="Calibri"/>
                <a:ea typeface="+mn-ea"/>
                <a:cs typeface="Calibri"/>
              </a:rPr>
              <a:t>26, </a:t>
            </a:r>
            <a:r>
              <a:rPr kumimoji="0" sz="1100" b="0" i="0" u="none" strike="noStrike" kern="1200" cap="none" spc="-5" normalizeH="0" baseline="0" noProof="0" dirty="0">
                <a:ln>
                  <a:noFill/>
                </a:ln>
                <a:solidFill>
                  <a:prstClr val="black"/>
                </a:solidFill>
                <a:effectLst/>
                <a:uLnTx/>
                <a:uFillTx/>
                <a:latin typeface="Calibri"/>
                <a:ea typeface="+mn-ea"/>
                <a:cs typeface="Calibri"/>
              </a:rPr>
              <a:t>2018. The bid, </a:t>
            </a:r>
            <a:r>
              <a:rPr kumimoji="0" sz="1100" b="0" i="0" u="none" strike="noStrike" kern="1200" cap="none" spc="0" normalizeH="0" baseline="0" noProof="0" dirty="0">
                <a:ln>
                  <a:noFill/>
                </a:ln>
                <a:solidFill>
                  <a:prstClr val="black"/>
                </a:solidFill>
                <a:effectLst/>
                <a:uLnTx/>
                <a:uFillTx/>
                <a:latin typeface="Calibri"/>
                <a:ea typeface="+mn-ea"/>
                <a:cs typeface="Calibri"/>
              </a:rPr>
              <a:t>award </a:t>
            </a:r>
            <a:r>
              <a:rPr kumimoji="0" sz="1100" b="0" i="0" u="none" strike="noStrike" kern="1200" cap="none" spc="-5" normalizeH="0" baseline="0" noProof="0" dirty="0">
                <a:ln>
                  <a:noFill/>
                </a:ln>
                <a:solidFill>
                  <a:prstClr val="black"/>
                </a:solidFill>
                <a:effectLst/>
                <a:uLnTx/>
                <a:uFillTx/>
                <a:latin typeface="Calibri"/>
                <a:ea typeface="+mn-ea"/>
                <a:cs typeface="Calibri"/>
              </a:rPr>
              <a:t>and contract </a:t>
            </a:r>
            <a:r>
              <a:rPr kumimoji="0" sz="1100" b="0" i="0" u="none" strike="noStrike" kern="1200" cap="none" spc="0" normalizeH="0" baseline="0" noProof="0" dirty="0">
                <a:ln>
                  <a:noFill/>
                </a:ln>
                <a:solidFill>
                  <a:prstClr val="black"/>
                </a:solidFill>
                <a:effectLst/>
                <a:uLnTx/>
                <a:uFillTx/>
                <a:latin typeface="Calibri"/>
                <a:ea typeface="+mn-ea"/>
                <a:cs typeface="Calibri"/>
              </a:rPr>
              <a:t>are governed </a:t>
            </a:r>
            <a:r>
              <a:rPr kumimoji="0" sz="1100" b="0" i="0" u="none" strike="noStrike" kern="1200" cap="none" spc="-5" normalizeH="0" baseline="0" noProof="0" dirty="0">
                <a:ln>
                  <a:noFill/>
                </a:ln>
                <a:solidFill>
                  <a:prstClr val="black"/>
                </a:solidFill>
                <a:effectLst/>
                <a:uLnTx/>
                <a:uFillTx/>
                <a:latin typeface="Calibri"/>
                <a:ea typeface="+mn-ea"/>
                <a:cs typeface="Calibri"/>
              </a:rPr>
              <a:t>by </a:t>
            </a:r>
            <a:r>
              <a:rPr kumimoji="0" sz="1100" b="0" i="0" u="none" strike="noStrike" kern="1200" cap="none" spc="0" normalizeH="0" baseline="0" noProof="0" dirty="0">
                <a:ln>
                  <a:noFill/>
                </a:ln>
                <a:solidFill>
                  <a:prstClr val="black"/>
                </a:solidFill>
                <a:effectLst/>
                <a:uLnTx/>
                <a:uFillTx/>
                <a:latin typeface="Calibri"/>
                <a:ea typeface="+mn-ea"/>
                <a:cs typeface="Calibri"/>
              </a:rPr>
              <a:t>the Alabama Public </a:t>
            </a:r>
            <a:r>
              <a:rPr kumimoji="0" sz="1100" b="0" i="0" u="none" strike="noStrike" kern="1200" cap="none" spc="-5" normalizeH="0" baseline="0" noProof="0" dirty="0">
                <a:ln>
                  <a:noFill/>
                </a:ln>
                <a:solidFill>
                  <a:prstClr val="black"/>
                </a:solidFill>
                <a:effectLst/>
                <a:uLnTx/>
                <a:uFillTx/>
                <a:latin typeface="Calibri"/>
                <a:ea typeface="+mn-ea"/>
                <a:cs typeface="Calibri"/>
              </a:rPr>
              <a:t>Works </a:t>
            </a:r>
            <a:r>
              <a:rPr kumimoji="0" sz="1100" b="0" i="0" u="none" strike="noStrike" kern="1200" cap="none" spc="0" normalizeH="0" baseline="0" noProof="0" dirty="0">
                <a:ln>
                  <a:noFill/>
                </a:ln>
                <a:solidFill>
                  <a:prstClr val="black"/>
                </a:solidFill>
                <a:effectLst/>
                <a:uLnTx/>
                <a:uFillTx/>
                <a:latin typeface="Calibri"/>
                <a:ea typeface="+mn-ea"/>
                <a:cs typeface="Calibri"/>
              </a:rPr>
              <a:t>Law as </a:t>
            </a:r>
            <a:r>
              <a:rPr kumimoji="0" sz="1100" b="0" i="0" u="none" strike="noStrike" kern="1200" cap="none" spc="-5" normalizeH="0" baseline="0" noProof="0" dirty="0">
                <a:ln>
                  <a:noFill/>
                </a:ln>
                <a:solidFill>
                  <a:prstClr val="black"/>
                </a:solidFill>
                <a:effectLst/>
                <a:uLnTx/>
                <a:uFillTx/>
                <a:latin typeface="Calibri"/>
                <a:ea typeface="+mn-ea"/>
                <a:cs typeface="Calibri"/>
              </a:rPr>
              <a:t>stated </a:t>
            </a:r>
            <a:r>
              <a:rPr kumimoji="0" sz="1100" b="0" i="0" u="none" strike="noStrike" kern="1200" cap="none" spc="0" normalizeH="0" baseline="0" noProof="0" dirty="0">
                <a:ln>
                  <a:noFill/>
                </a:ln>
                <a:solidFill>
                  <a:prstClr val="black"/>
                </a:solidFill>
                <a:effectLst/>
                <a:uLnTx/>
                <a:uFillTx/>
                <a:latin typeface="Calibri"/>
                <a:ea typeface="+mn-ea"/>
                <a:cs typeface="Calibri"/>
              </a:rPr>
              <a:t>in  </a:t>
            </a:r>
            <a:r>
              <a:rPr kumimoji="0" sz="1100" b="0" i="0" u="none" strike="noStrike" kern="1200" cap="none" spc="-5" normalizeH="0" baseline="0" noProof="0" dirty="0">
                <a:ln>
                  <a:noFill/>
                </a:ln>
                <a:solidFill>
                  <a:prstClr val="black"/>
                </a:solidFill>
                <a:effectLst/>
                <a:uLnTx/>
                <a:uFillTx/>
                <a:latin typeface="Calibri"/>
                <a:ea typeface="+mn-ea"/>
                <a:cs typeface="Calibri"/>
              </a:rPr>
              <a:t>Alabama Code §39 </a:t>
            </a:r>
            <a:r>
              <a:rPr kumimoji="0" sz="1100" b="0" i="0" u="none" strike="noStrike" kern="1200" cap="none" spc="0" normalizeH="0" baseline="0" noProof="0" dirty="0">
                <a:ln>
                  <a:noFill/>
                </a:ln>
                <a:solidFill>
                  <a:prstClr val="black"/>
                </a:solidFill>
                <a:effectLst/>
                <a:uLnTx/>
                <a:uFillTx/>
                <a:latin typeface="Calibri"/>
                <a:ea typeface="+mn-ea"/>
                <a:cs typeface="Calibri"/>
              </a:rPr>
              <a:t>and </a:t>
            </a:r>
            <a:r>
              <a:rPr kumimoji="0" sz="1100" b="0" i="0" u="none" strike="noStrike" kern="1200" cap="none" spc="-5" normalizeH="0" baseline="0" noProof="0" dirty="0">
                <a:ln>
                  <a:noFill/>
                </a:ln>
                <a:solidFill>
                  <a:prstClr val="black"/>
                </a:solidFill>
                <a:effectLst/>
                <a:uLnTx/>
                <a:uFillTx/>
                <a:latin typeface="Calibri"/>
                <a:ea typeface="+mn-ea"/>
                <a:cs typeface="Calibri"/>
              </a:rPr>
              <a:t>the Rebuild </a:t>
            </a:r>
            <a:r>
              <a:rPr kumimoji="0" sz="1100" b="0" i="0" u="none" strike="noStrike" kern="1200" cap="none" spc="0" normalizeH="0" baseline="0" noProof="0" dirty="0">
                <a:ln>
                  <a:noFill/>
                </a:ln>
                <a:solidFill>
                  <a:prstClr val="black"/>
                </a:solidFill>
                <a:effectLst/>
                <a:uLnTx/>
                <a:uFillTx/>
                <a:latin typeface="Calibri"/>
                <a:ea typeface="+mn-ea"/>
                <a:cs typeface="Calibri"/>
              </a:rPr>
              <a:t>Alabama Act </a:t>
            </a:r>
            <a:r>
              <a:rPr kumimoji="0" sz="1100" b="0" i="0" u="none" strike="noStrike" kern="1200" cap="none" spc="-5" normalizeH="0" baseline="0" noProof="0" dirty="0">
                <a:ln>
                  <a:noFill/>
                </a:ln>
                <a:solidFill>
                  <a:prstClr val="black"/>
                </a:solidFill>
                <a:effectLst/>
                <a:uLnTx/>
                <a:uFillTx/>
                <a:latin typeface="Calibri"/>
                <a:ea typeface="+mn-ea"/>
                <a:cs typeface="Calibri"/>
              </a:rPr>
              <a:t>2019-2. The projects covered </a:t>
            </a:r>
            <a:r>
              <a:rPr kumimoji="0" sz="1100" b="0" i="0" u="none" strike="noStrike" kern="1200" cap="none" spc="-10" normalizeH="0" baseline="0" noProof="0" dirty="0">
                <a:ln>
                  <a:noFill/>
                </a:ln>
                <a:solidFill>
                  <a:prstClr val="black"/>
                </a:solidFill>
                <a:effectLst/>
                <a:uLnTx/>
                <a:uFillTx/>
                <a:latin typeface="Calibri"/>
                <a:ea typeface="+mn-ea"/>
                <a:cs typeface="Calibri"/>
              </a:rPr>
              <a:t>by </a:t>
            </a:r>
            <a:r>
              <a:rPr kumimoji="0" sz="1100" b="0" i="0" u="none" strike="noStrike" kern="1200" cap="none" spc="0" normalizeH="0" baseline="0" noProof="0" dirty="0">
                <a:ln>
                  <a:noFill/>
                </a:ln>
                <a:solidFill>
                  <a:prstClr val="black"/>
                </a:solidFill>
                <a:effectLst/>
                <a:uLnTx/>
                <a:uFillTx/>
                <a:latin typeface="Calibri"/>
                <a:ea typeface="+mn-ea"/>
                <a:cs typeface="Calibri"/>
              </a:rPr>
              <a:t>this </a:t>
            </a:r>
            <a:r>
              <a:rPr kumimoji="0" sz="1100" b="0" i="0" u="none" strike="noStrike" kern="1200" cap="none" spc="-5" normalizeH="0" baseline="0" noProof="0" dirty="0">
                <a:ln>
                  <a:noFill/>
                </a:ln>
                <a:solidFill>
                  <a:prstClr val="black"/>
                </a:solidFill>
                <a:effectLst/>
                <a:uLnTx/>
                <a:uFillTx/>
                <a:latin typeface="Calibri"/>
                <a:ea typeface="+mn-ea"/>
                <a:cs typeface="Calibri"/>
              </a:rPr>
              <a:t>“Proceed Order”  </a:t>
            </a:r>
            <a:r>
              <a:rPr kumimoji="0" sz="1100" b="0" i="0" u="none" strike="noStrike" kern="1200" cap="none" spc="0" normalizeH="0" baseline="0" noProof="0" dirty="0">
                <a:ln>
                  <a:noFill/>
                </a:ln>
                <a:solidFill>
                  <a:prstClr val="black"/>
                </a:solidFill>
                <a:effectLst/>
                <a:uLnTx/>
                <a:uFillTx/>
                <a:latin typeface="Calibri"/>
                <a:ea typeface="+mn-ea"/>
                <a:cs typeface="Calibri"/>
              </a:rPr>
              <a:t>are as </a:t>
            </a:r>
            <a:r>
              <a:rPr kumimoji="0" sz="1100" b="0" i="0" u="none" strike="noStrike" kern="1200" cap="none" spc="-5" normalizeH="0" baseline="0" noProof="0" dirty="0">
                <a:ln>
                  <a:noFill/>
                </a:ln>
                <a:solidFill>
                  <a:prstClr val="black"/>
                </a:solidFill>
                <a:effectLst/>
                <a:uLnTx/>
                <a:uFillTx/>
                <a:latin typeface="Calibri"/>
                <a:ea typeface="+mn-ea"/>
                <a:cs typeface="Calibri"/>
              </a:rPr>
              <a:t>follows (project details</a:t>
            </a:r>
            <a:r>
              <a:rPr kumimoji="0" sz="1100" b="0" i="0" u="none" strike="noStrike" kern="1200" cap="none" spc="5" normalizeH="0" baseline="0" noProof="0" dirty="0">
                <a:ln>
                  <a:noFill/>
                </a:ln>
                <a:solidFill>
                  <a:prstClr val="black"/>
                </a:solidFill>
                <a:effectLst/>
                <a:uLnTx/>
                <a:uFillTx/>
                <a:latin typeface="Calibri"/>
                <a:ea typeface="+mn-ea"/>
                <a:cs typeface="Calibri"/>
              </a:rPr>
              <a:t> </a:t>
            </a:r>
            <a:r>
              <a:rPr kumimoji="0" sz="1100" b="0" i="0" u="none" strike="noStrike" kern="1200" cap="none" spc="0" normalizeH="0" baseline="0" noProof="0" dirty="0">
                <a:ln>
                  <a:noFill/>
                </a:ln>
                <a:solidFill>
                  <a:prstClr val="black"/>
                </a:solidFill>
                <a:effectLst/>
                <a:uLnTx/>
                <a:uFillTx/>
                <a:latin typeface="Calibri"/>
                <a:ea typeface="+mn-ea"/>
                <a:cs typeface="Calibri"/>
              </a:rPr>
              <a:t>attached):</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150" b="0" i="0" u="none" strike="noStrike" kern="1200" cap="none" spc="0" normalizeH="0" baseline="0" noProof="0">
              <a:ln>
                <a:noFill/>
              </a:ln>
              <a:solidFill>
                <a:prstClr val="black"/>
              </a:solidFill>
              <a:effectLst/>
              <a:uLnTx/>
              <a:uFillTx/>
              <a:latin typeface="Times New Roman"/>
              <a:ea typeface="+mn-ea"/>
              <a:cs typeface="Times New Roman"/>
            </a:endParaRPr>
          </a:p>
          <a:p>
            <a:pPr marL="469265" marR="0" lvl="0" indent="-227965" algn="l" defTabSz="914400" rtl="0" eaLnBrk="1" fontAlgn="auto" latinLnBrk="0" hangingPunct="1">
              <a:lnSpc>
                <a:spcPct val="100000"/>
              </a:lnSpc>
              <a:spcBef>
                <a:spcPts val="0"/>
              </a:spcBef>
              <a:spcAft>
                <a:spcPts val="0"/>
              </a:spcAft>
              <a:buClrTx/>
              <a:buSzTx/>
              <a:buFontTx/>
              <a:buAutoNum type="arabicPeriod"/>
              <a:tabLst>
                <a:tab pos="469900" algn="l"/>
              </a:tabLst>
              <a:defRPr/>
            </a:pPr>
            <a:r>
              <a:rPr kumimoji="0" sz="1100" b="0" i="0" u="none" strike="noStrike" kern="1200" cap="none" spc="-5" normalizeH="0" baseline="0" noProof="0" dirty="0">
                <a:ln>
                  <a:noFill/>
                </a:ln>
                <a:solidFill>
                  <a:prstClr val="black"/>
                </a:solidFill>
                <a:effectLst/>
                <a:uLnTx/>
                <a:uFillTx/>
                <a:latin typeface="Calibri"/>
                <a:ea typeface="+mn-ea"/>
                <a:cs typeface="Calibri"/>
              </a:rPr>
              <a:t>MCP2019-RA-5, Kings Road: Beginning </a:t>
            </a:r>
            <a:r>
              <a:rPr kumimoji="0" sz="1100" b="0" i="0" u="none" strike="noStrike" kern="1200" cap="none" spc="0" normalizeH="0" baseline="0" noProof="0" dirty="0">
                <a:ln>
                  <a:noFill/>
                </a:ln>
                <a:solidFill>
                  <a:prstClr val="black"/>
                </a:solidFill>
                <a:effectLst/>
                <a:uLnTx/>
                <a:uFillTx/>
                <a:latin typeface="Calibri"/>
                <a:ea typeface="+mn-ea"/>
                <a:cs typeface="Calibri"/>
              </a:rPr>
              <a:t>at </a:t>
            </a:r>
            <a:r>
              <a:rPr kumimoji="0" sz="1100" b="0" i="0" u="none" strike="noStrike" kern="1200" cap="none" spc="-5" normalizeH="0" baseline="0" noProof="0" dirty="0">
                <a:ln>
                  <a:noFill/>
                </a:ln>
                <a:solidFill>
                  <a:prstClr val="black"/>
                </a:solidFill>
                <a:effectLst/>
                <a:uLnTx/>
                <a:uFillTx/>
                <a:latin typeface="Calibri"/>
                <a:ea typeface="+mn-ea"/>
                <a:cs typeface="Calibri"/>
              </a:rPr>
              <a:t>River </a:t>
            </a:r>
            <a:r>
              <a:rPr kumimoji="0" sz="1100" b="0" i="0" u="none" strike="noStrike" kern="1200" cap="none" spc="0" normalizeH="0" baseline="0" noProof="0" dirty="0">
                <a:ln>
                  <a:noFill/>
                </a:ln>
                <a:solidFill>
                  <a:prstClr val="black"/>
                </a:solidFill>
                <a:effectLst/>
                <a:uLnTx/>
                <a:uFillTx/>
                <a:latin typeface="Calibri"/>
                <a:ea typeface="+mn-ea"/>
                <a:cs typeface="Calibri"/>
              </a:rPr>
              <a:t>Road </a:t>
            </a:r>
            <a:r>
              <a:rPr kumimoji="0" sz="1100" b="0" i="0" u="none" strike="noStrike" kern="1200" cap="none" spc="-5" normalizeH="0" baseline="0" noProof="0" dirty="0">
                <a:ln>
                  <a:noFill/>
                </a:ln>
                <a:solidFill>
                  <a:prstClr val="black"/>
                </a:solidFill>
                <a:effectLst/>
                <a:uLnTx/>
                <a:uFillTx/>
                <a:latin typeface="Calibri"/>
                <a:ea typeface="+mn-ea"/>
                <a:cs typeface="Calibri"/>
              </a:rPr>
              <a:t>thence 1.9 </a:t>
            </a:r>
            <a:r>
              <a:rPr kumimoji="0" sz="1100" b="0" i="0" u="none" strike="noStrike" kern="1200" cap="none" spc="0" normalizeH="0" baseline="0" noProof="0" dirty="0">
                <a:ln>
                  <a:noFill/>
                </a:ln>
                <a:solidFill>
                  <a:prstClr val="black"/>
                </a:solidFill>
                <a:effectLst/>
                <a:uLnTx/>
                <a:uFillTx/>
                <a:latin typeface="Calibri"/>
                <a:ea typeface="+mn-ea"/>
                <a:cs typeface="Calibri"/>
              </a:rPr>
              <a:t>miles </a:t>
            </a:r>
            <a:r>
              <a:rPr kumimoji="0" sz="1100" b="0" i="0" u="none" strike="noStrike" kern="1200" cap="none" spc="-5" normalizeH="0" baseline="0" noProof="0" dirty="0">
                <a:ln>
                  <a:noFill/>
                </a:ln>
                <a:solidFill>
                  <a:prstClr val="black"/>
                </a:solidFill>
                <a:effectLst/>
                <a:uLnTx/>
                <a:uFillTx/>
                <a:latin typeface="Calibri"/>
                <a:ea typeface="+mn-ea"/>
                <a:cs typeface="Calibri"/>
              </a:rPr>
              <a:t>westerly to </a:t>
            </a:r>
            <a:r>
              <a:rPr kumimoji="0" sz="1100" b="0" i="0" u="none" strike="noStrike" kern="1200" cap="none" spc="0" normalizeH="0" baseline="0" noProof="0" dirty="0">
                <a:ln>
                  <a:noFill/>
                </a:ln>
                <a:solidFill>
                  <a:prstClr val="black"/>
                </a:solidFill>
                <a:effectLst/>
                <a:uLnTx/>
                <a:uFillTx/>
                <a:latin typeface="Calibri"/>
                <a:ea typeface="+mn-ea"/>
                <a:cs typeface="Calibri"/>
              </a:rPr>
              <a:t>Gold</a:t>
            </a:r>
            <a:r>
              <a:rPr kumimoji="0" sz="1100" b="0" i="0" u="none" strike="noStrike" kern="1200" cap="none" spc="105"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Road,</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469265" marR="0" lvl="0" indent="-227965" algn="l" defTabSz="914400" rtl="0" eaLnBrk="1" fontAlgn="auto" latinLnBrk="0" hangingPunct="1">
              <a:lnSpc>
                <a:spcPct val="100000"/>
              </a:lnSpc>
              <a:spcBef>
                <a:spcPts val="25"/>
              </a:spcBef>
              <a:spcAft>
                <a:spcPts val="0"/>
              </a:spcAft>
              <a:buClrTx/>
              <a:buSzTx/>
              <a:buFontTx/>
              <a:buAutoNum type="arabicPeriod"/>
              <a:tabLst>
                <a:tab pos="469900" algn="l"/>
              </a:tabLst>
              <a:defRPr/>
            </a:pPr>
            <a:r>
              <a:rPr kumimoji="0" sz="1100" b="0" i="0" u="none" strike="noStrike" kern="1200" cap="none" spc="-5" normalizeH="0" baseline="0" noProof="0" dirty="0">
                <a:ln>
                  <a:noFill/>
                </a:ln>
                <a:solidFill>
                  <a:prstClr val="black"/>
                </a:solidFill>
                <a:effectLst/>
                <a:uLnTx/>
                <a:uFillTx/>
                <a:latin typeface="Calibri"/>
                <a:ea typeface="+mn-ea"/>
                <a:cs typeface="Calibri"/>
              </a:rPr>
              <a:t>MCP2019-G-2, </a:t>
            </a:r>
            <a:r>
              <a:rPr kumimoji="0" sz="1100" b="0" i="0" u="none" strike="noStrike" kern="1200" cap="none" spc="0" normalizeH="0" baseline="0" noProof="0" dirty="0">
                <a:ln>
                  <a:noFill/>
                </a:ln>
                <a:solidFill>
                  <a:prstClr val="black"/>
                </a:solidFill>
                <a:effectLst/>
                <a:uLnTx/>
                <a:uFillTx/>
                <a:latin typeface="Calibri"/>
                <a:ea typeface="+mn-ea"/>
                <a:cs typeface="Calibri"/>
              </a:rPr>
              <a:t>Bird </a:t>
            </a:r>
            <a:r>
              <a:rPr kumimoji="0" sz="1100" b="0" i="0" u="none" strike="noStrike" kern="1200" cap="none" spc="-5" normalizeH="0" baseline="0" noProof="0" dirty="0">
                <a:ln>
                  <a:noFill/>
                </a:ln>
                <a:solidFill>
                  <a:prstClr val="black"/>
                </a:solidFill>
                <a:effectLst/>
                <a:uLnTx/>
                <a:uFillTx/>
                <a:latin typeface="Calibri"/>
                <a:ea typeface="+mn-ea"/>
                <a:cs typeface="Calibri"/>
              </a:rPr>
              <a:t>Drive: Complete Road, 0.75</a:t>
            </a:r>
            <a:r>
              <a:rPr kumimoji="0" sz="1100" b="0" i="0" u="none" strike="noStrike" kern="1200" cap="none" spc="-20"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miles</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469265" marR="0" lvl="0" indent="-227965" algn="l" defTabSz="914400" rtl="0" eaLnBrk="1" fontAlgn="auto" latinLnBrk="0" hangingPunct="1">
              <a:lnSpc>
                <a:spcPct val="100000"/>
              </a:lnSpc>
              <a:spcBef>
                <a:spcPts val="25"/>
              </a:spcBef>
              <a:spcAft>
                <a:spcPts val="0"/>
              </a:spcAft>
              <a:buClrTx/>
              <a:buSzTx/>
              <a:buFontTx/>
              <a:buAutoNum type="arabicPeriod"/>
              <a:tabLst>
                <a:tab pos="469900" algn="l"/>
              </a:tabLst>
              <a:defRPr/>
            </a:pPr>
            <a:r>
              <a:rPr kumimoji="0" sz="1100" b="0" i="0" u="none" strike="noStrike" kern="1200" cap="none" spc="-5" normalizeH="0" baseline="0" noProof="0" dirty="0">
                <a:ln>
                  <a:noFill/>
                </a:ln>
                <a:solidFill>
                  <a:prstClr val="black"/>
                </a:solidFill>
                <a:effectLst/>
                <a:uLnTx/>
                <a:uFillTx/>
                <a:latin typeface="Calibri"/>
                <a:ea typeface="+mn-ea"/>
                <a:cs typeface="Calibri"/>
              </a:rPr>
              <a:t>MCP2019-RA-4, Rose Road: Complete </a:t>
            </a:r>
            <a:r>
              <a:rPr kumimoji="0" sz="1100" b="0" i="0" u="none" strike="noStrike" kern="1200" cap="none" spc="0" normalizeH="0" baseline="0" noProof="0" dirty="0">
                <a:ln>
                  <a:noFill/>
                </a:ln>
                <a:solidFill>
                  <a:prstClr val="black"/>
                </a:solidFill>
                <a:effectLst/>
                <a:uLnTx/>
                <a:uFillTx/>
                <a:latin typeface="Calibri"/>
                <a:ea typeface="+mn-ea"/>
                <a:cs typeface="Calibri"/>
              </a:rPr>
              <a:t>Road, 6 </a:t>
            </a:r>
            <a:r>
              <a:rPr kumimoji="0" sz="1100" b="0" i="0" u="none" strike="noStrike" kern="1200" cap="none" spc="-5" normalizeH="0" baseline="0" noProof="0" dirty="0">
                <a:ln>
                  <a:noFill/>
                </a:ln>
                <a:solidFill>
                  <a:prstClr val="black"/>
                </a:solidFill>
                <a:effectLst/>
                <a:uLnTx/>
                <a:uFillTx/>
                <a:latin typeface="Calibri"/>
                <a:ea typeface="+mn-ea"/>
                <a:cs typeface="Calibri"/>
              </a:rPr>
              <a:t>miles</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914704" y="4269359"/>
            <a:ext cx="5833745" cy="18605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80"/>
              </a:lnSpc>
              <a:spcBef>
                <a:spcPts val="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Work </a:t>
            </a:r>
            <a:r>
              <a:rPr kumimoji="0" sz="1200" b="1" i="0" u="none" strike="noStrike" kern="1200" cap="none" spc="-5" normalizeH="0" baseline="0" noProof="0" dirty="0">
                <a:ln>
                  <a:noFill/>
                </a:ln>
                <a:solidFill>
                  <a:prstClr val="black"/>
                </a:solidFill>
                <a:effectLst/>
                <a:uLnTx/>
                <a:uFillTx/>
                <a:latin typeface="Calibri"/>
                <a:ea typeface="+mn-ea"/>
                <a:cs typeface="Calibri"/>
              </a:rPr>
              <a:t>shall begin within </a:t>
            </a:r>
            <a:r>
              <a:rPr kumimoji="0" sz="1200" b="1" i="0" u="none" strike="noStrike" kern="1200" cap="none" spc="0" normalizeH="0" baseline="0" noProof="0" dirty="0">
                <a:ln>
                  <a:noFill/>
                </a:ln>
                <a:solidFill>
                  <a:prstClr val="black"/>
                </a:solidFill>
                <a:effectLst/>
                <a:uLnTx/>
                <a:uFillTx/>
                <a:latin typeface="Calibri"/>
                <a:ea typeface="+mn-ea"/>
                <a:cs typeface="Calibri"/>
              </a:rPr>
              <a:t>15 </a:t>
            </a:r>
            <a:r>
              <a:rPr kumimoji="0" sz="1200" b="1" i="0" u="none" strike="noStrike" kern="1200" cap="none" spc="-5" normalizeH="0" baseline="0" noProof="0" dirty="0">
                <a:ln>
                  <a:noFill/>
                </a:ln>
                <a:solidFill>
                  <a:prstClr val="black"/>
                </a:solidFill>
                <a:effectLst/>
                <a:uLnTx/>
                <a:uFillTx/>
                <a:latin typeface="Calibri"/>
                <a:ea typeface="+mn-ea"/>
                <a:cs typeface="Calibri"/>
              </a:rPr>
              <a:t>days of the date of this Proceed Order unless </a:t>
            </a:r>
            <a:r>
              <a:rPr kumimoji="0" sz="1200" b="1" i="0" u="none" strike="noStrike" kern="1200" cap="none" spc="0" normalizeH="0" baseline="0" noProof="0" dirty="0">
                <a:ln>
                  <a:noFill/>
                </a:ln>
                <a:solidFill>
                  <a:prstClr val="black"/>
                </a:solidFill>
                <a:effectLst/>
                <a:uLnTx/>
                <a:uFillTx/>
                <a:latin typeface="Calibri"/>
                <a:ea typeface="+mn-ea"/>
                <a:cs typeface="Calibri"/>
              </a:rPr>
              <a:t>both </a:t>
            </a:r>
            <a:r>
              <a:rPr kumimoji="0" sz="1200" b="1" i="0" u="none" strike="noStrike" kern="1200" cap="none" spc="-5" normalizeH="0" baseline="0" noProof="0" dirty="0">
                <a:ln>
                  <a:noFill/>
                </a:ln>
                <a:solidFill>
                  <a:prstClr val="black"/>
                </a:solidFill>
                <a:effectLst/>
                <a:uLnTx/>
                <a:uFillTx/>
                <a:latin typeface="Calibri"/>
                <a:ea typeface="+mn-ea"/>
                <a:cs typeface="Calibri"/>
              </a:rPr>
              <a:t>parties</a:t>
            </a:r>
            <a:r>
              <a:rPr kumimoji="0" sz="1200" b="1" i="0" u="none" strike="noStrike" kern="1200" cap="none" spc="105" normalizeH="0" baseline="0" noProof="0" dirty="0">
                <a:ln>
                  <a:noFill/>
                </a:ln>
                <a:solidFill>
                  <a:prstClr val="black"/>
                </a:solidFill>
                <a:effectLst/>
                <a:uLnTx/>
                <a:uFillTx/>
                <a:latin typeface="Calibri"/>
                <a:ea typeface="+mn-ea"/>
                <a:cs typeface="Calibri"/>
              </a:rPr>
              <a:t> </a:t>
            </a:r>
            <a:r>
              <a:rPr kumimoji="0" sz="1200" b="1" i="0" u="none" strike="noStrike" kern="1200" cap="none" spc="-5" normalizeH="0" baseline="0" noProof="0" dirty="0">
                <a:ln>
                  <a:noFill/>
                </a:ln>
                <a:solidFill>
                  <a:prstClr val="black"/>
                </a:solidFill>
                <a:effectLst/>
                <a:uLnTx/>
                <a:uFillTx/>
                <a:latin typeface="Calibri"/>
                <a:ea typeface="+mn-ea"/>
                <a:cs typeface="Calibri"/>
              </a:rPr>
              <a:t>agree,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txBox="1"/>
          <p:nvPr/>
        </p:nvSpPr>
        <p:spPr>
          <a:xfrm>
            <a:off x="914704" y="4455286"/>
            <a:ext cx="1699895" cy="186055"/>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80"/>
              </a:lnSpc>
              <a:spcBef>
                <a:spcPts val="0"/>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Calibri"/>
                <a:ea typeface="+mn-ea"/>
                <a:cs typeface="Calibri"/>
              </a:rPr>
              <a:t>in </a:t>
            </a:r>
            <a:r>
              <a:rPr kumimoji="0" sz="1200" b="1" i="0" u="none" strike="noStrike" kern="1200" cap="none" spc="-5" normalizeH="0" baseline="0" noProof="0" dirty="0">
                <a:ln>
                  <a:noFill/>
                </a:ln>
                <a:solidFill>
                  <a:prstClr val="black"/>
                </a:solidFill>
                <a:effectLst/>
                <a:uLnTx/>
                <a:uFillTx/>
                <a:latin typeface="Calibri"/>
                <a:ea typeface="+mn-ea"/>
                <a:cs typeface="Calibri"/>
              </a:rPr>
              <a:t>writing, </a:t>
            </a:r>
            <a:r>
              <a:rPr kumimoji="0" sz="1200" b="1" i="0" u="none" strike="noStrike" kern="1200" cap="none" spc="0" normalizeH="0" baseline="0" noProof="0" dirty="0">
                <a:ln>
                  <a:noFill/>
                </a:ln>
                <a:solidFill>
                  <a:prstClr val="black"/>
                </a:solidFill>
                <a:effectLst/>
                <a:uLnTx/>
                <a:uFillTx/>
                <a:latin typeface="Calibri"/>
                <a:ea typeface="+mn-ea"/>
                <a:cs typeface="Calibri"/>
              </a:rPr>
              <a:t>to </a:t>
            </a:r>
            <a:r>
              <a:rPr kumimoji="0" sz="1200" b="1" i="0" u="none" strike="noStrike" kern="1200" cap="none" spc="-5" normalizeH="0" baseline="0" noProof="0" dirty="0">
                <a:ln>
                  <a:noFill/>
                </a:ln>
                <a:solidFill>
                  <a:prstClr val="black"/>
                </a:solidFill>
                <a:effectLst/>
                <a:uLnTx/>
                <a:uFillTx/>
                <a:latin typeface="Calibri"/>
                <a:ea typeface="+mn-ea"/>
                <a:cs typeface="Calibri"/>
              </a:rPr>
              <a:t>an</a:t>
            </a:r>
            <a:r>
              <a:rPr kumimoji="0" sz="1200" b="1" i="0" u="none" strike="noStrike" kern="1200" cap="none" spc="-55" normalizeH="0" baseline="0" noProof="0" dirty="0">
                <a:ln>
                  <a:noFill/>
                </a:ln>
                <a:solidFill>
                  <a:prstClr val="black"/>
                </a:solidFill>
                <a:effectLst/>
                <a:uLnTx/>
                <a:uFillTx/>
                <a:latin typeface="Calibri"/>
                <a:ea typeface="+mn-ea"/>
                <a:cs typeface="Calibri"/>
              </a:rPr>
              <a:t> </a:t>
            </a:r>
            <a:r>
              <a:rPr kumimoji="0" sz="1200" b="1" i="0" u="none" strike="noStrike" kern="1200" cap="none" spc="-5" normalizeH="0" baseline="0" noProof="0" dirty="0">
                <a:ln>
                  <a:noFill/>
                </a:ln>
                <a:solidFill>
                  <a:prstClr val="black"/>
                </a:solidFill>
                <a:effectLst/>
                <a:uLnTx/>
                <a:uFillTx/>
                <a:latin typeface="Calibri"/>
                <a:ea typeface="+mn-ea"/>
                <a:cs typeface="Calibri"/>
              </a:rPr>
              <a:t>extension.</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8" name="object 8"/>
          <p:cNvSpPr txBox="1"/>
          <p:nvPr/>
        </p:nvSpPr>
        <p:spPr>
          <a:xfrm>
            <a:off x="902004" y="4806822"/>
            <a:ext cx="5899785" cy="87693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Calibri"/>
                <a:ea typeface="+mn-ea"/>
                <a:cs typeface="Calibri"/>
              </a:rPr>
              <a:t>The </a:t>
            </a:r>
            <a:r>
              <a:rPr kumimoji="0" sz="1100" b="0" i="0" u="none" strike="noStrike" kern="1200" cap="none" spc="0" normalizeH="0" baseline="0" noProof="0" dirty="0">
                <a:ln>
                  <a:noFill/>
                </a:ln>
                <a:solidFill>
                  <a:prstClr val="black"/>
                </a:solidFill>
                <a:effectLst/>
                <a:uLnTx/>
                <a:uFillTx/>
                <a:latin typeface="Calibri"/>
                <a:ea typeface="+mn-ea"/>
                <a:cs typeface="Calibri"/>
              </a:rPr>
              <a:t>total </a:t>
            </a:r>
            <a:r>
              <a:rPr kumimoji="0" sz="1100" b="0" i="0" u="none" strike="noStrike" kern="1200" cap="none" spc="-5" normalizeH="0" baseline="0" noProof="0" dirty="0">
                <a:ln>
                  <a:noFill/>
                </a:ln>
                <a:solidFill>
                  <a:prstClr val="black"/>
                </a:solidFill>
                <a:effectLst/>
                <a:uLnTx/>
                <a:uFillTx/>
                <a:latin typeface="Calibri"/>
                <a:ea typeface="+mn-ea"/>
                <a:cs typeface="Calibri"/>
              </a:rPr>
              <a:t>estimated cost </a:t>
            </a:r>
            <a:r>
              <a:rPr kumimoji="0" sz="1100" b="0" i="0" u="none" strike="noStrike" kern="1200" cap="none" spc="0" normalizeH="0" baseline="0" noProof="0" dirty="0">
                <a:ln>
                  <a:noFill/>
                </a:ln>
                <a:solidFill>
                  <a:prstClr val="black"/>
                </a:solidFill>
                <a:effectLst/>
                <a:uLnTx/>
                <a:uFillTx/>
                <a:latin typeface="Calibri"/>
                <a:ea typeface="+mn-ea"/>
                <a:cs typeface="Calibri"/>
              </a:rPr>
              <a:t>of the </a:t>
            </a:r>
            <a:r>
              <a:rPr kumimoji="0" sz="1100" b="0" i="0" u="none" strike="noStrike" kern="1200" cap="none" spc="-5" normalizeH="0" baseline="0" noProof="0" dirty="0">
                <a:ln>
                  <a:noFill/>
                </a:ln>
                <a:solidFill>
                  <a:prstClr val="black"/>
                </a:solidFill>
                <a:effectLst/>
                <a:uLnTx/>
                <a:uFillTx/>
                <a:latin typeface="Calibri"/>
                <a:ea typeface="+mn-ea"/>
                <a:cs typeface="Calibri"/>
              </a:rPr>
              <a:t>projects covered by this </a:t>
            </a:r>
            <a:r>
              <a:rPr kumimoji="0" sz="1100" b="0" i="0" u="none" strike="noStrike" kern="1200" cap="none" spc="0" normalizeH="0" baseline="0" noProof="0" dirty="0">
                <a:ln>
                  <a:noFill/>
                </a:ln>
                <a:solidFill>
                  <a:prstClr val="black"/>
                </a:solidFill>
                <a:effectLst/>
                <a:uLnTx/>
                <a:uFillTx/>
                <a:latin typeface="Calibri"/>
                <a:ea typeface="+mn-ea"/>
                <a:cs typeface="Calibri"/>
              </a:rPr>
              <a:t>“Proceed </a:t>
            </a:r>
            <a:r>
              <a:rPr kumimoji="0" sz="1100" b="0" i="0" u="none" strike="noStrike" kern="1200" cap="none" spc="-5" normalizeH="0" baseline="0" noProof="0" dirty="0">
                <a:ln>
                  <a:noFill/>
                </a:ln>
                <a:solidFill>
                  <a:prstClr val="black"/>
                </a:solidFill>
                <a:effectLst/>
                <a:uLnTx/>
                <a:uFillTx/>
                <a:latin typeface="Calibri"/>
                <a:ea typeface="+mn-ea"/>
                <a:cs typeface="Calibri"/>
              </a:rPr>
              <a:t>Order” </a:t>
            </a:r>
            <a:r>
              <a:rPr kumimoji="0" sz="1100" b="0" i="0" u="none" strike="noStrike" kern="1200" cap="none" spc="0" normalizeH="0" baseline="0" noProof="0" dirty="0">
                <a:ln>
                  <a:noFill/>
                </a:ln>
                <a:solidFill>
                  <a:prstClr val="black"/>
                </a:solidFill>
                <a:effectLst/>
                <a:uLnTx/>
                <a:uFillTx/>
                <a:latin typeface="Calibri"/>
                <a:ea typeface="+mn-ea"/>
                <a:cs typeface="Calibri"/>
              </a:rPr>
              <a:t>is </a:t>
            </a:r>
            <a:r>
              <a:rPr kumimoji="0" sz="1100" b="0" i="0" u="none" strike="noStrike" kern="1200" cap="none" spc="-5" normalizeH="0" baseline="0" noProof="0" dirty="0">
                <a:ln>
                  <a:noFill/>
                </a:ln>
                <a:solidFill>
                  <a:prstClr val="black"/>
                </a:solidFill>
                <a:effectLst/>
                <a:uLnTx/>
                <a:uFillTx/>
                <a:latin typeface="Calibri"/>
                <a:ea typeface="+mn-ea"/>
                <a:cs typeface="Calibri"/>
              </a:rPr>
              <a:t>$750,000.</a:t>
            </a:r>
            <a:r>
              <a:rPr kumimoji="0" sz="1100" b="0" i="0" u="none" strike="noStrike" kern="1200" cap="none" spc="15"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The</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5080" lvl="0" indent="0" algn="l" defTabSz="914400" rtl="0" eaLnBrk="1" fontAlgn="auto" latinLnBrk="0" hangingPunct="1">
              <a:lnSpc>
                <a:spcPts val="1340"/>
              </a:lnSpc>
              <a:spcBef>
                <a:spcPts val="50"/>
              </a:spcBef>
              <a:spcAft>
                <a:spcPts val="0"/>
              </a:spcAft>
              <a:buClrTx/>
              <a:buSzTx/>
              <a:buFontTx/>
              <a:buNone/>
              <a:tabLst>
                <a:tab pos="1057910" algn="l"/>
              </a:tabLst>
              <a:defRPr/>
            </a:pPr>
            <a:r>
              <a:rPr kumimoji="0" sz="1100" b="0" i="0" u="sng" strike="noStrike" kern="1200" cap="none" spc="0" normalizeH="0" baseline="0" noProof="0" dirty="0">
                <a:ln>
                  <a:noFill/>
                </a:ln>
                <a:solidFill>
                  <a:prstClr val="black"/>
                </a:solidFill>
                <a:effectLst/>
                <a:uLnTx/>
                <a:uFill>
                  <a:solidFill>
                    <a:srgbClr val="000000"/>
                  </a:solidFill>
                </a:uFill>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County Commission must have </a:t>
            </a:r>
            <a:r>
              <a:rPr kumimoji="0" sz="1100" b="0" i="0" u="none" strike="noStrike" kern="1200" cap="none" spc="0" normalizeH="0" baseline="0" noProof="0" dirty="0">
                <a:ln>
                  <a:noFill/>
                </a:ln>
                <a:solidFill>
                  <a:prstClr val="black"/>
                </a:solidFill>
                <a:effectLst/>
                <a:uLnTx/>
                <a:uFillTx/>
                <a:latin typeface="Calibri"/>
                <a:ea typeface="+mn-ea"/>
                <a:cs typeface="Calibri"/>
              </a:rPr>
              <a:t>the </a:t>
            </a:r>
            <a:r>
              <a:rPr kumimoji="0" sz="1100" b="0" i="0" u="none" strike="noStrike" kern="1200" cap="none" spc="-5" normalizeH="0" baseline="0" noProof="0" dirty="0">
                <a:ln>
                  <a:noFill/>
                </a:ln>
                <a:solidFill>
                  <a:prstClr val="black"/>
                </a:solidFill>
                <a:effectLst/>
                <a:uLnTx/>
                <a:uFillTx/>
                <a:latin typeface="Calibri"/>
                <a:ea typeface="+mn-ea"/>
                <a:cs typeface="Calibri"/>
              </a:rPr>
              <a:t>required Performance Bonds </a:t>
            </a:r>
            <a:r>
              <a:rPr kumimoji="0" sz="1100" b="0" i="0" u="none" strike="noStrike" kern="1200" cap="none" spc="0" normalizeH="0" baseline="0" noProof="0" dirty="0">
                <a:ln>
                  <a:noFill/>
                </a:ln>
                <a:solidFill>
                  <a:prstClr val="black"/>
                </a:solidFill>
                <a:effectLst/>
                <a:uLnTx/>
                <a:uFillTx/>
                <a:latin typeface="Calibri"/>
                <a:ea typeface="+mn-ea"/>
                <a:cs typeface="Calibri"/>
              </a:rPr>
              <a:t>and </a:t>
            </a:r>
            <a:r>
              <a:rPr kumimoji="0" sz="1100" b="0" i="0" u="none" strike="noStrike" kern="1200" cap="none" spc="-5" normalizeH="0" baseline="0" noProof="0" dirty="0">
                <a:ln>
                  <a:noFill/>
                </a:ln>
                <a:solidFill>
                  <a:prstClr val="black"/>
                </a:solidFill>
                <a:effectLst/>
                <a:uLnTx/>
                <a:uFillTx/>
                <a:latin typeface="Calibri"/>
                <a:ea typeface="+mn-ea"/>
                <a:cs typeface="Calibri"/>
              </a:rPr>
              <a:t>Payment Bonds  from </a:t>
            </a:r>
            <a:r>
              <a:rPr kumimoji="0" sz="1100" b="0" i="0" u="none" strike="noStrike" kern="1200" cap="none" spc="0" normalizeH="0" baseline="0" noProof="0" dirty="0">
                <a:ln>
                  <a:noFill/>
                </a:ln>
                <a:solidFill>
                  <a:prstClr val="black"/>
                </a:solidFill>
                <a:effectLst/>
                <a:uLnTx/>
                <a:uFillTx/>
                <a:latin typeface="Calibri"/>
                <a:ea typeface="+mn-ea"/>
                <a:cs typeface="Calibri"/>
              </a:rPr>
              <a:t>the </a:t>
            </a:r>
            <a:r>
              <a:rPr kumimoji="0" sz="1100" b="0" i="0" u="none" strike="noStrike" kern="1200" cap="none" spc="-5" normalizeH="0" baseline="0" noProof="0" dirty="0">
                <a:ln>
                  <a:noFill/>
                </a:ln>
                <a:solidFill>
                  <a:prstClr val="black"/>
                </a:solidFill>
                <a:effectLst/>
                <a:uLnTx/>
                <a:uFillTx/>
                <a:latin typeface="Calibri"/>
                <a:ea typeface="+mn-ea"/>
                <a:cs typeface="Calibri"/>
              </a:rPr>
              <a:t>Contractor for </a:t>
            </a:r>
            <a:r>
              <a:rPr kumimoji="0" sz="1100" b="0" i="0" u="none" strike="noStrike" kern="1200" cap="none" spc="0" normalizeH="0" baseline="0" noProof="0" dirty="0">
                <a:ln>
                  <a:noFill/>
                </a:ln>
                <a:solidFill>
                  <a:prstClr val="black"/>
                </a:solidFill>
                <a:effectLst/>
                <a:uLnTx/>
                <a:uFillTx/>
                <a:latin typeface="Calibri"/>
                <a:ea typeface="+mn-ea"/>
                <a:cs typeface="Calibri"/>
              </a:rPr>
              <a:t>all </a:t>
            </a:r>
            <a:r>
              <a:rPr kumimoji="0" sz="1100" b="0" i="0" u="none" strike="noStrike" kern="1200" cap="none" spc="-5" normalizeH="0" baseline="0" noProof="0" dirty="0">
                <a:ln>
                  <a:noFill/>
                </a:ln>
                <a:solidFill>
                  <a:prstClr val="black"/>
                </a:solidFill>
                <a:effectLst/>
                <a:uLnTx/>
                <a:uFillTx/>
                <a:latin typeface="Calibri"/>
                <a:ea typeface="+mn-ea"/>
                <a:cs typeface="Calibri"/>
              </a:rPr>
              <a:t>“Proceed Orders” </a:t>
            </a:r>
            <a:r>
              <a:rPr kumimoji="0" sz="1100" b="0" i="0" u="none" strike="noStrike" kern="1200" cap="none" spc="0" normalizeH="0" baseline="0" noProof="0" dirty="0">
                <a:ln>
                  <a:noFill/>
                </a:ln>
                <a:solidFill>
                  <a:prstClr val="black"/>
                </a:solidFill>
                <a:effectLst/>
                <a:uLnTx/>
                <a:uFillTx/>
                <a:latin typeface="Calibri"/>
                <a:ea typeface="+mn-ea"/>
                <a:cs typeface="Calibri"/>
              </a:rPr>
              <a:t>prior </a:t>
            </a:r>
            <a:r>
              <a:rPr kumimoji="0" sz="1100" b="0" i="0" u="none" strike="noStrike" kern="1200" cap="none" spc="-5" normalizeH="0" baseline="0" noProof="0" dirty="0">
                <a:ln>
                  <a:noFill/>
                </a:ln>
                <a:solidFill>
                  <a:prstClr val="black"/>
                </a:solidFill>
                <a:effectLst/>
                <a:uLnTx/>
                <a:uFillTx/>
                <a:latin typeface="Calibri"/>
                <a:ea typeface="+mn-ea"/>
                <a:cs typeface="Calibri"/>
              </a:rPr>
              <a:t>to commencing </a:t>
            </a:r>
            <a:r>
              <a:rPr kumimoji="0" sz="1100" b="0" i="0" u="none" strike="noStrike" kern="1200" cap="none" spc="0" normalizeH="0" baseline="0" noProof="0" dirty="0">
                <a:ln>
                  <a:noFill/>
                </a:ln>
                <a:solidFill>
                  <a:prstClr val="black"/>
                </a:solidFill>
                <a:effectLst/>
                <a:uLnTx/>
                <a:uFillTx/>
                <a:latin typeface="Calibri"/>
                <a:ea typeface="+mn-ea"/>
                <a:cs typeface="Calibri"/>
              </a:rPr>
              <a:t>work. A </a:t>
            </a:r>
            <a:r>
              <a:rPr kumimoji="0" sz="1100" b="0" i="0" u="none" strike="noStrike" kern="1200" cap="none" spc="-5" normalizeH="0" baseline="0" noProof="0" dirty="0">
                <a:ln>
                  <a:noFill/>
                </a:ln>
                <a:solidFill>
                  <a:prstClr val="black"/>
                </a:solidFill>
                <a:effectLst/>
                <a:uLnTx/>
                <a:uFillTx/>
                <a:latin typeface="Calibri"/>
                <a:ea typeface="+mn-ea"/>
                <a:cs typeface="Calibri"/>
              </a:rPr>
              <a:t>“Proceed Order” </a:t>
            </a:r>
            <a:r>
              <a:rPr kumimoji="0" sz="1100" b="0" i="0" u="none" strike="noStrike" kern="1200" cap="none" spc="0" normalizeH="0" baseline="0" noProof="0" dirty="0">
                <a:ln>
                  <a:noFill/>
                </a:ln>
                <a:solidFill>
                  <a:prstClr val="black"/>
                </a:solidFill>
                <a:effectLst/>
                <a:uLnTx/>
                <a:uFillTx/>
                <a:latin typeface="Calibri"/>
                <a:ea typeface="+mn-ea"/>
                <a:cs typeface="Calibri"/>
              </a:rPr>
              <a:t>is  </a:t>
            </a:r>
            <a:r>
              <a:rPr kumimoji="0" sz="1100" b="0" i="0" u="none" strike="noStrike" kern="1200" cap="none" spc="-5" normalizeH="0" baseline="0" noProof="0" dirty="0">
                <a:ln>
                  <a:noFill/>
                </a:ln>
                <a:solidFill>
                  <a:prstClr val="black"/>
                </a:solidFill>
                <a:effectLst/>
                <a:uLnTx/>
                <a:uFillTx/>
                <a:latin typeface="Calibri"/>
                <a:ea typeface="+mn-ea"/>
                <a:cs typeface="Calibri"/>
              </a:rPr>
              <a:t>considered </a:t>
            </a:r>
            <a:r>
              <a:rPr kumimoji="0" sz="1100" b="0" i="0" u="none" strike="noStrike" kern="1200" cap="none" spc="0" normalizeH="0" baseline="0" noProof="0" dirty="0">
                <a:ln>
                  <a:noFill/>
                </a:ln>
                <a:solidFill>
                  <a:prstClr val="black"/>
                </a:solidFill>
                <a:effectLst/>
                <a:uLnTx/>
                <a:uFillTx/>
                <a:latin typeface="Calibri"/>
                <a:ea typeface="+mn-ea"/>
                <a:cs typeface="Calibri"/>
              </a:rPr>
              <a:t>open if the </a:t>
            </a:r>
            <a:r>
              <a:rPr kumimoji="0" sz="1100" b="0" i="0" u="none" strike="noStrike" kern="1200" cap="none" spc="-5" normalizeH="0" baseline="0" noProof="0" dirty="0">
                <a:ln>
                  <a:noFill/>
                </a:ln>
                <a:solidFill>
                  <a:prstClr val="black"/>
                </a:solidFill>
                <a:effectLst/>
                <a:uLnTx/>
                <a:uFillTx/>
                <a:latin typeface="Calibri"/>
                <a:ea typeface="+mn-ea"/>
                <a:cs typeface="Calibri"/>
              </a:rPr>
              <a:t>final payment has </a:t>
            </a:r>
            <a:r>
              <a:rPr kumimoji="0" sz="1100" b="0" i="0" u="none" strike="noStrike" kern="1200" cap="none" spc="0" normalizeH="0" baseline="0" noProof="0" dirty="0">
                <a:ln>
                  <a:noFill/>
                </a:ln>
                <a:solidFill>
                  <a:prstClr val="black"/>
                </a:solidFill>
                <a:effectLst/>
                <a:uLnTx/>
                <a:uFillTx/>
                <a:latin typeface="Calibri"/>
                <a:ea typeface="+mn-ea"/>
                <a:cs typeface="Calibri"/>
              </a:rPr>
              <a:t>not </a:t>
            </a:r>
            <a:r>
              <a:rPr kumimoji="0" sz="1100" b="0" i="0" u="none" strike="noStrike" kern="1200" cap="none" spc="-5" normalizeH="0" baseline="0" noProof="0" dirty="0">
                <a:ln>
                  <a:noFill/>
                </a:ln>
                <a:solidFill>
                  <a:prstClr val="black"/>
                </a:solidFill>
                <a:effectLst/>
                <a:uLnTx/>
                <a:uFillTx/>
                <a:latin typeface="Calibri"/>
                <a:ea typeface="+mn-ea"/>
                <a:cs typeface="Calibri"/>
              </a:rPr>
              <a:t>been </a:t>
            </a:r>
            <a:r>
              <a:rPr kumimoji="0" sz="1100" b="0" i="0" u="none" strike="noStrike" kern="1200" cap="none" spc="0" normalizeH="0" baseline="0" noProof="0" dirty="0">
                <a:ln>
                  <a:noFill/>
                </a:ln>
                <a:solidFill>
                  <a:prstClr val="black"/>
                </a:solidFill>
                <a:effectLst/>
                <a:uLnTx/>
                <a:uFillTx/>
                <a:latin typeface="Calibri"/>
                <a:ea typeface="+mn-ea"/>
                <a:cs typeface="Calibri"/>
              </a:rPr>
              <a:t>made. </a:t>
            </a:r>
            <a:r>
              <a:rPr kumimoji="0" sz="1100" b="0" i="0" u="none" strike="noStrike" kern="1200" cap="none" spc="-5" normalizeH="0" baseline="0" noProof="0" dirty="0">
                <a:ln>
                  <a:noFill/>
                </a:ln>
                <a:solidFill>
                  <a:prstClr val="black"/>
                </a:solidFill>
                <a:effectLst/>
                <a:uLnTx/>
                <a:uFillTx/>
                <a:latin typeface="Calibri"/>
                <a:ea typeface="+mn-ea"/>
                <a:cs typeface="Calibri"/>
              </a:rPr>
              <a:t>All “Proceed Orders” are subject to the 5%</a:t>
            </a:r>
            <a:r>
              <a:rPr kumimoji="0" sz="1100" b="0" i="0" u="none" strike="noStrike" kern="1200" cap="none" spc="70" normalizeH="0" baseline="0" noProof="0" dirty="0">
                <a:ln>
                  <a:noFill/>
                </a:ln>
                <a:solidFill>
                  <a:prstClr val="black"/>
                </a:solidFill>
                <a:effectLst/>
                <a:uLnTx/>
                <a:uFillTx/>
                <a:latin typeface="Calibri"/>
                <a:ea typeface="+mn-ea"/>
                <a:cs typeface="Calibri"/>
              </a:rPr>
              <a:t> </a:t>
            </a:r>
            <a:r>
              <a:rPr kumimoji="0" sz="1100" b="0" i="0" u="none" strike="noStrike" kern="1200" cap="none" spc="0" normalizeH="0" baseline="0" noProof="0" dirty="0">
                <a:ln>
                  <a:noFill/>
                </a:ln>
                <a:solidFill>
                  <a:prstClr val="black"/>
                </a:solidFill>
                <a:effectLst/>
                <a:uLnTx/>
                <a:uFillTx/>
                <a:latin typeface="Calibri"/>
                <a:ea typeface="+mn-ea"/>
                <a:cs typeface="Calibri"/>
              </a:rPr>
              <a:t>of</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ts val="1305"/>
              </a:lnSpc>
              <a:spcBef>
                <a:spcPts val="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Calibri"/>
                <a:ea typeface="+mn-ea"/>
                <a:cs typeface="Calibri"/>
              </a:rPr>
              <a:t>50% withholding requirements </a:t>
            </a:r>
            <a:r>
              <a:rPr kumimoji="0" sz="1100" b="0" i="0" u="none" strike="noStrike" kern="1200" cap="none" spc="0" normalizeH="0" baseline="0" noProof="0" dirty="0">
                <a:ln>
                  <a:noFill/>
                </a:ln>
                <a:solidFill>
                  <a:prstClr val="black"/>
                </a:solidFill>
                <a:effectLst/>
                <a:uLnTx/>
                <a:uFillTx/>
                <a:latin typeface="Calibri"/>
                <a:ea typeface="+mn-ea"/>
                <a:cs typeface="Calibri"/>
              </a:rPr>
              <a:t>of</a:t>
            </a:r>
            <a:r>
              <a:rPr kumimoji="0" sz="1100" b="0" i="0" u="none" strike="noStrike" kern="1200" cap="none" spc="5"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§39.2.12(c).</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graphicFrame>
        <p:nvGraphicFramePr>
          <p:cNvPr id="9" name="object 9"/>
          <p:cNvGraphicFramePr>
            <a:graphicFrameLocks noGrp="1"/>
          </p:cNvGraphicFramePr>
          <p:nvPr/>
        </p:nvGraphicFramePr>
        <p:xfrm>
          <a:off x="914704" y="5834761"/>
          <a:ext cx="6048373" cy="1858009"/>
        </p:xfrm>
        <a:graphic>
          <a:graphicData uri="http://schemas.openxmlformats.org/drawingml/2006/table">
            <a:tbl>
              <a:tblPr firstRow="1" bandRow="1">
                <a:tableStyleId>{2D5ABB26-0587-4C30-8999-92F81FD0307C}</a:tableStyleId>
              </a:tblPr>
              <a:tblGrid>
                <a:gridCol w="1037590">
                  <a:extLst>
                    <a:ext uri="{9D8B030D-6E8A-4147-A177-3AD203B41FA5}">
                      <a16:colId xmlns="" xmlns:a16="http://schemas.microsoft.com/office/drawing/2014/main" val="20000"/>
                    </a:ext>
                  </a:extLst>
                </a:gridCol>
                <a:gridCol w="1256030">
                  <a:extLst>
                    <a:ext uri="{9D8B030D-6E8A-4147-A177-3AD203B41FA5}">
                      <a16:colId xmlns="" xmlns:a16="http://schemas.microsoft.com/office/drawing/2014/main" val="20001"/>
                    </a:ext>
                  </a:extLst>
                </a:gridCol>
                <a:gridCol w="1256029">
                  <a:extLst>
                    <a:ext uri="{9D8B030D-6E8A-4147-A177-3AD203B41FA5}">
                      <a16:colId xmlns="" xmlns:a16="http://schemas.microsoft.com/office/drawing/2014/main" val="20002"/>
                    </a:ext>
                  </a:extLst>
                </a:gridCol>
                <a:gridCol w="1250314">
                  <a:extLst>
                    <a:ext uri="{9D8B030D-6E8A-4147-A177-3AD203B41FA5}">
                      <a16:colId xmlns="" xmlns:a16="http://schemas.microsoft.com/office/drawing/2014/main" val="20003"/>
                    </a:ext>
                  </a:extLst>
                </a:gridCol>
                <a:gridCol w="1248410">
                  <a:extLst>
                    <a:ext uri="{9D8B030D-6E8A-4147-A177-3AD203B41FA5}">
                      <a16:colId xmlns="" xmlns:a16="http://schemas.microsoft.com/office/drawing/2014/main" val="20004"/>
                    </a:ext>
                  </a:extLst>
                </a:gridCol>
              </a:tblGrid>
              <a:tr h="584835">
                <a:tc>
                  <a:txBody>
                    <a:bodyPr/>
                    <a:lstStyle/>
                    <a:p>
                      <a:pPr>
                        <a:lnSpc>
                          <a:spcPct val="100000"/>
                        </a:lnSpc>
                        <a:spcBef>
                          <a:spcPts val="35"/>
                        </a:spcBef>
                      </a:pPr>
                      <a:endParaRPr sz="1150">
                        <a:latin typeface="Times New Roman"/>
                        <a:cs typeface="Times New Roman"/>
                      </a:endParaRPr>
                    </a:p>
                    <a:p>
                      <a:pPr marL="330200" marR="270510" indent="-40005">
                        <a:lnSpc>
                          <a:spcPct val="118200"/>
                        </a:lnSpc>
                      </a:pPr>
                      <a:r>
                        <a:rPr sz="1100" dirty="0">
                          <a:latin typeface="Calibri"/>
                          <a:cs typeface="Calibri"/>
                        </a:rPr>
                        <a:t>Pr</a:t>
                      </a:r>
                      <a:r>
                        <a:rPr sz="1100" spc="-10" dirty="0">
                          <a:latin typeface="Calibri"/>
                          <a:cs typeface="Calibri"/>
                        </a:rPr>
                        <a:t>o</a:t>
                      </a:r>
                      <a:r>
                        <a:rPr sz="1100" dirty="0">
                          <a:latin typeface="Calibri"/>
                          <a:cs typeface="Calibri"/>
                        </a:rPr>
                        <a:t>ceed  </a:t>
                      </a:r>
                      <a:r>
                        <a:rPr sz="1100" spc="-5" dirty="0">
                          <a:latin typeface="Calibri"/>
                          <a:cs typeface="Calibri"/>
                        </a:rPr>
                        <a:t>Orders</a:t>
                      </a:r>
                      <a:endParaRPr sz="1100">
                        <a:latin typeface="Calibri"/>
                        <a:cs typeface="Calibri"/>
                      </a:endParaRPr>
                    </a:p>
                  </a:txBody>
                  <a:tcPr marL="0" marR="0" marT="444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c>
                  <a:txBody>
                    <a:bodyPr/>
                    <a:lstStyle/>
                    <a:p>
                      <a:pPr marL="349250" marR="327025" indent="-1905" algn="ctr">
                        <a:lnSpc>
                          <a:spcPts val="1460"/>
                        </a:lnSpc>
                        <a:spcBef>
                          <a:spcPts val="65"/>
                        </a:spcBef>
                      </a:pPr>
                      <a:r>
                        <a:rPr sz="1100" dirty="0">
                          <a:latin typeface="Calibri"/>
                          <a:cs typeface="Calibri"/>
                        </a:rPr>
                        <a:t>Total  </a:t>
                      </a:r>
                      <a:r>
                        <a:rPr sz="1100" spc="-5" dirty="0">
                          <a:latin typeface="Calibri"/>
                          <a:cs typeface="Calibri"/>
                        </a:rPr>
                        <a:t>Es</a:t>
                      </a:r>
                      <a:r>
                        <a:rPr sz="1100" dirty="0">
                          <a:latin typeface="Calibri"/>
                          <a:cs typeface="Calibri"/>
                        </a:rPr>
                        <a:t>tim</a:t>
                      </a:r>
                      <a:r>
                        <a:rPr sz="1100" spc="-15" dirty="0">
                          <a:latin typeface="Calibri"/>
                          <a:cs typeface="Calibri"/>
                        </a:rPr>
                        <a:t>a</a:t>
                      </a:r>
                      <a:r>
                        <a:rPr sz="1100" dirty="0">
                          <a:latin typeface="Calibri"/>
                          <a:cs typeface="Calibri"/>
                        </a:rPr>
                        <a:t>ted</a:t>
                      </a:r>
                      <a:endParaRPr sz="1100">
                        <a:latin typeface="Calibri"/>
                        <a:cs typeface="Calibri"/>
                      </a:endParaRPr>
                    </a:p>
                    <a:p>
                      <a:pPr marL="13970" algn="ctr">
                        <a:lnSpc>
                          <a:spcPct val="100000"/>
                        </a:lnSpc>
                        <a:spcBef>
                          <a:spcPts val="175"/>
                        </a:spcBef>
                      </a:pPr>
                      <a:r>
                        <a:rPr sz="1100" spc="-5" dirty="0">
                          <a:latin typeface="Calibri"/>
                          <a:cs typeface="Calibri"/>
                        </a:rPr>
                        <a:t>Cost</a:t>
                      </a:r>
                      <a:endParaRPr sz="1100">
                        <a:latin typeface="Calibri"/>
                        <a:cs typeface="Calibri"/>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c>
                  <a:txBody>
                    <a:bodyPr/>
                    <a:lstStyle/>
                    <a:p>
                      <a:pPr marL="334010" marR="311150" algn="ctr">
                        <a:lnSpc>
                          <a:spcPts val="1460"/>
                        </a:lnSpc>
                        <a:spcBef>
                          <a:spcPts val="65"/>
                        </a:spcBef>
                      </a:pPr>
                      <a:r>
                        <a:rPr sz="1100" dirty="0">
                          <a:latin typeface="Calibri"/>
                          <a:cs typeface="Calibri"/>
                        </a:rPr>
                        <a:t>Re</a:t>
                      </a:r>
                      <a:r>
                        <a:rPr sz="1100" spc="5" dirty="0">
                          <a:latin typeface="Calibri"/>
                          <a:cs typeface="Calibri"/>
                        </a:rPr>
                        <a:t>m</a:t>
                      </a:r>
                      <a:r>
                        <a:rPr sz="1100" dirty="0">
                          <a:latin typeface="Calibri"/>
                          <a:cs typeface="Calibri"/>
                        </a:rPr>
                        <a:t>ai</a:t>
                      </a:r>
                      <a:r>
                        <a:rPr sz="1100" spc="-10" dirty="0">
                          <a:latin typeface="Calibri"/>
                          <a:cs typeface="Calibri"/>
                        </a:rPr>
                        <a:t>n</a:t>
                      </a:r>
                      <a:r>
                        <a:rPr sz="1100" dirty="0">
                          <a:latin typeface="Calibri"/>
                          <a:cs typeface="Calibri"/>
                        </a:rPr>
                        <a:t>i</a:t>
                      </a:r>
                      <a:r>
                        <a:rPr sz="1100" spc="-5" dirty="0">
                          <a:latin typeface="Calibri"/>
                          <a:cs typeface="Calibri"/>
                        </a:rPr>
                        <a:t>n</a:t>
                      </a:r>
                      <a:r>
                        <a:rPr sz="1100" dirty="0">
                          <a:latin typeface="Calibri"/>
                          <a:cs typeface="Calibri"/>
                        </a:rPr>
                        <a:t>g  </a:t>
                      </a:r>
                      <a:r>
                        <a:rPr sz="1100" spc="-5" dirty="0">
                          <a:latin typeface="Calibri"/>
                          <a:cs typeface="Calibri"/>
                        </a:rPr>
                        <a:t>Estimated</a:t>
                      </a:r>
                      <a:endParaRPr sz="1100">
                        <a:latin typeface="Calibri"/>
                        <a:cs typeface="Calibri"/>
                      </a:endParaRPr>
                    </a:p>
                    <a:p>
                      <a:pPr marL="13970" algn="ctr">
                        <a:lnSpc>
                          <a:spcPct val="100000"/>
                        </a:lnSpc>
                        <a:spcBef>
                          <a:spcPts val="175"/>
                        </a:spcBef>
                      </a:pPr>
                      <a:r>
                        <a:rPr sz="1100" spc="-5" dirty="0">
                          <a:latin typeface="Calibri"/>
                          <a:cs typeface="Calibri"/>
                        </a:rPr>
                        <a:t>Cost</a:t>
                      </a:r>
                      <a:endParaRPr sz="1100">
                        <a:latin typeface="Calibri"/>
                        <a:cs typeface="Calibri"/>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c>
                  <a:txBody>
                    <a:bodyPr/>
                    <a:lstStyle/>
                    <a:p>
                      <a:pPr marL="198120" marR="180340" algn="ctr">
                        <a:lnSpc>
                          <a:spcPts val="1460"/>
                        </a:lnSpc>
                        <a:spcBef>
                          <a:spcPts val="65"/>
                        </a:spcBef>
                      </a:pPr>
                      <a:r>
                        <a:rPr sz="1100" dirty="0">
                          <a:latin typeface="Calibri"/>
                          <a:cs typeface="Calibri"/>
                        </a:rPr>
                        <a:t>Allowable</a:t>
                      </a:r>
                      <a:r>
                        <a:rPr sz="1100" spc="-90" dirty="0">
                          <a:latin typeface="Calibri"/>
                          <a:cs typeface="Calibri"/>
                        </a:rPr>
                        <a:t> </a:t>
                      </a:r>
                      <a:r>
                        <a:rPr sz="1100" spc="-5" dirty="0">
                          <a:latin typeface="Calibri"/>
                          <a:cs typeface="Calibri"/>
                        </a:rPr>
                        <a:t>Days  </a:t>
                      </a:r>
                      <a:r>
                        <a:rPr sz="1100" dirty="0">
                          <a:latin typeface="Calibri"/>
                          <a:cs typeface="Calibri"/>
                        </a:rPr>
                        <a:t>Working</a:t>
                      </a:r>
                      <a:r>
                        <a:rPr sz="1100" spc="-40" dirty="0">
                          <a:latin typeface="Calibri"/>
                          <a:cs typeface="Calibri"/>
                        </a:rPr>
                        <a:t> </a:t>
                      </a:r>
                      <a:r>
                        <a:rPr sz="1100" spc="-5" dirty="0">
                          <a:latin typeface="Calibri"/>
                          <a:cs typeface="Calibri"/>
                        </a:rPr>
                        <a:t>(W)</a:t>
                      </a:r>
                      <a:endParaRPr sz="1100">
                        <a:latin typeface="Calibri"/>
                        <a:cs typeface="Calibri"/>
                      </a:endParaRPr>
                    </a:p>
                    <a:p>
                      <a:pPr marL="11430" algn="ctr">
                        <a:lnSpc>
                          <a:spcPct val="100000"/>
                        </a:lnSpc>
                        <a:spcBef>
                          <a:spcPts val="175"/>
                        </a:spcBef>
                      </a:pPr>
                      <a:r>
                        <a:rPr sz="1100" spc="-5" dirty="0">
                          <a:latin typeface="Calibri"/>
                          <a:cs typeface="Calibri"/>
                        </a:rPr>
                        <a:t>Calendar</a:t>
                      </a:r>
                      <a:r>
                        <a:rPr sz="1100" spc="-75" dirty="0">
                          <a:latin typeface="Calibri"/>
                          <a:cs typeface="Calibri"/>
                        </a:rPr>
                        <a:t> </a:t>
                      </a:r>
                      <a:r>
                        <a:rPr sz="1100" spc="-5" dirty="0">
                          <a:latin typeface="Calibri"/>
                          <a:cs typeface="Calibri"/>
                        </a:rPr>
                        <a:t>(C)</a:t>
                      </a:r>
                      <a:endParaRPr sz="1100">
                        <a:latin typeface="Calibri"/>
                        <a:cs typeface="Calibri"/>
                      </a:endParaRPr>
                    </a:p>
                  </a:txBody>
                  <a:tcPr marL="0" marR="0" marT="825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c>
                  <a:txBody>
                    <a:bodyPr/>
                    <a:lstStyle/>
                    <a:p>
                      <a:pPr marL="176530" marR="160020" algn="ctr">
                        <a:lnSpc>
                          <a:spcPts val="1460"/>
                        </a:lnSpc>
                        <a:spcBef>
                          <a:spcPts val="65"/>
                        </a:spcBef>
                      </a:pPr>
                      <a:r>
                        <a:rPr sz="1100" dirty="0">
                          <a:latin typeface="Calibri"/>
                          <a:cs typeface="Calibri"/>
                        </a:rPr>
                        <a:t>Remaining</a:t>
                      </a:r>
                      <a:r>
                        <a:rPr sz="1100" spc="-90" dirty="0">
                          <a:latin typeface="Calibri"/>
                          <a:cs typeface="Calibri"/>
                        </a:rPr>
                        <a:t> </a:t>
                      </a:r>
                      <a:r>
                        <a:rPr sz="1100" spc="-5" dirty="0">
                          <a:latin typeface="Calibri"/>
                          <a:cs typeface="Calibri"/>
                        </a:rPr>
                        <a:t>Days  </a:t>
                      </a:r>
                      <a:r>
                        <a:rPr sz="1100" dirty="0">
                          <a:latin typeface="Calibri"/>
                          <a:cs typeface="Calibri"/>
                        </a:rPr>
                        <a:t>Working</a:t>
                      </a:r>
                      <a:r>
                        <a:rPr sz="1100" spc="-40" dirty="0">
                          <a:latin typeface="Calibri"/>
                          <a:cs typeface="Calibri"/>
                        </a:rPr>
                        <a:t> </a:t>
                      </a:r>
                      <a:r>
                        <a:rPr sz="1100" spc="-5" dirty="0">
                          <a:latin typeface="Calibri"/>
                          <a:cs typeface="Calibri"/>
                        </a:rPr>
                        <a:t>(W)</a:t>
                      </a:r>
                      <a:endParaRPr sz="1100">
                        <a:latin typeface="Calibri"/>
                        <a:cs typeface="Calibri"/>
                      </a:endParaRPr>
                    </a:p>
                    <a:p>
                      <a:pPr marL="9525" algn="ctr">
                        <a:lnSpc>
                          <a:spcPct val="100000"/>
                        </a:lnSpc>
                        <a:spcBef>
                          <a:spcPts val="175"/>
                        </a:spcBef>
                      </a:pPr>
                      <a:r>
                        <a:rPr sz="1100" spc="-5" dirty="0">
                          <a:latin typeface="Calibri"/>
                          <a:cs typeface="Calibri"/>
                        </a:rPr>
                        <a:t>Calendar</a:t>
                      </a:r>
                      <a:r>
                        <a:rPr sz="1100" spc="-75" dirty="0">
                          <a:latin typeface="Calibri"/>
                          <a:cs typeface="Calibri"/>
                        </a:rPr>
                        <a:t> </a:t>
                      </a:r>
                      <a:r>
                        <a:rPr sz="1100" spc="-5" dirty="0">
                          <a:latin typeface="Calibri"/>
                          <a:cs typeface="Calibri"/>
                        </a:rPr>
                        <a:t>(C)</a:t>
                      </a:r>
                      <a:endParaRPr sz="1100">
                        <a:latin typeface="Calibri"/>
                        <a:cs typeface="Calibri"/>
                      </a:endParaRPr>
                    </a:p>
                  </a:txBody>
                  <a:tcPr marL="0" marR="0" marT="825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0"/>
                  </a:ext>
                </a:extLst>
              </a:tr>
              <a:tr h="214629">
                <a:tc>
                  <a:txBody>
                    <a:bodyPr/>
                    <a:lstStyle/>
                    <a:p>
                      <a:pPr marL="74295">
                        <a:lnSpc>
                          <a:spcPct val="100000"/>
                        </a:lnSpc>
                        <a:spcBef>
                          <a:spcPts val="265"/>
                        </a:spcBef>
                      </a:pPr>
                      <a:r>
                        <a:rPr sz="1100" spc="-5" dirty="0">
                          <a:latin typeface="Calibri"/>
                          <a:cs typeface="Calibri"/>
                        </a:rPr>
                        <a:t>This</a:t>
                      </a:r>
                      <a:r>
                        <a:rPr sz="1100" spc="-10" dirty="0">
                          <a:latin typeface="Calibri"/>
                          <a:cs typeface="Calibri"/>
                        </a:rPr>
                        <a:t> </a:t>
                      </a:r>
                      <a:r>
                        <a:rPr sz="1100" spc="-5" dirty="0">
                          <a:latin typeface="Calibri"/>
                          <a:cs typeface="Calibri"/>
                        </a:rPr>
                        <a:t>Order</a:t>
                      </a:r>
                      <a:endParaRPr sz="1100">
                        <a:latin typeface="Calibri"/>
                        <a:cs typeface="Calibri"/>
                      </a:endParaRPr>
                    </a:p>
                  </a:txBody>
                  <a:tcPr marL="0" marR="0" marT="33655" marB="0">
                    <a:lnL w="1270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7E7E7E"/>
                    </a:solidFill>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7E7E7E"/>
                    </a:solidFill>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7E7E7E"/>
                    </a:solidFill>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7E7E7E"/>
                    </a:solidFill>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rgbClr val="7E7E7E"/>
                    </a:solidFill>
                  </a:tcPr>
                </a:tc>
                <a:extLst>
                  <a:ext uri="{0D108BD9-81ED-4DB2-BD59-A6C34878D82A}">
                    <a16:rowId xmlns="" xmlns:a16="http://schemas.microsoft.com/office/drawing/2014/main" val="10001"/>
                  </a:ext>
                </a:extLst>
              </a:tr>
              <a:tr h="278765">
                <a:tc>
                  <a:txBody>
                    <a:bodyPr/>
                    <a:lstStyle/>
                    <a:p>
                      <a:pPr marL="74295">
                        <a:lnSpc>
                          <a:spcPct val="100000"/>
                        </a:lnSpc>
                        <a:spcBef>
                          <a:spcPts val="770"/>
                        </a:spcBef>
                      </a:pPr>
                      <a:r>
                        <a:rPr sz="1100" spc="-5" dirty="0">
                          <a:latin typeface="Calibri"/>
                          <a:cs typeface="Calibri"/>
                        </a:rPr>
                        <a:t>MCPO-2019-03</a:t>
                      </a:r>
                      <a:endParaRPr sz="1100">
                        <a:latin typeface="Calibri"/>
                        <a:cs typeface="Calibri"/>
                      </a:endParaRPr>
                    </a:p>
                  </a:txBody>
                  <a:tcPr marL="0" marR="0" marT="97790" marB="0">
                    <a:lnL w="1270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54610" algn="r">
                        <a:lnSpc>
                          <a:spcPct val="100000"/>
                        </a:lnSpc>
                        <a:spcBef>
                          <a:spcPts val="770"/>
                        </a:spcBef>
                        <a:tabLst>
                          <a:tab pos="448945" algn="l"/>
                        </a:tabLst>
                      </a:pPr>
                      <a:r>
                        <a:rPr sz="1100" dirty="0">
                          <a:latin typeface="Calibri"/>
                          <a:cs typeface="Calibri"/>
                        </a:rPr>
                        <a:t>$	7</a:t>
                      </a:r>
                      <a:r>
                        <a:rPr sz="1100" spc="-10" dirty="0">
                          <a:latin typeface="Calibri"/>
                          <a:cs typeface="Calibri"/>
                        </a:rPr>
                        <a:t>5</a:t>
                      </a:r>
                      <a:r>
                        <a:rPr sz="1100" dirty="0">
                          <a:latin typeface="Calibri"/>
                          <a:cs typeface="Calibri"/>
                        </a:rPr>
                        <a:t>0,</a:t>
                      </a:r>
                      <a:r>
                        <a:rPr sz="1100" spc="-10" dirty="0">
                          <a:latin typeface="Calibri"/>
                          <a:cs typeface="Calibri"/>
                        </a:rPr>
                        <a:t>0</a:t>
                      </a:r>
                      <a:r>
                        <a:rPr sz="1100" dirty="0">
                          <a:latin typeface="Calibri"/>
                          <a:cs typeface="Calibri"/>
                        </a:rPr>
                        <a:t>00</a:t>
                      </a:r>
                      <a:r>
                        <a:rPr sz="1100" spc="-15" dirty="0">
                          <a:latin typeface="Calibri"/>
                          <a:cs typeface="Calibri"/>
                        </a:rPr>
                        <a:t>.</a:t>
                      </a:r>
                      <a:r>
                        <a:rPr sz="1100" dirty="0">
                          <a:latin typeface="Calibri"/>
                          <a:cs typeface="Calibri"/>
                        </a:rPr>
                        <a:t>00</a:t>
                      </a:r>
                      <a:endParaRPr sz="1100">
                        <a:latin typeface="Calibri"/>
                        <a:cs typeface="Calibri"/>
                      </a:endParaRPr>
                    </a:p>
                  </a:txBody>
                  <a:tcPr marL="0" marR="0" marT="977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54610" algn="r">
                        <a:lnSpc>
                          <a:spcPct val="100000"/>
                        </a:lnSpc>
                        <a:spcBef>
                          <a:spcPts val="770"/>
                        </a:spcBef>
                        <a:tabLst>
                          <a:tab pos="448945" algn="l"/>
                        </a:tabLst>
                      </a:pPr>
                      <a:r>
                        <a:rPr sz="1100" dirty="0">
                          <a:latin typeface="Calibri"/>
                          <a:cs typeface="Calibri"/>
                        </a:rPr>
                        <a:t>$	7</a:t>
                      </a:r>
                      <a:r>
                        <a:rPr sz="1100" spc="-10" dirty="0">
                          <a:latin typeface="Calibri"/>
                          <a:cs typeface="Calibri"/>
                        </a:rPr>
                        <a:t>5</a:t>
                      </a:r>
                      <a:r>
                        <a:rPr sz="1100" dirty="0">
                          <a:latin typeface="Calibri"/>
                          <a:cs typeface="Calibri"/>
                        </a:rPr>
                        <a:t>0,</a:t>
                      </a:r>
                      <a:r>
                        <a:rPr sz="1100" spc="-10" dirty="0">
                          <a:latin typeface="Calibri"/>
                          <a:cs typeface="Calibri"/>
                        </a:rPr>
                        <a:t>0</a:t>
                      </a:r>
                      <a:r>
                        <a:rPr sz="1100" dirty="0">
                          <a:latin typeface="Calibri"/>
                          <a:cs typeface="Calibri"/>
                        </a:rPr>
                        <a:t>00</a:t>
                      </a:r>
                      <a:r>
                        <a:rPr sz="1100" spc="-15" dirty="0">
                          <a:latin typeface="Calibri"/>
                          <a:cs typeface="Calibri"/>
                        </a:rPr>
                        <a:t>.</a:t>
                      </a:r>
                      <a:r>
                        <a:rPr sz="1100" dirty="0">
                          <a:latin typeface="Calibri"/>
                          <a:cs typeface="Calibri"/>
                        </a:rPr>
                        <a:t>00</a:t>
                      </a:r>
                      <a:endParaRPr sz="1100">
                        <a:latin typeface="Calibri"/>
                        <a:cs typeface="Calibri"/>
                      </a:endParaRPr>
                    </a:p>
                  </a:txBody>
                  <a:tcPr marL="0" marR="0" marT="977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56515" algn="r">
                        <a:lnSpc>
                          <a:spcPct val="100000"/>
                        </a:lnSpc>
                        <a:spcBef>
                          <a:spcPts val="770"/>
                        </a:spcBef>
                      </a:pPr>
                      <a:r>
                        <a:rPr sz="1100" dirty="0">
                          <a:latin typeface="Calibri"/>
                          <a:cs typeface="Calibri"/>
                        </a:rPr>
                        <a:t>45</a:t>
                      </a:r>
                      <a:r>
                        <a:rPr sz="1100" spc="-100" dirty="0">
                          <a:latin typeface="Calibri"/>
                          <a:cs typeface="Calibri"/>
                        </a:rPr>
                        <a:t> </a:t>
                      </a:r>
                      <a:r>
                        <a:rPr sz="1100" spc="-5" dirty="0">
                          <a:latin typeface="Calibri"/>
                          <a:cs typeface="Calibri"/>
                        </a:rPr>
                        <a:t>(C)</a:t>
                      </a:r>
                      <a:endParaRPr sz="1100">
                        <a:latin typeface="Calibri"/>
                        <a:cs typeface="Calibri"/>
                      </a:endParaRPr>
                    </a:p>
                  </a:txBody>
                  <a:tcPr marL="0" marR="0" marT="977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56515" algn="r">
                        <a:lnSpc>
                          <a:spcPct val="100000"/>
                        </a:lnSpc>
                        <a:spcBef>
                          <a:spcPts val="770"/>
                        </a:spcBef>
                      </a:pPr>
                      <a:r>
                        <a:rPr sz="1100" dirty="0">
                          <a:latin typeface="Calibri"/>
                          <a:cs typeface="Calibri"/>
                        </a:rPr>
                        <a:t>45</a:t>
                      </a:r>
                      <a:r>
                        <a:rPr sz="1100" spc="-100" dirty="0">
                          <a:latin typeface="Calibri"/>
                          <a:cs typeface="Calibri"/>
                        </a:rPr>
                        <a:t> </a:t>
                      </a:r>
                      <a:r>
                        <a:rPr sz="1100" spc="-5" dirty="0">
                          <a:latin typeface="Calibri"/>
                          <a:cs typeface="Calibri"/>
                        </a:rPr>
                        <a:t>(C)</a:t>
                      </a:r>
                      <a:endParaRPr sz="1100">
                        <a:latin typeface="Calibri"/>
                        <a:cs typeface="Calibri"/>
                      </a:endParaRPr>
                    </a:p>
                  </a:txBody>
                  <a:tcPr marL="0" marR="0" marT="9779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 xmlns:a16="http://schemas.microsoft.com/office/drawing/2014/main" val="10002"/>
                  </a:ext>
                </a:extLst>
              </a:tr>
              <a:tr h="212725">
                <a:tc>
                  <a:txBody>
                    <a:bodyPr/>
                    <a:lstStyle/>
                    <a:p>
                      <a:pPr marL="74295">
                        <a:lnSpc>
                          <a:spcPct val="100000"/>
                        </a:lnSpc>
                        <a:spcBef>
                          <a:spcPts val="254"/>
                        </a:spcBef>
                      </a:pPr>
                      <a:r>
                        <a:rPr sz="1100" spc="-5" dirty="0">
                          <a:latin typeface="Calibri"/>
                          <a:cs typeface="Calibri"/>
                        </a:rPr>
                        <a:t>Open</a:t>
                      </a:r>
                      <a:r>
                        <a:rPr sz="1100" spc="-15" dirty="0">
                          <a:latin typeface="Calibri"/>
                          <a:cs typeface="Calibri"/>
                        </a:rPr>
                        <a:t> </a:t>
                      </a:r>
                      <a:r>
                        <a:rPr sz="1100" dirty="0">
                          <a:latin typeface="Calibri"/>
                          <a:cs typeface="Calibri"/>
                        </a:rPr>
                        <a:t>Orders</a:t>
                      </a:r>
                      <a:endParaRPr sz="1100">
                        <a:latin typeface="Calibri"/>
                        <a:cs typeface="Calibri"/>
                      </a:endParaRPr>
                    </a:p>
                  </a:txBody>
                  <a:tcPr marL="0" marR="0" marT="32384" marB="0">
                    <a:lnL w="1270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E7E7E"/>
                    </a:solidFill>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E7E7E"/>
                    </a:solidFill>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E7E7E"/>
                    </a:solidFill>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E7E7E"/>
                    </a:solidFill>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6350">
                      <a:solidFill>
                        <a:srgbClr val="000000"/>
                      </a:solidFill>
                      <a:prstDash val="solid"/>
                    </a:lnB>
                    <a:solidFill>
                      <a:srgbClr val="7E7E7E"/>
                    </a:solidFill>
                  </a:tcPr>
                </a:tc>
                <a:extLst>
                  <a:ext uri="{0D108BD9-81ED-4DB2-BD59-A6C34878D82A}">
                    <a16:rowId xmlns="" xmlns:a16="http://schemas.microsoft.com/office/drawing/2014/main" val="10003"/>
                  </a:ext>
                </a:extLst>
              </a:tr>
              <a:tr h="281940">
                <a:tc>
                  <a:txBody>
                    <a:bodyPr/>
                    <a:lstStyle/>
                    <a:p>
                      <a:pPr marL="74295">
                        <a:lnSpc>
                          <a:spcPct val="100000"/>
                        </a:lnSpc>
                        <a:spcBef>
                          <a:spcPts val="770"/>
                        </a:spcBef>
                      </a:pPr>
                      <a:r>
                        <a:rPr sz="1100" spc="-5" dirty="0">
                          <a:latin typeface="Calibri"/>
                          <a:cs typeface="Calibri"/>
                        </a:rPr>
                        <a:t>MCPO-2019-02</a:t>
                      </a:r>
                      <a:endParaRPr sz="1100">
                        <a:latin typeface="Calibri"/>
                        <a:cs typeface="Calibri"/>
                      </a:endParaRPr>
                    </a:p>
                  </a:txBody>
                  <a:tcPr marL="0" marR="0" marT="97790" marB="0">
                    <a:lnL w="1270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tcPr>
                </a:tc>
                <a:tc>
                  <a:txBody>
                    <a:bodyPr/>
                    <a:lstStyle/>
                    <a:p>
                      <a:pPr marR="54610" algn="r">
                        <a:lnSpc>
                          <a:spcPct val="100000"/>
                        </a:lnSpc>
                        <a:spcBef>
                          <a:spcPts val="770"/>
                        </a:spcBef>
                        <a:tabLst>
                          <a:tab pos="448945" algn="l"/>
                        </a:tabLst>
                      </a:pPr>
                      <a:r>
                        <a:rPr sz="1100" dirty="0">
                          <a:latin typeface="Calibri"/>
                          <a:cs typeface="Calibri"/>
                        </a:rPr>
                        <a:t>$	5</a:t>
                      </a:r>
                      <a:r>
                        <a:rPr sz="1100" spc="-10" dirty="0">
                          <a:latin typeface="Calibri"/>
                          <a:cs typeface="Calibri"/>
                        </a:rPr>
                        <a:t>5</a:t>
                      </a:r>
                      <a:r>
                        <a:rPr sz="1100" dirty="0">
                          <a:latin typeface="Calibri"/>
                          <a:cs typeface="Calibri"/>
                        </a:rPr>
                        <a:t>0,</a:t>
                      </a:r>
                      <a:r>
                        <a:rPr sz="1100" spc="-10" dirty="0">
                          <a:latin typeface="Calibri"/>
                          <a:cs typeface="Calibri"/>
                        </a:rPr>
                        <a:t>0</a:t>
                      </a:r>
                      <a:r>
                        <a:rPr sz="1100" dirty="0">
                          <a:latin typeface="Calibri"/>
                          <a:cs typeface="Calibri"/>
                        </a:rPr>
                        <a:t>00</a:t>
                      </a:r>
                      <a:r>
                        <a:rPr sz="1100" spc="-15" dirty="0">
                          <a:latin typeface="Calibri"/>
                          <a:cs typeface="Calibri"/>
                        </a:rPr>
                        <a:t>.</a:t>
                      </a:r>
                      <a:r>
                        <a:rPr sz="1100" dirty="0">
                          <a:latin typeface="Calibri"/>
                          <a:cs typeface="Calibri"/>
                        </a:rPr>
                        <a:t>00</a:t>
                      </a:r>
                      <a:endParaRPr sz="1100">
                        <a:latin typeface="Calibri"/>
                        <a:cs typeface="Calibri"/>
                      </a:endParaRPr>
                    </a:p>
                  </a:txBody>
                  <a:tcPr marL="0" marR="0" marT="97790" marB="0">
                    <a:lnL w="635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tcPr>
                </a:tc>
                <a:tc>
                  <a:txBody>
                    <a:bodyPr/>
                    <a:lstStyle/>
                    <a:p>
                      <a:pPr marR="59055" algn="r">
                        <a:lnSpc>
                          <a:spcPct val="100000"/>
                        </a:lnSpc>
                        <a:spcBef>
                          <a:spcPts val="770"/>
                        </a:spcBef>
                        <a:tabLst>
                          <a:tab pos="512445" algn="l"/>
                        </a:tabLst>
                      </a:pPr>
                      <a:r>
                        <a:rPr sz="1100" dirty="0">
                          <a:latin typeface="Calibri"/>
                          <a:cs typeface="Calibri"/>
                        </a:rPr>
                        <a:t>$	</a:t>
                      </a:r>
                      <a:r>
                        <a:rPr sz="1100" spc="-10" dirty="0">
                          <a:latin typeface="Calibri"/>
                          <a:cs typeface="Calibri"/>
                        </a:rPr>
                        <a:t>8</a:t>
                      </a:r>
                      <a:r>
                        <a:rPr sz="1100" dirty="0">
                          <a:latin typeface="Calibri"/>
                          <a:cs typeface="Calibri"/>
                        </a:rPr>
                        <a:t>5,</a:t>
                      </a:r>
                      <a:r>
                        <a:rPr sz="1100" spc="-10" dirty="0">
                          <a:latin typeface="Calibri"/>
                          <a:cs typeface="Calibri"/>
                        </a:rPr>
                        <a:t>0</a:t>
                      </a:r>
                      <a:r>
                        <a:rPr sz="1100" dirty="0">
                          <a:latin typeface="Calibri"/>
                          <a:cs typeface="Calibri"/>
                        </a:rPr>
                        <a:t>00</a:t>
                      </a:r>
                      <a:r>
                        <a:rPr sz="1100" spc="-15" dirty="0">
                          <a:latin typeface="Calibri"/>
                          <a:cs typeface="Calibri"/>
                        </a:rPr>
                        <a:t>.</a:t>
                      </a:r>
                      <a:r>
                        <a:rPr sz="1100" dirty="0">
                          <a:latin typeface="Calibri"/>
                          <a:cs typeface="Calibri"/>
                        </a:rPr>
                        <a:t>00</a:t>
                      </a:r>
                      <a:endParaRPr sz="1100">
                        <a:latin typeface="Calibri"/>
                        <a:cs typeface="Calibri"/>
                      </a:endParaRPr>
                    </a:p>
                  </a:txBody>
                  <a:tcPr marL="0" marR="0" marT="97790" marB="0">
                    <a:lnL w="635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tcPr>
                </a:tc>
                <a:tc>
                  <a:txBody>
                    <a:bodyPr/>
                    <a:lstStyle/>
                    <a:p>
                      <a:pPr marR="55244" algn="r">
                        <a:lnSpc>
                          <a:spcPct val="100000"/>
                        </a:lnSpc>
                        <a:spcBef>
                          <a:spcPts val="770"/>
                        </a:spcBef>
                      </a:pPr>
                      <a:r>
                        <a:rPr sz="1100" dirty="0">
                          <a:latin typeface="Calibri"/>
                          <a:cs typeface="Calibri"/>
                        </a:rPr>
                        <a:t>30</a:t>
                      </a:r>
                      <a:r>
                        <a:rPr sz="1100" spc="-100" dirty="0">
                          <a:latin typeface="Calibri"/>
                          <a:cs typeface="Calibri"/>
                        </a:rPr>
                        <a:t> </a:t>
                      </a:r>
                      <a:r>
                        <a:rPr sz="1100" dirty="0">
                          <a:latin typeface="Calibri"/>
                          <a:cs typeface="Calibri"/>
                        </a:rPr>
                        <a:t>(W)</a:t>
                      </a:r>
                      <a:endParaRPr sz="1100">
                        <a:latin typeface="Calibri"/>
                        <a:cs typeface="Calibri"/>
                      </a:endParaRPr>
                    </a:p>
                  </a:txBody>
                  <a:tcPr marL="0" marR="0" marT="97790" marB="0">
                    <a:lnL w="635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tcPr>
                </a:tc>
                <a:tc>
                  <a:txBody>
                    <a:bodyPr/>
                    <a:lstStyle/>
                    <a:p>
                      <a:pPr marR="56515" algn="r">
                        <a:lnSpc>
                          <a:spcPct val="100000"/>
                        </a:lnSpc>
                        <a:spcBef>
                          <a:spcPts val="770"/>
                        </a:spcBef>
                      </a:pPr>
                      <a:r>
                        <a:rPr sz="1100" dirty="0">
                          <a:latin typeface="Calibri"/>
                          <a:cs typeface="Calibri"/>
                        </a:rPr>
                        <a:t>8</a:t>
                      </a:r>
                      <a:r>
                        <a:rPr sz="1100" spc="-90" dirty="0">
                          <a:latin typeface="Calibri"/>
                          <a:cs typeface="Calibri"/>
                        </a:rPr>
                        <a:t> </a:t>
                      </a:r>
                      <a:r>
                        <a:rPr sz="1100" spc="-5" dirty="0">
                          <a:latin typeface="Calibri"/>
                          <a:cs typeface="Calibri"/>
                        </a:rPr>
                        <a:t>(W)</a:t>
                      </a:r>
                      <a:endParaRPr sz="1100">
                        <a:latin typeface="Calibri"/>
                        <a:cs typeface="Calibri"/>
                      </a:endParaRPr>
                    </a:p>
                  </a:txBody>
                  <a:tcPr marL="0" marR="0" marT="97790" marB="0">
                    <a:lnL w="635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 xmlns:a16="http://schemas.microsoft.com/office/drawing/2014/main" val="10004"/>
                  </a:ext>
                </a:extLst>
              </a:tr>
              <a:tr h="285115">
                <a:tc>
                  <a:txBody>
                    <a:bodyPr/>
                    <a:lstStyle/>
                    <a:p>
                      <a:pPr marL="74295">
                        <a:lnSpc>
                          <a:spcPct val="100000"/>
                        </a:lnSpc>
                        <a:spcBef>
                          <a:spcPts val="795"/>
                        </a:spcBef>
                      </a:pPr>
                      <a:r>
                        <a:rPr sz="1100" dirty="0">
                          <a:latin typeface="Calibri"/>
                          <a:cs typeface="Calibri"/>
                        </a:rPr>
                        <a:t>Totals</a:t>
                      </a:r>
                      <a:endParaRPr sz="1100">
                        <a:latin typeface="Calibri"/>
                        <a:cs typeface="Calibri"/>
                      </a:endParaRPr>
                    </a:p>
                  </a:txBody>
                  <a:tcPr marL="0" marR="0" marT="10096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c>
                  <a:txBody>
                    <a:bodyPr/>
                    <a:lstStyle/>
                    <a:p>
                      <a:pPr marR="66675" algn="r">
                        <a:lnSpc>
                          <a:spcPct val="100000"/>
                        </a:lnSpc>
                        <a:spcBef>
                          <a:spcPts val="795"/>
                        </a:spcBef>
                        <a:tabLst>
                          <a:tab pos="322580" algn="l"/>
                        </a:tabLst>
                      </a:pPr>
                      <a:r>
                        <a:rPr sz="1100" dirty="0">
                          <a:latin typeface="Calibri"/>
                          <a:cs typeface="Calibri"/>
                        </a:rPr>
                        <a:t>$	1,</a:t>
                      </a:r>
                      <a:r>
                        <a:rPr sz="1100" spc="-10" dirty="0">
                          <a:latin typeface="Calibri"/>
                          <a:cs typeface="Calibri"/>
                        </a:rPr>
                        <a:t>3</a:t>
                      </a:r>
                      <a:r>
                        <a:rPr sz="1100" dirty="0">
                          <a:latin typeface="Calibri"/>
                          <a:cs typeface="Calibri"/>
                        </a:rPr>
                        <a:t>00</a:t>
                      </a:r>
                      <a:r>
                        <a:rPr sz="1100" spc="-15" dirty="0">
                          <a:latin typeface="Calibri"/>
                          <a:cs typeface="Calibri"/>
                        </a:rPr>
                        <a:t>,</a:t>
                      </a:r>
                      <a:r>
                        <a:rPr sz="1100" dirty="0">
                          <a:latin typeface="Calibri"/>
                          <a:cs typeface="Calibri"/>
                        </a:rPr>
                        <a:t>0</a:t>
                      </a:r>
                      <a:r>
                        <a:rPr sz="1100" spc="-10" dirty="0">
                          <a:latin typeface="Calibri"/>
                          <a:cs typeface="Calibri"/>
                        </a:rPr>
                        <a:t>0</a:t>
                      </a:r>
                      <a:r>
                        <a:rPr sz="1100" dirty="0">
                          <a:latin typeface="Calibri"/>
                          <a:cs typeface="Calibri"/>
                        </a:rPr>
                        <a:t>0</a:t>
                      </a:r>
                      <a:r>
                        <a:rPr sz="1100" spc="-5" dirty="0">
                          <a:latin typeface="Calibri"/>
                          <a:cs typeface="Calibri"/>
                        </a:rPr>
                        <a:t>.</a:t>
                      </a:r>
                      <a:r>
                        <a:rPr sz="1100" spc="-15" dirty="0">
                          <a:latin typeface="Calibri"/>
                          <a:cs typeface="Calibri"/>
                        </a:rPr>
                        <a:t>0</a:t>
                      </a:r>
                      <a:r>
                        <a:rPr sz="1100" dirty="0">
                          <a:latin typeface="Calibri"/>
                          <a:cs typeface="Calibri"/>
                        </a:rPr>
                        <a:t>0</a:t>
                      </a:r>
                      <a:endParaRPr sz="1100">
                        <a:latin typeface="Calibri"/>
                        <a:cs typeface="Calibri"/>
                      </a:endParaRPr>
                    </a:p>
                  </a:txBody>
                  <a:tcPr marL="0" marR="0" marT="10096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c>
                  <a:txBody>
                    <a:bodyPr/>
                    <a:lstStyle/>
                    <a:p>
                      <a:pPr marR="54610" algn="r">
                        <a:lnSpc>
                          <a:spcPct val="100000"/>
                        </a:lnSpc>
                        <a:spcBef>
                          <a:spcPts val="795"/>
                        </a:spcBef>
                        <a:tabLst>
                          <a:tab pos="448945" algn="l"/>
                        </a:tabLst>
                      </a:pPr>
                      <a:r>
                        <a:rPr sz="1100" dirty="0">
                          <a:latin typeface="Calibri"/>
                          <a:cs typeface="Calibri"/>
                        </a:rPr>
                        <a:t>$	8</a:t>
                      </a:r>
                      <a:r>
                        <a:rPr sz="1100" spc="-10" dirty="0">
                          <a:latin typeface="Calibri"/>
                          <a:cs typeface="Calibri"/>
                        </a:rPr>
                        <a:t>3</a:t>
                      </a:r>
                      <a:r>
                        <a:rPr sz="1100" dirty="0">
                          <a:latin typeface="Calibri"/>
                          <a:cs typeface="Calibri"/>
                        </a:rPr>
                        <a:t>5,</a:t>
                      </a:r>
                      <a:r>
                        <a:rPr sz="1100" spc="-10" dirty="0">
                          <a:latin typeface="Calibri"/>
                          <a:cs typeface="Calibri"/>
                        </a:rPr>
                        <a:t>0</a:t>
                      </a:r>
                      <a:r>
                        <a:rPr sz="1100" dirty="0">
                          <a:latin typeface="Calibri"/>
                          <a:cs typeface="Calibri"/>
                        </a:rPr>
                        <a:t>00</a:t>
                      </a:r>
                      <a:r>
                        <a:rPr sz="1100" spc="-15" dirty="0">
                          <a:latin typeface="Calibri"/>
                          <a:cs typeface="Calibri"/>
                        </a:rPr>
                        <a:t>.</a:t>
                      </a:r>
                      <a:r>
                        <a:rPr sz="1100" dirty="0">
                          <a:latin typeface="Calibri"/>
                          <a:cs typeface="Calibri"/>
                        </a:rPr>
                        <a:t>00</a:t>
                      </a:r>
                      <a:endParaRPr sz="1100">
                        <a:latin typeface="Calibri"/>
                        <a:cs typeface="Calibri"/>
                      </a:endParaRPr>
                    </a:p>
                  </a:txBody>
                  <a:tcPr marL="0" marR="0" marT="100965"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7E7E7E"/>
                    </a:solidFill>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E7E7E"/>
                    </a:solidFill>
                  </a:tcPr>
                </a:tc>
                <a:extLst>
                  <a:ext uri="{0D108BD9-81ED-4DB2-BD59-A6C34878D82A}">
                    <a16:rowId xmlns="" xmlns:a16="http://schemas.microsoft.com/office/drawing/2014/main" val="10005"/>
                  </a:ext>
                </a:extLst>
              </a:tr>
            </a:tbl>
          </a:graphicData>
        </a:graphic>
      </p:graphicFrame>
      <p:sp>
        <p:nvSpPr>
          <p:cNvPr id="10" name="object 10"/>
          <p:cNvSpPr txBox="1"/>
          <p:nvPr/>
        </p:nvSpPr>
        <p:spPr>
          <a:xfrm>
            <a:off x="902004" y="8012430"/>
            <a:ext cx="1443990" cy="135826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Calibri"/>
                <a:ea typeface="+mn-ea"/>
                <a:cs typeface="Calibri"/>
              </a:rPr>
              <a:t>Regards,</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Calibri"/>
                <a:ea typeface="+mn-ea"/>
                <a:cs typeface="Calibri"/>
              </a:rPr>
              <a:t>Greg J.</a:t>
            </a:r>
            <a:r>
              <a:rPr kumimoji="0" sz="1100" b="0" i="0" u="none" strike="noStrike" kern="1200" cap="none" spc="-20"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Bodley</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Calibri"/>
                <a:ea typeface="+mn-ea"/>
                <a:cs typeface="Calibri"/>
              </a:rPr>
              <a:t>Morgan </a:t>
            </a:r>
            <a:r>
              <a:rPr kumimoji="0" sz="1100" b="0" i="0" u="none" strike="noStrike" kern="1200" cap="none" spc="-5" normalizeH="0" baseline="0" noProof="0" dirty="0">
                <a:ln>
                  <a:noFill/>
                </a:ln>
                <a:solidFill>
                  <a:prstClr val="black"/>
                </a:solidFill>
                <a:effectLst/>
                <a:uLnTx/>
                <a:uFillTx/>
                <a:latin typeface="Calibri"/>
                <a:ea typeface="+mn-ea"/>
                <a:cs typeface="Calibri"/>
              </a:rPr>
              <a:t>County</a:t>
            </a:r>
            <a:r>
              <a:rPr kumimoji="0" sz="1100" b="0" i="0" u="none" strike="noStrike" kern="1200" cap="none" spc="-40"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Engineer</a:t>
            </a:r>
            <a:endParaRPr kumimoji="0" sz="11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1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Calibri"/>
                <a:ea typeface="+mn-ea"/>
                <a:cs typeface="Calibri"/>
              </a:rPr>
              <a:t>attachments</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Slide Number Placeholder 10">
            <a:extLst>
              <a:ext uri="{FF2B5EF4-FFF2-40B4-BE49-F238E27FC236}">
                <a16:creationId xmlns="" xmlns:a16="http://schemas.microsoft.com/office/drawing/2014/main" id="{3661309D-4616-4329-ACF4-42E4946FF438}"/>
              </a:ext>
            </a:extLst>
          </p:cNvPr>
          <p:cNvSpPr>
            <a:spLocks noGrp="1"/>
          </p:cNvSpPr>
          <p:nvPr>
            <p:ph type="sldNum" sz="quarter" idx="7"/>
          </p:nvPr>
        </p:nvSpPr>
        <p:spPr/>
        <p:txBody>
          <a:bodyPr/>
          <a:lstStyle/>
          <a:p>
            <a:fld id="{B6F15528-21DE-4FAA-801E-634DDDAF4B2B}" type="slidenum">
              <a:rPr lang="en-US" smtClean="0"/>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6508" y="391668"/>
            <a:ext cx="819785" cy="269240"/>
          </a:xfrm>
          <a:prstGeom prst="rect">
            <a:avLst/>
          </a:prstGeom>
        </p:spPr>
        <p:txBody>
          <a:bodyPr vert="horz" wrap="square" lIns="0" tIns="12700" rIns="0" bIns="0" rtlCol="0">
            <a:spAutoFit/>
          </a:bodyPr>
          <a:lstStyle/>
          <a:p>
            <a:pPr marL="12700" marR="5080" lvl="0" indent="127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5" normalizeH="0" baseline="0" noProof="0" dirty="0">
                <a:ln>
                  <a:noFill/>
                </a:ln>
                <a:solidFill>
                  <a:srgbClr val="2B2B2B"/>
                </a:solidFill>
                <a:effectLst/>
                <a:uLnTx/>
                <a:uFillTx/>
                <a:latin typeface="Cambria"/>
                <a:ea typeface="+mn-ea"/>
                <a:cs typeface="Cambria"/>
              </a:rPr>
              <a:t>JOSH </a:t>
            </a:r>
            <a:r>
              <a:rPr kumimoji="0" sz="800" b="0" i="0" u="none" strike="noStrike" kern="1200" cap="none" spc="-75" normalizeH="0" baseline="0" noProof="0" dirty="0">
                <a:ln>
                  <a:noFill/>
                </a:ln>
                <a:solidFill>
                  <a:srgbClr val="2B2B2B"/>
                </a:solidFill>
                <a:effectLst/>
                <a:uLnTx/>
                <a:uFillTx/>
                <a:latin typeface="Cambria"/>
                <a:ea typeface="+mn-ea"/>
                <a:cs typeface="Cambria"/>
              </a:rPr>
              <a:t>HARVILL  </a:t>
            </a:r>
            <a:r>
              <a:rPr kumimoji="0" sz="800" b="0" i="0" u="none" strike="noStrike" kern="1200" cap="none" spc="-40" normalizeH="0" baseline="0" noProof="0" dirty="0">
                <a:ln>
                  <a:noFill/>
                </a:ln>
                <a:solidFill>
                  <a:srgbClr val="2B2B2B"/>
                </a:solidFill>
                <a:effectLst/>
                <a:uLnTx/>
                <a:uFillTx/>
                <a:latin typeface="Cambria"/>
                <a:ea typeface="+mn-ea"/>
                <a:cs typeface="Cambria"/>
              </a:rPr>
              <a:t>COUNTY</a:t>
            </a:r>
            <a:r>
              <a:rPr kumimoji="0" sz="800" b="0" i="0" u="none" strike="noStrike" kern="1200" cap="none" spc="40" normalizeH="0" baseline="0" noProof="0" dirty="0">
                <a:ln>
                  <a:noFill/>
                </a:ln>
                <a:solidFill>
                  <a:srgbClr val="2B2B2B"/>
                </a:solidFill>
                <a:effectLst/>
                <a:uLnTx/>
                <a:uFillTx/>
                <a:latin typeface="Cambria"/>
                <a:ea typeface="+mn-ea"/>
                <a:cs typeface="Cambria"/>
              </a:rPr>
              <a:t> </a:t>
            </a:r>
            <a:r>
              <a:rPr kumimoji="0" sz="800" b="0" i="0" u="none" strike="noStrike" kern="1200" cap="none" spc="-70" normalizeH="0" baseline="0" noProof="0" dirty="0">
                <a:ln>
                  <a:noFill/>
                </a:ln>
                <a:solidFill>
                  <a:srgbClr val="2B2B2B"/>
                </a:solidFill>
                <a:effectLst/>
                <a:uLnTx/>
                <a:uFillTx/>
                <a:latin typeface="Cambria"/>
                <a:ea typeface="+mn-ea"/>
                <a:cs typeface="Cambria"/>
              </a:rPr>
              <a:t>ENGINEER</a:t>
            </a:r>
            <a:endParaRPr kumimoji="0" sz="800" b="0" i="0" u="none" strike="noStrike" kern="1200" cap="none" spc="0" normalizeH="0" baseline="0" noProof="0">
              <a:ln>
                <a:noFill/>
              </a:ln>
              <a:solidFill>
                <a:prstClr val="black"/>
              </a:solidFill>
              <a:effectLst/>
              <a:uLnTx/>
              <a:uFillTx/>
              <a:latin typeface="Cambria"/>
              <a:ea typeface="+mn-ea"/>
              <a:cs typeface="Cambria"/>
            </a:endParaRPr>
          </a:p>
        </p:txBody>
      </p:sp>
      <p:sp>
        <p:nvSpPr>
          <p:cNvPr id="3" name="object 3"/>
          <p:cNvSpPr txBox="1"/>
          <p:nvPr/>
        </p:nvSpPr>
        <p:spPr>
          <a:xfrm>
            <a:off x="1312087" y="173228"/>
            <a:ext cx="469265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15" normalizeH="0" baseline="0" noProof="0" dirty="0">
                <a:ln>
                  <a:noFill/>
                </a:ln>
                <a:solidFill>
                  <a:prstClr val="black"/>
                </a:solidFill>
                <a:effectLst/>
                <a:uLnTx/>
                <a:uFillTx/>
                <a:latin typeface="Cambria"/>
                <a:ea typeface="+mn-ea"/>
                <a:cs typeface="Cambria"/>
              </a:rPr>
              <a:t>CHAMBERS </a:t>
            </a:r>
            <a:r>
              <a:rPr kumimoji="0" sz="1800" b="0" i="0" u="none" strike="noStrike" kern="1200" cap="none" spc="5" normalizeH="0" baseline="0" noProof="0" dirty="0">
                <a:ln>
                  <a:noFill/>
                </a:ln>
                <a:solidFill>
                  <a:prstClr val="black"/>
                </a:solidFill>
                <a:effectLst/>
                <a:uLnTx/>
                <a:uFillTx/>
                <a:latin typeface="Cambria"/>
                <a:ea typeface="+mn-ea"/>
                <a:cs typeface="Cambria"/>
              </a:rPr>
              <a:t>COUNTY </a:t>
            </a:r>
            <a:r>
              <a:rPr kumimoji="0" sz="1800" b="0" i="0" u="none" strike="noStrike" kern="1200" cap="none" spc="-5" normalizeH="0" baseline="0" noProof="0" dirty="0">
                <a:ln>
                  <a:noFill/>
                </a:ln>
                <a:solidFill>
                  <a:prstClr val="black"/>
                </a:solidFill>
                <a:effectLst/>
                <a:uLnTx/>
                <a:uFillTx/>
                <a:latin typeface="Cambria"/>
                <a:ea typeface="+mn-ea"/>
                <a:cs typeface="Cambria"/>
              </a:rPr>
              <a:t>HIGHWAY</a:t>
            </a:r>
            <a:r>
              <a:rPr kumimoji="0" sz="1800" b="0" i="0" u="none" strike="noStrike" kern="1200" cap="none" spc="185" normalizeH="0" baseline="0" noProof="0" dirty="0">
                <a:ln>
                  <a:noFill/>
                </a:ln>
                <a:solidFill>
                  <a:prstClr val="black"/>
                </a:solidFill>
                <a:effectLst/>
                <a:uLnTx/>
                <a:uFillTx/>
                <a:latin typeface="Cambria"/>
                <a:ea typeface="+mn-ea"/>
                <a:cs typeface="Cambria"/>
              </a:rPr>
              <a:t> </a:t>
            </a:r>
            <a:r>
              <a:rPr kumimoji="0" sz="1800" b="0" i="0" u="none" strike="noStrike" kern="1200" cap="none" spc="5" normalizeH="0" baseline="0" noProof="0" dirty="0">
                <a:ln>
                  <a:noFill/>
                </a:ln>
                <a:solidFill>
                  <a:prstClr val="black"/>
                </a:solidFill>
                <a:effectLst/>
                <a:uLnTx/>
                <a:uFillTx/>
                <a:latin typeface="Cambria"/>
                <a:ea typeface="+mn-ea"/>
                <a:cs typeface="Cambria"/>
              </a:rPr>
              <a:t>DEPARTMENT</a:t>
            </a:r>
            <a:endParaRPr kumimoji="0" sz="1800" b="0" i="0" u="none" strike="noStrike" kern="1200" cap="none" spc="0" normalizeH="0" baseline="0" noProof="0">
              <a:ln>
                <a:noFill/>
              </a:ln>
              <a:solidFill>
                <a:prstClr val="black"/>
              </a:solidFill>
              <a:effectLst/>
              <a:uLnTx/>
              <a:uFillTx/>
              <a:latin typeface="Cambria"/>
              <a:ea typeface="+mn-ea"/>
              <a:cs typeface="Cambria"/>
            </a:endParaRPr>
          </a:p>
        </p:txBody>
      </p:sp>
      <p:sp>
        <p:nvSpPr>
          <p:cNvPr id="4" name="object 4"/>
          <p:cNvSpPr txBox="1"/>
          <p:nvPr/>
        </p:nvSpPr>
        <p:spPr>
          <a:xfrm>
            <a:off x="499065" y="760476"/>
            <a:ext cx="1282065" cy="2692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60" normalizeH="0" baseline="0" noProof="0" dirty="0">
                <a:ln>
                  <a:noFill/>
                </a:ln>
                <a:solidFill>
                  <a:srgbClr val="2B2B2B"/>
                </a:solidFill>
                <a:effectLst/>
                <a:uLnTx/>
                <a:uFillTx/>
                <a:latin typeface="Cambria"/>
                <a:ea typeface="+mn-ea"/>
                <a:cs typeface="Cambria"/>
              </a:rPr>
              <a:t>DANIEL</a:t>
            </a:r>
            <a:r>
              <a:rPr kumimoji="0" sz="800" b="0" i="0" u="none" strike="noStrike" kern="1200" cap="none" spc="40" normalizeH="0" baseline="0" noProof="0" dirty="0">
                <a:ln>
                  <a:noFill/>
                </a:ln>
                <a:solidFill>
                  <a:srgbClr val="2B2B2B"/>
                </a:solidFill>
                <a:effectLst/>
                <a:uLnTx/>
                <a:uFillTx/>
                <a:latin typeface="Cambria"/>
                <a:ea typeface="+mn-ea"/>
                <a:cs typeface="Cambria"/>
              </a:rPr>
              <a:t> </a:t>
            </a:r>
            <a:r>
              <a:rPr kumimoji="0" sz="800" b="0" i="0" u="none" strike="noStrike" kern="1200" cap="none" spc="-65" normalizeH="0" baseline="0" noProof="0" dirty="0">
                <a:ln>
                  <a:noFill/>
                </a:ln>
                <a:solidFill>
                  <a:srgbClr val="2B2B2B"/>
                </a:solidFill>
                <a:effectLst/>
                <a:uLnTx/>
                <a:uFillTx/>
                <a:latin typeface="Cambria"/>
                <a:ea typeface="+mn-ea"/>
                <a:cs typeface="Cambria"/>
              </a:rPr>
              <a:t>LUNDY</a:t>
            </a:r>
            <a:endParaRPr kumimoji="0" sz="800" b="0" i="0" u="none" strike="noStrike" kern="1200" cap="none" spc="0" normalizeH="0" baseline="0" noProof="0">
              <a:ln>
                <a:noFill/>
              </a:ln>
              <a:solidFill>
                <a:prstClr val="black"/>
              </a:solidFill>
              <a:effectLst/>
              <a:uLnTx/>
              <a:uFillTx/>
              <a:latin typeface="Cambria"/>
              <a:ea typeface="+mn-ea"/>
              <a:cs typeface="Cambria"/>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45" normalizeH="0" baseline="0" noProof="0" dirty="0">
                <a:ln>
                  <a:noFill/>
                </a:ln>
                <a:solidFill>
                  <a:srgbClr val="2B2B2B"/>
                </a:solidFill>
                <a:effectLst/>
                <a:uLnTx/>
                <a:uFillTx/>
                <a:latin typeface="Cambria"/>
                <a:ea typeface="+mn-ea"/>
                <a:cs typeface="Cambria"/>
              </a:rPr>
              <a:t>ASSISTANT </a:t>
            </a:r>
            <a:r>
              <a:rPr kumimoji="0" sz="800" b="0" i="0" u="none" strike="noStrike" kern="1200" cap="none" spc="-55" normalizeH="0" baseline="0" noProof="0" dirty="0">
                <a:ln>
                  <a:noFill/>
                </a:ln>
                <a:solidFill>
                  <a:srgbClr val="2B2B2B"/>
                </a:solidFill>
                <a:effectLst/>
                <a:uLnTx/>
                <a:uFillTx/>
                <a:latin typeface="Cambria"/>
                <a:ea typeface="+mn-ea"/>
                <a:cs typeface="Cambria"/>
              </a:rPr>
              <a:t>COUNTY</a:t>
            </a:r>
            <a:r>
              <a:rPr kumimoji="0" sz="800" b="0" i="0" u="none" strike="noStrike" kern="1200" cap="none" spc="-15" normalizeH="0" baseline="0" noProof="0" dirty="0">
                <a:ln>
                  <a:noFill/>
                </a:ln>
                <a:solidFill>
                  <a:srgbClr val="2B2B2B"/>
                </a:solidFill>
                <a:effectLst/>
                <a:uLnTx/>
                <a:uFillTx/>
                <a:latin typeface="Cambria"/>
                <a:ea typeface="+mn-ea"/>
                <a:cs typeface="Cambria"/>
              </a:rPr>
              <a:t> </a:t>
            </a:r>
            <a:r>
              <a:rPr kumimoji="0" sz="800" b="0" i="0" u="none" strike="noStrike" kern="1200" cap="none" spc="-70" normalizeH="0" baseline="0" noProof="0" dirty="0">
                <a:ln>
                  <a:noFill/>
                </a:ln>
                <a:solidFill>
                  <a:srgbClr val="2B2B2B"/>
                </a:solidFill>
                <a:effectLst/>
                <a:uLnTx/>
                <a:uFillTx/>
                <a:latin typeface="Cambria"/>
                <a:ea typeface="+mn-ea"/>
                <a:cs typeface="Cambria"/>
              </a:rPr>
              <a:t>ENGINEER</a:t>
            </a:r>
            <a:endParaRPr kumimoji="0" sz="800" b="0" i="0" u="none" strike="noStrike" kern="1200" cap="none" spc="0" normalizeH="0" baseline="0" noProof="0">
              <a:ln>
                <a:noFill/>
              </a:ln>
              <a:solidFill>
                <a:prstClr val="black"/>
              </a:solidFill>
              <a:effectLst/>
              <a:uLnTx/>
              <a:uFillTx/>
              <a:latin typeface="Cambria"/>
              <a:ea typeface="+mn-ea"/>
              <a:cs typeface="Cambria"/>
            </a:endParaRPr>
          </a:p>
        </p:txBody>
      </p:sp>
      <p:sp>
        <p:nvSpPr>
          <p:cNvPr id="5" name="object 5"/>
          <p:cNvSpPr txBox="1"/>
          <p:nvPr/>
        </p:nvSpPr>
        <p:spPr>
          <a:xfrm>
            <a:off x="493345" y="1122933"/>
            <a:ext cx="1083310" cy="527050"/>
          </a:xfrm>
          <a:prstGeom prst="rect">
            <a:avLst/>
          </a:prstGeom>
        </p:spPr>
        <p:txBody>
          <a:bodyPr vert="horz" wrap="square" lIns="0" tIns="20955" rIns="0" bIns="0" rtlCol="0">
            <a:spAutoFit/>
          </a:bodyPr>
          <a:lstStyle/>
          <a:p>
            <a:pPr marL="12700" marR="264795" lvl="0" indent="0" algn="l" defTabSz="914400" rtl="0" eaLnBrk="1" fontAlgn="auto" latinLnBrk="0" hangingPunct="1">
              <a:lnSpc>
                <a:spcPts val="980"/>
              </a:lnSpc>
              <a:spcBef>
                <a:spcPts val="165"/>
              </a:spcBef>
              <a:spcAft>
                <a:spcPts val="0"/>
              </a:spcAft>
              <a:buClrTx/>
              <a:buSzTx/>
              <a:buFontTx/>
              <a:buNone/>
              <a:tabLst/>
              <a:defRPr/>
            </a:pPr>
            <a:r>
              <a:rPr kumimoji="0" sz="850" b="0" i="0" u="none" strike="noStrike" kern="1200" cap="none" spc="-15" normalizeH="0" baseline="0" noProof="0" dirty="0">
                <a:ln>
                  <a:noFill/>
                </a:ln>
                <a:solidFill>
                  <a:srgbClr val="2B2B2B"/>
                </a:solidFill>
                <a:effectLst/>
                <a:uLnTx/>
                <a:uFillTx/>
                <a:latin typeface="Calibri"/>
                <a:ea typeface="+mn-ea"/>
                <a:cs typeface="Calibri"/>
              </a:rPr>
              <a:t>P.O. </a:t>
            </a:r>
            <a:r>
              <a:rPr kumimoji="0" sz="850" b="0" i="0" u="none" strike="noStrike" kern="1200" cap="none" spc="-45" normalizeH="0" baseline="0" noProof="0" dirty="0">
                <a:ln>
                  <a:noFill/>
                </a:ln>
                <a:solidFill>
                  <a:srgbClr val="2B2B2B"/>
                </a:solidFill>
                <a:effectLst/>
                <a:uLnTx/>
                <a:uFillTx/>
                <a:latin typeface="Calibri"/>
                <a:ea typeface="+mn-ea"/>
                <a:cs typeface="Calibri"/>
              </a:rPr>
              <a:t>Box </a:t>
            </a:r>
            <a:r>
              <a:rPr kumimoji="0" sz="850" b="0" i="0" u="none" strike="noStrike" kern="1200" cap="none" spc="-30" normalizeH="0" baseline="0" noProof="0" dirty="0">
                <a:ln>
                  <a:noFill/>
                </a:ln>
                <a:solidFill>
                  <a:srgbClr val="2B2B2B"/>
                </a:solidFill>
                <a:effectLst/>
                <a:uLnTx/>
                <a:uFillTx/>
                <a:latin typeface="Calibri"/>
                <a:ea typeface="+mn-ea"/>
                <a:cs typeface="Calibri"/>
              </a:rPr>
              <a:t>650  Lafayette, </a:t>
            </a:r>
            <a:r>
              <a:rPr kumimoji="0" sz="850" b="0" i="0" u="none" strike="noStrike" kern="1200" cap="none" spc="0" normalizeH="0" baseline="0" noProof="0" dirty="0">
                <a:ln>
                  <a:noFill/>
                </a:ln>
                <a:solidFill>
                  <a:srgbClr val="2B2B2B"/>
                </a:solidFill>
                <a:effectLst/>
                <a:uLnTx/>
                <a:uFillTx/>
                <a:latin typeface="Calibri"/>
                <a:ea typeface="+mn-ea"/>
                <a:cs typeface="Calibri"/>
              </a:rPr>
              <a:t>Al</a:t>
            </a:r>
            <a:r>
              <a:rPr kumimoji="0" sz="850" b="0" i="0" u="none" strike="noStrike" kern="1200" cap="none" spc="-35" normalizeH="0" baseline="0" noProof="0" dirty="0">
                <a:ln>
                  <a:noFill/>
                </a:ln>
                <a:solidFill>
                  <a:srgbClr val="2B2B2B"/>
                </a:solidFill>
                <a:effectLst/>
                <a:uLnTx/>
                <a:uFillTx/>
                <a:latin typeface="Calibri"/>
                <a:ea typeface="+mn-ea"/>
                <a:cs typeface="Calibri"/>
              </a:rPr>
              <a:t> </a:t>
            </a:r>
            <a:r>
              <a:rPr kumimoji="0" sz="850" b="0" i="0" u="none" strike="noStrike" kern="1200" cap="none" spc="-40" normalizeH="0" baseline="0" noProof="0" dirty="0">
                <a:ln>
                  <a:noFill/>
                </a:ln>
                <a:solidFill>
                  <a:srgbClr val="2B2B2B"/>
                </a:solidFill>
                <a:effectLst/>
                <a:uLnTx/>
                <a:uFillTx/>
                <a:latin typeface="Calibri"/>
                <a:ea typeface="+mn-ea"/>
                <a:cs typeface="Calibri"/>
              </a:rPr>
              <a:t>36862</a:t>
            </a:r>
            <a:endParaRPr kumimoji="0" sz="850" b="0" i="0" u="none" strike="noStrike" kern="1200" cap="none" spc="0" normalizeH="0" baseline="0" noProof="0">
              <a:ln>
                <a:noFill/>
              </a:ln>
              <a:solidFill>
                <a:prstClr val="black"/>
              </a:solidFill>
              <a:effectLst/>
              <a:uLnTx/>
              <a:uFillTx/>
              <a:latin typeface="Calibri"/>
              <a:ea typeface="+mn-ea"/>
              <a:cs typeface="Calibri"/>
            </a:endParaRPr>
          </a:p>
          <a:p>
            <a:pPr marL="14604" marR="0" lvl="0" indent="0" algn="l" defTabSz="914400" rtl="0" eaLnBrk="1" fontAlgn="auto" latinLnBrk="0" hangingPunct="1">
              <a:lnSpc>
                <a:spcPts val="919"/>
              </a:lnSpc>
              <a:spcBef>
                <a:spcPts val="0"/>
              </a:spcBef>
              <a:spcAft>
                <a:spcPts val="0"/>
              </a:spcAft>
              <a:buClrTx/>
              <a:buSzTx/>
              <a:buFontTx/>
              <a:buNone/>
              <a:tabLst/>
              <a:defRPr/>
            </a:pPr>
            <a:r>
              <a:rPr kumimoji="0" sz="850" b="0" i="0" u="none" strike="noStrike" kern="1200" cap="none" spc="-35" normalizeH="0" baseline="0" noProof="0" dirty="0">
                <a:ln>
                  <a:noFill/>
                </a:ln>
                <a:solidFill>
                  <a:srgbClr val="2B2B2B"/>
                </a:solidFill>
                <a:effectLst/>
                <a:uLnTx/>
                <a:uFillTx/>
                <a:latin typeface="Calibri"/>
                <a:ea typeface="+mn-ea"/>
                <a:cs typeface="Calibri"/>
              </a:rPr>
              <a:t>Telephone:</a:t>
            </a:r>
            <a:r>
              <a:rPr kumimoji="0" sz="850" b="0" i="0" u="none" strike="noStrike" kern="1200" cap="none" spc="40" normalizeH="0" baseline="0" noProof="0" dirty="0">
                <a:ln>
                  <a:noFill/>
                </a:ln>
                <a:solidFill>
                  <a:srgbClr val="2B2B2B"/>
                </a:solidFill>
                <a:effectLst/>
                <a:uLnTx/>
                <a:uFillTx/>
                <a:latin typeface="Calibri"/>
                <a:ea typeface="+mn-ea"/>
                <a:cs typeface="Calibri"/>
              </a:rPr>
              <a:t> </a:t>
            </a:r>
            <a:r>
              <a:rPr kumimoji="0" sz="850" b="0" i="0" u="none" strike="noStrike" kern="1200" cap="none" spc="-40" normalizeH="0" baseline="0" noProof="0" dirty="0">
                <a:ln>
                  <a:noFill/>
                </a:ln>
                <a:solidFill>
                  <a:srgbClr val="2B2B2B"/>
                </a:solidFill>
                <a:effectLst/>
                <a:uLnTx/>
                <a:uFillTx/>
                <a:latin typeface="Calibri"/>
                <a:ea typeface="+mn-ea"/>
                <a:cs typeface="Calibri"/>
              </a:rPr>
              <a:t>334-864-4377</a:t>
            </a:r>
            <a:endParaRPr kumimoji="0" sz="85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ts val="1000"/>
              </a:lnSpc>
              <a:spcBef>
                <a:spcPts val="0"/>
              </a:spcBef>
              <a:spcAft>
                <a:spcPts val="0"/>
              </a:spcAft>
              <a:buClrTx/>
              <a:buSzTx/>
              <a:buFontTx/>
              <a:buNone/>
              <a:tabLst/>
              <a:defRPr/>
            </a:pPr>
            <a:r>
              <a:rPr kumimoji="0" sz="850" b="0" i="0" u="none" strike="noStrike" kern="1200" cap="none" spc="-15" normalizeH="0" baseline="0" noProof="0" dirty="0">
                <a:ln>
                  <a:noFill/>
                </a:ln>
                <a:solidFill>
                  <a:srgbClr val="2B2B2B"/>
                </a:solidFill>
                <a:effectLst/>
                <a:uLnTx/>
                <a:uFillTx/>
                <a:latin typeface="Calibri"/>
                <a:ea typeface="+mn-ea"/>
                <a:cs typeface="Calibri"/>
              </a:rPr>
              <a:t>Fax: </a:t>
            </a:r>
            <a:r>
              <a:rPr kumimoji="0" sz="850" b="0" i="0" u="none" strike="noStrike" kern="1200" cap="none" spc="-35" normalizeH="0" baseline="0" noProof="0" dirty="0">
                <a:ln>
                  <a:noFill/>
                </a:ln>
                <a:solidFill>
                  <a:srgbClr val="2B2B2B"/>
                </a:solidFill>
                <a:effectLst/>
                <a:uLnTx/>
                <a:uFillTx/>
                <a:latin typeface="Calibri"/>
                <a:ea typeface="+mn-ea"/>
                <a:cs typeface="Calibri"/>
              </a:rPr>
              <a:t>334-864-7850</a:t>
            </a:r>
            <a:endParaRPr kumimoji="0" sz="85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677297" y="2486914"/>
            <a:ext cx="1189355" cy="2006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50" b="0" i="0" u="none" strike="noStrike" kern="1200" cap="none" spc="-50" normalizeH="0" baseline="0" noProof="0" dirty="0">
                <a:ln>
                  <a:noFill/>
                </a:ln>
                <a:solidFill>
                  <a:srgbClr val="2B2B2B"/>
                </a:solidFill>
                <a:effectLst/>
                <a:uLnTx/>
                <a:uFillTx/>
                <a:latin typeface="Courier New"/>
                <a:ea typeface="+mn-ea"/>
                <a:cs typeface="Courier New"/>
              </a:rPr>
              <a:t>August </a:t>
            </a:r>
            <a:r>
              <a:rPr kumimoji="0" sz="1150" b="0" i="0" u="none" strike="noStrike" kern="1200" cap="none" spc="-40" normalizeH="0" baseline="0" noProof="0" dirty="0">
                <a:ln>
                  <a:noFill/>
                </a:ln>
                <a:solidFill>
                  <a:srgbClr val="2B2B2B"/>
                </a:solidFill>
                <a:effectLst/>
                <a:uLnTx/>
                <a:uFillTx/>
                <a:latin typeface="Courier New"/>
                <a:ea typeface="+mn-ea"/>
                <a:cs typeface="Courier New"/>
              </a:rPr>
              <a:t>6,</a:t>
            </a:r>
            <a:r>
              <a:rPr kumimoji="0" sz="1150" b="0" i="0" u="none" strike="noStrike" kern="1200" cap="none" spc="-65" normalizeH="0" baseline="0" noProof="0" dirty="0">
                <a:ln>
                  <a:noFill/>
                </a:ln>
                <a:solidFill>
                  <a:srgbClr val="2B2B2B"/>
                </a:solidFill>
                <a:effectLst/>
                <a:uLnTx/>
                <a:uFillTx/>
                <a:latin typeface="Courier New"/>
                <a:ea typeface="+mn-ea"/>
                <a:cs typeface="Courier New"/>
              </a:rPr>
              <a:t> </a:t>
            </a:r>
            <a:r>
              <a:rPr kumimoji="0" sz="1150" b="0" i="0" u="none" strike="noStrike" kern="1200" cap="none" spc="-40" normalizeH="0" baseline="0" noProof="0" dirty="0">
                <a:ln>
                  <a:noFill/>
                </a:ln>
                <a:solidFill>
                  <a:srgbClr val="2B2B2B"/>
                </a:solidFill>
                <a:effectLst/>
                <a:uLnTx/>
                <a:uFillTx/>
                <a:latin typeface="Courier New"/>
                <a:ea typeface="+mn-ea"/>
                <a:cs typeface="Courier New"/>
              </a:rPr>
              <a:t>2019</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7" name="object 7"/>
          <p:cNvSpPr txBox="1"/>
          <p:nvPr/>
        </p:nvSpPr>
        <p:spPr>
          <a:xfrm>
            <a:off x="2183790" y="2959354"/>
            <a:ext cx="351790" cy="2006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50" b="0" i="0" u="none" strike="noStrike" kern="1200" cap="none" spc="-55" normalizeH="0" baseline="0" noProof="0" dirty="0">
                <a:ln>
                  <a:noFill/>
                </a:ln>
                <a:solidFill>
                  <a:srgbClr val="2B2B2B"/>
                </a:solidFill>
                <a:effectLst/>
                <a:uLnTx/>
                <a:uFillTx/>
                <a:latin typeface="Courier New"/>
                <a:ea typeface="+mn-ea"/>
                <a:cs typeface="Courier New"/>
              </a:rPr>
              <a:t>Inc.</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8" name="object 8"/>
          <p:cNvSpPr txBox="1"/>
          <p:nvPr/>
        </p:nvSpPr>
        <p:spPr>
          <a:xfrm>
            <a:off x="618248" y="2959354"/>
            <a:ext cx="1501140" cy="520700"/>
          </a:xfrm>
          <a:prstGeom prst="rect">
            <a:avLst/>
          </a:prstGeom>
        </p:spPr>
        <p:txBody>
          <a:bodyPr vert="horz" wrap="square" lIns="0" tIns="12700" rIns="0" bIns="0" rtlCol="0">
            <a:spAutoFit/>
          </a:bodyPr>
          <a:lstStyle/>
          <a:p>
            <a:pPr marL="70485" marR="0" lvl="0" indent="0" algn="l" defTabSz="914400" rtl="0" eaLnBrk="1" fontAlgn="auto" latinLnBrk="0" hangingPunct="1">
              <a:lnSpc>
                <a:spcPts val="1325"/>
              </a:lnSpc>
              <a:spcBef>
                <a:spcPts val="100"/>
              </a:spcBef>
              <a:spcAft>
                <a:spcPts val="0"/>
              </a:spcAft>
              <a:buClrTx/>
              <a:buSzTx/>
              <a:buFontTx/>
              <a:buNone/>
              <a:tabLst/>
              <a:defRPr/>
            </a:pPr>
            <a:r>
              <a:rPr kumimoji="0" sz="1150" b="0" i="0" u="none" strike="noStrike" kern="1200" cap="none" spc="-50" normalizeH="0" baseline="0" noProof="0" dirty="0">
                <a:ln>
                  <a:noFill/>
                </a:ln>
                <a:solidFill>
                  <a:srgbClr val="2B2B2B"/>
                </a:solidFill>
                <a:effectLst/>
                <a:uLnTx/>
                <a:uFillTx/>
                <a:latin typeface="Courier New"/>
                <a:ea typeface="+mn-ea"/>
                <a:cs typeface="Courier New"/>
              </a:rPr>
              <a:t>Charles </a:t>
            </a:r>
            <a:r>
              <a:rPr kumimoji="0" sz="1150" b="0" i="0" u="none" strike="noStrike" kern="1200" cap="none" spc="-75" normalizeH="0" baseline="0" noProof="0" dirty="0">
                <a:ln>
                  <a:noFill/>
                </a:ln>
                <a:solidFill>
                  <a:srgbClr val="2B2B2B"/>
                </a:solidFill>
                <a:effectLst/>
                <a:uLnTx/>
                <a:uFillTx/>
                <a:latin typeface="Courier New"/>
                <a:ea typeface="+mn-ea"/>
                <a:cs typeface="Courier New"/>
              </a:rPr>
              <a:t>E.</a:t>
            </a:r>
            <a:r>
              <a:rPr kumimoji="0" sz="1150" b="0" i="0" u="none" strike="noStrike" kern="1200" cap="none" spc="40" normalizeH="0" baseline="0" noProof="0" dirty="0">
                <a:ln>
                  <a:noFill/>
                </a:ln>
                <a:solidFill>
                  <a:srgbClr val="2B2B2B"/>
                </a:solidFill>
                <a:effectLst/>
                <a:uLnTx/>
                <a:uFillTx/>
                <a:latin typeface="Courier New"/>
                <a:ea typeface="+mn-ea"/>
                <a:cs typeface="Courier New"/>
              </a:rPr>
              <a:t> </a:t>
            </a:r>
            <a:r>
              <a:rPr kumimoji="0" sz="1150" b="0" i="0" u="none" strike="noStrike" kern="1200" cap="none" spc="-50" normalizeH="0" baseline="0" noProof="0" dirty="0">
                <a:ln>
                  <a:noFill/>
                </a:ln>
                <a:solidFill>
                  <a:srgbClr val="2B2B2B"/>
                </a:solidFill>
                <a:effectLst/>
                <a:uLnTx/>
                <a:uFillTx/>
                <a:latin typeface="Courier New"/>
                <a:ea typeface="+mn-ea"/>
                <a:cs typeface="Courier New"/>
              </a:rPr>
              <a:t>Watts,</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12700" marR="0" lvl="0" indent="0" algn="l" defTabSz="914400" rtl="0" eaLnBrk="1" fontAlgn="auto" latinLnBrk="0" hangingPunct="1">
              <a:lnSpc>
                <a:spcPts val="1260"/>
              </a:lnSpc>
              <a:spcBef>
                <a:spcPts val="0"/>
              </a:spcBef>
              <a:spcAft>
                <a:spcPts val="0"/>
              </a:spcAft>
              <a:buClrTx/>
              <a:buSzTx/>
              <a:buFontTx/>
              <a:buNone/>
              <a:tabLst/>
              <a:defRPr/>
            </a:pPr>
            <a:r>
              <a:rPr kumimoji="0" sz="1150" b="0" i="0" u="none" strike="noStrike" kern="1200" cap="none" spc="-95" normalizeH="0" baseline="0" noProof="0" dirty="0">
                <a:ln>
                  <a:noFill/>
                </a:ln>
                <a:solidFill>
                  <a:srgbClr val="2B2B2B"/>
                </a:solidFill>
                <a:effectLst/>
                <a:uLnTx/>
                <a:uFillTx/>
                <a:latin typeface="Courier New"/>
                <a:ea typeface="+mn-ea"/>
                <a:cs typeface="Courier New"/>
              </a:rPr>
              <a:t>,P.O. </a:t>
            </a:r>
            <a:r>
              <a:rPr kumimoji="0" sz="1150" b="0" i="0" u="none" strike="noStrike" kern="1200" cap="none" spc="-60" normalizeH="0" baseline="0" noProof="0" dirty="0">
                <a:ln>
                  <a:noFill/>
                </a:ln>
                <a:solidFill>
                  <a:srgbClr val="2B2B2B"/>
                </a:solidFill>
                <a:effectLst/>
                <a:uLnTx/>
                <a:uFillTx/>
                <a:latin typeface="Courier New"/>
                <a:ea typeface="+mn-ea"/>
                <a:cs typeface="Courier New"/>
              </a:rPr>
              <a:t>Box</a:t>
            </a:r>
            <a:r>
              <a:rPr kumimoji="0" sz="1150" b="0" i="0" u="none" strike="noStrike" kern="1200" cap="none" spc="95" normalizeH="0" baseline="0" noProof="0" dirty="0">
                <a:ln>
                  <a:noFill/>
                </a:ln>
                <a:solidFill>
                  <a:srgbClr val="2B2B2B"/>
                </a:solidFill>
                <a:effectLst/>
                <a:uLnTx/>
                <a:uFillTx/>
                <a:latin typeface="Courier New"/>
                <a:ea typeface="+mn-ea"/>
                <a:cs typeface="Courier New"/>
              </a:rPr>
              <a:t> </a:t>
            </a:r>
            <a:r>
              <a:rPr kumimoji="0" sz="1150" b="0" i="0" u="none" strike="noStrike" kern="1200" cap="none" spc="-50" normalizeH="0" baseline="0" noProof="0" dirty="0">
                <a:ln>
                  <a:noFill/>
                </a:ln>
                <a:solidFill>
                  <a:srgbClr val="2B2B2B"/>
                </a:solidFill>
                <a:effectLst/>
                <a:uLnTx/>
                <a:uFillTx/>
                <a:latin typeface="Courier New"/>
                <a:ea typeface="+mn-ea"/>
                <a:cs typeface="Courier New"/>
              </a:rPr>
              <a:t>1686</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67310" marR="0" lvl="0" indent="0" algn="l" defTabSz="914400" rtl="0" eaLnBrk="1" fontAlgn="auto" latinLnBrk="0" hangingPunct="1">
              <a:lnSpc>
                <a:spcPts val="1315"/>
              </a:lnSpc>
              <a:spcBef>
                <a:spcPts val="0"/>
              </a:spcBef>
              <a:spcAft>
                <a:spcPts val="0"/>
              </a:spcAft>
              <a:buClrTx/>
              <a:buSzTx/>
              <a:buFontTx/>
              <a:buNone/>
              <a:tabLst/>
              <a:defRPr/>
            </a:pPr>
            <a:r>
              <a:rPr kumimoji="0" sz="1150" b="0" i="0" u="none" strike="noStrike" kern="1200" cap="none" spc="-50" normalizeH="0" baseline="0" noProof="0" dirty="0">
                <a:ln>
                  <a:noFill/>
                </a:ln>
                <a:solidFill>
                  <a:srgbClr val="2B2B2B"/>
                </a:solidFill>
                <a:effectLst/>
                <a:uLnTx/>
                <a:uFillTx/>
                <a:latin typeface="Courier New"/>
                <a:ea typeface="+mn-ea"/>
                <a:cs typeface="Courier New"/>
              </a:rPr>
              <a:t>Gadsden, </a:t>
            </a:r>
            <a:r>
              <a:rPr kumimoji="0" sz="1150" b="0" i="0" u="none" strike="noStrike" kern="1200" cap="none" spc="-60" normalizeH="0" baseline="0" noProof="0" dirty="0">
                <a:ln>
                  <a:noFill/>
                </a:ln>
                <a:solidFill>
                  <a:srgbClr val="2B2B2B"/>
                </a:solidFill>
                <a:effectLst/>
                <a:uLnTx/>
                <a:uFillTx/>
                <a:latin typeface="Courier New"/>
                <a:ea typeface="+mn-ea"/>
                <a:cs typeface="Courier New"/>
              </a:rPr>
              <a:t>AL</a:t>
            </a:r>
            <a:r>
              <a:rPr kumimoji="0" sz="1150" b="0" i="0" u="none" strike="noStrike" kern="1200" cap="none" spc="35" normalizeH="0" baseline="0" noProof="0" dirty="0">
                <a:ln>
                  <a:noFill/>
                </a:ln>
                <a:solidFill>
                  <a:srgbClr val="2B2B2B"/>
                </a:solidFill>
                <a:effectLst/>
                <a:uLnTx/>
                <a:uFillTx/>
                <a:latin typeface="Courier New"/>
                <a:ea typeface="+mn-ea"/>
                <a:cs typeface="Courier New"/>
              </a:rPr>
              <a:t> </a:t>
            </a:r>
            <a:r>
              <a:rPr kumimoji="0" sz="1150" b="0" i="0" u="none" strike="noStrike" kern="1200" cap="none" spc="-40" normalizeH="0" baseline="0" noProof="0" dirty="0">
                <a:ln>
                  <a:noFill/>
                </a:ln>
                <a:solidFill>
                  <a:srgbClr val="2B2B2B"/>
                </a:solidFill>
                <a:effectLst/>
                <a:uLnTx/>
                <a:uFillTx/>
                <a:latin typeface="Courier New"/>
                <a:ea typeface="+mn-ea"/>
                <a:cs typeface="Courier New"/>
              </a:rPr>
              <a:t>35902</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9" name="object 9"/>
          <p:cNvSpPr txBox="1"/>
          <p:nvPr/>
        </p:nvSpPr>
        <p:spPr>
          <a:xfrm>
            <a:off x="670013" y="3602735"/>
            <a:ext cx="4323715" cy="511809"/>
          </a:xfrm>
          <a:prstGeom prst="rect">
            <a:avLst/>
          </a:prstGeom>
        </p:spPr>
        <p:txBody>
          <a:bodyPr vert="horz" wrap="square" lIns="0" tIns="12700" rIns="0" bIns="0" rtlCol="0">
            <a:spAutoFit/>
          </a:bodyPr>
          <a:lstStyle/>
          <a:p>
            <a:pPr marL="1397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5" normalizeH="0" baseline="0" noProof="0" dirty="0">
                <a:ln>
                  <a:noFill/>
                </a:ln>
                <a:solidFill>
                  <a:srgbClr val="2B2B2B"/>
                </a:solidFill>
                <a:effectLst/>
                <a:uLnTx/>
                <a:uFillTx/>
                <a:latin typeface="Courier New"/>
                <a:ea typeface="+mn-ea"/>
                <a:cs typeface="Courier New"/>
              </a:rPr>
              <a:t>ATTN: </a:t>
            </a:r>
            <a:r>
              <a:rPr kumimoji="0" sz="1100" b="0" i="0" u="none" strike="noStrike" kern="1200" cap="none" spc="-30" normalizeH="0" baseline="0" noProof="0" dirty="0">
                <a:ln>
                  <a:noFill/>
                </a:ln>
                <a:solidFill>
                  <a:srgbClr val="2B2B2B"/>
                </a:solidFill>
                <a:effectLst/>
                <a:uLnTx/>
                <a:uFillTx/>
                <a:latin typeface="Courier New"/>
                <a:ea typeface="+mn-ea"/>
                <a:cs typeface="Courier New"/>
              </a:rPr>
              <a:t>Mr. </a:t>
            </a:r>
            <a:r>
              <a:rPr kumimoji="0" sz="1100" b="0" i="0" u="none" strike="noStrike" kern="1200" cap="none" spc="-20" normalizeH="0" baseline="0" noProof="0" dirty="0">
                <a:ln>
                  <a:noFill/>
                </a:ln>
                <a:solidFill>
                  <a:srgbClr val="2B2B2B"/>
                </a:solidFill>
                <a:effectLst/>
                <a:uLnTx/>
                <a:uFillTx/>
                <a:latin typeface="Courier New"/>
                <a:ea typeface="+mn-ea"/>
                <a:cs typeface="Courier New"/>
              </a:rPr>
              <a:t>Charlie</a:t>
            </a:r>
            <a:r>
              <a:rPr kumimoji="0" sz="1100" b="0" i="0" u="none" strike="noStrike" kern="1200" cap="none" spc="-120" normalizeH="0" baseline="0" noProof="0" dirty="0">
                <a:ln>
                  <a:noFill/>
                </a:ln>
                <a:solidFill>
                  <a:srgbClr val="2B2B2B"/>
                </a:solidFill>
                <a:effectLst/>
                <a:uLnTx/>
                <a:uFillTx/>
                <a:latin typeface="Courier New"/>
                <a:ea typeface="+mn-ea"/>
                <a:cs typeface="Courier New"/>
              </a:rPr>
              <a:t> </a:t>
            </a:r>
            <a:r>
              <a:rPr kumimoji="0" sz="1100" b="0" i="0" u="none" strike="noStrike" kern="1200" cap="none" spc="-20" normalizeH="0" baseline="0" noProof="0" dirty="0">
                <a:ln>
                  <a:noFill/>
                </a:ln>
                <a:solidFill>
                  <a:srgbClr val="2B2B2B"/>
                </a:solidFill>
                <a:effectLst/>
                <a:uLnTx/>
                <a:uFillTx/>
                <a:latin typeface="Courier New"/>
                <a:ea typeface="+mn-ea"/>
                <a:cs typeface="Courier New"/>
              </a:rPr>
              <a:t>Watts</a:t>
            </a:r>
            <a:endParaRPr kumimoji="0" sz="1100" b="0" i="0" u="none" strike="noStrike" kern="1200" cap="none" spc="0" normalizeH="0" baseline="0" noProof="0">
              <a:ln>
                <a:noFill/>
              </a:ln>
              <a:solidFill>
                <a:prstClr val="black"/>
              </a:solidFill>
              <a:effectLst/>
              <a:uLnTx/>
              <a:uFillTx/>
              <a:latin typeface="Courier New"/>
              <a:ea typeface="+mn-ea"/>
              <a:cs typeface="Courier New"/>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9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473709" algn="l"/>
              </a:tabLst>
              <a:defRPr/>
            </a:pPr>
            <a:r>
              <a:rPr kumimoji="0" sz="1150" b="0" i="0" u="none" strike="noStrike" kern="1200" cap="none" spc="-40" normalizeH="0" baseline="0" noProof="0" dirty="0">
                <a:ln>
                  <a:noFill/>
                </a:ln>
                <a:solidFill>
                  <a:srgbClr val="2B2B2B"/>
                </a:solidFill>
                <a:effectLst/>
                <a:uLnTx/>
                <a:uFillTx/>
                <a:latin typeface="Courier New"/>
                <a:ea typeface="+mn-ea"/>
                <a:cs typeface="Courier New"/>
              </a:rPr>
              <a:t>RE:	</a:t>
            </a:r>
            <a:r>
              <a:rPr kumimoji="0" sz="1150" b="0" i="0" u="none" strike="noStrike" kern="1200" cap="none" spc="-60" normalizeH="0" baseline="0" noProof="0" dirty="0">
                <a:ln>
                  <a:noFill/>
                </a:ln>
                <a:solidFill>
                  <a:srgbClr val="2B2B2B"/>
                </a:solidFill>
                <a:effectLst/>
                <a:uLnTx/>
                <a:uFillTx/>
                <a:latin typeface="Courier New"/>
                <a:ea typeface="+mn-ea"/>
                <a:cs typeface="Courier New"/>
              </a:rPr>
              <a:t>Annual </a:t>
            </a:r>
            <a:r>
              <a:rPr kumimoji="0" sz="1150" b="0" i="0" u="none" strike="noStrike" kern="1200" cap="none" spc="-40" normalizeH="0" baseline="0" noProof="0" dirty="0">
                <a:ln>
                  <a:noFill/>
                </a:ln>
                <a:solidFill>
                  <a:srgbClr val="2B2B2B"/>
                </a:solidFill>
                <a:effectLst/>
                <a:uLnTx/>
                <a:uFillTx/>
                <a:latin typeface="Courier New"/>
                <a:ea typeface="+mn-ea"/>
                <a:cs typeface="Courier New"/>
              </a:rPr>
              <a:t>Surface </a:t>
            </a:r>
            <a:r>
              <a:rPr kumimoji="0" sz="1150" b="0" i="0" u="none" strike="noStrike" kern="1200" cap="none" spc="-55" normalizeH="0" baseline="0" noProof="0" dirty="0">
                <a:ln>
                  <a:noFill/>
                </a:ln>
                <a:solidFill>
                  <a:srgbClr val="2B2B2B"/>
                </a:solidFill>
                <a:effectLst/>
                <a:uLnTx/>
                <a:uFillTx/>
                <a:latin typeface="Courier New"/>
                <a:ea typeface="+mn-ea"/>
                <a:cs typeface="Courier New"/>
              </a:rPr>
              <a:t>Treatment </a:t>
            </a:r>
            <a:r>
              <a:rPr kumimoji="0" sz="1150" b="0" i="0" u="none" strike="noStrike" kern="1200" cap="none" spc="-35" normalizeH="0" baseline="0" noProof="0" dirty="0">
                <a:ln>
                  <a:noFill/>
                </a:ln>
                <a:solidFill>
                  <a:srgbClr val="2B2B2B"/>
                </a:solidFill>
                <a:effectLst/>
                <a:uLnTx/>
                <a:uFillTx/>
                <a:latin typeface="Courier New"/>
                <a:ea typeface="+mn-ea"/>
                <a:cs typeface="Courier New"/>
              </a:rPr>
              <a:t>Bid, </a:t>
            </a:r>
            <a:r>
              <a:rPr kumimoji="0" sz="1150" b="0" i="0" u="none" strike="noStrike" kern="1200" cap="none" spc="-55" normalizeH="0" baseline="0" noProof="0" dirty="0">
                <a:ln>
                  <a:noFill/>
                </a:ln>
                <a:solidFill>
                  <a:srgbClr val="2B2B2B"/>
                </a:solidFill>
                <a:effectLst/>
                <a:uLnTx/>
                <a:uFillTx/>
                <a:latin typeface="Courier New"/>
                <a:ea typeface="+mn-ea"/>
                <a:cs typeface="Courier New"/>
              </a:rPr>
              <a:t>Inquiry </a:t>
            </a:r>
            <a:r>
              <a:rPr kumimoji="0" sz="1150" b="0" i="0" u="none" strike="noStrike" kern="1200" cap="none" spc="-60" normalizeH="0" baseline="0" noProof="0" dirty="0">
                <a:ln>
                  <a:noFill/>
                </a:ln>
                <a:solidFill>
                  <a:srgbClr val="2B2B2B"/>
                </a:solidFill>
                <a:effectLst/>
                <a:uLnTx/>
                <a:uFillTx/>
                <a:latin typeface="Courier New"/>
                <a:ea typeface="+mn-ea"/>
                <a:cs typeface="Courier New"/>
              </a:rPr>
              <a:t>NO.</a:t>
            </a:r>
            <a:r>
              <a:rPr kumimoji="0" sz="1150" b="0" i="0" u="none" strike="noStrike" kern="1200" cap="none" spc="325" normalizeH="0" baseline="0" noProof="0" dirty="0">
                <a:ln>
                  <a:noFill/>
                </a:ln>
                <a:solidFill>
                  <a:srgbClr val="2B2B2B"/>
                </a:solidFill>
                <a:effectLst/>
                <a:uLnTx/>
                <a:uFillTx/>
                <a:latin typeface="Courier New"/>
                <a:ea typeface="+mn-ea"/>
                <a:cs typeface="Courier New"/>
              </a:rPr>
              <a:t> </a:t>
            </a:r>
            <a:r>
              <a:rPr kumimoji="0" sz="1150" b="0" i="0" u="none" strike="noStrike" kern="1200" cap="none" spc="-35" normalizeH="0" baseline="0" noProof="0" dirty="0">
                <a:ln>
                  <a:noFill/>
                </a:ln>
                <a:solidFill>
                  <a:srgbClr val="2B2B2B"/>
                </a:solidFill>
                <a:effectLst/>
                <a:uLnTx/>
                <a:uFillTx/>
                <a:latin typeface="Courier New"/>
                <a:ea typeface="+mn-ea"/>
                <a:cs typeface="Courier New"/>
              </a:rPr>
              <a:t>1639</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10" name="object 10"/>
          <p:cNvSpPr txBox="1"/>
          <p:nvPr/>
        </p:nvSpPr>
        <p:spPr>
          <a:xfrm>
            <a:off x="2041740" y="4230370"/>
            <a:ext cx="4211320" cy="2006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374775" algn="l"/>
              </a:tabLst>
              <a:defRPr/>
            </a:pPr>
            <a:r>
              <a:rPr kumimoji="0" sz="1150" b="0" i="0" u="none" strike="noStrike" kern="1200" cap="none" spc="-40" normalizeH="0" baseline="0" noProof="0" dirty="0">
                <a:ln>
                  <a:noFill/>
                </a:ln>
                <a:solidFill>
                  <a:srgbClr val="2B2B2B"/>
                </a:solidFill>
                <a:effectLst/>
                <a:uLnTx/>
                <a:uFillTx/>
                <a:latin typeface="Courier New"/>
                <a:ea typeface="+mn-ea"/>
                <a:cs typeface="Courier New"/>
              </a:rPr>
              <a:t>CCP</a:t>
            </a:r>
            <a:r>
              <a:rPr kumimoji="0" sz="1150" b="0" i="0" u="none" strike="noStrike" kern="1200" cap="none" spc="0" normalizeH="0" baseline="0" noProof="0" dirty="0">
                <a:ln>
                  <a:noFill/>
                </a:ln>
                <a:solidFill>
                  <a:srgbClr val="2B2B2B"/>
                </a:solidFill>
                <a:effectLst/>
                <a:uLnTx/>
                <a:uFillTx/>
                <a:latin typeface="Courier New"/>
                <a:ea typeface="+mn-ea"/>
                <a:cs typeface="Courier New"/>
              </a:rPr>
              <a:t> </a:t>
            </a:r>
            <a:r>
              <a:rPr kumimoji="0" sz="1150" b="0" i="0" u="none" strike="noStrike" kern="1200" cap="none" spc="-60" normalizeH="0" baseline="0" noProof="0" dirty="0">
                <a:ln>
                  <a:noFill/>
                </a:ln>
                <a:solidFill>
                  <a:srgbClr val="2B2B2B"/>
                </a:solidFill>
                <a:effectLst/>
                <a:uLnTx/>
                <a:uFillTx/>
                <a:latin typeface="Courier New"/>
                <a:ea typeface="+mn-ea"/>
                <a:cs typeface="Courier New"/>
              </a:rPr>
              <a:t>09-06-18	</a:t>
            </a:r>
            <a:r>
              <a:rPr kumimoji="0" sz="1150" b="0" i="0" u="none" strike="noStrike" kern="1200" cap="none" spc="-50" normalizeH="0" baseline="0" noProof="0" dirty="0">
                <a:ln>
                  <a:noFill/>
                </a:ln>
                <a:solidFill>
                  <a:srgbClr val="2B2B2B"/>
                </a:solidFill>
                <a:effectLst/>
                <a:uLnTx/>
                <a:uFillTx/>
                <a:latin typeface="Courier New"/>
                <a:ea typeface="+mn-ea"/>
                <a:cs typeface="Courier New"/>
              </a:rPr>
              <a:t>CR-281/282 </a:t>
            </a:r>
            <a:r>
              <a:rPr kumimoji="0" sz="1150" b="0" i="0" u="none" strike="noStrike" kern="1200" cap="none" spc="-55" normalizeH="0" baseline="0" noProof="0" dirty="0">
                <a:ln>
                  <a:noFill/>
                </a:ln>
                <a:solidFill>
                  <a:srgbClr val="2B2B2B"/>
                </a:solidFill>
                <a:effectLst/>
                <a:uLnTx/>
                <a:uFillTx/>
                <a:latin typeface="Courier New"/>
                <a:ea typeface="+mn-ea"/>
                <a:cs typeface="Courier New"/>
              </a:rPr>
              <a:t>(From </a:t>
            </a:r>
            <a:r>
              <a:rPr kumimoji="0" sz="1150" b="0" i="0" u="none" strike="noStrike" kern="1200" cap="none" spc="-40" normalizeH="0" baseline="0" noProof="0" dirty="0">
                <a:ln>
                  <a:noFill/>
                </a:ln>
                <a:solidFill>
                  <a:srgbClr val="2B2B2B"/>
                </a:solidFill>
                <a:effectLst/>
                <a:uLnTx/>
                <a:uFillTx/>
                <a:latin typeface="Courier New"/>
                <a:ea typeface="+mn-ea"/>
                <a:cs typeface="Courier New"/>
              </a:rPr>
              <a:t>CR-267 to</a:t>
            </a:r>
            <a:r>
              <a:rPr kumimoji="0" sz="1150" b="0" i="0" u="none" strike="noStrike" kern="1200" cap="none" spc="170" normalizeH="0" baseline="0" noProof="0" dirty="0">
                <a:ln>
                  <a:noFill/>
                </a:ln>
                <a:solidFill>
                  <a:srgbClr val="2B2B2B"/>
                </a:solidFill>
                <a:effectLst/>
                <a:uLnTx/>
                <a:uFillTx/>
                <a:latin typeface="Courier New"/>
                <a:ea typeface="+mn-ea"/>
                <a:cs typeface="Courier New"/>
              </a:rPr>
              <a:t> </a:t>
            </a:r>
            <a:r>
              <a:rPr kumimoji="0" sz="1150" b="0" i="0" u="none" strike="noStrike" kern="1200" cap="none" spc="-60" normalizeH="0" baseline="0" noProof="0" dirty="0">
                <a:ln>
                  <a:noFill/>
                </a:ln>
                <a:solidFill>
                  <a:srgbClr val="2B2B2B"/>
                </a:solidFill>
                <a:effectLst/>
                <a:uLnTx/>
                <a:uFillTx/>
                <a:latin typeface="Courier New"/>
                <a:ea typeface="+mn-ea"/>
                <a:cs typeface="Courier New"/>
              </a:rPr>
              <a:t>CR-278)</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11" name="object 11"/>
          <p:cNvSpPr txBox="1"/>
          <p:nvPr/>
        </p:nvSpPr>
        <p:spPr>
          <a:xfrm>
            <a:off x="2041740" y="4388865"/>
            <a:ext cx="4300220" cy="2006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374775" algn="l"/>
              </a:tabLst>
              <a:defRPr/>
            </a:pPr>
            <a:r>
              <a:rPr kumimoji="0" sz="1150" b="0" i="0" u="none" strike="noStrike" kern="1200" cap="none" spc="-40" normalizeH="0" baseline="0" noProof="0" dirty="0">
                <a:ln>
                  <a:noFill/>
                </a:ln>
                <a:solidFill>
                  <a:srgbClr val="2B2B2B"/>
                </a:solidFill>
                <a:effectLst/>
                <a:uLnTx/>
                <a:uFillTx/>
                <a:latin typeface="Courier New"/>
                <a:ea typeface="+mn-ea"/>
                <a:cs typeface="Courier New"/>
              </a:rPr>
              <a:t>CCP</a:t>
            </a:r>
            <a:r>
              <a:rPr kumimoji="0" sz="1150" b="0" i="0" u="none" strike="noStrike" kern="1200" cap="none" spc="-20" normalizeH="0" baseline="0" noProof="0" dirty="0">
                <a:ln>
                  <a:noFill/>
                </a:ln>
                <a:solidFill>
                  <a:srgbClr val="2B2B2B"/>
                </a:solidFill>
                <a:effectLst/>
                <a:uLnTx/>
                <a:uFillTx/>
                <a:latin typeface="Courier New"/>
                <a:ea typeface="+mn-ea"/>
                <a:cs typeface="Courier New"/>
              </a:rPr>
              <a:t> </a:t>
            </a:r>
            <a:r>
              <a:rPr kumimoji="0" sz="1150" b="0" i="0" u="none" strike="noStrike" kern="1200" cap="none" spc="-55" normalizeH="0" baseline="0" noProof="0" dirty="0">
                <a:ln>
                  <a:noFill/>
                </a:ln>
                <a:solidFill>
                  <a:srgbClr val="2B2B2B"/>
                </a:solidFill>
                <a:effectLst/>
                <a:uLnTx/>
                <a:uFillTx/>
                <a:latin typeface="Courier New"/>
                <a:ea typeface="+mn-ea"/>
                <a:cs typeface="Courier New"/>
              </a:rPr>
              <a:t>09-30-19	</a:t>
            </a:r>
            <a:r>
              <a:rPr kumimoji="0" sz="1150" b="0" i="0" u="none" strike="noStrike" kern="1200" cap="none" spc="-40" normalizeH="0" baseline="0" noProof="0" dirty="0">
                <a:ln>
                  <a:noFill/>
                </a:ln>
                <a:solidFill>
                  <a:srgbClr val="2B2B2B"/>
                </a:solidFill>
                <a:effectLst/>
                <a:uLnTx/>
                <a:uFillTx/>
                <a:latin typeface="Courier New"/>
                <a:ea typeface="+mn-ea"/>
                <a:cs typeface="Courier New"/>
              </a:rPr>
              <a:t>CR-28 </a:t>
            </a:r>
            <a:r>
              <a:rPr kumimoji="0" sz="1150" b="0" i="0" u="none" strike="noStrike" kern="1200" cap="none" spc="-60" normalizeH="0" baseline="0" noProof="0" dirty="0">
                <a:ln>
                  <a:noFill/>
                </a:ln>
                <a:solidFill>
                  <a:srgbClr val="2B2B2B"/>
                </a:solidFill>
                <a:effectLst/>
                <a:uLnTx/>
                <a:uFillTx/>
                <a:latin typeface="Courier New"/>
                <a:ea typeface="+mn-ea"/>
                <a:cs typeface="Courier New"/>
              </a:rPr>
              <a:t>(From </a:t>
            </a:r>
            <a:r>
              <a:rPr kumimoji="0" sz="1150" b="0" i="0" u="none" strike="noStrike" kern="1200" cap="none" spc="-55" normalizeH="0" baseline="0" noProof="0" dirty="0">
                <a:ln>
                  <a:noFill/>
                </a:ln>
                <a:solidFill>
                  <a:srgbClr val="2B2B2B"/>
                </a:solidFill>
                <a:effectLst/>
                <a:uLnTx/>
                <a:uFillTx/>
                <a:latin typeface="Courier New"/>
                <a:ea typeface="+mn-ea"/>
                <a:cs typeface="Courier New"/>
              </a:rPr>
              <a:t>CR-48 </a:t>
            </a:r>
            <a:r>
              <a:rPr kumimoji="0" sz="1150" b="0" i="0" u="none" strike="noStrike" kern="1200" cap="none" spc="-40" normalizeH="0" baseline="0" noProof="0" dirty="0">
                <a:ln>
                  <a:noFill/>
                </a:ln>
                <a:solidFill>
                  <a:srgbClr val="2B2B2B"/>
                </a:solidFill>
                <a:effectLst/>
                <a:uLnTx/>
                <a:uFillTx/>
                <a:latin typeface="Courier New"/>
                <a:ea typeface="+mn-ea"/>
                <a:cs typeface="Courier New"/>
              </a:rPr>
              <a:t>NE to </a:t>
            </a:r>
            <a:r>
              <a:rPr kumimoji="0" sz="1150" b="0" i="0" u="none" strike="noStrike" kern="1200" cap="none" spc="-70" normalizeH="0" baseline="0" noProof="0" dirty="0">
                <a:ln>
                  <a:noFill/>
                </a:ln>
                <a:solidFill>
                  <a:srgbClr val="2B2B2B"/>
                </a:solidFill>
                <a:effectLst/>
                <a:uLnTx/>
                <a:uFillTx/>
                <a:latin typeface="Courier New"/>
                <a:ea typeface="+mn-ea"/>
                <a:cs typeface="Courier New"/>
              </a:rPr>
              <a:t>Near</a:t>
            </a:r>
            <a:r>
              <a:rPr kumimoji="0" sz="1150" b="0" i="0" u="none" strike="noStrike" kern="1200" cap="none" spc="290" normalizeH="0" baseline="0" noProof="0" dirty="0">
                <a:ln>
                  <a:noFill/>
                </a:ln>
                <a:solidFill>
                  <a:srgbClr val="2B2B2B"/>
                </a:solidFill>
                <a:effectLst/>
                <a:uLnTx/>
                <a:uFillTx/>
                <a:latin typeface="Courier New"/>
                <a:ea typeface="+mn-ea"/>
                <a:cs typeface="Courier New"/>
              </a:rPr>
              <a:t> </a:t>
            </a:r>
            <a:r>
              <a:rPr kumimoji="0" sz="1150" b="0" i="0" u="none" strike="noStrike" kern="1200" cap="none" spc="-55" normalizeH="0" baseline="0" noProof="0" dirty="0">
                <a:ln>
                  <a:noFill/>
                </a:ln>
                <a:solidFill>
                  <a:srgbClr val="2B2B2B"/>
                </a:solidFill>
                <a:effectLst/>
                <a:uLnTx/>
                <a:uFillTx/>
                <a:latin typeface="Courier New"/>
                <a:ea typeface="+mn-ea"/>
                <a:cs typeface="Courier New"/>
              </a:rPr>
              <a:t>CR-66)</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12" name="object 12"/>
          <p:cNvSpPr txBox="1"/>
          <p:nvPr/>
        </p:nvSpPr>
        <p:spPr>
          <a:xfrm>
            <a:off x="1126299" y="4230370"/>
            <a:ext cx="605790" cy="518159"/>
          </a:xfrm>
          <a:prstGeom prst="rect">
            <a:avLst/>
          </a:prstGeom>
        </p:spPr>
        <p:txBody>
          <a:bodyPr vert="horz" wrap="square" lIns="0" tIns="12700" rIns="0" bIns="0" rtlCol="0">
            <a:spAutoFit/>
          </a:bodyPr>
          <a:lstStyle/>
          <a:p>
            <a:pPr marL="15240" marR="0" lvl="0" indent="0" algn="l" defTabSz="914400" rtl="0" eaLnBrk="1" fontAlgn="auto" latinLnBrk="0" hangingPunct="1">
              <a:lnSpc>
                <a:spcPts val="1315"/>
              </a:lnSpc>
              <a:spcBef>
                <a:spcPts val="100"/>
              </a:spcBef>
              <a:spcAft>
                <a:spcPts val="0"/>
              </a:spcAft>
              <a:buClrTx/>
              <a:buSzTx/>
              <a:buFontTx/>
              <a:buNone/>
              <a:tabLst/>
              <a:defRPr/>
            </a:pPr>
            <a:r>
              <a:rPr kumimoji="0" sz="1150" b="0" i="0" u="none" strike="noStrike" kern="1200" cap="none" spc="-60" normalizeH="0" baseline="0" noProof="0" dirty="0">
                <a:ln>
                  <a:noFill/>
                </a:ln>
                <a:solidFill>
                  <a:srgbClr val="2B2B2B"/>
                </a:solidFill>
                <a:effectLst/>
                <a:uLnTx/>
                <a:uFillTx/>
                <a:latin typeface="Courier New"/>
                <a:ea typeface="+mn-ea"/>
                <a:cs typeface="Courier New"/>
              </a:rPr>
              <a:t>Site </a:t>
            </a:r>
            <a:r>
              <a:rPr kumimoji="0" sz="1150" b="0" i="0" u="none" strike="noStrike" kern="1200" cap="none" spc="-65" normalizeH="0" baseline="0" noProof="0" dirty="0">
                <a:ln>
                  <a:noFill/>
                </a:ln>
                <a:solidFill>
                  <a:srgbClr val="2B2B2B"/>
                </a:solidFill>
                <a:effectLst/>
                <a:uLnTx/>
                <a:uFillTx/>
                <a:latin typeface="Courier New"/>
                <a:ea typeface="+mn-ea"/>
                <a:cs typeface="Courier New"/>
              </a:rPr>
              <a:t>1:</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12700" marR="0" lvl="0" indent="0" algn="l" defTabSz="914400" rtl="0" eaLnBrk="1" fontAlgn="auto" latinLnBrk="0" hangingPunct="1">
              <a:lnSpc>
                <a:spcPts val="1250"/>
              </a:lnSpc>
              <a:spcBef>
                <a:spcPts val="0"/>
              </a:spcBef>
              <a:spcAft>
                <a:spcPts val="0"/>
              </a:spcAft>
              <a:buClrTx/>
              <a:buSzTx/>
              <a:buFontTx/>
              <a:buNone/>
              <a:tabLst/>
              <a:defRPr/>
            </a:pPr>
            <a:r>
              <a:rPr kumimoji="0" sz="1150" b="0" i="0" u="none" strike="noStrike" kern="1200" cap="none" spc="-55" normalizeH="0" baseline="0" noProof="0" dirty="0">
                <a:ln>
                  <a:noFill/>
                </a:ln>
                <a:solidFill>
                  <a:srgbClr val="2B2B2B"/>
                </a:solidFill>
                <a:effectLst/>
                <a:uLnTx/>
                <a:uFillTx/>
                <a:latin typeface="Courier New"/>
                <a:ea typeface="+mn-ea"/>
                <a:cs typeface="Courier New"/>
              </a:rPr>
              <a:t>Site</a:t>
            </a:r>
            <a:r>
              <a:rPr kumimoji="0" sz="1150" b="0" i="0" u="none" strike="noStrike" kern="1200" cap="none" spc="-105" normalizeH="0" baseline="0" noProof="0" dirty="0">
                <a:ln>
                  <a:noFill/>
                </a:ln>
                <a:solidFill>
                  <a:srgbClr val="2B2B2B"/>
                </a:solidFill>
                <a:effectLst/>
                <a:uLnTx/>
                <a:uFillTx/>
                <a:latin typeface="Courier New"/>
                <a:ea typeface="+mn-ea"/>
                <a:cs typeface="Courier New"/>
              </a:rPr>
              <a:t> </a:t>
            </a:r>
            <a:r>
              <a:rPr kumimoji="0" sz="1150" b="0" i="0" u="none" strike="noStrike" kern="1200" cap="none" spc="-50" normalizeH="0" baseline="0" noProof="0" dirty="0">
                <a:ln>
                  <a:noFill/>
                </a:ln>
                <a:solidFill>
                  <a:srgbClr val="2B2B2B"/>
                </a:solidFill>
                <a:effectLst/>
                <a:uLnTx/>
                <a:uFillTx/>
                <a:latin typeface="Courier New"/>
                <a:ea typeface="+mn-ea"/>
                <a:cs typeface="Courier New"/>
              </a:rPr>
              <a:t>2:</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15240" marR="0" lvl="0" indent="0" algn="l" defTabSz="914400" rtl="0" eaLnBrk="1" fontAlgn="auto" latinLnBrk="0" hangingPunct="1">
              <a:lnSpc>
                <a:spcPts val="1315"/>
              </a:lnSpc>
              <a:spcBef>
                <a:spcPts val="0"/>
              </a:spcBef>
              <a:spcAft>
                <a:spcPts val="0"/>
              </a:spcAft>
              <a:buClrTx/>
              <a:buSzTx/>
              <a:buFontTx/>
              <a:buNone/>
              <a:tabLst/>
              <a:defRPr/>
            </a:pPr>
            <a:r>
              <a:rPr kumimoji="0" sz="1150" b="0" i="0" u="none" strike="noStrike" kern="1200" cap="none" spc="-55" normalizeH="0" baseline="0" noProof="0" dirty="0">
                <a:ln>
                  <a:noFill/>
                </a:ln>
                <a:solidFill>
                  <a:srgbClr val="2B2B2B"/>
                </a:solidFill>
                <a:effectLst/>
                <a:uLnTx/>
                <a:uFillTx/>
                <a:latin typeface="Courier New"/>
                <a:ea typeface="+mn-ea"/>
                <a:cs typeface="Courier New"/>
              </a:rPr>
              <a:t>Site</a:t>
            </a:r>
            <a:r>
              <a:rPr kumimoji="0" sz="1150" b="0" i="0" u="none" strike="noStrike" kern="1200" cap="none" spc="-85" normalizeH="0" baseline="0" noProof="0" dirty="0">
                <a:ln>
                  <a:noFill/>
                </a:ln>
                <a:solidFill>
                  <a:srgbClr val="2B2B2B"/>
                </a:solidFill>
                <a:effectLst/>
                <a:uLnTx/>
                <a:uFillTx/>
                <a:latin typeface="Courier New"/>
                <a:ea typeface="+mn-ea"/>
                <a:cs typeface="Courier New"/>
              </a:rPr>
              <a:t> </a:t>
            </a:r>
            <a:r>
              <a:rPr kumimoji="0" sz="1150" b="0" i="0" u="none" strike="noStrike" kern="1200" cap="none" spc="-55" normalizeH="0" baseline="0" noProof="0" dirty="0">
                <a:ln>
                  <a:noFill/>
                </a:ln>
                <a:solidFill>
                  <a:srgbClr val="2B2B2B"/>
                </a:solidFill>
                <a:effectLst/>
                <a:uLnTx/>
                <a:uFillTx/>
                <a:latin typeface="Courier New"/>
                <a:ea typeface="+mn-ea"/>
                <a:cs typeface="Courier New"/>
              </a:rPr>
              <a:t>3:</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13" name="object 13"/>
          <p:cNvSpPr txBox="1"/>
          <p:nvPr/>
        </p:nvSpPr>
        <p:spPr>
          <a:xfrm>
            <a:off x="2041740" y="4547361"/>
            <a:ext cx="4939665" cy="2006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50" b="0" i="0" u="none" strike="noStrike" kern="1200" cap="none" spc="-40" normalizeH="0" baseline="0" noProof="0" dirty="0">
                <a:ln>
                  <a:noFill/>
                </a:ln>
                <a:solidFill>
                  <a:srgbClr val="2B2B2B"/>
                </a:solidFill>
                <a:effectLst/>
                <a:uLnTx/>
                <a:uFillTx/>
                <a:latin typeface="Courier New"/>
                <a:ea typeface="+mn-ea"/>
                <a:cs typeface="Courier New"/>
              </a:rPr>
              <a:t>CCP 09-19-15/09-23-17 </a:t>
            </a:r>
            <a:r>
              <a:rPr kumimoji="0" sz="1150" b="0" i="0" u="none" strike="noStrike" kern="1200" cap="none" spc="-60" normalizeH="0" baseline="0" noProof="0" dirty="0">
                <a:ln>
                  <a:noFill/>
                </a:ln>
                <a:solidFill>
                  <a:srgbClr val="2B2B2B"/>
                </a:solidFill>
                <a:effectLst/>
                <a:uLnTx/>
                <a:uFillTx/>
                <a:latin typeface="Courier New"/>
                <a:ea typeface="+mn-ea"/>
                <a:cs typeface="Courier New"/>
              </a:rPr>
              <a:t>CR-212 </a:t>
            </a:r>
            <a:r>
              <a:rPr kumimoji="0" sz="1150" b="0" i="0" u="none" strike="noStrike" kern="1200" cap="none" spc="-50" normalizeH="0" baseline="0" noProof="0" dirty="0">
                <a:ln>
                  <a:noFill/>
                </a:ln>
                <a:solidFill>
                  <a:srgbClr val="2B2B2B"/>
                </a:solidFill>
                <a:effectLst/>
                <a:uLnTx/>
                <a:uFillTx/>
                <a:latin typeface="Courier New"/>
                <a:ea typeface="+mn-ea"/>
                <a:cs typeface="Courier New"/>
              </a:rPr>
              <a:t>(From </a:t>
            </a:r>
            <a:r>
              <a:rPr kumimoji="0" sz="1150" b="0" i="0" u="none" strike="noStrike" kern="1200" cap="none" spc="-35" normalizeH="0" baseline="0" noProof="0" dirty="0">
                <a:ln>
                  <a:noFill/>
                </a:ln>
                <a:solidFill>
                  <a:srgbClr val="2B2B2B"/>
                </a:solidFill>
                <a:effectLst/>
                <a:uLnTx/>
                <a:uFillTx/>
                <a:latin typeface="Courier New"/>
                <a:ea typeface="+mn-ea"/>
                <a:cs typeface="Courier New"/>
              </a:rPr>
              <a:t>GA </a:t>
            </a:r>
            <a:r>
              <a:rPr kumimoji="0" sz="1150" b="0" i="0" u="none" strike="noStrike" kern="1200" cap="none" spc="-50" normalizeH="0" baseline="0" noProof="0" dirty="0">
                <a:ln>
                  <a:noFill/>
                </a:ln>
                <a:solidFill>
                  <a:srgbClr val="2B2B2B"/>
                </a:solidFill>
                <a:effectLst/>
                <a:uLnTx/>
                <a:uFillTx/>
                <a:latin typeface="Courier New"/>
                <a:ea typeface="+mn-ea"/>
                <a:cs typeface="Courier New"/>
              </a:rPr>
              <a:t>State </a:t>
            </a:r>
            <a:r>
              <a:rPr kumimoji="0" sz="1150" b="0" i="0" u="none" strike="noStrike" kern="1200" cap="none" spc="-60" normalizeH="0" baseline="0" noProof="0" dirty="0">
                <a:ln>
                  <a:noFill/>
                </a:ln>
                <a:solidFill>
                  <a:srgbClr val="2B2B2B"/>
                </a:solidFill>
                <a:effectLst/>
                <a:uLnTx/>
                <a:uFillTx/>
                <a:latin typeface="Courier New"/>
                <a:ea typeface="+mn-ea"/>
                <a:cs typeface="Courier New"/>
              </a:rPr>
              <a:t>Line </a:t>
            </a:r>
            <a:r>
              <a:rPr kumimoji="0" sz="1150" b="0" i="0" u="none" strike="noStrike" kern="1200" cap="none" spc="-25" normalizeH="0" baseline="0" noProof="0" dirty="0">
                <a:ln>
                  <a:noFill/>
                </a:ln>
                <a:solidFill>
                  <a:srgbClr val="2B2B2B"/>
                </a:solidFill>
                <a:effectLst/>
                <a:uLnTx/>
                <a:uFillTx/>
                <a:latin typeface="Courier New"/>
                <a:ea typeface="+mn-ea"/>
                <a:cs typeface="Courier New"/>
              </a:rPr>
              <a:t>to</a:t>
            </a:r>
            <a:r>
              <a:rPr kumimoji="0" sz="1150" b="0" i="0" u="none" strike="noStrike" kern="1200" cap="none" spc="280" normalizeH="0" baseline="0" noProof="0" dirty="0">
                <a:ln>
                  <a:noFill/>
                </a:ln>
                <a:solidFill>
                  <a:srgbClr val="2B2B2B"/>
                </a:solidFill>
                <a:effectLst/>
                <a:uLnTx/>
                <a:uFillTx/>
                <a:latin typeface="Courier New"/>
                <a:ea typeface="+mn-ea"/>
                <a:cs typeface="Courier New"/>
              </a:rPr>
              <a:t> </a:t>
            </a:r>
            <a:r>
              <a:rPr kumimoji="0" sz="1150" b="0" i="0" u="none" strike="noStrike" kern="1200" cap="none" spc="-50" normalizeH="0" baseline="0" noProof="0" dirty="0">
                <a:ln>
                  <a:noFill/>
                </a:ln>
                <a:solidFill>
                  <a:srgbClr val="2B2B2B"/>
                </a:solidFill>
                <a:effectLst/>
                <a:uLnTx/>
                <a:uFillTx/>
                <a:latin typeface="Courier New"/>
                <a:ea typeface="+mn-ea"/>
                <a:cs typeface="Courier New"/>
              </a:rPr>
              <a:t>CR-222)</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14" name="object 14"/>
          <p:cNvSpPr txBox="1"/>
          <p:nvPr/>
        </p:nvSpPr>
        <p:spPr>
          <a:xfrm>
            <a:off x="665391" y="5032247"/>
            <a:ext cx="357505" cy="1930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5" normalizeH="0" baseline="0" noProof="0" dirty="0">
                <a:ln>
                  <a:noFill/>
                </a:ln>
                <a:solidFill>
                  <a:srgbClr val="2B2B2B"/>
                </a:solidFill>
                <a:effectLst/>
                <a:uLnTx/>
                <a:uFillTx/>
                <a:latin typeface="Courier New"/>
                <a:ea typeface="+mn-ea"/>
                <a:cs typeface="Courier New"/>
              </a:rPr>
              <a:t>Dear</a:t>
            </a:r>
            <a:endParaRPr kumimoji="0" sz="110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15" name="object 15"/>
          <p:cNvSpPr txBox="1"/>
          <p:nvPr/>
        </p:nvSpPr>
        <p:spPr>
          <a:xfrm>
            <a:off x="1087247" y="5032247"/>
            <a:ext cx="351155" cy="1930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25" normalizeH="0" baseline="0" noProof="0" dirty="0">
                <a:ln>
                  <a:noFill/>
                </a:ln>
                <a:solidFill>
                  <a:srgbClr val="2B2B2B"/>
                </a:solidFill>
                <a:effectLst/>
                <a:uLnTx/>
                <a:uFillTx/>
                <a:latin typeface="Courier New"/>
                <a:ea typeface="+mn-ea"/>
                <a:cs typeface="Courier New"/>
              </a:rPr>
              <a:t>Sir:</a:t>
            </a:r>
            <a:endParaRPr kumimoji="0" sz="110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16" name="object 16"/>
          <p:cNvSpPr txBox="1"/>
          <p:nvPr/>
        </p:nvSpPr>
        <p:spPr>
          <a:xfrm>
            <a:off x="3267000" y="1015745"/>
            <a:ext cx="1406525" cy="904875"/>
          </a:xfrm>
          <a:prstGeom prst="rect">
            <a:avLst/>
          </a:prstGeom>
        </p:spPr>
        <p:txBody>
          <a:bodyPr vert="horz" wrap="square" lIns="0" tIns="12700" rIns="0" bIns="0" rtlCol="0">
            <a:spAutoFit/>
          </a:bodyPr>
          <a:lstStyle/>
          <a:p>
            <a:pPr marL="0" marR="40640" lvl="0" indent="0" algn="ctr" defTabSz="914400" rtl="0" eaLnBrk="1" fontAlgn="auto" latinLnBrk="0" hangingPunct="1">
              <a:lnSpc>
                <a:spcPts val="3150"/>
              </a:lnSpc>
              <a:spcBef>
                <a:spcPts val="100"/>
              </a:spcBef>
              <a:spcAft>
                <a:spcPts val="0"/>
              </a:spcAft>
              <a:buClrTx/>
              <a:buSzTx/>
              <a:buFontTx/>
              <a:buNone/>
              <a:tabLst/>
              <a:defRPr/>
            </a:pPr>
            <a:r>
              <a:rPr kumimoji="0" sz="2750" b="0" i="0" u="none" strike="noStrike" kern="1200" cap="none" spc="-185" normalizeH="0" baseline="0" noProof="0" dirty="0">
                <a:ln>
                  <a:noFill/>
                </a:ln>
                <a:solidFill>
                  <a:srgbClr val="2B2B2B"/>
                </a:solidFill>
                <a:effectLst/>
                <a:uLnTx/>
                <a:uFillTx/>
                <a:latin typeface="Cambria"/>
                <a:ea typeface="+mn-ea"/>
                <a:cs typeface="Cambria"/>
              </a:rPr>
              <a:t>Chambers</a:t>
            </a:r>
            <a:endParaRPr kumimoji="0" sz="2750" b="0" i="0" u="none" strike="noStrike" kern="1200" cap="none" spc="0" normalizeH="0" baseline="0" noProof="0">
              <a:ln>
                <a:noFill/>
              </a:ln>
              <a:solidFill>
                <a:prstClr val="black"/>
              </a:solidFill>
              <a:effectLst/>
              <a:uLnTx/>
              <a:uFillTx/>
              <a:latin typeface="Cambria"/>
              <a:ea typeface="+mn-ea"/>
              <a:cs typeface="Cambria"/>
            </a:endParaRPr>
          </a:p>
          <a:p>
            <a:pPr marL="0" marR="5080" lvl="0" indent="0" algn="ctr" defTabSz="914400" rtl="0" eaLnBrk="1" fontAlgn="auto" latinLnBrk="0" hangingPunct="1">
              <a:lnSpc>
                <a:spcPts val="1010"/>
              </a:lnSpc>
              <a:spcBef>
                <a:spcPts val="0"/>
              </a:spcBef>
              <a:spcAft>
                <a:spcPts val="0"/>
              </a:spcAft>
              <a:buClrTx/>
              <a:buSzTx/>
              <a:buFontTx/>
              <a:buNone/>
              <a:tabLst/>
              <a:defRPr/>
            </a:pPr>
            <a:r>
              <a:rPr kumimoji="0" sz="1050" b="0" i="0" u="none" strike="noStrike" kern="1200" cap="none" spc="-75" normalizeH="0" baseline="0" noProof="0" dirty="0">
                <a:ln>
                  <a:noFill/>
                </a:ln>
                <a:solidFill>
                  <a:srgbClr val="625248"/>
                </a:solidFill>
                <a:effectLst/>
                <a:uLnTx/>
                <a:uFillTx/>
                <a:latin typeface="Cambria"/>
                <a:ea typeface="+mn-ea"/>
                <a:cs typeface="Cambria"/>
              </a:rPr>
              <a:t>C </a:t>
            </a:r>
            <a:r>
              <a:rPr kumimoji="0" sz="1050" b="0" i="0" u="none" strike="noStrike" kern="1200" cap="none" spc="-85" normalizeH="0" baseline="0" noProof="0" dirty="0">
                <a:ln>
                  <a:noFill/>
                </a:ln>
                <a:solidFill>
                  <a:srgbClr val="625248"/>
                </a:solidFill>
                <a:effectLst/>
                <a:uLnTx/>
                <a:uFillTx/>
                <a:latin typeface="Cambria"/>
                <a:ea typeface="+mn-ea"/>
                <a:cs typeface="Cambria"/>
              </a:rPr>
              <a:t>O </a:t>
            </a:r>
            <a:r>
              <a:rPr kumimoji="0" sz="1050" b="0" i="0" u="none" strike="noStrike" kern="1200" cap="none" spc="-170" normalizeH="0" baseline="0" noProof="0" dirty="0">
                <a:ln>
                  <a:noFill/>
                </a:ln>
                <a:solidFill>
                  <a:srgbClr val="625248"/>
                </a:solidFill>
                <a:effectLst/>
                <a:uLnTx/>
                <a:uFillTx/>
                <a:latin typeface="Cambria"/>
                <a:ea typeface="+mn-ea"/>
                <a:cs typeface="Cambria"/>
              </a:rPr>
              <a:t>NJ </a:t>
            </a:r>
            <a:r>
              <a:rPr kumimoji="0" sz="1050" b="0" i="0" u="none" strike="noStrike" kern="1200" cap="none" spc="-15" normalizeH="0" baseline="0" noProof="0" dirty="0">
                <a:ln>
                  <a:noFill/>
                </a:ln>
                <a:solidFill>
                  <a:srgbClr val="625248"/>
                </a:solidFill>
                <a:effectLst/>
                <a:uLnTx/>
                <a:uFillTx/>
                <a:latin typeface="Cambria"/>
                <a:ea typeface="+mn-ea"/>
                <a:cs typeface="Cambria"/>
              </a:rPr>
              <a:t>N </a:t>
            </a:r>
            <a:r>
              <a:rPr kumimoji="0" sz="1050" b="0" i="0" u="none" strike="noStrike" kern="1200" cap="none" spc="-10" normalizeH="0" baseline="0" noProof="0" dirty="0">
                <a:ln>
                  <a:noFill/>
                </a:ln>
                <a:solidFill>
                  <a:srgbClr val="625248"/>
                </a:solidFill>
                <a:effectLst/>
                <a:uLnTx/>
                <a:uFillTx/>
                <a:latin typeface="Cambria"/>
                <a:ea typeface="+mn-ea"/>
                <a:cs typeface="Cambria"/>
              </a:rPr>
              <a:t>I</a:t>
            </a:r>
            <a:r>
              <a:rPr kumimoji="0" sz="1050" b="0" i="0" u="none" strike="noStrike" kern="1200" cap="none" spc="155" normalizeH="0" baseline="0" noProof="0" dirty="0">
                <a:ln>
                  <a:noFill/>
                </a:ln>
                <a:solidFill>
                  <a:srgbClr val="625248"/>
                </a:solidFill>
                <a:effectLst/>
                <a:uLnTx/>
                <a:uFillTx/>
                <a:latin typeface="Cambria"/>
                <a:ea typeface="+mn-ea"/>
                <a:cs typeface="Cambria"/>
              </a:rPr>
              <a:t> </a:t>
            </a:r>
            <a:r>
              <a:rPr kumimoji="0" sz="1050" b="0" i="0" u="none" strike="noStrike" kern="1200" cap="none" spc="-55" normalizeH="0" baseline="0" noProof="0" dirty="0">
                <a:ln>
                  <a:noFill/>
                </a:ln>
                <a:solidFill>
                  <a:srgbClr val="625248"/>
                </a:solidFill>
                <a:effectLst/>
                <a:uLnTx/>
                <a:uFillTx/>
                <a:latin typeface="Cambria"/>
                <a:ea typeface="+mn-ea"/>
                <a:cs typeface="Cambria"/>
              </a:rPr>
              <a:t>Y</a:t>
            </a:r>
            <a:endParaRPr kumimoji="0" sz="1050" b="0" i="0" u="none" strike="noStrike" kern="1200" cap="none" spc="0" normalizeH="0" baseline="0" noProof="0">
              <a:ln>
                <a:noFill/>
              </a:ln>
              <a:solidFill>
                <a:prstClr val="black"/>
              </a:solidFill>
              <a:effectLst/>
              <a:uLnTx/>
              <a:uFillTx/>
              <a:latin typeface="Cambria"/>
              <a:ea typeface="+mn-ea"/>
              <a:cs typeface="Cambria"/>
            </a:endParaRPr>
          </a:p>
          <a:p>
            <a:pPr marL="0" marR="0" lvl="0" indent="0" algn="ctr" defTabSz="914400" rtl="0" eaLnBrk="1" fontAlgn="auto" latinLnBrk="0" hangingPunct="1">
              <a:lnSpc>
                <a:spcPts val="1525"/>
              </a:lnSpc>
              <a:spcBef>
                <a:spcPts val="0"/>
              </a:spcBef>
              <a:spcAft>
                <a:spcPts val="0"/>
              </a:spcAft>
              <a:buClrTx/>
              <a:buSzTx/>
              <a:buFontTx/>
              <a:buNone/>
              <a:tabLst/>
              <a:defRPr/>
            </a:pPr>
            <a:r>
              <a:rPr kumimoji="0" sz="1150" b="0" i="1" u="none" strike="noStrike" kern="1200" cap="none" spc="15" normalizeH="0" baseline="0" noProof="0" dirty="0">
                <a:ln>
                  <a:noFill/>
                </a:ln>
                <a:solidFill>
                  <a:srgbClr val="625248"/>
                </a:solidFill>
                <a:effectLst/>
                <a:uLnTx/>
                <a:uFillTx/>
                <a:latin typeface="Cambria"/>
                <a:ea typeface="+mn-ea"/>
                <a:cs typeface="Cambria"/>
              </a:rPr>
              <a:t>Hi</a:t>
            </a:r>
            <a:r>
              <a:rPr kumimoji="0" sz="1350" b="0" i="1" u="none" strike="noStrike" kern="1200" cap="none" spc="15" normalizeH="0" baseline="0" noProof="0" dirty="0">
                <a:ln>
                  <a:noFill/>
                </a:ln>
                <a:solidFill>
                  <a:srgbClr val="625248"/>
                </a:solidFill>
                <a:effectLst/>
                <a:uLnTx/>
                <a:uFillTx/>
                <a:latin typeface="Cambria"/>
                <a:ea typeface="+mn-ea"/>
                <a:cs typeface="Cambria"/>
              </a:rPr>
              <a:t>g</a:t>
            </a:r>
            <a:r>
              <a:rPr kumimoji="0" sz="1150" b="0" i="1" u="none" strike="noStrike" kern="1200" cap="none" spc="15" normalizeH="0" baseline="0" noProof="0" dirty="0">
                <a:ln>
                  <a:noFill/>
                </a:ln>
                <a:solidFill>
                  <a:srgbClr val="625248"/>
                </a:solidFill>
                <a:effectLst/>
                <a:uLnTx/>
                <a:uFillTx/>
                <a:latin typeface="Cambria"/>
                <a:ea typeface="+mn-ea"/>
                <a:cs typeface="Cambria"/>
              </a:rPr>
              <a:t>hway </a:t>
            </a:r>
            <a:r>
              <a:rPr kumimoji="0" sz="1150" b="0" i="1" u="none" strike="noStrike" kern="1200" cap="none" spc="30" normalizeH="0" baseline="0" noProof="0" dirty="0">
                <a:ln>
                  <a:noFill/>
                </a:ln>
                <a:solidFill>
                  <a:srgbClr val="625248"/>
                </a:solidFill>
                <a:effectLst/>
                <a:uLnTx/>
                <a:uFillTx/>
                <a:latin typeface="Cambria"/>
                <a:ea typeface="+mn-ea"/>
                <a:cs typeface="Cambria"/>
              </a:rPr>
              <a:t>Dey </a:t>
            </a:r>
            <a:r>
              <a:rPr kumimoji="0" sz="1150" b="0" i="1" u="none" strike="noStrike" kern="1200" cap="none" spc="-95" normalizeH="0" baseline="0" noProof="0" dirty="0">
                <a:ln>
                  <a:noFill/>
                </a:ln>
                <a:solidFill>
                  <a:srgbClr val="625248"/>
                </a:solidFill>
                <a:effectLst/>
                <a:uLnTx/>
                <a:uFillTx/>
                <a:latin typeface="Cambria"/>
                <a:ea typeface="+mn-ea"/>
                <a:cs typeface="Cambria"/>
              </a:rPr>
              <a:t>i </a:t>
            </a:r>
            <a:r>
              <a:rPr kumimoji="0" sz="1150" b="0" i="0" u="none" strike="noStrike" kern="1200" cap="none" spc="-140" normalizeH="0" baseline="0" noProof="0" dirty="0">
                <a:ln>
                  <a:noFill/>
                </a:ln>
                <a:solidFill>
                  <a:srgbClr val="625248"/>
                </a:solidFill>
                <a:effectLst/>
                <a:uLnTx/>
                <a:uFillTx/>
                <a:latin typeface="Cambria"/>
                <a:ea typeface="+mn-ea"/>
                <a:cs typeface="Cambria"/>
              </a:rPr>
              <a:t>ridden</a:t>
            </a:r>
            <a:r>
              <a:rPr kumimoji="0" sz="1150" b="0" i="0" u="none" strike="noStrike" kern="1200" cap="none" spc="-165" normalizeH="0" baseline="0" noProof="0" dirty="0">
                <a:ln>
                  <a:noFill/>
                </a:ln>
                <a:solidFill>
                  <a:srgbClr val="625248"/>
                </a:solidFill>
                <a:effectLst/>
                <a:uLnTx/>
                <a:uFillTx/>
                <a:latin typeface="Cambria"/>
                <a:ea typeface="+mn-ea"/>
                <a:cs typeface="Cambria"/>
              </a:rPr>
              <a:t> </a:t>
            </a:r>
            <a:r>
              <a:rPr kumimoji="0" sz="1150" b="0" i="0" u="none" strike="noStrike" kern="1200" cap="none" spc="-70" normalizeH="0" baseline="0" noProof="0" dirty="0">
                <a:ln>
                  <a:noFill/>
                </a:ln>
                <a:solidFill>
                  <a:srgbClr val="625248"/>
                </a:solidFill>
                <a:effectLst/>
                <a:uLnTx/>
                <a:uFillTx/>
                <a:latin typeface="Cambria"/>
                <a:ea typeface="+mn-ea"/>
                <a:cs typeface="Cambria"/>
              </a:rPr>
              <a:t>r</a:t>
            </a:r>
            <a:endParaRPr kumimoji="0" sz="1150" b="0" i="0" u="none" strike="noStrike" kern="1200" cap="none" spc="0" normalizeH="0" baseline="0" noProof="0">
              <a:ln>
                <a:noFill/>
              </a:ln>
              <a:solidFill>
                <a:prstClr val="black"/>
              </a:solidFill>
              <a:effectLst/>
              <a:uLnTx/>
              <a:uFillTx/>
              <a:latin typeface="Cambria"/>
              <a:ea typeface="+mn-ea"/>
              <a:cs typeface="Cambria"/>
            </a:endParaRPr>
          </a:p>
          <a:p>
            <a:pPr marL="0" marR="20320" lvl="0" indent="0" algn="ctr" defTabSz="914400" rtl="0" eaLnBrk="1" fontAlgn="auto" latinLnBrk="0" hangingPunct="1">
              <a:lnSpc>
                <a:spcPct val="100000"/>
              </a:lnSpc>
              <a:spcBef>
                <a:spcPts val="100"/>
              </a:spcBef>
              <a:spcAft>
                <a:spcPts val="0"/>
              </a:spcAft>
              <a:buClrTx/>
              <a:buSzTx/>
              <a:buFontTx/>
              <a:buNone/>
              <a:tabLst/>
              <a:defRPr/>
            </a:pPr>
            <a:r>
              <a:rPr kumimoji="0" sz="950" b="0" i="0" u="none" strike="noStrike" kern="1200" cap="none" spc="-100" normalizeH="0" baseline="0" noProof="0" dirty="0">
                <a:ln>
                  <a:noFill/>
                </a:ln>
                <a:solidFill>
                  <a:srgbClr val="F4381A"/>
                </a:solidFill>
                <a:effectLst/>
                <a:uLnTx/>
                <a:uFillTx/>
                <a:latin typeface="Cambria"/>
                <a:ea typeface="+mn-ea"/>
                <a:cs typeface="Cambria"/>
              </a:rPr>
              <a:t>STRENGTH </a:t>
            </a:r>
            <a:r>
              <a:rPr kumimoji="0" sz="950" b="0" i="0" u="none" strike="noStrike" kern="1200" cap="none" spc="-70" normalizeH="0" baseline="0" noProof="0" dirty="0">
                <a:ln>
                  <a:noFill/>
                </a:ln>
                <a:solidFill>
                  <a:srgbClr val="F4381A"/>
                </a:solidFill>
                <a:effectLst/>
                <a:uLnTx/>
                <a:uFillTx/>
                <a:latin typeface="Cambria"/>
                <a:ea typeface="+mn-ea"/>
                <a:cs typeface="Cambria"/>
              </a:rPr>
              <a:t>WOVEN</a:t>
            </a:r>
            <a:r>
              <a:rPr kumimoji="0" sz="950" b="0" i="0" u="none" strike="noStrike" kern="1200" cap="none" spc="-35" normalizeH="0" baseline="0" noProof="0" dirty="0">
                <a:ln>
                  <a:noFill/>
                </a:ln>
                <a:solidFill>
                  <a:srgbClr val="F4381A"/>
                </a:solidFill>
                <a:effectLst/>
                <a:uLnTx/>
                <a:uFillTx/>
                <a:latin typeface="Cambria"/>
                <a:ea typeface="+mn-ea"/>
                <a:cs typeface="Cambria"/>
              </a:rPr>
              <a:t> </a:t>
            </a:r>
            <a:r>
              <a:rPr kumimoji="0" sz="950" b="0" i="0" u="none" strike="noStrike" kern="1200" cap="none" spc="-60" normalizeH="0" baseline="0" noProof="0" dirty="0">
                <a:ln>
                  <a:noFill/>
                </a:ln>
                <a:solidFill>
                  <a:srgbClr val="F4381A"/>
                </a:solidFill>
                <a:effectLst/>
                <a:uLnTx/>
                <a:uFillTx/>
                <a:latin typeface="Cambria"/>
                <a:ea typeface="+mn-ea"/>
                <a:cs typeface="Cambria"/>
              </a:rPr>
              <a:t>IN</a:t>
            </a:r>
            <a:endParaRPr kumimoji="0" sz="950" b="0" i="0" u="none" strike="noStrike" kern="1200" cap="none" spc="0" normalizeH="0" baseline="0" noProof="0">
              <a:ln>
                <a:noFill/>
              </a:ln>
              <a:solidFill>
                <a:prstClr val="black"/>
              </a:solidFill>
              <a:effectLst/>
              <a:uLnTx/>
              <a:uFillTx/>
              <a:latin typeface="Cambria"/>
              <a:ea typeface="+mn-ea"/>
              <a:cs typeface="Cambria"/>
            </a:endParaRPr>
          </a:p>
        </p:txBody>
      </p:sp>
      <p:sp>
        <p:nvSpPr>
          <p:cNvPr id="17" name="object 17"/>
          <p:cNvSpPr txBox="1"/>
          <p:nvPr/>
        </p:nvSpPr>
        <p:spPr>
          <a:xfrm>
            <a:off x="6723571" y="352043"/>
            <a:ext cx="727710" cy="1473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45" normalizeH="0" baseline="0" noProof="0" dirty="0">
                <a:ln>
                  <a:noFill/>
                </a:ln>
                <a:solidFill>
                  <a:srgbClr val="2B2B2B"/>
                </a:solidFill>
                <a:effectLst/>
                <a:uLnTx/>
                <a:uFillTx/>
                <a:latin typeface="Cambria"/>
                <a:ea typeface="+mn-ea"/>
                <a:cs typeface="Cambria"/>
              </a:rPr>
              <a:t>COMMISSIONERS</a:t>
            </a:r>
            <a:endParaRPr kumimoji="0" sz="800" b="0" i="0" u="none" strike="noStrike" kern="1200" cap="none" spc="0" normalizeH="0" baseline="0" noProof="0">
              <a:ln>
                <a:noFill/>
              </a:ln>
              <a:solidFill>
                <a:prstClr val="black"/>
              </a:solidFill>
              <a:effectLst/>
              <a:uLnTx/>
              <a:uFillTx/>
              <a:latin typeface="Cambria"/>
              <a:ea typeface="+mn-ea"/>
              <a:cs typeface="Cambria"/>
            </a:endParaRPr>
          </a:p>
        </p:txBody>
      </p:sp>
      <p:sp>
        <p:nvSpPr>
          <p:cNvPr id="18" name="object 18"/>
          <p:cNvSpPr txBox="1"/>
          <p:nvPr/>
        </p:nvSpPr>
        <p:spPr>
          <a:xfrm>
            <a:off x="6274975" y="595883"/>
            <a:ext cx="1196340" cy="766445"/>
          </a:xfrm>
          <a:prstGeom prst="rect">
            <a:avLst/>
          </a:prstGeom>
        </p:spPr>
        <p:txBody>
          <a:bodyPr vert="horz" wrap="square" lIns="0" tIns="9525" rIns="0" bIns="0" rtlCol="0">
            <a:spAutoFit/>
          </a:bodyPr>
          <a:lstStyle/>
          <a:p>
            <a:pPr marL="309245" marR="5080" lvl="0" indent="-249554" algn="r" defTabSz="914400" rtl="0" eaLnBrk="1" fontAlgn="auto" latinLnBrk="0" hangingPunct="1">
              <a:lnSpc>
                <a:spcPct val="102499"/>
              </a:lnSpc>
              <a:spcBef>
                <a:spcPts val="75"/>
              </a:spcBef>
              <a:spcAft>
                <a:spcPts val="0"/>
              </a:spcAft>
              <a:buClrTx/>
              <a:buSzTx/>
              <a:buFontTx/>
              <a:buNone/>
              <a:tabLst/>
              <a:defRPr/>
            </a:pPr>
            <a:r>
              <a:rPr kumimoji="0" sz="800" b="0" i="0" u="none" strike="noStrike" kern="1200" cap="none" spc="-10" normalizeH="0" baseline="0" noProof="0" dirty="0">
                <a:ln>
                  <a:noFill/>
                </a:ln>
                <a:solidFill>
                  <a:srgbClr val="2B2B2B"/>
                </a:solidFill>
                <a:effectLst/>
                <a:uLnTx/>
                <a:uFillTx/>
                <a:latin typeface="Calibri"/>
                <a:ea typeface="+mn-ea"/>
                <a:cs typeface="Calibri"/>
              </a:rPr>
              <a:t>CHARLIE </a:t>
            </a:r>
            <a:r>
              <a:rPr kumimoji="0" sz="800" b="0" i="0" u="none" strike="noStrike" kern="1200" cap="none" spc="-20" normalizeH="0" baseline="0" noProof="0" dirty="0">
                <a:ln>
                  <a:noFill/>
                </a:ln>
                <a:solidFill>
                  <a:srgbClr val="2B2B2B"/>
                </a:solidFill>
                <a:effectLst/>
                <a:uLnTx/>
                <a:uFillTx/>
                <a:latin typeface="Calibri"/>
                <a:ea typeface="+mn-ea"/>
                <a:cs typeface="Calibri"/>
              </a:rPr>
              <a:t>WILLIAMS,</a:t>
            </a:r>
            <a:r>
              <a:rPr kumimoji="0" sz="800" b="0" i="0" u="none" strike="noStrike" kern="1200" cap="none" spc="-80" normalizeH="0" baseline="0" noProof="0" dirty="0">
                <a:ln>
                  <a:noFill/>
                </a:ln>
                <a:solidFill>
                  <a:srgbClr val="2B2B2B"/>
                </a:solidFill>
                <a:effectLst/>
                <a:uLnTx/>
                <a:uFillTx/>
                <a:latin typeface="Calibri"/>
                <a:ea typeface="+mn-ea"/>
                <a:cs typeface="Calibri"/>
              </a:rPr>
              <a:t> </a:t>
            </a:r>
            <a:r>
              <a:rPr kumimoji="0" sz="800" b="0" i="0" u="none" strike="noStrike" kern="1200" cap="none" spc="-15" normalizeH="0" baseline="0" noProof="0" dirty="0">
                <a:ln>
                  <a:noFill/>
                </a:ln>
                <a:solidFill>
                  <a:srgbClr val="2B2B2B"/>
                </a:solidFill>
                <a:effectLst/>
                <a:uLnTx/>
                <a:uFillTx/>
                <a:latin typeface="Calibri"/>
                <a:ea typeface="+mn-ea"/>
                <a:cs typeface="Calibri"/>
              </a:rPr>
              <a:t>DIST.</a:t>
            </a:r>
            <a:r>
              <a:rPr kumimoji="0" sz="800" b="0" i="0" u="none" strike="noStrike" kern="1200" cap="none" spc="5" normalizeH="0" baseline="0" noProof="0" dirty="0">
                <a:ln>
                  <a:noFill/>
                </a:ln>
                <a:solidFill>
                  <a:srgbClr val="2B2B2B"/>
                </a:solidFill>
                <a:effectLst/>
                <a:uLnTx/>
                <a:uFillTx/>
                <a:latin typeface="Calibri"/>
                <a:ea typeface="+mn-ea"/>
                <a:cs typeface="Calibri"/>
              </a:rPr>
              <a:t> </a:t>
            </a:r>
            <a:r>
              <a:rPr kumimoji="0" sz="800" b="0" i="0" u="none" strike="noStrike" kern="1200" cap="none" spc="15" normalizeH="0" baseline="0" noProof="0" dirty="0">
                <a:ln>
                  <a:noFill/>
                </a:ln>
                <a:solidFill>
                  <a:srgbClr val="2B2B2B"/>
                </a:solidFill>
                <a:effectLst/>
                <a:uLnTx/>
                <a:uFillTx/>
                <a:latin typeface="Calibri"/>
                <a:ea typeface="+mn-ea"/>
                <a:cs typeface="Calibri"/>
              </a:rPr>
              <a:t>1 </a:t>
            </a:r>
            <a:r>
              <a:rPr kumimoji="0" sz="800" b="0" i="0" u="none" strike="noStrike" kern="1200" cap="none" spc="5" normalizeH="0" baseline="0" noProof="0" dirty="0">
                <a:ln>
                  <a:noFill/>
                </a:ln>
                <a:solidFill>
                  <a:srgbClr val="2B2B2B"/>
                </a:solidFill>
                <a:effectLst/>
                <a:uLnTx/>
                <a:uFillTx/>
                <a:latin typeface="Calibri"/>
                <a:ea typeface="+mn-ea"/>
                <a:cs typeface="Calibri"/>
              </a:rPr>
              <a:t> </a:t>
            </a:r>
            <a:r>
              <a:rPr kumimoji="0" sz="800" b="0" i="0" u="none" strike="noStrike" kern="1200" cap="none" spc="-15" normalizeH="0" baseline="0" noProof="0" dirty="0">
                <a:ln>
                  <a:noFill/>
                </a:ln>
                <a:solidFill>
                  <a:srgbClr val="2B2B2B"/>
                </a:solidFill>
                <a:effectLst/>
                <a:uLnTx/>
                <a:uFillTx/>
                <a:latin typeface="Calibri"/>
                <a:ea typeface="+mn-ea"/>
                <a:cs typeface="Calibri"/>
              </a:rPr>
              <a:t>DOUG JONES, DIST.</a:t>
            </a:r>
            <a:r>
              <a:rPr kumimoji="0" sz="800" b="0" i="0" u="none" strike="noStrike" kern="1200" cap="none" spc="55" normalizeH="0" baseline="0" noProof="0" dirty="0">
                <a:ln>
                  <a:noFill/>
                </a:ln>
                <a:solidFill>
                  <a:srgbClr val="2B2B2B"/>
                </a:solidFill>
                <a:effectLst/>
                <a:uLnTx/>
                <a:uFillTx/>
                <a:latin typeface="Calibri"/>
                <a:ea typeface="+mn-ea"/>
                <a:cs typeface="Calibri"/>
              </a:rPr>
              <a:t> </a:t>
            </a:r>
            <a:r>
              <a:rPr kumimoji="0" sz="800" b="0" i="0" u="none" strike="noStrike" kern="1200" cap="none" spc="-15" normalizeH="0" baseline="0" noProof="0" dirty="0">
                <a:ln>
                  <a:noFill/>
                </a:ln>
                <a:solidFill>
                  <a:srgbClr val="2B2B2B"/>
                </a:solidFill>
                <a:effectLst/>
                <a:uLnTx/>
                <a:uFillTx/>
                <a:latin typeface="Calibri"/>
                <a:ea typeface="+mn-ea"/>
                <a:cs typeface="Calibri"/>
              </a:rPr>
              <a:t>2</a:t>
            </a:r>
            <a:endParaRPr kumimoji="0" sz="800" b="0" i="0" u="none" strike="noStrike" kern="1200" cap="none" spc="0" normalizeH="0" baseline="0" noProof="0">
              <a:ln>
                <a:noFill/>
              </a:ln>
              <a:solidFill>
                <a:prstClr val="black"/>
              </a:solidFill>
              <a:effectLst/>
              <a:uLnTx/>
              <a:uFillTx/>
              <a:latin typeface="Calibri"/>
              <a:ea typeface="+mn-ea"/>
              <a:cs typeface="Calibri"/>
            </a:endParaRPr>
          </a:p>
          <a:p>
            <a:pPr marL="173990" marR="0" lvl="0" indent="-161925"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5" normalizeH="0" baseline="0" noProof="0" dirty="0">
                <a:ln>
                  <a:noFill/>
                </a:ln>
                <a:solidFill>
                  <a:srgbClr val="2B2B2B"/>
                </a:solidFill>
                <a:effectLst/>
                <a:uLnTx/>
                <a:uFillTx/>
                <a:latin typeface="Calibri"/>
                <a:ea typeface="+mn-ea"/>
                <a:cs typeface="Calibri"/>
              </a:rPr>
              <a:t>JAMES </a:t>
            </a:r>
            <a:r>
              <a:rPr kumimoji="0" sz="800" b="0" i="0" u="none" strike="noStrike" kern="1200" cap="none" spc="-10" normalizeH="0" baseline="0" noProof="0" dirty="0">
                <a:ln>
                  <a:noFill/>
                </a:ln>
                <a:solidFill>
                  <a:srgbClr val="2B2B2B"/>
                </a:solidFill>
                <a:effectLst/>
                <a:uLnTx/>
                <a:uFillTx/>
                <a:latin typeface="Calibri"/>
                <a:ea typeface="+mn-ea"/>
                <a:cs typeface="Calibri"/>
              </a:rPr>
              <a:t>WILLIAMS SR., </a:t>
            </a:r>
            <a:r>
              <a:rPr kumimoji="0" sz="800" b="0" i="0" u="none" strike="noStrike" kern="1200" cap="none" spc="-5" normalizeH="0" baseline="0" noProof="0" dirty="0">
                <a:ln>
                  <a:noFill/>
                </a:ln>
                <a:solidFill>
                  <a:srgbClr val="2B2B2B"/>
                </a:solidFill>
                <a:effectLst/>
                <a:uLnTx/>
                <a:uFillTx/>
                <a:latin typeface="Calibri"/>
                <a:ea typeface="+mn-ea"/>
                <a:cs typeface="Calibri"/>
              </a:rPr>
              <a:t>DIST</a:t>
            </a:r>
            <a:r>
              <a:rPr kumimoji="0" sz="800" b="0" i="0" u="none" strike="noStrike" kern="1200" cap="none" spc="5" normalizeH="0" baseline="0" noProof="0" dirty="0">
                <a:ln>
                  <a:noFill/>
                </a:ln>
                <a:solidFill>
                  <a:srgbClr val="2B2B2B"/>
                </a:solidFill>
                <a:effectLst/>
                <a:uLnTx/>
                <a:uFillTx/>
                <a:latin typeface="Calibri"/>
                <a:ea typeface="+mn-ea"/>
                <a:cs typeface="Calibri"/>
              </a:rPr>
              <a:t> </a:t>
            </a:r>
            <a:r>
              <a:rPr kumimoji="0" sz="800" b="0" i="0" u="none" strike="noStrike" kern="1200" cap="none" spc="15" normalizeH="0" baseline="0" noProof="0" dirty="0">
                <a:ln>
                  <a:noFill/>
                </a:ln>
                <a:solidFill>
                  <a:srgbClr val="2B2B2B"/>
                </a:solidFill>
                <a:effectLst/>
                <a:uLnTx/>
                <a:uFillTx/>
                <a:latin typeface="Calibri"/>
                <a:ea typeface="+mn-ea"/>
                <a:cs typeface="Calibri"/>
              </a:rPr>
              <a:t>3</a:t>
            </a:r>
            <a:endParaRPr kumimoji="0" sz="800" b="0" i="0" u="none" strike="noStrike" kern="1200" cap="none" spc="0" normalizeH="0" baseline="0" noProof="0">
              <a:ln>
                <a:noFill/>
              </a:ln>
              <a:solidFill>
                <a:prstClr val="black"/>
              </a:solidFill>
              <a:effectLst/>
              <a:uLnTx/>
              <a:uFillTx/>
              <a:latin typeface="Calibri"/>
              <a:ea typeface="+mn-ea"/>
              <a:cs typeface="Calibri"/>
            </a:endParaRPr>
          </a:p>
          <a:p>
            <a:pPr marL="101600" marR="7620" lvl="0" indent="71755" algn="r" defTabSz="914400" rtl="0" eaLnBrk="1" fontAlgn="auto" latinLnBrk="0" hangingPunct="1">
              <a:lnSpc>
                <a:spcPct val="101299"/>
              </a:lnSpc>
              <a:spcBef>
                <a:spcPts val="10"/>
              </a:spcBef>
              <a:spcAft>
                <a:spcPts val="0"/>
              </a:spcAft>
              <a:buClrTx/>
              <a:buSzTx/>
              <a:buFontTx/>
              <a:buNone/>
              <a:tabLst/>
              <a:defRPr/>
            </a:pPr>
            <a:r>
              <a:rPr kumimoji="0" sz="800" b="0" i="0" u="none" strike="noStrike" kern="1200" cap="none" spc="0" normalizeH="0" baseline="0" noProof="0" dirty="0">
                <a:ln>
                  <a:noFill/>
                </a:ln>
                <a:solidFill>
                  <a:srgbClr val="2B2B2B"/>
                </a:solidFill>
                <a:effectLst/>
                <a:uLnTx/>
                <a:uFillTx/>
                <a:latin typeface="Calibri"/>
                <a:ea typeface="+mn-ea"/>
                <a:cs typeface="Calibri"/>
              </a:rPr>
              <a:t>SAM </a:t>
            </a:r>
            <a:r>
              <a:rPr kumimoji="0" sz="800" b="0" i="0" u="none" strike="noStrike" kern="1200" cap="none" spc="-20" normalizeH="0" baseline="0" noProof="0" dirty="0">
                <a:ln>
                  <a:noFill/>
                </a:ln>
                <a:solidFill>
                  <a:srgbClr val="2B2B2B"/>
                </a:solidFill>
                <a:effectLst/>
                <a:uLnTx/>
                <a:uFillTx/>
                <a:latin typeface="Calibri"/>
                <a:ea typeface="+mn-ea"/>
                <a:cs typeface="Calibri"/>
              </a:rPr>
              <a:t>BRADFORD,</a:t>
            </a:r>
            <a:r>
              <a:rPr kumimoji="0" sz="800" b="0" i="0" u="none" strike="noStrike" kern="1200" cap="none" spc="30" normalizeH="0" baseline="0" noProof="0" dirty="0">
                <a:ln>
                  <a:noFill/>
                </a:ln>
                <a:solidFill>
                  <a:srgbClr val="2B2B2B"/>
                </a:solidFill>
                <a:effectLst/>
                <a:uLnTx/>
                <a:uFillTx/>
                <a:latin typeface="Calibri"/>
                <a:ea typeface="+mn-ea"/>
                <a:cs typeface="Calibri"/>
              </a:rPr>
              <a:t> </a:t>
            </a:r>
            <a:r>
              <a:rPr kumimoji="0" sz="800" b="0" i="0" u="none" strike="noStrike" kern="1200" cap="none" spc="-10" normalizeH="0" baseline="0" noProof="0" dirty="0">
                <a:ln>
                  <a:noFill/>
                </a:ln>
                <a:solidFill>
                  <a:srgbClr val="2B2B2B"/>
                </a:solidFill>
                <a:effectLst/>
                <a:uLnTx/>
                <a:uFillTx/>
                <a:latin typeface="Calibri"/>
                <a:ea typeface="+mn-ea"/>
                <a:cs typeface="Calibri"/>
              </a:rPr>
              <a:t>DIST. </a:t>
            </a:r>
            <a:r>
              <a:rPr kumimoji="0" sz="800" b="0" i="0" u="none" strike="noStrike" kern="1200" cap="none" spc="-15" normalizeH="0" baseline="0" noProof="0" dirty="0">
                <a:ln>
                  <a:noFill/>
                </a:ln>
                <a:solidFill>
                  <a:srgbClr val="2B2B2B"/>
                </a:solidFill>
                <a:effectLst/>
                <a:uLnTx/>
                <a:uFillTx/>
                <a:latin typeface="Calibri"/>
                <a:ea typeface="+mn-ea"/>
                <a:cs typeface="Calibri"/>
              </a:rPr>
              <a:t>4 </a:t>
            </a:r>
            <a:r>
              <a:rPr kumimoji="0" sz="800" b="0" i="0" u="none" strike="noStrike" kern="1200" cap="none" spc="-10" normalizeH="0" baseline="0" noProof="0" dirty="0">
                <a:ln>
                  <a:noFill/>
                </a:ln>
                <a:solidFill>
                  <a:srgbClr val="2B2B2B"/>
                </a:solidFill>
                <a:effectLst/>
                <a:uLnTx/>
                <a:uFillTx/>
                <a:latin typeface="Calibri"/>
                <a:ea typeface="+mn-ea"/>
                <a:cs typeface="Calibri"/>
              </a:rPr>
              <a:t> DAVID </a:t>
            </a:r>
            <a:r>
              <a:rPr kumimoji="0" sz="800" b="0" i="0" u="none" strike="noStrike" kern="1200" cap="none" spc="-15" normalizeH="0" baseline="0" noProof="0" dirty="0">
                <a:ln>
                  <a:noFill/>
                </a:ln>
                <a:solidFill>
                  <a:srgbClr val="2B2B2B"/>
                </a:solidFill>
                <a:effectLst/>
                <a:uLnTx/>
                <a:uFillTx/>
                <a:latin typeface="Calibri"/>
                <a:ea typeface="+mn-ea"/>
                <a:cs typeface="Calibri"/>
              </a:rPr>
              <a:t>EASTRIDGE,</a:t>
            </a:r>
            <a:r>
              <a:rPr kumimoji="0" sz="800" b="0" i="0" u="none" strike="noStrike" kern="1200" cap="none" spc="30" normalizeH="0" baseline="0" noProof="0" dirty="0">
                <a:ln>
                  <a:noFill/>
                </a:ln>
                <a:solidFill>
                  <a:srgbClr val="2B2B2B"/>
                </a:solidFill>
                <a:effectLst/>
                <a:uLnTx/>
                <a:uFillTx/>
                <a:latin typeface="Calibri"/>
                <a:ea typeface="+mn-ea"/>
                <a:cs typeface="Calibri"/>
              </a:rPr>
              <a:t> </a:t>
            </a:r>
            <a:r>
              <a:rPr kumimoji="0" sz="800" b="0" i="0" u="none" strike="noStrike" kern="1200" cap="none" spc="-15" normalizeH="0" baseline="0" noProof="0" dirty="0">
                <a:ln>
                  <a:noFill/>
                </a:ln>
                <a:solidFill>
                  <a:srgbClr val="2B2B2B"/>
                </a:solidFill>
                <a:effectLst/>
                <a:uLnTx/>
                <a:uFillTx/>
                <a:latin typeface="Calibri"/>
                <a:ea typeface="+mn-ea"/>
                <a:cs typeface="Calibri"/>
              </a:rPr>
              <a:t>DIST.</a:t>
            </a:r>
            <a:r>
              <a:rPr kumimoji="0" sz="800" b="0" i="0" u="none" strike="noStrike" kern="1200" cap="none" spc="-10" normalizeH="0" baseline="0" noProof="0" dirty="0">
                <a:ln>
                  <a:noFill/>
                </a:ln>
                <a:solidFill>
                  <a:srgbClr val="2B2B2B"/>
                </a:solidFill>
                <a:effectLst/>
                <a:uLnTx/>
                <a:uFillTx/>
                <a:latin typeface="Calibri"/>
                <a:ea typeface="+mn-ea"/>
                <a:cs typeface="Calibri"/>
              </a:rPr>
              <a:t> </a:t>
            </a:r>
            <a:r>
              <a:rPr kumimoji="0" sz="800" b="0" i="0" u="none" strike="noStrike" kern="1200" cap="none" spc="20" normalizeH="0" baseline="0" noProof="0" dirty="0">
                <a:ln>
                  <a:noFill/>
                </a:ln>
                <a:solidFill>
                  <a:srgbClr val="2B2B2B"/>
                </a:solidFill>
                <a:effectLst/>
                <a:uLnTx/>
                <a:uFillTx/>
                <a:latin typeface="Calibri"/>
                <a:ea typeface="+mn-ea"/>
                <a:cs typeface="Calibri"/>
              </a:rPr>
              <a:t>S </a:t>
            </a:r>
            <a:r>
              <a:rPr kumimoji="0" sz="800" b="0" i="0" u="none" strike="noStrike" kern="1200" cap="none" spc="10" normalizeH="0" baseline="0" noProof="0" dirty="0">
                <a:ln>
                  <a:noFill/>
                </a:ln>
                <a:solidFill>
                  <a:srgbClr val="2B2B2B"/>
                </a:solidFill>
                <a:effectLst/>
                <a:uLnTx/>
                <a:uFillTx/>
                <a:latin typeface="Calibri"/>
                <a:ea typeface="+mn-ea"/>
                <a:cs typeface="Calibri"/>
              </a:rPr>
              <a:t> </a:t>
            </a:r>
            <a:r>
              <a:rPr kumimoji="0" sz="800" b="0" i="0" u="none" strike="noStrike" kern="1200" cap="none" spc="-15" normalizeH="0" baseline="0" noProof="0" dirty="0">
                <a:ln>
                  <a:noFill/>
                </a:ln>
                <a:solidFill>
                  <a:srgbClr val="2B2B2B"/>
                </a:solidFill>
                <a:effectLst/>
                <a:uLnTx/>
                <a:uFillTx/>
                <a:latin typeface="Calibri"/>
                <a:ea typeface="+mn-ea"/>
                <a:cs typeface="Calibri"/>
              </a:rPr>
              <a:t>DEBRA </a:t>
            </a:r>
            <a:r>
              <a:rPr kumimoji="0" sz="800" b="0" i="0" u="none" strike="noStrike" kern="1200" cap="none" spc="-20" normalizeH="0" baseline="0" noProof="0" dirty="0">
                <a:ln>
                  <a:noFill/>
                </a:ln>
                <a:solidFill>
                  <a:srgbClr val="2B2B2B"/>
                </a:solidFill>
                <a:effectLst/>
                <a:uLnTx/>
                <a:uFillTx/>
                <a:latin typeface="Calibri"/>
                <a:ea typeface="+mn-ea"/>
                <a:cs typeface="Calibri"/>
              </a:rPr>
              <a:t>RILEY, </a:t>
            </a:r>
            <a:r>
              <a:rPr kumimoji="0" sz="800" b="0" i="0" u="none" strike="noStrike" kern="1200" cap="none" spc="-15" normalizeH="0" baseline="0" noProof="0" dirty="0">
                <a:ln>
                  <a:noFill/>
                </a:ln>
                <a:solidFill>
                  <a:srgbClr val="2B2B2B"/>
                </a:solidFill>
                <a:effectLst/>
                <a:uLnTx/>
                <a:uFillTx/>
                <a:latin typeface="Calibri"/>
                <a:ea typeface="+mn-ea"/>
                <a:cs typeface="Calibri"/>
              </a:rPr>
              <a:t>DIST.</a:t>
            </a:r>
            <a:r>
              <a:rPr kumimoji="0" sz="800" b="0" i="0" u="none" strike="noStrike" kern="1200" cap="none" spc="-60" normalizeH="0" baseline="0" noProof="0" dirty="0">
                <a:ln>
                  <a:noFill/>
                </a:ln>
                <a:solidFill>
                  <a:srgbClr val="2B2B2B"/>
                </a:solidFill>
                <a:effectLst/>
                <a:uLnTx/>
                <a:uFillTx/>
                <a:latin typeface="Calibri"/>
                <a:ea typeface="+mn-ea"/>
                <a:cs typeface="Calibri"/>
              </a:rPr>
              <a:t> </a:t>
            </a:r>
            <a:r>
              <a:rPr kumimoji="0" sz="800" b="0" i="0" u="none" strike="noStrike" kern="1200" cap="none" spc="-5" normalizeH="0" baseline="0" noProof="0" dirty="0">
                <a:ln>
                  <a:noFill/>
                </a:ln>
                <a:solidFill>
                  <a:srgbClr val="2B2B2B"/>
                </a:solidFill>
                <a:effectLst/>
                <a:uLnTx/>
                <a:uFillTx/>
                <a:latin typeface="Calibri"/>
                <a:ea typeface="+mn-ea"/>
                <a:cs typeface="Calibri"/>
              </a:rPr>
              <a:t>6</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sp>
        <p:nvSpPr>
          <p:cNvPr id="19" name="object 19"/>
          <p:cNvSpPr txBox="1"/>
          <p:nvPr/>
        </p:nvSpPr>
        <p:spPr>
          <a:xfrm>
            <a:off x="1099229" y="6175578"/>
            <a:ext cx="1094105" cy="165735"/>
          </a:xfrm>
          <a:prstGeom prst="rect">
            <a:avLst/>
          </a:prstGeom>
        </p:spPr>
        <p:txBody>
          <a:bodyPr vert="horz" wrap="square" lIns="0" tIns="0" rIns="0" bIns="0" rtlCol="0">
            <a:spAutoFit/>
          </a:bodyPr>
          <a:lstStyle/>
          <a:p>
            <a:pPr marL="0" marR="0" lvl="0" indent="0" algn="l" defTabSz="914400" rtl="0" eaLnBrk="1" fontAlgn="auto" latinLnBrk="0" hangingPunct="1">
              <a:lnSpc>
                <a:spcPts val="1185"/>
              </a:lnSpc>
              <a:spcBef>
                <a:spcPts val="0"/>
              </a:spcBef>
              <a:spcAft>
                <a:spcPts val="0"/>
              </a:spcAft>
              <a:buClrTx/>
              <a:buSzTx/>
              <a:buFontTx/>
              <a:buNone/>
              <a:tabLst/>
              <a:defRPr/>
            </a:pPr>
            <a:r>
              <a:rPr kumimoji="0" sz="1150" b="0" i="0" u="none" strike="noStrike" kern="1200" cap="none" spc="-35" normalizeH="0" baseline="0" noProof="0" dirty="0">
                <a:ln>
                  <a:noFill/>
                </a:ln>
                <a:solidFill>
                  <a:srgbClr val="2B2B2B"/>
                </a:solidFill>
                <a:effectLst/>
                <a:uLnTx/>
                <a:uFillTx/>
                <a:latin typeface="Courier New"/>
                <a:ea typeface="+mn-ea"/>
                <a:cs typeface="Courier New"/>
              </a:rPr>
              <a:t>#850-572-6117</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20" name="object 20"/>
          <p:cNvSpPr txBox="1"/>
          <p:nvPr/>
        </p:nvSpPr>
        <p:spPr>
          <a:xfrm>
            <a:off x="657783" y="5342890"/>
            <a:ext cx="6545580" cy="1475105"/>
          </a:xfrm>
          <a:prstGeom prst="rect">
            <a:avLst/>
          </a:prstGeom>
        </p:spPr>
        <p:txBody>
          <a:bodyPr vert="horz" wrap="square" lIns="0" tIns="28575" rIns="0" bIns="0" rtlCol="0">
            <a:spAutoFit/>
          </a:bodyPr>
          <a:lstStyle/>
          <a:p>
            <a:pPr marL="12700" marR="5080" lvl="0" indent="5080" algn="l" defTabSz="914400" rtl="0" eaLnBrk="1" fontAlgn="auto" latinLnBrk="0" hangingPunct="1">
              <a:lnSpc>
                <a:spcPct val="90800"/>
              </a:lnSpc>
              <a:spcBef>
                <a:spcPts val="225"/>
              </a:spcBef>
              <a:spcAft>
                <a:spcPts val="0"/>
              </a:spcAft>
              <a:buClrTx/>
              <a:buSzTx/>
              <a:buFontTx/>
              <a:buNone/>
              <a:tabLst>
                <a:tab pos="1534795" algn="l"/>
              </a:tabLst>
              <a:defRPr/>
            </a:pPr>
            <a:r>
              <a:rPr kumimoji="0" sz="1150" b="0" i="0" u="none" strike="noStrike" kern="1200" cap="none" spc="-40" normalizeH="0" baseline="0" noProof="0" dirty="0">
                <a:ln>
                  <a:noFill/>
                </a:ln>
                <a:solidFill>
                  <a:srgbClr val="2B2B2B"/>
                </a:solidFill>
                <a:effectLst/>
                <a:uLnTx/>
                <a:uFillTx/>
                <a:latin typeface="Courier New"/>
                <a:ea typeface="+mn-ea"/>
                <a:cs typeface="Courier New"/>
              </a:rPr>
              <a:t>This </a:t>
            </a:r>
            <a:r>
              <a:rPr kumimoji="0" sz="1150" b="0" i="0" u="none" strike="noStrike" kern="1200" cap="none" spc="-65" normalizeH="0" baseline="0" noProof="0" dirty="0">
                <a:ln>
                  <a:noFill/>
                </a:ln>
                <a:solidFill>
                  <a:srgbClr val="2B2B2B"/>
                </a:solidFill>
                <a:effectLst/>
                <a:uLnTx/>
                <a:uFillTx/>
                <a:latin typeface="Courier New"/>
                <a:ea typeface="+mn-ea"/>
                <a:cs typeface="Courier New"/>
              </a:rPr>
              <a:t>is </a:t>
            </a:r>
            <a:r>
              <a:rPr kumimoji="0" sz="1150" b="0" i="0" u="none" strike="noStrike" kern="1200" cap="none" spc="-55" normalizeH="0" baseline="0" noProof="0" dirty="0">
                <a:ln>
                  <a:noFill/>
                </a:ln>
                <a:solidFill>
                  <a:srgbClr val="2B2B2B"/>
                </a:solidFill>
                <a:effectLst/>
                <a:uLnTx/>
                <a:uFillTx/>
                <a:latin typeface="Courier New"/>
                <a:ea typeface="+mn-ea"/>
                <a:cs typeface="Courier New"/>
              </a:rPr>
              <a:t>your </a:t>
            </a:r>
            <a:r>
              <a:rPr kumimoji="0" sz="1150" b="0" i="0" u="none" strike="noStrike" kern="1200" cap="none" spc="-50" normalizeH="0" baseline="0" noProof="0" dirty="0">
                <a:ln>
                  <a:noFill/>
                </a:ln>
                <a:solidFill>
                  <a:srgbClr val="2B2B2B"/>
                </a:solidFill>
                <a:effectLst/>
                <a:uLnTx/>
                <a:uFillTx/>
                <a:latin typeface="Courier New"/>
                <a:ea typeface="+mn-ea"/>
                <a:cs typeface="Courier New"/>
              </a:rPr>
              <a:t>“Proceed </a:t>
            </a:r>
            <a:r>
              <a:rPr kumimoji="0" sz="1150" b="0" i="0" u="none" strike="noStrike" kern="1200" cap="none" spc="-55" normalizeH="0" baseline="0" noProof="0" dirty="0">
                <a:ln>
                  <a:noFill/>
                </a:ln>
                <a:solidFill>
                  <a:srgbClr val="2B2B2B"/>
                </a:solidFill>
                <a:effectLst/>
                <a:uLnTx/>
                <a:uFillTx/>
                <a:latin typeface="Courier New"/>
                <a:ea typeface="+mn-ea"/>
                <a:cs typeface="Courier New"/>
              </a:rPr>
              <a:t>Order” </a:t>
            </a:r>
            <a:r>
              <a:rPr kumimoji="0" sz="1150" b="0" i="0" u="none" strike="noStrike" kern="1200" cap="none" spc="-40" normalizeH="0" baseline="0" noProof="0" dirty="0">
                <a:ln>
                  <a:noFill/>
                </a:ln>
                <a:solidFill>
                  <a:srgbClr val="2B2B2B"/>
                </a:solidFill>
                <a:effectLst/>
                <a:uLnTx/>
                <a:uFillTx/>
                <a:latin typeface="Courier New"/>
                <a:ea typeface="+mn-ea"/>
                <a:cs typeface="Courier New"/>
              </a:rPr>
              <a:t>of the 2019 </a:t>
            </a:r>
            <a:r>
              <a:rPr kumimoji="0" sz="1150" b="0" i="0" u="none" strike="noStrike" kern="1200" cap="none" spc="-60" normalizeH="0" baseline="0" noProof="0" dirty="0">
                <a:ln>
                  <a:noFill/>
                </a:ln>
                <a:solidFill>
                  <a:srgbClr val="2B2B2B"/>
                </a:solidFill>
                <a:effectLst/>
                <a:uLnTx/>
                <a:uFillTx/>
                <a:latin typeface="Courier New"/>
                <a:ea typeface="+mn-ea"/>
                <a:cs typeface="Courier New"/>
              </a:rPr>
              <a:t>Chambers </a:t>
            </a:r>
            <a:r>
              <a:rPr kumimoji="0" sz="1150" b="0" i="0" u="none" strike="noStrike" kern="1200" cap="none" spc="-50" normalizeH="0" baseline="0" noProof="0" dirty="0">
                <a:ln>
                  <a:noFill/>
                </a:ln>
                <a:solidFill>
                  <a:srgbClr val="2B2B2B"/>
                </a:solidFill>
                <a:effectLst/>
                <a:uLnTx/>
                <a:uFillTx/>
                <a:latin typeface="Courier New"/>
                <a:ea typeface="+mn-ea"/>
                <a:cs typeface="Courier New"/>
              </a:rPr>
              <a:t>County </a:t>
            </a:r>
            <a:r>
              <a:rPr kumimoji="0" sz="1150" b="0" i="0" u="none" strike="noStrike" kern="1200" cap="none" spc="-60" normalizeH="0" baseline="0" noProof="0" dirty="0">
                <a:ln>
                  <a:noFill/>
                </a:ln>
                <a:solidFill>
                  <a:srgbClr val="2B2B2B"/>
                </a:solidFill>
                <a:effectLst/>
                <a:uLnTx/>
                <a:uFillTx/>
                <a:latin typeface="Courier New"/>
                <a:ea typeface="+mn-ea"/>
                <a:cs typeface="Courier New"/>
              </a:rPr>
              <a:t>Annual </a:t>
            </a:r>
            <a:r>
              <a:rPr kumimoji="0" sz="1150" b="0" i="0" u="none" strike="noStrike" kern="1200" cap="none" spc="-50" normalizeH="0" baseline="0" noProof="0" dirty="0">
                <a:ln>
                  <a:noFill/>
                </a:ln>
                <a:solidFill>
                  <a:srgbClr val="2B2B2B"/>
                </a:solidFill>
                <a:effectLst/>
                <a:uLnTx/>
                <a:uFillTx/>
                <a:latin typeface="Courier New"/>
                <a:ea typeface="+mn-ea"/>
                <a:cs typeface="Courier New"/>
              </a:rPr>
              <a:t>Surface  Treatment </a:t>
            </a:r>
            <a:r>
              <a:rPr kumimoji="0" sz="1150" b="0" i="0" u="none" strike="noStrike" kern="1200" cap="none" spc="-55" normalizeH="0" baseline="0" noProof="0" dirty="0">
                <a:ln>
                  <a:noFill/>
                </a:ln>
                <a:solidFill>
                  <a:srgbClr val="2B2B2B"/>
                </a:solidFill>
                <a:effectLst/>
                <a:uLnTx/>
                <a:uFillTx/>
                <a:latin typeface="Courier New"/>
                <a:ea typeface="+mn-ea"/>
                <a:cs typeface="Courier New"/>
              </a:rPr>
              <a:t>Bid </a:t>
            </a:r>
            <a:r>
              <a:rPr kumimoji="0" sz="1150" b="0" i="0" u="none" strike="noStrike" kern="1200" cap="none" spc="-40" normalizeH="0" baseline="0" noProof="0" dirty="0">
                <a:ln>
                  <a:noFill/>
                </a:ln>
                <a:solidFill>
                  <a:srgbClr val="2B2B2B"/>
                </a:solidFill>
                <a:effectLst/>
                <a:uLnTx/>
                <a:uFillTx/>
                <a:latin typeface="Courier New"/>
                <a:ea typeface="+mn-ea"/>
                <a:cs typeface="Courier New"/>
              </a:rPr>
              <a:t>for the </a:t>
            </a:r>
            <a:r>
              <a:rPr kumimoji="0" sz="1150" b="0" i="0" u="none" strike="noStrike" kern="1200" cap="none" spc="-55" normalizeH="0" baseline="0" noProof="0" dirty="0">
                <a:ln>
                  <a:noFill/>
                </a:ln>
                <a:solidFill>
                  <a:srgbClr val="2B2B2B"/>
                </a:solidFill>
                <a:effectLst/>
                <a:uLnTx/>
                <a:uFillTx/>
                <a:latin typeface="Courier New"/>
                <a:ea typeface="+mn-ea"/>
                <a:cs typeface="Courier New"/>
              </a:rPr>
              <a:t>projects </a:t>
            </a:r>
            <a:r>
              <a:rPr kumimoji="0" sz="1150" b="0" i="0" u="none" strike="noStrike" kern="1200" cap="none" spc="-50" normalizeH="0" baseline="0" noProof="0" dirty="0">
                <a:ln>
                  <a:noFill/>
                </a:ln>
                <a:solidFill>
                  <a:srgbClr val="2B2B2B"/>
                </a:solidFill>
                <a:effectLst/>
                <a:uLnTx/>
                <a:uFillTx/>
                <a:latin typeface="Courier New"/>
                <a:ea typeface="+mn-ea"/>
                <a:cs typeface="Courier New"/>
              </a:rPr>
              <a:t>summarized </a:t>
            </a:r>
            <a:r>
              <a:rPr kumimoji="0" sz="1150" b="0" i="0" u="none" strike="noStrike" kern="1200" cap="none" spc="-70" normalizeH="0" baseline="0" noProof="0" dirty="0">
                <a:ln>
                  <a:noFill/>
                </a:ln>
                <a:solidFill>
                  <a:srgbClr val="2B2B2B"/>
                </a:solidFill>
                <a:effectLst/>
                <a:uLnTx/>
                <a:uFillTx/>
                <a:latin typeface="Courier New"/>
                <a:ea typeface="+mn-ea"/>
                <a:cs typeface="Courier New"/>
              </a:rPr>
              <a:t>below. </a:t>
            </a:r>
            <a:r>
              <a:rPr kumimoji="0" sz="1150" b="0" i="0" u="none" strike="noStrike" kern="1200" cap="none" spc="-40" normalizeH="0" baseline="0" noProof="0" dirty="0">
                <a:ln>
                  <a:noFill/>
                </a:ln>
                <a:solidFill>
                  <a:srgbClr val="2B2B2B"/>
                </a:solidFill>
                <a:effectLst/>
                <a:uLnTx/>
                <a:uFillTx/>
                <a:latin typeface="Courier New"/>
                <a:ea typeface="+mn-ea"/>
                <a:cs typeface="Courier New"/>
              </a:rPr>
              <a:t>You </a:t>
            </a:r>
            <a:r>
              <a:rPr kumimoji="0" sz="1150" b="0" i="0" u="none" strike="noStrike" kern="1200" cap="none" spc="-55" normalizeH="0" baseline="0" noProof="0" dirty="0">
                <a:ln>
                  <a:noFill/>
                </a:ln>
                <a:solidFill>
                  <a:srgbClr val="2B2B2B"/>
                </a:solidFill>
                <a:effectLst/>
                <a:uLnTx/>
                <a:uFillTx/>
                <a:latin typeface="Courier New"/>
                <a:ea typeface="+mn-ea"/>
                <a:cs typeface="Courier New"/>
              </a:rPr>
              <a:t>should </a:t>
            </a:r>
            <a:r>
              <a:rPr kumimoji="0" sz="1150" b="0" i="0" u="none" strike="noStrike" kern="1200" cap="none" spc="-60" normalizeH="0" baseline="0" noProof="0" dirty="0">
                <a:ln>
                  <a:noFill/>
                </a:ln>
                <a:solidFill>
                  <a:srgbClr val="2B2B2B"/>
                </a:solidFill>
                <a:effectLst/>
                <a:uLnTx/>
                <a:uFillTx/>
                <a:latin typeface="Courier New"/>
                <a:ea typeface="+mn-ea"/>
                <a:cs typeface="Courier New"/>
              </a:rPr>
              <a:t>begin </a:t>
            </a:r>
            <a:r>
              <a:rPr kumimoji="0" sz="1150" b="0" i="0" u="none" strike="noStrike" kern="1200" cap="none" spc="-50" normalizeH="0" baseline="0" noProof="0" dirty="0">
                <a:ln>
                  <a:noFill/>
                </a:ln>
                <a:solidFill>
                  <a:srgbClr val="2B2B2B"/>
                </a:solidFill>
                <a:effectLst/>
                <a:uLnTx/>
                <a:uFillTx/>
                <a:latin typeface="Courier New"/>
                <a:ea typeface="+mn-ea"/>
                <a:cs typeface="Courier New"/>
              </a:rPr>
              <a:t>construction  operations </a:t>
            </a:r>
            <a:r>
              <a:rPr kumimoji="0" sz="1150" b="0" i="0" u="none" strike="noStrike" kern="1200" cap="none" spc="-35" normalizeH="0" baseline="0" noProof="0" dirty="0">
                <a:ln>
                  <a:noFill/>
                </a:ln>
                <a:solidFill>
                  <a:srgbClr val="2B2B2B"/>
                </a:solidFill>
                <a:effectLst/>
                <a:uLnTx/>
                <a:uFillTx/>
                <a:latin typeface="Courier New"/>
                <a:ea typeface="+mn-ea"/>
                <a:cs typeface="Courier New"/>
              </a:rPr>
              <a:t>within </a:t>
            </a:r>
            <a:r>
              <a:rPr kumimoji="0" sz="1150" b="0" i="0" u="none" strike="noStrike" kern="1200" cap="none" spc="-55" normalizeH="0" baseline="0" noProof="0" dirty="0">
                <a:ln>
                  <a:noFill/>
                </a:ln>
                <a:solidFill>
                  <a:srgbClr val="2B2B2B"/>
                </a:solidFill>
                <a:effectLst/>
                <a:uLnTx/>
                <a:uFillTx/>
                <a:latin typeface="Courier New"/>
                <a:ea typeface="+mn-ea"/>
                <a:cs typeface="Courier New"/>
              </a:rPr>
              <a:t>Fifteen </a:t>
            </a:r>
            <a:r>
              <a:rPr kumimoji="0" sz="1150" b="0" i="0" u="none" strike="noStrike" kern="1200" cap="none" spc="-60" normalizeH="0" baseline="0" noProof="0" dirty="0">
                <a:ln>
                  <a:noFill/>
                </a:ln>
                <a:solidFill>
                  <a:srgbClr val="2B2B2B"/>
                </a:solidFill>
                <a:effectLst/>
                <a:uLnTx/>
                <a:uFillTx/>
                <a:latin typeface="Courier New"/>
                <a:ea typeface="+mn-ea"/>
                <a:cs typeface="Courier New"/>
              </a:rPr>
              <a:t>Days </a:t>
            </a:r>
            <a:r>
              <a:rPr kumimoji="0" sz="1150" b="0" i="0" u="none" strike="noStrike" kern="1200" cap="none" spc="-35" normalizeH="0" baseline="0" noProof="0" dirty="0">
                <a:ln>
                  <a:noFill/>
                </a:ln>
                <a:solidFill>
                  <a:srgbClr val="2B2B2B"/>
                </a:solidFill>
                <a:effectLst/>
                <a:uLnTx/>
                <a:uFillTx/>
                <a:latin typeface="Courier New"/>
                <a:ea typeface="+mn-ea"/>
                <a:cs typeface="Courier New"/>
              </a:rPr>
              <a:t>(15) </a:t>
            </a:r>
            <a:r>
              <a:rPr kumimoji="0" sz="1150" b="0" i="0" u="none" strike="noStrike" kern="1200" cap="none" spc="-40" normalizeH="0" baseline="0" noProof="0" dirty="0">
                <a:ln>
                  <a:noFill/>
                </a:ln>
                <a:solidFill>
                  <a:srgbClr val="2B2B2B"/>
                </a:solidFill>
                <a:effectLst/>
                <a:uLnTx/>
                <a:uFillTx/>
                <a:latin typeface="Courier New"/>
                <a:ea typeface="+mn-ea"/>
                <a:cs typeface="Courier New"/>
              </a:rPr>
              <a:t>from </a:t>
            </a:r>
            <a:r>
              <a:rPr kumimoji="0" sz="1150" b="0" i="0" u="none" strike="noStrike" kern="1200" cap="none" spc="-60" normalizeH="0" baseline="0" noProof="0" dirty="0">
                <a:ln>
                  <a:noFill/>
                </a:ln>
                <a:solidFill>
                  <a:srgbClr val="2B2B2B"/>
                </a:solidFill>
                <a:effectLst/>
                <a:uLnTx/>
                <a:uFillTx/>
                <a:latin typeface="Courier New"/>
                <a:ea typeface="+mn-ea"/>
                <a:cs typeface="Courier New"/>
              </a:rPr>
              <a:t>the </a:t>
            </a:r>
            <a:r>
              <a:rPr kumimoji="0" sz="1150" b="0" i="0" u="none" strike="noStrike" kern="1200" cap="none" spc="-55" normalizeH="0" baseline="0" noProof="0" dirty="0">
                <a:ln>
                  <a:noFill/>
                </a:ln>
                <a:solidFill>
                  <a:srgbClr val="2B2B2B"/>
                </a:solidFill>
                <a:effectLst/>
                <a:uLnTx/>
                <a:uFillTx/>
                <a:latin typeface="Courier New"/>
                <a:ea typeface="+mn-ea"/>
                <a:cs typeface="Courier New"/>
              </a:rPr>
              <a:t>date </a:t>
            </a:r>
            <a:r>
              <a:rPr kumimoji="0" sz="1150" b="0" i="0" u="none" strike="noStrike" kern="1200" cap="none" spc="-25" normalizeH="0" baseline="0" noProof="0" dirty="0">
                <a:ln>
                  <a:noFill/>
                </a:ln>
                <a:solidFill>
                  <a:srgbClr val="2B2B2B"/>
                </a:solidFill>
                <a:effectLst/>
                <a:uLnTx/>
                <a:uFillTx/>
                <a:latin typeface="Courier New"/>
                <a:ea typeface="+mn-ea"/>
                <a:cs typeface="Courier New"/>
              </a:rPr>
              <a:t>of </a:t>
            </a:r>
            <a:r>
              <a:rPr kumimoji="0" sz="1150" b="0" i="0" u="none" strike="noStrike" kern="1200" cap="none" spc="-50" normalizeH="0" baseline="0" noProof="0" dirty="0">
                <a:ln>
                  <a:noFill/>
                </a:ln>
                <a:solidFill>
                  <a:srgbClr val="2B2B2B"/>
                </a:solidFill>
                <a:effectLst/>
                <a:uLnTx/>
                <a:uFillTx/>
                <a:latin typeface="Courier New"/>
                <a:ea typeface="+mn-ea"/>
                <a:cs typeface="Courier New"/>
              </a:rPr>
              <a:t>this </a:t>
            </a:r>
            <a:r>
              <a:rPr kumimoji="0" sz="1150" b="0" i="0" u="none" strike="noStrike" kern="1200" cap="none" spc="-60" normalizeH="0" baseline="0" noProof="0" dirty="0">
                <a:ln>
                  <a:noFill/>
                </a:ln>
                <a:solidFill>
                  <a:srgbClr val="2B2B2B"/>
                </a:solidFill>
                <a:effectLst/>
                <a:uLnTx/>
                <a:uFillTx/>
                <a:latin typeface="Courier New"/>
                <a:ea typeface="+mn-ea"/>
                <a:cs typeface="Courier New"/>
              </a:rPr>
              <a:t>letter, </a:t>
            </a:r>
            <a:r>
              <a:rPr kumimoji="0" sz="1150" b="0" i="0" u="none" strike="noStrike" kern="1200" cap="none" spc="-40" normalizeH="0" baseline="0" noProof="0" dirty="0">
                <a:ln>
                  <a:noFill/>
                </a:ln>
                <a:solidFill>
                  <a:srgbClr val="2B2B2B"/>
                </a:solidFill>
                <a:effectLst/>
                <a:uLnTx/>
                <a:uFillTx/>
                <a:latin typeface="Courier New"/>
                <a:ea typeface="+mn-ea"/>
                <a:cs typeface="Courier New"/>
              </a:rPr>
              <a:t>as </a:t>
            </a:r>
            <a:r>
              <a:rPr kumimoji="0" sz="1150" b="0" i="0" u="none" strike="noStrike" kern="1200" cap="none" spc="-50" normalizeH="0" baseline="0" noProof="0" dirty="0">
                <a:ln>
                  <a:noFill/>
                </a:ln>
                <a:solidFill>
                  <a:srgbClr val="2B2B2B"/>
                </a:solidFill>
                <a:effectLst/>
                <a:uLnTx/>
                <a:uFillTx/>
                <a:latin typeface="Courier New"/>
                <a:ea typeface="+mn-ea"/>
                <a:cs typeface="Courier New"/>
              </a:rPr>
              <a:t>stated </a:t>
            </a:r>
            <a:r>
              <a:rPr kumimoji="0" sz="1150" b="0" i="0" u="none" strike="noStrike" kern="1200" cap="none" spc="-55" normalizeH="0" baseline="0" noProof="0" dirty="0">
                <a:ln>
                  <a:noFill/>
                </a:ln>
                <a:solidFill>
                  <a:srgbClr val="2B2B2B"/>
                </a:solidFill>
                <a:effectLst/>
                <a:uLnTx/>
                <a:uFillTx/>
                <a:latin typeface="Courier New"/>
                <a:ea typeface="+mn-ea"/>
                <a:cs typeface="Courier New"/>
              </a:rPr>
              <a:t>in  </a:t>
            </a:r>
            <a:r>
              <a:rPr kumimoji="0" sz="1150" b="0" i="0" u="none" strike="noStrike" kern="1200" cap="none" spc="-35" normalizeH="0" baseline="0" noProof="0" dirty="0">
                <a:ln>
                  <a:noFill/>
                </a:ln>
                <a:solidFill>
                  <a:srgbClr val="2B2B2B"/>
                </a:solidFill>
                <a:effectLst/>
                <a:uLnTx/>
                <a:uFillTx/>
                <a:latin typeface="Courier New"/>
                <a:ea typeface="+mn-ea"/>
                <a:cs typeface="Courier New"/>
              </a:rPr>
              <a:t>your </a:t>
            </a:r>
            <a:r>
              <a:rPr kumimoji="0" sz="1150" b="0" i="0" u="none" strike="noStrike" kern="1200" cap="none" spc="-55" normalizeH="0" baseline="0" noProof="0" dirty="0">
                <a:ln>
                  <a:noFill/>
                </a:ln>
                <a:solidFill>
                  <a:srgbClr val="2B2B2B"/>
                </a:solidFill>
                <a:effectLst/>
                <a:uLnTx/>
                <a:uFillTx/>
                <a:latin typeface="Courier New"/>
                <a:ea typeface="+mn-ea"/>
                <a:cs typeface="Courier New"/>
              </a:rPr>
              <a:t>contract. </a:t>
            </a:r>
            <a:r>
              <a:rPr kumimoji="0" sz="1150" b="0" i="0" u="none" strike="noStrike" kern="1200" cap="none" spc="-40" normalizeH="0" baseline="0" noProof="0" dirty="0">
                <a:ln>
                  <a:noFill/>
                </a:ln>
                <a:solidFill>
                  <a:srgbClr val="2B2B2B"/>
                </a:solidFill>
                <a:effectLst/>
                <a:uLnTx/>
                <a:uFillTx/>
                <a:latin typeface="Courier New"/>
                <a:ea typeface="+mn-ea"/>
                <a:cs typeface="Courier New"/>
              </a:rPr>
              <a:t>There </a:t>
            </a:r>
            <a:r>
              <a:rPr kumimoji="0" sz="1150" b="0" i="0" u="none" strike="noStrike" kern="1200" cap="none" spc="-55" normalizeH="0" baseline="0" noProof="0" dirty="0">
                <a:ln>
                  <a:noFill/>
                </a:ln>
                <a:solidFill>
                  <a:srgbClr val="2B2B2B"/>
                </a:solidFill>
                <a:effectLst/>
                <a:uLnTx/>
                <a:uFillTx/>
                <a:latin typeface="Courier New"/>
                <a:ea typeface="+mn-ea"/>
                <a:cs typeface="Courier New"/>
              </a:rPr>
              <a:t>will be </a:t>
            </a:r>
            <a:r>
              <a:rPr kumimoji="0" sz="1150" b="0" i="0" u="none" strike="noStrike" kern="1200" cap="none" spc="-40" normalizeH="0" baseline="0" noProof="0" dirty="0">
                <a:ln>
                  <a:noFill/>
                </a:ln>
                <a:solidFill>
                  <a:srgbClr val="2B2B2B"/>
                </a:solidFill>
                <a:effectLst/>
                <a:uLnTx/>
                <a:uFillTx/>
                <a:latin typeface="Courier New"/>
                <a:ea typeface="+mn-ea"/>
                <a:cs typeface="Courier New"/>
              </a:rPr>
              <a:t>Thirty </a:t>
            </a:r>
            <a:r>
              <a:rPr kumimoji="0" sz="1150" b="0" i="0" u="none" strike="noStrike" kern="1200" cap="none" spc="-50" normalizeH="0" baseline="0" noProof="0" dirty="0">
                <a:ln>
                  <a:noFill/>
                </a:ln>
                <a:solidFill>
                  <a:srgbClr val="2B2B2B"/>
                </a:solidFill>
                <a:effectLst/>
                <a:uLnTx/>
                <a:uFillTx/>
                <a:latin typeface="Courier New"/>
                <a:ea typeface="+mn-ea"/>
                <a:cs typeface="Courier New"/>
              </a:rPr>
              <a:t>(30) </a:t>
            </a:r>
            <a:r>
              <a:rPr kumimoji="0" sz="1150" b="0" i="0" u="none" strike="noStrike" kern="1200" cap="none" spc="-60" normalizeH="0" baseline="0" noProof="0" dirty="0">
                <a:ln>
                  <a:noFill/>
                </a:ln>
                <a:solidFill>
                  <a:srgbClr val="2B2B2B"/>
                </a:solidFill>
                <a:effectLst/>
                <a:uLnTx/>
                <a:uFillTx/>
                <a:latin typeface="Courier New"/>
                <a:ea typeface="+mn-ea"/>
                <a:cs typeface="Courier New"/>
              </a:rPr>
              <a:t>working </a:t>
            </a:r>
            <a:r>
              <a:rPr kumimoji="0" sz="1150" b="0" i="0" u="none" strike="noStrike" kern="1200" cap="none" spc="-35" normalizeH="0" baseline="0" noProof="0" dirty="0">
                <a:ln>
                  <a:noFill/>
                </a:ln>
                <a:solidFill>
                  <a:srgbClr val="2B2B2B"/>
                </a:solidFill>
                <a:effectLst/>
                <a:uLnTx/>
                <a:uFillTx/>
                <a:latin typeface="Courier New"/>
                <a:ea typeface="+mn-ea"/>
                <a:cs typeface="Courier New"/>
              </a:rPr>
              <a:t>days </a:t>
            </a:r>
            <a:r>
              <a:rPr kumimoji="0" sz="1150" b="0" i="0" u="none" strike="noStrike" kern="1200" cap="none" spc="-60" normalizeH="0" baseline="0" noProof="0" dirty="0">
                <a:ln>
                  <a:noFill/>
                </a:ln>
                <a:solidFill>
                  <a:srgbClr val="2B2B2B"/>
                </a:solidFill>
                <a:effectLst/>
                <a:uLnTx/>
                <a:uFillTx/>
                <a:latin typeface="Courier New"/>
                <a:ea typeface="+mn-ea"/>
                <a:cs typeface="Courier New"/>
              </a:rPr>
              <a:t>for the </a:t>
            </a:r>
            <a:r>
              <a:rPr kumimoji="0" sz="1150" b="0" i="0" u="none" strike="noStrike" kern="1200" cap="none" spc="-55" normalizeH="0" baseline="0" noProof="0" dirty="0">
                <a:ln>
                  <a:noFill/>
                </a:ln>
                <a:solidFill>
                  <a:srgbClr val="2B2B2B"/>
                </a:solidFill>
                <a:effectLst/>
                <a:uLnTx/>
                <a:uFillTx/>
                <a:latin typeface="Courier New"/>
                <a:ea typeface="+mn-ea"/>
                <a:cs typeface="Courier New"/>
              </a:rPr>
              <a:t>work </a:t>
            </a:r>
            <a:r>
              <a:rPr kumimoji="0" sz="1150" b="0" i="0" u="none" strike="noStrike" kern="1200" cap="none" spc="-50" normalizeH="0" baseline="0" noProof="0" dirty="0">
                <a:ln>
                  <a:noFill/>
                </a:ln>
                <a:solidFill>
                  <a:srgbClr val="2B2B2B"/>
                </a:solidFill>
                <a:effectLst/>
                <a:uLnTx/>
                <a:uFillTx/>
                <a:latin typeface="Courier New"/>
                <a:ea typeface="+mn-ea"/>
                <a:cs typeface="Courier New"/>
              </a:rPr>
              <a:t>stated  </a:t>
            </a:r>
            <a:r>
              <a:rPr kumimoji="0" sz="1150" b="0" i="0" u="none" strike="noStrike" kern="1200" cap="none" spc="-40" normalizeH="0" baseline="0" noProof="0" dirty="0">
                <a:ln>
                  <a:noFill/>
                </a:ln>
                <a:solidFill>
                  <a:srgbClr val="2B2B2B"/>
                </a:solidFill>
                <a:effectLst/>
                <a:uLnTx/>
                <a:uFillTx/>
                <a:latin typeface="Courier New"/>
                <a:ea typeface="+mn-ea"/>
                <a:cs typeface="Courier New"/>
              </a:rPr>
              <a:t>below. If </a:t>
            </a:r>
            <a:r>
              <a:rPr kumimoji="0" sz="1150" b="0" i="0" u="none" strike="noStrike" kern="1200" cap="none" spc="-45" normalizeH="0" baseline="0" noProof="0" dirty="0">
                <a:ln>
                  <a:noFill/>
                </a:ln>
                <a:solidFill>
                  <a:srgbClr val="2B2B2B"/>
                </a:solidFill>
                <a:effectLst/>
                <a:uLnTx/>
                <a:uFillTx/>
                <a:latin typeface="Courier New"/>
                <a:ea typeface="+mn-ea"/>
                <a:cs typeface="Courier New"/>
              </a:rPr>
              <a:t>you </a:t>
            </a:r>
            <a:r>
              <a:rPr kumimoji="0" sz="1150" b="0" i="0" u="none" strike="noStrike" kern="1200" cap="none" spc="-50" normalizeH="0" baseline="0" noProof="0" dirty="0">
                <a:ln>
                  <a:noFill/>
                </a:ln>
                <a:solidFill>
                  <a:srgbClr val="2B2B2B"/>
                </a:solidFill>
                <a:effectLst/>
                <a:uLnTx/>
                <a:uFillTx/>
                <a:latin typeface="Courier New"/>
                <a:ea typeface="+mn-ea"/>
                <a:cs typeface="Courier New"/>
              </a:rPr>
              <a:t>have </a:t>
            </a:r>
            <a:r>
              <a:rPr kumimoji="0" sz="1150" b="0" i="0" u="none" strike="noStrike" kern="1200" cap="none" spc="-55" normalizeH="0" baseline="0" noProof="0" dirty="0">
                <a:ln>
                  <a:noFill/>
                </a:ln>
                <a:solidFill>
                  <a:srgbClr val="2B2B2B"/>
                </a:solidFill>
                <a:effectLst/>
                <a:uLnTx/>
                <a:uFillTx/>
                <a:latin typeface="Courier New"/>
                <a:ea typeface="+mn-ea"/>
                <a:cs typeface="Courier New"/>
              </a:rPr>
              <a:t>additional </a:t>
            </a:r>
            <a:r>
              <a:rPr kumimoji="0" sz="1150" b="0" i="0" u="none" strike="noStrike" kern="1200" cap="none" spc="-50" normalizeH="0" baseline="0" noProof="0" dirty="0">
                <a:ln>
                  <a:noFill/>
                </a:ln>
                <a:solidFill>
                  <a:srgbClr val="2B2B2B"/>
                </a:solidFill>
                <a:effectLst/>
                <a:uLnTx/>
                <a:uFillTx/>
                <a:latin typeface="Courier New"/>
                <a:ea typeface="+mn-ea"/>
                <a:cs typeface="Courier New"/>
              </a:rPr>
              <a:t>questions, </a:t>
            </a:r>
            <a:r>
              <a:rPr kumimoji="0" sz="1150" b="0" i="0" u="none" strike="noStrike" kern="1200" cap="none" spc="-60" normalizeH="0" baseline="0" noProof="0" dirty="0">
                <a:ln>
                  <a:noFill/>
                </a:ln>
                <a:solidFill>
                  <a:srgbClr val="2B2B2B"/>
                </a:solidFill>
                <a:effectLst/>
                <a:uLnTx/>
                <a:uFillTx/>
                <a:latin typeface="Courier New"/>
                <a:ea typeface="+mn-ea"/>
                <a:cs typeface="Courier New"/>
              </a:rPr>
              <a:t>please </a:t>
            </a:r>
            <a:r>
              <a:rPr kumimoji="0" sz="1150" b="0" i="0" u="none" strike="noStrike" kern="1200" cap="none" spc="-40" normalizeH="0" baseline="0" noProof="0" dirty="0">
                <a:ln>
                  <a:noFill/>
                </a:ln>
                <a:solidFill>
                  <a:srgbClr val="2B2B2B"/>
                </a:solidFill>
                <a:effectLst/>
                <a:uLnTx/>
                <a:uFillTx/>
                <a:latin typeface="Courier New"/>
                <a:ea typeface="+mn-ea"/>
                <a:cs typeface="Courier New"/>
              </a:rPr>
              <a:t>contact </a:t>
            </a:r>
            <a:r>
              <a:rPr kumimoji="0" sz="1150" b="0" i="0" u="none" strike="noStrike" kern="1200" cap="none" spc="-35" normalizeH="0" baseline="0" noProof="0" dirty="0">
                <a:ln>
                  <a:noFill/>
                </a:ln>
                <a:solidFill>
                  <a:srgbClr val="2B2B2B"/>
                </a:solidFill>
                <a:effectLst/>
                <a:uLnTx/>
                <a:uFillTx/>
                <a:latin typeface="Courier New"/>
                <a:ea typeface="+mn-ea"/>
                <a:cs typeface="Courier New"/>
              </a:rPr>
              <a:t>me </a:t>
            </a:r>
            <a:r>
              <a:rPr kumimoji="0" sz="1150" b="0" i="0" u="none" strike="noStrike" kern="1200" cap="none" spc="-55" normalizeH="0" baseline="0" noProof="0" dirty="0">
                <a:ln>
                  <a:noFill/>
                </a:ln>
                <a:solidFill>
                  <a:srgbClr val="2B2B2B"/>
                </a:solidFill>
                <a:effectLst/>
                <a:uLnTx/>
                <a:uFillTx/>
                <a:latin typeface="Courier New"/>
                <a:ea typeface="+mn-ea"/>
                <a:cs typeface="Courier New"/>
              </a:rPr>
              <a:t>at </a:t>
            </a:r>
            <a:r>
              <a:rPr kumimoji="0" sz="1150" b="0" i="0" u="none" strike="noStrike" kern="1200" cap="none" spc="-60" normalizeH="0" baseline="0" noProof="0" dirty="0">
                <a:ln>
                  <a:noFill/>
                </a:ln>
                <a:solidFill>
                  <a:srgbClr val="2B2B2B"/>
                </a:solidFill>
                <a:effectLst/>
                <a:uLnTx/>
                <a:uFillTx/>
                <a:latin typeface="Courier New"/>
                <a:ea typeface="+mn-ea"/>
                <a:cs typeface="Courier New"/>
              </a:rPr>
              <a:t>our </a:t>
            </a:r>
            <a:r>
              <a:rPr kumimoji="0" sz="1150" b="0" i="0" u="none" strike="noStrike" kern="1200" cap="none" spc="-50" normalizeH="0" baseline="0" noProof="0" dirty="0">
                <a:ln>
                  <a:noFill/>
                </a:ln>
                <a:solidFill>
                  <a:srgbClr val="2B2B2B"/>
                </a:solidFill>
                <a:effectLst/>
                <a:uLnTx/>
                <a:uFillTx/>
                <a:latin typeface="Courier New"/>
                <a:ea typeface="+mn-ea"/>
                <a:cs typeface="Courier New"/>
              </a:rPr>
              <a:t>office </a:t>
            </a:r>
            <a:r>
              <a:rPr kumimoji="0" sz="1150" b="0" i="0" u="none" strike="noStrike" kern="1200" cap="none" spc="-55" normalizeH="0" baseline="0" noProof="0" dirty="0">
                <a:ln>
                  <a:noFill/>
                </a:ln>
                <a:solidFill>
                  <a:srgbClr val="2B2B2B"/>
                </a:solidFill>
                <a:effectLst/>
                <a:uLnTx/>
                <a:uFillTx/>
                <a:latin typeface="Courier New"/>
                <a:ea typeface="+mn-ea"/>
                <a:cs typeface="Courier New"/>
              </a:rPr>
              <a:t>or  </a:t>
            </a:r>
            <a:r>
              <a:rPr kumimoji="0" sz="1150" b="0" i="0" u="none" strike="noStrike" kern="1200" cap="none" spc="-25" normalizeH="0" baseline="0" noProof="0" dirty="0">
                <a:ln>
                  <a:noFill/>
                </a:ln>
                <a:solidFill>
                  <a:srgbClr val="2B2B2B"/>
                </a:solidFill>
                <a:effectLst/>
                <a:uLnTx/>
                <a:uFillTx/>
                <a:latin typeface="Courier New"/>
                <a:ea typeface="+mn-ea"/>
                <a:cs typeface="Courier New"/>
              </a:rPr>
              <a:t>cell	</a:t>
            </a:r>
            <a:r>
              <a:rPr kumimoji="0" sz="1150" b="0" i="0" u="none" strike="noStrike" kern="1200" cap="none" spc="-35" normalizeH="0" baseline="0" noProof="0" dirty="0">
                <a:ln>
                  <a:noFill/>
                </a:ln>
                <a:solidFill>
                  <a:srgbClr val="2B2B2B"/>
                </a:solidFill>
                <a:effectLst/>
                <a:uLnTx/>
                <a:uFillTx/>
                <a:latin typeface="Courier New"/>
                <a:ea typeface="+mn-ea"/>
                <a:cs typeface="Courier New"/>
              </a:rPr>
              <a:t>.</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050" b="0" i="0" u="none" strike="noStrike" kern="1200" cap="none" spc="0" normalizeH="0" baseline="0" noProof="0">
              <a:ln>
                <a:noFill/>
              </a:ln>
              <a:solidFill>
                <a:prstClr val="black"/>
              </a:solidFill>
              <a:effectLst/>
              <a:uLnTx/>
              <a:uFillTx/>
              <a:latin typeface="Times New Roman"/>
              <a:ea typeface="+mn-ea"/>
              <a:cs typeface="Times New Roman"/>
            </a:endParaRPr>
          </a:p>
          <a:p>
            <a:pPr marL="12700" marR="337820" lvl="0" indent="635" algn="l" defTabSz="914400" rtl="0" eaLnBrk="1" fontAlgn="auto" latinLnBrk="0" hangingPunct="1">
              <a:lnSpc>
                <a:spcPts val="1270"/>
              </a:lnSpc>
              <a:spcBef>
                <a:spcPts val="5"/>
              </a:spcBef>
              <a:spcAft>
                <a:spcPts val="0"/>
              </a:spcAft>
              <a:buClrTx/>
              <a:buSzTx/>
              <a:buFontTx/>
              <a:buNone/>
              <a:tabLst/>
              <a:defRPr/>
            </a:pPr>
            <a:r>
              <a:rPr kumimoji="0" sz="1150" b="0" i="0" u="none" strike="noStrike" kern="1200" cap="none" spc="-40" normalizeH="0" baseline="0" noProof="0" dirty="0">
                <a:ln>
                  <a:noFill/>
                </a:ln>
                <a:solidFill>
                  <a:srgbClr val="2B2B2B"/>
                </a:solidFill>
                <a:effectLst/>
                <a:uLnTx/>
                <a:uFillTx/>
                <a:latin typeface="Courier New"/>
                <a:ea typeface="+mn-ea"/>
                <a:cs typeface="Courier New"/>
              </a:rPr>
              <a:t>All </a:t>
            </a:r>
            <a:r>
              <a:rPr kumimoji="0" sz="1150" b="0" i="0" u="none" strike="noStrike" kern="1200" cap="none" spc="-55" normalizeH="0" baseline="0" noProof="0" dirty="0">
                <a:ln>
                  <a:noFill/>
                </a:ln>
                <a:solidFill>
                  <a:srgbClr val="2B2B2B"/>
                </a:solidFill>
                <a:effectLst/>
                <a:uLnTx/>
                <a:uFillTx/>
                <a:latin typeface="Courier New"/>
                <a:ea typeface="+mn-ea"/>
                <a:cs typeface="Courier New"/>
              </a:rPr>
              <a:t>quantities </a:t>
            </a:r>
            <a:r>
              <a:rPr kumimoji="0" sz="1150" b="0" i="0" u="none" strike="noStrike" kern="1200" cap="none" spc="-40" normalizeH="0" baseline="0" noProof="0" dirty="0">
                <a:ln>
                  <a:noFill/>
                </a:ln>
                <a:solidFill>
                  <a:srgbClr val="2B2B2B"/>
                </a:solidFill>
                <a:effectLst/>
                <a:uLnTx/>
                <a:uFillTx/>
                <a:latin typeface="Courier New"/>
                <a:ea typeface="+mn-ea"/>
                <a:cs typeface="Courier New"/>
              </a:rPr>
              <a:t>listed </a:t>
            </a:r>
            <a:r>
              <a:rPr kumimoji="0" sz="1150" b="0" i="0" u="none" strike="noStrike" kern="1200" cap="none" spc="-55" normalizeH="0" baseline="0" noProof="0" dirty="0">
                <a:ln>
                  <a:noFill/>
                </a:ln>
                <a:solidFill>
                  <a:srgbClr val="2B2B2B"/>
                </a:solidFill>
                <a:effectLst/>
                <a:uLnTx/>
                <a:uFillTx/>
                <a:latin typeface="Courier New"/>
                <a:ea typeface="+mn-ea"/>
                <a:cs typeface="Courier New"/>
              </a:rPr>
              <a:t>are </a:t>
            </a:r>
            <a:r>
              <a:rPr kumimoji="0" sz="1150" b="0" i="0" u="none" strike="noStrike" kern="1200" cap="none" spc="-50" normalizeH="0" baseline="0" noProof="0" dirty="0">
                <a:ln>
                  <a:noFill/>
                </a:ln>
                <a:solidFill>
                  <a:srgbClr val="2B2B2B"/>
                </a:solidFill>
                <a:effectLst/>
                <a:uLnTx/>
                <a:uFillTx/>
                <a:latin typeface="Courier New"/>
                <a:ea typeface="+mn-ea"/>
                <a:cs typeface="Courier New"/>
              </a:rPr>
              <a:t>approximate </a:t>
            </a:r>
            <a:r>
              <a:rPr kumimoji="0" sz="1150" b="0" i="0" u="none" strike="noStrike" kern="1200" cap="none" spc="-45" normalizeH="0" baseline="0" noProof="0" dirty="0">
                <a:ln>
                  <a:noFill/>
                </a:ln>
                <a:solidFill>
                  <a:srgbClr val="2B2B2B"/>
                </a:solidFill>
                <a:effectLst/>
                <a:uLnTx/>
                <a:uFillTx/>
                <a:latin typeface="Courier New"/>
                <a:ea typeface="+mn-ea"/>
                <a:cs typeface="Courier New"/>
              </a:rPr>
              <a:t>and </a:t>
            </a:r>
            <a:r>
              <a:rPr kumimoji="0" sz="1150" b="0" i="0" u="none" strike="noStrike" kern="1200" cap="none" spc="-75" normalizeH="0" baseline="0" noProof="0" dirty="0">
                <a:ln>
                  <a:noFill/>
                </a:ln>
                <a:solidFill>
                  <a:srgbClr val="2B2B2B"/>
                </a:solidFill>
                <a:effectLst/>
                <a:uLnTx/>
                <a:uFillTx/>
                <a:latin typeface="Courier New"/>
                <a:ea typeface="+mn-ea"/>
                <a:cs typeface="Courier New"/>
              </a:rPr>
              <a:t>are </a:t>
            </a:r>
            <a:r>
              <a:rPr kumimoji="0" sz="1150" b="0" i="0" u="none" strike="noStrike" kern="1200" cap="none" spc="-50" normalizeH="0" baseline="0" noProof="0" dirty="0">
                <a:ln>
                  <a:noFill/>
                </a:ln>
                <a:solidFill>
                  <a:srgbClr val="2B2B2B"/>
                </a:solidFill>
                <a:effectLst/>
                <a:uLnTx/>
                <a:uFillTx/>
                <a:latin typeface="Courier New"/>
                <a:ea typeface="+mn-ea"/>
                <a:cs typeface="Courier New"/>
              </a:rPr>
              <a:t>subject </a:t>
            </a:r>
            <a:r>
              <a:rPr kumimoji="0" sz="1150" b="0" i="0" u="none" strike="noStrike" kern="1200" cap="none" spc="-40" normalizeH="0" baseline="0" noProof="0" dirty="0">
                <a:ln>
                  <a:noFill/>
                </a:ln>
                <a:solidFill>
                  <a:srgbClr val="2B2B2B"/>
                </a:solidFill>
                <a:effectLst/>
                <a:uLnTx/>
                <a:uFillTx/>
                <a:latin typeface="Courier New"/>
                <a:ea typeface="+mn-ea"/>
                <a:cs typeface="Courier New"/>
              </a:rPr>
              <a:t>to </a:t>
            </a:r>
            <a:r>
              <a:rPr kumimoji="0" sz="1150" b="0" i="0" u="none" strike="noStrike" kern="1200" cap="none" spc="-55" normalizeH="0" baseline="0" noProof="0" dirty="0">
                <a:ln>
                  <a:noFill/>
                </a:ln>
                <a:solidFill>
                  <a:srgbClr val="2B2B2B"/>
                </a:solidFill>
                <a:effectLst/>
                <a:uLnTx/>
                <a:uFillTx/>
                <a:latin typeface="Courier New"/>
                <a:ea typeface="+mn-ea"/>
                <a:cs typeface="Courier New"/>
              </a:rPr>
              <a:t>be changed </a:t>
            </a:r>
            <a:r>
              <a:rPr kumimoji="0" sz="1150" b="0" i="0" u="none" strike="noStrike" kern="1200" cap="none" spc="-45" normalizeH="0" baseline="0" noProof="0" dirty="0">
                <a:ln>
                  <a:noFill/>
                </a:ln>
                <a:solidFill>
                  <a:srgbClr val="2B2B2B"/>
                </a:solidFill>
                <a:effectLst/>
                <a:uLnTx/>
                <a:uFillTx/>
                <a:latin typeface="Courier New"/>
                <a:ea typeface="+mn-ea"/>
                <a:cs typeface="Courier New"/>
              </a:rPr>
              <a:t>by </a:t>
            </a:r>
            <a:r>
              <a:rPr kumimoji="0" sz="1150" b="0" i="0" u="none" strike="noStrike" kern="1200" cap="none" spc="-55" normalizeH="0" baseline="0" noProof="0" dirty="0">
                <a:ln>
                  <a:noFill/>
                </a:ln>
                <a:solidFill>
                  <a:srgbClr val="2B2B2B"/>
                </a:solidFill>
                <a:effectLst/>
                <a:uLnTx/>
                <a:uFillTx/>
                <a:latin typeface="Courier New"/>
                <a:ea typeface="+mn-ea"/>
                <a:cs typeface="Courier New"/>
              </a:rPr>
              <a:t>the  </a:t>
            </a:r>
            <a:r>
              <a:rPr kumimoji="0" sz="1150" b="0" i="0" u="none" strike="noStrike" kern="1200" cap="none" spc="-40" normalizeH="0" baseline="0" noProof="0" dirty="0">
                <a:ln>
                  <a:noFill/>
                </a:ln>
                <a:solidFill>
                  <a:srgbClr val="2B2B2B"/>
                </a:solidFill>
                <a:effectLst/>
                <a:uLnTx/>
                <a:uFillTx/>
                <a:latin typeface="Courier New"/>
                <a:ea typeface="+mn-ea"/>
                <a:cs typeface="Courier New"/>
              </a:rPr>
              <a:t>County</a:t>
            </a:r>
            <a:r>
              <a:rPr kumimoji="0" sz="1150" b="0" i="0" u="none" strike="noStrike" kern="1200" cap="none" spc="50" normalizeH="0" baseline="0" noProof="0" dirty="0">
                <a:ln>
                  <a:noFill/>
                </a:ln>
                <a:solidFill>
                  <a:srgbClr val="2B2B2B"/>
                </a:solidFill>
                <a:effectLst/>
                <a:uLnTx/>
                <a:uFillTx/>
                <a:latin typeface="Courier New"/>
                <a:ea typeface="+mn-ea"/>
                <a:cs typeface="Courier New"/>
              </a:rPr>
              <a:t> </a:t>
            </a:r>
            <a:r>
              <a:rPr kumimoji="0" sz="1150" b="0" i="0" u="none" strike="noStrike" kern="1200" cap="none" spc="-55" normalizeH="0" baseline="0" noProof="0" dirty="0">
                <a:ln>
                  <a:noFill/>
                </a:ln>
                <a:solidFill>
                  <a:srgbClr val="2B2B2B"/>
                </a:solidFill>
                <a:effectLst/>
                <a:uLnTx/>
                <a:uFillTx/>
                <a:latin typeface="Courier New"/>
                <a:ea typeface="+mn-ea"/>
                <a:cs typeface="Courier New"/>
              </a:rPr>
              <a:t>Engineer.</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21" name="object 21"/>
          <p:cNvSpPr txBox="1"/>
          <p:nvPr/>
        </p:nvSpPr>
        <p:spPr>
          <a:xfrm>
            <a:off x="653859" y="6933945"/>
            <a:ext cx="616585" cy="2006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50" b="0" i="0" u="none" strike="noStrike" kern="1200" cap="none" spc="-35" normalizeH="0" baseline="0" noProof="0" dirty="0">
                <a:ln>
                  <a:noFill/>
                </a:ln>
                <a:solidFill>
                  <a:srgbClr val="2B2B2B"/>
                </a:solidFill>
                <a:effectLst/>
                <a:uLnTx/>
                <a:uFillTx/>
                <a:latin typeface="Courier New"/>
                <a:ea typeface="+mn-ea"/>
                <a:cs typeface="Courier New"/>
              </a:rPr>
              <a:t>Site</a:t>
            </a:r>
            <a:r>
              <a:rPr kumimoji="0" sz="1150" b="0" i="0" u="none" strike="noStrike" kern="1200" cap="none" spc="-25" normalizeH="0" baseline="0" noProof="0" dirty="0">
                <a:ln>
                  <a:noFill/>
                </a:ln>
                <a:solidFill>
                  <a:srgbClr val="2B2B2B"/>
                </a:solidFill>
                <a:effectLst/>
                <a:uLnTx/>
                <a:uFillTx/>
                <a:latin typeface="Courier New"/>
                <a:ea typeface="+mn-ea"/>
                <a:cs typeface="Courier New"/>
              </a:rPr>
              <a:t> </a:t>
            </a:r>
            <a:r>
              <a:rPr kumimoji="0" sz="1150" b="0" i="0" u="none" strike="noStrike" kern="1200" cap="none" spc="-65" normalizeH="0" baseline="0" noProof="0" dirty="0">
                <a:ln>
                  <a:noFill/>
                </a:ln>
                <a:solidFill>
                  <a:prstClr val="black"/>
                </a:solidFill>
                <a:effectLst/>
                <a:uLnTx/>
                <a:uFillTx/>
                <a:latin typeface="Courier New"/>
                <a:ea typeface="+mn-ea"/>
                <a:cs typeface="Courier New"/>
              </a:rPr>
              <a:t>1:</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22" name="object 22"/>
          <p:cNvSpPr txBox="1"/>
          <p:nvPr/>
        </p:nvSpPr>
        <p:spPr>
          <a:xfrm>
            <a:off x="650811" y="8366506"/>
            <a:ext cx="617855" cy="2006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50" b="0" i="0" u="none" strike="noStrike" kern="1200" cap="none" spc="-35" normalizeH="0" baseline="0" noProof="0" dirty="0">
                <a:ln>
                  <a:noFill/>
                </a:ln>
                <a:solidFill>
                  <a:srgbClr val="2B2B2B"/>
                </a:solidFill>
                <a:effectLst/>
                <a:uLnTx/>
                <a:uFillTx/>
                <a:latin typeface="Courier New"/>
                <a:ea typeface="+mn-ea"/>
                <a:cs typeface="Courier New"/>
              </a:rPr>
              <a:t>Site</a:t>
            </a:r>
            <a:r>
              <a:rPr kumimoji="0" sz="1150" b="0" i="0" u="none" strike="noStrike" kern="1200" cap="none" spc="-45" normalizeH="0" baseline="0" noProof="0" dirty="0">
                <a:ln>
                  <a:noFill/>
                </a:ln>
                <a:solidFill>
                  <a:srgbClr val="2B2B2B"/>
                </a:solidFill>
                <a:effectLst/>
                <a:uLnTx/>
                <a:uFillTx/>
                <a:latin typeface="Courier New"/>
                <a:ea typeface="+mn-ea"/>
                <a:cs typeface="Courier New"/>
              </a:rPr>
              <a:t> </a:t>
            </a:r>
            <a:r>
              <a:rPr kumimoji="0" sz="1150" b="0" i="0" u="none" strike="noStrike" kern="1200" cap="none" spc="-50" normalizeH="0" baseline="0" noProof="0" dirty="0">
                <a:ln>
                  <a:noFill/>
                </a:ln>
                <a:solidFill>
                  <a:prstClr val="black"/>
                </a:solidFill>
                <a:effectLst/>
                <a:uLnTx/>
                <a:uFillTx/>
                <a:latin typeface="Courier New"/>
                <a:ea typeface="+mn-ea"/>
                <a:cs typeface="Courier New"/>
              </a:rPr>
              <a:t>2:</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23" name="object 23"/>
          <p:cNvSpPr txBox="1"/>
          <p:nvPr/>
        </p:nvSpPr>
        <p:spPr>
          <a:xfrm>
            <a:off x="1566106" y="6871461"/>
            <a:ext cx="697865" cy="2174240"/>
          </a:xfrm>
          <a:prstGeom prst="rect">
            <a:avLst/>
          </a:prstGeom>
        </p:spPr>
        <p:txBody>
          <a:bodyPr vert="horz" wrap="square" lIns="0" tIns="74930" rIns="0" bIns="0" rtlCol="0">
            <a:spAutoFit/>
          </a:bodyPr>
          <a:lstStyle/>
          <a:p>
            <a:pPr marL="18415" marR="0" lvl="0" indent="0" algn="l" defTabSz="914400" rtl="0" eaLnBrk="1" fontAlgn="auto" latinLnBrk="0" hangingPunct="1">
              <a:lnSpc>
                <a:spcPct val="100000"/>
              </a:lnSpc>
              <a:spcBef>
                <a:spcPts val="590"/>
              </a:spcBef>
              <a:spcAft>
                <a:spcPts val="0"/>
              </a:spcAft>
              <a:buClrTx/>
              <a:buSzTx/>
              <a:buFontTx/>
              <a:buNone/>
              <a:tabLst/>
              <a:defRPr/>
            </a:pPr>
            <a:r>
              <a:rPr kumimoji="0" sz="1150" b="0" i="0" u="none" strike="noStrike" kern="1200" cap="none" spc="-40" normalizeH="0" baseline="0" noProof="0" dirty="0">
                <a:ln>
                  <a:noFill/>
                </a:ln>
                <a:solidFill>
                  <a:srgbClr val="2B2B2B"/>
                </a:solidFill>
                <a:effectLst/>
                <a:uLnTx/>
                <a:uFillTx/>
                <a:latin typeface="Courier New"/>
                <a:ea typeface="+mn-ea"/>
                <a:cs typeface="Courier New"/>
              </a:rPr>
              <a:t>40lB-11</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18415" marR="0" lvl="0" indent="0" algn="l" defTabSz="914400" rtl="0" eaLnBrk="1" fontAlgn="auto" latinLnBrk="0" hangingPunct="1">
              <a:lnSpc>
                <a:spcPct val="100000"/>
              </a:lnSpc>
              <a:spcBef>
                <a:spcPts val="495"/>
              </a:spcBef>
              <a:spcAft>
                <a:spcPts val="0"/>
              </a:spcAft>
              <a:buClrTx/>
              <a:buSzTx/>
              <a:buFontTx/>
              <a:buNone/>
              <a:tabLst/>
              <a:defRPr/>
            </a:pPr>
            <a:r>
              <a:rPr kumimoji="0" sz="1150" b="0" i="0" u="none" strike="noStrike" kern="1200" cap="none" spc="-40" normalizeH="0" baseline="0" noProof="0" dirty="0">
                <a:ln>
                  <a:noFill/>
                </a:ln>
                <a:solidFill>
                  <a:srgbClr val="2B2B2B"/>
                </a:solidFill>
                <a:effectLst/>
                <a:uLnTx/>
                <a:uFillTx/>
                <a:latin typeface="Courier New"/>
                <a:ea typeface="+mn-ea"/>
                <a:cs typeface="Courier New"/>
              </a:rPr>
              <a:t>Length:</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18415" marR="5080" lvl="0" indent="-3175" algn="l" defTabSz="914400" rtl="0" eaLnBrk="1" fontAlgn="auto" latinLnBrk="0" hangingPunct="1">
              <a:lnSpc>
                <a:spcPct val="135700"/>
              </a:lnSpc>
              <a:spcBef>
                <a:spcPts val="20"/>
              </a:spcBef>
              <a:spcAft>
                <a:spcPts val="0"/>
              </a:spcAft>
              <a:buClrTx/>
              <a:buSzTx/>
              <a:buFontTx/>
              <a:buNone/>
              <a:tabLst/>
              <a:defRPr/>
            </a:pPr>
            <a:r>
              <a:rPr kumimoji="0" sz="1150" b="0" i="0" u="none" strike="noStrike" kern="1200" cap="none" spc="-40" normalizeH="0" baseline="0" noProof="0" dirty="0">
                <a:ln>
                  <a:noFill/>
                </a:ln>
                <a:solidFill>
                  <a:srgbClr val="2B2B2B"/>
                </a:solidFill>
                <a:effectLst/>
                <a:uLnTx/>
                <a:uFillTx/>
                <a:latin typeface="Courier New"/>
                <a:ea typeface="+mn-ea"/>
                <a:cs typeface="Courier New"/>
              </a:rPr>
              <a:t>Width:  401B-118</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12700" marR="12065" lvl="0" indent="2540" algn="l" defTabSz="914400" rtl="0" eaLnBrk="1" fontAlgn="auto" latinLnBrk="0" hangingPunct="1">
              <a:lnSpc>
                <a:spcPct val="135700"/>
              </a:lnSpc>
              <a:spcBef>
                <a:spcPts val="25"/>
              </a:spcBef>
              <a:spcAft>
                <a:spcPts val="0"/>
              </a:spcAft>
              <a:buClrTx/>
              <a:buSzTx/>
              <a:buFontTx/>
              <a:buNone/>
              <a:tabLst/>
              <a:defRPr/>
            </a:pPr>
            <a:r>
              <a:rPr kumimoji="0" sz="1150" b="0" i="0" u="none" strike="noStrike" kern="1200" cap="none" spc="-40" normalizeH="0" baseline="0" noProof="0" dirty="0">
                <a:ln>
                  <a:noFill/>
                </a:ln>
                <a:solidFill>
                  <a:srgbClr val="2B2B2B"/>
                </a:solidFill>
                <a:effectLst/>
                <a:uLnTx/>
                <a:uFillTx/>
                <a:latin typeface="Courier New"/>
                <a:ea typeface="+mn-ea"/>
                <a:cs typeface="Courier New"/>
              </a:rPr>
              <a:t>Length:  Width:  </a:t>
            </a:r>
            <a:r>
              <a:rPr kumimoji="0" sz="1150" b="0" i="0" u="none" strike="noStrike" kern="1200" cap="none" spc="-50" normalizeH="0" baseline="0" noProof="0" dirty="0">
                <a:ln>
                  <a:noFill/>
                </a:ln>
                <a:solidFill>
                  <a:srgbClr val="2B2B2B"/>
                </a:solidFill>
                <a:effectLst/>
                <a:uLnTx/>
                <a:uFillTx/>
                <a:latin typeface="Courier New"/>
                <a:ea typeface="+mn-ea"/>
                <a:cs typeface="Courier New"/>
              </a:rPr>
              <a:t>401B-118</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12700" marR="93980" lvl="0" indent="-635" algn="l" defTabSz="914400" rtl="0" eaLnBrk="1" fontAlgn="auto" latinLnBrk="0" hangingPunct="1">
              <a:lnSpc>
                <a:spcPct val="135700"/>
              </a:lnSpc>
              <a:spcBef>
                <a:spcPts val="25"/>
              </a:spcBef>
              <a:spcAft>
                <a:spcPts val="0"/>
              </a:spcAft>
              <a:buClrTx/>
              <a:buSzTx/>
              <a:buFontTx/>
              <a:buNone/>
              <a:tabLst/>
              <a:defRPr/>
            </a:pPr>
            <a:r>
              <a:rPr kumimoji="0" sz="1150" b="0" i="0" u="none" strike="noStrike" kern="1200" cap="none" spc="-40" normalizeH="0" baseline="0" noProof="0" dirty="0">
                <a:ln>
                  <a:noFill/>
                </a:ln>
                <a:solidFill>
                  <a:srgbClr val="2B2B2B"/>
                </a:solidFill>
                <a:effectLst/>
                <a:uLnTx/>
                <a:uFillTx/>
                <a:latin typeface="Courier New"/>
                <a:ea typeface="+mn-ea"/>
                <a:cs typeface="Courier New"/>
              </a:rPr>
              <a:t>Length:  Width:</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24" name="object 24"/>
          <p:cNvSpPr txBox="1"/>
          <p:nvPr/>
        </p:nvSpPr>
        <p:spPr>
          <a:xfrm>
            <a:off x="2251925" y="6871461"/>
            <a:ext cx="4693285" cy="2174240"/>
          </a:xfrm>
          <a:prstGeom prst="rect">
            <a:avLst/>
          </a:prstGeom>
        </p:spPr>
        <p:txBody>
          <a:bodyPr vert="horz" wrap="square" lIns="0" tIns="74930" rIns="0" bIns="0" rtlCol="0">
            <a:spAutoFit/>
          </a:bodyPr>
          <a:lstStyle/>
          <a:p>
            <a:pPr marL="12700" marR="0" lvl="0" indent="0" algn="l" defTabSz="914400" rtl="0" eaLnBrk="1" fontAlgn="auto" latinLnBrk="0" hangingPunct="1">
              <a:lnSpc>
                <a:spcPct val="100000"/>
              </a:lnSpc>
              <a:spcBef>
                <a:spcPts val="590"/>
              </a:spcBef>
              <a:spcAft>
                <a:spcPts val="0"/>
              </a:spcAft>
              <a:buClrTx/>
              <a:buSzTx/>
              <a:buFontTx/>
              <a:buNone/>
              <a:tabLst/>
              <a:defRPr/>
            </a:pPr>
            <a:r>
              <a:rPr kumimoji="0" sz="1150" b="0" i="0" u="none" strike="noStrike" kern="1200" cap="none" spc="-60" normalizeH="0" baseline="0" noProof="0" dirty="0">
                <a:ln>
                  <a:noFill/>
                </a:ln>
                <a:solidFill>
                  <a:srgbClr val="2B2B2B"/>
                </a:solidFill>
                <a:effectLst/>
                <a:uLnTx/>
                <a:uFillTx/>
                <a:latin typeface="Courier New"/>
                <a:ea typeface="+mn-ea"/>
                <a:cs typeface="Courier New"/>
              </a:rPr>
              <a:t>Bituminous </a:t>
            </a:r>
            <a:r>
              <a:rPr kumimoji="0" sz="1150" b="0" i="0" u="none" strike="noStrike" kern="1200" cap="none" spc="-50" normalizeH="0" baseline="0" noProof="0" dirty="0">
                <a:ln>
                  <a:noFill/>
                </a:ln>
                <a:solidFill>
                  <a:srgbClr val="2B2B2B"/>
                </a:solidFill>
                <a:effectLst/>
                <a:uLnTx/>
                <a:uFillTx/>
                <a:latin typeface="Courier New"/>
                <a:ea typeface="+mn-ea"/>
                <a:cs typeface="Courier New"/>
              </a:rPr>
              <a:t>G </a:t>
            </a:r>
            <a:r>
              <a:rPr kumimoji="0" sz="1150" b="0" i="0" u="none" strike="noStrike" kern="1200" cap="none" spc="-40" normalizeH="0" baseline="0" noProof="0" dirty="0">
                <a:ln>
                  <a:noFill/>
                </a:ln>
                <a:solidFill>
                  <a:srgbClr val="2B2B2B"/>
                </a:solidFill>
                <a:effectLst/>
                <a:uLnTx/>
                <a:uFillTx/>
                <a:latin typeface="Courier New"/>
                <a:ea typeface="+mn-ea"/>
                <a:cs typeface="Courier New"/>
              </a:rPr>
              <a:t>Treatment </a:t>
            </a:r>
            <a:r>
              <a:rPr kumimoji="0" sz="1150" b="0" i="0" u="none" strike="noStrike" kern="1200" cap="none" spc="-60" normalizeH="0" baseline="0" noProof="0" dirty="0">
                <a:ln>
                  <a:noFill/>
                </a:ln>
                <a:solidFill>
                  <a:srgbClr val="2B2B2B"/>
                </a:solidFill>
                <a:effectLst/>
                <a:uLnTx/>
                <a:uFillTx/>
                <a:latin typeface="Courier New"/>
                <a:ea typeface="+mn-ea"/>
                <a:cs typeface="Courier New"/>
              </a:rPr>
              <a:t>(W/ </a:t>
            </a:r>
            <a:r>
              <a:rPr kumimoji="0" sz="1150" b="0" i="0" u="none" strike="noStrike" kern="1200" cap="none" spc="-50" normalizeH="0" baseline="0" noProof="0" dirty="0">
                <a:ln>
                  <a:noFill/>
                </a:ln>
                <a:solidFill>
                  <a:srgbClr val="2B2B2B"/>
                </a:solidFill>
                <a:effectLst/>
                <a:uLnTx/>
                <a:uFillTx/>
                <a:latin typeface="Courier New"/>
                <a:ea typeface="+mn-ea"/>
                <a:cs typeface="Courier New"/>
              </a:rPr>
              <a:t>Polymer </a:t>
            </a:r>
            <a:r>
              <a:rPr kumimoji="0" sz="1150" b="0" i="0" u="none" strike="noStrike" kern="1200" cap="none" spc="-55" normalizeH="0" baseline="0" noProof="0" dirty="0">
                <a:ln>
                  <a:noFill/>
                </a:ln>
                <a:solidFill>
                  <a:srgbClr val="2B2B2B"/>
                </a:solidFill>
                <a:effectLst/>
                <a:uLnTx/>
                <a:uFillTx/>
                <a:latin typeface="Courier New"/>
                <a:ea typeface="+mn-ea"/>
                <a:cs typeface="Courier New"/>
              </a:rPr>
              <a:t>Additive) </a:t>
            </a:r>
            <a:r>
              <a:rPr kumimoji="0" sz="1150" b="1" i="0" u="sng" strike="noStrike" kern="1200" cap="none" spc="-50" normalizeH="0" baseline="0" noProof="0" dirty="0">
                <a:ln>
                  <a:noFill/>
                </a:ln>
                <a:solidFill>
                  <a:srgbClr val="2B2B2B"/>
                </a:solidFill>
                <a:effectLst/>
                <a:uLnTx/>
                <a:uFill>
                  <a:solidFill>
                    <a:srgbClr val="181818"/>
                  </a:solidFill>
                </a:uFill>
                <a:latin typeface="Courier New"/>
                <a:ea typeface="+mn-ea"/>
                <a:cs typeface="Courier New"/>
              </a:rPr>
              <a:t>22,378</a:t>
            </a:r>
            <a:r>
              <a:rPr kumimoji="0" sz="1150" b="1" i="0" u="sng" strike="noStrike" kern="1200" cap="none" spc="525" normalizeH="0" baseline="0" noProof="0" dirty="0">
                <a:ln>
                  <a:noFill/>
                </a:ln>
                <a:solidFill>
                  <a:srgbClr val="2B2B2B"/>
                </a:solidFill>
                <a:effectLst/>
                <a:uLnTx/>
                <a:uFill>
                  <a:solidFill>
                    <a:srgbClr val="181818"/>
                  </a:solidFill>
                </a:uFill>
                <a:latin typeface="Courier New"/>
                <a:ea typeface="+mn-ea"/>
                <a:cs typeface="Courier New"/>
              </a:rPr>
              <a:t> </a:t>
            </a:r>
            <a:r>
              <a:rPr kumimoji="0" sz="1150" b="1" i="0" u="sng" strike="noStrike" kern="1200" cap="none" spc="-55" normalizeH="0" baseline="0" noProof="0" dirty="0">
                <a:ln>
                  <a:noFill/>
                </a:ln>
                <a:solidFill>
                  <a:srgbClr val="2B2B2B"/>
                </a:solidFill>
                <a:effectLst/>
                <a:uLnTx/>
                <a:uFill>
                  <a:solidFill>
                    <a:srgbClr val="181818"/>
                  </a:solidFill>
                </a:uFill>
                <a:latin typeface="Courier New"/>
                <a:ea typeface="+mn-ea"/>
                <a:cs typeface="Courier New"/>
              </a:rPr>
              <a:t>SY</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255270" marR="0" lvl="0" indent="0" algn="l" defTabSz="914400" rtl="0" eaLnBrk="1" fontAlgn="auto" latinLnBrk="0" hangingPunct="1">
              <a:lnSpc>
                <a:spcPct val="100000"/>
              </a:lnSpc>
              <a:spcBef>
                <a:spcPts val="495"/>
              </a:spcBef>
              <a:spcAft>
                <a:spcPts val="0"/>
              </a:spcAft>
              <a:buClrTx/>
              <a:buSzTx/>
              <a:buFontTx/>
              <a:buNone/>
              <a:tabLst/>
              <a:defRPr/>
            </a:pPr>
            <a:r>
              <a:rPr kumimoji="0" sz="1150" b="0" i="0" u="none" strike="noStrike" kern="1200" cap="none" spc="-65" normalizeH="0" baseline="0" noProof="0" dirty="0">
                <a:ln>
                  <a:noFill/>
                </a:ln>
                <a:solidFill>
                  <a:srgbClr val="2B2B2B"/>
                </a:solidFill>
                <a:effectLst/>
                <a:uLnTx/>
                <a:uFillTx/>
                <a:latin typeface="Courier New"/>
                <a:ea typeface="+mn-ea"/>
                <a:cs typeface="Courier New"/>
              </a:rPr>
              <a:t>10,600’</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252095" marR="0" lvl="0" indent="0" algn="l" defTabSz="914400" rtl="0" eaLnBrk="1" fontAlgn="auto" latinLnBrk="0" hangingPunct="1">
              <a:lnSpc>
                <a:spcPct val="100000"/>
              </a:lnSpc>
              <a:spcBef>
                <a:spcPts val="515"/>
              </a:spcBef>
              <a:spcAft>
                <a:spcPts val="0"/>
              </a:spcAft>
              <a:buClrTx/>
              <a:buSzTx/>
              <a:buFontTx/>
              <a:buNone/>
              <a:tabLst/>
              <a:defRPr/>
            </a:pPr>
            <a:r>
              <a:rPr kumimoji="0" sz="1150" b="0" i="0" u="none" strike="noStrike" kern="1200" cap="none" spc="-65" normalizeH="0" baseline="0" noProof="0" dirty="0">
                <a:ln>
                  <a:noFill/>
                </a:ln>
                <a:solidFill>
                  <a:srgbClr val="2B2B2B"/>
                </a:solidFill>
                <a:effectLst/>
                <a:uLnTx/>
                <a:uFillTx/>
                <a:latin typeface="Courier New"/>
                <a:ea typeface="+mn-ea"/>
                <a:cs typeface="Courier New"/>
              </a:rPr>
              <a:t>19’</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94615" marR="0" lvl="0" indent="0" algn="l" defTabSz="914400" rtl="0" eaLnBrk="1" fontAlgn="auto" latinLnBrk="0" hangingPunct="1">
              <a:lnSpc>
                <a:spcPct val="100000"/>
              </a:lnSpc>
              <a:spcBef>
                <a:spcPts val="490"/>
              </a:spcBef>
              <a:spcAft>
                <a:spcPts val="0"/>
              </a:spcAft>
              <a:buClrTx/>
              <a:buSzTx/>
              <a:buFontTx/>
              <a:buNone/>
              <a:tabLst/>
              <a:defRPr/>
            </a:pPr>
            <a:r>
              <a:rPr kumimoji="0" sz="1150" b="0" i="0" u="none" strike="noStrike" kern="1200" cap="none" spc="-55" normalizeH="0" baseline="0" noProof="0" dirty="0">
                <a:ln>
                  <a:noFill/>
                </a:ln>
                <a:solidFill>
                  <a:srgbClr val="2B2B2B"/>
                </a:solidFill>
                <a:effectLst/>
                <a:uLnTx/>
                <a:uFillTx/>
                <a:latin typeface="Courier New"/>
                <a:ea typeface="+mn-ea"/>
                <a:cs typeface="Courier New"/>
              </a:rPr>
              <a:t>Bituminous GD </a:t>
            </a:r>
            <a:r>
              <a:rPr kumimoji="0" sz="1150" b="0" i="0" u="none" strike="noStrike" kern="1200" cap="none" spc="-50" normalizeH="0" baseline="0" noProof="0" dirty="0">
                <a:ln>
                  <a:noFill/>
                </a:ln>
                <a:solidFill>
                  <a:srgbClr val="2B2B2B"/>
                </a:solidFill>
                <a:effectLst/>
                <a:uLnTx/>
                <a:uFillTx/>
                <a:latin typeface="Courier New"/>
                <a:ea typeface="+mn-ea"/>
                <a:cs typeface="Courier New"/>
              </a:rPr>
              <a:t>Treatment </a:t>
            </a:r>
            <a:r>
              <a:rPr kumimoji="0" sz="1150" b="0" i="0" u="none" strike="noStrike" kern="1200" cap="none" spc="-60" normalizeH="0" baseline="0" noProof="0" dirty="0">
                <a:ln>
                  <a:noFill/>
                </a:ln>
                <a:solidFill>
                  <a:srgbClr val="2B2B2B"/>
                </a:solidFill>
                <a:effectLst/>
                <a:uLnTx/>
                <a:uFillTx/>
                <a:latin typeface="Courier New"/>
                <a:ea typeface="+mn-ea"/>
                <a:cs typeface="Courier New"/>
              </a:rPr>
              <a:t>(W/ </a:t>
            </a:r>
            <a:r>
              <a:rPr kumimoji="0" sz="1150" b="0" i="0" u="none" strike="noStrike" kern="1200" cap="none" spc="-40" normalizeH="0" baseline="0" noProof="0" dirty="0">
                <a:ln>
                  <a:noFill/>
                </a:ln>
                <a:solidFill>
                  <a:srgbClr val="2B2B2B"/>
                </a:solidFill>
                <a:effectLst/>
                <a:uLnTx/>
                <a:uFillTx/>
                <a:latin typeface="Courier New"/>
                <a:ea typeface="+mn-ea"/>
                <a:cs typeface="Courier New"/>
              </a:rPr>
              <a:t>Polymer </a:t>
            </a:r>
            <a:r>
              <a:rPr kumimoji="0" sz="1150" b="0" i="0" u="none" strike="noStrike" kern="1200" cap="none" spc="-55" normalizeH="0" baseline="0" noProof="0" dirty="0">
                <a:ln>
                  <a:noFill/>
                </a:ln>
                <a:solidFill>
                  <a:srgbClr val="2B2B2B"/>
                </a:solidFill>
                <a:effectLst/>
                <a:uLnTx/>
                <a:uFillTx/>
                <a:latin typeface="Courier New"/>
                <a:ea typeface="+mn-ea"/>
                <a:cs typeface="Courier New"/>
              </a:rPr>
              <a:t>Additive) </a:t>
            </a:r>
            <a:r>
              <a:rPr kumimoji="0" sz="1150" b="1" i="0" u="sng" strike="noStrike" kern="1200" cap="none" spc="-50" normalizeH="0" baseline="0" noProof="0" dirty="0">
                <a:ln>
                  <a:noFill/>
                </a:ln>
                <a:solidFill>
                  <a:srgbClr val="2B2B2B"/>
                </a:solidFill>
                <a:effectLst/>
                <a:uLnTx/>
                <a:uFill>
                  <a:solidFill>
                    <a:srgbClr val="2B2B2B"/>
                  </a:solidFill>
                </a:uFill>
                <a:latin typeface="Courier New"/>
                <a:ea typeface="+mn-ea"/>
                <a:cs typeface="Courier New"/>
              </a:rPr>
              <a:t>27,565</a:t>
            </a:r>
            <a:r>
              <a:rPr kumimoji="0" sz="1150" b="1" i="0" u="sng" strike="noStrike" kern="1200" cap="none" spc="560" normalizeH="0" baseline="0" noProof="0" dirty="0">
                <a:ln>
                  <a:noFill/>
                </a:ln>
                <a:solidFill>
                  <a:srgbClr val="2B2B2B"/>
                </a:solidFill>
                <a:effectLst/>
                <a:uLnTx/>
                <a:uFill>
                  <a:solidFill>
                    <a:srgbClr val="2B2B2B"/>
                  </a:solidFill>
                </a:uFill>
                <a:latin typeface="Courier New"/>
                <a:ea typeface="+mn-ea"/>
                <a:cs typeface="Courier New"/>
              </a:rPr>
              <a:t> </a:t>
            </a:r>
            <a:r>
              <a:rPr kumimoji="0" sz="1150" b="1" i="0" u="sng" strike="noStrike" kern="1200" cap="none" spc="-70" normalizeH="0" baseline="0" noProof="0" dirty="0">
                <a:ln>
                  <a:noFill/>
                </a:ln>
                <a:solidFill>
                  <a:srgbClr val="2B2B2B"/>
                </a:solidFill>
                <a:effectLst/>
                <a:uLnTx/>
                <a:uFill>
                  <a:solidFill>
                    <a:srgbClr val="2B2B2B"/>
                  </a:solidFill>
                </a:uFill>
                <a:latin typeface="Courier New"/>
                <a:ea typeface="+mn-ea"/>
                <a:cs typeface="Courier New"/>
              </a:rPr>
              <a:t>SY</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252095" marR="0" lvl="0" indent="0" algn="l" defTabSz="914400" rtl="0" eaLnBrk="1" fontAlgn="auto" latinLnBrk="0" hangingPunct="1">
              <a:lnSpc>
                <a:spcPct val="100000"/>
              </a:lnSpc>
              <a:spcBef>
                <a:spcPts val="515"/>
              </a:spcBef>
              <a:spcAft>
                <a:spcPts val="0"/>
              </a:spcAft>
              <a:buClrTx/>
              <a:buSzTx/>
              <a:buFontTx/>
              <a:buNone/>
              <a:tabLst/>
              <a:defRPr/>
            </a:pPr>
            <a:r>
              <a:rPr kumimoji="0" sz="1150" b="0" i="0" u="none" strike="noStrike" kern="1200" cap="none" spc="-55" normalizeH="0" baseline="0" noProof="0" dirty="0">
                <a:ln>
                  <a:noFill/>
                </a:ln>
                <a:solidFill>
                  <a:srgbClr val="2B2B2B"/>
                </a:solidFill>
                <a:effectLst/>
                <a:uLnTx/>
                <a:uFillTx/>
                <a:latin typeface="Courier New"/>
                <a:ea typeface="+mn-ea"/>
                <a:cs typeface="Courier New"/>
              </a:rPr>
              <a:t>13,100’</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252095" marR="0" lvl="0" indent="0" algn="l" defTabSz="914400" rtl="0" eaLnBrk="1" fontAlgn="auto" latinLnBrk="0" hangingPunct="1">
              <a:lnSpc>
                <a:spcPct val="100000"/>
              </a:lnSpc>
              <a:spcBef>
                <a:spcPts val="495"/>
              </a:spcBef>
              <a:spcAft>
                <a:spcPts val="0"/>
              </a:spcAft>
              <a:buClrTx/>
              <a:buSzTx/>
              <a:buFontTx/>
              <a:buNone/>
              <a:tabLst/>
              <a:defRPr/>
            </a:pPr>
            <a:r>
              <a:rPr kumimoji="0" sz="1150" b="0" i="0" u="none" strike="noStrike" kern="1200" cap="none" spc="-70" normalizeH="0" baseline="0" noProof="0" dirty="0">
                <a:ln>
                  <a:noFill/>
                </a:ln>
                <a:solidFill>
                  <a:srgbClr val="2B2B2B"/>
                </a:solidFill>
                <a:effectLst/>
                <a:uLnTx/>
                <a:uFillTx/>
                <a:latin typeface="Courier New"/>
                <a:ea typeface="+mn-ea"/>
                <a:cs typeface="Courier New"/>
              </a:rPr>
              <a:t>19’</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94615" marR="0" lvl="0" indent="0" algn="l" defTabSz="914400" rtl="0" eaLnBrk="1" fontAlgn="auto" latinLnBrk="0" hangingPunct="1">
              <a:lnSpc>
                <a:spcPct val="100000"/>
              </a:lnSpc>
              <a:spcBef>
                <a:spcPts val="490"/>
              </a:spcBef>
              <a:spcAft>
                <a:spcPts val="0"/>
              </a:spcAft>
              <a:buClrTx/>
              <a:buSzTx/>
              <a:buFontTx/>
              <a:buNone/>
              <a:tabLst/>
              <a:defRPr/>
            </a:pPr>
            <a:r>
              <a:rPr kumimoji="0" sz="1150" b="0" i="0" u="none" strike="noStrike" kern="1200" cap="none" spc="-60" normalizeH="0" baseline="0" noProof="0" dirty="0">
                <a:ln>
                  <a:noFill/>
                </a:ln>
                <a:solidFill>
                  <a:srgbClr val="2B2B2B"/>
                </a:solidFill>
                <a:effectLst/>
                <a:uLnTx/>
                <a:uFillTx/>
                <a:latin typeface="Courier New"/>
                <a:ea typeface="+mn-ea"/>
                <a:cs typeface="Courier New"/>
              </a:rPr>
              <a:t>Bituminous </a:t>
            </a:r>
            <a:r>
              <a:rPr kumimoji="0" sz="1150" b="0" i="0" u="none" strike="noStrike" kern="1200" cap="none" spc="-55" normalizeH="0" baseline="0" noProof="0" dirty="0">
                <a:ln>
                  <a:noFill/>
                </a:ln>
                <a:solidFill>
                  <a:srgbClr val="2B2B2B"/>
                </a:solidFill>
                <a:effectLst/>
                <a:uLnTx/>
                <a:uFillTx/>
                <a:latin typeface="Courier New"/>
                <a:ea typeface="+mn-ea"/>
                <a:cs typeface="Courier New"/>
              </a:rPr>
              <a:t>GD </a:t>
            </a:r>
            <a:r>
              <a:rPr kumimoji="0" sz="1150" b="0" i="0" u="none" strike="noStrike" kern="1200" cap="none" spc="-50" normalizeH="0" baseline="0" noProof="0" dirty="0">
                <a:ln>
                  <a:noFill/>
                </a:ln>
                <a:solidFill>
                  <a:srgbClr val="2B2B2B"/>
                </a:solidFill>
                <a:effectLst/>
                <a:uLnTx/>
                <a:uFillTx/>
                <a:latin typeface="Courier New"/>
                <a:ea typeface="+mn-ea"/>
                <a:cs typeface="Courier New"/>
              </a:rPr>
              <a:t>Treatment </a:t>
            </a:r>
            <a:r>
              <a:rPr kumimoji="0" sz="1150" b="0" i="0" u="none" strike="noStrike" kern="1200" cap="none" spc="-45" normalizeH="0" baseline="0" noProof="0" dirty="0">
                <a:ln>
                  <a:noFill/>
                </a:ln>
                <a:solidFill>
                  <a:srgbClr val="2B2B2B"/>
                </a:solidFill>
                <a:effectLst/>
                <a:uLnTx/>
                <a:uFillTx/>
                <a:latin typeface="Courier New"/>
                <a:ea typeface="+mn-ea"/>
                <a:cs typeface="Courier New"/>
              </a:rPr>
              <a:t>(W/ </a:t>
            </a:r>
            <a:r>
              <a:rPr kumimoji="0" sz="1150" b="0" i="0" u="none" strike="noStrike" kern="1200" cap="none" spc="-40" normalizeH="0" baseline="0" noProof="0" dirty="0">
                <a:ln>
                  <a:noFill/>
                </a:ln>
                <a:solidFill>
                  <a:srgbClr val="2B2B2B"/>
                </a:solidFill>
                <a:effectLst/>
                <a:uLnTx/>
                <a:uFillTx/>
                <a:latin typeface="Courier New"/>
                <a:ea typeface="+mn-ea"/>
                <a:cs typeface="Courier New"/>
              </a:rPr>
              <a:t>Polymer </a:t>
            </a:r>
            <a:r>
              <a:rPr kumimoji="0" sz="1150" b="0" i="0" u="none" strike="noStrike" kern="1200" cap="none" spc="-55" normalizeH="0" baseline="0" noProof="0" dirty="0">
                <a:ln>
                  <a:noFill/>
                </a:ln>
                <a:solidFill>
                  <a:srgbClr val="2B2B2B"/>
                </a:solidFill>
                <a:effectLst/>
                <a:uLnTx/>
                <a:uFillTx/>
                <a:latin typeface="Courier New"/>
                <a:ea typeface="+mn-ea"/>
                <a:cs typeface="Courier New"/>
              </a:rPr>
              <a:t>Additive) </a:t>
            </a:r>
            <a:r>
              <a:rPr kumimoji="0" sz="1150" b="1" i="0" u="heavy" strike="noStrike" kern="1200" cap="none" spc="-50" normalizeH="0" baseline="0" noProof="0" dirty="0">
                <a:ln>
                  <a:noFill/>
                </a:ln>
                <a:solidFill>
                  <a:srgbClr val="2B2B2B"/>
                </a:solidFill>
                <a:effectLst/>
                <a:uLnTx/>
                <a:uFill>
                  <a:solidFill>
                    <a:srgbClr val="232323"/>
                  </a:solidFill>
                </a:uFill>
                <a:latin typeface="Courier New"/>
                <a:ea typeface="+mn-ea"/>
                <a:cs typeface="Courier New"/>
              </a:rPr>
              <a:t>12,167</a:t>
            </a:r>
            <a:r>
              <a:rPr kumimoji="0" sz="1150" b="1" i="0" u="heavy" strike="noStrike" kern="1200" cap="none" spc="535" normalizeH="0" baseline="0" noProof="0" dirty="0">
                <a:ln>
                  <a:noFill/>
                </a:ln>
                <a:solidFill>
                  <a:srgbClr val="2B2B2B"/>
                </a:solidFill>
                <a:effectLst/>
                <a:uLnTx/>
                <a:uFill>
                  <a:solidFill>
                    <a:srgbClr val="232323"/>
                  </a:solidFill>
                </a:uFill>
                <a:latin typeface="Courier New"/>
                <a:ea typeface="+mn-ea"/>
                <a:cs typeface="Courier New"/>
              </a:rPr>
              <a:t> </a:t>
            </a:r>
            <a:r>
              <a:rPr kumimoji="0" sz="1150" b="1" i="0" u="heavy" strike="noStrike" kern="1200" cap="none" spc="-70" normalizeH="0" baseline="0" noProof="0" dirty="0">
                <a:ln>
                  <a:noFill/>
                </a:ln>
                <a:solidFill>
                  <a:srgbClr val="2B2B2B"/>
                </a:solidFill>
                <a:effectLst/>
                <a:uLnTx/>
                <a:uFill>
                  <a:solidFill>
                    <a:srgbClr val="232323"/>
                  </a:solidFill>
                </a:uFill>
                <a:latin typeface="Courier New"/>
                <a:ea typeface="+mn-ea"/>
                <a:cs typeface="Courier New"/>
              </a:rPr>
              <a:t>SX</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251460" marR="0" lvl="0" indent="0" algn="l" defTabSz="914400" rtl="0" eaLnBrk="1" fontAlgn="auto" latinLnBrk="0" hangingPunct="1">
              <a:lnSpc>
                <a:spcPct val="100000"/>
              </a:lnSpc>
              <a:spcBef>
                <a:spcPts val="515"/>
              </a:spcBef>
              <a:spcAft>
                <a:spcPts val="0"/>
              </a:spcAft>
              <a:buClrTx/>
              <a:buSzTx/>
              <a:buFontTx/>
              <a:buNone/>
              <a:tabLst/>
              <a:defRPr/>
            </a:pPr>
            <a:r>
              <a:rPr kumimoji="0" sz="1150" b="0" i="0" u="none" strike="noStrike" kern="1200" cap="none" spc="-65" normalizeH="0" baseline="0" noProof="0" dirty="0">
                <a:ln>
                  <a:noFill/>
                </a:ln>
                <a:solidFill>
                  <a:srgbClr val="2B2B2B"/>
                </a:solidFill>
                <a:effectLst/>
                <a:uLnTx/>
                <a:uFillTx/>
                <a:latin typeface="Courier New"/>
                <a:ea typeface="+mn-ea"/>
                <a:cs typeface="Courier New"/>
              </a:rPr>
              <a:t>5,475’</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250190" marR="0" lvl="0" indent="0" algn="l" defTabSz="914400" rtl="0" eaLnBrk="1" fontAlgn="auto" latinLnBrk="0" hangingPunct="1">
              <a:lnSpc>
                <a:spcPct val="100000"/>
              </a:lnSpc>
              <a:spcBef>
                <a:spcPts val="495"/>
              </a:spcBef>
              <a:spcAft>
                <a:spcPts val="0"/>
              </a:spcAft>
              <a:buClrTx/>
              <a:buSzTx/>
              <a:buFontTx/>
              <a:buNone/>
              <a:tabLst/>
              <a:defRPr/>
            </a:pPr>
            <a:r>
              <a:rPr kumimoji="0" sz="1150" b="0" i="0" u="none" strike="noStrike" kern="1200" cap="none" spc="-65" normalizeH="0" baseline="0" noProof="0" dirty="0">
                <a:ln>
                  <a:noFill/>
                </a:ln>
                <a:solidFill>
                  <a:srgbClr val="2B2B2B"/>
                </a:solidFill>
                <a:effectLst/>
                <a:uLnTx/>
                <a:uFillTx/>
                <a:latin typeface="Courier New"/>
                <a:ea typeface="+mn-ea"/>
                <a:cs typeface="Courier New"/>
              </a:rPr>
              <a:t>20’</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25" name="object 25"/>
          <p:cNvSpPr/>
          <p:nvPr/>
        </p:nvSpPr>
        <p:spPr>
          <a:xfrm>
            <a:off x="1059714" y="6270319"/>
            <a:ext cx="1087755" cy="21590"/>
          </a:xfrm>
          <a:custGeom>
            <a:avLst/>
            <a:gdLst/>
            <a:ahLst/>
            <a:cxnLst/>
            <a:rect l="l" t="t" r="r" b="b"/>
            <a:pathLst>
              <a:path w="1087755" h="21589">
                <a:moveTo>
                  <a:pt x="-76199" y="10490"/>
                </a:moveTo>
                <a:lnTo>
                  <a:pt x="1163384" y="10490"/>
                </a:lnTo>
              </a:path>
            </a:pathLst>
          </a:custGeom>
          <a:ln w="173381">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Slide Number Placeholder 25">
            <a:extLst>
              <a:ext uri="{FF2B5EF4-FFF2-40B4-BE49-F238E27FC236}">
                <a16:creationId xmlns="" xmlns:a16="http://schemas.microsoft.com/office/drawing/2014/main" id="{A8835891-7D7B-4FD0-BE11-ABBD57D10B0C}"/>
              </a:ext>
            </a:extLst>
          </p:cNvPr>
          <p:cNvSpPr>
            <a:spLocks noGrp="1"/>
          </p:cNvSpPr>
          <p:nvPr>
            <p:ph type="sldNum" sz="quarter" idx="7"/>
          </p:nvPr>
        </p:nvSpPr>
        <p:spPr/>
        <p:txBody>
          <a:bodyPr/>
          <a:lstStyle/>
          <a:p>
            <a:fld id="{B6F15528-21DE-4FAA-801E-634DDDAF4B2B}" type="slidenum">
              <a:rPr lang="en-US" smtClean="0"/>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1291" y="978154"/>
            <a:ext cx="605790" cy="2006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50" b="0" i="0" u="none" strike="noStrike" kern="1200" cap="none" spc="-55" normalizeH="0" baseline="0" noProof="0" dirty="0">
                <a:ln>
                  <a:noFill/>
                </a:ln>
                <a:solidFill>
                  <a:srgbClr val="2D2D2D"/>
                </a:solidFill>
                <a:effectLst/>
                <a:uLnTx/>
                <a:uFillTx/>
                <a:latin typeface="Courier New"/>
                <a:ea typeface="+mn-ea"/>
                <a:cs typeface="Courier New"/>
              </a:rPr>
              <a:t>Site</a:t>
            </a:r>
            <a:r>
              <a:rPr kumimoji="0" sz="1150" b="0" i="0" u="none" strike="noStrike" kern="1200" cap="none" spc="-50" normalizeH="0" baseline="0" noProof="0" dirty="0">
                <a:ln>
                  <a:noFill/>
                </a:ln>
                <a:solidFill>
                  <a:srgbClr val="2D2D2D"/>
                </a:solidFill>
                <a:effectLst/>
                <a:uLnTx/>
                <a:uFillTx/>
                <a:latin typeface="Courier New"/>
                <a:ea typeface="+mn-ea"/>
                <a:cs typeface="Courier New"/>
              </a:rPr>
              <a:t> </a:t>
            </a:r>
            <a:r>
              <a:rPr kumimoji="0" sz="1150" b="0" i="0" u="none" strike="noStrike" kern="1200" cap="none" spc="-55" normalizeH="0" baseline="0" noProof="0" dirty="0">
                <a:ln>
                  <a:noFill/>
                </a:ln>
                <a:solidFill>
                  <a:srgbClr val="2D2D2D"/>
                </a:solidFill>
                <a:effectLst/>
                <a:uLnTx/>
                <a:uFillTx/>
                <a:latin typeface="Courier New"/>
                <a:ea typeface="+mn-ea"/>
                <a:cs typeface="Courier New"/>
              </a:rPr>
              <a:t>3:</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3" name="object 3"/>
          <p:cNvSpPr txBox="1"/>
          <p:nvPr/>
        </p:nvSpPr>
        <p:spPr>
          <a:xfrm>
            <a:off x="1590490" y="918718"/>
            <a:ext cx="680720" cy="732790"/>
          </a:xfrm>
          <a:prstGeom prst="rect">
            <a:avLst/>
          </a:prstGeom>
        </p:spPr>
        <p:txBody>
          <a:bodyPr vert="horz" wrap="square" lIns="0" tIns="71755" rIns="0" bIns="0" rtlCol="0">
            <a:spAutoFit/>
          </a:bodyPr>
          <a:lstStyle/>
          <a:p>
            <a:pPr marL="15240" marR="0" lvl="0" indent="0" algn="l" defTabSz="914400" rtl="0" eaLnBrk="1" fontAlgn="auto" latinLnBrk="0" hangingPunct="1">
              <a:lnSpc>
                <a:spcPct val="100000"/>
              </a:lnSpc>
              <a:spcBef>
                <a:spcPts val="565"/>
              </a:spcBef>
              <a:spcAft>
                <a:spcPts val="0"/>
              </a:spcAft>
              <a:buClrTx/>
              <a:buSzTx/>
              <a:buFontTx/>
              <a:buNone/>
              <a:tabLst/>
              <a:defRPr/>
            </a:pPr>
            <a:r>
              <a:rPr kumimoji="0" sz="1150" b="0" i="0" u="none" strike="noStrike" kern="1200" cap="none" spc="-55" normalizeH="0" baseline="0" noProof="0" dirty="0">
                <a:ln>
                  <a:noFill/>
                </a:ln>
                <a:solidFill>
                  <a:srgbClr val="2D2D2D"/>
                </a:solidFill>
                <a:effectLst/>
                <a:uLnTx/>
                <a:uFillTx/>
                <a:latin typeface="Courier New"/>
                <a:ea typeface="+mn-ea"/>
                <a:cs typeface="Courier New"/>
              </a:rPr>
              <a:t>404G-001</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12700" marR="89535" lvl="0" indent="-635" algn="l" defTabSz="914400" rtl="0" eaLnBrk="1" fontAlgn="auto" latinLnBrk="0" hangingPunct="1">
              <a:lnSpc>
                <a:spcPts val="1870"/>
              </a:lnSpc>
              <a:spcBef>
                <a:spcPts val="125"/>
              </a:spcBef>
              <a:spcAft>
                <a:spcPts val="0"/>
              </a:spcAft>
              <a:buClrTx/>
              <a:buSzTx/>
              <a:buFontTx/>
              <a:buNone/>
              <a:tabLst/>
              <a:defRPr/>
            </a:pPr>
            <a:r>
              <a:rPr kumimoji="0" sz="1150" b="0" i="0" u="none" strike="noStrike" kern="1200" cap="none" spc="-55" normalizeH="0" baseline="0" noProof="0" dirty="0">
                <a:ln>
                  <a:noFill/>
                </a:ln>
                <a:solidFill>
                  <a:srgbClr val="2D2D2D"/>
                </a:solidFill>
                <a:effectLst/>
                <a:uLnTx/>
                <a:uFillTx/>
                <a:latin typeface="Courier New"/>
                <a:ea typeface="+mn-ea"/>
                <a:cs typeface="Courier New"/>
              </a:rPr>
              <a:t>Length:  Width:</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4" name="object 4"/>
          <p:cNvSpPr txBox="1"/>
          <p:nvPr/>
        </p:nvSpPr>
        <p:spPr>
          <a:xfrm>
            <a:off x="2342889" y="918718"/>
            <a:ext cx="3438525" cy="732790"/>
          </a:xfrm>
          <a:prstGeom prst="rect">
            <a:avLst/>
          </a:prstGeom>
        </p:spPr>
        <p:txBody>
          <a:bodyPr vert="horz" wrap="square" lIns="0" tIns="71755" rIns="0" bIns="0" rtlCol="0">
            <a:spAutoFit/>
          </a:bodyPr>
          <a:lstStyle/>
          <a:p>
            <a:pPr marL="12700" marR="0" lvl="0" indent="0" algn="l" defTabSz="914400" rtl="0" eaLnBrk="1" fontAlgn="auto" latinLnBrk="0" hangingPunct="1">
              <a:lnSpc>
                <a:spcPct val="100000"/>
              </a:lnSpc>
              <a:spcBef>
                <a:spcPts val="565"/>
              </a:spcBef>
              <a:spcAft>
                <a:spcPts val="0"/>
              </a:spcAft>
              <a:buClrTx/>
              <a:buSzTx/>
              <a:buFontTx/>
              <a:buNone/>
              <a:tabLst/>
              <a:defRPr/>
            </a:pPr>
            <a:r>
              <a:rPr kumimoji="0" sz="1150" b="0" i="0" u="none" strike="noStrike" kern="1200" cap="none" spc="-55" normalizeH="0" baseline="0" noProof="0" dirty="0">
                <a:ln>
                  <a:noFill/>
                </a:ln>
                <a:solidFill>
                  <a:srgbClr val="2D2D2D"/>
                </a:solidFill>
                <a:effectLst/>
                <a:uLnTx/>
                <a:uFillTx/>
                <a:latin typeface="Courier New"/>
                <a:ea typeface="+mn-ea"/>
                <a:cs typeface="Courier New"/>
              </a:rPr>
              <a:t>Pavement Surfacing </a:t>
            </a:r>
            <a:r>
              <a:rPr kumimoji="0" sz="1150" b="0" i="0" u="none" strike="noStrike" kern="1200" cap="none" spc="-50" normalizeH="0" baseline="0" noProof="0" dirty="0">
                <a:ln>
                  <a:noFill/>
                </a:ln>
                <a:solidFill>
                  <a:srgbClr val="2D2D2D"/>
                </a:solidFill>
                <a:effectLst/>
                <a:uLnTx/>
                <a:uFillTx/>
                <a:latin typeface="Courier New"/>
                <a:ea typeface="+mn-ea"/>
                <a:cs typeface="Courier New"/>
              </a:rPr>
              <a:t>(Scrub </a:t>
            </a:r>
            <a:r>
              <a:rPr kumimoji="0" sz="1150" b="0" i="0" u="none" strike="noStrike" kern="1200" cap="none" spc="-55" normalizeH="0" baseline="0" noProof="0" dirty="0">
                <a:ln>
                  <a:noFill/>
                </a:ln>
                <a:solidFill>
                  <a:srgbClr val="2D2D2D"/>
                </a:solidFill>
                <a:effectLst/>
                <a:uLnTx/>
                <a:uFillTx/>
                <a:latin typeface="Courier New"/>
                <a:ea typeface="+mn-ea"/>
                <a:cs typeface="Courier New"/>
              </a:rPr>
              <a:t>Seal) </a:t>
            </a:r>
            <a:r>
              <a:rPr kumimoji="0" sz="1150" b="1" i="0" u="heavy" strike="noStrike" kern="1200" cap="none" spc="-50" normalizeH="0" baseline="0" noProof="0" dirty="0">
                <a:ln>
                  <a:noFill/>
                </a:ln>
                <a:solidFill>
                  <a:srgbClr val="2D2D2D"/>
                </a:solidFill>
                <a:effectLst/>
                <a:uLnTx/>
                <a:uFill>
                  <a:solidFill>
                    <a:srgbClr val="2F2F2F"/>
                  </a:solidFill>
                </a:uFill>
                <a:latin typeface="Courier New"/>
                <a:ea typeface="+mn-ea"/>
                <a:cs typeface="Courier New"/>
              </a:rPr>
              <a:t>43,399</a:t>
            </a:r>
            <a:r>
              <a:rPr kumimoji="0" sz="1150" b="1" i="0" u="heavy" strike="noStrike" kern="1200" cap="none" spc="385" normalizeH="0" baseline="0" noProof="0" dirty="0">
                <a:ln>
                  <a:noFill/>
                </a:ln>
                <a:solidFill>
                  <a:srgbClr val="2D2D2D"/>
                </a:solidFill>
                <a:effectLst/>
                <a:uLnTx/>
                <a:uFill>
                  <a:solidFill>
                    <a:srgbClr val="2F2F2F"/>
                  </a:solidFill>
                </a:uFill>
                <a:latin typeface="Courier New"/>
                <a:ea typeface="+mn-ea"/>
                <a:cs typeface="Courier New"/>
              </a:rPr>
              <a:t> </a:t>
            </a:r>
            <a:r>
              <a:rPr kumimoji="0" sz="1150" b="1" i="0" u="heavy" strike="noStrike" kern="1200" cap="none" spc="-55" normalizeH="0" baseline="0" noProof="0" dirty="0">
                <a:ln>
                  <a:noFill/>
                </a:ln>
                <a:solidFill>
                  <a:srgbClr val="2D2D2D"/>
                </a:solidFill>
                <a:effectLst/>
                <a:uLnTx/>
                <a:uFill>
                  <a:solidFill>
                    <a:srgbClr val="2F2F2F"/>
                  </a:solidFill>
                </a:uFill>
                <a:latin typeface="Courier New"/>
                <a:ea typeface="+mn-ea"/>
                <a:cs typeface="Courier New"/>
              </a:rPr>
              <a:t>SY</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170180" marR="0" lvl="0" indent="0" algn="l" defTabSz="914400" rtl="0" eaLnBrk="1" fontAlgn="auto" latinLnBrk="0" hangingPunct="1">
              <a:lnSpc>
                <a:spcPct val="100000"/>
              </a:lnSpc>
              <a:spcBef>
                <a:spcPts val="470"/>
              </a:spcBef>
              <a:spcAft>
                <a:spcPts val="0"/>
              </a:spcAft>
              <a:buClrTx/>
              <a:buSzTx/>
              <a:buFontTx/>
              <a:buNone/>
              <a:tabLst/>
              <a:defRPr/>
            </a:pPr>
            <a:r>
              <a:rPr kumimoji="0" sz="1150" b="0" i="0" u="none" strike="noStrike" kern="1200" cap="none" spc="-50" normalizeH="0" baseline="0" noProof="0" dirty="0">
                <a:ln>
                  <a:noFill/>
                </a:ln>
                <a:solidFill>
                  <a:srgbClr val="2D2D2D"/>
                </a:solidFill>
                <a:effectLst/>
                <a:uLnTx/>
                <a:uFillTx/>
                <a:latin typeface="Courier New"/>
                <a:ea typeface="+mn-ea"/>
                <a:cs typeface="Courier New"/>
              </a:rPr>
              <a:t>17,754’</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165100" marR="0" lvl="0" indent="0" algn="l" defTabSz="914400" rtl="0" eaLnBrk="1" fontAlgn="auto" latinLnBrk="0" hangingPunct="1">
              <a:lnSpc>
                <a:spcPct val="100000"/>
              </a:lnSpc>
              <a:spcBef>
                <a:spcPts val="490"/>
              </a:spcBef>
              <a:spcAft>
                <a:spcPts val="0"/>
              </a:spcAft>
              <a:buClrTx/>
              <a:buSzTx/>
              <a:buFontTx/>
              <a:buNone/>
              <a:tabLst/>
              <a:defRPr/>
            </a:pPr>
            <a:r>
              <a:rPr kumimoji="0" sz="1150" b="0" i="0" u="none" strike="noStrike" kern="1200" cap="none" spc="-40" normalizeH="0" baseline="0" noProof="0" dirty="0">
                <a:ln>
                  <a:noFill/>
                </a:ln>
                <a:solidFill>
                  <a:srgbClr val="2D2D2D"/>
                </a:solidFill>
                <a:effectLst/>
                <a:uLnTx/>
                <a:uFillTx/>
                <a:latin typeface="Courier New"/>
                <a:ea typeface="+mn-ea"/>
                <a:cs typeface="Courier New"/>
              </a:rPr>
              <a:t>22’</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5" name="object 5"/>
          <p:cNvSpPr txBox="1"/>
          <p:nvPr/>
        </p:nvSpPr>
        <p:spPr>
          <a:xfrm>
            <a:off x="1590526" y="1688338"/>
            <a:ext cx="4358640" cy="2006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50" b="0" i="0" u="none" strike="noStrike" kern="1200" cap="none" spc="-50" normalizeH="0" baseline="0" noProof="0" dirty="0">
                <a:ln>
                  <a:noFill/>
                </a:ln>
                <a:solidFill>
                  <a:srgbClr val="2D2D2D"/>
                </a:solidFill>
                <a:effectLst/>
                <a:uLnTx/>
                <a:uFillTx/>
                <a:latin typeface="Courier New"/>
                <a:ea typeface="+mn-ea"/>
                <a:cs typeface="Courier New"/>
              </a:rPr>
              <a:t>409A-001 </a:t>
            </a:r>
            <a:r>
              <a:rPr kumimoji="0" sz="1150" b="0" i="0" u="none" strike="noStrike" kern="1200" cap="none" spc="-55" normalizeH="0" baseline="0" noProof="0" dirty="0">
                <a:ln>
                  <a:noFill/>
                </a:ln>
                <a:solidFill>
                  <a:srgbClr val="2D2D2D"/>
                </a:solidFill>
                <a:effectLst/>
                <a:uLnTx/>
                <a:uFillTx/>
                <a:latin typeface="Courier New"/>
                <a:ea typeface="+mn-ea"/>
                <a:cs typeface="Courier New"/>
              </a:rPr>
              <a:t>Triple </a:t>
            </a:r>
            <a:r>
              <a:rPr kumimoji="0" sz="1150" b="0" i="0" u="none" strike="noStrike" kern="1200" cap="none" spc="-50" normalizeH="0" baseline="0" noProof="0" dirty="0">
                <a:ln>
                  <a:noFill/>
                </a:ln>
                <a:solidFill>
                  <a:srgbClr val="2D2D2D"/>
                </a:solidFill>
                <a:effectLst/>
                <a:uLnTx/>
                <a:uFillTx/>
                <a:latin typeface="Courier New"/>
                <a:ea typeface="+mn-ea"/>
                <a:cs typeface="Courier New"/>
              </a:rPr>
              <a:t>Layer </a:t>
            </a:r>
            <a:r>
              <a:rPr kumimoji="0" sz="1150" b="0" i="0" u="none" strike="noStrike" kern="1200" cap="none" spc="-55" normalizeH="0" baseline="0" noProof="0" dirty="0">
                <a:ln>
                  <a:noFill/>
                </a:ln>
                <a:solidFill>
                  <a:srgbClr val="2D2D2D"/>
                </a:solidFill>
                <a:effectLst/>
                <a:uLnTx/>
                <a:uFillTx/>
                <a:latin typeface="Courier New"/>
                <a:ea typeface="+mn-ea"/>
                <a:cs typeface="Courier New"/>
              </a:rPr>
              <a:t>Bituminous </a:t>
            </a:r>
            <a:r>
              <a:rPr kumimoji="0" sz="1150" b="0" i="0" u="none" strike="noStrike" kern="1200" cap="none" spc="-50" normalizeH="0" baseline="0" noProof="0" dirty="0">
                <a:ln>
                  <a:noFill/>
                </a:ln>
                <a:solidFill>
                  <a:srgbClr val="2D2D2D"/>
                </a:solidFill>
                <a:effectLst/>
                <a:uLnTx/>
                <a:uFillTx/>
                <a:latin typeface="Courier New"/>
                <a:ea typeface="+mn-ea"/>
                <a:cs typeface="Courier New"/>
              </a:rPr>
              <a:t>Treatment </a:t>
            </a:r>
            <a:r>
              <a:rPr kumimoji="0" sz="1150" b="1" i="0" u="sng" strike="noStrike" kern="1200" cap="none" spc="-55" normalizeH="0" baseline="0" noProof="0" dirty="0">
                <a:ln>
                  <a:noFill/>
                </a:ln>
                <a:solidFill>
                  <a:srgbClr val="2D2D2D"/>
                </a:solidFill>
                <a:effectLst/>
                <a:uLnTx/>
                <a:uFill>
                  <a:solidFill>
                    <a:srgbClr val="2B2B2B"/>
                  </a:solidFill>
                </a:uFill>
                <a:latin typeface="Courier New"/>
                <a:ea typeface="+mn-ea"/>
                <a:cs typeface="Courier New"/>
              </a:rPr>
              <a:t>38,344</a:t>
            </a:r>
            <a:r>
              <a:rPr kumimoji="0" sz="1150" b="1" i="0" u="sng" strike="noStrike" kern="1200" cap="none" spc="535" normalizeH="0" baseline="0" noProof="0" dirty="0">
                <a:ln>
                  <a:noFill/>
                </a:ln>
                <a:solidFill>
                  <a:srgbClr val="2D2D2D"/>
                </a:solidFill>
                <a:effectLst/>
                <a:uLnTx/>
                <a:uFill>
                  <a:solidFill>
                    <a:srgbClr val="2B2B2B"/>
                  </a:solidFill>
                </a:uFill>
                <a:latin typeface="Courier New"/>
                <a:ea typeface="+mn-ea"/>
                <a:cs typeface="Courier New"/>
              </a:rPr>
              <a:t> </a:t>
            </a:r>
            <a:r>
              <a:rPr kumimoji="0" sz="1150" b="1" i="0" u="sng" strike="noStrike" kern="1200" cap="none" spc="-55" normalizeH="0" baseline="0" noProof="0" dirty="0">
                <a:ln>
                  <a:noFill/>
                </a:ln>
                <a:solidFill>
                  <a:srgbClr val="2D2D2D"/>
                </a:solidFill>
                <a:effectLst/>
                <a:uLnTx/>
                <a:uFill>
                  <a:solidFill>
                    <a:srgbClr val="2B2B2B"/>
                  </a:solidFill>
                </a:uFill>
                <a:latin typeface="Courier New"/>
                <a:ea typeface="+mn-ea"/>
                <a:cs typeface="Courier New"/>
              </a:rPr>
              <a:t>SY</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6" name="object 6"/>
          <p:cNvSpPr txBox="1"/>
          <p:nvPr/>
        </p:nvSpPr>
        <p:spPr>
          <a:xfrm>
            <a:off x="1587442" y="1869694"/>
            <a:ext cx="596265" cy="495300"/>
          </a:xfrm>
          <a:prstGeom prst="rect">
            <a:avLst/>
          </a:prstGeom>
        </p:spPr>
        <p:txBody>
          <a:bodyPr vert="horz" wrap="square" lIns="0" tIns="12700" rIns="0" bIns="0" rtlCol="0">
            <a:spAutoFit/>
          </a:bodyPr>
          <a:lstStyle/>
          <a:p>
            <a:pPr marL="12700" marR="5080" lvl="0" indent="-635" algn="l" defTabSz="914400" rtl="0" eaLnBrk="1" fontAlgn="auto" latinLnBrk="0" hangingPunct="1">
              <a:lnSpc>
                <a:spcPct val="133900"/>
              </a:lnSpc>
              <a:spcBef>
                <a:spcPts val="100"/>
              </a:spcBef>
              <a:spcAft>
                <a:spcPts val="0"/>
              </a:spcAft>
              <a:buClrTx/>
              <a:buSzTx/>
              <a:buFontTx/>
              <a:buNone/>
              <a:tabLst/>
              <a:defRPr/>
            </a:pPr>
            <a:r>
              <a:rPr kumimoji="0" sz="1150" b="0" i="0" u="none" strike="noStrike" kern="1200" cap="none" spc="-55" normalizeH="0" baseline="0" noProof="0" dirty="0">
                <a:ln>
                  <a:noFill/>
                </a:ln>
                <a:solidFill>
                  <a:srgbClr val="2D2D2D"/>
                </a:solidFill>
                <a:effectLst/>
                <a:uLnTx/>
                <a:uFillTx/>
                <a:latin typeface="Courier New"/>
                <a:ea typeface="+mn-ea"/>
                <a:cs typeface="Courier New"/>
              </a:rPr>
              <a:t>Length:  </a:t>
            </a:r>
            <a:r>
              <a:rPr kumimoji="0" sz="1150" b="0" i="0" u="none" strike="noStrike" kern="1200" cap="none" spc="-50" normalizeH="0" baseline="0" noProof="0" dirty="0">
                <a:ln>
                  <a:noFill/>
                </a:ln>
                <a:solidFill>
                  <a:srgbClr val="2D2D2D"/>
                </a:solidFill>
                <a:effectLst/>
                <a:uLnTx/>
                <a:uFillTx/>
                <a:latin typeface="Courier New"/>
                <a:ea typeface="+mn-ea"/>
                <a:cs typeface="Courier New"/>
              </a:rPr>
              <a:t>Width:</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7" name="object 7"/>
          <p:cNvSpPr txBox="1"/>
          <p:nvPr/>
        </p:nvSpPr>
        <p:spPr>
          <a:xfrm>
            <a:off x="2495727" y="1869694"/>
            <a:ext cx="521970" cy="495300"/>
          </a:xfrm>
          <a:prstGeom prst="rect">
            <a:avLst/>
          </a:prstGeom>
        </p:spPr>
        <p:txBody>
          <a:bodyPr vert="horz" wrap="square" lIns="0" tIns="71755" rIns="0" bIns="0" rtlCol="0">
            <a:spAutoFit/>
          </a:bodyPr>
          <a:lstStyle/>
          <a:p>
            <a:pPr marL="14604" marR="0" lvl="0" indent="0" algn="l" defTabSz="914400" rtl="0" eaLnBrk="1" fontAlgn="auto" latinLnBrk="0" hangingPunct="1">
              <a:lnSpc>
                <a:spcPct val="100000"/>
              </a:lnSpc>
              <a:spcBef>
                <a:spcPts val="565"/>
              </a:spcBef>
              <a:spcAft>
                <a:spcPts val="0"/>
              </a:spcAft>
              <a:buClrTx/>
              <a:buSzTx/>
              <a:buFontTx/>
              <a:buNone/>
              <a:tabLst/>
              <a:defRPr/>
            </a:pPr>
            <a:r>
              <a:rPr kumimoji="0" sz="1150" b="0" i="0" u="none" strike="noStrike" kern="1200" cap="none" spc="-50" normalizeH="0" baseline="0" noProof="0" dirty="0">
                <a:ln>
                  <a:noFill/>
                </a:ln>
                <a:solidFill>
                  <a:srgbClr val="2D2D2D"/>
                </a:solidFill>
                <a:effectLst/>
                <a:uLnTx/>
                <a:uFillTx/>
                <a:latin typeface="Courier New"/>
                <a:ea typeface="+mn-ea"/>
                <a:cs typeface="Courier New"/>
              </a:rPr>
              <a:t>15,686</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12700" marR="0" lvl="0" indent="0" algn="l" defTabSz="914400" rtl="0" eaLnBrk="1" fontAlgn="auto" latinLnBrk="0" hangingPunct="1">
              <a:lnSpc>
                <a:spcPct val="100000"/>
              </a:lnSpc>
              <a:spcBef>
                <a:spcPts val="470"/>
              </a:spcBef>
              <a:spcAft>
                <a:spcPts val="0"/>
              </a:spcAft>
              <a:buClrTx/>
              <a:buSzTx/>
              <a:buFontTx/>
              <a:buNone/>
              <a:tabLst/>
              <a:defRPr/>
            </a:pPr>
            <a:r>
              <a:rPr kumimoji="0" sz="1150" b="0" i="0" u="none" strike="noStrike" kern="1200" cap="none" spc="-40" normalizeH="0" baseline="0" noProof="0" dirty="0">
                <a:ln>
                  <a:noFill/>
                </a:ln>
                <a:solidFill>
                  <a:srgbClr val="2D2D2D"/>
                </a:solidFill>
                <a:effectLst/>
                <a:uLnTx/>
                <a:uFillTx/>
                <a:latin typeface="Courier New"/>
                <a:ea typeface="+mn-ea"/>
                <a:cs typeface="Courier New"/>
              </a:rPr>
              <a:t>22’</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8" name="object 8"/>
          <p:cNvSpPr txBox="1"/>
          <p:nvPr/>
        </p:nvSpPr>
        <p:spPr>
          <a:xfrm>
            <a:off x="675766" y="3041904"/>
            <a:ext cx="847090" cy="1930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20" normalizeH="0" baseline="0" noProof="0" dirty="0">
                <a:ln>
                  <a:noFill/>
                </a:ln>
                <a:solidFill>
                  <a:srgbClr val="2D2D2D"/>
                </a:solidFill>
                <a:effectLst/>
                <a:uLnTx/>
                <a:uFillTx/>
                <a:latin typeface="Courier New"/>
                <a:ea typeface="+mn-ea"/>
                <a:cs typeface="Courier New"/>
              </a:rPr>
              <a:t>Sincerely,</a:t>
            </a:r>
            <a:endParaRPr kumimoji="0" sz="110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9" name="object 9"/>
          <p:cNvSpPr txBox="1"/>
          <p:nvPr/>
        </p:nvSpPr>
        <p:spPr>
          <a:xfrm>
            <a:off x="670998" y="3672585"/>
            <a:ext cx="2099945" cy="359410"/>
          </a:xfrm>
          <a:prstGeom prst="rect">
            <a:avLst/>
          </a:prstGeom>
        </p:spPr>
        <p:txBody>
          <a:bodyPr vert="horz" wrap="square" lIns="0" tIns="12700" rIns="0" bIns="0" rtlCol="0">
            <a:spAutoFit/>
          </a:bodyPr>
          <a:lstStyle/>
          <a:p>
            <a:pPr marL="12700" marR="0" lvl="0" indent="0" algn="l" defTabSz="914400" rtl="0" eaLnBrk="1" fontAlgn="auto" latinLnBrk="0" hangingPunct="1">
              <a:lnSpc>
                <a:spcPts val="1315"/>
              </a:lnSpc>
              <a:spcBef>
                <a:spcPts val="100"/>
              </a:spcBef>
              <a:spcAft>
                <a:spcPts val="0"/>
              </a:spcAft>
              <a:buClrTx/>
              <a:buSzTx/>
              <a:buFontTx/>
              <a:buNone/>
              <a:tabLst/>
              <a:defRPr/>
            </a:pPr>
            <a:r>
              <a:rPr kumimoji="0" sz="1150" b="0" i="0" u="none" strike="noStrike" kern="1200" cap="none" spc="-55" normalizeH="0" baseline="0" noProof="0" dirty="0">
                <a:ln>
                  <a:noFill/>
                </a:ln>
                <a:solidFill>
                  <a:srgbClr val="2D2D2D"/>
                </a:solidFill>
                <a:effectLst/>
                <a:uLnTx/>
                <a:uFillTx/>
                <a:latin typeface="Courier New"/>
                <a:ea typeface="+mn-ea"/>
                <a:cs typeface="Courier New"/>
              </a:rPr>
              <a:t>Daniel D.</a:t>
            </a:r>
            <a:r>
              <a:rPr kumimoji="0" sz="1150" b="0" i="0" u="none" strike="noStrike" kern="1200" cap="none" spc="80" normalizeH="0" baseline="0" noProof="0" dirty="0">
                <a:ln>
                  <a:noFill/>
                </a:ln>
                <a:solidFill>
                  <a:srgbClr val="2D2D2D"/>
                </a:solidFill>
                <a:effectLst/>
                <a:uLnTx/>
                <a:uFillTx/>
                <a:latin typeface="Courier New"/>
                <a:ea typeface="+mn-ea"/>
                <a:cs typeface="Courier New"/>
              </a:rPr>
              <a:t> </a:t>
            </a:r>
            <a:r>
              <a:rPr kumimoji="0" sz="1150" b="0" i="0" u="none" strike="noStrike" kern="1200" cap="none" spc="-50" normalizeH="0" baseline="0" noProof="0" dirty="0">
                <a:ln>
                  <a:noFill/>
                </a:ln>
                <a:solidFill>
                  <a:srgbClr val="2D2D2D"/>
                </a:solidFill>
                <a:effectLst/>
                <a:uLnTx/>
                <a:uFillTx/>
                <a:latin typeface="Courier New"/>
                <a:ea typeface="+mn-ea"/>
                <a:cs typeface="Courier New"/>
              </a:rPr>
              <a:t>Lundy</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a:p>
            <a:pPr marL="12700" marR="0" lvl="0" indent="0" algn="l" defTabSz="914400" rtl="0" eaLnBrk="1" fontAlgn="auto" latinLnBrk="0" hangingPunct="1">
              <a:lnSpc>
                <a:spcPts val="1315"/>
              </a:lnSpc>
              <a:spcBef>
                <a:spcPts val="0"/>
              </a:spcBef>
              <a:spcAft>
                <a:spcPts val="0"/>
              </a:spcAft>
              <a:buClrTx/>
              <a:buSzTx/>
              <a:buFontTx/>
              <a:buNone/>
              <a:tabLst/>
              <a:defRPr/>
            </a:pPr>
            <a:r>
              <a:rPr kumimoji="0" sz="1150" b="0" i="0" u="none" strike="noStrike" kern="1200" cap="none" spc="-55" normalizeH="0" baseline="0" noProof="0" dirty="0">
                <a:ln>
                  <a:noFill/>
                </a:ln>
                <a:solidFill>
                  <a:srgbClr val="2D2D2D"/>
                </a:solidFill>
                <a:effectLst/>
                <a:uLnTx/>
                <a:uFillTx/>
                <a:latin typeface="Courier New"/>
                <a:ea typeface="+mn-ea"/>
                <a:cs typeface="Courier New"/>
              </a:rPr>
              <a:t>Assistant </a:t>
            </a:r>
            <a:r>
              <a:rPr kumimoji="0" sz="1150" b="0" i="0" u="none" strike="noStrike" kern="1200" cap="none" spc="-50" normalizeH="0" baseline="0" noProof="0" dirty="0">
                <a:ln>
                  <a:noFill/>
                </a:ln>
                <a:solidFill>
                  <a:srgbClr val="2D2D2D"/>
                </a:solidFill>
                <a:effectLst/>
                <a:uLnTx/>
                <a:uFillTx/>
                <a:latin typeface="Courier New"/>
                <a:ea typeface="+mn-ea"/>
                <a:cs typeface="Courier New"/>
              </a:rPr>
              <a:t>County</a:t>
            </a:r>
            <a:r>
              <a:rPr kumimoji="0" sz="1150" b="0" i="0" u="none" strike="noStrike" kern="1200" cap="none" spc="155" normalizeH="0" baseline="0" noProof="0" dirty="0">
                <a:ln>
                  <a:noFill/>
                </a:ln>
                <a:solidFill>
                  <a:srgbClr val="2D2D2D"/>
                </a:solidFill>
                <a:effectLst/>
                <a:uLnTx/>
                <a:uFillTx/>
                <a:latin typeface="Courier New"/>
                <a:ea typeface="+mn-ea"/>
                <a:cs typeface="Courier New"/>
              </a:rPr>
              <a:t> </a:t>
            </a:r>
            <a:r>
              <a:rPr kumimoji="0" sz="1150" b="0" i="0" u="none" strike="noStrike" kern="1200" cap="none" spc="-55" normalizeH="0" baseline="0" noProof="0" dirty="0">
                <a:ln>
                  <a:noFill/>
                </a:ln>
                <a:solidFill>
                  <a:srgbClr val="2D2D2D"/>
                </a:solidFill>
                <a:effectLst/>
                <a:uLnTx/>
                <a:uFillTx/>
                <a:latin typeface="Courier New"/>
                <a:ea typeface="+mn-ea"/>
                <a:cs typeface="Courier New"/>
              </a:rPr>
              <a:t>Engineer</a:t>
            </a:r>
            <a:endParaRPr kumimoji="0" sz="1150" b="0" i="0" u="none" strike="noStrike" kern="1200" cap="none" spc="0" normalizeH="0" baseline="0" noProof="0">
              <a:ln>
                <a:noFill/>
              </a:ln>
              <a:solidFill>
                <a:prstClr val="black"/>
              </a:solidFill>
              <a:effectLst/>
              <a:uLnTx/>
              <a:uFillTx/>
              <a:latin typeface="Courier New"/>
              <a:ea typeface="+mn-ea"/>
              <a:cs typeface="Courier New"/>
            </a:endParaRPr>
          </a:p>
        </p:txBody>
      </p:sp>
      <p:sp>
        <p:nvSpPr>
          <p:cNvPr id="10" name="Slide Number Placeholder 9">
            <a:extLst>
              <a:ext uri="{FF2B5EF4-FFF2-40B4-BE49-F238E27FC236}">
                <a16:creationId xmlns="" xmlns:a16="http://schemas.microsoft.com/office/drawing/2014/main" id="{48FF6D34-E9CA-4CF4-8DD0-5B7F82CDB4BE}"/>
              </a:ext>
            </a:extLst>
          </p:cNvPr>
          <p:cNvSpPr>
            <a:spLocks noGrp="1"/>
          </p:cNvSpPr>
          <p:nvPr>
            <p:ph type="sldNum" sz="quarter" idx="7"/>
          </p:nvPr>
        </p:nvSpPr>
        <p:spPr/>
        <p:txBody>
          <a:bodyPr/>
          <a:lstStyle/>
          <a:p>
            <a:fld id="{B6F15528-21DE-4FAA-801E-634DDDAF4B2B}" type="slidenum">
              <a:rPr lang="en-US" smtClean="0"/>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99EBFEF-A2F0-4585-B7DD-4BB101AC323E}"/>
              </a:ext>
            </a:extLst>
          </p:cNvPr>
          <p:cNvSpPr>
            <a:spLocks noGrp="1"/>
          </p:cNvSpPr>
          <p:nvPr>
            <p:ph type="sldNum" sz="quarter" idx="7"/>
          </p:nvPr>
        </p:nvSpPr>
        <p:spPr/>
        <p:txBody>
          <a:bodyPr/>
          <a:lstStyle/>
          <a:p>
            <a:fld id="{B6F15528-21DE-4FAA-801E-634DDDAF4B2B}" type="slidenum">
              <a:rPr lang="en-US" smtClean="0"/>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pic>
        <p:nvPicPr>
          <p:cNvPr id="5" name="Picture 4">
            <a:extLst>
              <a:ext uri="{FF2B5EF4-FFF2-40B4-BE49-F238E27FC236}">
                <a16:creationId xmlns="" xmlns:a16="http://schemas.microsoft.com/office/drawing/2014/main" id="{117E171C-A196-4B49-98EF-BAE1E568D5A1}"/>
              </a:ext>
            </a:extLst>
          </p:cNvPr>
          <p:cNvPicPr>
            <a:picLocks noChangeAspect="1"/>
          </p:cNvPicPr>
          <p:nvPr/>
        </p:nvPicPr>
        <p:blipFill>
          <a:blip r:embed="rId2"/>
          <a:stretch>
            <a:fillRect/>
          </a:stretch>
        </p:blipFill>
        <p:spPr>
          <a:xfrm>
            <a:off x="533400" y="2155661"/>
            <a:ext cx="7051652" cy="6988909"/>
          </a:xfrm>
          <a:prstGeom prst="rect">
            <a:avLst/>
          </a:prstGeom>
        </p:spPr>
      </p:pic>
      <p:sp>
        <p:nvSpPr>
          <p:cNvPr id="6" name="Slide Number Placeholder 5">
            <a:extLst>
              <a:ext uri="{FF2B5EF4-FFF2-40B4-BE49-F238E27FC236}">
                <a16:creationId xmlns="" xmlns:a16="http://schemas.microsoft.com/office/drawing/2014/main" id="{E8AD478C-8175-44E6-89D8-93C047CDA6DD}"/>
              </a:ext>
            </a:extLst>
          </p:cNvPr>
          <p:cNvSpPr>
            <a:spLocks noGrp="1"/>
          </p:cNvSpPr>
          <p:nvPr>
            <p:ph type="sldNum" sz="quarter" idx="7"/>
          </p:nvPr>
        </p:nvSpPr>
        <p:spPr/>
        <p:txBody>
          <a:bodyPr/>
          <a:lstStyle/>
          <a:p>
            <a:fld id="{B6F15528-21DE-4FAA-801E-634DDDAF4B2B}" type="slidenum">
              <a:rPr lang="en-US" smtClean="0"/>
              <a:t>66</a:t>
            </a:fld>
            <a:endParaRPr lang="en-US"/>
          </a:p>
        </p:txBody>
      </p:sp>
    </p:spTree>
    <p:extLst>
      <p:ext uri="{BB962C8B-B14F-4D97-AF65-F5344CB8AC3E}">
        <p14:creationId xmlns:p14="http://schemas.microsoft.com/office/powerpoint/2010/main" val="6692033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2702" y="427735"/>
            <a:ext cx="3129915" cy="622300"/>
          </a:xfrm>
          <a:prstGeom prst="rect">
            <a:avLst/>
          </a:prstGeom>
        </p:spPr>
        <p:txBody>
          <a:bodyPr vert="horz" wrap="square" lIns="0" tIns="34290" rIns="0" bIns="0" rtlCol="0">
            <a:spAutoFit/>
          </a:bodyPr>
          <a:lstStyle/>
          <a:p>
            <a:pPr marL="12700" marR="5080" lvl="0" indent="132080"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Annual </a:t>
            </a:r>
            <a:r>
              <a:rPr kumimoji="0" sz="2000" b="0" i="0" u="none" strike="noStrike" kern="1200" cap="none" spc="-5" normalizeH="0" baseline="0" noProof="0" dirty="0">
                <a:ln>
                  <a:noFill/>
                </a:ln>
                <a:solidFill>
                  <a:prstClr val="black"/>
                </a:solidFill>
                <a:effectLst/>
                <a:uLnTx/>
                <a:uFillTx/>
                <a:latin typeface="Arial Narrow"/>
                <a:ea typeface="+mn-ea"/>
                <a:cs typeface="Arial Narrow"/>
              </a:rPr>
              <a:t>Bid</a:t>
            </a:r>
            <a:r>
              <a:rPr kumimoji="0" sz="2000" b="0" i="0" u="none" strike="noStrike" kern="1200" cap="none" spc="-55" normalizeH="0" baseline="0" noProof="0" dirty="0">
                <a:ln>
                  <a:noFill/>
                </a:ln>
                <a:solidFill>
                  <a:prstClr val="black"/>
                </a:solidFill>
                <a:effectLst/>
                <a:uLnTx/>
                <a:uFillTx/>
                <a:latin typeface="Arial Narrow"/>
                <a:ea typeface="+mn-ea"/>
                <a:cs typeface="Arial Narrow"/>
              </a:rPr>
              <a:t> </a:t>
            </a:r>
            <a:r>
              <a:rPr kumimoji="0" sz="2000" b="0" i="0" u="none" strike="noStrike" kern="1200" cap="none" spc="0"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5" name="Slide Number Placeholder 4">
            <a:extLst>
              <a:ext uri="{FF2B5EF4-FFF2-40B4-BE49-F238E27FC236}">
                <a16:creationId xmlns="" xmlns:a16="http://schemas.microsoft.com/office/drawing/2014/main" id="{1C16049A-9674-4D76-94CB-8D84B2B8F575}"/>
              </a:ext>
            </a:extLst>
          </p:cNvPr>
          <p:cNvSpPr>
            <a:spLocks noGrp="1"/>
          </p:cNvSpPr>
          <p:nvPr>
            <p:ph type="sldNum" sz="quarter" idx="7"/>
          </p:nvPr>
        </p:nvSpPr>
        <p:spPr/>
        <p:txBody>
          <a:bodyPr/>
          <a:lstStyle/>
          <a:p>
            <a:fld id="{B6F15528-21DE-4FAA-801E-634DDDAF4B2B}" type="slidenum">
              <a:rPr lang="en-US" smtClean="0"/>
              <a:t>67</a:t>
            </a:fld>
            <a:endParaRPr lang="en-US"/>
          </a:p>
        </p:txBody>
      </p:sp>
      <p:sp>
        <p:nvSpPr>
          <p:cNvPr id="6" name="Rectangle 5">
            <a:extLst>
              <a:ext uri="{FF2B5EF4-FFF2-40B4-BE49-F238E27FC236}">
                <a16:creationId xmlns="" xmlns:a16="http://schemas.microsoft.com/office/drawing/2014/main" id="{C49A974C-9555-427D-BB50-29CBEB8FC93A}"/>
              </a:ext>
            </a:extLst>
          </p:cNvPr>
          <p:cNvSpPr/>
          <p:nvPr/>
        </p:nvSpPr>
        <p:spPr>
          <a:xfrm>
            <a:off x="2093188" y="3352800"/>
            <a:ext cx="3845926" cy="461665"/>
          </a:xfrm>
          <a:prstGeom prst="rect">
            <a:avLst/>
          </a:prstGeom>
        </p:spPr>
        <p:txBody>
          <a:bodyPr wrap="none">
            <a:spAutoFit/>
          </a:bodyPr>
          <a:lstStyle/>
          <a:p>
            <a:pPr marR="6350" lvl="0" algn="ctr">
              <a:spcBef>
                <a:spcPts val="100"/>
              </a:spcBef>
              <a:defRPr/>
            </a:pPr>
            <a:r>
              <a:rPr lang="en-US" sz="2400" dirty="0">
                <a:solidFill>
                  <a:prstClr val="black"/>
                </a:solidFill>
                <a:latin typeface="Book Antiqua"/>
                <a:cs typeface="Book Antiqua"/>
                <a:hlinkClick r:id="rId2" action="ppaction://hlinkpres?slideindex=1&amp;slidetitle="/>
              </a:rPr>
              <a:t>Return to landscape slides </a:t>
            </a:r>
            <a:endParaRPr lang="en-US" sz="2400" dirty="0">
              <a:solidFill>
                <a:prstClr val="black"/>
              </a:solidFill>
              <a:latin typeface="Book Antiqua"/>
              <a:cs typeface="Book Antiqua"/>
            </a:endParaRPr>
          </a:p>
        </p:txBody>
      </p:sp>
    </p:spTree>
    <p:extLst>
      <p:ext uri="{BB962C8B-B14F-4D97-AF65-F5344CB8AC3E}">
        <p14:creationId xmlns:p14="http://schemas.microsoft.com/office/powerpoint/2010/main" val="2227277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 y="335280"/>
            <a:ext cx="6789420" cy="904994"/>
          </a:xfrm>
        </p:spPr>
        <p:txBody>
          <a:bodyPr>
            <a:normAutofit/>
          </a:bodyPr>
          <a:lstStyle/>
          <a:p>
            <a:r>
              <a:rPr lang="en-US" sz="2640" dirty="0"/>
              <a:t>Rebuild Alabama Act</a:t>
            </a:r>
            <a:br>
              <a:rPr lang="en-US" sz="2640" dirty="0"/>
            </a:br>
            <a:r>
              <a:rPr lang="en-US" sz="2640" dirty="0"/>
              <a:t>Public Works Projects</a:t>
            </a:r>
          </a:p>
        </p:txBody>
      </p:sp>
      <p:sp>
        <p:nvSpPr>
          <p:cNvPr id="3" name="Content Placeholder 2"/>
          <p:cNvSpPr>
            <a:spLocks noGrp="1"/>
          </p:cNvSpPr>
          <p:nvPr>
            <p:ph idx="1"/>
          </p:nvPr>
        </p:nvSpPr>
        <p:spPr>
          <a:xfrm>
            <a:off x="491490" y="1592581"/>
            <a:ext cx="6789420" cy="8046720"/>
          </a:xfrm>
        </p:spPr>
        <p:txBody>
          <a:bodyPr>
            <a:normAutofit lnSpcReduction="10000"/>
          </a:bodyPr>
          <a:lstStyle/>
          <a:p>
            <a:pPr marL="0" indent="0" algn="ctr">
              <a:buNone/>
            </a:pPr>
            <a:endParaRPr lang="en-US" dirty="0"/>
          </a:p>
          <a:p>
            <a:pPr marL="0" indent="0" algn="ctr">
              <a:lnSpc>
                <a:spcPct val="150000"/>
              </a:lnSpc>
              <a:buNone/>
            </a:pPr>
            <a:r>
              <a:rPr lang="en-US" dirty="0"/>
              <a:t>The sample bids are set up in sections</a:t>
            </a:r>
          </a:p>
          <a:p>
            <a:pPr>
              <a:lnSpc>
                <a:spcPct val="150000"/>
              </a:lnSpc>
            </a:pPr>
            <a:r>
              <a:rPr lang="en-US" sz="3600" dirty="0">
                <a:latin typeface="Adobe Arabic" panose="02040503050201020203" pitchFamily="18" charset="-78"/>
                <a:cs typeface="Adobe Arabic" panose="02040503050201020203" pitchFamily="18" charset="-78"/>
              </a:rPr>
              <a:t>Instruction to bidders / Notice to Contractors</a:t>
            </a:r>
          </a:p>
          <a:p>
            <a:pPr>
              <a:lnSpc>
                <a:spcPct val="150000"/>
              </a:lnSpc>
            </a:pPr>
            <a:r>
              <a:rPr lang="en-US" sz="3600" dirty="0">
                <a:latin typeface="Adobe Arabic" panose="02040503050201020203" pitchFamily="18" charset="-78"/>
                <a:cs typeface="Adobe Arabic" panose="02040503050201020203" pitchFamily="18" charset="-78"/>
              </a:rPr>
              <a:t>Proposal</a:t>
            </a:r>
          </a:p>
          <a:p>
            <a:pPr lvl="1">
              <a:lnSpc>
                <a:spcPct val="150000"/>
              </a:lnSpc>
            </a:pPr>
            <a:r>
              <a:rPr lang="en-US" sz="3270" dirty="0">
                <a:latin typeface="Adobe Arabic" panose="02040503050201020203" pitchFamily="18" charset="-78"/>
                <a:cs typeface="Adobe Arabic" panose="02040503050201020203" pitchFamily="18" charset="-78"/>
              </a:rPr>
              <a:t>Bid Bond</a:t>
            </a:r>
          </a:p>
          <a:p>
            <a:pPr lvl="1">
              <a:lnSpc>
                <a:spcPct val="150000"/>
              </a:lnSpc>
            </a:pPr>
            <a:r>
              <a:rPr lang="en-US" sz="3270" dirty="0">
                <a:latin typeface="Adobe Arabic" panose="02040503050201020203" pitchFamily="18" charset="-78"/>
                <a:cs typeface="Adobe Arabic" panose="02040503050201020203" pitchFamily="18" charset="-78"/>
              </a:rPr>
              <a:t>Insurance Requirements</a:t>
            </a:r>
          </a:p>
          <a:p>
            <a:pPr>
              <a:lnSpc>
                <a:spcPct val="150000"/>
              </a:lnSpc>
            </a:pPr>
            <a:r>
              <a:rPr lang="en-US" sz="3600" dirty="0">
                <a:latin typeface="Adobe Arabic" panose="02040503050201020203" pitchFamily="18" charset="-78"/>
                <a:cs typeface="Adobe Arabic" panose="02040503050201020203" pitchFamily="18" charset="-78"/>
              </a:rPr>
              <a:t>Contract</a:t>
            </a:r>
          </a:p>
          <a:p>
            <a:pPr lvl="1">
              <a:lnSpc>
                <a:spcPct val="150000"/>
              </a:lnSpc>
            </a:pPr>
            <a:r>
              <a:rPr lang="en-US" sz="3270" dirty="0">
                <a:latin typeface="Adobe Arabic" panose="02040503050201020203" pitchFamily="18" charset="-78"/>
                <a:cs typeface="Adobe Arabic" panose="02040503050201020203" pitchFamily="18" charset="-78"/>
              </a:rPr>
              <a:t> Performance Bond</a:t>
            </a:r>
          </a:p>
          <a:p>
            <a:pPr lvl="1">
              <a:lnSpc>
                <a:spcPct val="150000"/>
              </a:lnSpc>
            </a:pPr>
            <a:r>
              <a:rPr lang="en-US" sz="3270" dirty="0">
                <a:latin typeface="Adobe Arabic" panose="02040503050201020203" pitchFamily="18" charset="-78"/>
                <a:cs typeface="Adobe Arabic" panose="02040503050201020203" pitchFamily="18" charset="-78"/>
              </a:rPr>
              <a:t> Payment Bond</a:t>
            </a:r>
          </a:p>
          <a:p>
            <a:pPr lvl="1">
              <a:lnSpc>
                <a:spcPct val="150000"/>
              </a:lnSpc>
            </a:pPr>
            <a:endParaRPr lang="en-US" sz="3270" dirty="0">
              <a:latin typeface="Adobe Arabic" panose="02040503050201020203" pitchFamily="18" charset="-78"/>
              <a:cs typeface="Adobe Arabic" panose="02040503050201020203" pitchFamily="18" charset="-78"/>
            </a:endParaRPr>
          </a:p>
          <a:p>
            <a:pPr lvl="1">
              <a:lnSpc>
                <a:spcPct val="150000"/>
              </a:lnSpc>
            </a:pPr>
            <a:endParaRPr lang="en-US" sz="3270" dirty="0">
              <a:latin typeface="Adobe Arabic" panose="02040503050201020203" pitchFamily="18" charset="-78"/>
              <a:cs typeface="Adobe Arabic" panose="02040503050201020203" pitchFamily="18" charset="-78"/>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17220" y="444639"/>
            <a:ext cx="686277" cy="68627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6456748" y="444639"/>
            <a:ext cx="686277" cy="688372"/>
          </a:xfrm>
          <a:prstGeom prst="rect">
            <a:avLst/>
          </a:prstGeom>
        </p:spPr>
      </p:pic>
      <p:sp>
        <p:nvSpPr>
          <p:cNvPr id="10" name="Slide Number Placeholder 9">
            <a:extLst>
              <a:ext uri="{FF2B5EF4-FFF2-40B4-BE49-F238E27FC236}">
                <a16:creationId xmlns="" xmlns:a16="http://schemas.microsoft.com/office/drawing/2014/main" id="{A76A54C1-D3A8-45F8-9AEF-EC0035E54AEB}"/>
              </a:ext>
            </a:extLst>
          </p:cNvPr>
          <p:cNvSpPr>
            <a:spLocks noGrp="1"/>
          </p:cNvSpPr>
          <p:nvPr>
            <p:ph type="sldNum" sz="quarter" idx="12"/>
          </p:nvPr>
        </p:nvSpPr>
        <p:spPr/>
        <p:txBody>
          <a:bodyPr/>
          <a:lstStyle/>
          <a:p>
            <a:fld id="{9B14563C-EC00-4FF3-B551-96A729ABC52F}" type="slidenum">
              <a:rPr lang="en-US" smtClean="0"/>
              <a:t>7</a:t>
            </a:fld>
            <a:endParaRPr lang="en-US"/>
          </a:p>
        </p:txBody>
      </p:sp>
    </p:spTree>
    <p:extLst>
      <p:ext uri="{BB962C8B-B14F-4D97-AF65-F5344CB8AC3E}">
        <p14:creationId xmlns:p14="http://schemas.microsoft.com/office/powerpoint/2010/main" val="2221460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p:nvPr/>
        </p:nvSpPr>
        <p:spPr>
          <a:xfrm>
            <a:off x="3882516" y="2290826"/>
            <a:ext cx="1068705" cy="182880"/>
          </a:xfrm>
          <a:custGeom>
            <a:avLst/>
            <a:gdLst/>
            <a:ahLst/>
            <a:cxnLst/>
            <a:rect l="l" t="t" r="r" b="b"/>
            <a:pathLst>
              <a:path w="1068704" h="182880">
                <a:moveTo>
                  <a:pt x="0" y="182879"/>
                </a:moveTo>
                <a:lnTo>
                  <a:pt x="1068628" y="182879"/>
                </a:lnTo>
                <a:lnTo>
                  <a:pt x="1068628" y="0"/>
                </a:lnTo>
                <a:lnTo>
                  <a:pt x="0" y="0"/>
                </a:lnTo>
                <a:lnTo>
                  <a:pt x="0" y="182879"/>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2003805" y="1350009"/>
            <a:ext cx="3761740" cy="1493520"/>
          </a:xfrm>
          <a:prstGeom prst="rect">
            <a:avLst/>
          </a:prstGeom>
        </p:spPr>
        <p:txBody>
          <a:bodyPr vert="horz" wrap="square" lIns="0" tIns="12700" rIns="0" bIns="0" rtlCol="0">
            <a:spAutoFit/>
          </a:bodyPr>
          <a:lstStyle/>
          <a:p>
            <a:pPr marL="299085" marR="0" lvl="0" indent="0" algn="l" defTabSz="914400" rtl="0" eaLnBrk="1" fontAlgn="auto" latinLnBrk="0" hangingPunct="1">
              <a:lnSpc>
                <a:spcPct val="100000"/>
              </a:lnSpc>
              <a:spcBef>
                <a:spcPts val="100"/>
              </a:spcBef>
              <a:spcAft>
                <a:spcPts val="0"/>
              </a:spcAft>
              <a:buClrTx/>
              <a:buSzTx/>
              <a:buFontTx/>
              <a:buNone/>
              <a:tabLst>
                <a:tab pos="3500754" algn="l"/>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PROPOSAL</a:t>
            </a:r>
            <a:r>
              <a:rPr kumimoji="0" sz="1200" b="1" i="0" u="none" strike="noStrike" kern="1200" cap="none" spc="-75"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NO.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854075" marR="0" lvl="0" indent="0" algn="l" defTabSz="914400" rtl="0" eaLnBrk="1" fontAlgn="auto" latinLnBrk="0" hangingPunct="1">
              <a:lnSpc>
                <a:spcPct val="100000"/>
              </a:lnSpc>
              <a:spcBef>
                <a:spcPts val="5"/>
              </a:spcBef>
              <a:spcAft>
                <a:spcPts val="0"/>
              </a:spcAft>
              <a:buClrTx/>
              <a:buSzTx/>
              <a:buFontTx/>
              <a:buNone/>
              <a:tabLst>
                <a:tab pos="2454275" algn="l"/>
                <a:tab pos="2946400" algn="l"/>
              </a:tabLst>
              <a:defRPr/>
            </a:pP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t>
            </a:r>
            <a:r>
              <a:rPr kumimoji="0" sz="1200" b="1"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20</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ctr" defTabSz="914400" rtl="0" eaLnBrk="1" fontAlgn="auto" latinLnBrk="0" hangingPunct="1">
              <a:lnSpc>
                <a:spcPct val="100000"/>
              </a:lnSpc>
              <a:spcBef>
                <a:spcPts val="5"/>
              </a:spcBef>
              <a:spcAft>
                <a:spcPts val="0"/>
              </a:spcAft>
              <a:buClrTx/>
              <a:buSzTx/>
              <a:buFontTx/>
              <a:buNone/>
              <a:tabLst>
                <a:tab pos="2176145" algn="l"/>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FOR </a:t>
            </a:r>
            <a:r>
              <a:rPr kumimoji="0" sz="1200" b="1"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1" i="0" u="none" strike="noStrike" kern="1200" cap="none" spc="-5" normalizeH="0" baseline="0" noProof="0" dirty="0">
                <a:ln>
                  <a:noFill/>
                </a:ln>
                <a:solidFill>
                  <a:prstClr val="black"/>
                </a:solidFill>
                <a:effectLst/>
                <a:uLnTx/>
                <a:uFillTx/>
                <a:latin typeface="Book Antiqua"/>
                <a:ea typeface="+mn-ea"/>
                <a:cs typeface="Book Antiqua"/>
              </a:rPr>
              <a:t>CONSTRUCTION OF COUNTY PROJECT  PROJECT</a:t>
            </a:r>
            <a:r>
              <a:rPr kumimoji="0" sz="1200" b="1" i="0" u="none" strike="noStrike" kern="1200" cap="none" spc="-90" normalizeH="0" baseline="0" noProof="0" dirty="0">
                <a:ln>
                  <a:noFill/>
                </a:ln>
                <a:solidFill>
                  <a:prstClr val="black"/>
                </a:solidFill>
                <a:effectLst/>
                <a:uLnTx/>
                <a:uFillTx/>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NO.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5080" marR="0" lvl="0" indent="0" algn="ctr" defTabSz="914400" rtl="0" eaLnBrk="1" fontAlgn="auto" latinLnBrk="0" hangingPunct="1">
              <a:lnSpc>
                <a:spcPct val="100000"/>
              </a:lnSpc>
              <a:spcBef>
                <a:spcPts val="0"/>
              </a:spcBef>
              <a:spcAft>
                <a:spcPts val="0"/>
              </a:spcAft>
              <a:buClrTx/>
              <a:buSzTx/>
              <a:buFontTx/>
              <a:buNone/>
              <a:tabLst>
                <a:tab pos="1106805" algn="l"/>
              </a:tabLst>
              <a:defRPr/>
            </a:pP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5" normalizeH="0" baseline="0" noProof="0" dirty="0">
                <a:ln>
                  <a:noFill/>
                </a:ln>
                <a:solidFill>
                  <a:prstClr val="black"/>
                </a:solidFill>
                <a:effectLst/>
                <a:uLnTx/>
                <a:uFillTx/>
                <a:latin typeface="Book Antiqua"/>
                <a:ea typeface="+mn-ea"/>
                <a:cs typeface="Book Antiqua"/>
              </a:rPr>
              <a:t>COUNTY,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ALABAMA</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673100" y="3391027"/>
            <a:ext cx="5471795" cy="21031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0" lvl="0" indent="0" algn="l" defTabSz="914400" rtl="0" eaLnBrk="1" fontAlgn="auto" latinLnBrk="0" hangingPunct="1">
              <a:lnSpc>
                <a:spcPct val="100000"/>
              </a:lnSpc>
              <a:spcBef>
                <a:spcPts val="45"/>
              </a:spcBef>
              <a:spcAft>
                <a:spcPts val="0"/>
              </a:spcAft>
              <a:buClrTx/>
              <a:buSzTx/>
              <a:buFontTx/>
              <a:buNone/>
              <a:tabLst>
                <a:tab pos="1384300" algn="l"/>
                <a:tab pos="545782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Contractor</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Name: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1384300" algn="l"/>
                <a:tab pos="5457825" algn="l"/>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(City,</a:t>
            </a:r>
            <a:r>
              <a:rPr kumimoji="0" sz="1200" b="0" i="0" u="none" strike="noStrike" kern="1200" cap="none" spc="-5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State):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0" marR="5080" lvl="0" indent="0" algn="l" defTabSz="914400" rtl="0" eaLnBrk="1" fontAlgn="auto" latinLnBrk="0" hangingPunct="1">
              <a:lnSpc>
                <a:spcPct val="103299"/>
              </a:lnSpc>
              <a:spcBef>
                <a:spcPts val="0"/>
              </a:spcBef>
              <a:spcAft>
                <a:spcPts val="0"/>
              </a:spcAft>
              <a:buClrTx/>
              <a:buSzTx/>
              <a:buFontTx/>
              <a:buNone/>
              <a:tabLst>
                <a:tab pos="3213735" algn="l"/>
                <a:tab pos="545846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ALDOT Contractor</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Identification</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Number: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(To be used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document</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E-Verify)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l" defTabSz="914400" rtl="0" eaLnBrk="1" fontAlgn="auto" latinLnBrk="0" hangingPunct="1">
              <a:lnSpc>
                <a:spcPts val="2990"/>
              </a:lnSpc>
              <a:spcBef>
                <a:spcPts val="345"/>
              </a:spcBef>
              <a:spcAft>
                <a:spcPts val="0"/>
              </a:spcAft>
              <a:buClrTx/>
              <a:buSzTx/>
              <a:buFontTx/>
              <a:buNone/>
              <a:tabLst>
                <a:tab pos="3670935" algn="l"/>
                <a:tab pos="5458460"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Alabama General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Contractors</a:t>
            </a:r>
            <a:r>
              <a:rPr kumimoji="0" sz="1200" b="0" i="0" u="none" strike="noStrike" kern="1200" cap="none" spc="-5" normalizeH="0" baseline="0" noProof="0" dirty="0">
                <a:ln>
                  <a:noFill/>
                </a:ln>
                <a:solidFill>
                  <a:prstClr val="black"/>
                </a:solidFill>
                <a:effectLst/>
                <a:uLnTx/>
                <a:uFillTx/>
                <a:latin typeface="Book Antiqua"/>
                <a:ea typeface="+mn-ea"/>
                <a:cs typeface="Book Antiqua"/>
              </a:rPr>
              <a:t> License</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Number: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For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constructing the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p:nvPr/>
        </p:nvSpPr>
        <p:spPr>
          <a:xfrm>
            <a:off x="685800" y="5654929"/>
            <a:ext cx="6400800" cy="0"/>
          </a:xfrm>
          <a:custGeom>
            <a:avLst/>
            <a:gdLst/>
            <a:ahLst/>
            <a:cxnLst/>
            <a:rect l="l" t="t" r="r" b="b"/>
            <a:pathLst>
              <a:path w="6400800">
                <a:moveTo>
                  <a:pt x="0" y="0"/>
                </a:moveTo>
                <a:lnTo>
                  <a:pt x="6400800"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685800" y="5843905"/>
            <a:ext cx="5486400" cy="0"/>
          </a:xfrm>
          <a:custGeom>
            <a:avLst/>
            <a:gdLst/>
            <a:ahLst/>
            <a:cxnLst/>
            <a:rect l="l" t="t" r="r" b="b"/>
            <a:pathLst>
              <a:path w="5486400">
                <a:moveTo>
                  <a:pt x="0" y="0"/>
                </a:moveTo>
                <a:lnTo>
                  <a:pt x="5486400"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791077" y="6250813"/>
            <a:ext cx="1446530" cy="189230"/>
          </a:xfrm>
          <a:custGeom>
            <a:avLst/>
            <a:gdLst/>
            <a:ahLst/>
            <a:cxnLst/>
            <a:rect l="l" t="t" r="r" b="b"/>
            <a:pathLst>
              <a:path w="1446529" h="189229">
                <a:moveTo>
                  <a:pt x="0" y="188975"/>
                </a:moveTo>
                <a:lnTo>
                  <a:pt x="1446529" y="188975"/>
                </a:lnTo>
                <a:lnTo>
                  <a:pt x="1446529" y="0"/>
                </a:lnTo>
                <a:lnTo>
                  <a:pt x="0" y="0"/>
                </a:lnTo>
                <a:lnTo>
                  <a:pt x="0" y="188975"/>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2515235" y="7738618"/>
            <a:ext cx="2743835" cy="0"/>
          </a:xfrm>
          <a:custGeom>
            <a:avLst/>
            <a:gdLst/>
            <a:ahLst/>
            <a:cxnLst/>
            <a:rect l="l" t="t" r="r" b="b"/>
            <a:pathLst>
              <a:path w="2743835">
                <a:moveTo>
                  <a:pt x="0" y="0"/>
                </a:moveTo>
                <a:lnTo>
                  <a:pt x="2743454" y="0"/>
                </a:lnTo>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p:nvPr/>
        </p:nvSpPr>
        <p:spPr>
          <a:xfrm>
            <a:off x="685291" y="6043040"/>
            <a:ext cx="6401435" cy="2844165"/>
          </a:xfrm>
          <a:prstGeom prst="rect">
            <a:avLst/>
          </a:prstGeom>
        </p:spPr>
        <p:txBody>
          <a:bodyPr vert="horz" wrap="square" lIns="0" tIns="6350" rIns="0" bIns="0" rtlCol="0">
            <a:spAutoFit/>
          </a:bodyPr>
          <a:lstStyle/>
          <a:p>
            <a:pPr marL="1111250" marR="1104900" lvl="0" indent="0" algn="ctr" defTabSz="914400" rtl="0" eaLnBrk="1" fontAlgn="auto" latinLnBrk="0" hangingPunct="1">
              <a:lnSpc>
                <a:spcPct val="103299"/>
              </a:lnSpc>
              <a:spcBef>
                <a:spcPts val="50"/>
              </a:spcBef>
              <a:spcAft>
                <a:spcPts val="0"/>
              </a:spcAft>
              <a:buClrTx/>
              <a:buSzTx/>
              <a:buFontTx/>
              <a:buNone/>
              <a:tabLst>
                <a:tab pos="384873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plans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composed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drawings identified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follows:  County Project</a:t>
            </a:r>
            <a:r>
              <a:rPr kumimoji="0" sz="1200" b="0" i="0" u="none" strike="noStrike" kern="1200" cap="none" spc="-5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5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91643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specifications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are hereto</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attached.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337185"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In order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considered, proposals must be received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location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time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below:</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imes New Roman"/>
              <a:ea typeface="+mn-ea"/>
              <a:cs typeface="Times New Roman"/>
            </a:endParaRPr>
          </a:p>
          <a:p>
            <a:pPr marL="2065655" marR="0" lvl="0" indent="0" algn="l" defTabSz="914400" rtl="0" eaLnBrk="1" fontAlgn="auto" latinLnBrk="0" hangingPunct="1">
              <a:lnSpc>
                <a:spcPct val="100000"/>
              </a:lnSpc>
              <a:spcBef>
                <a:spcPts val="0"/>
              </a:spcBef>
              <a:spcAft>
                <a:spcPts val="0"/>
              </a:spcAft>
              <a:buClrTx/>
              <a:buSzTx/>
              <a:buFontTx/>
              <a:buNone/>
              <a:tabLst>
                <a:tab pos="293878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Commission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1250" b="0" i="0" u="none" strike="noStrike" kern="1200" cap="none" spc="0" normalizeH="0" baseline="0" noProof="0">
              <a:ln>
                <a:noFill/>
              </a:ln>
              <a:solidFill>
                <a:prstClr val="black"/>
              </a:solidFill>
              <a:effectLst/>
              <a:uLnTx/>
              <a:uFillTx/>
              <a:latin typeface="Times New Roman"/>
              <a:ea typeface="+mn-ea"/>
              <a:cs typeface="Times New Roman"/>
            </a:endParaRPr>
          </a:p>
          <a:p>
            <a:pPr marL="1924050" marR="1879600" lvl="0" indent="0" algn="ctr" defTabSz="914400" rtl="0" eaLnBrk="1" fontAlgn="auto" latinLnBrk="0" hangingPunct="1">
              <a:lnSpc>
                <a:spcPct val="104200"/>
              </a:lnSpc>
              <a:spcBef>
                <a:spcPts val="0"/>
              </a:spcBef>
              <a:spcAft>
                <a:spcPts val="0"/>
              </a:spcAft>
              <a:buClrTx/>
              <a:buSzTx/>
              <a:buFontTx/>
              <a:buNone/>
              <a:tabLst>
                <a:tab pos="2838450" algn="l"/>
                <a:tab pos="3832225" algn="l"/>
                <a:tab pos="4512945"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r>
              <a:rPr kumimoji="0" sz="1200" b="0" i="0" u="none" strike="noStrike" kern="1200" cap="none" spc="-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Alabama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Phone: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567180" marR="0" lvl="0" indent="0" algn="l" defTabSz="914400" rtl="0" eaLnBrk="1" fontAlgn="auto" latinLnBrk="0" hangingPunct="1">
              <a:lnSpc>
                <a:spcPts val="1435"/>
              </a:lnSpc>
              <a:spcBef>
                <a:spcPts val="0"/>
              </a:spcBef>
              <a:spcAft>
                <a:spcPts val="0"/>
              </a:spcAft>
              <a:buClrTx/>
              <a:buSzTx/>
              <a:buFontTx/>
              <a:buNone/>
              <a:tabLst>
                <a:tab pos="4377690" algn="l"/>
                <a:tab pos="4869815" algn="l"/>
              </a:tabLst>
              <a:defRPr/>
            </a:pPr>
            <a:r>
              <a:rPr kumimoji="0" sz="1200" b="1" i="0" u="none" strike="noStrike" kern="1200" cap="none" spc="-5" normalizeH="0" baseline="0" noProof="0" dirty="0">
                <a:ln>
                  <a:noFill/>
                </a:ln>
                <a:solidFill>
                  <a:prstClr val="black"/>
                </a:solidFill>
                <a:effectLst/>
                <a:uLnTx/>
                <a:uFillTx/>
                <a:latin typeface="Book Antiqua"/>
                <a:ea typeface="+mn-ea"/>
                <a:cs typeface="Book Antiqua"/>
              </a:rPr>
              <a:t>BEFORE: </a:t>
            </a:r>
            <a:r>
              <a:rPr kumimoji="0" sz="1200" b="1" i="0" u="none" strike="noStrike" kern="1200" cap="none" spc="0" normalizeH="0" baseline="0" noProof="0" dirty="0">
                <a:ln>
                  <a:noFill/>
                </a:ln>
                <a:solidFill>
                  <a:prstClr val="black"/>
                </a:solidFill>
                <a:effectLst/>
                <a:uLnTx/>
                <a:uFillTx/>
                <a:latin typeface="Book Antiqua"/>
                <a:ea typeface="+mn-ea"/>
                <a:cs typeface="Book Antiqua"/>
              </a:rPr>
              <a:t>10:00</a:t>
            </a:r>
            <a:r>
              <a:rPr kumimoji="0" sz="1200" b="1" i="0" u="none" strike="noStrike" kern="1200" cap="none" spc="10"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AM</a:t>
            </a:r>
            <a:r>
              <a:rPr kumimoji="0" sz="1200" b="1" i="0" u="none" strike="noStrike" kern="1200" cap="none" spc="5"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ON</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a:t>
            </a:r>
            <a:r>
              <a:rPr kumimoji="0" sz="1200" b="1" i="0" u="none" strike="noStrike" kern="1200" cap="none" spc="-100" normalizeH="0" baseline="0" noProof="0" dirty="0">
                <a:ln>
                  <a:noFill/>
                </a:ln>
                <a:solidFill>
                  <a:prstClr val="black"/>
                </a:solidFill>
                <a:effectLst/>
                <a:uLnTx/>
                <a:uFillTx/>
                <a:latin typeface="Book Antiqua"/>
                <a:ea typeface="+mn-ea"/>
                <a:cs typeface="Book Antiqua"/>
              </a:rPr>
              <a:t> </a:t>
            </a:r>
            <a:r>
              <a:rPr kumimoji="0" sz="1200" b="1" i="0" u="none" strike="noStrike" kern="1200" cap="none" spc="0" normalizeH="0" baseline="0" noProof="0" dirty="0">
                <a:ln>
                  <a:noFill/>
                </a:ln>
                <a:solidFill>
                  <a:prstClr val="black"/>
                </a:solidFill>
                <a:effectLst/>
                <a:uLnTx/>
                <a:uFillTx/>
                <a:latin typeface="Book Antiqua"/>
                <a:ea typeface="+mn-ea"/>
                <a:cs typeface="Book Antiqua"/>
              </a:rPr>
              <a:t>20</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5080" lvl="0" indent="0" algn="ctr" defTabSz="914400" rtl="0" eaLnBrk="1" fontAlgn="auto" latinLnBrk="0" hangingPunct="1">
              <a:lnSpc>
                <a:spcPts val="1450"/>
              </a:lnSpc>
              <a:spcBef>
                <a:spcPts val="35"/>
              </a:spcBef>
              <a:spcAft>
                <a:spcPts val="0"/>
              </a:spcAft>
              <a:buClrTx/>
              <a:buSzTx/>
              <a:buFontTx/>
              <a:buNone/>
              <a:tabLst>
                <a:tab pos="1863725" algn="l"/>
              </a:tabLst>
              <a:defRPr/>
            </a:pPr>
            <a:r>
              <a:rPr kumimoji="0" sz="1200" b="0" i="1" u="none" strike="noStrike" kern="1200" cap="none" spc="0" normalizeH="0" baseline="0" noProof="0" dirty="0">
                <a:ln>
                  <a:noFill/>
                </a:ln>
                <a:solidFill>
                  <a:prstClr val="black"/>
                </a:solidFill>
                <a:effectLst/>
                <a:uLnTx/>
                <a:uFillTx/>
                <a:latin typeface="Book Antiqua"/>
                <a:ea typeface="+mn-ea"/>
                <a:cs typeface="Book Antiqua"/>
              </a:rPr>
              <a:t>Bids </a:t>
            </a:r>
            <a:r>
              <a:rPr kumimoji="0" sz="1200" b="0" i="1" u="none" strike="noStrike" kern="1200" cap="none" spc="-5" normalizeH="0" baseline="0" noProof="0" dirty="0">
                <a:ln>
                  <a:noFill/>
                </a:ln>
                <a:solidFill>
                  <a:prstClr val="black"/>
                </a:solidFill>
                <a:effectLst/>
                <a:uLnTx/>
                <a:uFillTx/>
                <a:latin typeface="Book Antiqua"/>
                <a:ea typeface="+mn-ea"/>
                <a:cs typeface="Book Antiqua"/>
              </a:rPr>
              <a:t>will </a:t>
            </a:r>
            <a:r>
              <a:rPr kumimoji="0" sz="1200" b="0" i="1" u="none" strike="noStrike" kern="1200" cap="none" spc="0" normalizeH="0" baseline="0" noProof="0" dirty="0">
                <a:ln>
                  <a:noFill/>
                </a:ln>
                <a:solidFill>
                  <a:prstClr val="black"/>
                </a:solidFill>
                <a:effectLst/>
                <a:uLnTx/>
                <a:uFillTx/>
                <a:latin typeface="Book Antiqua"/>
                <a:ea typeface="+mn-ea"/>
                <a:cs typeface="Book Antiqua"/>
              </a:rPr>
              <a:t>be </a:t>
            </a:r>
            <a:r>
              <a:rPr kumimoji="0" sz="1200" b="0" i="1" u="none" strike="noStrike" kern="1200" cap="none" spc="-5" normalizeH="0" baseline="0" noProof="0" dirty="0">
                <a:ln>
                  <a:noFill/>
                </a:ln>
                <a:solidFill>
                  <a:prstClr val="black"/>
                </a:solidFill>
                <a:effectLst/>
                <a:uLnTx/>
                <a:uFillTx/>
                <a:latin typeface="Book Antiqua"/>
                <a:ea typeface="+mn-ea"/>
                <a:cs typeface="Book Antiqua"/>
              </a:rPr>
              <a:t>opened as soon thereafter as </a:t>
            </a:r>
            <a:r>
              <a:rPr kumimoji="0" sz="1200" b="0" i="1" u="none" strike="noStrike" kern="1200" cap="none" spc="0" normalizeH="0" baseline="0" noProof="0" dirty="0">
                <a:ln>
                  <a:noFill/>
                </a:ln>
                <a:solidFill>
                  <a:prstClr val="black"/>
                </a:solidFill>
                <a:effectLst/>
                <a:uLnTx/>
                <a:uFillTx/>
                <a:latin typeface="Book Antiqua"/>
                <a:ea typeface="+mn-ea"/>
                <a:cs typeface="Book Antiqua"/>
              </a:rPr>
              <a:t>practicable. </a:t>
            </a:r>
            <a:r>
              <a:rPr kumimoji="0" sz="1200" b="0" i="1" u="none" strike="noStrike" kern="1200" cap="none" spc="-5" normalizeH="0" baseline="0" noProof="0" dirty="0">
                <a:ln>
                  <a:noFill/>
                </a:ln>
                <a:solidFill>
                  <a:prstClr val="black"/>
                </a:solidFill>
                <a:effectLst/>
                <a:uLnTx/>
                <a:uFillTx/>
                <a:latin typeface="Book Antiqua"/>
                <a:ea typeface="+mn-ea"/>
                <a:cs typeface="Book Antiqua"/>
              </a:rPr>
              <a:t>Award will </a:t>
            </a:r>
            <a:r>
              <a:rPr kumimoji="0" sz="1200" b="0" i="1" u="none" strike="noStrike" kern="1200" cap="none" spc="0" normalizeH="0" baseline="0" noProof="0" dirty="0">
                <a:ln>
                  <a:noFill/>
                </a:ln>
                <a:solidFill>
                  <a:prstClr val="black"/>
                </a:solidFill>
                <a:effectLst/>
                <a:uLnTx/>
                <a:uFillTx/>
                <a:latin typeface="Book Antiqua"/>
                <a:ea typeface="+mn-ea"/>
                <a:cs typeface="Book Antiqua"/>
              </a:rPr>
              <a:t>be made at </a:t>
            </a:r>
            <a:r>
              <a:rPr kumimoji="0" sz="1200" b="0" i="1" u="none" strike="noStrike" kern="1200" cap="none" spc="-5" normalizeH="0" baseline="0" noProof="0" dirty="0">
                <a:ln>
                  <a:noFill/>
                </a:ln>
                <a:solidFill>
                  <a:prstClr val="black"/>
                </a:solidFill>
                <a:effectLst/>
                <a:uLnTx/>
                <a:uFillTx/>
                <a:latin typeface="Book Antiqua"/>
                <a:ea typeface="+mn-ea"/>
                <a:cs typeface="Book Antiqua"/>
              </a:rPr>
              <a:t>the next regularly scheduled  </a:t>
            </a:r>
            <a:r>
              <a:rPr kumimoji="0" sz="1200" b="0" i="1" u="none" strike="noStrike" kern="1200" cap="none" spc="0" normalizeH="0" baseline="0" noProof="0" dirty="0">
                <a:ln>
                  <a:noFill/>
                </a:ln>
                <a:solidFill>
                  <a:prstClr val="black"/>
                </a:solidFill>
                <a:effectLst/>
                <a:uLnTx/>
                <a:uFillTx/>
                <a:latin typeface="Book Antiqua"/>
                <a:ea typeface="+mn-ea"/>
                <a:cs typeface="Book Antiqua"/>
              </a:rPr>
              <a:t>meeting </a:t>
            </a:r>
            <a:r>
              <a:rPr kumimoji="0" sz="1200" b="0" i="1" u="none" strike="noStrike" kern="1200" cap="none" spc="-5" normalizeH="0" baseline="0" noProof="0" dirty="0">
                <a:ln>
                  <a:noFill/>
                </a:ln>
                <a:solidFill>
                  <a:prstClr val="black"/>
                </a:solidFill>
                <a:effectLst/>
                <a:uLnTx/>
                <a:uFillTx/>
                <a:latin typeface="Book Antiqua"/>
                <a:ea typeface="+mn-ea"/>
                <a:cs typeface="Book Antiqua"/>
              </a:rPr>
              <a:t>of</a:t>
            </a:r>
            <a:r>
              <a:rPr kumimoji="0" sz="1200" b="0" i="1" u="none" strike="noStrike" kern="1200" cap="none" spc="0" normalizeH="0" baseline="0" noProof="0" dirty="0">
                <a:ln>
                  <a:noFill/>
                </a:ln>
                <a:solidFill>
                  <a:prstClr val="black"/>
                </a:solidFill>
                <a:effectLst/>
                <a:uLnTx/>
                <a:uFillTx/>
                <a:latin typeface="Book Antiqua"/>
                <a:ea typeface="+mn-ea"/>
                <a:cs typeface="Book Antiqua"/>
              </a:rPr>
              <a:t> the</a:t>
            </a:r>
            <a:r>
              <a:rPr kumimoji="0" sz="1200" b="0" i="1"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1" u="none" strike="noStrike" kern="1200" cap="none" spc="-5" normalizeH="0" baseline="0" noProof="0" dirty="0">
                <a:ln>
                  <a:noFill/>
                </a:ln>
                <a:solidFill>
                  <a:prstClr val="black"/>
                </a:solidFill>
                <a:effectLst/>
                <a:uLnTx/>
                <a:uFillTx/>
                <a:latin typeface="Book Antiqua"/>
                <a:ea typeface="+mn-ea"/>
                <a:cs typeface="Book Antiqua"/>
              </a:rPr>
              <a:t>County</a:t>
            </a:r>
            <a:r>
              <a:rPr kumimoji="0" sz="1200" b="0" i="1" u="none" strike="noStrike" kern="1200" cap="none" spc="0" normalizeH="0" baseline="0" noProof="0" dirty="0">
                <a:ln>
                  <a:noFill/>
                </a:ln>
                <a:solidFill>
                  <a:prstClr val="black"/>
                </a:solidFill>
                <a:effectLst/>
                <a:uLnTx/>
                <a:uFillTx/>
                <a:latin typeface="Book Antiqua"/>
                <a:ea typeface="+mn-ea"/>
                <a:cs typeface="Book Antiqua"/>
              </a:rPr>
              <a:t> </a:t>
            </a:r>
            <a:r>
              <a:rPr kumimoji="0" sz="1200" b="0" i="1" u="none" strike="noStrike" kern="1200" cap="none" spc="-5" normalizeH="0" baseline="0" noProof="0" dirty="0">
                <a:ln>
                  <a:noFill/>
                </a:ln>
                <a:solidFill>
                  <a:prstClr val="black"/>
                </a:solidFill>
                <a:effectLst/>
                <a:uLnTx/>
                <a:uFillTx/>
                <a:latin typeface="Book Antiqua"/>
                <a:ea typeface="+mn-ea"/>
                <a:cs typeface="Book Antiqua"/>
              </a:rPr>
              <a:t>Commission.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Slide Number Placeholder 11">
            <a:extLst>
              <a:ext uri="{FF2B5EF4-FFF2-40B4-BE49-F238E27FC236}">
                <a16:creationId xmlns="" xmlns:a16="http://schemas.microsoft.com/office/drawing/2014/main" id="{C5EA7CF8-6033-46DD-A202-1AEEA2948B0B}"/>
              </a:ext>
            </a:extLst>
          </p:cNvPr>
          <p:cNvSpPr>
            <a:spLocks noGrp="1"/>
          </p:cNvSpPr>
          <p:nvPr>
            <p:ph type="sldNum" sz="quarter" idx="7"/>
          </p:nvPr>
        </p:nvSpPr>
        <p:spPr/>
        <p:txBody>
          <a:bodyPr/>
          <a:lstStyle/>
          <a:p>
            <a:fld id="{B6F15528-21DE-4FAA-801E-634DDDAF4B2B}" type="slidenum">
              <a:rPr lang="en-US" smtClean="0"/>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7819" y="427735"/>
            <a:ext cx="3557904" cy="622300"/>
          </a:xfrm>
          <a:prstGeom prst="rect">
            <a:avLst/>
          </a:prstGeom>
        </p:spPr>
        <p:txBody>
          <a:bodyPr vert="horz" wrap="square" lIns="0" tIns="34290" rIns="0" bIns="0" rtlCol="0">
            <a:spAutoFit/>
          </a:bodyPr>
          <a:lstStyle/>
          <a:p>
            <a:pPr marL="12700" marR="5080" lvl="0" indent="347345" algn="l" defTabSz="914400" rtl="0" eaLnBrk="1" fontAlgn="auto" latinLnBrk="0" hangingPunct="1">
              <a:lnSpc>
                <a:spcPts val="2290"/>
              </a:lnSpc>
              <a:spcBef>
                <a:spcPts val="27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County </a:t>
            </a:r>
            <a:r>
              <a:rPr kumimoji="0" sz="2000" b="0" i="0" u="none" strike="noStrike" kern="1200" cap="none" spc="-5" normalizeH="0" baseline="0" noProof="0" dirty="0">
                <a:ln>
                  <a:noFill/>
                </a:ln>
                <a:solidFill>
                  <a:prstClr val="black"/>
                </a:solidFill>
                <a:effectLst/>
                <a:uLnTx/>
                <a:uFillTx/>
                <a:latin typeface="Arial Narrow"/>
                <a:ea typeface="+mn-ea"/>
                <a:cs typeface="Arial Narrow"/>
              </a:rPr>
              <a:t>Rebuild Alabama </a:t>
            </a:r>
            <a:r>
              <a:rPr kumimoji="0" sz="2000" b="0" i="0" u="none" strike="noStrike" kern="1200" cap="none" spc="0" normalizeH="0" baseline="0" noProof="0" dirty="0">
                <a:ln>
                  <a:noFill/>
                </a:ln>
                <a:solidFill>
                  <a:prstClr val="black"/>
                </a:solidFill>
                <a:effectLst/>
                <a:uLnTx/>
                <a:uFillTx/>
                <a:latin typeface="Arial Narrow"/>
                <a:ea typeface="+mn-ea"/>
                <a:cs typeface="Arial Narrow"/>
              </a:rPr>
              <a:t>Fund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ACEA Model Project Specific</a:t>
            </a:r>
            <a:r>
              <a:rPr kumimoji="0" sz="2000" b="0" i="0" u="none" strike="noStrike" kern="1200" cap="none" spc="-20" normalizeH="0" baseline="0" noProof="0" dirty="0">
                <a:ln>
                  <a:noFill/>
                </a:ln>
                <a:solidFill>
                  <a:prstClr val="black"/>
                </a:solidFill>
                <a:effectLst/>
                <a:uLnTx/>
                <a:uFillTx/>
                <a:latin typeface="Arial Narrow"/>
                <a:ea typeface="+mn-ea"/>
                <a:cs typeface="Arial Narrow"/>
              </a:rPr>
              <a:t> </a:t>
            </a:r>
            <a:r>
              <a:rPr kumimoji="0" sz="2000" b="0" i="0" u="none" strike="noStrike" kern="1200" cap="none" spc="-5" normalizeH="0" baseline="0" noProof="0" dirty="0">
                <a:ln>
                  <a:noFill/>
                </a:ln>
                <a:solidFill>
                  <a:prstClr val="black"/>
                </a:solidFill>
                <a:effectLst/>
                <a:uLnTx/>
                <a:uFillTx/>
                <a:latin typeface="Arial Narrow"/>
                <a:ea typeface="+mn-ea"/>
                <a:cs typeface="Arial Narrow"/>
              </a:rPr>
              <a:t>Contract</a:t>
            </a:r>
            <a:endParaRPr kumimoji="0" sz="20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3" name="object 3"/>
          <p:cNvSpPr txBox="1"/>
          <p:nvPr/>
        </p:nvSpPr>
        <p:spPr>
          <a:xfrm>
            <a:off x="2763647" y="1182877"/>
            <a:ext cx="2245995" cy="18288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55"/>
              </a:lnSpc>
              <a:spcBef>
                <a:spcPts val="0"/>
              </a:spcBef>
              <a:spcAft>
                <a:spcPts val="0"/>
              </a:spcAft>
              <a:buClrTx/>
              <a:buSzTx/>
              <a:buFontTx/>
              <a:buNone/>
              <a:tabLst/>
              <a:defRPr/>
            </a:pP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INSTRUCTIONS </a:t>
            </a:r>
            <a:r>
              <a:rPr kumimoji="0" sz="1200" b="1"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TO</a:t>
            </a:r>
            <a:r>
              <a:rPr kumimoji="0" sz="1200" b="1" i="0" u="sng" strike="noStrike" kern="1200" cap="none" spc="-65" normalizeH="0" baseline="0" noProof="0" dirty="0">
                <a:ln>
                  <a:noFill/>
                </a:ln>
                <a:solidFill>
                  <a:prstClr val="black"/>
                </a:solidFill>
                <a:effectLst/>
                <a:uLnTx/>
                <a:uFill>
                  <a:solidFill>
                    <a:srgbClr val="000000"/>
                  </a:solidFill>
                </a:uFill>
                <a:latin typeface="Book Antiqua"/>
                <a:ea typeface="+mn-ea"/>
                <a:cs typeface="Book Antiqua"/>
              </a:rPr>
              <a:t> </a:t>
            </a:r>
            <a:r>
              <a:rPr kumimoji="0" sz="1200" b="1"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BIDDERS</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4" name="object 4"/>
          <p:cNvSpPr txBox="1"/>
          <p:nvPr/>
        </p:nvSpPr>
        <p:spPr>
          <a:xfrm>
            <a:off x="673100" y="1537461"/>
            <a:ext cx="1397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1.</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5" name="object 5"/>
          <p:cNvSpPr txBox="1"/>
          <p:nvPr/>
        </p:nvSpPr>
        <p:spPr>
          <a:xfrm>
            <a:off x="1130604" y="1537461"/>
            <a:ext cx="187642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PREPARATIONS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OF</a:t>
            </a:r>
            <a:r>
              <a:rPr kumimoji="0" sz="1200" b="0" i="0" u="sng" strike="noStrike" kern="1200" cap="none" spc="-3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BIDS</a:t>
            </a:r>
            <a:r>
              <a:rPr kumimoji="0" sz="12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6" name="object 6"/>
          <p:cNvSpPr txBox="1"/>
          <p:nvPr/>
        </p:nvSpPr>
        <p:spPr>
          <a:xfrm>
            <a:off x="1188516" y="1915414"/>
            <a:ext cx="5913755" cy="1534795"/>
          </a:xfrm>
          <a:prstGeom prst="rect">
            <a:avLst/>
          </a:prstGeom>
        </p:spPr>
        <p:txBody>
          <a:bodyPr vert="horz" wrap="square" lIns="0" tIns="5715" rIns="0" bIns="0" rtlCol="0">
            <a:spAutoFit/>
          </a:bodyPr>
          <a:lstStyle/>
          <a:p>
            <a:pPr marL="12700" marR="5080" lvl="0" indent="0" algn="just" defTabSz="914400" rtl="0" eaLnBrk="1" fontAlgn="auto" latinLnBrk="0" hangingPunct="1">
              <a:lnSpc>
                <a:spcPct val="103600"/>
              </a:lnSpc>
              <a:spcBef>
                <a:spcPts val="45"/>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Forms furnished,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copies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thereof,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 be used,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strict compliance with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requirements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invitation, these instructions,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instructions printed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the  forms is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necessary. Special care should be exercised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preparation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Bidders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must make their own estimates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facilities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difficulties attending the  performance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proposed contract, including local conditions, uncertainty of  weather,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all other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contingencies.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 designations 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prices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shall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fully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clearly set forth. The proper space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bid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guaranty/bid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bond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forms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 be  suitably filled</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7" name="object 7"/>
          <p:cNvSpPr/>
          <p:nvPr/>
        </p:nvSpPr>
        <p:spPr>
          <a:xfrm>
            <a:off x="5265165" y="3638422"/>
            <a:ext cx="992505" cy="190500"/>
          </a:xfrm>
          <a:custGeom>
            <a:avLst/>
            <a:gdLst/>
            <a:ahLst/>
            <a:cxnLst/>
            <a:rect l="l" t="t" r="r" b="b"/>
            <a:pathLst>
              <a:path w="992504" h="190500">
                <a:moveTo>
                  <a:pt x="0" y="190500"/>
                </a:moveTo>
                <a:lnTo>
                  <a:pt x="992124" y="190500"/>
                </a:lnTo>
                <a:lnTo>
                  <a:pt x="992124" y="0"/>
                </a:lnTo>
                <a:lnTo>
                  <a:pt x="0" y="0"/>
                </a:lnTo>
                <a:lnTo>
                  <a:pt x="0" y="190500"/>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673100" y="3619627"/>
            <a:ext cx="1397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2.</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9" name="object 9"/>
          <p:cNvSpPr txBox="1"/>
          <p:nvPr/>
        </p:nvSpPr>
        <p:spPr>
          <a:xfrm>
            <a:off x="1130604" y="3619627"/>
            <a:ext cx="597154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516128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LABOR </a:t>
            </a:r>
            <a:r>
              <a:rPr kumimoji="0" sz="1200" b="0" i="0" u="sng" strike="noStrike" kern="1200" cap="none" spc="-11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AND </a:t>
            </a:r>
            <a:r>
              <a:rPr kumimoji="0" sz="1200" b="0" i="0" u="sng" strike="noStrike" kern="1200" cap="none" spc="-114"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MATERIALS </a:t>
            </a:r>
            <a:r>
              <a:rPr kumimoji="0" sz="1200" b="0" i="0" u="sng" strike="noStrike" kern="1200" cap="none" spc="-114"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NO</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T </a:t>
            </a:r>
            <a:r>
              <a:rPr kumimoji="0" sz="1200" b="0" i="0" u="sng" strike="noStrike" kern="1200" cap="none" spc="-11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TO </a:t>
            </a:r>
            <a:r>
              <a:rPr kumimoji="0" sz="1200" b="0" i="0" u="sng" strike="noStrike" kern="1200" cap="none" spc="-11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BE </a:t>
            </a:r>
            <a:r>
              <a:rPr kumimoji="0" sz="1200" b="0" i="0" u="sng" strike="noStrike" kern="1200" cap="none" spc="-114"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15" normalizeH="0" baseline="0" noProof="0" dirty="0">
                <a:ln>
                  <a:noFill/>
                </a:ln>
                <a:solidFill>
                  <a:prstClr val="black"/>
                </a:solidFill>
                <a:effectLst/>
                <a:uLnTx/>
                <a:uFill>
                  <a:solidFill>
                    <a:srgbClr val="000000"/>
                  </a:solidFill>
                </a:uFill>
                <a:latin typeface="Book Antiqua"/>
                <a:ea typeface="+mn-ea"/>
                <a:cs typeface="Book Antiqua"/>
              </a:rPr>
              <a:t>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UR</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NIS</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H</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E</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D </a:t>
            </a:r>
            <a:r>
              <a:rPr kumimoji="0" sz="1200" b="0" i="0" u="sng" strike="noStrike" kern="1200" cap="none" spc="-114"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BY</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90"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 </a:t>
            </a:r>
            <a:r>
              <a:rPr kumimoji="0" sz="1200" b="0" i="0" u="none" strike="noStrike" kern="1200" cap="none" spc="110" normalizeH="0" baseline="0" noProof="0" dirty="0">
                <a:ln>
                  <a:noFill/>
                </a:ln>
                <a:solidFill>
                  <a:prstClr val="black"/>
                </a:solidFill>
                <a:effectLst/>
                <a:uLnTx/>
                <a:uFillTx/>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COUNTY,</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0" name="object 10"/>
          <p:cNvSpPr txBox="1"/>
          <p:nvPr/>
        </p:nvSpPr>
        <p:spPr>
          <a:xfrm>
            <a:off x="1130604" y="3810127"/>
            <a:ext cx="86995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ALABA</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M</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A</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1" name="object 11"/>
          <p:cNvSpPr txBox="1"/>
          <p:nvPr/>
        </p:nvSpPr>
        <p:spPr>
          <a:xfrm>
            <a:off x="1201216" y="4206875"/>
            <a:ext cx="5887085"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tab pos="2703195" algn="l"/>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County</a:t>
            </a:r>
            <a:r>
              <a:rPr kumimoji="0" sz="1200" b="0" i="0" u="none" strike="noStrike" kern="1200" cap="none" spc="6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Commission</a:t>
            </a:r>
            <a:r>
              <a:rPr kumimoji="0" sz="1200" b="0" i="0" u="none" strike="noStrike" kern="1200" cap="none" spc="1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Alabama,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will not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furnish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any</a:t>
            </a:r>
            <a:r>
              <a:rPr kumimoji="0" sz="1200" b="0" i="0" u="none" strike="noStrike" kern="1200" cap="none" spc="1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labor,</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2" name="object 12"/>
          <p:cNvSpPr txBox="1"/>
          <p:nvPr/>
        </p:nvSpPr>
        <p:spPr>
          <a:xfrm>
            <a:off x="1201216" y="4397375"/>
            <a:ext cx="4382770"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material, 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supplies unless specifically provided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Contract.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3" name="object 13"/>
          <p:cNvSpPr txBox="1"/>
          <p:nvPr/>
        </p:nvSpPr>
        <p:spPr>
          <a:xfrm>
            <a:off x="673100" y="4756530"/>
            <a:ext cx="1397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3.</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4" name="object 14"/>
          <p:cNvSpPr txBox="1"/>
          <p:nvPr/>
        </p:nvSpPr>
        <p:spPr>
          <a:xfrm>
            <a:off x="1130604" y="4756530"/>
            <a:ext cx="159575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SIGNATURE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TO</a:t>
            </a:r>
            <a:r>
              <a:rPr kumimoji="0" sz="1200" b="0" i="0" u="sng" strike="noStrike" kern="1200" cap="none" spc="-5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BIDS</a:t>
            </a:r>
            <a:r>
              <a:rPr kumimoji="0" sz="1200" b="0" i="0" u="none" strike="noStrike" kern="1200" cap="none" spc="0"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5" name="object 15"/>
          <p:cNvSpPr txBox="1"/>
          <p:nvPr/>
        </p:nvSpPr>
        <p:spPr>
          <a:xfrm>
            <a:off x="1188516" y="5136007"/>
            <a:ext cx="5914390" cy="2481580"/>
          </a:xfrm>
          <a:prstGeom prst="rect">
            <a:avLst/>
          </a:prstGeom>
        </p:spPr>
        <p:txBody>
          <a:bodyPr vert="horz" wrap="square" lIns="0" tIns="6350" rIns="0" bIns="0" rtlCol="0">
            <a:spAutoFit/>
          </a:bodyPr>
          <a:lstStyle/>
          <a:p>
            <a:pPr marL="12700" marR="5080" lvl="0" indent="0" algn="just" defTabSz="914400" rtl="0" eaLnBrk="1" fontAlgn="auto" latinLnBrk="0" hangingPunct="1">
              <a:lnSpc>
                <a:spcPct val="103499"/>
              </a:lnSpc>
              <a:spcBef>
                <a:spcPts val="5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Each bid must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give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full business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address 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Bidder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must be signed 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Bidder with their usual signature. Bids 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partnerships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must furnish the full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names of  all</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partners</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must</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signed</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with</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partnership</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name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one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members</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partnership,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 </a:t>
            </a:r>
            <a:r>
              <a:rPr kumimoji="0" sz="1200" b="0" i="0" u="none" strike="noStrike" kern="1200" cap="none" spc="-10" normalizeH="0" baseline="0" noProof="0" dirty="0">
                <a:ln>
                  <a:noFill/>
                </a:ln>
                <a:solidFill>
                  <a:prstClr val="black"/>
                </a:solidFill>
                <a:effectLst/>
                <a:uLnTx/>
                <a:uFillTx/>
                <a:latin typeface="Book Antiqua"/>
                <a:ea typeface="+mn-ea"/>
                <a:cs typeface="Book Antiqua"/>
              </a:rPr>
              <a:t>an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authorized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representative, followed by the signature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designation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person signing.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Bids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corporations </a:t>
            </a:r>
            <a:r>
              <a:rPr kumimoji="0" sz="1200" b="0" i="0" u="none" strike="noStrike" kern="1200" cap="none" spc="-5" normalizeH="0" baseline="0" noProof="0" dirty="0">
                <a:ln>
                  <a:noFill/>
                </a:ln>
                <a:solidFill>
                  <a:prstClr val="black"/>
                </a:solidFill>
                <a:effectLst/>
                <a:uLnTx/>
                <a:uFillTx/>
                <a:latin typeface="Book Antiqua"/>
                <a:ea typeface="+mn-ea"/>
                <a:cs typeface="Book Antiqua"/>
              </a:rPr>
              <a:t>must be signed with 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legal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corporation followed 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name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State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Incorporation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by the  signature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and</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designation</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president,</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secretary,</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or</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other</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person</a:t>
            </a:r>
            <a:r>
              <a:rPr kumimoji="0" sz="1200" b="0" i="0" u="none" strike="noStrike" kern="1200" cap="none" spc="-4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authorized</a:t>
            </a:r>
            <a:r>
              <a:rPr kumimoji="0" sz="1200" b="0" i="0" u="none" strike="noStrike" kern="1200" cap="none" spc="-4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bind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it 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matter.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name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each </a:t>
            </a:r>
            <a:r>
              <a:rPr kumimoji="0" sz="1200" b="0" i="0" u="none" strike="noStrike" kern="1200" cap="none" spc="0" normalizeH="0" baseline="0" noProof="0" dirty="0">
                <a:ln>
                  <a:noFill/>
                </a:ln>
                <a:solidFill>
                  <a:prstClr val="black"/>
                </a:solidFill>
                <a:effectLst/>
                <a:uLnTx/>
                <a:uFillTx/>
                <a:latin typeface="Book Antiqua"/>
                <a:ea typeface="+mn-ea"/>
                <a:cs typeface="Book Antiqua"/>
              </a:rPr>
              <a:t>person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shall also be typed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printed below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signature.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 by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person who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affixes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this signature the word "president,"  "secretary," "agent,"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other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designation without disclosing his principal, may be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held  to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 the bid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individual signing.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When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requested by the County Commission</a:t>
            </a:r>
            <a:r>
              <a:rPr kumimoji="0" sz="1200" b="0" i="0" u="none" strike="noStrike" kern="1200" cap="none" spc="1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12700" marR="10160" lvl="0" indent="0" algn="just" defTabSz="914400" rtl="0" eaLnBrk="1" fontAlgn="auto" latinLnBrk="0" hangingPunct="1">
              <a:lnSpc>
                <a:spcPct val="103499"/>
              </a:lnSpc>
              <a:spcBef>
                <a:spcPts val="10"/>
              </a:spcBef>
              <a:spcAft>
                <a:spcPts val="0"/>
              </a:spcAft>
              <a:buClrTx/>
              <a:buSzTx/>
              <a:buFontTx/>
              <a:buNone/>
              <a:tabLst>
                <a:tab pos="697865" algn="l"/>
                <a:tab pos="2084070" algn="l"/>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County, Alabama, satisfactory evidence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authority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officer signing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behalf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of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 corporation shall be</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furnished.</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6" name="object 16"/>
          <p:cNvSpPr txBox="1"/>
          <p:nvPr/>
        </p:nvSpPr>
        <p:spPr>
          <a:xfrm>
            <a:off x="673100" y="7786878"/>
            <a:ext cx="1397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Book Antiqua"/>
                <a:ea typeface="+mn-ea"/>
                <a:cs typeface="Book Antiqua"/>
              </a:rPr>
              <a:t>4.</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7" name="object 17"/>
          <p:cNvSpPr txBox="1"/>
          <p:nvPr/>
        </p:nvSpPr>
        <p:spPr>
          <a:xfrm>
            <a:off x="1143304" y="7805673"/>
            <a:ext cx="1784350" cy="19050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sng" strike="noStrike" kern="1200" cap="none" spc="0" normalizeH="0" baseline="0" noProof="0" dirty="0">
                <a:ln>
                  <a:noFill/>
                </a:ln>
                <a:solidFill>
                  <a:prstClr val="black"/>
                </a:solidFill>
                <a:effectLst/>
                <a:uLnTx/>
                <a:uFill>
                  <a:solidFill>
                    <a:srgbClr val="000000"/>
                  </a:solidFill>
                </a:uFill>
                <a:latin typeface="Book Antiqua"/>
                <a:ea typeface="+mn-ea"/>
                <a:cs typeface="Book Antiqua"/>
              </a:rPr>
              <a:t>BIDS FOR ALL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OR</a:t>
            </a:r>
            <a:r>
              <a:rPr kumimoji="0" sz="1200" b="0" i="0" u="sng" strike="noStrike" kern="1200" cap="none" spc="-85" normalizeH="0" baseline="0" noProof="0" dirty="0">
                <a:ln>
                  <a:noFill/>
                </a:ln>
                <a:solidFill>
                  <a:prstClr val="black"/>
                </a:solidFill>
                <a:effectLst/>
                <a:uLnTx/>
                <a:uFill>
                  <a:solidFill>
                    <a:srgbClr val="000000"/>
                  </a:solidFill>
                </a:uFill>
                <a:latin typeface="Book Antiqua"/>
                <a:ea typeface="+mn-ea"/>
                <a:cs typeface="Book Antiqua"/>
              </a:rPr>
              <a:t> </a:t>
            </a:r>
            <a:r>
              <a:rPr kumimoji="0" sz="1200" b="0" i="0" u="sng" strike="noStrike" kern="1200" cap="none" spc="-5" normalizeH="0" baseline="0" noProof="0" dirty="0">
                <a:ln>
                  <a:noFill/>
                </a:ln>
                <a:solidFill>
                  <a:prstClr val="black"/>
                </a:solidFill>
                <a:effectLst/>
                <a:uLnTx/>
                <a:uFill>
                  <a:solidFill>
                    <a:srgbClr val="000000"/>
                  </a:solidFill>
                </a:uFill>
                <a:latin typeface="Book Antiqua"/>
                <a:ea typeface="+mn-ea"/>
                <a:cs typeface="Book Antiqua"/>
              </a:rPr>
              <a:t>PART</a:t>
            </a:r>
            <a:r>
              <a:rPr kumimoji="0" sz="1200" b="0" i="0" u="none" strike="noStrike" kern="1200" cap="none" spc="-5" normalizeH="0" baseline="0" noProof="0" dirty="0">
                <a:ln>
                  <a:noFill/>
                </a:ln>
                <a:solidFill>
                  <a:prstClr val="black"/>
                </a:solidFill>
                <a:effectLst/>
                <a:uLnTx/>
                <a:uFillTx/>
                <a:latin typeface="Book Antiqua"/>
                <a:ea typeface="+mn-ea"/>
                <a:cs typeface="Book Antiqua"/>
              </a:rPr>
              <a:t>:</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8" name="object 18"/>
          <p:cNvSpPr txBox="1"/>
          <p:nvPr/>
        </p:nvSpPr>
        <p:spPr>
          <a:xfrm>
            <a:off x="1201216" y="8185150"/>
            <a:ext cx="5887085" cy="56896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Each</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project</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will</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a:t>
            </a:r>
            <a:r>
              <a:rPr kumimoji="0" sz="1200" b="0" i="0" u="none" strike="noStrike" kern="1200" cap="none" spc="-2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separately</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unless</a:t>
            </a:r>
            <a:r>
              <a:rPr kumimoji="0" sz="1200" b="0" i="0" u="none" strike="noStrike" kern="1200" cap="none" spc="-3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otherwise</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expressly</a:t>
            </a:r>
            <a:r>
              <a:rPr kumimoji="0" sz="1200" b="0" i="0" u="none" strike="noStrike" kern="1200" cap="none" spc="-2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requested</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in</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3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Proposal.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a:p>
            <a:pPr marL="0" marR="0" lvl="0" indent="0" algn="l" defTabSz="914400" rtl="0" eaLnBrk="1" fontAlgn="auto" latinLnBrk="0" hangingPunct="1">
              <a:lnSpc>
                <a:spcPct val="103299"/>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Combination bids,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that are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separate projects lumped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together as a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single bid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on</a:t>
            </a:r>
            <a:r>
              <a:rPr kumimoji="0" sz="1200" b="0" i="0" u="none" strike="noStrike" kern="1200" cap="none" spc="1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a:t>
            </a:r>
            <a:r>
              <a:rPr kumimoji="0" sz="1200" b="0" i="0" u="none" strike="noStrike" kern="1200" cap="none" spc="1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a:t>
            </a:r>
            <a:r>
              <a:rPr kumimoji="0" sz="1200" b="0" i="0" u="none" strike="noStrike" kern="1200" cap="none" spc="1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none</a:t>
            </a:r>
            <a:r>
              <a:rPr kumimoji="0" sz="1200" b="0" i="0" u="none" strike="noStrike" kern="1200" cap="none" spc="1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bid</a:t>
            </a:r>
            <a:r>
              <a:rPr kumimoji="0" sz="1200" b="0" i="0" u="none" strike="noStrike" kern="1200" cap="none" spc="1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a:t>
            </a:r>
            <a:r>
              <a:rPr kumimoji="0" sz="1200" b="0" i="0" u="none" strike="noStrike" kern="1200" cap="none" spc="17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on</a:t>
            </a:r>
            <a:r>
              <a:rPr kumimoji="0" sz="1200" b="0" i="0" u="none" strike="noStrike" kern="1200" cap="none" spc="1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all</a:t>
            </a:r>
            <a:r>
              <a:rPr kumimoji="0" sz="1200" b="0" i="0" u="none" strike="noStrike" kern="1200" cap="none" spc="1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a:t>
            </a:r>
            <a:r>
              <a:rPr kumimoji="0" sz="1200" b="0" i="0" u="none" strike="noStrike" kern="1200" cap="none" spc="18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none</a:t>
            </a:r>
            <a:r>
              <a:rPr kumimoji="0" sz="1200" b="0" i="0" u="none" strike="noStrike" kern="1200" cap="none" spc="1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basis,</a:t>
            </a:r>
            <a:r>
              <a:rPr kumimoji="0" sz="1200" b="0" i="0" u="none" strike="noStrike" kern="1200" cap="none" spc="1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will</a:t>
            </a:r>
            <a:r>
              <a:rPr kumimoji="0" sz="1200" b="0" i="0" u="none" strike="noStrike" kern="1200" cap="none" spc="1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0" normalizeH="0" baseline="0" noProof="0" dirty="0">
                <a:ln>
                  <a:noFill/>
                </a:ln>
                <a:solidFill>
                  <a:prstClr val="black"/>
                </a:solidFill>
                <a:effectLst/>
                <a:uLnTx/>
                <a:uFillTx/>
                <a:latin typeface="Book Antiqua"/>
                <a:ea typeface="+mn-ea"/>
                <a:cs typeface="Book Antiqua"/>
              </a:rPr>
              <a:t>not</a:t>
            </a:r>
            <a:r>
              <a:rPr kumimoji="0" sz="1200" b="0" i="0" u="none" strike="noStrike" kern="1200" cap="none" spc="19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be</a:t>
            </a:r>
            <a:r>
              <a:rPr kumimoji="0" sz="1200" b="0" i="0" u="none" strike="noStrike" kern="1200" cap="none" spc="1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accepted</a:t>
            </a:r>
            <a:r>
              <a:rPr kumimoji="0" sz="1200" b="0" i="0" u="none" strike="noStrike" kern="1200" cap="none" spc="1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unless</a:t>
            </a:r>
            <a:r>
              <a:rPr kumimoji="0" sz="1200" b="0" i="0" u="none" strike="noStrike" kern="1200" cap="none" spc="18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the</a:t>
            </a:r>
            <a:r>
              <a:rPr kumimoji="0" sz="1200" b="0" i="0" u="none" strike="noStrike" kern="1200" cap="none" spc="190"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Proposal</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19" name="object 19"/>
          <p:cNvSpPr txBox="1"/>
          <p:nvPr/>
        </p:nvSpPr>
        <p:spPr>
          <a:xfrm>
            <a:off x="1201216" y="8753550"/>
            <a:ext cx="2398395" cy="189230"/>
          </a:xfrm>
          <a:prstGeom prst="rect">
            <a:avLst/>
          </a:prstGeom>
          <a:solidFill>
            <a:srgbClr val="FFFF00"/>
          </a:solidFill>
        </p:spPr>
        <p:txBody>
          <a:bodyPr vert="horz" wrap="square" lIns="0" tIns="0" rIns="0" bIns="0" rtlCol="0">
            <a:spAutoFit/>
          </a:bodyPr>
          <a:lstStyle/>
          <a:p>
            <a:pPr marL="0" marR="0" lvl="0" indent="0" algn="l" defTabSz="914400" rtl="0" eaLnBrk="1" fontAlgn="auto" latinLnBrk="0" hangingPunct="1">
              <a:lnSpc>
                <a:spcPts val="139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Book Antiqua"/>
                <a:ea typeface="+mn-ea"/>
                <a:cs typeface="Book Antiqua"/>
              </a:rPr>
              <a:t>expressly requests </a:t>
            </a:r>
            <a:r>
              <a:rPr kumimoji="0" sz="1200" b="0" i="0" u="none" strike="noStrike" kern="1200" cap="none" spc="0" normalizeH="0" baseline="0" noProof="0" dirty="0">
                <a:ln>
                  <a:noFill/>
                </a:ln>
                <a:solidFill>
                  <a:prstClr val="black"/>
                </a:solidFill>
                <a:effectLst/>
                <a:uLnTx/>
                <a:uFillTx/>
                <a:latin typeface="Book Antiqua"/>
                <a:ea typeface="+mn-ea"/>
                <a:cs typeface="Book Antiqua"/>
              </a:rPr>
              <a:t>or </a:t>
            </a:r>
            <a:r>
              <a:rPr kumimoji="0" sz="1200" b="0" i="0" u="none" strike="noStrike" kern="1200" cap="none" spc="-5" normalizeH="0" baseline="0" noProof="0" dirty="0">
                <a:ln>
                  <a:noFill/>
                </a:ln>
                <a:solidFill>
                  <a:prstClr val="black"/>
                </a:solidFill>
                <a:effectLst/>
                <a:uLnTx/>
                <a:uFillTx/>
                <a:latin typeface="Book Antiqua"/>
                <a:ea typeface="+mn-ea"/>
                <a:cs typeface="Book Antiqua"/>
              </a:rPr>
              <a:t>permits</a:t>
            </a:r>
            <a:r>
              <a:rPr kumimoji="0" sz="1200" b="0" i="0" u="none" strike="noStrike" kern="1200" cap="none" spc="-15" normalizeH="0" baseline="0" noProof="0" dirty="0">
                <a:ln>
                  <a:noFill/>
                </a:ln>
                <a:solidFill>
                  <a:prstClr val="black"/>
                </a:solidFill>
                <a:effectLst/>
                <a:uLnTx/>
                <a:uFillTx/>
                <a:latin typeface="Book Antiqua"/>
                <a:ea typeface="+mn-ea"/>
                <a:cs typeface="Book Antiqua"/>
              </a:rPr>
              <a:t> </a:t>
            </a:r>
            <a:r>
              <a:rPr kumimoji="0" sz="1200" b="0" i="0" u="none" strike="noStrike" kern="1200" cap="none" spc="-5" normalizeH="0" baseline="0" noProof="0" dirty="0">
                <a:ln>
                  <a:noFill/>
                </a:ln>
                <a:solidFill>
                  <a:prstClr val="black"/>
                </a:solidFill>
                <a:effectLst/>
                <a:uLnTx/>
                <a:uFillTx/>
                <a:latin typeface="Book Antiqua"/>
                <a:ea typeface="+mn-ea"/>
                <a:cs typeface="Book Antiqua"/>
              </a:rPr>
              <a:t>same.</a:t>
            </a:r>
            <a:endParaRPr kumimoji="0" sz="1200" b="0" i="0" u="none" strike="noStrike" kern="1200" cap="none" spc="0" normalizeH="0" baseline="0" noProof="0">
              <a:ln>
                <a:noFill/>
              </a:ln>
              <a:solidFill>
                <a:prstClr val="black"/>
              </a:solidFill>
              <a:effectLst/>
              <a:uLnTx/>
              <a:uFillTx/>
              <a:latin typeface="Book Antiqua"/>
              <a:ea typeface="+mn-ea"/>
              <a:cs typeface="Book Antiqua"/>
            </a:endParaRPr>
          </a:p>
        </p:txBody>
      </p:sp>
      <p:sp>
        <p:nvSpPr>
          <p:cNvPr id="21" name="Slide Number Placeholder 20">
            <a:extLst>
              <a:ext uri="{FF2B5EF4-FFF2-40B4-BE49-F238E27FC236}">
                <a16:creationId xmlns="" xmlns:a16="http://schemas.microsoft.com/office/drawing/2014/main" id="{0364A1D2-82ED-47CC-BC09-6E778670B591}"/>
              </a:ext>
            </a:extLst>
          </p:cNvPr>
          <p:cNvSpPr>
            <a:spLocks noGrp="1"/>
          </p:cNvSpPr>
          <p:nvPr>
            <p:ph type="sldNum" sz="quarter" idx="7"/>
          </p:nvPr>
        </p:nvSpPr>
        <p:spPr/>
        <p:txBody>
          <a:bodyPr/>
          <a:lstStyle/>
          <a:p>
            <a:fld id="{B6F15528-21DE-4FAA-801E-634DDDAF4B2B}" type="slidenum">
              <a:rPr lang="en-US" smtClean="0"/>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3910</TotalTime>
  <Words>9175</Words>
  <Application>Microsoft Office PowerPoint</Application>
  <PresentationFormat>Custom</PresentationFormat>
  <Paragraphs>1613</Paragraphs>
  <Slides>67</Slides>
  <Notes>8</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67</vt:i4>
      </vt:variant>
    </vt:vector>
  </HeadingPairs>
  <TitlesOfParts>
    <vt:vector size="82" baseType="lpstr">
      <vt:lpstr>Adobe Arabic</vt:lpstr>
      <vt:lpstr>Adobe Fan Heiti Std B</vt:lpstr>
      <vt:lpstr>Arial</vt:lpstr>
      <vt:lpstr>Arial Narrow</vt:lpstr>
      <vt:lpstr>Book Antiqua</vt:lpstr>
      <vt:lpstr>Calibri</vt:lpstr>
      <vt:lpstr>Cambria</vt:lpstr>
      <vt:lpstr>Courier New</vt:lpstr>
      <vt:lpstr>Times New Roman</vt:lpstr>
      <vt:lpstr>1_Office Theme</vt:lpstr>
      <vt:lpstr>Office Theme</vt:lpstr>
      <vt:lpstr>2_Office Theme</vt:lpstr>
      <vt:lpstr>3_Office Theme</vt:lpstr>
      <vt:lpstr>4_Office Theme</vt:lpstr>
      <vt:lpstr>5_Office Theme</vt:lpstr>
      <vt:lpstr>The Rebuild Alabama Act and  Public Works Projects</vt:lpstr>
      <vt:lpstr>Rebuild Alabama Act Public Works Projects</vt:lpstr>
      <vt:lpstr>Rebuild Alabama Act Public Works Projects</vt:lpstr>
      <vt:lpstr>Rebuild Alabama Act Public Works Projects</vt:lpstr>
      <vt:lpstr>Rebuild Alabama Act Public Works Projects</vt:lpstr>
      <vt:lpstr>Rebuild Alabama Act Public Works Projects</vt:lpstr>
      <vt:lpstr>Rebuild Alabama Act Public Works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County Rebuild Alabama Fund  ACEA Model Project Specific Contract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Rebuild Alabama Act Public Works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County Rebuild Alabama Fund  ACEA Model Annual Bid Contract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Rebuild Alabama Act Public Works Projects</dc:title>
  <dc:creator>Sonny Brasfield</dc:creator>
  <cp:lastModifiedBy>Richie Beyer</cp:lastModifiedBy>
  <cp:revision>35</cp:revision>
  <dcterms:created xsi:type="dcterms:W3CDTF">2019-08-01T18:46:38Z</dcterms:created>
  <dcterms:modified xsi:type="dcterms:W3CDTF">2019-08-15T17:44:26Z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2019-08-01T00:00:00Z</vt:filetime>
  </property>
  <property fmtid="{D5CDD505-2E9C-101B-9397-08002B2CF9AE}" pid="3" name="Creator">
    <vt:lpwstr>Microsoft® Word for Office 365</vt:lpwstr>
  </property>
  <property fmtid="{D5CDD505-2E9C-101B-9397-08002B2CF9AE}" pid="4" name="LastSaved">
    <vt:filetime>2019-08-01T00:00:00Z</vt:filetime>
  </property>
</Properties>
</file>